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D9F05-A145-D923-3D86-3D8C0937E3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0B3DF6-F805-D39F-B9FD-B3361209CD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F39FC6-FBCB-CC75-85F2-442482AA2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10C2F3-AFB0-1267-DA05-2C1197EB4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2CFE0-3C82-347F-F7D1-A551435A7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231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10376-B4F4-FDC7-E443-0FF331C53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66DB8-98DD-6342-D074-8AC576E781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1223E5-ED12-D189-372D-4D26E44EB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DDF5A-03B7-66D0-6F41-8FC35D2D5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4D79C7-F81F-01D5-9C7E-047EBF926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633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DA747-F81F-29A5-3438-4381ACACC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61351F-E705-EAE1-5B55-00DDAA3B6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08E3BB-D0A4-4B20-A0F9-5C333B82B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A8D3C-0168-A9E0-EE02-598B3599A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5B3629-AE34-8722-23B1-AAFA6C493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160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E7958-473C-D68C-149E-D9D5383B7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AC3210-22B8-F2FA-8D2F-3EDE7A8FFD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7CDDD0-D874-29E9-DB36-A6B1C16169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6D9142-4E46-857F-6843-11CECCE1E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92326F-DF95-BE7D-6A18-B1B384F68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916EFE-F2DD-1F9E-1955-4F20AF841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866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FA958-B7ED-145F-CCBA-CAB1471D1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C6B78E-E404-B695-19AD-CC4612BAB9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1418E5-8EBA-23AC-A089-22FEDE7DE2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422647-FF15-6BC6-F1F2-1C3B5FCCC5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DAB6A8-C8AB-5157-3408-E7ADAAAD69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B06A11-430F-32A9-A346-97B261A30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FCB864-89A3-63FF-4808-0AF0B9144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4BA380-2FA3-16D8-9AF9-4707254B4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434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54A4F-6C09-2E8F-AFC1-17AA623DD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B0BCFB-DF97-F410-819F-3008D2582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A8073C-16A3-15D6-53E3-CE87D4C88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9450CD-3934-9B63-C963-6D81E5071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50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9CF23D-F595-13C0-5E58-FDB9C53F2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0209B8-6870-52D0-D48B-A65F3725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54DFE2-6B66-063F-FF6E-4FDE80AB1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926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1532D-5C17-AF72-D308-BB92F23B3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1BEE7-11DD-C15E-FA48-ACC7B9A79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F972FA-5057-66E4-DE09-25339628BF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D28EEC-BC20-ED06-D998-06BFE56EA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9B748D-EA8C-D43F-29DF-BA1A87C8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9D724D-2C1B-1DC2-53D9-55EFDAB2C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072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4CDC3-4379-ABEE-934B-977467512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99298E-C746-D39B-9B45-415AB8B519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BC5615-B6AB-1F07-93B3-6EB4CA20D2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DCCF7B-1CBF-A638-87E7-9B632AB5A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5AB72D-6481-06FC-EC21-6B29DEF67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70655C-8BBB-AD39-8A13-319FF1D80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913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CC617-D8BB-D12A-9029-78C829B84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7D97B7-42FB-2698-5E87-126FDBEE3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BC7A6-3942-5B7E-16A9-23FEFF8C8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D9CDE-2ED2-93D7-D14F-E220BCCE2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C38D6-D50E-CE45-F66D-F00C4B1F6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241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57023D-D103-CA75-6353-D0586F9094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F147D-F832-A2BD-DC1F-3774C9B3A9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A1D2C-B1FE-F541-92BD-46170AA82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F611B1-1A4E-9336-057A-C0ECE7DD3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18898-D8DE-474E-B7B1-68FA6BC2E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687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E9A42A-98B9-F867-2F72-4530068D8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FE90DD-2737-C3E6-DCAB-0CCB5B2E34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CBFAE-05E9-E427-1A19-AE6DD77B44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B7D423-095B-4622-BB0C-BD8D5B63E929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DFEFDF-86B4-7543-3807-026692EF83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DB68BC-3826-797A-9730-7CAEF15EBD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54D51-75EC-471A-B8D1-4DBF5E801C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439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1A9C0-0953-0365-9680-EF81F4BA4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Codes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82A96D-07F2-72F9-0BA1-7B7C08D29BB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>
                <a:solidFill>
                  <a:srgbClr val="00B050"/>
                </a:solidFill>
              </a:rPr>
              <a:t>Movement – Uncontrolled (Line 1)</a:t>
            </a:r>
          </a:p>
          <a:p>
            <a:r>
              <a:rPr lang="en-GB" dirty="0">
                <a:solidFill>
                  <a:schemeClr val="accent1"/>
                </a:solidFill>
              </a:rPr>
              <a:t>Heightened Emotions (Line 1 and 2)</a:t>
            </a:r>
          </a:p>
          <a:p>
            <a:r>
              <a:rPr lang="en-GB" dirty="0">
                <a:solidFill>
                  <a:srgbClr val="7030A0"/>
                </a:solidFill>
              </a:rPr>
              <a:t>Desire for experiences (Line 3)</a:t>
            </a:r>
          </a:p>
          <a:p>
            <a:r>
              <a:rPr lang="en-GB" dirty="0">
                <a:solidFill>
                  <a:schemeClr val="accent1"/>
                </a:solidFill>
              </a:rPr>
              <a:t>Psychological Awareness (Line 4)</a:t>
            </a:r>
          </a:p>
          <a:p>
            <a:r>
              <a:rPr lang="en-GB" dirty="0">
                <a:solidFill>
                  <a:schemeClr val="accent1"/>
                </a:solidFill>
              </a:rPr>
              <a:t>Knowledge of Life Stages (Line 7 and 8)</a:t>
            </a:r>
          </a:p>
          <a:p>
            <a:r>
              <a:rPr lang="en-GB" dirty="0"/>
              <a:t>Identity, regret and future thinking (Line 7 and 8)</a:t>
            </a:r>
          </a:p>
          <a:p>
            <a:r>
              <a:rPr lang="en-GB" dirty="0"/>
              <a:t>Acceptance of place (Line 8 and 9)</a:t>
            </a:r>
          </a:p>
          <a:p>
            <a:r>
              <a:rPr lang="en-GB" dirty="0">
                <a:solidFill>
                  <a:srgbClr val="7030A0"/>
                </a:solidFill>
              </a:rPr>
              <a:t>Short term fulfilment (Lines 10 and 11)</a:t>
            </a:r>
          </a:p>
          <a:p>
            <a:r>
              <a:rPr lang="en-GB" dirty="0">
                <a:solidFill>
                  <a:srgbClr val="0070C0"/>
                </a:solidFill>
              </a:rPr>
              <a:t>Accepting of present circumstance (Line 11-12)</a:t>
            </a:r>
          </a:p>
          <a:p>
            <a:r>
              <a:rPr lang="en-GB" dirty="0">
                <a:solidFill>
                  <a:srgbClr val="00B050"/>
                </a:solidFill>
              </a:rPr>
              <a:t>Movement – Forward (Line 13)</a:t>
            </a:r>
          </a:p>
          <a:p>
            <a:r>
              <a:rPr lang="en-GB" dirty="0">
                <a:solidFill>
                  <a:srgbClr val="00B050"/>
                </a:solidFill>
              </a:rPr>
              <a:t>Acknowledging of changing (Line 13)</a:t>
            </a:r>
          </a:p>
          <a:p>
            <a:r>
              <a:rPr lang="en-GB" dirty="0"/>
              <a:t>Reflection of past and future (Line 13,14)</a:t>
            </a:r>
          </a:p>
          <a:p>
            <a:r>
              <a:rPr lang="en-GB" dirty="0">
                <a:solidFill>
                  <a:srgbClr val="7030A0"/>
                </a:solidFill>
              </a:rPr>
              <a:t>Desire for Freedom (Line 13-14)</a:t>
            </a:r>
          </a:p>
          <a:p>
            <a:r>
              <a:rPr lang="en-GB" dirty="0">
                <a:solidFill>
                  <a:srgbClr val="7030A0"/>
                </a:solidFill>
              </a:rPr>
              <a:t>Desire for Control (Line 14)</a:t>
            </a:r>
          </a:p>
          <a:p>
            <a:r>
              <a:rPr lang="en-GB" dirty="0">
                <a:solidFill>
                  <a:srgbClr val="7030A0"/>
                </a:solidFill>
              </a:rPr>
              <a:t>Freedom with Control (Line 14)</a:t>
            </a:r>
          </a:p>
          <a:p>
            <a:r>
              <a:rPr lang="en-GB" dirty="0"/>
              <a:t>Self-Accepting and Knowledge (Line 15)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69F150-ECF0-6186-24ED-0F8E0E45F07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>
                <a:solidFill>
                  <a:srgbClr val="7030A0"/>
                </a:solidFill>
              </a:rPr>
              <a:t>Theme 1 – Desires and Aspirations</a:t>
            </a:r>
          </a:p>
          <a:p>
            <a:r>
              <a:rPr lang="en-GB" dirty="0">
                <a:solidFill>
                  <a:srgbClr val="00B050"/>
                </a:solidFill>
              </a:rPr>
              <a:t>Theme 2 – Movement and Changes</a:t>
            </a:r>
          </a:p>
          <a:p>
            <a:r>
              <a:rPr lang="en-GB" dirty="0">
                <a:solidFill>
                  <a:schemeClr val="accent1"/>
                </a:solidFill>
              </a:rPr>
              <a:t>Theme 3 – Feelings in the Present and Concerns.</a:t>
            </a:r>
          </a:p>
          <a:p>
            <a:r>
              <a:rPr lang="en-GB" dirty="0"/>
              <a:t>Theme 4 – Identity based Reflections. </a:t>
            </a:r>
          </a:p>
          <a:p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4288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69C63C37ACA646BE54901579DE1973" ma:contentTypeVersion="15" ma:contentTypeDescription="Create a new document." ma:contentTypeScope="" ma:versionID="b4109681c3141fc98b457efa17fab37b">
  <xsd:schema xmlns:xsd="http://www.w3.org/2001/XMLSchema" xmlns:xs="http://www.w3.org/2001/XMLSchema" xmlns:p="http://schemas.microsoft.com/office/2006/metadata/properties" xmlns:ns3="ae888650-7396-48c8-b40d-dd012b4de289" xmlns:ns4="2d818235-49ca-4ae5-a4a6-8bb78267d6ec" targetNamespace="http://schemas.microsoft.com/office/2006/metadata/properties" ma:root="true" ma:fieldsID="deb28bdad4389915af4c498585096c7e" ns3:_="" ns4:_="">
    <xsd:import namespace="ae888650-7396-48c8-b40d-dd012b4de289"/>
    <xsd:import namespace="2d818235-49ca-4ae5-a4a6-8bb78267d6e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EventHashCode" minOccurs="0"/>
                <xsd:element ref="ns4:MediaServiceGenerationTime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MediaServiceSearchProperties" minOccurs="0"/>
                <xsd:element ref="ns4:_activity" minOccurs="0"/>
                <xsd:element ref="ns4:MediaServiceAutoTags" minOccurs="0"/>
                <xsd:element ref="ns4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888650-7396-48c8-b40d-dd012b4de28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818235-49ca-4ae5-a4a6-8bb78267d6e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ServiceAutoTags" ma:index="21" nillable="true" ma:displayName="Tags" ma:internalName="MediaServiceAutoTags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d818235-49ca-4ae5-a4a6-8bb78267d6ec" xsi:nil="true"/>
  </documentManagement>
</p:properties>
</file>

<file path=customXml/itemProps1.xml><?xml version="1.0" encoding="utf-8"?>
<ds:datastoreItem xmlns:ds="http://schemas.openxmlformats.org/officeDocument/2006/customXml" ds:itemID="{6AF56472-61FD-40B8-8CD7-81EB73981D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e888650-7396-48c8-b40d-dd012b4de289"/>
    <ds:schemaRef ds:uri="2d818235-49ca-4ae5-a4a6-8bb78267d6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926F56-D8BE-4A0E-874A-B029C0E57C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D056478-D394-4324-A563-0384B5D14A78}">
  <ds:schemaRefs>
    <ds:schemaRef ds:uri="http://schemas.microsoft.com/office/infopath/2007/PartnerControl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ae888650-7396-48c8-b40d-dd012b4de289"/>
    <ds:schemaRef ds:uri="http://schemas.microsoft.com/office/2006/metadata/properties"/>
    <ds:schemaRef ds:uri="http://schemas.openxmlformats.org/package/2006/metadata/core-properties"/>
    <ds:schemaRef ds:uri="2d818235-49ca-4ae5-a4a6-8bb78267d6ec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157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Codes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Codes</dc:title>
  <dc:creator>Stuart Jones</dc:creator>
  <cp:lastModifiedBy>Stuart Jones</cp:lastModifiedBy>
  <cp:revision>1</cp:revision>
  <dcterms:created xsi:type="dcterms:W3CDTF">2023-11-28T14:34:50Z</dcterms:created>
  <dcterms:modified xsi:type="dcterms:W3CDTF">2023-11-28T15:25:17Z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0x010100FD69C63C37ACA646BE54901579DE1973</vt:lpwstr>
  </property>
</Properties>
</file>