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8" r:id="rId2"/>
    <p:sldId id="262" r:id="rId3"/>
    <p:sldId id="261" r:id="rId4"/>
    <p:sldId id="263" r:id="rId5"/>
    <p:sldId id="264" r:id="rId6"/>
    <p:sldId id="272" r:id="rId7"/>
    <p:sldId id="267" r:id="rId8"/>
    <p:sldId id="271" r:id="rId9"/>
    <p:sldId id="268" r:id="rId10"/>
    <p:sldId id="269" r:id="rId11"/>
    <p:sldId id="270" r:id="rId12"/>
    <p:sldId id="273" r:id="rId13"/>
    <p:sldId id="27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BFF5EC-D2ED-2B4E-BC00-F0336D9FD4EF}" v="13" dt="2025-11-09T20:32:16.7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3124"/>
    <p:restoredTop sz="94699"/>
  </p:normalViewPr>
  <p:slideViewPr>
    <p:cSldViewPr snapToGrid="0">
      <p:cViewPr>
        <p:scale>
          <a:sx n="61" d="100"/>
          <a:sy n="61" d="100"/>
        </p:scale>
        <p:origin x="1120" y="1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ta Panio Catapang (2431420)" userId="99c51b33-3db7-4998-8317-af25c3044364" providerId="ADAL" clId="{FBFE356B-C66E-57EA-8A79-0B65E857D69F}"/>
    <pc:docChg chg="undo custSel addSld delSld modSld">
      <pc:chgData name="Tita Panio Catapang (2431420)" userId="99c51b33-3db7-4998-8317-af25c3044364" providerId="ADAL" clId="{FBFE356B-C66E-57EA-8A79-0B65E857D69F}" dt="2025-11-09T20:41:56.064" v="13427" actId="255"/>
      <pc:docMkLst>
        <pc:docMk/>
      </pc:docMkLst>
      <pc:sldChg chg="modSp add del mod">
        <pc:chgData name="Tita Panio Catapang (2431420)" userId="99c51b33-3db7-4998-8317-af25c3044364" providerId="ADAL" clId="{FBFE356B-C66E-57EA-8A79-0B65E857D69F}" dt="2025-11-08T12:55:46.849" v="10991" actId="20577"/>
        <pc:sldMkLst>
          <pc:docMk/>
          <pc:sldMk cId="2465510357" sldId="258"/>
        </pc:sldMkLst>
        <pc:spChg chg="mod">
          <ac:chgData name="Tita Panio Catapang (2431420)" userId="99c51b33-3db7-4998-8317-af25c3044364" providerId="ADAL" clId="{FBFE356B-C66E-57EA-8A79-0B65E857D69F}" dt="2025-11-08T12:55:46.849" v="10991" actId="20577"/>
          <ac:spMkLst>
            <pc:docMk/>
            <pc:sldMk cId="2465510357" sldId="258"/>
            <ac:spMk id="2" creationId="{DA2D9CAF-62E4-A56C-BC72-03583E71A03A}"/>
          </ac:spMkLst>
        </pc:spChg>
        <pc:spChg chg="mod">
          <ac:chgData name="Tita Panio Catapang (2431420)" userId="99c51b33-3db7-4998-8317-af25c3044364" providerId="ADAL" clId="{FBFE356B-C66E-57EA-8A79-0B65E857D69F}" dt="2025-11-08T11:36:49.417" v="10691" actId="20577"/>
          <ac:spMkLst>
            <pc:docMk/>
            <pc:sldMk cId="2465510357" sldId="258"/>
            <ac:spMk id="3" creationId="{8FC115E9-2559-9124-E2DA-727C7D7E63C8}"/>
          </ac:spMkLst>
        </pc:spChg>
      </pc:sldChg>
      <pc:sldChg chg="addSp delSp modSp new del mod setBg">
        <pc:chgData name="Tita Panio Catapang (2431420)" userId="99c51b33-3db7-4998-8317-af25c3044364" providerId="ADAL" clId="{FBFE356B-C66E-57EA-8A79-0B65E857D69F}" dt="2025-11-01T20:38:17" v="2237" actId="2696"/>
        <pc:sldMkLst>
          <pc:docMk/>
          <pc:sldMk cId="250103236" sldId="259"/>
        </pc:sldMkLst>
      </pc:sldChg>
      <pc:sldChg chg="modSp new del mod">
        <pc:chgData name="Tita Panio Catapang (2431420)" userId="99c51b33-3db7-4998-8317-af25c3044364" providerId="ADAL" clId="{FBFE356B-C66E-57EA-8A79-0B65E857D69F}" dt="2025-10-31T15:23:31.908" v="486" actId="2696"/>
        <pc:sldMkLst>
          <pc:docMk/>
          <pc:sldMk cId="1189206165" sldId="259"/>
        </pc:sldMkLst>
      </pc:sldChg>
      <pc:sldChg chg="modSp new del mod">
        <pc:chgData name="Tita Panio Catapang (2431420)" userId="99c51b33-3db7-4998-8317-af25c3044364" providerId="ADAL" clId="{FBFE356B-C66E-57EA-8A79-0B65E857D69F}" dt="2025-10-31T19:46:03.140" v="1444" actId="2696"/>
        <pc:sldMkLst>
          <pc:docMk/>
          <pc:sldMk cId="3457923139" sldId="260"/>
        </pc:sldMkLst>
      </pc:sldChg>
      <pc:sldChg chg="addSp delSp modSp new mod setBg">
        <pc:chgData name="Tita Panio Catapang (2431420)" userId="99c51b33-3db7-4998-8317-af25c3044364" providerId="ADAL" clId="{FBFE356B-C66E-57EA-8A79-0B65E857D69F}" dt="2025-11-08T18:02:30.044" v="11079" actId="26606"/>
        <pc:sldMkLst>
          <pc:docMk/>
          <pc:sldMk cId="208956725" sldId="261"/>
        </pc:sldMkLst>
        <pc:spChg chg="mod">
          <ac:chgData name="Tita Panio Catapang (2431420)" userId="99c51b33-3db7-4998-8317-af25c3044364" providerId="ADAL" clId="{FBFE356B-C66E-57EA-8A79-0B65E857D69F}" dt="2025-11-08T18:02:30.044" v="11079" actId="26606"/>
          <ac:spMkLst>
            <pc:docMk/>
            <pc:sldMk cId="208956725" sldId="261"/>
            <ac:spMk id="2" creationId="{42778064-568A-60FD-B197-C5AC3DAD5E94}"/>
          </ac:spMkLst>
        </pc:spChg>
        <pc:spChg chg="add del">
          <ac:chgData name="Tita Panio Catapang (2431420)" userId="99c51b33-3db7-4998-8317-af25c3044364" providerId="ADAL" clId="{FBFE356B-C66E-57EA-8A79-0B65E857D69F}" dt="2025-11-08T18:02:30.044" v="11079" actId="26606"/>
          <ac:spMkLst>
            <pc:docMk/>
            <pc:sldMk cId="208956725" sldId="261"/>
            <ac:spMk id="8" creationId="{AC17DE74-01C9-4859-B65A-85CF999E8580}"/>
          </ac:spMkLst>
        </pc:spChg>
        <pc:spChg chg="add del">
          <ac:chgData name="Tita Panio Catapang (2431420)" userId="99c51b33-3db7-4998-8317-af25c3044364" providerId="ADAL" clId="{FBFE356B-C66E-57EA-8A79-0B65E857D69F}" dt="2025-11-08T18:02:30.044" v="11079" actId="26606"/>
          <ac:spMkLst>
            <pc:docMk/>
            <pc:sldMk cId="208956725" sldId="261"/>
            <ac:spMk id="10" creationId="{068C0432-0E90-4CC1-8CD3-D44A90DF07EF}"/>
          </ac:spMkLst>
        </pc:spChg>
        <pc:spChg chg="add mod">
          <ac:chgData name="Tita Panio Catapang (2431420)" userId="99c51b33-3db7-4998-8317-af25c3044364" providerId="ADAL" clId="{FBFE356B-C66E-57EA-8A79-0B65E857D69F}" dt="2025-11-08T18:02:30.044" v="11079" actId="26606"/>
          <ac:spMkLst>
            <pc:docMk/>
            <pc:sldMk cId="208956725" sldId="261"/>
            <ac:spMk id="21" creationId="{F27F8B2F-253C-D98F-9A32-0DE4DF2F16CD}"/>
          </ac:spMkLst>
        </pc:spChg>
        <pc:spChg chg="add">
          <ac:chgData name="Tita Panio Catapang (2431420)" userId="99c51b33-3db7-4998-8317-af25c3044364" providerId="ADAL" clId="{FBFE356B-C66E-57EA-8A79-0B65E857D69F}" dt="2025-11-08T18:02:30.044" v="11079" actId="26606"/>
          <ac:spMkLst>
            <pc:docMk/>
            <pc:sldMk cId="208956725" sldId="261"/>
            <ac:spMk id="26" creationId="{C05CBC3C-2E5A-4839-8B9B-2E5A6ADF0F58}"/>
          </ac:spMkLst>
        </pc:spChg>
        <pc:spChg chg="add">
          <ac:chgData name="Tita Panio Catapang (2431420)" userId="99c51b33-3db7-4998-8317-af25c3044364" providerId="ADAL" clId="{FBFE356B-C66E-57EA-8A79-0B65E857D69F}" dt="2025-11-08T18:02:30.044" v="11079" actId="26606"/>
          <ac:spMkLst>
            <pc:docMk/>
            <pc:sldMk cId="208956725" sldId="261"/>
            <ac:spMk id="28" creationId="{827FF362-FC97-4BF5-949B-D4ADFA26E457}"/>
          </ac:spMkLst>
        </pc:spChg>
      </pc:sldChg>
      <pc:sldChg chg="modSp new del mod">
        <pc:chgData name="Tita Panio Catapang (2431420)" userId="99c51b33-3db7-4998-8317-af25c3044364" providerId="ADAL" clId="{FBFE356B-C66E-57EA-8A79-0B65E857D69F}" dt="2025-10-31T19:46:02.921" v="1443" actId="2696"/>
        <pc:sldMkLst>
          <pc:docMk/>
          <pc:sldMk cId="429798399" sldId="262"/>
        </pc:sldMkLst>
      </pc:sldChg>
      <pc:sldChg chg="addSp modSp new mod setBg">
        <pc:chgData name="Tita Panio Catapang (2431420)" userId="99c51b33-3db7-4998-8317-af25c3044364" providerId="ADAL" clId="{FBFE356B-C66E-57EA-8A79-0B65E857D69F}" dt="2025-11-08T12:50:46.901" v="10979" actId="20577"/>
        <pc:sldMkLst>
          <pc:docMk/>
          <pc:sldMk cId="1931550102" sldId="262"/>
        </pc:sldMkLst>
        <pc:spChg chg="mod">
          <ac:chgData name="Tita Panio Catapang (2431420)" userId="99c51b33-3db7-4998-8317-af25c3044364" providerId="ADAL" clId="{FBFE356B-C66E-57EA-8A79-0B65E857D69F}" dt="2025-11-06T18:50:07.560" v="4639" actId="20577"/>
          <ac:spMkLst>
            <pc:docMk/>
            <pc:sldMk cId="1931550102" sldId="262"/>
            <ac:spMk id="2" creationId="{C32AA337-BC3B-EE05-F99C-3587C2383332}"/>
          </ac:spMkLst>
        </pc:spChg>
        <pc:spChg chg="mod">
          <ac:chgData name="Tita Panio Catapang (2431420)" userId="99c51b33-3db7-4998-8317-af25c3044364" providerId="ADAL" clId="{FBFE356B-C66E-57EA-8A79-0B65E857D69F}" dt="2025-11-08T12:50:46.901" v="10979" actId="20577"/>
          <ac:spMkLst>
            <pc:docMk/>
            <pc:sldMk cId="1931550102" sldId="262"/>
            <ac:spMk id="3" creationId="{F52D9704-6482-1C28-6076-D3377E886938}"/>
          </ac:spMkLst>
        </pc:spChg>
        <pc:spChg chg="add">
          <ac:chgData name="Tita Panio Catapang (2431420)" userId="99c51b33-3db7-4998-8317-af25c3044364" providerId="ADAL" clId="{FBFE356B-C66E-57EA-8A79-0B65E857D69F}" dt="2025-11-01T20:59:58.270" v="2728" actId="26606"/>
          <ac:spMkLst>
            <pc:docMk/>
            <pc:sldMk cId="1931550102" sldId="262"/>
            <ac:spMk id="8" creationId="{327D73B4-9F5C-4A64-A179-51B9500CB8B5}"/>
          </ac:spMkLst>
        </pc:spChg>
        <pc:spChg chg="add">
          <ac:chgData name="Tita Panio Catapang (2431420)" userId="99c51b33-3db7-4998-8317-af25c3044364" providerId="ADAL" clId="{FBFE356B-C66E-57EA-8A79-0B65E857D69F}" dt="2025-11-01T20:59:58.270" v="2728" actId="26606"/>
          <ac:spMkLst>
            <pc:docMk/>
            <pc:sldMk cId="1931550102" sldId="262"/>
            <ac:spMk id="10" creationId="{C1F06963-6374-4B48-844F-071A9BAAAE02}"/>
          </ac:spMkLst>
        </pc:spChg>
        <pc:spChg chg="add">
          <ac:chgData name="Tita Panio Catapang (2431420)" userId="99c51b33-3db7-4998-8317-af25c3044364" providerId="ADAL" clId="{FBFE356B-C66E-57EA-8A79-0B65E857D69F}" dt="2025-11-01T20:59:58.270" v="2728" actId="26606"/>
          <ac:spMkLst>
            <pc:docMk/>
            <pc:sldMk cId="1931550102" sldId="262"/>
            <ac:spMk id="12" creationId="{6CB927A4-E432-4310-9CD5-E89FF5063179}"/>
          </ac:spMkLst>
        </pc:spChg>
        <pc:spChg chg="add">
          <ac:chgData name="Tita Panio Catapang (2431420)" userId="99c51b33-3db7-4998-8317-af25c3044364" providerId="ADAL" clId="{FBFE356B-C66E-57EA-8A79-0B65E857D69F}" dt="2025-11-01T20:59:58.270" v="2728" actId="26606"/>
          <ac:spMkLst>
            <pc:docMk/>
            <pc:sldMk cId="1931550102" sldId="262"/>
            <ac:spMk id="14" creationId="{1453BF6C-B012-48B7-B4E8-6D7AC7C27D02}"/>
          </ac:spMkLst>
        </pc:spChg>
        <pc:spChg chg="add">
          <ac:chgData name="Tita Panio Catapang (2431420)" userId="99c51b33-3db7-4998-8317-af25c3044364" providerId="ADAL" clId="{FBFE356B-C66E-57EA-8A79-0B65E857D69F}" dt="2025-11-01T20:59:58.270" v="2728" actId="26606"/>
          <ac:spMkLst>
            <pc:docMk/>
            <pc:sldMk cId="1931550102" sldId="262"/>
            <ac:spMk id="16" creationId="{E3020543-B24B-4EC4-8FFC-8DD88EEA91A8}"/>
          </ac:spMkLst>
        </pc:spChg>
        <pc:cxnChg chg="add">
          <ac:chgData name="Tita Panio Catapang (2431420)" userId="99c51b33-3db7-4998-8317-af25c3044364" providerId="ADAL" clId="{FBFE356B-C66E-57EA-8A79-0B65E857D69F}" dt="2025-11-01T20:59:58.270" v="2728" actId="26606"/>
          <ac:cxnSpMkLst>
            <pc:docMk/>
            <pc:sldMk cId="1931550102" sldId="262"/>
            <ac:cxnSpMk id="18" creationId="{C49DA8F6-BCC1-4447-B54C-57856834B94B}"/>
          </ac:cxnSpMkLst>
        </pc:cxnChg>
      </pc:sldChg>
      <pc:sldChg chg="addSp delSp modSp new mod setBg">
        <pc:chgData name="Tita Panio Catapang (2431420)" userId="99c51b33-3db7-4998-8317-af25c3044364" providerId="ADAL" clId="{FBFE356B-C66E-57EA-8A79-0B65E857D69F}" dt="2025-11-08T18:27:39.204" v="11362" actId="26606"/>
        <pc:sldMkLst>
          <pc:docMk/>
          <pc:sldMk cId="1131310459" sldId="263"/>
        </pc:sldMkLst>
        <pc:spChg chg="mod">
          <ac:chgData name="Tita Panio Catapang (2431420)" userId="99c51b33-3db7-4998-8317-af25c3044364" providerId="ADAL" clId="{FBFE356B-C66E-57EA-8A79-0B65E857D69F}" dt="2025-11-08T18:27:39.204" v="11362" actId="26606"/>
          <ac:spMkLst>
            <pc:docMk/>
            <pc:sldMk cId="1131310459" sldId="263"/>
            <ac:spMk id="2" creationId="{C78D3779-DE3C-5D2C-FAA1-DCB072957D27}"/>
          </ac:spMkLst>
        </pc:spChg>
        <pc:spChg chg="mod">
          <ac:chgData name="Tita Panio Catapang (2431420)" userId="99c51b33-3db7-4998-8317-af25c3044364" providerId="ADAL" clId="{FBFE356B-C66E-57EA-8A79-0B65E857D69F}" dt="2025-11-08T18:27:39.204" v="11362" actId="26606"/>
          <ac:spMkLst>
            <pc:docMk/>
            <pc:sldMk cId="1131310459" sldId="263"/>
            <ac:spMk id="3" creationId="{7CC8DA0B-F3BA-35E0-BBAE-9FFE5CF243FC}"/>
          </ac:spMkLst>
        </pc:spChg>
        <pc:spChg chg="add del">
          <ac:chgData name="Tita Panio Catapang (2431420)" userId="99c51b33-3db7-4998-8317-af25c3044364" providerId="ADAL" clId="{FBFE356B-C66E-57EA-8A79-0B65E857D69F}" dt="2025-11-08T18:27:39.204" v="11362" actId="26606"/>
          <ac:spMkLst>
            <pc:docMk/>
            <pc:sldMk cId="1131310459" sldId="263"/>
            <ac:spMk id="8" creationId="{17718681-A12E-49D6-9925-DD7C68176D61}"/>
          </ac:spMkLst>
        </pc:spChg>
        <pc:spChg chg="add del">
          <ac:chgData name="Tita Panio Catapang (2431420)" userId="99c51b33-3db7-4998-8317-af25c3044364" providerId="ADAL" clId="{FBFE356B-C66E-57EA-8A79-0B65E857D69F}" dt="2025-11-08T18:27:39.204" v="11362" actId="26606"/>
          <ac:spMkLst>
            <pc:docMk/>
            <pc:sldMk cId="1131310459" sldId="263"/>
            <ac:spMk id="10" creationId="{FBD77573-9EF2-4C35-8285-A1CF6FBB0EA5}"/>
          </ac:spMkLst>
        </pc:spChg>
      </pc:sldChg>
      <pc:sldChg chg="addSp delSp modSp new del mod setBg">
        <pc:chgData name="Tita Panio Catapang (2431420)" userId="99c51b33-3db7-4998-8317-af25c3044364" providerId="ADAL" clId="{FBFE356B-C66E-57EA-8A79-0B65E857D69F}" dt="2025-11-06T18:49:31.393" v="4613" actId="2696"/>
        <pc:sldMkLst>
          <pc:docMk/>
          <pc:sldMk cId="2967904789" sldId="263"/>
        </pc:sldMkLst>
      </pc:sldChg>
      <pc:sldChg chg="addSp delSp modSp new del mod">
        <pc:chgData name="Tita Panio Catapang (2431420)" userId="99c51b33-3db7-4998-8317-af25c3044364" providerId="ADAL" clId="{FBFE356B-C66E-57EA-8A79-0B65E857D69F}" dt="2025-11-04T15:44:20.604" v="4474" actId="2696"/>
        <pc:sldMkLst>
          <pc:docMk/>
          <pc:sldMk cId="1848678568" sldId="264"/>
        </pc:sldMkLst>
      </pc:sldChg>
      <pc:sldChg chg="addSp delSp modSp new mod setBg">
        <pc:chgData name="Tita Panio Catapang (2431420)" userId="99c51b33-3db7-4998-8317-af25c3044364" providerId="ADAL" clId="{FBFE356B-C66E-57EA-8A79-0B65E857D69F}" dt="2025-11-08T17:52:27.814" v="11063" actId="26606"/>
        <pc:sldMkLst>
          <pc:docMk/>
          <pc:sldMk cId="2533704799" sldId="264"/>
        </pc:sldMkLst>
        <pc:spChg chg="mod">
          <ac:chgData name="Tita Panio Catapang (2431420)" userId="99c51b33-3db7-4998-8317-af25c3044364" providerId="ADAL" clId="{FBFE356B-C66E-57EA-8A79-0B65E857D69F}" dt="2025-11-08T17:52:27.814" v="11063" actId="26606"/>
          <ac:spMkLst>
            <pc:docMk/>
            <pc:sldMk cId="2533704799" sldId="264"/>
            <ac:spMk id="2" creationId="{897F9444-0AA8-7F1A-F6B5-47D55BDDBF45}"/>
          </ac:spMkLst>
        </pc:spChg>
        <pc:spChg chg="add">
          <ac:chgData name="Tita Panio Catapang (2431420)" userId="99c51b33-3db7-4998-8317-af25c3044364" providerId="ADAL" clId="{FBFE356B-C66E-57EA-8A79-0B65E857D69F}" dt="2025-11-08T17:52:27.814" v="11063" actId="26606"/>
          <ac:spMkLst>
            <pc:docMk/>
            <pc:sldMk cId="2533704799" sldId="264"/>
            <ac:spMk id="10" creationId="{A6D37EE4-EA1B-46EE-A54B-5233C63C9695}"/>
          </ac:spMkLst>
        </pc:spChg>
        <pc:spChg chg="add">
          <ac:chgData name="Tita Panio Catapang (2431420)" userId="99c51b33-3db7-4998-8317-af25c3044364" providerId="ADAL" clId="{FBFE356B-C66E-57EA-8A79-0B65E857D69F}" dt="2025-11-08T17:52:27.814" v="11063" actId="26606"/>
          <ac:spMkLst>
            <pc:docMk/>
            <pc:sldMk cId="2533704799" sldId="264"/>
            <ac:spMk id="12" creationId="{927D5270-6648-4CC1-8F78-48BE299CAC25}"/>
          </ac:spMkLst>
        </pc:spChg>
        <pc:graphicFrameChg chg="add mod modGraphic">
          <ac:chgData name="Tita Panio Catapang (2431420)" userId="99c51b33-3db7-4998-8317-af25c3044364" providerId="ADAL" clId="{FBFE356B-C66E-57EA-8A79-0B65E857D69F}" dt="2025-11-08T17:52:27.814" v="11063" actId="26606"/>
          <ac:graphicFrameMkLst>
            <pc:docMk/>
            <pc:sldMk cId="2533704799" sldId="264"/>
            <ac:graphicFrameMk id="5" creationId="{463EFCB7-C3E4-C2D2-0F3F-F5A65342891E}"/>
          </ac:graphicFrameMkLst>
        </pc:graphicFrameChg>
      </pc:sldChg>
      <pc:sldChg chg="modSp new del mod">
        <pc:chgData name="Tita Panio Catapang (2431420)" userId="99c51b33-3db7-4998-8317-af25c3044364" providerId="ADAL" clId="{FBFE356B-C66E-57EA-8A79-0B65E857D69F}" dt="2025-11-06T18:49:43.382" v="4614" actId="2696"/>
        <pc:sldMkLst>
          <pc:docMk/>
          <pc:sldMk cId="3396710464" sldId="264"/>
        </pc:sldMkLst>
      </pc:sldChg>
      <pc:sldChg chg="modSp new del mod">
        <pc:chgData name="Tita Panio Catapang (2431420)" userId="99c51b33-3db7-4998-8317-af25c3044364" providerId="ADAL" clId="{FBFE356B-C66E-57EA-8A79-0B65E857D69F}" dt="2025-11-09T20:29:12.726" v="13342" actId="2696"/>
        <pc:sldMkLst>
          <pc:docMk/>
          <pc:sldMk cId="1307562641" sldId="265"/>
        </pc:sldMkLst>
        <pc:spChg chg="mod">
          <ac:chgData name="Tita Panio Catapang (2431420)" userId="99c51b33-3db7-4998-8317-af25c3044364" providerId="ADAL" clId="{FBFE356B-C66E-57EA-8A79-0B65E857D69F}" dt="2025-11-09T20:25:55.584" v="13314" actId="20577"/>
          <ac:spMkLst>
            <pc:docMk/>
            <pc:sldMk cId="1307562641" sldId="265"/>
            <ac:spMk id="3" creationId="{56EED7DD-A1D2-F1AB-23CF-4D4E898232E9}"/>
          </ac:spMkLst>
        </pc:spChg>
      </pc:sldChg>
      <pc:sldChg chg="new del">
        <pc:chgData name="Tita Panio Catapang (2431420)" userId="99c51b33-3db7-4998-8317-af25c3044364" providerId="ADAL" clId="{FBFE356B-C66E-57EA-8A79-0B65E857D69F}" dt="2025-11-04T21:27:52.203" v="4531" actId="2696"/>
        <pc:sldMkLst>
          <pc:docMk/>
          <pc:sldMk cId="2060283519" sldId="265"/>
        </pc:sldMkLst>
      </pc:sldChg>
      <pc:sldChg chg="new del">
        <pc:chgData name="Tita Panio Catapang (2431420)" userId="99c51b33-3db7-4998-8317-af25c3044364" providerId="ADAL" clId="{FBFE356B-C66E-57EA-8A79-0B65E857D69F}" dt="2025-11-06T23:14:14.304" v="5875" actId="2696"/>
        <pc:sldMkLst>
          <pc:docMk/>
          <pc:sldMk cId="2798473267" sldId="265"/>
        </pc:sldMkLst>
      </pc:sldChg>
      <pc:sldChg chg="addSp modSp new del mod setBg">
        <pc:chgData name="Tita Panio Catapang (2431420)" userId="99c51b33-3db7-4998-8317-af25c3044364" providerId="ADAL" clId="{FBFE356B-C66E-57EA-8A79-0B65E857D69F}" dt="2025-11-08T20:37:31.208" v="12685" actId="2696"/>
        <pc:sldMkLst>
          <pc:docMk/>
          <pc:sldMk cId="2670915408" sldId="266"/>
        </pc:sldMkLst>
        <pc:spChg chg="mod">
          <ac:chgData name="Tita Panio Catapang (2431420)" userId="99c51b33-3db7-4998-8317-af25c3044364" providerId="ADAL" clId="{FBFE356B-C66E-57EA-8A79-0B65E857D69F}" dt="2025-11-08T18:37:02.424" v="11429" actId="20577"/>
          <ac:spMkLst>
            <pc:docMk/>
            <pc:sldMk cId="2670915408" sldId="266"/>
            <ac:spMk id="2" creationId="{460AE5F8-74D4-0A5E-D671-9289C6BCA825}"/>
          </ac:spMkLst>
        </pc:spChg>
        <pc:spChg chg="mod">
          <ac:chgData name="Tita Panio Catapang (2431420)" userId="99c51b33-3db7-4998-8317-af25c3044364" providerId="ADAL" clId="{FBFE356B-C66E-57EA-8A79-0B65E857D69F}" dt="2025-11-08T19:53:51.731" v="12684" actId="255"/>
          <ac:spMkLst>
            <pc:docMk/>
            <pc:sldMk cId="2670915408" sldId="266"/>
            <ac:spMk id="3" creationId="{7E6DCF5E-837A-0AE9-0248-BFEC06A9595E}"/>
          </ac:spMkLst>
        </pc:spChg>
        <pc:spChg chg="add">
          <ac:chgData name="Tita Panio Catapang (2431420)" userId="99c51b33-3db7-4998-8317-af25c3044364" providerId="ADAL" clId="{FBFE356B-C66E-57EA-8A79-0B65E857D69F}" dt="2025-11-08T17:49:28.748" v="11062" actId="26606"/>
          <ac:spMkLst>
            <pc:docMk/>
            <pc:sldMk cId="2670915408" sldId="266"/>
            <ac:spMk id="8" creationId="{907EF6B7-1338-4443-8C46-6A318D952DFD}"/>
          </ac:spMkLst>
        </pc:spChg>
        <pc:spChg chg="add">
          <ac:chgData name="Tita Panio Catapang (2431420)" userId="99c51b33-3db7-4998-8317-af25c3044364" providerId="ADAL" clId="{FBFE356B-C66E-57EA-8A79-0B65E857D69F}" dt="2025-11-08T17:49:28.748" v="11062" actId="26606"/>
          <ac:spMkLst>
            <pc:docMk/>
            <pc:sldMk cId="2670915408" sldId="266"/>
            <ac:spMk id="10" creationId="{DAAE4CDD-124C-4DCF-9584-B6033B545DD5}"/>
          </ac:spMkLst>
        </pc:spChg>
        <pc:spChg chg="add">
          <ac:chgData name="Tita Panio Catapang (2431420)" userId="99c51b33-3db7-4998-8317-af25c3044364" providerId="ADAL" clId="{FBFE356B-C66E-57EA-8A79-0B65E857D69F}" dt="2025-11-08T17:49:28.748" v="11062" actId="26606"/>
          <ac:spMkLst>
            <pc:docMk/>
            <pc:sldMk cId="2670915408" sldId="266"/>
            <ac:spMk id="12" creationId="{081E4A58-353D-44AE-B2FC-2A74E2E400F7}"/>
          </ac:spMkLst>
        </pc:spChg>
      </pc:sldChg>
      <pc:sldChg chg="modSp new del mod">
        <pc:chgData name="Tita Panio Catapang (2431420)" userId="99c51b33-3db7-4998-8317-af25c3044364" providerId="ADAL" clId="{FBFE356B-C66E-57EA-8A79-0B65E857D69F}" dt="2025-11-07T21:47:31.124" v="8001" actId="2696"/>
        <pc:sldMkLst>
          <pc:docMk/>
          <pc:sldMk cId="1366282314" sldId="267"/>
        </pc:sldMkLst>
      </pc:sldChg>
      <pc:sldChg chg="addSp delSp modSp new mod">
        <pc:chgData name="Tita Panio Catapang (2431420)" userId="99c51b33-3db7-4998-8317-af25c3044364" providerId="ADAL" clId="{FBFE356B-C66E-57EA-8A79-0B65E857D69F}" dt="2025-11-08T21:54:22.715" v="13303" actId="12"/>
        <pc:sldMkLst>
          <pc:docMk/>
          <pc:sldMk cId="3146431189" sldId="267"/>
        </pc:sldMkLst>
        <pc:spChg chg="add mod">
          <ac:chgData name="Tita Panio Catapang (2431420)" userId="99c51b33-3db7-4998-8317-af25c3044364" providerId="ADAL" clId="{FBFE356B-C66E-57EA-8A79-0B65E857D69F}" dt="2025-11-08T21:54:22.715" v="13303" actId="12"/>
          <ac:spMkLst>
            <pc:docMk/>
            <pc:sldMk cId="3146431189" sldId="267"/>
            <ac:spMk id="3" creationId="{D2A13706-2AC1-5DAF-A777-C3A7858A9356}"/>
          </ac:spMkLst>
        </pc:spChg>
      </pc:sldChg>
      <pc:sldChg chg="addSp modSp new mod setBg">
        <pc:chgData name="Tita Panio Catapang (2431420)" userId="99c51b33-3db7-4998-8317-af25c3044364" providerId="ADAL" clId="{FBFE356B-C66E-57EA-8A79-0B65E857D69F}" dt="2025-11-08T21:59:07.500" v="13311" actId="14100"/>
        <pc:sldMkLst>
          <pc:docMk/>
          <pc:sldMk cId="733513595" sldId="268"/>
        </pc:sldMkLst>
        <pc:spChg chg="mod">
          <ac:chgData name="Tita Panio Catapang (2431420)" userId="99c51b33-3db7-4998-8317-af25c3044364" providerId="ADAL" clId="{FBFE356B-C66E-57EA-8A79-0B65E857D69F}" dt="2025-11-08T17:54:00.776" v="11064" actId="26606"/>
          <ac:spMkLst>
            <pc:docMk/>
            <pc:sldMk cId="733513595" sldId="268"/>
            <ac:spMk id="2" creationId="{2BA200CB-3836-8B07-6432-615C947B239E}"/>
          </ac:spMkLst>
        </pc:spChg>
        <pc:spChg chg="mod">
          <ac:chgData name="Tita Panio Catapang (2431420)" userId="99c51b33-3db7-4998-8317-af25c3044364" providerId="ADAL" clId="{FBFE356B-C66E-57EA-8A79-0B65E857D69F}" dt="2025-11-08T21:59:07.500" v="13311" actId="14100"/>
          <ac:spMkLst>
            <pc:docMk/>
            <pc:sldMk cId="733513595" sldId="268"/>
            <ac:spMk id="3" creationId="{4FDA5E3F-E2D7-3338-C8C5-F8D26481B65C}"/>
          </ac:spMkLst>
        </pc:spChg>
        <pc:spChg chg="add">
          <ac:chgData name="Tita Panio Catapang (2431420)" userId="99c51b33-3db7-4998-8317-af25c3044364" providerId="ADAL" clId="{FBFE356B-C66E-57EA-8A79-0B65E857D69F}" dt="2025-11-08T17:54:00.776" v="11064" actId="26606"/>
          <ac:spMkLst>
            <pc:docMk/>
            <pc:sldMk cId="733513595" sldId="268"/>
            <ac:spMk id="8" creationId="{C05CBC3C-2E5A-4839-8B9B-2E5A6ADF0F58}"/>
          </ac:spMkLst>
        </pc:spChg>
        <pc:spChg chg="add">
          <ac:chgData name="Tita Panio Catapang (2431420)" userId="99c51b33-3db7-4998-8317-af25c3044364" providerId="ADAL" clId="{FBFE356B-C66E-57EA-8A79-0B65E857D69F}" dt="2025-11-08T17:54:00.776" v="11064" actId="26606"/>
          <ac:spMkLst>
            <pc:docMk/>
            <pc:sldMk cId="733513595" sldId="268"/>
            <ac:spMk id="10" creationId="{827FF362-FC97-4BF5-949B-D4ADFA26E457}"/>
          </ac:spMkLst>
        </pc:spChg>
      </pc:sldChg>
      <pc:sldChg chg="addSp delSp modSp new mod setBg">
        <pc:chgData name="Tita Panio Catapang (2431420)" userId="99c51b33-3db7-4998-8317-af25c3044364" providerId="ADAL" clId="{FBFE356B-C66E-57EA-8A79-0B65E857D69F}" dt="2025-11-08T17:57:20.354" v="11073" actId="113"/>
        <pc:sldMkLst>
          <pc:docMk/>
          <pc:sldMk cId="3170956975" sldId="269"/>
        </pc:sldMkLst>
        <pc:spChg chg="mod">
          <ac:chgData name="Tita Panio Catapang (2431420)" userId="99c51b33-3db7-4998-8317-af25c3044364" providerId="ADAL" clId="{FBFE356B-C66E-57EA-8A79-0B65E857D69F}" dt="2025-11-08T17:56:20.645" v="11070" actId="26606"/>
          <ac:spMkLst>
            <pc:docMk/>
            <pc:sldMk cId="3170956975" sldId="269"/>
            <ac:spMk id="2" creationId="{953F8B8F-C167-7D86-7266-3CDB74E033EF}"/>
          </ac:spMkLst>
        </pc:spChg>
        <pc:spChg chg="add del mod">
          <ac:chgData name="Tita Panio Catapang (2431420)" userId="99c51b33-3db7-4998-8317-af25c3044364" providerId="ADAL" clId="{FBFE356B-C66E-57EA-8A79-0B65E857D69F}" dt="2025-11-08T17:56:20.645" v="11070" actId="26606"/>
          <ac:spMkLst>
            <pc:docMk/>
            <pc:sldMk cId="3170956975" sldId="269"/>
            <ac:spMk id="3" creationId="{03F464AF-99C1-4A6B-A1BC-CE55F9EF3DD0}"/>
          </ac:spMkLst>
        </pc:spChg>
        <pc:spChg chg="add del">
          <ac:chgData name="Tita Panio Catapang (2431420)" userId="99c51b33-3db7-4998-8317-af25c3044364" providerId="ADAL" clId="{FBFE356B-C66E-57EA-8A79-0B65E857D69F}" dt="2025-11-08T17:55:59.569" v="11067" actId="26606"/>
          <ac:spMkLst>
            <pc:docMk/>
            <pc:sldMk cId="3170956975" sldId="269"/>
            <ac:spMk id="8" creationId="{389575E1-3389-451A-A5F7-27854C25C599}"/>
          </ac:spMkLst>
        </pc:spChg>
        <pc:spChg chg="add del">
          <ac:chgData name="Tita Panio Catapang (2431420)" userId="99c51b33-3db7-4998-8317-af25c3044364" providerId="ADAL" clId="{FBFE356B-C66E-57EA-8A79-0B65E857D69F}" dt="2025-11-08T17:56:20.639" v="11069" actId="26606"/>
          <ac:spMkLst>
            <pc:docMk/>
            <pc:sldMk cId="3170956975" sldId="269"/>
            <ac:spMk id="9" creationId="{2E442304-DDBD-4F7B-8017-36BCC863FB40}"/>
          </ac:spMkLst>
        </pc:spChg>
        <pc:spChg chg="add del">
          <ac:chgData name="Tita Panio Catapang (2431420)" userId="99c51b33-3db7-4998-8317-af25c3044364" providerId="ADAL" clId="{FBFE356B-C66E-57EA-8A79-0B65E857D69F}" dt="2025-11-08T17:55:59.569" v="11067" actId="26606"/>
          <ac:spMkLst>
            <pc:docMk/>
            <pc:sldMk cId="3170956975" sldId="269"/>
            <ac:spMk id="10" creationId="{A53CCC5C-D88E-40FB-B30B-23DCDBD01D37}"/>
          </ac:spMkLst>
        </pc:spChg>
        <pc:spChg chg="add del">
          <ac:chgData name="Tita Panio Catapang (2431420)" userId="99c51b33-3db7-4998-8317-af25c3044364" providerId="ADAL" clId="{FBFE356B-C66E-57EA-8A79-0B65E857D69F}" dt="2025-11-08T17:56:20.639" v="11069" actId="26606"/>
          <ac:spMkLst>
            <pc:docMk/>
            <pc:sldMk cId="3170956975" sldId="269"/>
            <ac:spMk id="11" creationId="{5E107275-3853-46FD-A241-DE4355A42675}"/>
          </ac:spMkLst>
        </pc:spChg>
        <pc:spChg chg="add del">
          <ac:chgData name="Tita Panio Catapang (2431420)" userId="99c51b33-3db7-4998-8317-af25c3044364" providerId="ADAL" clId="{FBFE356B-C66E-57EA-8A79-0B65E857D69F}" dt="2025-11-08T17:55:59.569" v="11067" actId="26606"/>
          <ac:spMkLst>
            <pc:docMk/>
            <pc:sldMk cId="3170956975" sldId="269"/>
            <ac:spMk id="12" creationId="{081E4A58-353D-44AE-B2FC-2A74E2E400F7}"/>
          </ac:spMkLst>
        </pc:spChg>
        <pc:spChg chg="add">
          <ac:chgData name="Tita Panio Catapang (2431420)" userId="99c51b33-3db7-4998-8317-af25c3044364" providerId="ADAL" clId="{FBFE356B-C66E-57EA-8A79-0B65E857D69F}" dt="2025-11-08T17:56:20.645" v="11070" actId="26606"/>
          <ac:spMkLst>
            <pc:docMk/>
            <pc:sldMk cId="3170956975" sldId="269"/>
            <ac:spMk id="13" creationId="{1C799903-48D5-4A31-A1A2-541072D9771E}"/>
          </ac:spMkLst>
        </pc:spChg>
        <pc:spChg chg="add">
          <ac:chgData name="Tita Panio Catapang (2431420)" userId="99c51b33-3db7-4998-8317-af25c3044364" providerId="ADAL" clId="{FBFE356B-C66E-57EA-8A79-0B65E857D69F}" dt="2025-11-08T17:56:20.645" v="11070" actId="26606"/>
          <ac:spMkLst>
            <pc:docMk/>
            <pc:sldMk cId="3170956975" sldId="269"/>
            <ac:spMk id="14" creationId="{463EEC44-1BA3-44ED-81FC-A644B04B2A44}"/>
          </ac:spMkLst>
        </pc:spChg>
        <pc:spChg chg="add">
          <ac:chgData name="Tita Panio Catapang (2431420)" userId="99c51b33-3db7-4998-8317-af25c3044364" providerId="ADAL" clId="{FBFE356B-C66E-57EA-8A79-0B65E857D69F}" dt="2025-11-08T17:56:20.645" v="11070" actId="26606"/>
          <ac:spMkLst>
            <pc:docMk/>
            <pc:sldMk cId="3170956975" sldId="269"/>
            <ac:spMk id="15" creationId="{8EFFF109-FC58-4FD3-BE05-9775A1310F55}"/>
          </ac:spMkLst>
        </pc:spChg>
        <pc:spChg chg="add">
          <ac:chgData name="Tita Panio Catapang (2431420)" userId="99c51b33-3db7-4998-8317-af25c3044364" providerId="ADAL" clId="{FBFE356B-C66E-57EA-8A79-0B65E857D69F}" dt="2025-11-08T17:56:20.645" v="11070" actId="26606"/>
          <ac:spMkLst>
            <pc:docMk/>
            <pc:sldMk cId="3170956975" sldId="269"/>
            <ac:spMk id="16" creationId="{E1B96AD6-92A9-4273-A62B-96A1C3E0BA95}"/>
          </ac:spMkLst>
        </pc:spChg>
        <pc:spChg chg="add mod">
          <ac:chgData name="Tita Panio Catapang (2431420)" userId="99c51b33-3db7-4998-8317-af25c3044364" providerId="ADAL" clId="{FBFE356B-C66E-57EA-8A79-0B65E857D69F}" dt="2025-11-08T17:57:20.354" v="11073" actId="113"/>
          <ac:spMkLst>
            <pc:docMk/>
            <pc:sldMk cId="3170956975" sldId="269"/>
            <ac:spMk id="17" creationId="{03F464AF-99C1-4A6B-A1BC-CE55F9EF3DD0}"/>
          </ac:spMkLst>
        </pc:spChg>
        <pc:graphicFrameChg chg="add del">
          <ac:chgData name="Tita Panio Catapang (2431420)" userId="99c51b33-3db7-4998-8317-af25c3044364" providerId="ADAL" clId="{FBFE356B-C66E-57EA-8A79-0B65E857D69F}" dt="2025-11-08T17:56:20.639" v="11069" actId="26606"/>
          <ac:graphicFrameMkLst>
            <pc:docMk/>
            <pc:sldMk cId="3170956975" sldId="269"/>
            <ac:graphicFrameMk id="5" creationId="{9581BFCB-1CC1-358E-AB19-410E0659F3BD}"/>
          </ac:graphicFrameMkLst>
        </pc:graphicFrameChg>
      </pc:sldChg>
      <pc:sldChg chg="addSp modSp new mod setBg">
        <pc:chgData name="Tita Panio Catapang (2431420)" userId="99c51b33-3db7-4998-8317-af25c3044364" providerId="ADAL" clId="{FBFE356B-C66E-57EA-8A79-0B65E857D69F}" dt="2025-11-08T19:01:41.395" v="11810" actId="20577"/>
        <pc:sldMkLst>
          <pc:docMk/>
          <pc:sldMk cId="181555398" sldId="270"/>
        </pc:sldMkLst>
        <pc:spChg chg="mod">
          <ac:chgData name="Tita Panio Catapang (2431420)" userId="99c51b33-3db7-4998-8317-af25c3044364" providerId="ADAL" clId="{FBFE356B-C66E-57EA-8A79-0B65E857D69F}" dt="2025-11-08T00:26:58.984" v="10535" actId="26606"/>
          <ac:spMkLst>
            <pc:docMk/>
            <pc:sldMk cId="181555398" sldId="270"/>
            <ac:spMk id="2" creationId="{07FAC66E-2160-826A-02C5-A4DC2BE08FB1}"/>
          </ac:spMkLst>
        </pc:spChg>
        <pc:spChg chg="mod">
          <ac:chgData name="Tita Panio Catapang (2431420)" userId="99c51b33-3db7-4998-8317-af25c3044364" providerId="ADAL" clId="{FBFE356B-C66E-57EA-8A79-0B65E857D69F}" dt="2025-11-08T19:01:41.395" v="11810" actId="20577"/>
          <ac:spMkLst>
            <pc:docMk/>
            <pc:sldMk cId="181555398" sldId="270"/>
            <ac:spMk id="3" creationId="{FC5B7873-9472-4792-4E6D-BC02A1FAE7F4}"/>
          </ac:spMkLst>
        </pc:spChg>
        <pc:spChg chg="add">
          <ac:chgData name="Tita Panio Catapang (2431420)" userId="99c51b33-3db7-4998-8317-af25c3044364" providerId="ADAL" clId="{FBFE356B-C66E-57EA-8A79-0B65E857D69F}" dt="2025-11-08T00:26:58.984" v="10535" actId="26606"/>
          <ac:spMkLst>
            <pc:docMk/>
            <pc:sldMk cId="181555398" sldId="270"/>
            <ac:spMk id="8" creationId="{389575E1-3389-451A-A5F7-27854C25C599}"/>
          </ac:spMkLst>
        </pc:spChg>
        <pc:spChg chg="add">
          <ac:chgData name="Tita Panio Catapang (2431420)" userId="99c51b33-3db7-4998-8317-af25c3044364" providerId="ADAL" clId="{FBFE356B-C66E-57EA-8A79-0B65E857D69F}" dt="2025-11-08T00:26:58.984" v="10535" actId="26606"/>
          <ac:spMkLst>
            <pc:docMk/>
            <pc:sldMk cId="181555398" sldId="270"/>
            <ac:spMk id="10" creationId="{A53CCC5C-D88E-40FB-B30B-23DCDBD01D37}"/>
          </ac:spMkLst>
        </pc:spChg>
        <pc:spChg chg="add">
          <ac:chgData name="Tita Panio Catapang (2431420)" userId="99c51b33-3db7-4998-8317-af25c3044364" providerId="ADAL" clId="{FBFE356B-C66E-57EA-8A79-0B65E857D69F}" dt="2025-11-08T00:26:58.984" v="10535" actId="26606"/>
          <ac:spMkLst>
            <pc:docMk/>
            <pc:sldMk cId="181555398" sldId="270"/>
            <ac:spMk id="12" creationId="{081E4A58-353D-44AE-B2FC-2A74E2E400F7}"/>
          </ac:spMkLst>
        </pc:spChg>
      </pc:sldChg>
      <pc:sldChg chg="addSp modSp new mod setBg">
        <pc:chgData name="Tita Panio Catapang (2431420)" userId="99c51b33-3db7-4998-8317-af25c3044364" providerId="ADAL" clId="{FBFE356B-C66E-57EA-8A79-0B65E857D69F}" dt="2025-11-08T21:58:40.089" v="13310" actId="27636"/>
        <pc:sldMkLst>
          <pc:docMk/>
          <pc:sldMk cId="2840849139" sldId="271"/>
        </pc:sldMkLst>
        <pc:spChg chg="mod">
          <ac:chgData name="Tita Panio Catapang (2431420)" userId="99c51b33-3db7-4998-8317-af25c3044364" providerId="ADAL" clId="{FBFE356B-C66E-57EA-8A79-0B65E857D69F}" dt="2025-11-08T19:46:34.731" v="12637" actId="26606"/>
          <ac:spMkLst>
            <pc:docMk/>
            <pc:sldMk cId="2840849139" sldId="271"/>
            <ac:spMk id="2" creationId="{B653C2C8-2E99-D8B5-2FE1-4FDC8F034754}"/>
          </ac:spMkLst>
        </pc:spChg>
        <pc:spChg chg="mod">
          <ac:chgData name="Tita Panio Catapang (2431420)" userId="99c51b33-3db7-4998-8317-af25c3044364" providerId="ADAL" clId="{FBFE356B-C66E-57EA-8A79-0B65E857D69F}" dt="2025-11-08T21:58:40.089" v="13310" actId="27636"/>
          <ac:spMkLst>
            <pc:docMk/>
            <pc:sldMk cId="2840849139" sldId="271"/>
            <ac:spMk id="3" creationId="{9A5F2339-CAB5-C2A8-2FCD-EB44B88488C9}"/>
          </ac:spMkLst>
        </pc:spChg>
        <pc:spChg chg="add">
          <ac:chgData name="Tita Panio Catapang (2431420)" userId="99c51b33-3db7-4998-8317-af25c3044364" providerId="ADAL" clId="{FBFE356B-C66E-57EA-8A79-0B65E857D69F}" dt="2025-11-08T19:46:34.731" v="12637" actId="26606"/>
          <ac:spMkLst>
            <pc:docMk/>
            <pc:sldMk cId="2840849139" sldId="271"/>
            <ac:spMk id="8" creationId="{C2554CA6-288E-4202-BC52-2E5A8F0C0AED}"/>
          </ac:spMkLst>
        </pc:spChg>
        <pc:spChg chg="add">
          <ac:chgData name="Tita Panio Catapang (2431420)" userId="99c51b33-3db7-4998-8317-af25c3044364" providerId="ADAL" clId="{FBFE356B-C66E-57EA-8A79-0B65E857D69F}" dt="2025-11-08T19:46:34.731" v="12637" actId="26606"/>
          <ac:spMkLst>
            <pc:docMk/>
            <pc:sldMk cId="2840849139" sldId="271"/>
            <ac:spMk id="10" creationId="{B10BB131-AC8E-4A8E-A5D1-36260F720C3B}"/>
          </ac:spMkLst>
        </pc:spChg>
        <pc:spChg chg="add">
          <ac:chgData name="Tita Panio Catapang (2431420)" userId="99c51b33-3db7-4998-8317-af25c3044364" providerId="ADAL" clId="{FBFE356B-C66E-57EA-8A79-0B65E857D69F}" dt="2025-11-08T19:46:34.731" v="12637" actId="26606"/>
          <ac:spMkLst>
            <pc:docMk/>
            <pc:sldMk cId="2840849139" sldId="271"/>
            <ac:spMk id="12" creationId="{5B7778FC-632E-4DCA-A7CB-0D7731CCF970}"/>
          </ac:spMkLst>
        </pc:spChg>
        <pc:spChg chg="add">
          <ac:chgData name="Tita Panio Catapang (2431420)" userId="99c51b33-3db7-4998-8317-af25c3044364" providerId="ADAL" clId="{FBFE356B-C66E-57EA-8A79-0B65E857D69F}" dt="2025-11-08T19:46:34.731" v="12637" actId="26606"/>
          <ac:spMkLst>
            <pc:docMk/>
            <pc:sldMk cId="2840849139" sldId="271"/>
            <ac:spMk id="14" creationId="{FA23A907-97FB-4A8F-880A-DD77401C4296}"/>
          </ac:spMkLst>
        </pc:spChg>
      </pc:sldChg>
      <pc:sldChg chg="modSp new mod">
        <pc:chgData name="Tita Panio Catapang (2431420)" userId="99c51b33-3db7-4998-8317-af25c3044364" providerId="ADAL" clId="{FBFE356B-C66E-57EA-8A79-0B65E857D69F}" dt="2025-11-08T21:55:33.665" v="13308" actId="20577"/>
        <pc:sldMkLst>
          <pc:docMk/>
          <pc:sldMk cId="3139585524" sldId="272"/>
        </pc:sldMkLst>
        <pc:spChg chg="mod">
          <ac:chgData name="Tita Panio Catapang (2431420)" userId="99c51b33-3db7-4998-8317-af25c3044364" providerId="ADAL" clId="{FBFE356B-C66E-57EA-8A79-0B65E857D69F}" dt="2025-11-08T21:48:43.276" v="13290" actId="113"/>
          <ac:spMkLst>
            <pc:docMk/>
            <pc:sldMk cId="3139585524" sldId="272"/>
            <ac:spMk id="2" creationId="{11FA13BC-51B6-C8FD-5331-F03FA89E00DB}"/>
          </ac:spMkLst>
        </pc:spChg>
        <pc:spChg chg="mod">
          <ac:chgData name="Tita Panio Catapang (2431420)" userId="99c51b33-3db7-4998-8317-af25c3044364" providerId="ADAL" clId="{FBFE356B-C66E-57EA-8A79-0B65E857D69F}" dt="2025-11-08T21:55:33.665" v="13308" actId="20577"/>
          <ac:spMkLst>
            <pc:docMk/>
            <pc:sldMk cId="3139585524" sldId="272"/>
            <ac:spMk id="3" creationId="{3042C37C-506D-7AD2-BF89-89CDA4C212A0}"/>
          </ac:spMkLst>
        </pc:spChg>
      </pc:sldChg>
      <pc:sldChg chg="addSp delSp modSp new mod setBg">
        <pc:chgData name="Tita Panio Catapang (2431420)" userId="99c51b33-3db7-4998-8317-af25c3044364" providerId="ADAL" clId="{FBFE356B-C66E-57EA-8A79-0B65E857D69F}" dt="2025-11-09T20:41:56.064" v="13427" actId="255"/>
        <pc:sldMkLst>
          <pc:docMk/>
          <pc:sldMk cId="3554342961" sldId="273"/>
        </pc:sldMkLst>
        <pc:spChg chg="mod">
          <ac:chgData name="Tita Panio Catapang (2431420)" userId="99c51b33-3db7-4998-8317-af25c3044364" providerId="ADAL" clId="{FBFE356B-C66E-57EA-8A79-0B65E857D69F}" dt="2025-11-09T20:41:10.875" v="13426" actId="26606"/>
          <ac:spMkLst>
            <pc:docMk/>
            <pc:sldMk cId="3554342961" sldId="273"/>
            <ac:spMk id="2" creationId="{C6DD747D-8C7E-87A8-FF82-24624BEDEA58}"/>
          </ac:spMkLst>
        </pc:spChg>
        <pc:spChg chg="mod">
          <ac:chgData name="Tita Panio Catapang (2431420)" userId="99c51b33-3db7-4998-8317-af25c3044364" providerId="ADAL" clId="{FBFE356B-C66E-57EA-8A79-0B65E857D69F}" dt="2025-11-09T20:41:56.064" v="13427" actId="255"/>
          <ac:spMkLst>
            <pc:docMk/>
            <pc:sldMk cId="3554342961" sldId="273"/>
            <ac:spMk id="3" creationId="{A8AE176E-C109-D7DD-9F2C-B7ABF2542917}"/>
          </ac:spMkLst>
        </pc:spChg>
        <pc:spChg chg="add del">
          <ac:chgData name="Tita Panio Catapang (2431420)" userId="99c51b33-3db7-4998-8317-af25c3044364" providerId="ADAL" clId="{FBFE356B-C66E-57EA-8A79-0B65E857D69F}" dt="2025-11-09T20:41:10.875" v="13426" actId="26606"/>
          <ac:spMkLst>
            <pc:docMk/>
            <pc:sldMk cId="3554342961" sldId="273"/>
            <ac:spMk id="8" creationId="{1BB867FF-FC45-48F7-8104-F89BE54909F1}"/>
          </ac:spMkLst>
        </pc:spChg>
        <pc:spChg chg="add del">
          <ac:chgData name="Tita Panio Catapang (2431420)" userId="99c51b33-3db7-4998-8317-af25c3044364" providerId="ADAL" clId="{FBFE356B-C66E-57EA-8A79-0B65E857D69F}" dt="2025-11-09T20:41:10.875" v="13426" actId="26606"/>
          <ac:spMkLst>
            <pc:docMk/>
            <pc:sldMk cId="3554342961" sldId="273"/>
            <ac:spMk id="10" creationId="{8BB56887-D0D5-4F0C-9E19-7247EB83C8B7}"/>
          </ac:spMkLst>
        </pc:spChg>
        <pc:spChg chg="add del">
          <ac:chgData name="Tita Panio Catapang (2431420)" userId="99c51b33-3db7-4998-8317-af25c3044364" providerId="ADAL" clId="{FBFE356B-C66E-57EA-8A79-0B65E857D69F}" dt="2025-11-09T20:41:10.875" v="13426" actId="26606"/>
          <ac:spMkLst>
            <pc:docMk/>
            <pc:sldMk cId="3554342961" sldId="273"/>
            <ac:spMk id="12" creationId="{081E4A58-353D-44AE-B2FC-2A74E2E400F7}"/>
          </ac:spMkLst>
        </pc:spChg>
        <pc:spChg chg="add">
          <ac:chgData name="Tita Panio Catapang (2431420)" userId="99c51b33-3db7-4998-8317-af25c3044364" providerId="ADAL" clId="{FBFE356B-C66E-57EA-8A79-0B65E857D69F}" dt="2025-11-09T20:41:10.875" v="13426" actId="26606"/>
          <ac:spMkLst>
            <pc:docMk/>
            <pc:sldMk cId="3554342961" sldId="273"/>
            <ac:spMk id="17" creationId="{100EDD19-6802-4EC3-95CE-CFFAB042CFD6}"/>
          </ac:spMkLst>
        </pc:spChg>
        <pc:spChg chg="add">
          <ac:chgData name="Tita Panio Catapang (2431420)" userId="99c51b33-3db7-4998-8317-af25c3044364" providerId="ADAL" clId="{FBFE356B-C66E-57EA-8A79-0B65E857D69F}" dt="2025-11-09T20:41:10.875" v="13426" actId="26606"/>
          <ac:spMkLst>
            <pc:docMk/>
            <pc:sldMk cId="3554342961" sldId="273"/>
            <ac:spMk id="19" creationId="{DB17E863-922E-4C26-BD64-E8FD41D28661}"/>
          </ac:spMkLst>
        </pc:spChg>
      </pc:sldChg>
      <pc:sldChg chg="addSp modSp new mod setBg">
        <pc:chgData name="Tita Panio Catapang (2431420)" userId="99c51b33-3db7-4998-8317-af25c3044364" providerId="ADAL" clId="{FBFE356B-C66E-57EA-8A79-0B65E857D69F}" dt="2025-11-09T20:40:31.155" v="13425" actId="26606"/>
        <pc:sldMkLst>
          <pc:docMk/>
          <pc:sldMk cId="1957985997" sldId="274"/>
        </pc:sldMkLst>
        <pc:spChg chg="mod">
          <ac:chgData name="Tita Panio Catapang (2431420)" userId="99c51b33-3db7-4998-8317-af25c3044364" providerId="ADAL" clId="{FBFE356B-C66E-57EA-8A79-0B65E857D69F}" dt="2025-11-09T20:40:31.155" v="13425" actId="26606"/>
          <ac:spMkLst>
            <pc:docMk/>
            <pc:sldMk cId="1957985997" sldId="274"/>
            <ac:spMk id="2" creationId="{EA032872-BA66-C27A-D193-454CFC241450}"/>
          </ac:spMkLst>
        </pc:spChg>
        <pc:spChg chg="mod">
          <ac:chgData name="Tita Panio Catapang (2431420)" userId="99c51b33-3db7-4998-8317-af25c3044364" providerId="ADAL" clId="{FBFE356B-C66E-57EA-8A79-0B65E857D69F}" dt="2025-11-09T20:40:31.155" v="13425" actId="26606"/>
          <ac:spMkLst>
            <pc:docMk/>
            <pc:sldMk cId="1957985997" sldId="274"/>
            <ac:spMk id="3" creationId="{3E5754B6-5749-FA7D-B1AF-7DE6102A7992}"/>
          </ac:spMkLst>
        </pc:spChg>
        <pc:spChg chg="add">
          <ac:chgData name="Tita Panio Catapang (2431420)" userId="99c51b33-3db7-4998-8317-af25c3044364" providerId="ADAL" clId="{FBFE356B-C66E-57EA-8A79-0B65E857D69F}" dt="2025-11-09T20:40:31.155" v="13425" actId="26606"/>
          <ac:spMkLst>
            <pc:docMk/>
            <pc:sldMk cId="1957985997" sldId="274"/>
            <ac:spMk id="8" creationId="{100EDD19-6802-4EC3-95CE-CFFAB042CFD6}"/>
          </ac:spMkLst>
        </pc:spChg>
        <pc:spChg chg="add">
          <ac:chgData name="Tita Panio Catapang (2431420)" userId="99c51b33-3db7-4998-8317-af25c3044364" providerId="ADAL" clId="{FBFE356B-C66E-57EA-8A79-0B65E857D69F}" dt="2025-11-09T20:40:31.155" v="13425" actId="26606"/>
          <ac:spMkLst>
            <pc:docMk/>
            <pc:sldMk cId="1957985997" sldId="274"/>
            <ac:spMk id="10" creationId="{DB17E863-922E-4C26-BD64-E8FD41D2866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626DDE-8B02-4B6E-A40D-7A180DAEA63C}" type="doc">
      <dgm:prSet loTypeId="urn:microsoft.com/office/officeart/2005/8/layout/vList2" loCatId="list" qsTypeId="urn:microsoft.com/office/officeart/2005/8/quickstyle/simple5" qsCatId="simple" csTypeId="urn:microsoft.com/office/officeart/2005/8/colors/accent2_2" csCatId="accent2"/>
      <dgm:spPr/>
      <dgm:t>
        <a:bodyPr/>
        <a:lstStyle/>
        <a:p>
          <a:endParaRPr lang="en-US"/>
        </a:p>
      </dgm:t>
    </dgm:pt>
    <dgm:pt modelId="{43A07486-66D4-4063-BD01-701EEF8A8FB0}">
      <dgm:prSet/>
      <dgm:spPr/>
      <dgm:t>
        <a:bodyPr/>
        <a:lstStyle/>
        <a:p>
          <a:r>
            <a:rPr lang="en-US" dirty="0"/>
            <a:t>Amira aged 3, is within preoperational stage</a:t>
          </a:r>
        </a:p>
      </dgm:t>
    </dgm:pt>
    <dgm:pt modelId="{3735A889-41E3-4DE7-AB5B-D58CE9B7F432}" type="parTrans" cxnId="{7BECDDA3-40E5-451C-A0CC-D06E95E64E7C}">
      <dgm:prSet/>
      <dgm:spPr/>
      <dgm:t>
        <a:bodyPr/>
        <a:lstStyle/>
        <a:p>
          <a:endParaRPr lang="en-US"/>
        </a:p>
      </dgm:t>
    </dgm:pt>
    <dgm:pt modelId="{F781B24F-F64D-49D1-A579-A54D843B13FD}" type="sibTrans" cxnId="{7BECDDA3-40E5-451C-A0CC-D06E95E64E7C}">
      <dgm:prSet/>
      <dgm:spPr/>
      <dgm:t>
        <a:bodyPr/>
        <a:lstStyle/>
        <a:p>
          <a:endParaRPr lang="en-US"/>
        </a:p>
      </dgm:t>
    </dgm:pt>
    <dgm:pt modelId="{1B76532D-5DD7-4CC2-83A7-51C1E2AAFEAE}">
      <dgm:prSet/>
      <dgm:spPr/>
      <dgm:t>
        <a:bodyPr/>
        <a:lstStyle/>
        <a:p>
          <a:r>
            <a:rPr lang="en-US"/>
            <a:t>Language still developing, symbolic play supports communication</a:t>
          </a:r>
        </a:p>
      </dgm:t>
    </dgm:pt>
    <dgm:pt modelId="{0852713A-953C-4649-8840-2270D2509B60}" type="parTrans" cxnId="{8231C5E1-5951-4C15-87E4-B99EFC43F69F}">
      <dgm:prSet/>
      <dgm:spPr/>
      <dgm:t>
        <a:bodyPr/>
        <a:lstStyle/>
        <a:p>
          <a:endParaRPr lang="en-US"/>
        </a:p>
      </dgm:t>
    </dgm:pt>
    <dgm:pt modelId="{7597396D-B976-4D90-9D9E-F27D138CFFE8}" type="sibTrans" cxnId="{8231C5E1-5951-4C15-87E4-B99EFC43F69F}">
      <dgm:prSet/>
      <dgm:spPr/>
      <dgm:t>
        <a:bodyPr/>
        <a:lstStyle/>
        <a:p>
          <a:endParaRPr lang="en-US"/>
        </a:p>
      </dgm:t>
    </dgm:pt>
    <dgm:pt modelId="{4FB957C4-8176-47E7-9D9A-87D99B20F216}">
      <dgm:prSet/>
      <dgm:spPr/>
      <dgm:t>
        <a:bodyPr/>
        <a:lstStyle/>
        <a:p>
          <a:r>
            <a:rPr lang="en-US"/>
            <a:t>Logical reasoning and perspective are still limited</a:t>
          </a:r>
        </a:p>
      </dgm:t>
    </dgm:pt>
    <dgm:pt modelId="{1BB60183-C44D-49C7-BBC9-F11B514EDE37}" type="parTrans" cxnId="{5FF0D97F-A17D-4072-9362-55D436EE43A3}">
      <dgm:prSet/>
      <dgm:spPr/>
      <dgm:t>
        <a:bodyPr/>
        <a:lstStyle/>
        <a:p>
          <a:endParaRPr lang="en-US"/>
        </a:p>
      </dgm:t>
    </dgm:pt>
    <dgm:pt modelId="{C1E4D8E8-02E4-486E-9D18-F169B86CD9A0}" type="sibTrans" cxnId="{5FF0D97F-A17D-4072-9362-55D436EE43A3}">
      <dgm:prSet/>
      <dgm:spPr/>
      <dgm:t>
        <a:bodyPr/>
        <a:lstStyle/>
        <a:p>
          <a:endParaRPr lang="en-US"/>
        </a:p>
      </dgm:t>
    </dgm:pt>
    <dgm:pt modelId="{724B9932-421B-4DB4-A3ED-309B5BB6874E}">
      <dgm:prSet/>
      <dgm:spPr/>
      <dgm:t>
        <a:bodyPr/>
        <a:lstStyle/>
        <a:p>
          <a:r>
            <a:rPr lang="en-US"/>
            <a:t>Anxiety, limited verbal communication and hesitance in group play is a sign of disquilibrium - a natural response to new experience</a:t>
          </a:r>
        </a:p>
      </dgm:t>
    </dgm:pt>
    <dgm:pt modelId="{2B2A77FD-607F-47B8-800A-7E46683C0A0C}" type="parTrans" cxnId="{9B3949A3-6619-444D-9E86-E055844E83A8}">
      <dgm:prSet/>
      <dgm:spPr/>
      <dgm:t>
        <a:bodyPr/>
        <a:lstStyle/>
        <a:p>
          <a:endParaRPr lang="en-US"/>
        </a:p>
      </dgm:t>
    </dgm:pt>
    <dgm:pt modelId="{98F80997-3881-4AF8-8DC7-F41507565272}" type="sibTrans" cxnId="{9B3949A3-6619-444D-9E86-E055844E83A8}">
      <dgm:prSet/>
      <dgm:spPr/>
      <dgm:t>
        <a:bodyPr/>
        <a:lstStyle/>
        <a:p>
          <a:endParaRPr lang="en-US"/>
        </a:p>
      </dgm:t>
    </dgm:pt>
    <dgm:pt modelId="{8C399AEB-D1F7-48E9-ACC3-A9759B34F131}">
      <dgm:prSet/>
      <dgm:spPr/>
      <dgm:t>
        <a:bodyPr/>
        <a:lstStyle/>
        <a:p>
          <a:r>
            <a:rPr lang="en-US"/>
            <a:t>Amira needs time to adapt and rebuild equilibrium through familiar routines and play (Care learning, 2024).</a:t>
          </a:r>
        </a:p>
      </dgm:t>
    </dgm:pt>
    <dgm:pt modelId="{B312A239-84AB-42EF-BB32-7DCD951ED972}" type="parTrans" cxnId="{B51AF051-0343-46DD-A998-0B8C862A2AAF}">
      <dgm:prSet/>
      <dgm:spPr/>
      <dgm:t>
        <a:bodyPr/>
        <a:lstStyle/>
        <a:p>
          <a:endParaRPr lang="en-US"/>
        </a:p>
      </dgm:t>
    </dgm:pt>
    <dgm:pt modelId="{427DC941-D9B6-4C4C-AAC2-26D93E853121}" type="sibTrans" cxnId="{B51AF051-0343-46DD-A998-0B8C862A2AAF}">
      <dgm:prSet/>
      <dgm:spPr/>
      <dgm:t>
        <a:bodyPr/>
        <a:lstStyle/>
        <a:p>
          <a:endParaRPr lang="en-US"/>
        </a:p>
      </dgm:t>
    </dgm:pt>
    <dgm:pt modelId="{A8DFEF08-F1E4-4119-B01F-D52B3BB700E5}">
      <dgm:prSet/>
      <dgm:spPr/>
      <dgm:t>
        <a:bodyPr/>
        <a:lstStyle/>
        <a:p>
          <a:r>
            <a:rPr lang="en-US"/>
            <a:t>Parallel play help her to explore safely before participating in activities (McLeod, 2025)</a:t>
          </a:r>
        </a:p>
      </dgm:t>
    </dgm:pt>
    <dgm:pt modelId="{0E3A2BA1-256B-4061-950B-D4BEBA9B98FF}" type="parTrans" cxnId="{0B528F66-AC31-49F3-940C-B111B5EF4A9E}">
      <dgm:prSet/>
      <dgm:spPr/>
      <dgm:t>
        <a:bodyPr/>
        <a:lstStyle/>
        <a:p>
          <a:endParaRPr lang="en-US"/>
        </a:p>
      </dgm:t>
    </dgm:pt>
    <dgm:pt modelId="{B512ABE0-5FCF-468B-9868-67E3B1BB2966}" type="sibTrans" cxnId="{0B528F66-AC31-49F3-940C-B111B5EF4A9E}">
      <dgm:prSet/>
      <dgm:spPr/>
      <dgm:t>
        <a:bodyPr/>
        <a:lstStyle/>
        <a:p>
          <a:endParaRPr lang="en-US"/>
        </a:p>
      </dgm:t>
    </dgm:pt>
    <dgm:pt modelId="{A06F3192-C49A-C048-A7D0-A616C90BF2AE}" type="pres">
      <dgm:prSet presAssocID="{15626DDE-8B02-4B6E-A40D-7A180DAEA63C}" presName="linear" presStyleCnt="0">
        <dgm:presLayoutVars>
          <dgm:animLvl val="lvl"/>
          <dgm:resizeHandles val="exact"/>
        </dgm:presLayoutVars>
      </dgm:prSet>
      <dgm:spPr/>
    </dgm:pt>
    <dgm:pt modelId="{02215FAA-13FF-AD41-A5DC-F24BFD9825DD}" type="pres">
      <dgm:prSet presAssocID="{43A07486-66D4-4063-BD01-701EEF8A8FB0}" presName="parentText" presStyleLbl="node1" presStyleIdx="0" presStyleCnt="1">
        <dgm:presLayoutVars>
          <dgm:chMax val="0"/>
          <dgm:bulletEnabled val="1"/>
        </dgm:presLayoutVars>
      </dgm:prSet>
      <dgm:spPr/>
    </dgm:pt>
    <dgm:pt modelId="{50577E5F-B3D8-6D42-A3B2-4E1E945921D0}" type="pres">
      <dgm:prSet presAssocID="{43A07486-66D4-4063-BD01-701EEF8A8FB0}" presName="childText" presStyleLbl="revTx" presStyleIdx="0" presStyleCnt="1">
        <dgm:presLayoutVars>
          <dgm:bulletEnabled val="1"/>
        </dgm:presLayoutVars>
      </dgm:prSet>
      <dgm:spPr/>
    </dgm:pt>
  </dgm:ptLst>
  <dgm:cxnLst>
    <dgm:cxn modelId="{0621A20C-AB1C-2243-9D6C-ED70B99B1E56}" type="presOf" srcId="{15626DDE-8B02-4B6E-A40D-7A180DAEA63C}" destId="{A06F3192-C49A-C048-A7D0-A616C90BF2AE}" srcOrd="0" destOrd="0" presId="urn:microsoft.com/office/officeart/2005/8/layout/vList2"/>
    <dgm:cxn modelId="{0A4C451D-BDF0-5F49-B83F-F30BD3E95358}" type="presOf" srcId="{724B9932-421B-4DB4-A3ED-309B5BB6874E}" destId="{50577E5F-B3D8-6D42-A3B2-4E1E945921D0}" srcOrd="0" destOrd="2" presId="urn:microsoft.com/office/officeart/2005/8/layout/vList2"/>
    <dgm:cxn modelId="{5F013A47-D614-6344-8F69-F41181E07E2C}" type="presOf" srcId="{4FB957C4-8176-47E7-9D9A-87D99B20F216}" destId="{50577E5F-B3D8-6D42-A3B2-4E1E945921D0}" srcOrd="0" destOrd="1" presId="urn:microsoft.com/office/officeart/2005/8/layout/vList2"/>
    <dgm:cxn modelId="{B51AF051-0343-46DD-A998-0B8C862A2AAF}" srcId="{43A07486-66D4-4063-BD01-701EEF8A8FB0}" destId="{8C399AEB-D1F7-48E9-ACC3-A9759B34F131}" srcOrd="3" destOrd="0" parTransId="{B312A239-84AB-42EF-BB32-7DCD951ED972}" sibTransId="{427DC941-D9B6-4C4C-AAC2-26D93E853121}"/>
    <dgm:cxn modelId="{0B528F66-AC31-49F3-940C-B111B5EF4A9E}" srcId="{43A07486-66D4-4063-BD01-701EEF8A8FB0}" destId="{A8DFEF08-F1E4-4119-B01F-D52B3BB700E5}" srcOrd="4" destOrd="0" parTransId="{0E3A2BA1-256B-4061-950B-D4BEBA9B98FF}" sibTransId="{B512ABE0-5FCF-468B-9868-67E3B1BB2966}"/>
    <dgm:cxn modelId="{5FF0D97F-A17D-4072-9362-55D436EE43A3}" srcId="{43A07486-66D4-4063-BD01-701EEF8A8FB0}" destId="{4FB957C4-8176-47E7-9D9A-87D99B20F216}" srcOrd="1" destOrd="0" parTransId="{1BB60183-C44D-49C7-BBC9-F11B514EDE37}" sibTransId="{C1E4D8E8-02E4-486E-9D18-F169B86CD9A0}"/>
    <dgm:cxn modelId="{FEF58B8A-11BC-1843-AD90-3E9090827163}" type="presOf" srcId="{8C399AEB-D1F7-48E9-ACC3-A9759B34F131}" destId="{50577E5F-B3D8-6D42-A3B2-4E1E945921D0}" srcOrd="0" destOrd="3" presId="urn:microsoft.com/office/officeart/2005/8/layout/vList2"/>
    <dgm:cxn modelId="{F8CBC298-61E0-3644-8BBC-5AE8AB9CAA97}" type="presOf" srcId="{43A07486-66D4-4063-BD01-701EEF8A8FB0}" destId="{02215FAA-13FF-AD41-A5DC-F24BFD9825DD}" srcOrd="0" destOrd="0" presId="urn:microsoft.com/office/officeart/2005/8/layout/vList2"/>
    <dgm:cxn modelId="{9B3949A3-6619-444D-9E86-E055844E83A8}" srcId="{43A07486-66D4-4063-BD01-701EEF8A8FB0}" destId="{724B9932-421B-4DB4-A3ED-309B5BB6874E}" srcOrd="2" destOrd="0" parTransId="{2B2A77FD-607F-47B8-800A-7E46683C0A0C}" sibTransId="{98F80997-3881-4AF8-8DC7-F41507565272}"/>
    <dgm:cxn modelId="{7BECDDA3-40E5-451C-A0CC-D06E95E64E7C}" srcId="{15626DDE-8B02-4B6E-A40D-7A180DAEA63C}" destId="{43A07486-66D4-4063-BD01-701EEF8A8FB0}" srcOrd="0" destOrd="0" parTransId="{3735A889-41E3-4DE7-AB5B-D58CE9B7F432}" sibTransId="{F781B24F-F64D-49D1-A579-A54D843B13FD}"/>
    <dgm:cxn modelId="{4746D0CC-F33F-FC4A-B80B-32F995F792A8}" type="presOf" srcId="{A8DFEF08-F1E4-4119-B01F-D52B3BB700E5}" destId="{50577E5F-B3D8-6D42-A3B2-4E1E945921D0}" srcOrd="0" destOrd="4" presId="urn:microsoft.com/office/officeart/2005/8/layout/vList2"/>
    <dgm:cxn modelId="{8231C5E1-5951-4C15-87E4-B99EFC43F69F}" srcId="{43A07486-66D4-4063-BD01-701EEF8A8FB0}" destId="{1B76532D-5DD7-4CC2-83A7-51C1E2AAFEAE}" srcOrd="0" destOrd="0" parTransId="{0852713A-953C-4649-8840-2270D2509B60}" sibTransId="{7597396D-B976-4D90-9D9E-F27D138CFFE8}"/>
    <dgm:cxn modelId="{19FEFCEA-2D8E-FB4F-8F86-8D00547D525D}" type="presOf" srcId="{1B76532D-5DD7-4CC2-83A7-51C1E2AAFEAE}" destId="{50577E5F-B3D8-6D42-A3B2-4E1E945921D0}" srcOrd="0" destOrd="0" presId="urn:microsoft.com/office/officeart/2005/8/layout/vList2"/>
    <dgm:cxn modelId="{F788984C-3CD6-ED4A-9407-9A37FDF2362D}" type="presParOf" srcId="{A06F3192-C49A-C048-A7D0-A616C90BF2AE}" destId="{02215FAA-13FF-AD41-A5DC-F24BFD9825DD}" srcOrd="0" destOrd="0" presId="urn:microsoft.com/office/officeart/2005/8/layout/vList2"/>
    <dgm:cxn modelId="{53BD4998-FB75-DB48-B523-52D80F2F7DF6}" type="presParOf" srcId="{A06F3192-C49A-C048-A7D0-A616C90BF2AE}" destId="{50577E5F-B3D8-6D42-A3B2-4E1E945921D0}"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215FAA-13FF-AD41-A5DC-F24BFD9825DD}">
      <dsp:nvSpPr>
        <dsp:cNvPr id="0" name=""/>
        <dsp:cNvSpPr/>
      </dsp:nvSpPr>
      <dsp:spPr>
        <a:xfrm>
          <a:off x="0" y="177209"/>
          <a:ext cx="6713552" cy="6388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Amira aged 3, is within preoperational stage</a:t>
          </a:r>
        </a:p>
      </dsp:txBody>
      <dsp:txXfrm>
        <a:off x="31185" y="208394"/>
        <a:ext cx="6651182" cy="576450"/>
      </dsp:txXfrm>
    </dsp:sp>
    <dsp:sp modelId="{50577E5F-B3D8-6D42-A3B2-4E1E945921D0}">
      <dsp:nvSpPr>
        <dsp:cNvPr id="0" name=""/>
        <dsp:cNvSpPr/>
      </dsp:nvSpPr>
      <dsp:spPr>
        <a:xfrm>
          <a:off x="0" y="816029"/>
          <a:ext cx="6713552" cy="3121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55"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Language still developing, symbolic play supports communication</a:t>
          </a:r>
        </a:p>
        <a:p>
          <a:pPr marL="228600" lvl="1" indent="-228600" algn="l" defTabSz="889000">
            <a:lnSpc>
              <a:spcPct val="90000"/>
            </a:lnSpc>
            <a:spcBef>
              <a:spcPct val="0"/>
            </a:spcBef>
            <a:spcAft>
              <a:spcPct val="20000"/>
            </a:spcAft>
            <a:buChar char="•"/>
          </a:pPr>
          <a:r>
            <a:rPr lang="en-US" sz="2000" kern="1200"/>
            <a:t>Logical reasoning and perspective are still limited</a:t>
          </a:r>
        </a:p>
        <a:p>
          <a:pPr marL="228600" lvl="1" indent="-228600" algn="l" defTabSz="889000">
            <a:lnSpc>
              <a:spcPct val="90000"/>
            </a:lnSpc>
            <a:spcBef>
              <a:spcPct val="0"/>
            </a:spcBef>
            <a:spcAft>
              <a:spcPct val="20000"/>
            </a:spcAft>
            <a:buChar char="•"/>
          </a:pPr>
          <a:r>
            <a:rPr lang="en-US" sz="2000" kern="1200"/>
            <a:t>Anxiety, limited verbal communication and hesitance in group play is a sign of disquilibrium - a natural response to new experience</a:t>
          </a:r>
        </a:p>
        <a:p>
          <a:pPr marL="228600" lvl="1" indent="-228600" algn="l" defTabSz="889000">
            <a:lnSpc>
              <a:spcPct val="90000"/>
            </a:lnSpc>
            <a:spcBef>
              <a:spcPct val="0"/>
            </a:spcBef>
            <a:spcAft>
              <a:spcPct val="20000"/>
            </a:spcAft>
            <a:buChar char="•"/>
          </a:pPr>
          <a:r>
            <a:rPr lang="en-US" sz="2000" kern="1200"/>
            <a:t>Amira needs time to adapt and rebuild equilibrium through familiar routines and play (Care learning, 2024).</a:t>
          </a:r>
        </a:p>
        <a:p>
          <a:pPr marL="228600" lvl="1" indent="-228600" algn="l" defTabSz="889000">
            <a:lnSpc>
              <a:spcPct val="90000"/>
            </a:lnSpc>
            <a:spcBef>
              <a:spcPct val="0"/>
            </a:spcBef>
            <a:spcAft>
              <a:spcPct val="20000"/>
            </a:spcAft>
            <a:buChar char="•"/>
          </a:pPr>
          <a:r>
            <a:rPr lang="en-US" sz="2000" kern="1200"/>
            <a:t>Parallel play help her to explore safely before participating in activities (McLeod, 2025)</a:t>
          </a:r>
        </a:p>
      </dsp:txBody>
      <dsp:txXfrm>
        <a:off x="0" y="816029"/>
        <a:ext cx="6713552" cy="3121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43C4A-CAC4-BEC1-796E-4C5D08F3A73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308BF40-8ED9-A8D1-D9DA-B9592D9991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31F1566-D86F-26B4-E312-295BAF39729B}"/>
              </a:ext>
            </a:extLst>
          </p:cNvPr>
          <p:cNvSpPr>
            <a:spLocks noGrp="1"/>
          </p:cNvSpPr>
          <p:nvPr>
            <p:ph type="dt" sz="half" idx="10"/>
          </p:nvPr>
        </p:nvSpPr>
        <p:spPr/>
        <p:txBody>
          <a:bodyPr/>
          <a:lstStyle/>
          <a:p>
            <a:fld id="{D9F18D5B-C2AB-2542-9577-6E3674BA671C}" type="datetimeFigureOut">
              <a:rPr lang="en-US" smtClean="0"/>
              <a:t>11/9/25</a:t>
            </a:fld>
            <a:endParaRPr lang="en-US"/>
          </a:p>
        </p:txBody>
      </p:sp>
      <p:sp>
        <p:nvSpPr>
          <p:cNvPr id="5" name="Footer Placeholder 4">
            <a:extLst>
              <a:ext uri="{FF2B5EF4-FFF2-40B4-BE49-F238E27FC236}">
                <a16:creationId xmlns:a16="http://schemas.microsoft.com/office/drawing/2014/main" id="{D9894A72-3422-93A8-D86E-4A1F012261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F1A0B-CFB9-E6D5-178E-B00211DCCF10}"/>
              </a:ext>
            </a:extLst>
          </p:cNvPr>
          <p:cNvSpPr>
            <a:spLocks noGrp="1"/>
          </p:cNvSpPr>
          <p:nvPr>
            <p:ph type="sldNum" sz="quarter" idx="12"/>
          </p:nvPr>
        </p:nvSpPr>
        <p:spPr/>
        <p:txBody>
          <a:bodyPr/>
          <a:lstStyle/>
          <a:p>
            <a:fld id="{8C66D98A-0A47-E448-8033-6B5B525303B6}" type="slidenum">
              <a:rPr lang="en-US" smtClean="0"/>
              <a:t>‹#›</a:t>
            </a:fld>
            <a:endParaRPr lang="en-US"/>
          </a:p>
        </p:txBody>
      </p:sp>
    </p:spTree>
    <p:extLst>
      <p:ext uri="{BB962C8B-B14F-4D97-AF65-F5344CB8AC3E}">
        <p14:creationId xmlns:p14="http://schemas.microsoft.com/office/powerpoint/2010/main" val="1156487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5046-7181-77BF-87D8-2FF633A6F62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D0FFB6D-5B67-8B09-B4D7-3F8552023DE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E5CF8F-F8C9-130D-05EA-3EC058EAE18B}"/>
              </a:ext>
            </a:extLst>
          </p:cNvPr>
          <p:cNvSpPr>
            <a:spLocks noGrp="1"/>
          </p:cNvSpPr>
          <p:nvPr>
            <p:ph type="dt" sz="half" idx="10"/>
          </p:nvPr>
        </p:nvSpPr>
        <p:spPr/>
        <p:txBody>
          <a:bodyPr/>
          <a:lstStyle/>
          <a:p>
            <a:fld id="{D9F18D5B-C2AB-2542-9577-6E3674BA671C}" type="datetimeFigureOut">
              <a:rPr lang="en-US" smtClean="0"/>
              <a:t>11/9/25</a:t>
            </a:fld>
            <a:endParaRPr lang="en-US"/>
          </a:p>
        </p:txBody>
      </p:sp>
      <p:sp>
        <p:nvSpPr>
          <p:cNvPr id="5" name="Footer Placeholder 4">
            <a:extLst>
              <a:ext uri="{FF2B5EF4-FFF2-40B4-BE49-F238E27FC236}">
                <a16:creationId xmlns:a16="http://schemas.microsoft.com/office/drawing/2014/main" id="{9A3C7695-0497-6661-E3FA-F6629A468D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5F0C56-F7A9-1459-706A-0E177396503A}"/>
              </a:ext>
            </a:extLst>
          </p:cNvPr>
          <p:cNvSpPr>
            <a:spLocks noGrp="1"/>
          </p:cNvSpPr>
          <p:nvPr>
            <p:ph type="sldNum" sz="quarter" idx="12"/>
          </p:nvPr>
        </p:nvSpPr>
        <p:spPr/>
        <p:txBody>
          <a:bodyPr/>
          <a:lstStyle/>
          <a:p>
            <a:fld id="{8C66D98A-0A47-E448-8033-6B5B525303B6}" type="slidenum">
              <a:rPr lang="en-US" smtClean="0"/>
              <a:t>‹#›</a:t>
            </a:fld>
            <a:endParaRPr lang="en-US"/>
          </a:p>
        </p:txBody>
      </p:sp>
    </p:spTree>
    <p:extLst>
      <p:ext uri="{BB962C8B-B14F-4D97-AF65-F5344CB8AC3E}">
        <p14:creationId xmlns:p14="http://schemas.microsoft.com/office/powerpoint/2010/main" val="3384802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24F25-06A0-C508-4360-DE86D2A1019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A635248-692B-E06C-657F-91788EF316B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484EBBC-0AA9-D1D2-238B-5FE237C1EB82}"/>
              </a:ext>
            </a:extLst>
          </p:cNvPr>
          <p:cNvSpPr>
            <a:spLocks noGrp="1"/>
          </p:cNvSpPr>
          <p:nvPr>
            <p:ph type="dt" sz="half" idx="10"/>
          </p:nvPr>
        </p:nvSpPr>
        <p:spPr/>
        <p:txBody>
          <a:bodyPr/>
          <a:lstStyle/>
          <a:p>
            <a:fld id="{D9F18D5B-C2AB-2542-9577-6E3674BA671C}" type="datetimeFigureOut">
              <a:rPr lang="en-US" smtClean="0"/>
              <a:t>11/9/25</a:t>
            </a:fld>
            <a:endParaRPr lang="en-US"/>
          </a:p>
        </p:txBody>
      </p:sp>
      <p:sp>
        <p:nvSpPr>
          <p:cNvPr id="5" name="Footer Placeholder 4">
            <a:extLst>
              <a:ext uri="{FF2B5EF4-FFF2-40B4-BE49-F238E27FC236}">
                <a16:creationId xmlns:a16="http://schemas.microsoft.com/office/drawing/2014/main" id="{766AB33B-3E03-366D-7353-B835537A64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3D9BB1-61C3-841E-6BDE-62D43885EAE0}"/>
              </a:ext>
            </a:extLst>
          </p:cNvPr>
          <p:cNvSpPr>
            <a:spLocks noGrp="1"/>
          </p:cNvSpPr>
          <p:nvPr>
            <p:ph type="sldNum" sz="quarter" idx="12"/>
          </p:nvPr>
        </p:nvSpPr>
        <p:spPr/>
        <p:txBody>
          <a:bodyPr/>
          <a:lstStyle/>
          <a:p>
            <a:fld id="{8C66D98A-0A47-E448-8033-6B5B525303B6}" type="slidenum">
              <a:rPr lang="en-US" smtClean="0"/>
              <a:t>‹#›</a:t>
            </a:fld>
            <a:endParaRPr lang="en-US"/>
          </a:p>
        </p:txBody>
      </p:sp>
    </p:spTree>
    <p:extLst>
      <p:ext uri="{BB962C8B-B14F-4D97-AF65-F5344CB8AC3E}">
        <p14:creationId xmlns:p14="http://schemas.microsoft.com/office/powerpoint/2010/main" val="3637554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A919D-79F6-5440-4D26-86C68374EF1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3E128F5-8347-2FFA-6E1A-46AE91427C7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D4E71C4-912C-FA92-E7CB-E485F687318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84BF669-9209-FA8F-F1E3-E0361297C3D5}"/>
              </a:ext>
            </a:extLst>
          </p:cNvPr>
          <p:cNvSpPr>
            <a:spLocks noGrp="1"/>
          </p:cNvSpPr>
          <p:nvPr>
            <p:ph type="dt" sz="half" idx="10"/>
          </p:nvPr>
        </p:nvSpPr>
        <p:spPr/>
        <p:txBody>
          <a:bodyPr/>
          <a:lstStyle/>
          <a:p>
            <a:fld id="{D9F18D5B-C2AB-2542-9577-6E3674BA671C}" type="datetimeFigureOut">
              <a:rPr lang="en-US" smtClean="0"/>
              <a:t>11/9/25</a:t>
            </a:fld>
            <a:endParaRPr lang="en-US"/>
          </a:p>
        </p:txBody>
      </p:sp>
      <p:sp>
        <p:nvSpPr>
          <p:cNvPr id="6" name="Footer Placeholder 5">
            <a:extLst>
              <a:ext uri="{FF2B5EF4-FFF2-40B4-BE49-F238E27FC236}">
                <a16:creationId xmlns:a16="http://schemas.microsoft.com/office/drawing/2014/main" id="{25336AB1-F40A-989D-C6A7-42EB71A8F1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7AB15F-E8F5-CFA3-B654-4B7692714A06}"/>
              </a:ext>
            </a:extLst>
          </p:cNvPr>
          <p:cNvSpPr>
            <a:spLocks noGrp="1"/>
          </p:cNvSpPr>
          <p:nvPr>
            <p:ph type="sldNum" sz="quarter" idx="12"/>
          </p:nvPr>
        </p:nvSpPr>
        <p:spPr/>
        <p:txBody>
          <a:bodyPr/>
          <a:lstStyle/>
          <a:p>
            <a:fld id="{8C66D98A-0A47-E448-8033-6B5B525303B6}" type="slidenum">
              <a:rPr lang="en-US" smtClean="0"/>
              <a:t>‹#›</a:t>
            </a:fld>
            <a:endParaRPr lang="en-US"/>
          </a:p>
        </p:txBody>
      </p:sp>
    </p:spTree>
    <p:extLst>
      <p:ext uri="{BB962C8B-B14F-4D97-AF65-F5344CB8AC3E}">
        <p14:creationId xmlns:p14="http://schemas.microsoft.com/office/powerpoint/2010/main" val="2374251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22974-0110-3031-88C8-E861D8AD788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8D24A6E-D3B4-10E7-7E8D-8DC22EC5B8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6327639-FEA9-60B0-0D5C-605EF062374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19EA0CF-4694-31D0-0B7F-E2B1B4AD39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BD6C5DA-D1C4-222E-C18F-A4467E194DD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3DCF143-1B79-D8E8-CD31-707F2A54EA44}"/>
              </a:ext>
            </a:extLst>
          </p:cNvPr>
          <p:cNvSpPr>
            <a:spLocks noGrp="1"/>
          </p:cNvSpPr>
          <p:nvPr>
            <p:ph type="dt" sz="half" idx="10"/>
          </p:nvPr>
        </p:nvSpPr>
        <p:spPr/>
        <p:txBody>
          <a:bodyPr/>
          <a:lstStyle/>
          <a:p>
            <a:fld id="{D9F18D5B-C2AB-2542-9577-6E3674BA671C}" type="datetimeFigureOut">
              <a:rPr lang="en-US" smtClean="0"/>
              <a:t>11/9/25</a:t>
            </a:fld>
            <a:endParaRPr lang="en-US"/>
          </a:p>
        </p:txBody>
      </p:sp>
      <p:sp>
        <p:nvSpPr>
          <p:cNvPr id="8" name="Footer Placeholder 7">
            <a:extLst>
              <a:ext uri="{FF2B5EF4-FFF2-40B4-BE49-F238E27FC236}">
                <a16:creationId xmlns:a16="http://schemas.microsoft.com/office/drawing/2014/main" id="{74D62583-637C-EF26-C883-4D78EEF1BE3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EE840C9-544C-A5EE-84DF-8D2A2ADBBCBA}"/>
              </a:ext>
            </a:extLst>
          </p:cNvPr>
          <p:cNvSpPr>
            <a:spLocks noGrp="1"/>
          </p:cNvSpPr>
          <p:nvPr>
            <p:ph type="sldNum" sz="quarter" idx="12"/>
          </p:nvPr>
        </p:nvSpPr>
        <p:spPr/>
        <p:txBody>
          <a:bodyPr/>
          <a:lstStyle/>
          <a:p>
            <a:fld id="{8C66D98A-0A47-E448-8033-6B5B525303B6}" type="slidenum">
              <a:rPr lang="en-US" smtClean="0"/>
              <a:t>‹#›</a:t>
            </a:fld>
            <a:endParaRPr lang="en-US"/>
          </a:p>
        </p:txBody>
      </p:sp>
    </p:spTree>
    <p:extLst>
      <p:ext uri="{BB962C8B-B14F-4D97-AF65-F5344CB8AC3E}">
        <p14:creationId xmlns:p14="http://schemas.microsoft.com/office/powerpoint/2010/main" val="228852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D4FA7-BFB2-4928-D606-0B453EDF107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159616D-7F3B-024B-CFBE-0EAC3B6A9D6F}"/>
              </a:ext>
            </a:extLst>
          </p:cNvPr>
          <p:cNvSpPr>
            <a:spLocks noGrp="1"/>
          </p:cNvSpPr>
          <p:nvPr>
            <p:ph type="dt" sz="half" idx="10"/>
          </p:nvPr>
        </p:nvSpPr>
        <p:spPr/>
        <p:txBody>
          <a:bodyPr/>
          <a:lstStyle/>
          <a:p>
            <a:fld id="{D9F18D5B-C2AB-2542-9577-6E3674BA671C}" type="datetimeFigureOut">
              <a:rPr lang="en-US" smtClean="0"/>
              <a:t>11/9/25</a:t>
            </a:fld>
            <a:endParaRPr lang="en-US"/>
          </a:p>
        </p:txBody>
      </p:sp>
      <p:sp>
        <p:nvSpPr>
          <p:cNvPr id="4" name="Footer Placeholder 3">
            <a:extLst>
              <a:ext uri="{FF2B5EF4-FFF2-40B4-BE49-F238E27FC236}">
                <a16:creationId xmlns:a16="http://schemas.microsoft.com/office/drawing/2014/main" id="{EB633556-BA05-F5EE-E583-1B7921571A4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0828976-BC14-5360-AE4D-438A46F40EFD}"/>
              </a:ext>
            </a:extLst>
          </p:cNvPr>
          <p:cNvSpPr>
            <a:spLocks noGrp="1"/>
          </p:cNvSpPr>
          <p:nvPr>
            <p:ph type="sldNum" sz="quarter" idx="12"/>
          </p:nvPr>
        </p:nvSpPr>
        <p:spPr/>
        <p:txBody>
          <a:bodyPr/>
          <a:lstStyle/>
          <a:p>
            <a:fld id="{8C66D98A-0A47-E448-8033-6B5B525303B6}" type="slidenum">
              <a:rPr lang="en-US" smtClean="0"/>
              <a:t>‹#›</a:t>
            </a:fld>
            <a:endParaRPr lang="en-US"/>
          </a:p>
        </p:txBody>
      </p:sp>
    </p:spTree>
    <p:extLst>
      <p:ext uri="{BB962C8B-B14F-4D97-AF65-F5344CB8AC3E}">
        <p14:creationId xmlns:p14="http://schemas.microsoft.com/office/powerpoint/2010/main" val="3543581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BE4B99-A04E-39E4-CC65-F0B2C70FC6BF}"/>
              </a:ext>
            </a:extLst>
          </p:cNvPr>
          <p:cNvSpPr>
            <a:spLocks noGrp="1"/>
          </p:cNvSpPr>
          <p:nvPr>
            <p:ph type="dt" sz="half" idx="10"/>
          </p:nvPr>
        </p:nvSpPr>
        <p:spPr/>
        <p:txBody>
          <a:bodyPr/>
          <a:lstStyle/>
          <a:p>
            <a:fld id="{D9F18D5B-C2AB-2542-9577-6E3674BA671C}" type="datetimeFigureOut">
              <a:rPr lang="en-US" smtClean="0"/>
              <a:t>11/9/25</a:t>
            </a:fld>
            <a:endParaRPr lang="en-US"/>
          </a:p>
        </p:txBody>
      </p:sp>
      <p:sp>
        <p:nvSpPr>
          <p:cNvPr id="3" name="Footer Placeholder 2">
            <a:extLst>
              <a:ext uri="{FF2B5EF4-FFF2-40B4-BE49-F238E27FC236}">
                <a16:creationId xmlns:a16="http://schemas.microsoft.com/office/drawing/2014/main" id="{B06D4F74-EAA7-4C19-242D-47C293FF675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3DA10C-B9DF-CF34-C459-470AE7C3C5A6}"/>
              </a:ext>
            </a:extLst>
          </p:cNvPr>
          <p:cNvSpPr>
            <a:spLocks noGrp="1"/>
          </p:cNvSpPr>
          <p:nvPr>
            <p:ph type="sldNum" sz="quarter" idx="12"/>
          </p:nvPr>
        </p:nvSpPr>
        <p:spPr/>
        <p:txBody>
          <a:bodyPr/>
          <a:lstStyle/>
          <a:p>
            <a:fld id="{8C66D98A-0A47-E448-8033-6B5B525303B6}" type="slidenum">
              <a:rPr lang="en-US" smtClean="0"/>
              <a:t>‹#›</a:t>
            </a:fld>
            <a:endParaRPr lang="en-US"/>
          </a:p>
        </p:txBody>
      </p:sp>
    </p:spTree>
    <p:extLst>
      <p:ext uri="{BB962C8B-B14F-4D97-AF65-F5344CB8AC3E}">
        <p14:creationId xmlns:p14="http://schemas.microsoft.com/office/powerpoint/2010/main" val="925663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6953E-6EE0-6A83-A63C-FCBA82538E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1C30114-AC37-2112-D517-C145C5DEE5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9E27336-17F4-B52A-4999-2BC2545BE0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BEFBDB-1211-70BB-A82C-31B5568D1C03}"/>
              </a:ext>
            </a:extLst>
          </p:cNvPr>
          <p:cNvSpPr>
            <a:spLocks noGrp="1"/>
          </p:cNvSpPr>
          <p:nvPr>
            <p:ph type="dt" sz="half" idx="10"/>
          </p:nvPr>
        </p:nvSpPr>
        <p:spPr/>
        <p:txBody>
          <a:bodyPr/>
          <a:lstStyle/>
          <a:p>
            <a:fld id="{D9F18D5B-C2AB-2542-9577-6E3674BA671C}" type="datetimeFigureOut">
              <a:rPr lang="en-US" smtClean="0"/>
              <a:t>11/9/25</a:t>
            </a:fld>
            <a:endParaRPr lang="en-US"/>
          </a:p>
        </p:txBody>
      </p:sp>
      <p:sp>
        <p:nvSpPr>
          <p:cNvPr id="6" name="Footer Placeholder 5">
            <a:extLst>
              <a:ext uri="{FF2B5EF4-FFF2-40B4-BE49-F238E27FC236}">
                <a16:creationId xmlns:a16="http://schemas.microsoft.com/office/drawing/2014/main" id="{6197BCAD-F56F-9AB6-8208-95E8E4923C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7AE294-A2E2-5835-BF36-8BB7087E31AB}"/>
              </a:ext>
            </a:extLst>
          </p:cNvPr>
          <p:cNvSpPr>
            <a:spLocks noGrp="1"/>
          </p:cNvSpPr>
          <p:nvPr>
            <p:ph type="sldNum" sz="quarter" idx="12"/>
          </p:nvPr>
        </p:nvSpPr>
        <p:spPr/>
        <p:txBody>
          <a:bodyPr/>
          <a:lstStyle/>
          <a:p>
            <a:fld id="{8C66D98A-0A47-E448-8033-6B5B525303B6}" type="slidenum">
              <a:rPr lang="en-US" smtClean="0"/>
              <a:t>‹#›</a:t>
            </a:fld>
            <a:endParaRPr lang="en-US"/>
          </a:p>
        </p:txBody>
      </p:sp>
    </p:spTree>
    <p:extLst>
      <p:ext uri="{BB962C8B-B14F-4D97-AF65-F5344CB8AC3E}">
        <p14:creationId xmlns:p14="http://schemas.microsoft.com/office/powerpoint/2010/main" val="2072485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E88CD-85E7-9AA9-A265-2C144F6F37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025B815-2DAB-D3E6-29F8-19AA23474E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BF79CA9-77D6-6F47-BE9A-9CE6B27293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E5F002-5384-CB0A-61A3-8B1058163B2E}"/>
              </a:ext>
            </a:extLst>
          </p:cNvPr>
          <p:cNvSpPr>
            <a:spLocks noGrp="1"/>
          </p:cNvSpPr>
          <p:nvPr>
            <p:ph type="dt" sz="half" idx="10"/>
          </p:nvPr>
        </p:nvSpPr>
        <p:spPr/>
        <p:txBody>
          <a:bodyPr/>
          <a:lstStyle/>
          <a:p>
            <a:fld id="{D9F18D5B-C2AB-2542-9577-6E3674BA671C}" type="datetimeFigureOut">
              <a:rPr lang="en-US" smtClean="0"/>
              <a:t>11/9/25</a:t>
            </a:fld>
            <a:endParaRPr lang="en-US"/>
          </a:p>
        </p:txBody>
      </p:sp>
      <p:sp>
        <p:nvSpPr>
          <p:cNvPr id="6" name="Footer Placeholder 5">
            <a:extLst>
              <a:ext uri="{FF2B5EF4-FFF2-40B4-BE49-F238E27FC236}">
                <a16:creationId xmlns:a16="http://schemas.microsoft.com/office/drawing/2014/main" id="{B760339F-D066-29D8-D863-A049894C2A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5148C9-C498-BE54-FB91-06EAB7D38AB1}"/>
              </a:ext>
            </a:extLst>
          </p:cNvPr>
          <p:cNvSpPr>
            <a:spLocks noGrp="1"/>
          </p:cNvSpPr>
          <p:nvPr>
            <p:ph type="sldNum" sz="quarter" idx="12"/>
          </p:nvPr>
        </p:nvSpPr>
        <p:spPr/>
        <p:txBody>
          <a:bodyPr/>
          <a:lstStyle/>
          <a:p>
            <a:fld id="{8C66D98A-0A47-E448-8033-6B5B525303B6}" type="slidenum">
              <a:rPr lang="en-US" smtClean="0"/>
              <a:t>‹#›</a:t>
            </a:fld>
            <a:endParaRPr lang="en-US"/>
          </a:p>
        </p:txBody>
      </p:sp>
    </p:spTree>
    <p:extLst>
      <p:ext uri="{BB962C8B-B14F-4D97-AF65-F5344CB8AC3E}">
        <p14:creationId xmlns:p14="http://schemas.microsoft.com/office/powerpoint/2010/main" val="1333795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C3C7D-FA30-0D49-7D47-9C21C2C63ED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CA8AD9F-371C-071E-F02F-7241B9E979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B766FB-846E-08BB-B882-2AF77F82B211}"/>
              </a:ext>
            </a:extLst>
          </p:cNvPr>
          <p:cNvSpPr>
            <a:spLocks noGrp="1"/>
          </p:cNvSpPr>
          <p:nvPr>
            <p:ph type="dt" sz="half" idx="10"/>
          </p:nvPr>
        </p:nvSpPr>
        <p:spPr/>
        <p:txBody>
          <a:bodyPr/>
          <a:lstStyle/>
          <a:p>
            <a:fld id="{D9F18D5B-C2AB-2542-9577-6E3674BA671C}" type="datetimeFigureOut">
              <a:rPr lang="en-US" smtClean="0"/>
              <a:t>11/9/25</a:t>
            </a:fld>
            <a:endParaRPr lang="en-US"/>
          </a:p>
        </p:txBody>
      </p:sp>
      <p:sp>
        <p:nvSpPr>
          <p:cNvPr id="5" name="Footer Placeholder 4">
            <a:extLst>
              <a:ext uri="{FF2B5EF4-FFF2-40B4-BE49-F238E27FC236}">
                <a16:creationId xmlns:a16="http://schemas.microsoft.com/office/drawing/2014/main" id="{615A582F-2520-2393-B329-3CE788180B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A35CDD-A916-68EB-9A67-20C6826AA13A}"/>
              </a:ext>
            </a:extLst>
          </p:cNvPr>
          <p:cNvSpPr>
            <a:spLocks noGrp="1"/>
          </p:cNvSpPr>
          <p:nvPr>
            <p:ph type="sldNum" sz="quarter" idx="12"/>
          </p:nvPr>
        </p:nvSpPr>
        <p:spPr/>
        <p:txBody>
          <a:bodyPr/>
          <a:lstStyle/>
          <a:p>
            <a:fld id="{8C66D98A-0A47-E448-8033-6B5B525303B6}" type="slidenum">
              <a:rPr lang="en-US" smtClean="0"/>
              <a:t>‹#›</a:t>
            </a:fld>
            <a:endParaRPr lang="en-US"/>
          </a:p>
        </p:txBody>
      </p:sp>
    </p:spTree>
    <p:extLst>
      <p:ext uri="{BB962C8B-B14F-4D97-AF65-F5344CB8AC3E}">
        <p14:creationId xmlns:p14="http://schemas.microsoft.com/office/powerpoint/2010/main" val="3907387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97F503-4E0C-CA2C-A325-034A72FCB93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67D4319-1679-B8B3-3C03-C104B4694A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9EDDDE-6132-E2B9-EB1F-3740CEAC246F}"/>
              </a:ext>
            </a:extLst>
          </p:cNvPr>
          <p:cNvSpPr>
            <a:spLocks noGrp="1"/>
          </p:cNvSpPr>
          <p:nvPr>
            <p:ph type="dt" sz="half" idx="10"/>
          </p:nvPr>
        </p:nvSpPr>
        <p:spPr/>
        <p:txBody>
          <a:bodyPr/>
          <a:lstStyle/>
          <a:p>
            <a:fld id="{D9F18D5B-C2AB-2542-9577-6E3674BA671C}" type="datetimeFigureOut">
              <a:rPr lang="en-US" smtClean="0"/>
              <a:t>11/9/25</a:t>
            </a:fld>
            <a:endParaRPr lang="en-US"/>
          </a:p>
        </p:txBody>
      </p:sp>
      <p:sp>
        <p:nvSpPr>
          <p:cNvPr id="5" name="Footer Placeholder 4">
            <a:extLst>
              <a:ext uri="{FF2B5EF4-FFF2-40B4-BE49-F238E27FC236}">
                <a16:creationId xmlns:a16="http://schemas.microsoft.com/office/drawing/2014/main" id="{8C2FDE76-5628-3A24-2F2B-819D361FF7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505291-552F-A74B-F47E-37FCA64FFF18}"/>
              </a:ext>
            </a:extLst>
          </p:cNvPr>
          <p:cNvSpPr>
            <a:spLocks noGrp="1"/>
          </p:cNvSpPr>
          <p:nvPr>
            <p:ph type="sldNum" sz="quarter" idx="12"/>
          </p:nvPr>
        </p:nvSpPr>
        <p:spPr/>
        <p:txBody>
          <a:bodyPr/>
          <a:lstStyle/>
          <a:p>
            <a:fld id="{8C66D98A-0A47-E448-8033-6B5B525303B6}" type="slidenum">
              <a:rPr lang="en-US" smtClean="0"/>
              <a:t>‹#›</a:t>
            </a:fld>
            <a:endParaRPr lang="en-US"/>
          </a:p>
        </p:txBody>
      </p:sp>
    </p:spTree>
    <p:extLst>
      <p:ext uri="{BB962C8B-B14F-4D97-AF65-F5344CB8AC3E}">
        <p14:creationId xmlns:p14="http://schemas.microsoft.com/office/powerpoint/2010/main" val="2663421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6A2A27-3BEB-7C5C-EA97-E8A20851B8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2A4D77-FC8B-28ED-C1E3-B247EF516D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1A8921-6F58-7BE7-0AC1-B7235D9895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F18D5B-C2AB-2542-9577-6E3674BA671C}" type="datetimeFigureOut">
              <a:rPr lang="en-US" smtClean="0"/>
              <a:t>11/9/25</a:t>
            </a:fld>
            <a:endParaRPr lang="en-US"/>
          </a:p>
        </p:txBody>
      </p:sp>
      <p:sp>
        <p:nvSpPr>
          <p:cNvPr id="5" name="Footer Placeholder 4">
            <a:extLst>
              <a:ext uri="{FF2B5EF4-FFF2-40B4-BE49-F238E27FC236}">
                <a16:creationId xmlns:a16="http://schemas.microsoft.com/office/drawing/2014/main" id="{8A615522-BD80-E367-2A4B-D2BE089EC2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F63AAAC-B7FF-4284-1EA2-BC27BAC091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C66D98A-0A47-E448-8033-6B5B525303B6}" type="slidenum">
              <a:rPr lang="en-US" smtClean="0"/>
              <a:t>‹#›</a:t>
            </a:fld>
            <a:endParaRPr lang="en-US"/>
          </a:p>
        </p:txBody>
      </p:sp>
    </p:spTree>
    <p:extLst>
      <p:ext uri="{BB962C8B-B14F-4D97-AF65-F5344CB8AC3E}">
        <p14:creationId xmlns:p14="http://schemas.microsoft.com/office/powerpoint/2010/main" val="7985903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11/j.1467-7687.2008.00761.x" TargetMode="External"/><Relationship Id="rId2" Type="http://schemas.openxmlformats.org/officeDocument/2006/relationships/hyperlink" Target="https://carelearning.org.uk/early-years/models-theory/what-is-piagets-theory-of-cognitive-development/" TargetMode="External"/><Relationship Id="rId1" Type="http://schemas.openxmlformats.org/officeDocument/2006/relationships/slideLayout" Target="../slideLayouts/slideLayout2.xml"/><Relationship Id="rId4" Type="http://schemas.openxmlformats.org/officeDocument/2006/relationships/hyperlink" Target="https://www.simplypsychology.org/piaget.htm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47611/jsrhs.v12i3.5070" TargetMode="External"/><Relationship Id="rId2" Type="http://schemas.openxmlformats.org/officeDocument/2006/relationships/hyperlink" Target="https://doi.org/10.1111/jsr.12636" TargetMode="External"/><Relationship Id="rId1" Type="http://schemas.openxmlformats.org/officeDocument/2006/relationships/slideLayout" Target="../slideLayouts/slideLayout2.xml"/><Relationship Id="rId4" Type="http://schemas.openxmlformats.org/officeDocument/2006/relationships/hyperlink" Target="https://help-for-early-years-providers.education.gov.uk/health-and-wellbeing/mental-health-for-early-years-childr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0"/>
            <a:ext cx="8696600" cy="1933473"/>
          </a:xfrm>
        </p:spPr>
        <p:txBody>
          <a:bodyPr>
            <a:normAutofit/>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 Tita Panio Catapang</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 2431420</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Ms Peace Ukachukwu</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618979" y="4304714"/>
            <a:ext cx="10789920" cy="2313061"/>
          </a:xfrm>
        </p:spPr>
        <p:txBody>
          <a:bodyPr>
            <a:noAutofit/>
          </a:bodyPr>
          <a:lstStyle/>
          <a:p>
            <a:pPr algn="l"/>
            <a:endParaRPr lang="en-GB" sz="1800" b="1" dirty="0">
              <a:latin typeface="Arial" panose="020B0604020202020204" pitchFamily="34" charset="0"/>
              <a:cs typeface="Arial" panose="020B0604020202020204" pitchFamily="34" charset="0"/>
            </a:endParaRPr>
          </a:p>
          <a:p>
            <a:pPr algn="l"/>
            <a:endParaRPr lang="en-GB" sz="1800" b="1" dirty="0">
              <a:latin typeface="Arial" panose="020B0604020202020204" pitchFamily="34" charset="0"/>
              <a:cs typeface="Arial" panose="020B0604020202020204" pitchFamily="34" charset="0"/>
            </a:endParaRPr>
          </a:p>
          <a:p>
            <a:pPr algn="l"/>
            <a:endParaRPr lang="en-GB" sz="1800" b="1" dirty="0">
              <a:latin typeface="Arial" panose="020B0604020202020204" pitchFamily="34" charset="0"/>
              <a:cs typeface="Arial" panose="020B0604020202020204" pitchFamily="34" charset="0"/>
            </a:endParaRPr>
          </a:p>
          <a:p>
            <a:pPr algn="l"/>
            <a:endParaRPr lang="en-GB"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 I confirm that I have not presented any AI generated materials as my own work. </a:t>
            </a:r>
            <a:endParaRPr lang="en-GB" sz="1800" b="1" dirty="0">
              <a:latin typeface="Arial" panose="020B0604020202020204" pitchFamily="34" charset="0"/>
              <a:cs typeface="Arial" panose="020B0604020202020204" pitchFamily="34" charset="0"/>
            </a:endParaRPr>
          </a:p>
          <a:p>
            <a:pPr algn="l"/>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35172"/>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AA337-BC3B-EE05-F99C-3587C2383332}"/>
              </a:ext>
            </a:extLst>
          </p:cNvPr>
          <p:cNvSpPr>
            <a:spLocks noGrp="1"/>
          </p:cNvSpPr>
          <p:nvPr>
            <p:ph type="title"/>
          </p:nvPr>
        </p:nvSpPr>
        <p:spPr>
          <a:xfrm>
            <a:off x="1245072" y="1289765"/>
            <a:ext cx="3651101" cy="4270963"/>
          </a:xfrm>
        </p:spPr>
        <p:txBody>
          <a:bodyPr anchor="ctr">
            <a:normAutofit/>
          </a:bodyPr>
          <a:lstStyle/>
          <a:p>
            <a:pPr algn="ctr"/>
            <a:r>
              <a:rPr lang="en-US" sz="5600" dirty="0">
                <a:solidFill>
                  <a:srgbClr val="FFFFFF"/>
                </a:solidFill>
              </a:rPr>
              <a:t>Overview</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52D9704-6482-1C28-6076-D3377E886938}"/>
              </a:ext>
            </a:extLst>
          </p:cNvPr>
          <p:cNvSpPr>
            <a:spLocks noGrp="1"/>
          </p:cNvSpPr>
          <p:nvPr>
            <p:ph idx="1"/>
          </p:nvPr>
        </p:nvSpPr>
        <p:spPr>
          <a:xfrm>
            <a:off x="6297233" y="518400"/>
            <a:ext cx="4771607" cy="5837949"/>
          </a:xfrm>
        </p:spPr>
        <p:txBody>
          <a:bodyPr anchor="ctr">
            <a:normAutofit/>
          </a:bodyPr>
          <a:lstStyle/>
          <a:p>
            <a:r>
              <a:rPr lang="en-US" sz="2000" dirty="0">
                <a:solidFill>
                  <a:schemeClr val="tx1">
                    <a:alpha val="80000"/>
                  </a:schemeClr>
                </a:solidFill>
              </a:rPr>
              <a:t>Cover page</a:t>
            </a:r>
          </a:p>
          <a:p>
            <a:r>
              <a:rPr lang="en-US" sz="2000" dirty="0">
                <a:solidFill>
                  <a:schemeClr val="tx1">
                    <a:alpha val="80000"/>
                  </a:schemeClr>
                </a:solidFill>
              </a:rPr>
              <a:t>Overview</a:t>
            </a:r>
          </a:p>
          <a:p>
            <a:r>
              <a:rPr lang="en-US" sz="2000" dirty="0">
                <a:solidFill>
                  <a:schemeClr val="tx1">
                    <a:alpha val="80000"/>
                  </a:schemeClr>
                </a:solidFill>
              </a:rPr>
              <a:t>Introduction</a:t>
            </a:r>
          </a:p>
          <a:p>
            <a:r>
              <a:rPr lang="en-US" sz="2000" dirty="0">
                <a:solidFill>
                  <a:schemeClr val="tx1">
                    <a:alpha val="80000"/>
                  </a:schemeClr>
                </a:solidFill>
              </a:rPr>
              <a:t>How to link theory with Amira’s needs and situation</a:t>
            </a:r>
          </a:p>
          <a:p>
            <a:r>
              <a:rPr lang="en-US" sz="2000" dirty="0">
                <a:solidFill>
                  <a:schemeClr val="tx1">
                    <a:alpha val="80000"/>
                  </a:schemeClr>
                </a:solidFill>
              </a:rPr>
              <a:t>Strategies/ interventions to use  within Amira’s nursery setting</a:t>
            </a:r>
          </a:p>
          <a:p>
            <a:r>
              <a:rPr lang="en-US" sz="2000" dirty="0">
                <a:solidFill>
                  <a:schemeClr val="tx1">
                    <a:alpha val="80000"/>
                  </a:schemeClr>
                </a:solidFill>
              </a:rPr>
              <a:t>How might biological/environmental factors influencing Amira’s psychological developments</a:t>
            </a:r>
          </a:p>
          <a:p>
            <a:r>
              <a:rPr lang="en-US" sz="2000" dirty="0">
                <a:solidFill>
                  <a:schemeClr val="tx1">
                    <a:alpha val="80000"/>
                  </a:schemeClr>
                </a:solidFill>
              </a:rPr>
              <a:t>What are the strength and weaknesses of your chosen theory?</a:t>
            </a:r>
          </a:p>
          <a:p>
            <a:r>
              <a:rPr lang="en-US" sz="2000" dirty="0">
                <a:solidFill>
                  <a:schemeClr val="tx1">
                    <a:alpha val="80000"/>
                  </a:schemeClr>
                </a:solidFill>
              </a:rPr>
              <a:t>Conclusion</a:t>
            </a:r>
          </a:p>
          <a:p>
            <a:r>
              <a:rPr lang="en-US" sz="2000" dirty="0">
                <a:solidFill>
                  <a:schemeClr val="tx1">
                    <a:alpha val="80000"/>
                  </a:schemeClr>
                </a:solidFill>
              </a:rPr>
              <a:t>Reference list</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1550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2778064-568A-60FD-B197-C5AC3DAD5E94}"/>
              </a:ext>
            </a:extLst>
          </p:cNvPr>
          <p:cNvSpPr>
            <a:spLocks noGrp="1"/>
          </p:cNvSpPr>
          <p:nvPr>
            <p:ph type="title"/>
          </p:nvPr>
        </p:nvSpPr>
        <p:spPr>
          <a:xfrm>
            <a:off x="841246" y="673770"/>
            <a:ext cx="3644489" cy="2414488"/>
          </a:xfrm>
        </p:spPr>
        <p:txBody>
          <a:bodyPr anchor="t">
            <a:normAutofit/>
          </a:bodyPr>
          <a:lstStyle/>
          <a:p>
            <a:r>
              <a:rPr lang="en-US" sz="5400">
                <a:solidFill>
                  <a:srgbClr val="FFFFFF"/>
                </a:solidFill>
              </a:rPr>
              <a:t>Introduction</a:t>
            </a:r>
          </a:p>
        </p:txBody>
      </p:sp>
      <p:sp>
        <p:nvSpPr>
          <p:cNvPr id="21" name="Content Placeholder 2">
            <a:extLst>
              <a:ext uri="{FF2B5EF4-FFF2-40B4-BE49-F238E27FC236}">
                <a16:creationId xmlns:a16="http://schemas.microsoft.com/office/drawing/2014/main" id="{F27F8B2F-253C-D98F-9A32-0DE4DF2F16CD}"/>
              </a:ext>
            </a:extLst>
          </p:cNvPr>
          <p:cNvSpPr>
            <a:spLocks noGrp="1"/>
          </p:cNvSpPr>
          <p:nvPr>
            <p:ph idx="1"/>
          </p:nvPr>
        </p:nvSpPr>
        <p:spPr>
          <a:xfrm>
            <a:off x="6095999" y="882315"/>
            <a:ext cx="5254754" cy="5294647"/>
          </a:xfrm>
        </p:spPr>
        <p:txBody>
          <a:bodyPr>
            <a:normAutofit/>
          </a:bodyPr>
          <a:lstStyle/>
          <a:p>
            <a:endParaRPr lang="en-US" sz="2200" dirty="0"/>
          </a:p>
          <a:p>
            <a:r>
              <a:rPr lang="en-US" sz="2200" dirty="0"/>
              <a:t>Amira is a 3 years old who has recently joined the nursery, shows signs of distress when separated from her carers, as limited language skills, and finds it challenging to join group play. By drawing on Jean Piaget’s theory of cognitive development, practitioners can gain insight into her current needs and design strategies that nurture her emotional, social, cognitive, and physical growth.</a:t>
            </a:r>
          </a:p>
          <a:p>
            <a:r>
              <a:rPr lang="en-US" sz="2200" dirty="0"/>
              <a:t>The aim of this presentation is to find a practical interventions for Amira’s situation and needs</a:t>
            </a:r>
          </a:p>
          <a:p>
            <a:pPr marL="0" indent="0">
              <a:buNone/>
            </a:pPr>
            <a:endParaRPr lang="en-US" sz="2200" dirty="0"/>
          </a:p>
          <a:p>
            <a:pPr marL="0" indent="0">
              <a:buNone/>
            </a:pPr>
            <a:endParaRPr lang="en-US" sz="2200" dirty="0"/>
          </a:p>
          <a:p>
            <a:endParaRPr lang="en-US" sz="2200" dirty="0"/>
          </a:p>
          <a:p>
            <a:endParaRPr lang="en-US" sz="2200" dirty="0"/>
          </a:p>
        </p:txBody>
      </p:sp>
    </p:spTree>
    <p:extLst>
      <p:ext uri="{BB962C8B-B14F-4D97-AF65-F5344CB8AC3E}">
        <p14:creationId xmlns:p14="http://schemas.microsoft.com/office/powerpoint/2010/main" val="208956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D3779-DE3C-5D2C-FAA1-DCB072957D27}"/>
              </a:ext>
            </a:extLst>
          </p:cNvPr>
          <p:cNvSpPr>
            <a:spLocks noGrp="1"/>
          </p:cNvSpPr>
          <p:nvPr>
            <p:ph type="title"/>
          </p:nvPr>
        </p:nvSpPr>
        <p:spPr>
          <a:xfrm>
            <a:off x="643467" y="524933"/>
            <a:ext cx="10710333" cy="2269070"/>
          </a:xfrm>
        </p:spPr>
        <p:txBody>
          <a:bodyPr>
            <a:normAutofit fontScale="90000"/>
          </a:bodyPr>
          <a:lstStyle/>
          <a:p>
            <a:r>
              <a:rPr lang="en-US" sz="2800" b="1" dirty="0"/>
              <a:t>Chosen theory and elements of the theory relate to early </a:t>
            </a:r>
            <a:br>
              <a:rPr lang="en-US" sz="2800" b="1" dirty="0"/>
            </a:br>
            <a:r>
              <a:rPr lang="en-US" sz="2800" b="1" dirty="0"/>
              <a:t>years development</a:t>
            </a:r>
            <a:br>
              <a:rPr lang="en-US" sz="2800" b="1" dirty="0"/>
            </a:br>
            <a:br>
              <a:rPr lang="en-US" sz="2800" b="1" dirty="0"/>
            </a:br>
            <a:r>
              <a:rPr lang="en-US" sz="2800" b="1" dirty="0"/>
              <a:t>Piaget’s</a:t>
            </a:r>
            <a:r>
              <a:rPr lang="en-US" sz="2800" dirty="0"/>
              <a:t> Theory of cognitive development, He studied natural science and researched mollusk. Later he was introduced to psychoanalysis, </a:t>
            </a:r>
            <a:br>
              <a:rPr lang="en-US" sz="2800" dirty="0"/>
            </a:br>
            <a:r>
              <a:rPr lang="en-US" sz="2800" dirty="0"/>
              <a:t>leading him to study abnormal psychology.</a:t>
            </a:r>
          </a:p>
        </p:txBody>
      </p:sp>
      <p:sp>
        <p:nvSpPr>
          <p:cNvPr id="3" name="Content Placeholder 2">
            <a:extLst>
              <a:ext uri="{FF2B5EF4-FFF2-40B4-BE49-F238E27FC236}">
                <a16:creationId xmlns:a16="http://schemas.microsoft.com/office/drawing/2014/main" id="{7CC8DA0B-F3BA-35E0-BBAE-9FFE5CF243FC}"/>
              </a:ext>
            </a:extLst>
          </p:cNvPr>
          <p:cNvSpPr>
            <a:spLocks noGrp="1"/>
          </p:cNvSpPr>
          <p:nvPr>
            <p:ph idx="1"/>
          </p:nvPr>
        </p:nvSpPr>
        <p:spPr>
          <a:xfrm>
            <a:off x="643467" y="2794002"/>
            <a:ext cx="10879667" cy="3860798"/>
          </a:xfrm>
        </p:spPr>
        <p:txBody>
          <a:bodyPr>
            <a:normAutofit fontScale="77500" lnSpcReduction="20000"/>
          </a:bodyPr>
          <a:lstStyle/>
          <a:p>
            <a:pPr marL="0" indent="0">
              <a:buNone/>
            </a:pPr>
            <a:r>
              <a:rPr lang="en-US" sz="4500" b="1"/>
              <a:t>Four stages</a:t>
            </a:r>
            <a:endParaRPr lang="en-US" b="1"/>
          </a:p>
          <a:p>
            <a:r>
              <a:rPr lang="en-US" sz="3400"/>
              <a:t>Sensorimotor (0-2)</a:t>
            </a:r>
          </a:p>
          <a:p>
            <a:r>
              <a:rPr lang="en-US" sz="3400"/>
              <a:t>Preoperational (2-7)</a:t>
            </a:r>
          </a:p>
          <a:p>
            <a:r>
              <a:rPr lang="en-US" sz="3400"/>
              <a:t>Concrete operational (7-10)</a:t>
            </a:r>
          </a:p>
          <a:p>
            <a:r>
              <a:rPr lang="en-US" sz="3400"/>
              <a:t>Formal operational (11+)</a:t>
            </a:r>
          </a:p>
          <a:p>
            <a:pPr marL="0" indent="0">
              <a:buNone/>
            </a:pPr>
            <a:r>
              <a:rPr lang="en-US" sz="4000" b="1"/>
              <a:t>Key elements in Preoperational stage</a:t>
            </a:r>
          </a:p>
          <a:p>
            <a:r>
              <a:rPr lang="en-US" sz="3600"/>
              <a:t>Symbolic/imaginative</a:t>
            </a:r>
          </a:p>
          <a:p>
            <a:r>
              <a:rPr lang="en-US" sz="3600"/>
              <a:t>Egocentrism</a:t>
            </a:r>
          </a:p>
          <a:p>
            <a:r>
              <a:rPr lang="en-US" sz="3600"/>
              <a:t>Animism (Saravanan, 2023).</a:t>
            </a:r>
          </a:p>
          <a:p>
            <a:pPr marL="0" indent="0">
              <a:buNone/>
            </a:pPr>
            <a:endParaRPr lang="en-US"/>
          </a:p>
          <a:p>
            <a:pPr marL="0" indent="0">
              <a:buNone/>
            </a:pPr>
            <a:endParaRPr lang="en-US" dirty="0"/>
          </a:p>
        </p:txBody>
      </p:sp>
    </p:spTree>
    <p:extLst>
      <p:ext uri="{BB962C8B-B14F-4D97-AF65-F5344CB8AC3E}">
        <p14:creationId xmlns:p14="http://schemas.microsoft.com/office/powerpoint/2010/main" val="1131310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7F9444-0AA8-7F1A-F6B5-47D55BDDBF45}"/>
              </a:ext>
            </a:extLst>
          </p:cNvPr>
          <p:cNvSpPr>
            <a:spLocks noGrp="1"/>
          </p:cNvSpPr>
          <p:nvPr>
            <p:ph type="title"/>
          </p:nvPr>
        </p:nvSpPr>
        <p:spPr>
          <a:xfrm>
            <a:off x="572493" y="238539"/>
            <a:ext cx="11047013" cy="1434415"/>
          </a:xfrm>
        </p:spPr>
        <p:txBody>
          <a:bodyPr anchor="b">
            <a:normAutofit/>
          </a:bodyPr>
          <a:lstStyle/>
          <a:p>
            <a:r>
              <a:rPr lang="en-US" sz="4600" b="1"/>
              <a:t>Linking Piaget’s Theory to Amira</a:t>
            </a:r>
            <a:br>
              <a:rPr lang="en-US" sz="4600"/>
            </a:br>
            <a:endParaRPr lang="en-US" sz="4600"/>
          </a:p>
        </p:txBody>
      </p:sp>
      <p:sp>
        <p:nvSpPr>
          <p:cNvPr id="12"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63EFCB7-C3E4-C2D2-0F3F-F5A65342891E}"/>
              </a:ext>
            </a:extLst>
          </p:cNvPr>
          <p:cNvGraphicFramePr>
            <a:graphicFrameLocks noGrp="1"/>
          </p:cNvGraphicFramePr>
          <p:nvPr>
            <p:ph idx="1"/>
            <p:extLst>
              <p:ext uri="{D42A27DB-BD31-4B8C-83A1-F6EECF244321}">
                <p14:modId xmlns:p14="http://schemas.microsoft.com/office/powerpoint/2010/main" val="1650895621"/>
              </p:ext>
            </p:extLst>
          </p:nvPr>
        </p:nvGraphicFramePr>
        <p:xfrm>
          <a:off x="4905955" y="2071316"/>
          <a:ext cx="6713552" cy="411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3704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A13BC-51B6-C8FD-5331-F03FA89E00DB}"/>
              </a:ext>
            </a:extLst>
          </p:cNvPr>
          <p:cNvSpPr>
            <a:spLocks noGrp="1"/>
          </p:cNvSpPr>
          <p:nvPr>
            <p:ph type="title"/>
          </p:nvPr>
        </p:nvSpPr>
        <p:spPr>
          <a:xfrm>
            <a:off x="838200" y="365126"/>
            <a:ext cx="10515600" cy="810532"/>
          </a:xfrm>
        </p:spPr>
        <p:txBody>
          <a:bodyPr>
            <a:normAutofit/>
          </a:bodyPr>
          <a:lstStyle/>
          <a:p>
            <a:r>
              <a:rPr lang="en-US" sz="2800" b="1" dirty="0">
                <a:latin typeface="Arial" panose="020B0604020202020204" pitchFamily="34" charset="0"/>
                <a:cs typeface="Arial" panose="020B0604020202020204" pitchFamily="34" charset="0"/>
              </a:rPr>
              <a:t>Strategies and Interventions with Amira in Nursery setting</a:t>
            </a:r>
          </a:p>
        </p:txBody>
      </p:sp>
      <p:sp>
        <p:nvSpPr>
          <p:cNvPr id="3" name="Content Placeholder 2">
            <a:extLst>
              <a:ext uri="{FF2B5EF4-FFF2-40B4-BE49-F238E27FC236}">
                <a16:creationId xmlns:a16="http://schemas.microsoft.com/office/drawing/2014/main" id="{3042C37C-506D-7AD2-BF89-89CDA4C212A0}"/>
              </a:ext>
            </a:extLst>
          </p:cNvPr>
          <p:cNvSpPr>
            <a:spLocks noGrp="1"/>
          </p:cNvSpPr>
          <p:nvPr>
            <p:ph idx="1"/>
          </p:nvPr>
        </p:nvSpPr>
        <p:spPr>
          <a:xfrm>
            <a:off x="838200" y="1458686"/>
            <a:ext cx="10515600" cy="5399314"/>
          </a:xfrm>
        </p:spPr>
        <p:txBody>
          <a:bodyPr>
            <a:normAutofit/>
          </a:bodyPr>
          <a:lstStyle/>
          <a:p>
            <a:pPr marL="0" indent="0">
              <a:buNone/>
            </a:pPr>
            <a:r>
              <a:rPr lang="en-US" b="1" dirty="0"/>
              <a:t>Emotional and Social</a:t>
            </a:r>
          </a:p>
          <a:p>
            <a:r>
              <a:rPr lang="en-US" dirty="0"/>
              <a:t>Short, predictable goodbye routine</a:t>
            </a:r>
          </a:p>
          <a:p>
            <a:r>
              <a:rPr lang="en-US" dirty="0"/>
              <a:t>Comfort object from home for reassurance</a:t>
            </a:r>
          </a:p>
          <a:p>
            <a:r>
              <a:rPr lang="en-US" dirty="0"/>
              <a:t>One-to-one key person support</a:t>
            </a:r>
          </a:p>
          <a:p>
            <a:r>
              <a:rPr lang="en-US" dirty="0"/>
              <a:t>Gradual experience to group play via small familiar groups (UK Gov.2025)</a:t>
            </a:r>
          </a:p>
          <a:p>
            <a:pPr marL="0" indent="0">
              <a:buNone/>
            </a:pPr>
            <a:endParaRPr lang="en-US" b="1" dirty="0"/>
          </a:p>
          <a:p>
            <a:pPr marL="0" indent="0">
              <a:buNone/>
            </a:pPr>
            <a:r>
              <a:rPr lang="en-US" b="1" dirty="0"/>
              <a:t>Cognitive and Language</a:t>
            </a:r>
          </a:p>
          <a:p>
            <a:r>
              <a:rPr lang="en-US" dirty="0"/>
              <a:t>Story telling with props, puppet play, and role play</a:t>
            </a:r>
          </a:p>
          <a:p>
            <a:r>
              <a:rPr lang="en-US" dirty="0"/>
              <a:t>Encourage parallel play-cooperative play (Care Learning 2024)</a:t>
            </a:r>
          </a:p>
          <a:p>
            <a:pPr marL="0" indent="0">
              <a:buNone/>
            </a:pPr>
            <a:endParaRPr lang="en-US" dirty="0"/>
          </a:p>
        </p:txBody>
      </p:sp>
    </p:spTree>
    <p:extLst>
      <p:ext uri="{BB962C8B-B14F-4D97-AF65-F5344CB8AC3E}">
        <p14:creationId xmlns:p14="http://schemas.microsoft.com/office/powerpoint/2010/main" val="3139585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A13706-2AC1-5DAF-A777-C3A7858A9356}"/>
              </a:ext>
            </a:extLst>
          </p:cNvPr>
          <p:cNvSpPr txBox="1"/>
          <p:nvPr/>
        </p:nvSpPr>
        <p:spPr>
          <a:xfrm>
            <a:off x="728132" y="338668"/>
            <a:ext cx="10839027" cy="6555641"/>
          </a:xfrm>
          <a:prstGeom prst="rect">
            <a:avLst/>
          </a:prstGeom>
          <a:noFill/>
        </p:spPr>
        <p:txBody>
          <a:bodyPr wrap="square" rtlCol="0">
            <a:spAutoFit/>
          </a:bodyPr>
          <a:lstStyle/>
          <a:p>
            <a:r>
              <a:rPr lang="en-US" sz="2800" b="1" dirty="0"/>
              <a:t>Strength and weaknesses (Cont.) </a:t>
            </a:r>
          </a:p>
          <a:p>
            <a:r>
              <a:rPr lang="en-US" sz="2800" b="1" dirty="0"/>
              <a:t> </a:t>
            </a:r>
          </a:p>
          <a:p>
            <a:endParaRPr lang="en-US" sz="2800" b="1" dirty="0"/>
          </a:p>
          <a:p>
            <a:pPr marL="457200" indent="-457200">
              <a:buFont typeface="Arial" panose="020B0604020202020204" pitchFamily="34" charset="0"/>
              <a:buChar char="•"/>
            </a:pPr>
            <a:r>
              <a:rPr lang="en-US" sz="2800" dirty="0"/>
              <a:t>Scaffolded speech: model and expand her words (McLeod,2025)</a:t>
            </a:r>
          </a:p>
          <a:p>
            <a:pPr marL="457200" indent="-457200">
              <a:buFont typeface="Arial" panose="020B0604020202020204" pitchFamily="34" charset="0"/>
              <a:buChar char="•"/>
            </a:pPr>
            <a:r>
              <a:rPr lang="en-US" sz="2800" dirty="0"/>
              <a:t>Use visual timetable and routines for predictability (UK Gov, 2025)</a:t>
            </a:r>
          </a:p>
          <a:p>
            <a:endParaRPr lang="en-US" sz="2800" b="1" dirty="0"/>
          </a:p>
          <a:p>
            <a:r>
              <a:rPr lang="en-US" sz="2800" b="1" dirty="0"/>
              <a:t>Physical well-being</a:t>
            </a:r>
          </a:p>
          <a:p>
            <a:pPr marL="457200" indent="-457200">
              <a:buFont typeface="Arial" panose="020B0604020202020204" pitchFamily="34" charset="0"/>
              <a:buChar char="•"/>
            </a:pPr>
            <a:r>
              <a:rPr lang="en-US" sz="2800" dirty="0"/>
              <a:t>Safe nurturing environment play areas and quiet retreat spaces (UK Gov, 2025)</a:t>
            </a:r>
          </a:p>
          <a:p>
            <a:pPr marL="457200" indent="-457200">
              <a:buFont typeface="Arial" panose="020B0604020202020204" pitchFamily="34" charset="0"/>
              <a:buChar char="•"/>
            </a:pPr>
            <a:r>
              <a:rPr lang="en-US" sz="2800" dirty="0"/>
              <a:t>Movement and fine motor play (climbing, threading beads) (McLeod, 2025)</a:t>
            </a:r>
          </a:p>
          <a:p>
            <a:pPr marL="457200" indent="-457200">
              <a:buFont typeface="Arial" panose="020B0604020202020204" pitchFamily="34" charset="0"/>
              <a:buChar char="•"/>
            </a:pPr>
            <a:r>
              <a:rPr lang="en-US" sz="2800" dirty="0"/>
              <a:t>Monitor rest and nutrition to support learning regulation (</a:t>
            </a:r>
            <a:r>
              <a:rPr lang="en-US" sz="2800" dirty="0" err="1"/>
              <a:t>ArXiv</a:t>
            </a:r>
            <a:r>
              <a:rPr lang="en-US" sz="2800" dirty="0"/>
              <a:t>, 2019)</a:t>
            </a:r>
          </a:p>
          <a:p>
            <a:endParaRPr lang="en-US" sz="2800" dirty="0"/>
          </a:p>
          <a:p>
            <a:pPr marL="457200" indent="-457200">
              <a:buFont typeface="Arial" panose="020B0604020202020204" pitchFamily="34" charset="0"/>
              <a:buChar char="•"/>
            </a:pPr>
            <a:endParaRPr lang="en-US" sz="2800" dirty="0"/>
          </a:p>
        </p:txBody>
      </p:sp>
    </p:spTree>
    <p:extLst>
      <p:ext uri="{BB962C8B-B14F-4D97-AF65-F5344CB8AC3E}">
        <p14:creationId xmlns:p14="http://schemas.microsoft.com/office/powerpoint/2010/main" val="3146431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53C2C8-2E99-D8B5-2FE1-4FDC8F034754}"/>
              </a:ext>
            </a:extLst>
          </p:cNvPr>
          <p:cNvSpPr>
            <a:spLocks noGrp="1"/>
          </p:cNvSpPr>
          <p:nvPr>
            <p:ph type="title"/>
          </p:nvPr>
        </p:nvSpPr>
        <p:spPr>
          <a:xfrm>
            <a:off x="1171074" y="1396686"/>
            <a:ext cx="3240506" cy="4064628"/>
          </a:xfrm>
        </p:spPr>
        <p:txBody>
          <a:bodyPr>
            <a:normAutofit/>
          </a:bodyPr>
          <a:lstStyle/>
          <a:p>
            <a:r>
              <a:rPr lang="en-US" b="1">
                <a:solidFill>
                  <a:srgbClr val="FFFFFF"/>
                </a:solidFill>
              </a:rPr>
              <a:t>Piaget vs. Vygotsky: how children learn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A5F2339-CAB5-C2A8-2FCD-EB44B88488C9}"/>
              </a:ext>
            </a:extLst>
          </p:cNvPr>
          <p:cNvSpPr>
            <a:spLocks noGrp="1"/>
          </p:cNvSpPr>
          <p:nvPr>
            <p:ph idx="1"/>
          </p:nvPr>
        </p:nvSpPr>
        <p:spPr>
          <a:xfrm>
            <a:off x="5791012" y="936171"/>
            <a:ext cx="5115538" cy="5526049"/>
          </a:xfrm>
        </p:spPr>
        <p:txBody>
          <a:bodyPr>
            <a:normAutofit fontScale="92500"/>
          </a:bodyPr>
          <a:lstStyle/>
          <a:p>
            <a:endParaRPr lang="en-US" sz="1500" dirty="0"/>
          </a:p>
          <a:p>
            <a:r>
              <a:rPr lang="en-US" sz="2400" dirty="0"/>
              <a:t>Both saw children as active learners who construct knowledge </a:t>
            </a:r>
          </a:p>
          <a:p>
            <a:r>
              <a:rPr lang="en-US" sz="2400" dirty="0"/>
              <a:t>Piaget: learning happens independently through exploration and stages of development (Mcleod, 2025)</a:t>
            </a:r>
          </a:p>
          <a:p>
            <a:r>
              <a:rPr lang="en-US" sz="2400" dirty="0"/>
              <a:t>Vygotsky: Learning is a social process shaped by interaction and the Zone of Proximal Development (ZPD) (Care Learning, 2024)</a:t>
            </a:r>
          </a:p>
          <a:p>
            <a:r>
              <a:rPr lang="en-US" sz="2400" dirty="0"/>
              <a:t>Piaget: Learning follows development; Vygotsky: Learning drives development</a:t>
            </a:r>
          </a:p>
          <a:p>
            <a:r>
              <a:rPr lang="en-US" sz="2400" dirty="0"/>
              <a:t>In practice: Piaget -&gt; self directed discovery, Vygotsky -&gt; collaboration and scaffolding</a:t>
            </a:r>
          </a:p>
          <a:p>
            <a:endParaRPr lang="en-US" sz="1500" dirty="0"/>
          </a:p>
        </p:txBody>
      </p:sp>
    </p:spTree>
    <p:extLst>
      <p:ext uri="{BB962C8B-B14F-4D97-AF65-F5344CB8AC3E}">
        <p14:creationId xmlns:p14="http://schemas.microsoft.com/office/powerpoint/2010/main" val="2840849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BA200CB-3836-8B07-6432-615C947B239E}"/>
              </a:ext>
            </a:extLst>
          </p:cNvPr>
          <p:cNvSpPr>
            <a:spLocks noGrp="1"/>
          </p:cNvSpPr>
          <p:nvPr>
            <p:ph type="title"/>
          </p:nvPr>
        </p:nvSpPr>
        <p:spPr>
          <a:xfrm>
            <a:off x="841246" y="673770"/>
            <a:ext cx="3644489" cy="2414488"/>
          </a:xfrm>
        </p:spPr>
        <p:txBody>
          <a:bodyPr anchor="t">
            <a:normAutofit/>
          </a:bodyPr>
          <a:lstStyle/>
          <a:p>
            <a:r>
              <a:rPr lang="en-US" sz="2200" b="1">
                <a:solidFill>
                  <a:srgbClr val="FFFFFF"/>
                </a:solidFill>
              </a:rPr>
              <a:t>How might biological/environmental factors influencing Amira’s psychological development</a:t>
            </a:r>
          </a:p>
        </p:txBody>
      </p:sp>
      <p:sp>
        <p:nvSpPr>
          <p:cNvPr id="3" name="Content Placeholder 2">
            <a:extLst>
              <a:ext uri="{FF2B5EF4-FFF2-40B4-BE49-F238E27FC236}">
                <a16:creationId xmlns:a16="http://schemas.microsoft.com/office/drawing/2014/main" id="{4FDA5E3F-E2D7-3338-C8C5-F8D26481B65C}"/>
              </a:ext>
            </a:extLst>
          </p:cNvPr>
          <p:cNvSpPr>
            <a:spLocks noGrp="1"/>
          </p:cNvSpPr>
          <p:nvPr>
            <p:ph idx="1"/>
          </p:nvPr>
        </p:nvSpPr>
        <p:spPr>
          <a:xfrm>
            <a:off x="6096000" y="541867"/>
            <a:ext cx="5254752" cy="5967790"/>
          </a:xfrm>
        </p:spPr>
        <p:txBody>
          <a:bodyPr>
            <a:normAutofit/>
          </a:bodyPr>
          <a:lstStyle/>
          <a:p>
            <a:pPr marL="0" indent="0">
              <a:buNone/>
            </a:pPr>
            <a:r>
              <a:rPr lang="en-US" sz="2200" b="1" dirty="0"/>
              <a:t>Biological Factors</a:t>
            </a:r>
          </a:p>
          <a:p>
            <a:r>
              <a:rPr lang="en-US" sz="2200" dirty="0"/>
              <a:t>Temperament may have her cautious disposition</a:t>
            </a:r>
          </a:p>
          <a:p>
            <a:r>
              <a:rPr lang="en-US" sz="2200" dirty="0"/>
              <a:t>Language and emotion- regulation still developing (PubMed, 2010)</a:t>
            </a:r>
          </a:p>
          <a:p>
            <a:r>
              <a:rPr lang="en-US" sz="2200" dirty="0"/>
              <a:t>Sleep and nutrition affect focus and mood (</a:t>
            </a:r>
            <a:r>
              <a:rPr lang="en-US" sz="2200" dirty="0" err="1"/>
              <a:t>ArXiv</a:t>
            </a:r>
            <a:r>
              <a:rPr lang="en-US" sz="2200" dirty="0"/>
              <a:t>, 2019)</a:t>
            </a:r>
          </a:p>
          <a:p>
            <a:pPr marL="0" indent="0">
              <a:buNone/>
            </a:pPr>
            <a:r>
              <a:rPr lang="en-US" sz="2200" b="1" dirty="0"/>
              <a:t>Environmental factors</a:t>
            </a:r>
          </a:p>
          <a:p>
            <a:r>
              <a:rPr lang="en-US" sz="2200" dirty="0"/>
              <a:t>Home Attachment patterns influence confidence</a:t>
            </a:r>
          </a:p>
          <a:p>
            <a:r>
              <a:rPr lang="en-US" sz="2200" dirty="0"/>
              <a:t>Nursery environment and relationships impact adjustment (UK Gov,2025)</a:t>
            </a:r>
          </a:p>
          <a:p>
            <a:r>
              <a:rPr lang="en-US" sz="2200" dirty="0"/>
              <a:t>Cultural or linguistic affect focus and mood (Educational, 2025)</a:t>
            </a:r>
          </a:p>
        </p:txBody>
      </p:sp>
    </p:spTree>
    <p:extLst>
      <p:ext uri="{BB962C8B-B14F-4D97-AF65-F5344CB8AC3E}">
        <p14:creationId xmlns:p14="http://schemas.microsoft.com/office/powerpoint/2010/main" val="733513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53F8B8F-C167-7D86-7266-3CDB74E033EF}"/>
              </a:ext>
            </a:extLst>
          </p:cNvPr>
          <p:cNvSpPr>
            <a:spLocks noGrp="1"/>
          </p:cNvSpPr>
          <p:nvPr>
            <p:ph type="title"/>
          </p:nvPr>
        </p:nvSpPr>
        <p:spPr>
          <a:xfrm>
            <a:off x="621792" y="1161288"/>
            <a:ext cx="3602736" cy="4526280"/>
          </a:xfrm>
        </p:spPr>
        <p:txBody>
          <a:bodyPr>
            <a:normAutofit/>
          </a:bodyPr>
          <a:lstStyle/>
          <a:p>
            <a:r>
              <a:rPr lang="en-US" sz="4000" b="1" dirty="0"/>
              <a:t>What are the Strength and Weaknesses</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Content Placeholder 2">
            <a:extLst>
              <a:ext uri="{FF2B5EF4-FFF2-40B4-BE49-F238E27FC236}">
                <a16:creationId xmlns:a16="http://schemas.microsoft.com/office/drawing/2014/main" id="{03F464AF-99C1-4A6B-A1BC-CE55F9EF3DD0}"/>
              </a:ext>
            </a:extLst>
          </p:cNvPr>
          <p:cNvSpPr>
            <a:spLocks noGrp="1"/>
          </p:cNvSpPr>
          <p:nvPr>
            <p:ph idx="1"/>
          </p:nvPr>
        </p:nvSpPr>
        <p:spPr>
          <a:xfrm>
            <a:off x="5312665" y="474133"/>
            <a:ext cx="6038088" cy="5451179"/>
          </a:xfrm>
        </p:spPr>
        <p:txBody>
          <a:bodyPr anchor="ctr">
            <a:normAutofit/>
          </a:bodyPr>
          <a:lstStyle/>
          <a:p>
            <a:pPr marL="0" indent="0">
              <a:buNone/>
            </a:pPr>
            <a:r>
              <a:rPr lang="en-US" sz="2000" b="1" dirty="0"/>
              <a:t>Strength</a:t>
            </a:r>
          </a:p>
          <a:p>
            <a:r>
              <a:rPr lang="en-US" sz="2000" dirty="0" err="1"/>
              <a:t>Recognises</a:t>
            </a:r>
            <a:r>
              <a:rPr lang="en-US" sz="2000" dirty="0"/>
              <a:t> active learning</a:t>
            </a:r>
          </a:p>
          <a:p>
            <a:r>
              <a:rPr lang="en-US" sz="2000" dirty="0"/>
              <a:t>Inspired play-based early education (Care Learning ,2024)</a:t>
            </a:r>
          </a:p>
          <a:p>
            <a:r>
              <a:rPr lang="en-US" sz="2000" dirty="0"/>
              <a:t>Broad cross-cultural relevance (McLeod, 2025)</a:t>
            </a:r>
          </a:p>
          <a:p>
            <a:pPr marL="0" indent="0">
              <a:buNone/>
            </a:pPr>
            <a:r>
              <a:rPr lang="en-US" sz="2000" b="1" dirty="0"/>
              <a:t>Weaknesses</a:t>
            </a:r>
          </a:p>
          <a:p>
            <a:r>
              <a:rPr lang="en-US" sz="2000" dirty="0"/>
              <a:t>Stages may be too rigid; children develop at different paces</a:t>
            </a:r>
          </a:p>
          <a:p>
            <a:r>
              <a:rPr lang="en-US" sz="2000" dirty="0"/>
              <a:t>Underestimates young children’s abilities (PubMed, 2010)</a:t>
            </a:r>
          </a:p>
          <a:p>
            <a:r>
              <a:rPr lang="en-US" sz="2000" dirty="0"/>
              <a:t>Limited focus on social/cultural context (Educational, 2025)</a:t>
            </a:r>
          </a:p>
          <a:p>
            <a:r>
              <a:rPr lang="en-US" sz="2000" dirty="0"/>
              <a:t>Based on small, less diverse samples (McLeod, 2025)</a:t>
            </a:r>
          </a:p>
          <a:p>
            <a:pPr marL="0" indent="0">
              <a:buNone/>
            </a:pPr>
            <a:endParaRPr lang="en-US" sz="2000" dirty="0"/>
          </a:p>
        </p:txBody>
      </p:sp>
    </p:spTree>
    <p:extLst>
      <p:ext uri="{BB962C8B-B14F-4D97-AF65-F5344CB8AC3E}">
        <p14:creationId xmlns:p14="http://schemas.microsoft.com/office/powerpoint/2010/main" val="3170956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FAC66E-2160-826A-02C5-A4DC2BE08FB1}"/>
              </a:ext>
            </a:extLst>
          </p:cNvPr>
          <p:cNvSpPr>
            <a:spLocks noGrp="1"/>
          </p:cNvSpPr>
          <p:nvPr>
            <p:ph type="title"/>
          </p:nvPr>
        </p:nvSpPr>
        <p:spPr>
          <a:xfrm>
            <a:off x="686834" y="591344"/>
            <a:ext cx="3200400" cy="5585619"/>
          </a:xfrm>
        </p:spPr>
        <p:txBody>
          <a:bodyPr>
            <a:normAutofit/>
          </a:bodyPr>
          <a:lstStyle/>
          <a:p>
            <a:r>
              <a:rPr lang="en-US">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C5B7873-9472-4792-4E6D-BC02A1FAE7F4}"/>
              </a:ext>
            </a:extLst>
          </p:cNvPr>
          <p:cNvSpPr>
            <a:spLocks noGrp="1"/>
          </p:cNvSpPr>
          <p:nvPr>
            <p:ph idx="1"/>
          </p:nvPr>
        </p:nvSpPr>
        <p:spPr>
          <a:xfrm>
            <a:off x="4447308" y="591344"/>
            <a:ext cx="6906491" cy="5585619"/>
          </a:xfrm>
        </p:spPr>
        <p:txBody>
          <a:bodyPr anchor="ctr">
            <a:normAutofit/>
          </a:bodyPr>
          <a:lstStyle/>
          <a:p>
            <a:r>
              <a:rPr lang="en-US" sz="2600" dirty="0"/>
              <a:t>Amira is in the pre-operational stage (Piaget)</a:t>
            </a:r>
          </a:p>
          <a:p>
            <a:r>
              <a:rPr lang="en-US" sz="2600" dirty="0"/>
              <a:t>Use play-based, supportive experiment to meet emotional and cognitive needs</a:t>
            </a:r>
          </a:p>
          <a:p>
            <a:r>
              <a:rPr lang="en-US" sz="2600" dirty="0"/>
              <a:t>Provide gradual transitions, nurturing relationships, symbolic play, and clear routines</a:t>
            </a:r>
          </a:p>
          <a:p>
            <a:r>
              <a:rPr lang="en-US" sz="2600" dirty="0"/>
              <a:t>Rebuild confidence, communication, and social engagement</a:t>
            </a:r>
          </a:p>
          <a:p>
            <a:r>
              <a:rPr lang="en-US" sz="2600" dirty="0"/>
              <a:t>Combine Piaget’s framework with individual, biological, environmental understanding to holistic support</a:t>
            </a:r>
          </a:p>
        </p:txBody>
      </p:sp>
    </p:spTree>
    <p:extLst>
      <p:ext uri="{BB962C8B-B14F-4D97-AF65-F5344CB8AC3E}">
        <p14:creationId xmlns:p14="http://schemas.microsoft.com/office/powerpoint/2010/main" val="181555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D747D-8C7E-87A8-FF82-24624BEDEA58}"/>
              </a:ext>
            </a:extLst>
          </p:cNvPr>
          <p:cNvSpPr>
            <a:spLocks noGrp="1"/>
          </p:cNvSpPr>
          <p:nvPr>
            <p:ph type="title"/>
          </p:nvPr>
        </p:nvSpPr>
        <p:spPr>
          <a:xfrm>
            <a:off x="838200" y="365125"/>
            <a:ext cx="10515600" cy="1325563"/>
          </a:xfrm>
        </p:spPr>
        <p:txBody>
          <a:bodyPr>
            <a:normAutofit/>
          </a:bodyPr>
          <a:lstStyle/>
          <a:p>
            <a:r>
              <a:rPr lang="en-US" sz="5400"/>
              <a:t>Reference list</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AE176E-C109-D7DD-9F2C-B7ABF2542917}"/>
              </a:ext>
            </a:extLst>
          </p:cNvPr>
          <p:cNvSpPr>
            <a:spLocks noGrp="1"/>
          </p:cNvSpPr>
          <p:nvPr>
            <p:ph idx="1"/>
          </p:nvPr>
        </p:nvSpPr>
        <p:spPr>
          <a:xfrm>
            <a:off x="838200" y="1929384"/>
            <a:ext cx="10515600" cy="4251960"/>
          </a:xfrm>
        </p:spPr>
        <p:txBody>
          <a:bodyPr>
            <a:normAutofit/>
          </a:bodyPr>
          <a:lstStyle/>
          <a:p>
            <a:pPr marL="0" indent="0">
              <a:buNone/>
            </a:pPr>
            <a:endParaRPr lang="en-US" sz="1700" dirty="0"/>
          </a:p>
          <a:p>
            <a:r>
              <a:rPr lang="en-GB" sz="1800" dirty="0"/>
              <a:t>Care Learning (2024) What is Piaget’s Theory of Cognitive Development?  Available at: </a:t>
            </a:r>
          </a:p>
          <a:p>
            <a:pPr marL="0" indent="0">
              <a:buNone/>
            </a:pPr>
            <a:r>
              <a:rPr lang="en-GB" sz="1800" u="sng" dirty="0">
                <a:hlinkClick r:id="rId2"/>
              </a:rPr>
              <a:t>   https://carelearning.org.uk/early-years/models-theory/what-is-piagets-theory-  of-cognitive-development/</a:t>
            </a:r>
            <a:endParaRPr lang="en-GB" sz="1800" dirty="0"/>
          </a:p>
          <a:p>
            <a:pPr marL="0" indent="0">
              <a:buNone/>
            </a:pPr>
            <a:r>
              <a:rPr lang="en-GB" sz="1800" dirty="0"/>
              <a:t> </a:t>
            </a:r>
          </a:p>
          <a:p>
            <a:r>
              <a:rPr lang="en-GB" sz="1800" dirty="0"/>
              <a:t>Educational Wave (2025) Pros and Cons of Piaget’s Theory. Available at:</a:t>
            </a:r>
          </a:p>
          <a:p>
            <a:pPr marL="0" indent="0">
              <a:buNone/>
            </a:pPr>
            <a:r>
              <a:rPr lang="en-GB" sz="1800" u="sng" dirty="0">
                <a:hlinkClick r:id="rId2"/>
              </a:rPr>
              <a:t> https://carelearning.org.uk/early-years/models-theory/what-is-piagets-theory-of-cognitive-development/</a:t>
            </a:r>
            <a:endParaRPr lang="en-GB" sz="1800" dirty="0"/>
          </a:p>
          <a:p>
            <a:r>
              <a:rPr lang="en-GB" sz="1800" dirty="0"/>
              <a:t>Fieldman, R., Eidelman, A.,(2009) Jan;12(1) Biological and environmental initial conditions shape the trajectories of cognitive and social-emotional development across the first years of life Available at: DOI: </a:t>
            </a:r>
            <a:r>
              <a:rPr lang="en-GB" sz="1800" u="sng" dirty="0">
                <a:hlinkClick r:id="rId3"/>
              </a:rPr>
              <a:t>10.1111/j.1467-7687.2008.00761.x</a:t>
            </a:r>
            <a:endParaRPr lang="en-GB" sz="1800" dirty="0"/>
          </a:p>
          <a:p>
            <a:r>
              <a:rPr lang="en-GB" sz="1800" dirty="0"/>
              <a:t>McLeod, S., (2025) Piaget’s Theory and Stages of Cognitive Development. Simply Psychology. Available at: </a:t>
            </a:r>
            <a:r>
              <a:rPr lang="en-GB" sz="1800" u="sng" dirty="0">
                <a:hlinkClick r:id="rId4"/>
              </a:rPr>
              <a:t>https://www.simplypsychology.org/piaget.html</a:t>
            </a:r>
            <a:endParaRPr lang="en-GB" sz="1800" dirty="0"/>
          </a:p>
          <a:p>
            <a:pPr marL="0" indent="0">
              <a:buNone/>
            </a:pPr>
            <a:endParaRPr lang="en-US" sz="1700" dirty="0"/>
          </a:p>
        </p:txBody>
      </p:sp>
    </p:spTree>
    <p:extLst>
      <p:ext uri="{BB962C8B-B14F-4D97-AF65-F5344CB8AC3E}">
        <p14:creationId xmlns:p14="http://schemas.microsoft.com/office/powerpoint/2010/main" val="3554342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032872-BA66-C27A-D193-454CFC241450}"/>
              </a:ext>
            </a:extLst>
          </p:cNvPr>
          <p:cNvSpPr>
            <a:spLocks noGrp="1"/>
          </p:cNvSpPr>
          <p:nvPr>
            <p:ph type="title"/>
          </p:nvPr>
        </p:nvSpPr>
        <p:spPr>
          <a:xfrm>
            <a:off x="838200" y="365125"/>
            <a:ext cx="10515600" cy="1325563"/>
          </a:xfrm>
        </p:spPr>
        <p:txBody>
          <a:bodyPr>
            <a:normAutofit/>
          </a:bodyPr>
          <a:lstStyle/>
          <a:p>
            <a:r>
              <a:rPr lang="en-US" sz="5400"/>
              <a:t>Reference list (Cont.)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5754B6-5749-FA7D-B1AF-7DE6102A7992}"/>
              </a:ext>
            </a:extLst>
          </p:cNvPr>
          <p:cNvSpPr>
            <a:spLocks noGrp="1"/>
          </p:cNvSpPr>
          <p:nvPr>
            <p:ph idx="1"/>
          </p:nvPr>
        </p:nvSpPr>
        <p:spPr>
          <a:xfrm>
            <a:off x="838200" y="1929384"/>
            <a:ext cx="10515600" cy="4251960"/>
          </a:xfrm>
        </p:spPr>
        <p:txBody>
          <a:bodyPr>
            <a:normAutofit/>
          </a:bodyPr>
          <a:lstStyle/>
          <a:p>
            <a:pPr marL="0" indent="0">
              <a:buNone/>
            </a:pPr>
            <a:endParaRPr lang="en-US" sz="2000"/>
          </a:p>
          <a:p>
            <a:r>
              <a:rPr lang="en-GB" sz="2000"/>
              <a:t>Reynaud, E., et al. (2017)  Nov;27(3) Sleep and its relation to cognition and behaviour in preschool-aged children of the general population: a systematic review. Available at: </a:t>
            </a:r>
            <a:r>
              <a:rPr lang="en-GB" sz="2000" u="sng">
                <a:hlinkClick r:id="rId2"/>
              </a:rPr>
              <a:t>https://doi.org/10.1111/jsr.12636</a:t>
            </a:r>
            <a:endParaRPr lang="en-GB" sz="2000"/>
          </a:p>
          <a:p>
            <a:r>
              <a:rPr lang="en-US" sz="2000"/>
              <a:t>Saravanan, A., and Murphy, B., : Jean Piaget and his studies on cognitive development to the field of psychology; August 2023 Journal of Student 12(3) </a:t>
            </a:r>
            <a:endParaRPr lang="en-GB" sz="2000"/>
          </a:p>
          <a:p>
            <a:pPr marL="0" indent="0">
              <a:buNone/>
            </a:pPr>
            <a:r>
              <a:rPr lang="en-GB" sz="2000"/>
              <a:t>    DOI:</a:t>
            </a:r>
            <a:r>
              <a:rPr lang="en-GB" sz="2000" u="sng">
                <a:hlinkClick r:id="rId3"/>
              </a:rPr>
              <a:t>10.47611/jsrhs.v12i3.507</a:t>
            </a:r>
            <a:endParaRPr lang="en-GB" sz="2000"/>
          </a:p>
          <a:p>
            <a:pPr marL="0" indent="0">
              <a:buNone/>
            </a:pPr>
            <a:r>
              <a:rPr lang="en-GB" sz="2000"/>
              <a:t> </a:t>
            </a:r>
          </a:p>
          <a:p>
            <a:r>
              <a:rPr lang="en-GB" sz="2000"/>
              <a:t>UK Government (Department for Education) (2025) Mental Health for early years children – Strategies to Support an Anxious Child. Available at: </a:t>
            </a:r>
            <a:r>
              <a:rPr lang="en-GB" sz="2000" u="sng">
                <a:hlinkClick r:id="rId4"/>
              </a:rPr>
              <a:t>https://help-for-early-years-providers.education.gov.uk/health-and-wellbeing/mental-health-for-early-years-children</a:t>
            </a:r>
            <a:endParaRPr lang="en-GB" sz="2000"/>
          </a:p>
          <a:p>
            <a:pPr marL="0" indent="0">
              <a:buNone/>
            </a:pPr>
            <a:endParaRPr lang="en-US" sz="2000"/>
          </a:p>
        </p:txBody>
      </p:sp>
    </p:spTree>
    <p:extLst>
      <p:ext uri="{BB962C8B-B14F-4D97-AF65-F5344CB8AC3E}">
        <p14:creationId xmlns:p14="http://schemas.microsoft.com/office/powerpoint/2010/main" val="19579859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1834</TotalTime>
  <Words>1046</Words>
  <Application>Microsoft Macintosh PowerPoint</Application>
  <PresentationFormat>Widescreen</PresentationFormat>
  <Paragraphs>109</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  Student name : Tita Panio Catapang Student number : 2431420 Lecturer’s name: Ms Peace Ukachukwu </vt:lpstr>
      <vt:lpstr>Overview</vt:lpstr>
      <vt:lpstr>Introduction</vt:lpstr>
      <vt:lpstr>Chosen theory and elements of the theory relate to early  years development  Piaget’s Theory of cognitive development, He studied natural science and researched mollusk. Later he was introduced to psychoanalysis,  leading him to study abnormal psychology.</vt:lpstr>
      <vt:lpstr>Linking Piaget’s Theory to Amira </vt:lpstr>
      <vt:lpstr>Strategies and Interventions with Amira in Nursery setting</vt:lpstr>
      <vt:lpstr>PowerPoint Presentation</vt:lpstr>
      <vt:lpstr>Piaget vs. Vygotsky: how children learn</vt:lpstr>
      <vt:lpstr>How might biological/environmental factors influencing Amira’s psychological development</vt:lpstr>
      <vt:lpstr>What are the Strength and Weaknesses</vt:lpstr>
      <vt:lpstr>Conclusion</vt:lpstr>
      <vt:lpstr>Reference list</vt:lpstr>
      <vt:lpstr>Reference list (Cont.)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Tita Panio Catapang (2431420)</dc:creator>
  <cp:lastModifiedBy>Tita Panio Catapang (2431420)</cp:lastModifiedBy>
  <cp:revision>1</cp:revision>
  <dcterms:created xsi:type="dcterms:W3CDTF">2025-10-21T18:48:41Z</dcterms:created>
  <dcterms:modified xsi:type="dcterms:W3CDTF">2025-11-09T20:42:06Z</dcterms:modified>
</cp:coreProperties>
</file>