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handoutMasterIdLst>
    <p:handoutMasterId r:id="rId17"/>
  </p:handoutMasterIdLst>
  <p:sldIdLst>
    <p:sldId id="259" r:id="rId2"/>
    <p:sldId id="285" r:id="rId3"/>
    <p:sldId id="261" r:id="rId4"/>
    <p:sldId id="262" r:id="rId5"/>
    <p:sldId id="291" r:id="rId6"/>
    <p:sldId id="263" r:id="rId7"/>
    <p:sldId id="292" r:id="rId8"/>
    <p:sldId id="298" r:id="rId9"/>
    <p:sldId id="289" r:id="rId10"/>
    <p:sldId id="293" r:id="rId11"/>
    <p:sldId id="297" r:id="rId12"/>
    <p:sldId id="296" r:id="rId13"/>
    <p:sldId id="288" r:id="rId14"/>
    <p:sldId id="283" r:id="rId1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55" autoAdjust="0"/>
    <p:restoredTop sz="82743" autoAdjust="0"/>
  </p:normalViewPr>
  <p:slideViewPr>
    <p:cSldViewPr snapToGrid="0">
      <p:cViewPr varScale="1">
        <p:scale>
          <a:sx n="92" d="100"/>
          <a:sy n="92" d="100"/>
        </p:scale>
        <p:origin x="1128" y="168"/>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93" d="100"/>
          <a:sy n="93" d="100"/>
        </p:scale>
        <p:origin x="3784" y="21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2.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ata3.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3.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10" Type="http://schemas.openxmlformats.org/officeDocument/2006/relationships/image" Target="../media/image50.svg"/><Relationship Id="rId4" Type="http://schemas.openxmlformats.org/officeDocument/2006/relationships/image" Target="../media/image44.svg"/><Relationship Id="rId9" Type="http://schemas.openxmlformats.org/officeDocument/2006/relationships/image" Target="../media/image4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D60343-A552-47EC-852D-74C3ABB16B2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07505C9-C5C6-4773-B138-A45E24D47880}">
      <dgm:prSet custT="1"/>
      <dgm:spPr/>
      <dgm:t>
        <a:bodyPr/>
        <a:lstStyle/>
        <a:p>
          <a:pPr>
            <a:lnSpc>
              <a:spcPct val="100000"/>
            </a:lnSpc>
          </a:pPr>
          <a:r>
            <a:rPr lang="en-US" sz="2500" b="0" kern="1200" dirty="0"/>
            <a:t>Waste </a:t>
          </a:r>
          <a:r>
            <a:rPr lang="en-US" sz="2500" b="0" kern="1200" dirty="0">
              <a:solidFill>
                <a:prstClr val="black">
                  <a:hueOff val="0"/>
                  <a:satOff val="0"/>
                  <a:lumOff val="0"/>
                  <a:alphaOff val="0"/>
                </a:prstClr>
              </a:solidFill>
              <a:latin typeface="Calibri Light"/>
              <a:ea typeface="+mn-ea"/>
              <a:cs typeface="+mn-cs"/>
            </a:rPr>
            <a:t>research </a:t>
          </a:r>
        </a:p>
        <a:p>
          <a:pPr>
            <a:lnSpc>
              <a:spcPct val="100000"/>
            </a:lnSpc>
          </a:pPr>
          <a:r>
            <a:rPr lang="en-US" sz="2500" b="0" kern="1200" dirty="0">
              <a:solidFill>
                <a:prstClr val="black">
                  <a:hueOff val="0"/>
                  <a:satOff val="0"/>
                  <a:lumOff val="0"/>
                  <a:alphaOff val="0"/>
                </a:prstClr>
              </a:solidFill>
              <a:latin typeface="Calibri Light"/>
              <a:ea typeface="+mn-ea"/>
              <a:cs typeface="+mn-cs"/>
            </a:rPr>
            <a:t>(</a:t>
          </a:r>
          <a:r>
            <a:rPr lang="en-GB" sz="2500" b="0" kern="1200" dirty="0">
              <a:solidFill>
                <a:prstClr val="black">
                  <a:hueOff val="0"/>
                  <a:satOff val="0"/>
                  <a:lumOff val="0"/>
                  <a:alphaOff val="0"/>
                </a:prstClr>
              </a:solidFill>
              <a:latin typeface="Calibri Light"/>
              <a:ea typeface="+mn-ea"/>
              <a:cs typeface="+mn-cs"/>
            </a:rPr>
            <a:t>Ritchie, 2020)</a:t>
          </a:r>
          <a:r>
            <a:rPr lang="en-US" sz="2500" b="0" kern="1200" dirty="0">
              <a:solidFill>
                <a:prstClr val="black">
                  <a:hueOff val="0"/>
                  <a:satOff val="0"/>
                  <a:lumOff val="0"/>
                  <a:alphaOff val="0"/>
                </a:prstClr>
              </a:solidFill>
              <a:latin typeface="Calibri Light"/>
              <a:ea typeface="+mn-ea"/>
              <a:cs typeface="+mn-cs"/>
            </a:rPr>
            <a:t> </a:t>
          </a:r>
        </a:p>
      </dgm:t>
    </dgm:pt>
    <dgm:pt modelId="{3CEC2A91-0342-4252-AF01-69F580CC2C7A}" type="parTrans" cxnId="{97588F4F-6E71-41A1-AC01-9B7BDFED78AD}">
      <dgm:prSet/>
      <dgm:spPr/>
      <dgm:t>
        <a:bodyPr/>
        <a:lstStyle/>
        <a:p>
          <a:endParaRPr lang="en-US"/>
        </a:p>
      </dgm:t>
    </dgm:pt>
    <dgm:pt modelId="{932F48A2-C4F7-4EDB-BB80-09333FA16484}" type="sibTrans" cxnId="{97588F4F-6E71-41A1-AC01-9B7BDFED78AD}">
      <dgm:prSet/>
      <dgm:spPr/>
      <dgm:t>
        <a:bodyPr/>
        <a:lstStyle/>
        <a:p>
          <a:endParaRPr lang="en-US"/>
        </a:p>
      </dgm:t>
    </dgm:pt>
    <dgm:pt modelId="{95F6D2AA-5619-45E3-9111-CFB427F7D3A0}">
      <dgm:prSet/>
      <dgm:spPr/>
      <dgm:t>
        <a:bodyPr/>
        <a:lstStyle/>
        <a:p>
          <a:pPr>
            <a:lnSpc>
              <a:spcPct val="100000"/>
            </a:lnSpc>
          </a:pPr>
          <a:r>
            <a:rPr lang="en-US" dirty="0"/>
            <a:t>Worm research </a:t>
          </a:r>
        </a:p>
        <a:p>
          <a:pPr>
            <a:lnSpc>
              <a:spcPct val="100000"/>
            </a:lnSpc>
          </a:pPr>
          <a:r>
            <a:rPr lang="en-US" dirty="0"/>
            <a:t>(</a:t>
          </a:r>
          <a:r>
            <a:rPr lang="en-US" dirty="0" err="1"/>
            <a:t>Riggle</a:t>
          </a:r>
          <a:r>
            <a:rPr lang="en-US" dirty="0"/>
            <a:t>, 1998)</a:t>
          </a:r>
        </a:p>
      </dgm:t>
    </dgm:pt>
    <dgm:pt modelId="{6C985965-5200-450C-8E1F-7BD55A280A80}" type="parTrans" cxnId="{03C0C4B1-0BE9-4658-AAFC-69AE40576553}">
      <dgm:prSet/>
      <dgm:spPr/>
      <dgm:t>
        <a:bodyPr/>
        <a:lstStyle/>
        <a:p>
          <a:endParaRPr lang="en-US"/>
        </a:p>
      </dgm:t>
    </dgm:pt>
    <dgm:pt modelId="{FECFB18F-AA21-43DD-AEF9-AF9E05C44F2F}" type="sibTrans" cxnId="{03C0C4B1-0BE9-4658-AAFC-69AE40576553}">
      <dgm:prSet/>
      <dgm:spPr/>
      <dgm:t>
        <a:bodyPr/>
        <a:lstStyle/>
        <a:p>
          <a:endParaRPr lang="en-US"/>
        </a:p>
      </dgm:t>
    </dgm:pt>
    <dgm:pt modelId="{351BE836-98E5-4AAB-8573-522458B01A1A}">
      <dgm:prSet custT="1"/>
      <dgm:spPr/>
      <dgm:t>
        <a:bodyPr/>
        <a:lstStyle/>
        <a:p>
          <a:pPr>
            <a:lnSpc>
              <a:spcPct val="100000"/>
            </a:lnSpc>
          </a:pPr>
          <a:r>
            <a:rPr lang="en-US" sz="2400" kern="1200" dirty="0"/>
            <a:t>Eco-schools research </a:t>
          </a:r>
          <a:r>
            <a:rPr lang="en-US" sz="2400" kern="1200" dirty="0">
              <a:solidFill>
                <a:prstClr val="black">
                  <a:hueOff val="0"/>
                  <a:satOff val="0"/>
                  <a:lumOff val="0"/>
                  <a:alphaOff val="0"/>
                </a:prstClr>
              </a:solidFill>
              <a:latin typeface="Calibri Light"/>
              <a:ea typeface="+mn-ea"/>
              <a:cs typeface="+mn-cs"/>
            </a:rPr>
            <a:t>(</a:t>
          </a:r>
          <a:r>
            <a:rPr lang="en-US" sz="2400" kern="1200" dirty="0" err="1">
              <a:solidFill>
                <a:prstClr val="black">
                  <a:hueOff val="0"/>
                  <a:satOff val="0"/>
                  <a:lumOff val="0"/>
                  <a:alphaOff val="0"/>
                </a:prstClr>
              </a:solidFill>
              <a:latin typeface="Calibri Light"/>
              <a:ea typeface="+mn-ea"/>
              <a:cs typeface="+mn-cs"/>
            </a:rPr>
            <a:t>Cincera</a:t>
          </a:r>
          <a:r>
            <a:rPr lang="en-US" sz="2400" kern="1200" dirty="0">
              <a:solidFill>
                <a:prstClr val="black">
                  <a:hueOff val="0"/>
                  <a:satOff val="0"/>
                  <a:lumOff val="0"/>
                  <a:alphaOff val="0"/>
                </a:prstClr>
              </a:solidFill>
              <a:latin typeface="Calibri Light"/>
              <a:ea typeface="+mn-ea"/>
              <a:cs typeface="+mn-cs"/>
            </a:rPr>
            <a:t> &amp; </a:t>
          </a:r>
          <a:r>
            <a:rPr lang="en-US" sz="2400" kern="1200" dirty="0" err="1">
              <a:solidFill>
                <a:prstClr val="black">
                  <a:hueOff val="0"/>
                  <a:satOff val="0"/>
                  <a:lumOff val="0"/>
                  <a:alphaOff val="0"/>
                </a:prstClr>
              </a:solidFill>
              <a:latin typeface="Calibri Light"/>
              <a:ea typeface="+mn-ea"/>
              <a:cs typeface="+mn-cs"/>
            </a:rPr>
            <a:t>Krajhanzl</a:t>
          </a:r>
          <a:r>
            <a:rPr lang="en-US" sz="2400" kern="1200" dirty="0">
              <a:solidFill>
                <a:prstClr val="black">
                  <a:hueOff val="0"/>
                  <a:satOff val="0"/>
                  <a:lumOff val="0"/>
                  <a:alphaOff val="0"/>
                </a:prstClr>
              </a:solidFill>
              <a:latin typeface="Calibri Light"/>
              <a:ea typeface="+mn-ea"/>
              <a:cs typeface="+mn-cs"/>
            </a:rPr>
            <a:t>, 2013)</a:t>
          </a:r>
        </a:p>
      </dgm:t>
    </dgm:pt>
    <dgm:pt modelId="{5D2A33BA-9DE0-4AD1-8835-98DD54BCFD8C}" type="parTrans" cxnId="{35941636-8A46-4D5F-8D29-6D3DC36F7B45}">
      <dgm:prSet/>
      <dgm:spPr/>
      <dgm:t>
        <a:bodyPr/>
        <a:lstStyle/>
        <a:p>
          <a:endParaRPr lang="en-US"/>
        </a:p>
      </dgm:t>
    </dgm:pt>
    <dgm:pt modelId="{72898728-B009-4E69-83A9-534CAEB20353}" type="sibTrans" cxnId="{35941636-8A46-4D5F-8D29-6D3DC36F7B45}">
      <dgm:prSet/>
      <dgm:spPr/>
      <dgm:t>
        <a:bodyPr/>
        <a:lstStyle/>
        <a:p>
          <a:endParaRPr lang="en-US"/>
        </a:p>
      </dgm:t>
    </dgm:pt>
    <dgm:pt modelId="{84F05008-627F-4053-B2BB-2609167EF56F}" type="pres">
      <dgm:prSet presAssocID="{EAD60343-A552-47EC-852D-74C3ABB16B2E}" presName="root" presStyleCnt="0">
        <dgm:presLayoutVars>
          <dgm:dir/>
          <dgm:resizeHandles val="exact"/>
        </dgm:presLayoutVars>
      </dgm:prSet>
      <dgm:spPr/>
    </dgm:pt>
    <dgm:pt modelId="{862DC183-3988-4CFC-9422-87ECC76599D8}" type="pres">
      <dgm:prSet presAssocID="{807505C9-C5C6-4773-B138-A45E24D47880}" presName="compNode" presStyleCnt="0"/>
      <dgm:spPr/>
    </dgm:pt>
    <dgm:pt modelId="{7C3E120D-4B09-4435-85EC-FBBD96E494DF}" type="pres">
      <dgm:prSet presAssocID="{807505C9-C5C6-4773-B138-A45E24D47880}" presName="bgRect" presStyleLbl="bgShp" presStyleIdx="0" presStyleCnt="3" custLinFactNeighborX="-5125" custLinFactNeighborY="847"/>
      <dgm:spPr/>
    </dgm:pt>
    <dgm:pt modelId="{80547D51-432F-472E-9B4F-4A584923B9F1}" type="pres">
      <dgm:prSet presAssocID="{807505C9-C5C6-4773-B138-A45E24D4788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a:ext>
      </dgm:extLst>
    </dgm:pt>
    <dgm:pt modelId="{97767C43-9F01-49D7-AC19-E084838DF36B}" type="pres">
      <dgm:prSet presAssocID="{807505C9-C5C6-4773-B138-A45E24D47880}" presName="spaceRect" presStyleCnt="0"/>
      <dgm:spPr/>
    </dgm:pt>
    <dgm:pt modelId="{B32BEBBF-8BC3-4401-9F9C-8B5D52520E46}" type="pres">
      <dgm:prSet presAssocID="{807505C9-C5C6-4773-B138-A45E24D47880}" presName="parTx" presStyleLbl="revTx" presStyleIdx="0" presStyleCnt="3">
        <dgm:presLayoutVars>
          <dgm:chMax val="0"/>
          <dgm:chPref val="0"/>
        </dgm:presLayoutVars>
      </dgm:prSet>
      <dgm:spPr/>
    </dgm:pt>
    <dgm:pt modelId="{3499E0BD-5B9C-48D5-92B9-BA3AB77EB4CF}" type="pres">
      <dgm:prSet presAssocID="{932F48A2-C4F7-4EDB-BB80-09333FA16484}" presName="sibTrans" presStyleCnt="0"/>
      <dgm:spPr/>
    </dgm:pt>
    <dgm:pt modelId="{52FFD1D0-EAE0-4EC6-AD44-CA67ECE3FB4E}" type="pres">
      <dgm:prSet presAssocID="{95F6D2AA-5619-45E3-9111-CFB427F7D3A0}" presName="compNode" presStyleCnt="0"/>
      <dgm:spPr/>
    </dgm:pt>
    <dgm:pt modelId="{EDE8F54D-5F0B-4368-B6F9-7488EC20D6DD}" type="pres">
      <dgm:prSet presAssocID="{95F6D2AA-5619-45E3-9111-CFB427F7D3A0}" presName="bgRect" presStyleLbl="bgShp" presStyleIdx="1" presStyleCnt="3"/>
      <dgm:spPr/>
    </dgm:pt>
    <dgm:pt modelId="{09442EEE-56D4-4BB1-85A3-6137B45688C7}" type="pres">
      <dgm:prSet presAssocID="{95F6D2AA-5619-45E3-9111-CFB427F7D3A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8CE0F0D8-CE3C-4B58-9D84-DF71B93454F8}" type="pres">
      <dgm:prSet presAssocID="{95F6D2AA-5619-45E3-9111-CFB427F7D3A0}" presName="spaceRect" presStyleCnt="0"/>
      <dgm:spPr/>
    </dgm:pt>
    <dgm:pt modelId="{DFDE2B43-3C16-4AB0-9967-96F753845F8D}" type="pres">
      <dgm:prSet presAssocID="{95F6D2AA-5619-45E3-9111-CFB427F7D3A0}" presName="parTx" presStyleLbl="revTx" presStyleIdx="1" presStyleCnt="3" custScaleX="99240">
        <dgm:presLayoutVars>
          <dgm:chMax val="0"/>
          <dgm:chPref val="0"/>
        </dgm:presLayoutVars>
      </dgm:prSet>
      <dgm:spPr/>
    </dgm:pt>
    <dgm:pt modelId="{F018BBF1-3EB3-4430-A81B-4CE4D6A59CD7}" type="pres">
      <dgm:prSet presAssocID="{FECFB18F-AA21-43DD-AEF9-AF9E05C44F2F}" presName="sibTrans" presStyleCnt="0"/>
      <dgm:spPr/>
    </dgm:pt>
    <dgm:pt modelId="{4ECE616B-1DAA-4299-BEDD-203D108221E6}" type="pres">
      <dgm:prSet presAssocID="{351BE836-98E5-4AAB-8573-522458B01A1A}" presName="compNode" presStyleCnt="0"/>
      <dgm:spPr/>
    </dgm:pt>
    <dgm:pt modelId="{E87B49FB-4592-462A-9B8E-EA76B4F89EE5}" type="pres">
      <dgm:prSet presAssocID="{351BE836-98E5-4AAB-8573-522458B01A1A}" presName="bgRect" presStyleLbl="bgShp" presStyleIdx="2" presStyleCnt="3"/>
      <dgm:spPr/>
    </dgm:pt>
    <dgm:pt modelId="{6FBC6B56-6DAA-4FAF-9842-EE6447328E42}" type="pres">
      <dgm:prSet presAssocID="{351BE836-98E5-4AAB-8573-522458B01A1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Hand with Plant"/>
        </a:ext>
      </dgm:extLst>
    </dgm:pt>
    <dgm:pt modelId="{C0D865C5-BDAE-4DE4-A5ED-A5737C9A209B}" type="pres">
      <dgm:prSet presAssocID="{351BE836-98E5-4AAB-8573-522458B01A1A}" presName="spaceRect" presStyleCnt="0"/>
      <dgm:spPr/>
    </dgm:pt>
    <dgm:pt modelId="{41267FA3-758F-4156-A468-685AB49BA83F}" type="pres">
      <dgm:prSet presAssocID="{351BE836-98E5-4AAB-8573-522458B01A1A}" presName="parTx" presStyleLbl="revTx" presStyleIdx="2" presStyleCnt="3">
        <dgm:presLayoutVars>
          <dgm:chMax val="0"/>
          <dgm:chPref val="0"/>
        </dgm:presLayoutVars>
      </dgm:prSet>
      <dgm:spPr/>
    </dgm:pt>
  </dgm:ptLst>
  <dgm:cxnLst>
    <dgm:cxn modelId="{EC194921-DFF6-DE4E-90C6-1D8C60EE5335}" type="presOf" srcId="{807505C9-C5C6-4773-B138-A45E24D47880}" destId="{B32BEBBF-8BC3-4401-9F9C-8B5D52520E46}" srcOrd="0" destOrd="0" presId="urn:microsoft.com/office/officeart/2018/2/layout/IconVerticalSolidList"/>
    <dgm:cxn modelId="{35941636-8A46-4D5F-8D29-6D3DC36F7B45}" srcId="{EAD60343-A552-47EC-852D-74C3ABB16B2E}" destId="{351BE836-98E5-4AAB-8573-522458B01A1A}" srcOrd="2" destOrd="0" parTransId="{5D2A33BA-9DE0-4AD1-8835-98DD54BCFD8C}" sibTransId="{72898728-B009-4E69-83A9-534CAEB20353}"/>
    <dgm:cxn modelId="{97588F4F-6E71-41A1-AC01-9B7BDFED78AD}" srcId="{EAD60343-A552-47EC-852D-74C3ABB16B2E}" destId="{807505C9-C5C6-4773-B138-A45E24D47880}" srcOrd="0" destOrd="0" parTransId="{3CEC2A91-0342-4252-AF01-69F580CC2C7A}" sibTransId="{932F48A2-C4F7-4EDB-BB80-09333FA16484}"/>
    <dgm:cxn modelId="{03C0C4B1-0BE9-4658-AAFC-69AE40576553}" srcId="{EAD60343-A552-47EC-852D-74C3ABB16B2E}" destId="{95F6D2AA-5619-45E3-9111-CFB427F7D3A0}" srcOrd="1" destOrd="0" parTransId="{6C985965-5200-450C-8E1F-7BD55A280A80}" sibTransId="{FECFB18F-AA21-43DD-AEF9-AF9E05C44F2F}"/>
    <dgm:cxn modelId="{BAD8D4B8-610D-E340-8290-69AFFDA6A471}" type="presOf" srcId="{351BE836-98E5-4AAB-8573-522458B01A1A}" destId="{41267FA3-758F-4156-A468-685AB49BA83F}" srcOrd="0" destOrd="0" presId="urn:microsoft.com/office/officeart/2018/2/layout/IconVerticalSolidList"/>
    <dgm:cxn modelId="{1B83F8DE-0906-DD47-8D24-DCC889C25059}" type="presOf" srcId="{95F6D2AA-5619-45E3-9111-CFB427F7D3A0}" destId="{DFDE2B43-3C16-4AB0-9967-96F753845F8D}" srcOrd="0" destOrd="0" presId="urn:microsoft.com/office/officeart/2018/2/layout/IconVerticalSolidList"/>
    <dgm:cxn modelId="{77813CE3-E510-F54D-8A9C-186E552DA0E9}" type="presOf" srcId="{EAD60343-A552-47EC-852D-74C3ABB16B2E}" destId="{84F05008-627F-4053-B2BB-2609167EF56F}" srcOrd="0" destOrd="0" presId="urn:microsoft.com/office/officeart/2018/2/layout/IconVerticalSolidList"/>
    <dgm:cxn modelId="{15D25B4C-5F41-4A48-A971-4CB70577BE6D}" type="presParOf" srcId="{84F05008-627F-4053-B2BB-2609167EF56F}" destId="{862DC183-3988-4CFC-9422-87ECC76599D8}" srcOrd="0" destOrd="0" presId="urn:microsoft.com/office/officeart/2018/2/layout/IconVerticalSolidList"/>
    <dgm:cxn modelId="{53F2EEBF-82B7-7A44-8F5C-3A339B11EA90}" type="presParOf" srcId="{862DC183-3988-4CFC-9422-87ECC76599D8}" destId="{7C3E120D-4B09-4435-85EC-FBBD96E494DF}" srcOrd="0" destOrd="0" presId="urn:microsoft.com/office/officeart/2018/2/layout/IconVerticalSolidList"/>
    <dgm:cxn modelId="{A23386CD-7CB5-2247-99A3-FB2145E7081E}" type="presParOf" srcId="{862DC183-3988-4CFC-9422-87ECC76599D8}" destId="{80547D51-432F-472E-9B4F-4A584923B9F1}" srcOrd="1" destOrd="0" presId="urn:microsoft.com/office/officeart/2018/2/layout/IconVerticalSolidList"/>
    <dgm:cxn modelId="{94AAA841-B542-5446-A9F7-759353640F26}" type="presParOf" srcId="{862DC183-3988-4CFC-9422-87ECC76599D8}" destId="{97767C43-9F01-49D7-AC19-E084838DF36B}" srcOrd="2" destOrd="0" presId="urn:microsoft.com/office/officeart/2018/2/layout/IconVerticalSolidList"/>
    <dgm:cxn modelId="{D872A08B-DE10-7447-94E4-7C253ADCF970}" type="presParOf" srcId="{862DC183-3988-4CFC-9422-87ECC76599D8}" destId="{B32BEBBF-8BC3-4401-9F9C-8B5D52520E46}" srcOrd="3" destOrd="0" presId="urn:microsoft.com/office/officeart/2018/2/layout/IconVerticalSolidList"/>
    <dgm:cxn modelId="{18775429-01AE-CA4F-AA9E-F2653B8D7548}" type="presParOf" srcId="{84F05008-627F-4053-B2BB-2609167EF56F}" destId="{3499E0BD-5B9C-48D5-92B9-BA3AB77EB4CF}" srcOrd="1" destOrd="0" presId="urn:microsoft.com/office/officeart/2018/2/layout/IconVerticalSolidList"/>
    <dgm:cxn modelId="{79BF5FA7-720D-6A42-8B10-D66C764B2AD8}" type="presParOf" srcId="{84F05008-627F-4053-B2BB-2609167EF56F}" destId="{52FFD1D0-EAE0-4EC6-AD44-CA67ECE3FB4E}" srcOrd="2" destOrd="0" presId="urn:microsoft.com/office/officeart/2018/2/layout/IconVerticalSolidList"/>
    <dgm:cxn modelId="{45FEB8A2-FD34-E249-977B-BD9CF6363008}" type="presParOf" srcId="{52FFD1D0-EAE0-4EC6-AD44-CA67ECE3FB4E}" destId="{EDE8F54D-5F0B-4368-B6F9-7488EC20D6DD}" srcOrd="0" destOrd="0" presId="urn:microsoft.com/office/officeart/2018/2/layout/IconVerticalSolidList"/>
    <dgm:cxn modelId="{2DC557CD-AE47-C341-AF91-0EBB6FB042A8}" type="presParOf" srcId="{52FFD1D0-EAE0-4EC6-AD44-CA67ECE3FB4E}" destId="{09442EEE-56D4-4BB1-85A3-6137B45688C7}" srcOrd="1" destOrd="0" presId="urn:microsoft.com/office/officeart/2018/2/layout/IconVerticalSolidList"/>
    <dgm:cxn modelId="{330B91E5-8FB6-A744-BB4E-F446226EEF0A}" type="presParOf" srcId="{52FFD1D0-EAE0-4EC6-AD44-CA67ECE3FB4E}" destId="{8CE0F0D8-CE3C-4B58-9D84-DF71B93454F8}" srcOrd="2" destOrd="0" presId="urn:microsoft.com/office/officeart/2018/2/layout/IconVerticalSolidList"/>
    <dgm:cxn modelId="{F025692D-5DB5-B44F-8B98-808B5C17ACA3}" type="presParOf" srcId="{52FFD1D0-EAE0-4EC6-AD44-CA67ECE3FB4E}" destId="{DFDE2B43-3C16-4AB0-9967-96F753845F8D}" srcOrd="3" destOrd="0" presId="urn:microsoft.com/office/officeart/2018/2/layout/IconVerticalSolidList"/>
    <dgm:cxn modelId="{2E526C5E-0CDD-B747-BE7B-60984268FC15}" type="presParOf" srcId="{84F05008-627F-4053-B2BB-2609167EF56F}" destId="{F018BBF1-3EB3-4430-A81B-4CE4D6A59CD7}" srcOrd="3" destOrd="0" presId="urn:microsoft.com/office/officeart/2018/2/layout/IconVerticalSolidList"/>
    <dgm:cxn modelId="{D3FBAEA2-40A9-1A4C-8FBF-F1CD76A515EC}" type="presParOf" srcId="{84F05008-627F-4053-B2BB-2609167EF56F}" destId="{4ECE616B-1DAA-4299-BEDD-203D108221E6}" srcOrd="4" destOrd="0" presId="urn:microsoft.com/office/officeart/2018/2/layout/IconVerticalSolidList"/>
    <dgm:cxn modelId="{0F3B7ACE-36DB-A341-95F4-3F9E312C96F4}" type="presParOf" srcId="{4ECE616B-1DAA-4299-BEDD-203D108221E6}" destId="{E87B49FB-4592-462A-9B8E-EA76B4F89EE5}" srcOrd="0" destOrd="0" presId="urn:microsoft.com/office/officeart/2018/2/layout/IconVerticalSolidList"/>
    <dgm:cxn modelId="{DED4B5A8-BC3A-FB45-9402-FB0A6D193FE5}" type="presParOf" srcId="{4ECE616B-1DAA-4299-BEDD-203D108221E6}" destId="{6FBC6B56-6DAA-4FAF-9842-EE6447328E42}" srcOrd="1" destOrd="0" presId="urn:microsoft.com/office/officeart/2018/2/layout/IconVerticalSolidList"/>
    <dgm:cxn modelId="{5163A3E6-7553-DB41-8E4C-6AA1722E215F}" type="presParOf" srcId="{4ECE616B-1DAA-4299-BEDD-203D108221E6}" destId="{C0D865C5-BDAE-4DE4-A5ED-A5737C9A209B}" srcOrd="2" destOrd="0" presId="urn:microsoft.com/office/officeart/2018/2/layout/IconVerticalSolidList"/>
    <dgm:cxn modelId="{1B6FCE57-B6FA-B548-A120-FC525D9B5B15}" type="presParOf" srcId="{4ECE616B-1DAA-4299-BEDD-203D108221E6}" destId="{41267FA3-758F-4156-A468-685AB49BA83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096B20-F769-4F3C-8743-B78BB19E9B0B}"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E647E572-B5B0-483E-B7E9-FF129C600FD5}">
      <dgm:prSet/>
      <dgm:spPr/>
      <dgm:t>
        <a:bodyPr/>
        <a:lstStyle/>
        <a:p>
          <a:r>
            <a:rPr lang="en-GB"/>
            <a:t>Recruitment lessons</a:t>
          </a:r>
          <a:endParaRPr lang="en-US"/>
        </a:p>
      </dgm:t>
    </dgm:pt>
    <dgm:pt modelId="{6A1214C9-8C90-4609-8910-308110EF9C4B}" type="parTrans" cxnId="{F9EB3110-67B8-456C-B3A9-97641A696E74}">
      <dgm:prSet/>
      <dgm:spPr/>
      <dgm:t>
        <a:bodyPr/>
        <a:lstStyle/>
        <a:p>
          <a:endParaRPr lang="en-US"/>
        </a:p>
      </dgm:t>
    </dgm:pt>
    <dgm:pt modelId="{5B5966CD-C221-4B07-A5BA-C3E8E787DD13}" type="sibTrans" cxnId="{F9EB3110-67B8-456C-B3A9-97641A696E74}">
      <dgm:prSet/>
      <dgm:spPr/>
      <dgm:t>
        <a:bodyPr/>
        <a:lstStyle/>
        <a:p>
          <a:endParaRPr lang="en-US"/>
        </a:p>
      </dgm:t>
    </dgm:pt>
    <dgm:pt modelId="{C72D6AB3-CC30-4D4C-985A-878E24519C1B}">
      <dgm:prSet/>
      <dgm:spPr/>
      <dgm:t>
        <a:bodyPr/>
        <a:lstStyle/>
        <a:p>
          <a:r>
            <a:rPr lang="en-GB"/>
            <a:t>Questionnaire</a:t>
          </a:r>
          <a:endParaRPr lang="en-US"/>
        </a:p>
      </dgm:t>
    </dgm:pt>
    <dgm:pt modelId="{9CDBE78D-37F7-43C5-A7F4-D77755F62339}" type="parTrans" cxnId="{FAEEB6C9-3DEB-4B9B-90A1-8169421BEFD8}">
      <dgm:prSet/>
      <dgm:spPr/>
      <dgm:t>
        <a:bodyPr/>
        <a:lstStyle/>
        <a:p>
          <a:endParaRPr lang="en-US"/>
        </a:p>
      </dgm:t>
    </dgm:pt>
    <dgm:pt modelId="{C63D68A7-117B-4FED-91A9-AAAF64F0DE78}" type="sibTrans" cxnId="{FAEEB6C9-3DEB-4B9B-90A1-8169421BEFD8}">
      <dgm:prSet/>
      <dgm:spPr/>
      <dgm:t>
        <a:bodyPr/>
        <a:lstStyle/>
        <a:p>
          <a:endParaRPr lang="en-US"/>
        </a:p>
      </dgm:t>
    </dgm:pt>
    <dgm:pt modelId="{AA7122BD-3933-43B4-B323-B9525BA04640}">
      <dgm:prSet/>
      <dgm:spPr/>
      <dgm:t>
        <a:bodyPr/>
        <a:lstStyle/>
        <a:p>
          <a:r>
            <a:rPr lang="en-GB"/>
            <a:t>Focus group</a:t>
          </a:r>
          <a:endParaRPr lang="en-US"/>
        </a:p>
      </dgm:t>
    </dgm:pt>
    <dgm:pt modelId="{959F6048-5F30-4F7B-90EE-4CDEBA171379}" type="parTrans" cxnId="{C9FB9B95-5AB0-41AA-9849-63C4D4356DEE}">
      <dgm:prSet/>
      <dgm:spPr/>
      <dgm:t>
        <a:bodyPr/>
        <a:lstStyle/>
        <a:p>
          <a:endParaRPr lang="en-US"/>
        </a:p>
      </dgm:t>
    </dgm:pt>
    <dgm:pt modelId="{53111A59-7D60-44A3-BC41-9E2C27F8E334}" type="sibTrans" cxnId="{C9FB9B95-5AB0-41AA-9849-63C4D4356DEE}">
      <dgm:prSet/>
      <dgm:spPr/>
      <dgm:t>
        <a:bodyPr/>
        <a:lstStyle/>
        <a:p>
          <a:endParaRPr lang="en-US"/>
        </a:p>
      </dgm:t>
    </dgm:pt>
    <dgm:pt modelId="{65590A2D-DEA0-409B-B910-09FAAD14B760}">
      <dgm:prSet/>
      <dgm:spPr/>
      <dgm:t>
        <a:bodyPr/>
        <a:lstStyle/>
        <a:p>
          <a:r>
            <a:rPr lang="en-GB"/>
            <a:t>Food waste monitoring </a:t>
          </a:r>
          <a:endParaRPr lang="en-US"/>
        </a:p>
      </dgm:t>
    </dgm:pt>
    <dgm:pt modelId="{FE8D316F-306F-4D91-BA87-69B9024B9EE4}" type="parTrans" cxnId="{62FE553B-366D-45FD-8860-5CBDCDE977F0}">
      <dgm:prSet/>
      <dgm:spPr/>
      <dgm:t>
        <a:bodyPr/>
        <a:lstStyle/>
        <a:p>
          <a:endParaRPr lang="en-US"/>
        </a:p>
      </dgm:t>
    </dgm:pt>
    <dgm:pt modelId="{11B5E90E-F137-46BA-950A-452386F5194D}" type="sibTrans" cxnId="{62FE553B-366D-45FD-8860-5CBDCDE977F0}">
      <dgm:prSet/>
      <dgm:spPr/>
      <dgm:t>
        <a:bodyPr/>
        <a:lstStyle/>
        <a:p>
          <a:endParaRPr lang="en-US"/>
        </a:p>
      </dgm:t>
    </dgm:pt>
    <dgm:pt modelId="{E82440DF-E09C-49A6-BF7E-2F9F27917975}">
      <dgm:prSet/>
      <dgm:spPr/>
      <dgm:t>
        <a:bodyPr/>
        <a:lstStyle/>
        <a:p>
          <a:r>
            <a:rPr lang="en-GB"/>
            <a:t>Field trip to Welsh Water AD</a:t>
          </a:r>
          <a:endParaRPr lang="en-US"/>
        </a:p>
      </dgm:t>
    </dgm:pt>
    <dgm:pt modelId="{2D79A234-FD00-4A1C-BD50-9A42C420F212}" type="parTrans" cxnId="{45B04818-49D0-4586-B953-042D2221C9EF}">
      <dgm:prSet/>
      <dgm:spPr/>
      <dgm:t>
        <a:bodyPr/>
        <a:lstStyle/>
        <a:p>
          <a:endParaRPr lang="en-US"/>
        </a:p>
      </dgm:t>
    </dgm:pt>
    <dgm:pt modelId="{A125E595-0CDA-44E0-8C83-A63D73CFEAAA}" type="sibTrans" cxnId="{45B04818-49D0-4586-B953-042D2221C9EF}">
      <dgm:prSet/>
      <dgm:spPr/>
      <dgm:t>
        <a:bodyPr/>
        <a:lstStyle/>
        <a:p>
          <a:endParaRPr lang="en-US"/>
        </a:p>
      </dgm:t>
    </dgm:pt>
    <dgm:pt modelId="{9ECE2F9D-9AE6-4CFC-A580-6F6ABFF77678}">
      <dgm:prSet/>
      <dgm:spPr/>
      <dgm:t>
        <a:bodyPr/>
        <a:lstStyle/>
        <a:p>
          <a:r>
            <a:rPr lang="en-GB"/>
            <a:t>Community workshops</a:t>
          </a:r>
          <a:endParaRPr lang="en-US"/>
        </a:p>
      </dgm:t>
    </dgm:pt>
    <dgm:pt modelId="{24589097-BA46-4EDF-9EE0-06E2395FEB67}" type="parTrans" cxnId="{431FE9A3-496E-4DF3-9027-625D77E1F1F5}">
      <dgm:prSet/>
      <dgm:spPr/>
      <dgm:t>
        <a:bodyPr/>
        <a:lstStyle/>
        <a:p>
          <a:endParaRPr lang="en-US"/>
        </a:p>
      </dgm:t>
    </dgm:pt>
    <dgm:pt modelId="{E7221FAC-06EE-40A2-8DBB-771D0D7FE41C}" type="sibTrans" cxnId="{431FE9A3-496E-4DF3-9027-625D77E1F1F5}">
      <dgm:prSet/>
      <dgm:spPr/>
      <dgm:t>
        <a:bodyPr/>
        <a:lstStyle/>
        <a:p>
          <a:endParaRPr lang="en-US"/>
        </a:p>
      </dgm:t>
    </dgm:pt>
    <dgm:pt modelId="{99150582-65CC-4C56-BA21-E9AC4987B9DA}" type="pres">
      <dgm:prSet presAssocID="{90096B20-F769-4F3C-8743-B78BB19E9B0B}" presName="root" presStyleCnt="0">
        <dgm:presLayoutVars>
          <dgm:dir/>
          <dgm:resizeHandles val="exact"/>
        </dgm:presLayoutVars>
      </dgm:prSet>
      <dgm:spPr/>
    </dgm:pt>
    <dgm:pt modelId="{383B329B-AF08-401B-BA2E-0CF21721175F}" type="pres">
      <dgm:prSet presAssocID="{E647E572-B5B0-483E-B7E9-FF129C600FD5}" presName="compNode" presStyleCnt="0"/>
      <dgm:spPr/>
    </dgm:pt>
    <dgm:pt modelId="{6F5CBB25-F739-4CD2-AF9D-10783782D2EC}" type="pres">
      <dgm:prSet presAssocID="{E647E572-B5B0-483E-B7E9-FF129C600FD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A3B5C161-D492-41F6-9AB4-17807D1B787D}" type="pres">
      <dgm:prSet presAssocID="{E647E572-B5B0-483E-B7E9-FF129C600FD5}" presName="spaceRect" presStyleCnt="0"/>
      <dgm:spPr/>
    </dgm:pt>
    <dgm:pt modelId="{5075FE03-1D34-49BC-8B07-457CFEDB28C6}" type="pres">
      <dgm:prSet presAssocID="{E647E572-B5B0-483E-B7E9-FF129C600FD5}" presName="textRect" presStyleLbl="revTx" presStyleIdx="0" presStyleCnt="6">
        <dgm:presLayoutVars>
          <dgm:chMax val="1"/>
          <dgm:chPref val="1"/>
        </dgm:presLayoutVars>
      </dgm:prSet>
      <dgm:spPr/>
    </dgm:pt>
    <dgm:pt modelId="{E7AA0616-3A49-4C30-A5E5-5E569DAFC754}" type="pres">
      <dgm:prSet presAssocID="{5B5966CD-C221-4B07-A5BA-C3E8E787DD13}" presName="sibTrans" presStyleCnt="0"/>
      <dgm:spPr/>
    </dgm:pt>
    <dgm:pt modelId="{37BB4DB0-337A-49A4-85C8-25D7FE77F203}" type="pres">
      <dgm:prSet presAssocID="{C72D6AB3-CC30-4D4C-985A-878E24519C1B}" presName="compNode" presStyleCnt="0"/>
      <dgm:spPr/>
    </dgm:pt>
    <dgm:pt modelId="{975292AC-A56E-499A-A849-9151CF60511E}" type="pres">
      <dgm:prSet presAssocID="{C72D6AB3-CC30-4D4C-985A-878E24519C1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A067CB73-1FB8-4A0A-844C-18D99A16AD76}" type="pres">
      <dgm:prSet presAssocID="{C72D6AB3-CC30-4D4C-985A-878E24519C1B}" presName="spaceRect" presStyleCnt="0"/>
      <dgm:spPr/>
    </dgm:pt>
    <dgm:pt modelId="{0F4912A5-551F-4BF8-8090-2591F3FA4F29}" type="pres">
      <dgm:prSet presAssocID="{C72D6AB3-CC30-4D4C-985A-878E24519C1B}" presName="textRect" presStyleLbl="revTx" presStyleIdx="1" presStyleCnt="6">
        <dgm:presLayoutVars>
          <dgm:chMax val="1"/>
          <dgm:chPref val="1"/>
        </dgm:presLayoutVars>
      </dgm:prSet>
      <dgm:spPr/>
    </dgm:pt>
    <dgm:pt modelId="{6B0F7AA2-6CCA-46E8-BA1F-70372E96ABB6}" type="pres">
      <dgm:prSet presAssocID="{C63D68A7-117B-4FED-91A9-AAAF64F0DE78}" presName="sibTrans" presStyleCnt="0"/>
      <dgm:spPr/>
    </dgm:pt>
    <dgm:pt modelId="{CFFEEF02-77DA-4B51-B033-AB402A39FE1B}" type="pres">
      <dgm:prSet presAssocID="{AA7122BD-3933-43B4-B323-B9525BA04640}" presName="compNode" presStyleCnt="0"/>
      <dgm:spPr/>
    </dgm:pt>
    <dgm:pt modelId="{63B8A77F-735D-42CF-A525-3351DEA308C6}" type="pres">
      <dgm:prSet presAssocID="{AA7122BD-3933-43B4-B323-B9525BA0464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594C31A1-A6CF-4A0A-A2AF-984162668731}" type="pres">
      <dgm:prSet presAssocID="{AA7122BD-3933-43B4-B323-B9525BA04640}" presName="spaceRect" presStyleCnt="0"/>
      <dgm:spPr/>
    </dgm:pt>
    <dgm:pt modelId="{09E9804F-9A6F-4F54-A635-69C47C479682}" type="pres">
      <dgm:prSet presAssocID="{AA7122BD-3933-43B4-B323-B9525BA04640}" presName="textRect" presStyleLbl="revTx" presStyleIdx="2" presStyleCnt="6">
        <dgm:presLayoutVars>
          <dgm:chMax val="1"/>
          <dgm:chPref val="1"/>
        </dgm:presLayoutVars>
      </dgm:prSet>
      <dgm:spPr/>
    </dgm:pt>
    <dgm:pt modelId="{45D333CF-80A2-4C70-B1F4-3B6CD3A4EC4C}" type="pres">
      <dgm:prSet presAssocID="{53111A59-7D60-44A3-BC41-9E2C27F8E334}" presName="sibTrans" presStyleCnt="0"/>
      <dgm:spPr/>
    </dgm:pt>
    <dgm:pt modelId="{616392E0-3B9B-485E-9226-B90809FBACAF}" type="pres">
      <dgm:prSet presAssocID="{65590A2D-DEA0-409B-B910-09FAAD14B760}" presName="compNode" presStyleCnt="0"/>
      <dgm:spPr/>
    </dgm:pt>
    <dgm:pt modelId="{0341A2F1-DA2F-4886-AD06-0A257C9D3245}" type="pres">
      <dgm:prSet presAssocID="{65590A2D-DEA0-409B-B910-09FAAD14B76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ork and knife"/>
        </a:ext>
      </dgm:extLst>
    </dgm:pt>
    <dgm:pt modelId="{5748B566-F74B-4BA7-9234-434D56CE7FA0}" type="pres">
      <dgm:prSet presAssocID="{65590A2D-DEA0-409B-B910-09FAAD14B760}" presName="spaceRect" presStyleCnt="0"/>
      <dgm:spPr/>
    </dgm:pt>
    <dgm:pt modelId="{AB437B90-6ADA-4FCB-AAD8-D061765F56D8}" type="pres">
      <dgm:prSet presAssocID="{65590A2D-DEA0-409B-B910-09FAAD14B760}" presName="textRect" presStyleLbl="revTx" presStyleIdx="3" presStyleCnt="6">
        <dgm:presLayoutVars>
          <dgm:chMax val="1"/>
          <dgm:chPref val="1"/>
        </dgm:presLayoutVars>
      </dgm:prSet>
      <dgm:spPr/>
    </dgm:pt>
    <dgm:pt modelId="{6B1D948B-625C-47F2-8925-53049F39A790}" type="pres">
      <dgm:prSet presAssocID="{11B5E90E-F137-46BA-950A-452386F5194D}" presName="sibTrans" presStyleCnt="0"/>
      <dgm:spPr/>
    </dgm:pt>
    <dgm:pt modelId="{755A548F-7651-4039-8EBB-698C1A1BA75E}" type="pres">
      <dgm:prSet presAssocID="{E82440DF-E09C-49A6-BF7E-2F9F27917975}" presName="compNode" presStyleCnt="0"/>
      <dgm:spPr/>
    </dgm:pt>
    <dgm:pt modelId="{DB722B0D-A13F-4D65-8CA4-1F5C7A5F2D0D}" type="pres">
      <dgm:prSet presAssocID="{E82440DF-E09C-49A6-BF7E-2F9F27917975}" presName="iconRect" presStyleLbl="node1" presStyleIdx="4" presStyleCnt="6"/>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a:noFill/>
        </a:ln>
      </dgm:spPr>
      <dgm:extLst>
        <a:ext uri="{E40237B7-FDA0-4F09-8148-C483321AD2D9}">
          <dgm14:cNvPr xmlns:dgm14="http://schemas.microsoft.com/office/drawing/2010/diagram" id="0" name="" descr="Shoe footprints with solid fill"/>
        </a:ext>
      </dgm:extLst>
    </dgm:pt>
    <dgm:pt modelId="{78907EF9-69F5-4229-A5B9-D532C95C981F}" type="pres">
      <dgm:prSet presAssocID="{E82440DF-E09C-49A6-BF7E-2F9F27917975}" presName="spaceRect" presStyleCnt="0"/>
      <dgm:spPr/>
    </dgm:pt>
    <dgm:pt modelId="{53905DDF-CB9F-43CB-A85A-761B23F26650}" type="pres">
      <dgm:prSet presAssocID="{E82440DF-E09C-49A6-BF7E-2F9F27917975}" presName="textRect" presStyleLbl="revTx" presStyleIdx="4" presStyleCnt="6">
        <dgm:presLayoutVars>
          <dgm:chMax val="1"/>
          <dgm:chPref val="1"/>
        </dgm:presLayoutVars>
      </dgm:prSet>
      <dgm:spPr/>
    </dgm:pt>
    <dgm:pt modelId="{83F48175-EC49-47B9-AA13-566822A6C4B5}" type="pres">
      <dgm:prSet presAssocID="{A125E595-0CDA-44E0-8C83-A63D73CFEAAA}" presName="sibTrans" presStyleCnt="0"/>
      <dgm:spPr/>
    </dgm:pt>
    <dgm:pt modelId="{7F229F96-B1C3-4B25-B3B2-0AADC8206EBB}" type="pres">
      <dgm:prSet presAssocID="{9ECE2F9D-9AE6-4CFC-A580-6F6ABFF77678}" presName="compNode" presStyleCnt="0"/>
      <dgm:spPr/>
    </dgm:pt>
    <dgm:pt modelId="{F3BDE0EB-9B14-458C-A565-AE4A8E1740B6}" type="pres">
      <dgm:prSet presAssocID="{9ECE2F9D-9AE6-4CFC-A580-6F6ABFF7767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roup"/>
        </a:ext>
      </dgm:extLst>
    </dgm:pt>
    <dgm:pt modelId="{55E04B0D-1DBA-4748-9B09-C2CF95F391A3}" type="pres">
      <dgm:prSet presAssocID="{9ECE2F9D-9AE6-4CFC-A580-6F6ABFF77678}" presName="spaceRect" presStyleCnt="0"/>
      <dgm:spPr/>
    </dgm:pt>
    <dgm:pt modelId="{1DA8EA92-46AA-49E7-9E2B-1E4102C15161}" type="pres">
      <dgm:prSet presAssocID="{9ECE2F9D-9AE6-4CFC-A580-6F6ABFF77678}" presName="textRect" presStyleLbl="revTx" presStyleIdx="5" presStyleCnt="6">
        <dgm:presLayoutVars>
          <dgm:chMax val="1"/>
          <dgm:chPref val="1"/>
        </dgm:presLayoutVars>
      </dgm:prSet>
      <dgm:spPr/>
    </dgm:pt>
  </dgm:ptLst>
  <dgm:cxnLst>
    <dgm:cxn modelId="{1B4EC405-4171-4CD0-B15F-FBDA0FE10E8E}" type="presOf" srcId="{90096B20-F769-4F3C-8743-B78BB19E9B0B}" destId="{99150582-65CC-4C56-BA21-E9AC4987B9DA}" srcOrd="0" destOrd="0" presId="urn:microsoft.com/office/officeart/2018/2/layout/IconLabelList"/>
    <dgm:cxn modelId="{76400506-0723-486A-8760-6FCE15395B86}" type="presOf" srcId="{E82440DF-E09C-49A6-BF7E-2F9F27917975}" destId="{53905DDF-CB9F-43CB-A85A-761B23F26650}" srcOrd="0" destOrd="0" presId="urn:microsoft.com/office/officeart/2018/2/layout/IconLabelList"/>
    <dgm:cxn modelId="{F9EB3110-67B8-456C-B3A9-97641A696E74}" srcId="{90096B20-F769-4F3C-8743-B78BB19E9B0B}" destId="{E647E572-B5B0-483E-B7E9-FF129C600FD5}" srcOrd="0" destOrd="0" parTransId="{6A1214C9-8C90-4609-8910-308110EF9C4B}" sibTransId="{5B5966CD-C221-4B07-A5BA-C3E8E787DD13}"/>
    <dgm:cxn modelId="{45B04818-49D0-4586-B953-042D2221C9EF}" srcId="{90096B20-F769-4F3C-8743-B78BB19E9B0B}" destId="{E82440DF-E09C-49A6-BF7E-2F9F27917975}" srcOrd="4" destOrd="0" parTransId="{2D79A234-FD00-4A1C-BD50-9A42C420F212}" sibTransId="{A125E595-0CDA-44E0-8C83-A63D73CFEAAA}"/>
    <dgm:cxn modelId="{19FE362A-6A8B-4A55-8436-E96BC0013E08}" type="presOf" srcId="{9ECE2F9D-9AE6-4CFC-A580-6F6ABFF77678}" destId="{1DA8EA92-46AA-49E7-9E2B-1E4102C15161}" srcOrd="0" destOrd="0" presId="urn:microsoft.com/office/officeart/2018/2/layout/IconLabelList"/>
    <dgm:cxn modelId="{62FE553B-366D-45FD-8860-5CBDCDE977F0}" srcId="{90096B20-F769-4F3C-8743-B78BB19E9B0B}" destId="{65590A2D-DEA0-409B-B910-09FAAD14B760}" srcOrd="3" destOrd="0" parTransId="{FE8D316F-306F-4D91-BA87-69B9024B9EE4}" sibTransId="{11B5E90E-F137-46BA-950A-452386F5194D}"/>
    <dgm:cxn modelId="{DC16EB46-8F0B-41F6-9FD3-A0B2055DF19F}" type="presOf" srcId="{C72D6AB3-CC30-4D4C-985A-878E24519C1B}" destId="{0F4912A5-551F-4BF8-8090-2591F3FA4F29}" srcOrd="0" destOrd="0" presId="urn:microsoft.com/office/officeart/2018/2/layout/IconLabelList"/>
    <dgm:cxn modelId="{28ACC76F-8C49-4818-B8AE-CCF86D86AE25}" type="presOf" srcId="{E647E572-B5B0-483E-B7E9-FF129C600FD5}" destId="{5075FE03-1D34-49BC-8B07-457CFEDB28C6}" srcOrd="0" destOrd="0" presId="urn:microsoft.com/office/officeart/2018/2/layout/IconLabelList"/>
    <dgm:cxn modelId="{C9FB9B95-5AB0-41AA-9849-63C4D4356DEE}" srcId="{90096B20-F769-4F3C-8743-B78BB19E9B0B}" destId="{AA7122BD-3933-43B4-B323-B9525BA04640}" srcOrd="2" destOrd="0" parTransId="{959F6048-5F30-4F7B-90EE-4CDEBA171379}" sibTransId="{53111A59-7D60-44A3-BC41-9E2C27F8E334}"/>
    <dgm:cxn modelId="{3FB70F98-915F-43AB-96BD-D4FC040A6374}" type="presOf" srcId="{65590A2D-DEA0-409B-B910-09FAAD14B760}" destId="{AB437B90-6ADA-4FCB-AAD8-D061765F56D8}" srcOrd="0" destOrd="0" presId="urn:microsoft.com/office/officeart/2018/2/layout/IconLabelList"/>
    <dgm:cxn modelId="{7DE9E3A3-5F62-4D1D-87D2-F2497B923F12}" type="presOf" srcId="{AA7122BD-3933-43B4-B323-B9525BA04640}" destId="{09E9804F-9A6F-4F54-A635-69C47C479682}" srcOrd="0" destOrd="0" presId="urn:microsoft.com/office/officeart/2018/2/layout/IconLabelList"/>
    <dgm:cxn modelId="{431FE9A3-496E-4DF3-9027-625D77E1F1F5}" srcId="{90096B20-F769-4F3C-8743-B78BB19E9B0B}" destId="{9ECE2F9D-9AE6-4CFC-A580-6F6ABFF77678}" srcOrd="5" destOrd="0" parTransId="{24589097-BA46-4EDF-9EE0-06E2395FEB67}" sibTransId="{E7221FAC-06EE-40A2-8DBB-771D0D7FE41C}"/>
    <dgm:cxn modelId="{FAEEB6C9-3DEB-4B9B-90A1-8169421BEFD8}" srcId="{90096B20-F769-4F3C-8743-B78BB19E9B0B}" destId="{C72D6AB3-CC30-4D4C-985A-878E24519C1B}" srcOrd="1" destOrd="0" parTransId="{9CDBE78D-37F7-43C5-A7F4-D77755F62339}" sibTransId="{C63D68A7-117B-4FED-91A9-AAAF64F0DE78}"/>
    <dgm:cxn modelId="{D6BF7FDB-F098-45B4-885F-7A22DB6AC373}" type="presParOf" srcId="{99150582-65CC-4C56-BA21-E9AC4987B9DA}" destId="{383B329B-AF08-401B-BA2E-0CF21721175F}" srcOrd="0" destOrd="0" presId="urn:microsoft.com/office/officeart/2018/2/layout/IconLabelList"/>
    <dgm:cxn modelId="{F7CE233F-44A0-431E-8E75-145ACBEA3451}" type="presParOf" srcId="{383B329B-AF08-401B-BA2E-0CF21721175F}" destId="{6F5CBB25-F739-4CD2-AF9D-10783782D2EC}" srcOrd="0" destOrd="0" presId="urn:microsoft.com/office/officeart/2018/2/layout/IconLabelList"/>
    <dgm:cxn modelId="{0285D0FA-B296-4839-9635-2AA91C2C8FFC}" type="presParOf" srcId="{383B329B-AF08-401B-BA2E-0CF21721175F}" destId="{A3B5C161-D492-41F6-9AB4-17807D1B787D}" srcOrd="1" destOrd="0" presId="urn:microsoft.com/office/officeart/2018/2/layout/IconLabelList"/>
    <dgm:cxn modelId="{017F2F62-971B-4A9A-ACC2-8EE71043E2FF}" type="presParOf" srcId="{383B329B-AF08-401B-BA2E-0CF21721175F}" destId="{5075FE03-1D34-49BC-8B07-457CFEDB28C6}" srcOrd="2" destOrd="0" presId="urn:microsoft.com/office/officeart/2018/2/layout/IconLabelList"/>
    <dgm:cxn modelId="{A2A3072A-94A3-47A9-BB88-A7CE9C49DDC1}" type="presParOf" srcId="{99150582-65CC-4C56-BA21-E9AC4987B9DA}" destId="{E7AA0616-3A49-4C30-A5E5-5E569DAFC754}" srcOrd="1" destOrd="0" presId="urn:microsoft.com/office/officeart/2018/2/layout/IconLabelList"/>
    <dgm:cxn modelId="{19383D3A-E569-4638-971B-CABE064B827D}" type="presParOf" srcId="{99150582-65CC-4C56-BA21-E9AC4987B9DA}" destId="{37BB4DB0-337A-49A4-85C8-25D7FE77F203}" srcOrd="2" destOrd="0" presId="urn:microsoft.com/office/officeart/2018/2/layout/IconLabelList"/>
    <dgm:cxn modelId="{76D47049-9FF1-46BA-81AF-33A14A768478}" type="presParOf" srcId="{37BB4DB0-337A-49A4-85C8-25D7FE77F203}" destId="{975292AC-A56E-499A-A849-9151CF60511E}" srcOrd="0" destOrd="0" presId="urn:microsoft.com/office/officeart/2018/2/layout/IconLabelList"/>
    <dgm:cxn modelId="{2979B25F-E8AB-4CFC-984B-43725281E070}" type="presParOf" srcId="{37BB4DB0-337A-49A4-85C8-25D7FE77F203}" destId="{A067CB73-1FB8-4A0A-844C-18D99A16AD76}" srcOrd="1" destOrd="0" presId="urn:microsoft.com/office/officeart/2018/2/layout/IconLabelList"/>
    <dgm:cxn modelId="{C2FF4F6A-D5B0-4E5A-A169-1A5EB3A19AD0}" type="presParOf" srcId="{37BB4DB0-337A-49A4-85C8-25D7FE77F203}" destId="{0F4912A5-551F-4BF8-8090-2591F3FA4F29}" srcOrd="2" destOrd="0" presId="urn:microsoft.com/office/officeart/2018/2/layout/IconLabelList"/>
    <dgm:cxn modelId="{015785DC-00F0-4B5A-8E40-C5E8C2D24FE1}" type="presParOf" srcId="{99150582-65CC-4C56-BA21-E9AC4987B9DA}" destId="{6B0F7AA2-6CCA-46E8-BA1F-70372E96ABB6}" srcOrd="3" destOrd="0" presId="urn:microsoft.com/office/officeart/2018/2/layout/IconLabelList"/>
    <dgm:cxn modelId="{C227C101-EDA2-47D3-B1F3-251D7A211B18}" type="presParOf" srcId="{99150582-65CC-4C56-BA21-E9AC4987B9DA}" destId="{CFFEEF02-77DA-4B51-B033-AB402A39FE1B}" srcOrd="4" destOrd="0" presId="urn:microsoft.com/office/officeart/2018/2/layout/IconLabelList"/>
    <dgm:cxn modelId="{2904341C-57B8-460B-83B6-45165438A77A}" type="presParOf" srcId="{CFFEEF02-77DA-4B51-B033-AB402A39FE1B}" destId="{63B8A77F-735D-42CF-A525-3351DEA308C6}" srcOrd="0" destOrd="0" presId="urn:microsoft.com/office/officeart/2018/2/layout/IconLabelList"/>
    <dgm:cxn modelId="{9BDDAC80-8A0B-482A-80C6-38BA87A9BDBC}" type="presParOf" srcId="{CFFEEF02-77DA-4B51-B033-AB402A39FE1B}" destId="{594C31A1-A6CF-4A0A-A2AF-984162668731}" srcOrd="1" destOrd="0" presId="urn:microsoft.com/office/officeart/2018/2/layout/IconLabelList"/>
    <dgm:cxn modelId="{3EC617BA-CBA8-4896-91B9-CFD4A5416FB9}" type="presParOf" srcId="{CFFEEF02-77DA-4B51-B033-AB402A39FE1B}" destId="{09E9804F-9A6F-4F54-A635-69C47C479682}" srcOrd="2" destOrd="0" presId="urn:microsoft.com/office/officeart/2018/2/layout/IconLabelList"/>
    <dgm:cxn modelId="{89ECFA2F-2901-4F59-978A-261147EA07D7}" type="presParOf" srcId="{99150582-65CC-4C56-BA21-E9AC4987B9DA}" destId="{45D333CF-80A2-4C70-B1F4-3B6CD3A4EC4C}" srcOrd="5" destOrd="0" presId="urn:microsoft.com/office/officeart/2018/2/layout/IconLabelList"/>
    <dgm:cxn modelId="{CF9C8B92-4E52-41DB-B3C0-37AF20B60F7B}" type="presParOf" srcId="{99150582-65CC-4C56-BA21-E9AC4987B9DA}" destId="{616392E0-3B9B-485E-9226-B90809FBACAF}" srcOrd="6" destOrd="0" presId="urn:microsoft.com/office/officeart/2018/2/layout/IconLabelList"/>
    <dgm:cxn modelId="{6317F71C-5BF2-40E1-9984-6613E9C482B5}" type="presParOf" srcId="{616392E0-3B9B-485E-9226-B90809FBACAF}" destId="{0341A2F1-DA2F-4886-AD06-0A257C9D3245}" srcOrd="0" destOrd="0" presId="urn:microsoft.com/office/officeart/2018/2/layout/IconLabelList"/>
    <dgm:cxn modelId="{7DEAA23C-D75C-4EF1-B99B-90D4C5CD1CFA}" type="presParOf" srcId="{616392E0-3B9B-485E-9226-B90809FBACAF}" destId="{5748B566-F74B-4BA7-9234-434D56CE7FA0}" srcOrd="1" destOrd="0" presId="urn:microsoft.com/office/officeart/2018/2/layout/IconLabelList"/>
    <dgm:cxn modelId="{228FA3CC-8D14-416F-A438-A6122747EF61}" type="presParOf" srcId="{616392E0-3B9B-485E-9226-B90809FBACAF}" destId="{AB437B90-6ADA-4FCB-AAD8-D061765F56D8}" srcOrd="2" destOrd="0" presId="urn:microsoft.com/office/officeart/2018/2/layout/IconLabelList"/>
    <dgm:cxn modelId="{2A4CF70A-00C2-4BA3-9E96-5E64EF79180A}" type="presParOf" srcId="{99150582-65CC-4C56-BA21-E9AC4987B9DA}" destId="{6B1D948B-625C-47F2-8925-53049F39A790}" srcOrd="7" destOrd="0" presId="urn:microsoft.com/office/officeart/2018/2/layout/IconLabelList"/>
    <dgm:cxn modelId="{12B595E2-9BC4-4025-BC7F-9E0242CC0B58}" type="presParOf" srcId="{99150582-65CC-4C56-BA21-E9AC4987B9DA}" destId="{755A548F-7651-4039-8EBB-698C1A1BA75E}" srcOrd="8" destOrd="0" presId="urn:microsoft.com/office/officeart/2018/2/layout/IconLabelList"/>
    <dgm:cxn modelId="{DB2341C6-AA1C-4762-9B4C-BE4B8D14D5D6}" type="presParOf" srcId="{755A548F-7651-4039-8EBB-698C1A1BA75E}" destId="{DB722B0D-A13F-4D65-8CA4-1F5C7A5F2D0D}" srcOrd="0" destOrd="0" presId="urn:microsoft.com/office/officeart/2018/2/layout/IconLabelList"/>
    <dgm:cxn modelId="{375046DD-C527-4879-A952-B2B068FE673E}" type="presParOf" srcId="{755A548F-7651-4039-8EBB-698C1A1BA75E}" destId="{78907EF9-69F5-4229-A5B9-D532C95C981F}" srcOrd="1" destOrd="0" presId="urn:microsoft.com/office/officeart/2018/2/layout/IconLabelList"/>
    <dgm:cxn modelId="{22E3D953-C63F-4BCA-B0D8-8D13A60B714B}" type="presParOf" srcId="{755A548F-7651-4039-8EBB-698C1A1BA75E}" destId="{53905DDF-CB9F-43CB-A85A-761B23F26650}" srcOrd="2" destOrd="0" presId="urn:microsoft.com/office/officeart/2018/2/layout/IconLabelList"/>
    <dgm:cxn modelId="{FE2580A4-91BF-4992-ABB5-7C30A1A8AA02}" type="presParOf" srcId="{99150582-65CC-4C56-BA21-E9AC4987B9DA}" destId="{83F48175-EC49-47B9-AA13-566822A6C4B5}" srcOrd="9" destOrd="0" presId="urn:microsoft.com/office/officeart/2018/2/layout/IconLabelList"/>
    <dgm:cxn modelId="{93BC694E-07C9-4823-9722-B9D64FD66D62}" type="presParOf" srcId="{99150582-65CC-4C56-BA21-E9AC4987B9DA}" destId="{7F229F96-B1C3-4B25-B3B2-0AADC8206EBB}" srcOrd="10" destOrd="0" presId="urn:microsoft.com/office/officeart/2018/2/layout/IconLabelList"/>
    <dgm:cxn modelId="{22D6BD2C-1EF5-4093-96C9-8DCE67AE1624}" type="presParOf" srcId="{7F229F96-B1C3-4B25-B3B2-0AADC8206EBB}" destId="{F3BDE0EB-9B14-458C-A565-AE4A8E1740B6}" srcOrd="0" destOrd="0" presId="urn:microsoft.com/office/officeart/2018/2/layout/IconLabelList"/>
    <dgm:cxn modelId="{7B904C4C-5F21-400C-9F4D-6EF9075C2653}" type="presParOf" srcId="{7F229F96-B1C3-4B25-B3B2-0AADC8206EBB}" destId="{55E04B0D-1DBA-4748-9B09-C2CF95F391A3}" srcOrd="1" destOrd="0" presId="urn:microsoft.com/office/officeart/2018/2/layout/IconLabelList"/>
    <dgm:cxn modelId="{290848AB-DB7B-48E6-A406-AC6950057444}" type="presParOf" srcId="{7F229F96-B1C3-4B25-B3B2-0AADC8206EBB}" destId="{1DA8EA92-46AA-49E7-9E2B-1E4102C1516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22D1878-F82F-4784-94CC-AC22ABC4C77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877E249-0E6E-4E96-AC03-54B81BCFC064}">
      <dgm:prSet/>
      <dgm:spPr/>
      <dgm:t>
        <a:bodyPr/>
        <a:lstStyle/>
        <a:p>
          <a:r>
            <a:rPr lang="en-US"/>
            <a:t>Reduction in carbon and methane by recycling food waste</a:t>
          </a:r>
        </a:p>
      </dgm:t>
    </dgm:pt>
    <dgm:pt modelId="{2A4B767B-E5BE-4E0D-B274-D225F66AE6FB}" type="parTrans" cxnId="{AE0DC22F-71FA-4429-99DA-36AE3548C63D}">
      <dgm:prSet/>
      <dgm:spPr/>
      <dgm:t>
        <a:bodyPr/>
        <a:lstStyle/>
        <a:p>
          <a:endParaRPr lang="en-US"/>
        </a:p>
      </dgm:t>
    </dgm:pt>
    <dgm:pt modelId="{A83D91D3-ABD6-487E-BA31-932049D72BC2}" type="sibTrans" cxnId="{AE0DC22F-71FA-4429-99DA-36AE3548C63D}">
      <dgm:prSet/>
      <dgm:spPr/>
      <dgm:t>
        <a:bodyPr/>
        <a:lstStyle/>
        <a:p>
          <a:endParaRPr lang="en-US"/>
        </a:p>
      </dgm:t>
    </dgm:pt>
    <dgm:pt modelId="{59BC4F13-C0B9-4855-9910-BCC225FF00BE}">
      <dgm:prSet/>
      <dgm:spPr/>
      <dgm:t>
        <a:bodyPr/>
        <a:lstStyle/>
        <a:p>
          <a:r>
            <a:rPr lang="en-US"/>
            <a:t>Increased awareness of the problems associated with food waste and how to reduce it.</a:t>
          </a:r>
        </a:p>
      </dgm:t>
    </dgm:pt>
    <dgm:pt modelId="{5CD60373-211F-4E72-96BD-701EBEC7FE12}" type="parTrans" cxnId="{7593B58B-7230-44E0-A025-EF54B0F78DD8}">
      <dgm:prSet/>
      <dgm:spPr/>
      <dgm:t>
        <a:bodyPr/>
        <a:lstStyle/>
        <a:p>
          <a:endParaRPr lang="en-US"/>
        </a:p>
      </dgm:t>
    </dgm:pt>
    <dgm:pt modelId="{A00E473A-C107-4258-9B57-71D29C2595A3}" type="sibTrans" cxnId="{7593B58B-7230-44E0-A025-EF54B0F78DD8}">
      <dgm:prSet/>
      <dgm:spPr/>
      <dgm:t>
        <a:bodyPr/>
        <a:lstStyle/>
        <a:p>
          <a:endParaRPr lang="en-US"/>
        </a:p>
      </dgm:t>
    </dgm:pt>
    <dgm:pt modelId="{850468E0-D448-407A-B1E5-49D37636994E}">
      <dgm:prSet/>
      <dgm:spPr/>
      <dgm:t>
        <a:bodyPr/>
        <a:lstStyle/>
        <a:p>
          <a:r>
            <a:rPr lang="en-US"/>
            <a:t>Knowledge and understanding of how to look after a wormery</a:t>
          </a:r>
        </a:p>
      </dgm:t>
    </dgm:pt>
    <dgm:pt modelId="{7D6FF82D-5F1B-4126-8F6E-04D5FE2E33CB}" type="parTrans" cxnId="{A5C1CCBE-31DF-43BB-8423-D83CE8646F61}">
      <dgm:prSet/>
      <dgm:spPr/>
      <dgm:t>
        <a:bodyPr/>
        <a:lstStyle/>
        <a:p>
          <a:endParaRPr lang="en-US"/>
        </a:p>
      </dgm:t>
    </dgm:pt>
    <dgm:pt modelId="{F57A0213-A675-4CCE-8C1B-3B56D646BCDA}" type="sibTrans" cxnId="{A5C1CCBE-31DF-43BB-8423-D83CE8646F61}">
      <dgm:prSet/>
      <dgm:spPr/>
      <dgm:t>
        <a:bodyPr/>
        <a:lstStyle/>
        <a:p>
          <a:endParaRPr lang="en-US"/>
        </a:p>
      </dgm:t>
    </dgm:pt>
    <dgm:pt modelId="{592FC735-E0A7-4F10-9BEF-521323D7482F}">
      <dgm:prSet/>
      <dgm:spPr/>
      <dgm:t>
        <a:bodyPr/>
        <a:lstStyle/>
        <a:p>
          <a:r>
            <a:rPr lang="en-US"/>
            <a:t>Behaviour change amongst pupils' eating habits and food waste</a:t>
          </a:r>
        </a:p>
      </dgm:t>
    </dgm:pt>
    <dgm:pt modelId="{F48D14A2-B0D5-4341-BA22-66ACD8526B7B}" type="parTrans" cxnId="{9965B754-36A3-4BC8-93BC-AC12DDB01646}">
      <dgm:prSet/>
      <dgm:spPr/>
      <dgm:t>
        <a:bodyPr/>
        <a:lstStyle/>
        <a:p>
          <a:endParaRPr lang="en-US"/>
        </a:p>
      </dgm:t>
    </dgm:pt>
    <dgm:pt modelId="{3198F3C4-3BDD-4701-85DE-A22271121C84}" type="sibTrans" cxnId="{9965B754-36A3-4BC8-93BC-AC12DDB01646}">
      <dgm:prSet/>
      <dgm:spPr/>
      <dgm:t>
        <a:bodyPr/>
        <a:lstStyle/>
        <a:p>
          <a:endParaRPr lang="en-US"/>
        </a:p>
      </dgm:t>
    </dgm:pt>
    <dgm:pt modelId="{FACB6ACA-1E6F-4BAE-A8F3-F731DEFB8E83}">
      <dgm:prSet/>
      <dgm:spPr/>
      <dgm:t>
        <a:bodyPr/>
        <a:lstStyle/>
        <a:p>
          <a:r>
            <a:rPr lang="en-US"/>
            <a:t>Sustained farm-to-fork food cycle within the school and local community</a:t>
          </a:r>
        </a:p>
      </dgm:t>
    </dgm:pt>
    <dgm:pt modelId="{BC668784-5D38-4389-8717-34A84F7742D5}" type="parTrans" cxnId="{1B5BFF80-2A61-4A92-BE1F-5DD883E15D17}">
      <dgm:prSet/>
      <dgm:spPr/>
      <dgm:t>
        <a:bodyPr/>
        <a:lstStyle/>
        <a:p>
          <a:endParaRPr lang="en-US"/>
        </a:p>
      </dgm:t>
    </dgm:pt>
    <dgm:pt modelId="{BC0C0B84-BF64-4142-B20B-D3E34AEC1B89}" type="sibTrans" cxnId="{1B5BFF80-2A61-4A92-BE1F-5DD883E15D17}">
      <dgm:prSet/>
      <dgm:spPr/>
      <dgm:t>
        <a:bodyPr/>
        <a:lstStyle/>
        <a:p>
          <a:endParaRPr lang="en-US"/>
        </a:p>
      </dgm:t>
    </dgm:pt>
    <dgm:pt modelId="{B448CC45-4391-4A9D-9BB5-9ABBED406967}" type="pres">
      <dgm:prSet presAssocID="{922D1878-F82F-4784-94CC-AC22ABC4C77D}" presName="root" presStyleCnt="0">
        <dgm:presLayoutVars>
          <dgm:dir/>
          <dgm:resizeHandles val="exact"/>
        </dgm:presLayoutVars>
      </dgm:prSet>
      <dgm:spPr/>
    </dgm:pt>
    <dgm:pt modelId="{74F8654C-8D7B-490D-8A21-B6CDB1F33C41}" type="pres">
      <dgm:prSet presAssocID="{7877E249-0E6E-4E96-AC03-54B81BCFC064}" presName="compNode" presStyleCnt="0"/>
      <dgm:spPr/>
    </dgm:pt>
    <dgm:pt modelId="{CF52A497-EFF7-435E-9B0B-ACF9426B7294}" type="pres">
      <dgm:prSet presAssocID="{7877E249-0E6E-4E96-AC03-54B81BCFC064}" presName="bgRect" presStyleLbl="bgShp" presStyleIdx="0" presStyleCnt="5"/>
      <dgm:spPr/>
    </dgm:pt>
    <dgm:pt modelId="{91552BC3-4FA6-4660-8A7B-45096644D6FA}" type="pres">
      <dgm:prSet presAssocID="{7877E249-0E6E-4E96-AC03-54B81BCFC06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a:ext>
      </dgm:extLst>
    </dgm:pt>
    <dgm:pt modelId="{948071A7-1B07-4577-9652-C6E895CF0D24}" type="pres">
      <dgm:prSet presAssocID="{7877E249-0E6E-4E96-AC03-54B81BCFC064}" presName="spaceRect" presStyleCnt="0"/>
      <dgm:spPr/>
    </dgm:pt>
    <dgm:pt modelId="{604BB7E5-5971-4D6C-8F55-B2C517EEEFC9}" type="pres">
      <dgm:prSet presAssocID="{7877E249-0E6E-4E96-AC03-54B81BCFC064}" presName="parTx" presStyleLbl="revTx" presStyleIdx="0" presStyleCnt="5">
        <dgm:presLayoutVars>
          <dgm:chMax val="0"/>
          <dgm:chPref val="0"/>
        </dgm:presLayoutVars>
      </dgm:prSet>
      <dgm:spPr/>
    </dgm:pt>
    <dgm:pt modelId="{A8610659-446C-4F01-80FB-64D45E3CC938}" type="pres">
      <dgm:prSet presAssocID="{A83D91D3-ABD6-487E-BA31-932049D72BC2}" presName="sibTrans" presStyleCnt="0"/>
      <dgm:spPr/>
    </dgm:pt>
    <dgm:pt modelId="{D49FBD77-CA35-44C8-952D-A6E1108D5BB1}" type="pres">
      <dgm:prSet presAssocID="{59BC4F13-C0B9-4855-9910-BCC225FF00BE}" presName="compNode" presStyleCnt="0"/>
      <dgm:spPr/>
    </dgm:pt>
    <dgm:pt modelId="{CAA7DFD0-25E4-4C39-B894-554ECFF5621C}" type="pres">
      <dgm:prSet presAssocID="{59BC4F13-C0B9-4855-9910-BCC225FF00BE}" presName="bgRect" presStyleLbl="bgShp" presStyleIdx="1" presStyleCnt="5"/>
      <dgm:spPr/>
    </dgm:pt>
    <dgm:pt modelId="{3AD2ABE1-92A9-42C1-B20C-F9A6688A481F}" type="pres">
      <dgm:prSet presAssocID="{59BC4F13-C0B9-4855-9910-BCC225FF00B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ycle Sign"/>
        </a:ext>
      </dgm:extLst>
    </dgm:pt>
    <dgm:pt modelId="{E3F5468D-CAB7-4E6A-B4C2-F098AA6F88D5}" type="pres">
      <dgm:prSet presAssocID="{59BC4F13-C0B9-4855-9910-BCC225FF00BE}" presName="spaceRect" presStyleCnt="0"/>
      <dgm:spPr/>
    </dgm:pt>
    <dgm:pt modelId="{4BFE1255-F7AD-4668-A6B3-DDA4775A4AE6}" type="pres">
      <dgm:prSet presAssocID="{59BC4F13-C0B9-4855-9910-BCC225FF00BE}" presName="parTx" presStyleLbl="revTx" presStyleIdx="1" presStyleCnt="5">
        <dgm:presLayoutVars>
          <dgm:chMax val="0"/>
          <dgm:chPref val="0"/>
        </dgm:presLayoutVars>
      </dgm:prSet>
      <dgm:spPr/>
    </dgm:pt>
    <dgm:pt modelId="{5F3C6CEB-2A0D-4D3E-BF87-41CE1589A26D}" type="pres">
      <dgm:prSet presAssocID="{A00E473A-C107-4258-9B57-71D29C2595A3}" presName="sibTrans" presStyleCnt="0"/>
      <dgm:spPr/>
    </dgm:pt>
    <dgm:pt modelId="{8CA1B8C5-48D3-43CF-9021-18D63B0F207C}" type="pres">
      <dgm:prSet presAssocID="{850468E0-D448-407A-B1E5-49D37636994E}" presName="compNode" presStyleCnt="0"/>
      <dgm:spPr/>
    </dgm:pt>
    <dgm:pt modelId="{E4A76C34-33A9-4F87-AF18-39D012CAE7C5}" type="pres">
      <dgm:prSet presAssocID="{850468E0-D448-407A-B1E5-49D37636994E}" presName="bgRect" presStyleLbl="bgShp" presStyleIdx="2" presStyleCnt="5"/>
      <dgm:spPr/>
    </dgm:pt>
    <dgm:pt modelId="{707BF33F-12AE-4ECD-A58D-7147810CD1DC}" type="pres">
      <dgm:prSet presAssocID="{850468E0-D448-407A-B1E5-49D37636994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3F4815EA-D9B8-4B6C-806E-47E95516D1AD}" type="pres">
      <dgm:prSet presAssocID="{850468E0-D448-407A-B1E5-49D37636994E}" presName="spaceRect" presStyleCnt="0"/>
      <dgm:spPr/>
    </dgm:pt>
    <dgm:pt modelId="{A3003F91-B175-4409-B8CD-AB7220CB6B9B}" type="pres">
      <dgm:prSet presAssocID="{850468E0-D448-407A-B1E5-49D37636994E}" presName="parTx" presStyleLbl="revTx" presStyleIdx="2" presStyleCnt="5">
        <dgm:presLayoutVars>
          <dgm:chMax val="0"/>
          <dgm:chPref val="0"/>
        </dgm:presLayoutVars>
      </dgm:prSet>
      <dgm:spPr/>
    </dgm:pt>
    <dgm:pt modelId="{A588136A-CC97-4FD6-A221-D2BF7218D141}" type="pres">
      <dgm:prSet presAssocID="{F57A0213-A675-4CCE-8C1B-3B56D646BCDA}" presName="sibTrans" presStyleCnt="0"/>
      <dgm:spPr/>
    </dgm:pt>
    <dgm:pt modelId="{1242B87E-5D89-4EAA-9F95-DCF182ED672F}" type="pres">
      <dgm:prSet presAssocID="{592FC735-E0A7-4F10-9BEF-521323D7482F}" presName="compNode" presStyleCnt="0"/>
      <dgm:spPr/>
    </dgm:pt>
    <dgm:pt modelId="{1F23A41B-975F-4E77-AB0D-CF088B47E7C9}" type="pres">
      <dgm:prSet presAssocID="{592FC735-E0A7-4F10-9BEF-521323D7482F}" presName="bgRect" presStyleLbl="bgShp" presStyleIdx="3" presStyleCnt="5"/>
      <dgm:spPr/>
    </dgm:pt>
    <dgm:pt modelId="{2B11C630-2C5C-47B9-93DB-F88F22A74E8F}" type="pres">
      <dgm:prSet presAssocID="{592FC735-E0A7-4F10-9BEF-521323D7482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Eating"/>
        </a:ext>
      </dgm:extLst>
    </dgm:pt>
    <dgm:pt modelId="{4ECA33F0-5264-4CBE-A143-9901826B08CD}" type="pres">
      <dgm:prSet presAssocID="{592FC735-E0A7-4F10-9BEF-521323D7482F}" presName="spaceRect" presStyleCnt="0"/>
      <dgm:spPr/>
    </dgm:pt>
    <dgm:pt modelId="{6BC7C809-29C6-479E-B291-0A8EDDC1B757}" type="pres">
      <dgm:prSet presAssocID="{592FC735-E0A7-4F10-9BEF-521323D7482F}" presName="parTx" presStyleLbl="revTx" presStyleIdx="3" presStyleCnt="5">
        <dgm:presLayoutVars>
          <dgm:chMax val="0"/>
          <dgm:chPref val="0"/>
        </dgm:presLayoutVars>
      </dgm:prSet>
      <dgm:spPr/>
    </dgm:pt>
    <dgm:pt modelId="{498F090D-4AD4-4757-A860-E3D741AD039E}" type="pres">
      <dgm:prSet presAssocID="{3198F3C4-3BDD-4701-85DE-A22271121C84}" presName="sibTrans" presStyleCnt="0"/>
      <dgm:spPr/>
    </dgm:pt>
    <dgm:pt modelId="{8DC04D4C-4BD4-435E-9D49-7E42D881066E}" type="pres">
      <dgm:prSet presAssocID="{FACB6ACA-1E6F-4BAE-A8F3-F731DEFB8E83}" presName="compNode" presStyleCnt="0"/>
      <dgm:spPr/>
    </dgm:pt>
    <dgm:pt modelId="{854B85BB-6191-4197-B072-77D56884CDE5}" type="pres">
      <dgm:prSet presAssocID="{FACB6ACA-1E6F-4BAE-A8F3-F731DEFB8E83}" presName="bgRect" presStyleLbl="bgShp" presStyleIdx="4" presStyleCnt="5"/>
      <dgm:spPr/>
    </dgm:pt>
    <dgm:pt modelId="{ED7A5D3F-4C46-4367-BD10-BB8CF531E7D9}" type="pres">
      <dgm:prSet presAssocID="{FACB6ACA-1E6F-4BAE-A8F3-F731DEFB8E8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ork and knife"/>
        </a:ext>
      </dgm:extLst>
    </dgm:pt>
    <dgm:pt modelId="{47CDDDF1-BA20-40B8-AB1D-7EF7F5CDAC4F}" type="pres">
      <dgm:prSet presAssocID="{FACB6ACA-1E6F-4BAE-A8F3-F731DEFB8E83}" presName="spaceRect" presStyleCnt="0"/>
      <dgm:spPr/>
    </dgm:pt>
    <dgm:pt modelId="{CE8E1F82-152C-4778-81B5-56370D445913}" type="pres">
      <dgm:prSet presAssocID="{FACB6ACA-1E6F-4BAE-A8F3-F731DEFB8E83}" presName="parTx" presStyleLbl="revTx" presStyleIdx="4" presStyleCnt="5">
        <dgm:presLayoutVars>
          <dgm:chMax val="0"/>
          <dgm:chPref val="0"/>
        </dgm:presLayoutVars>
      </dgm:prSet>
      <dgm:spPr/>
    </dgm:pt>
  </dgm:ptLst>
  <dgm:cxnLst>
    <dgm:cxn modelId="{742D6110-6896-4E02-8486-4CC297A69992}" type="presOf" srcId="{850468E0-D448-407A-B1E5-49D37636994E}" destId="{A3003F91-B175-4409-B8CD-AB7220CB6B9B}" srcOrd="0" destOrd="0" presId="urn:microsoft.com/office/officeart/2018/2/layout/IconVerticalSolidList"/>
    <dgm:cxn modelId="{AE0DC22F-71FA-4429-99DA-36AE3548C63D}" srcId="{922D1878-F82F-4784-94CC-AC22ABC4C77D}" destId="{7877E249-0E6E-4E96-AC03-54B81BCFC064}" srcOrd="0" destOrd="0" parTransId="{2A4B767B-E5BE-4E0D-B274-D225F66AE6FB}" sibTransId="{A83D91D3-ABD6-487E-BA31-932049D72BC2}"/>
    <dgm:cxn modelId="{77D40630-C637-4893-B403-6B5060B3A8D1}" type="presOf" srcId="{922D1878-F82F-4784-94CC-AC22ABC4C77D}" destId="{B448CC45-4391-4A9D-9BB5-9ABBED406967}" srcOrd="0" destOrd="0" presId="urn:microsoft.com/office/officeart/2018/2/layout/IconVerticalSolidList"/>
    <dgm:cxn modelId="{76697451-5E23-4BFD-BE1B-066CF49BD71B}" type="presOf" srcId="{59BC4F13-C0B9-4855-9910-BCC225FF00BE}" destId="{4BFE1255-F7AD-4668-A6B3-DDA4775A4AE6}" srcOrd="0" destOrd="0" presId="urn:microsoft.com/office/officeart/2018/2/layout/IconVerticalSolidList"/>
    <dgm:cxn modelId="{9965B754-36A3-4BC8-93BC-AC12DDB01646}" srcId="{922D1878-F82F-4784-94CC-AC22ABC4C77D}" destId="{592FC735-E0A7-4F10-9BEF-521323D7482F}" srcOrd="3" destOrd="0" parTransId="{F48D14A2-B0D5-4341-BA22-66ACD8526B7B}" sibTransId="{3198F3C4-3BDD-4701-85DE-A22271121C84}"/>
    <dgm:cxn modelId="{1B5BFF80-2A61-4A92-BE1F-5DD883E15D17}" srcId="{922D1878-F82F-4784-94CC-AC22ABC4C77D}" destId="{FACB6ACA-1E6F-4BAE-A8F3-F731DEFB8E83}" srcOrd="4" destOrd="0" parTransId="{BC668784-5D38-4389-8717-34A84F7742D5}" sibTransId="{BC0C0B84-BF64-4142-B20B-D3E34AEC1B89}"/>
    <dgm:cxn modelId="{7593B58B-7230-44E0-A025-EF54B0F78DD8}" srcId="{922D1878-F82F-4784-94CC-AC22ABC4C77D}" destId="{59BC4F13-C0B9-4855-9910-BCC225FF00BE}" srcOrd="1" destOrd="0" parTransId="{5CD60373-211F-4E72-96BD-701EBEC7FE12}" sibTransId="{A00E473A-C107-4258-9B57-71D29C2595A3}"/>
    <dgm:cxn modelId="{828FA6A1-10B6-45D6-AC2A-EE1F87DD9966}" type="presOf" srcId="{FACB6ACA-1E6F-4BAE-A8F3-F731DEFB8E83}" destId="{CE8E1F82-152C-4778-81B5-56370D445913}" srcOrd="0" destOrd="0" presId="urn:microsoft.com/office/officeart/2018/2/layout/IconVerticalSolidList"/>
    <dgm:cxn modelId="{58D19EA3-790C-4CC8-8244-6D042E160B3E}" type="presOf" srcId="{592FC735-E0A7-4F10-9BEF-521323D7482F}" destId="{6BC7C809-29C6-479E-B291-0A8EDDC1B757}" srcOrd="0" destOrd="0" presId="urn:microsoft.com/office/officeart/2018/2/layout/IconVerticalSolidList"/>
    <dgm:cxn modelId="{A5C1CCBE-31DF-43BB-8423-D83CE8646F61}" srcId="{922D1878-F82F-4784-94CC-AC22ABC4C77D}" destId="{850468E0-D448-407A-B1E5-49D37636994E}" srcOrd="2" destOrd="0" parTransId="{7D6FF82D-5F1B-4126-8F6E-04D5FE2E33CB}" sibTransId="{F57A0213-A675-4CCE-8C1B-3B56D646BCDA}"/>
    <dgm:cxn modelId="{E683A8F7-A4FC-46BE-8940-2E5F79157BF0}" type="presOf" srcId="{7877E249-0E6E-4E96-AC03-54B81BCFC064}" destId="{604BB7E5-5971-4D6C-8F55-B2C517EEEFC9}" srcOrd="0" destOrd="0" presId="urn:microsoft.com/office/officeart/2018/2/layout/IconVerticalSolidList"/>
    <dgm:cxn modelId="{6DB15231-956B-4178-9F24-36BEC66FEFC6}" type="presParOf" srcId="{B448CC45-4391-4A9D-9BB5-9ABBED406967}" destId="{74F8654C-8D7B-490D-8A21-B6CDB1F33C41}" srcOrd="0" destOrd="0" presId="urn:microsoft.com/office/officeart/2018/2/layout/IconVerticalSolidList"/>
    <dgm:cxn modelId="{91215683-3F3E-4C31-838F-5369CDC9F038}" type="presParOf" srcId="{74F8654C-8D7B-490D-8A21-B6CDB1F33C41}" destId="{CF52A497-EFF7-435E-9B0B-ACF9426B7294}" srcOrd="0" destOrd="0" presId="urn:microsoft.com/office/officeart/2018/2/layout/IconVerticalSolidList"/>
    <dgm:cxn modelId="{B49EAC61-F9D2-4FB6-A16E-3D0CC98657C0}" type="presParOf" srcId="{74F8654C-8D7B-490D-8A21-B6CDB1F33C41}" destId="{91552BC3-4FA6-4660-8A7B-45096644D6FA}" srcOrd="1" destOrd="0" presId="urn:microsoft.com/office/officeart/2018/2/layout/IconVerticalSolidList"/>
    <dgm:cxn modelId="{6C17CC47-B41E-4DAB-B8EA-D51261CB79EB}" type="presParOf" srcId="{74F8654C-8D7B-490D-8A21-B6CDB1F33C41}" destId="{948071A7-1B07-4577-9652-C6E895CF0D24}" srcOrd="2" destOrd="0" presId="urn:microsoft.com/office/officeart/2018/2/layout/IconVerticalSolidList"/>
    <dgm:cxn modelId="{F5C9D8B4-1B70-44FF-B732-EA3EC178C652}" type="presParOf" srcId="{74F8654C-8D7B-490D-8A21-B6CDB1F33C41}" destId="{604BB7E5-5971-4D6C-8F55-B2C517EEEFC9}" srcOrd="3" destOrd="0" presId="urn:microsoft.com/office/officeart/2018/2/layout/IconVerticalSolidList"/>
    <dgm:cxn modelId="{2E33A14D-0801-46C3-9CE8-431094801605}" type="presParOf" srcId="{B448CC45-4391-4A9D-9BB5-9ABBED406967}" destId="{A8610659-446C-4F01-80FB-64D45E3CC938}" srcOrd="1" destOrd="0" presId="urn:microsoft.com/office/officeart/2018/2/layout/IconVerticalSolidList"/>
    <dgm:cxn modelId="{88E64674-4D60-4D50-BE53-350551173763}" type="presParOf" srcId="{B448CC45-4391-4A9D-9BB5-9ABBED406967}" destId="{D49FBD77-CA35-44C8-952D-A6E1108D5BB1}" srcOrd="2" destOrd="0" presId="urn:microsoft.com/office/officeart/2018/2/layout/IconVerticalSolidList"/>
    <dgm:cxn modelId="{C2B3C6B2-BF9F-4B8E-81C0-8A177E36CE06}" type="presParOf" srcId="{D49FBD77-CA35-44C8-952D-A6E1108D5BB1}" destId="{CAA7DFD0-25E4-4C39-B894-554ECFF5621C}" srcOrd="0" destOrd="0" presId="urn:microsoft.com/office/officeart/2018/2/layout/IconVerticalSolidList"/>
    <dgm:cxn modelId="{FCB61A0E-7595-4DCA-A358-1DB71689BABF}" type="presParOf" srcId="{D49FBD77-CA35-44C8-952D-A6E1108D5BB1}" destId="{3AD2ABE1-92A9-42C1-B20C-F9A6688A481F}" srcOrd="1" destOrd="0" presId="urn:microsoft.com/office/officeart/2018/2/layout/IconVerticalSolidList"/>
    <dgm:cxn modelId="{CCBA6DA3-E578-402B-A2B8-B86E3FA2130B}" type="presParOf" srcId="{D49FBD77-CA35-44C8-952D-A6E1108D5BB1}" destId="{E3F5468D-CAB7-4E6A-B4C2-F098AA6F88D5}" srcOrd="2" destOrd="0" presId="urn:microsoft.com/office/officeart/2018/2/layout/IconVerticalSolidList"/>
    <dgm:cxn modelId="{81368B30-ADEF-4886-81C4-B11FE7401D22}" type="presParOf" srcId="{D49FBD77-CA35-44C8-952D-A6E1108D5BB1}" destId="{4BFE1255-F7AD-4668-A6B3-DDA4775A4AE6}" srcOrd="3" destOrd="0" presId="urn:microsoft.com/office/officeart/2018/2/layout/IconVerticalSolidList"/>
    <dgm:cxn modelId="{AACB869F-3452-4D04-8006-92B7C5EE17A0}" type="presParOf" srcId="{B448CC45-4391-4A9D-9BB5-9ABBED406967}" destId="{5F3C6CEB-2A0D-4D3E-BF87-41CE1589A26D}" srcOrd="3" destOrd="0" presId="urn:microsoft.com/office/officeart/2018/2/layout/IconVerticalSolidList"/>
    <dgm:cxn modelId="{97A68B70-ABEE-4CA4-A920-24C0124E6590}" type="presParOf" srcId="{B448CC45-4391-4A9D-9BB5-9ABBED406967}" destId="{8CA1B8C5-48D3-43CF-9021-18D63B0F207C}" srcOrd="4" destOrd="0" presId="urn:microsoft.com/office/officeart/2018/2/layout/IconVerticalSolidList"/>
    <dgm:cxn modelId="{D99659D1-9EF6-43F8-92A5-FA360B1D5860}" type="presParOf" srcId="{8CA1B8C5-48D3-43CF-9021-18D63B0F207C}" destId="{E4A76C34-33A9-4F87-AF18-39D012CAE7C5}" srcOrd="0" destOrd="0" presId="urn:microsoft.com/office/officeart/2018/2/layout/IconVerticalSolidList"/>
    <dgm:cxn modelId="{C1B4D16E-A43A-4923-B0CB-C65A3B2936E4}" type="presParOf" srcId="{8CA1B8C5-48D3-43CF-9021-18D63B0F207C}" destId="{707BF33F-12AE-4ECD-A58D-7147810CD1DC}" srcOrd="1" destOrd="0" presId="urn:microsoft.com/office/officeart/2018/2/layout/IconVerticalSolidList"/>
    <dgm:cxn modelId="{0691FA4B-1B44-47D5-B899-8068C42E5A29}" type="presParOf" srcId="{8CA1B8C5-48D3-43CF-9021-18D63B0F207C}" destId="{3F4815EA-D9B8-4B6C-806E-47E95516D1AD}" srcOrd="2" destOrd="0" presId="urn:microsoft.com/office/officeart/2018/2/layout/IconVerticalSolidList"/>
    <dgm:cxn modelId="{9B4716F2-CF22-4392-A534-70A6828A8308}" type="presParOf" srcId="{8CA1B8C5-48D3-43CF-9021-18D63B0F207C}" destId="{A3003F91-B175-4409-B8CD-AB7220CB6B9B}" srcOrd="3" destOrd="0" presId="urn:microsoft.com/office/officeart/2018/2/layout/IconVerticalSolidList"/>
    <dgm:cxn modelId="{30E062E0-79FC-4E96-9D79-026F064C14ED}" type="presParOf" srcId="{B448CC45-4391-4A9D-9BB5-9ABBED406967}" destId="{A588136A-CC97-4FD6-A221-D2BF7218D141}" srcOrd="5" destOrd="0" presId="urn:microsoft.com/office/officeart/2018/2/layout/IconVerticalSolidList"/>
    <dgm:cxn modelId="{E6D4D486-8081-4950-A487-C44C1477934A}" type="presParOf" srcId="{B448CC45-4391-4A9D-9BB5-9ABBED406967}" destId="{1242B87E-5D89-4EAA-9F95-DCF182ED672F}" srcOrd="6" destOrd="0" presId="urn:microsoft.com/office/officeart/2018/2/layout/IconVerticalSolidList"/>
    <dgm:cxn modelId="{5808F957-3193-4A2E-A371-21DFDB868623}" type="presParOf" srcId="{1242B87E-5D89-4EAA-9F95-DCF182ED672F}" destId="{1F23A41B-975F-4E77-AB0D-CF088B47E7C9}" srcOrd="0" destOrd="0" presId="urn:microsoft.com/office/officeart/2018/2/layout/IconVerticalSolidList"/>
    <dgm:cxn modelId="{19CE929C-F8FE-4CBA-A062-3B7596667D79}" type="presParOf" srcId="{1242B87E-5D89-4EAA-9F95-DCF182ED672F}" destId="{2B11C630-2C5C-47B9-93DB-F88F22A74E8F}" srcOrd="1" destOrd="0" presId="urn:microsoft.com/office/officeart/2018/2/layout/IconVerticalSolidList"/>
    <dgm:cxn modelId="{B645FBA3-28EE-429D-9C28-01F96AFC3D21}" type="presParOf" srcId="{1242B87E-5D89-4EAA-9F95-DCF182ED672F}" destId="{4ECA33F0-5264-4CBE-A143-9901826B08CD}" srcOrd="2" destOrd="0" presId="urn:microsoft.com/office/officeart/2018/2/layout/IconVerticalSolidList"/>
    <dgm:cxn modelId="{3DAB70B2-2262-4BC8-9836-7E7086258048}" type="presParOf" srcId="{1242B87E-5D89-4EAA-9F95-DCF182ED672F}" destId="{6BC7C809-29C6-479E-B291-0A8EDDC1B757}" srcOrd="3" destOrd="0" presId="urn:microsoft.com/office/officeart/2018/2/layout/IconVerticalSolidList"/>
    <dgm:cxn modelId="{92CEF3EC-76EC-459D-B614-BF099703F191}" type="presParOf" srcId="{B448CC45-4391-4A9D-9BB5-9ABBED406967}" destId="{498F090D-4AD4-4757-A860-E3D741AD039E}" srcOrd="7" destOrd="0" presId="urn:microsoft.com/office/officeart/2018/2/layout/IconVerticalSolidList"/>
    <dgm:cxn modelId="{4D53952B-B067-4120-8470-9DD691FB38AF}" type="presParOf" srcId="{B448CC45-4391-4A9D-9BB5-9ABBED406967}" destId="{8DC04D4C-4BD4-435E-9D49-7E42D881066E}" srcOrd="8" destOrd="0" presId="urn:microsoft.com/office/officeart/2018/2/layout/IconVerticalSolidList"/>
    <dgm:cxn modelId="{3D3665EC-DFAF-4449-B835-31AA4F16C398}" type="presParOf" srcId="{8DC04D4C-4BD4-435E-9D49-7E42D881066E}" destId="{854B85BB-6191-4197-B072-77D56884CDE5}" srcOrd="0" destOrd="0" presId="urn:microsoft.com/office/officeart/2018/2/layout/IconVerticalSolidList"/>
    <dgm:cxn modelId="{22F7B73E-FA0C-40BA-A125-AB61C443A13B}" type="presParOf" srcId="{8DC04D4C-4BD4-435E-9D49-7E42D881066E}" destId="{ED7A5D3F-4C46-4367-BD10-BB8CF531E7D9}" srcOrd="1" destOrd="0" presId="urn:microsoft.com/office/officeart/2018/2/layout/IconVerticalSolidList"/>
    <dgm:cxn modelId="{2BA2FADC-D622-4068-AF73-882530DF7106}" type="presParOf" srcId="{8DC04D4C-4BD4-435E-9D49-7E42D881066E}" destId="{47CDDDF1-BA20-40B8-AB1D-7EF7F5CDAC4F}" srcOrd="2" destOrd="0" presId="urn:microsoft.com/office/officeart/2018/2/layout/IconVerticalSolidList"/>
    <dgm:cxn modelId="{33062F6A-432B-4E53-9278-9917C7D491B2}" type="presParOf" srcId="{8DC04D4C-4BD4-435E-9D49-7E42D881066E}" destId="{CE8E1F82-152C-4778-81B5-56370D44591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3E120D-4B09-4435-85EC-FBBD96E494DF}">
      <dsp:nvSpPr>
        <dsp:cNvPr id="0" name=""/>
        <dsp:cNvSpPr/>
      </dsp:nvSpPr>
      <dsp:spPr>
        <a:xfrm>
          <a:off x="0" y="12809"/>
          <a:ext cx="5472000" cy="14396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547D51-432F-472E-9B4F-4A584923B9F1}">
      <dsp:nvSpPr>
        <dsp:cNvPr id="0" name=""/>
        <dsp:cNvSpPr/>
      </dsp:nvSpPr>
      <dsp:spPr>
        <a:xfrm>
          <a:off x="435493" y="324536"/>
          <a:ext cx="791806" cy="7918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2BEBBF-8BC3-4401-9F9C-8B5D52520E46}">
      <dsp:nvSpPr>
        <dsp:cNvPr id="0" name=""/>
        <dsp:cNvSpPr/>
      </dsp:nvSpPr>
      <dsp:spPr>
        <a:xfrm>
          <a:off x="1662793" y="615"/>
          <a:ext cx="3809206" cy="1439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363" tIns="152363" rIns="152363" bIns="152363" numCol="1" spcCol="1270" anchor="ctr" anchorCtr="0">
          <a:noAutofit/>
        </a:bodyPr>
        <a:lstStyle/>
        <a:p>
          <a:pPr marL="0" lvl="0" indent="0" algn="l" defTabSz="1111250">
            <a:lnSpc>
              <a:spcPct val="100000"/>
            </a:lnSpc>
            <a:spcBef>
              <a:spcPct val="0"/>
            </a:spcBef>
            <a:spcAft>
              <a:spcPct val="35000"/>
            </a:spcAft>
            <a:buNone/>
          </a:pPr>
          <a:r>
            <a:rPr lang="en-US" sz="2500" b="0" kern="1200" dirty="0"/>
            <a:t>Waste </a:t>
          </a:r>
          <a:r>
            <a:rPr lang="en-US" sz="2500" b="0" kern="1200" dirty="0">
              <a:solidFill>
                <a:prstClr val="black">
                  <a:hueOff val="0"/>
                  <a:satOff val="0"/>
                  <a:lumOff val="0"/>
                  <a:alphaOff val="0"/>
                </a:prstClr>
              </a:solidFill>
              <a:latin typeface="Calibri Light"/>
              <a:ea typeface="+mn-ea"/>
              <a:cs typeface="+mn-cs"/>
            </a:rPr>
            <a:t>research </a:t>
          </a:r>
        </a:p>
        <a:p>
          <a:pPr marL="0" lvl="0" indent="0" algn="l" defTabSz="1111250">
            <a:lnSpc>
              <a:spcPct val="100000"/>
            </a:lnSpc>
            <a:spcBef>
              <a:spcPct val="0"/>
            </a:spcBef>
            <a:spcAft>
              <a:spcPct val="35000"/>
            </a:spcAft>
            <a:buNone/>
          </a:pPr>
          <a:r>
            <a:rPr lang="en-US" sz="2500" b="0" kern="1200" dirty="0">
              <a:solidFill>
                <a:prstClr val="black">
                  <a:hueOff val="0"/>
                  <a:satOff val="0"/>
                  <a:lumOff val="0"/>
                  <a:alphaOff val="0"/>
                </a:prstClr>
              </a:solidFill>
              <a:latin typeface="Calibri Light"/>
              <a:ea typeface="+mn-ea"/>
              <a:cs typeface="+mn-cs"/>
            </a:rPr>
            <a:t>(</a:t>
          </a:r>
          <a:r>
            <a:rPr lang="en-GB" sz="2500" b="0" kern="1200" dirty="0">
              <a:solidFill>
                <a:prstClr val="black">
                  <a:hueOff val="0"/>
                  <a:satOff val="0"/>
                  <a:lumOff val="0"/>
                  <a:alphaOff val="0"/>
                </a:prstClr>
              </a:solidFill>
              <a:latin typeface="Calibri Light"/>
              <a:ea typeface="+mn-ea"/>
              <a:cs typeface="+mn-cs"/>
            </a:rPr>
            <a:t>Ritchie, 2020)</a:t>
          </a:r>
          <a:r>
            <a:rPr lang="en-US" sz="2500" b="0" kern="1200" dirty="0">
              <a:solidFill>
                <a:prstClr val="black">
                  <a:hueOff val="0"/>
                  <a:satOff val="0"/>
                  <a:lumOff val="0"/>
                  <a:alphaOff val="0"/>
                </a:prstClr>
              </a:solidFill>
              <a:latin typeface="Calibri Light"/>
              <a:ea typeface="+mn-ea"/>
              <a:cs typeface="+mn-cs"/>
            </a:rPr>
            <a:t> </a:t>
          </a:r>
        </a:p>
      </dsp:txBody>
      <dsp:txXfrm>
        <a:off x="1662793" y="615"/>
        <a:ext cx="3809206" cy="1439648"/>
      </dsp:txXfrm>
    </dsp:sp>
    <dsp:sp modelId="{EDE8F54D-5F0B-4368-B6F9-7488EC20D6DD}">
      <dsp:nvSpPr>
        <dsp:cNvPr id="0" name=""/>
        <dsp:cNvSpPr/>
      </dsp:nvSpPr>
      <dsp:spPr>
        <a:xfrm>
          <a:off x="0" y="1800175"/>
          <a:ext cx="5472000" cy="14396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442EEE-56D4-4BB1-85A3-6137B45688C7}">
      <dsp:nvSpPr>
        <dsp:cNvPr id="0" name=""/>
        <dsp:cNvSpPr/>
      </dsp:nvSpPr>
      <dsp:spPr>
        <a:xfrm>
          <a:off x="435493" y="2124096"/>
          <a:ext cx="791806" cy="7918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DE2B43-3C16-4AB0-9967-96F753845F8D}">
      <dsp:nvSpPr>
        <dsp:cNvPr id="0" name=""/>
        <dsp:cNvSpPr/>
      </dsp:nvSpPr>
      <dsp:spPr>
        <a:xfrm>
          <a:off x="1677268" y="1800175"/>
          <a:ext cx="3780256" cy="1439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363" tIns="152363" rIns="152363" bIns="152363" numCol="1" spcCol="1270" anchor="ctr" anchorCtr="0">
          <a:noAutofit/>
        </a:bodyPr>
        <a:lstStyle/>
        <a:p>
          <a:pPr marL="0" lvl="0" indent="0" algn="l" defTabSz="1111250">
            <a:lnSpc>
              <a:spcPct val="100000"/>
            </a:lnSpc>
            <a:spcBef>
              <a:spcPct val="0"/>
            </a:spcBef>
            <a:spcAft>
              <a:spcPct val="35000"/>
            </a:spcAft>
            <a:buNone/>
          </a:pPr>
          <a:r>
            <a:rPr lang="en-US" sz="2500" kern="1200" dirty="0"/>
            <a:t>Worm research </a:t>
          </a:r>
        </a:p>
        <a:p>
          <a:pPr marL="0" lvl="0" indent="0" algn="l" defTabSz="1111250">
            <a:lnSpc>
              <a:spcPct val="100000"/>
            </a:lnSpc>
            <a:spcBef>
              <a:spcPct val="0"/>
            </a:spcBef>
            <a:spcAft>
              <a:spcPct val="35000"/>
            </a:spcAft>
            <a:buNone/>
          </a:pPr>
          <a:r>
            <a:rPr lang="en-US" sz="2500" kern="1200" dirty="0"/>
            <a:t>(</a:t>
          </a:r>
          <a:r>
            <a:rPr lang="en-US" sz="2500" kern="1200" dirty="0" err="1"/>
            <a:t>Riggle</a:t>
          </a:r>
          <a:r>
            <a:rPr lang="en-US" sz="2500" kern="1200" dirty="0"/>
            <a:t>, 1998)</a:t>
          </a:r>
        </a:p>
      </dsp:txBody>
      <dsp:txXfrm>
        <a:off x="1677268" y="1800175"/>
        <a:ext cx="3780256" cy="1439648"/>
      </dsp:txXfrm>
    </dsp:sp>
    <dsp:sp modelId="{E87B49FB-4592-462A-9B8E-EA76B4F89EE5}">
      <dsp:nvSpPr>
        <dsp:cNvPr id="0" name=""/>
        <dsp:cNvSpPr/>
      </dsp:nvSpPr>
      <dsp:spPr>
        <a:xfrm>
          <a:off x="0" y="3599736"/>
          <a:ext cx="5472000" cy="14396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BC6B56-6DAA-4FAF-9842-EE6447328E42}">
      <dsp:nvSpPr>
        <dsp:cNvPr id="0" name=""/>
        <dsp:cNvSpPr/>
      </dsp:nvSpPr>
      <dsp:spPr>
        <a:xfrm>
          <a:off x="435493" y="3923657"/>
          <a:ext cx="791806" cy="7918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267FA3-758F-4156-A468-685AB49BA83F}">
      <dsp:nvSpPr>
        <dsp:cNvPr id="0" name=""/>
        <dsp:cNvSpPr/>
      </dsp:nvSpPr>
      <dsp:spPr>
        <a:xfrm>
          <a:off x="1662793" y="3599736"/>
          <a:ext cx="3809206" cy="1439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363" tIns="152363" rIns="152363" bIns="152363" numCol="1" spcCol="1270" anchor="ctr" anchorCtr="0">
          <a:noAutofit/>
        </a:bodyPr>
        <a:lstStyle/>
        <a:p>
          <a:pPr marL="0" lvl="0" indent="0" algn="l" defTabSz="1066800">
            <a:lnSpc>
              <a:spcPct val="100000"/>
            </a:lnSpc>
            <a:spcBef>
              <a:spcPct val="0"/>
            </a:spcBef>
            <a:spcAft>
              <a:spcPct val="35000"/>
            </a:spcAft>
            <a:buNone/>
          </a:pPr>
          <a:r>
            <a:rPr lang="en-US" sz="2400" kern="1200" dirty="0"/>
            <a:t>Eco-schools research </a:t>
          </a:r>
          <a:r>
            <a:rPr lang="en-US" sz="2400" kern="1200" dirty="0">
              <a:solidFill>
                <a:prstClr val="black">
                  <a:hueOff val="0"/>
                  <a:satOff val="0"/>
                  <a:lumOff val="0"/>
                  <a:alphaOff val="0"/>
                </a:prstClr>
              </a:solidFill>
              <a:latin typeface="Calibri Light"/>
              <a:ea typeface="+mn-ea"/>
              <a:cs typeface="+mn-cs"/>
            </a:rPr>
            <a:t>(</a:t>
          </a:r>
          <a:r>
            <a:rPr lang="en-US" sz="2400" kern="1200" dirty="0" err="1">
              <a:solidFill>
                <a:prstClr val="black">
                  <a:hueOff val="0"/>
                  <a:satOff val="0"/>
                  <a:lumOff val="0"/>
                  <a:alphaOff val="0"/>
                </a:prstClr>
              </a:solidFill>
              <a:latin typeface="Calibri Light"/>
              <a:ea typeface="+mn-ea"/>
              <a:cs typeface="+mn-cs"/>
            </a:rPr>
            <a:t>Cincera</a:t>
          </a:r>
          <a:r>
            <a:rPr lang="en-US" sz="2400" kern="1200" dirty="0">
              <a:solidFill>
                <a:prstClr val="black">
                  <a:hueOff val="0"/>
                  <a:satOff val="0"/>
                  <a:lumOff val="0"/>
                  <a:alphaOff val="0"/>
                </a:prstClr>
              </a:solidFill>
              <a:latin typeface="Calibri Light"/>
              <a:ea typeface="+mn-ea"/>
              <a:cs typeface="+mn-cs"/>
            </a:rPr>
            <a:t> &amp; </a:t>
          </a:r>
          <a:r>
            <a:rPr lang="en-US" sz="2400" kern="1200" dirty="0" err="1">
              <a:solidFill>
                <a:prstClr val="black">
                  <a:hueOff val="0"/>
                  <a:satOff val="0"/>
                  <a:lumOff val="0"/>
                  <a:alphaOff val="0"/>
                </a:prstClr>
              </a:solidFill>
              <a:latin typeface="Calibri Light"/>
              <a:ea typeface="+mn-ea"/>
              <a:cs typeface="+mn-cs"/>
            </a:rPr>
            <a:t>Krajhanzl</a:t>
          </a:r>
          <a:r>
            <a:rPr lang="en-US" sz="2400" kern="1200" dirty="0">
              <a:solidFill>
                <a:prstClr val="black">
                  <a:hueOff val="0"/>
                  <a:satOff val="0"/>
                  <a:lumOff val="0"/>
                  <a:alphaOff val="0"/>
                </a:prstClr>
              </a:solidFill>
              <a:latin typeface="Calibri Light"/>
              <a:ea typeface="+mn-ea"/>
              <a:cs typeface="+mn-cs"/>
            </a:rPr>
            <a:t>, 2013)</a:t>
          </a:r>
        </a:p>
      </dsp:txBody>
      <dsp:txXfrm>
        <a:off x="1662793" y="3599736"/>
        <a:ext cx="3809206" cy="14396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5CBB25-F739-4CD2-AF9D-10783782D2EC}">
      <dsp:nvSpPr>
        <dsp:cNvPr id="0" name=""/>
        <dsp:cNvSpPr/>
      </dsp:nvSpPr>
      <dsp:spPr>
        <a:xfrm>
          <a:off x="449789" y="643172"/>
          <a:ext cx="734853" cy="7348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75FE03-1D34-49BC-8B07-457CFEDB28C6}">
      <dsp:nvSpPr>
        <dsp:cNvPr id="0" name=""/>
        <dsp:cNvSpPr/>
      </dsp:nvSpPr>
      <dsp:spPr>
        <a:xfrm>
          <a:off x="711" y="1662670"/>
          <a:ext cx="1633007" cy="653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Recruitment lessons</a:t>
          </a:r>
          <a:endParaRPr lang="en-US" sz="1900" kern="1200"/>
        </a:p>
      </dsp:txBody>
      <dsp:txXfrm>
        <a:off x="711" y="1662670"/>
        <a:ext cx="1633007" cy="653203"/>
      </dsp:txXfrm>
    </dsp:sp>
    <dsp:sp modelId="{975292AC-A56E-499A-A849-9151CF60511E}">
      <dsp:nvSpPr>
        <dsp:cNvPr id="0" name=""/>
        <dsp:cNvSpPr/>
      </dsp:nvSpPr>
      <dsp:spPr>
        <a:xfrm>
          <a:off x="2368573" y="643172"/>
          <a:ext cx="734853" cy="7348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4912A5-551F-4BF8-8090-2591F3FA4F29}">
      <dsp:nvSpPr>
        <dsp:cNvPr id="0" name=""/>
        <dsp:cNvSpPr/>
      </dsp:nvSpPr>
      <dsp:spPr>
        <a:xfrm>
          <a:off x="1919496" y="1662670"/>
          <a:ext cx="1633007" cy="653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Questionnaire</a:t>
          </a:r>
          <a:endParaRPr lang="en-US" sz="1900" kern="1200"/>
        </a:p>
      </dsp:txBody>
      <dsp:txXfrm>
        <a:off x="1919496" y="1662670"/>
        <a:ext cx="1633007" cy="653203"/>
      </dsp:txXfrm>
    </dsp:sp>
    <dsp:sp modelId="{63B8A77F-735D-42CF-A525-3351DEA308C6}">
      <dsp:nvSpPr>
        <dsp:cNvPr id="0" name=""/>
        <dsp:cNvSpPr/>
      </dsp:nvSpPr>
      <dsp:spPr>
        <a:xfrm>
          <a:off x="4287357" y="643172"/>
          <a:ext cx="734853" cy="7348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E9804F-9A6F-4F54-A635-69C47C479682}">
      <dsp:nvSpPr>
        <dsp:cNvPr id="0" name=""/>
        <dsp:cNvSpPr/>
      </dsp:nvSpPr>
      <dsp:spPr>
        <a:xfrm>
          <a:off x="3838280" y="1662670"/>
          <a:ext cx="1633007" cy="653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Focus group</a:t>
          </a:r>
          <a:endParaRPr lang="en-US" sz="1900" kern="1200"/>
        </a:p>
      </dsp:txBody>
      <dsp:txXfrm>
        <a:off x="3838280" y="1662670"/>
        <a:ext cx="1633007" cy="653203"/>
      </dsp:txXfrm>
    </dsp:sp>
    <dsp:sp modelId="{0341A2F1-DA2F-4886-AD06-0A257C9D3245}">
      <dsp:nvSpPr>
        <dsp:cNvPr id="0" name=""/>
        <dsp:cNvSpPr/>
      </dsp:nvSpPr>
      <dsp:spPr>
        <a:xfrm>
          <a:off x="449789" y="2724125"/>
          <a:ext cx="734853" cy="7348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437B90-6ADA-4FCB-AAD8-D061765F56D8}">
      <dsp:nvSpPr>
        <dsp:cNvPr id="0" name=""/>
        <dsp:cNvSpPr/>
      </dsp:nvSpPr>
      <dsp:spPr>
        <a:xfrm>
          <a:off x="711" y="3743624"/>
          <a:ext cx="1633007" cy="653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Food waste monitoring </a:t>
          </a:r>
          <a:endParaRPr lang="en-US" sz="1900" kern="1200"/>
        </a:p>
      </dsp:txBody>
      <dsp:txXfrm>
        <a:off x="711" y="3743624"/>
        <a:ext cx="1633007" cy="653203"/>
      </dsp:txXfrm>
    </dsp:sp>
    <dsp:sp modelId="{DB722B0D-A13F-4D65-8CA4-1F5C7A5F2D0D}">
      <dsp:nvSpPr>
        <dsp:cNvPr id="0" name=""/>
        <dsp:cNvSpPr/>
      </dsp:nvSpPr>
      <dsp:spPr>
        <a:xfrm>
          <a:off x="2368573" y="2724125"/>
          <a:ext cx="734853" cy="734853"/>
        </a:xfrm>
        <a:prstGeom prst="rect">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905DDF-CB9F-43CB-A85A-761B23F26650}">
      <dsp:nvSpPr>
        <dsp:cNvPr id="0" name=""/>
        <dsp:cNvSpPr/>
      </dsp:nvSpPr>
      <dsp:spPr>
        <a:xfrm>
          <a:off x="1919496" y="3743624"/>
          <a:ext cx="1633007" cy="653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Field trip to Welsh Water AD</a:t>
          </a:r>
          <a:endParaRPr lang="en-US" sz="1900" kern="1200"/>
        </a:p>
      </dsp:txBody>
      <dsp:txXfrm>
        <a:off x="1919496" y="3743624"/>
        <a:ext cx="1633007" cy="653203"/>
      </dsp:txXfrm>
    </dsp:sp>
    <dsp:sp modelId="{F3BDE0EB-9B14-458C-A565-AE4A8E1740B6}">
      <dsp:nvSpPr>
        <dsp:cNvPr id="0" name=""/>
        <dsp:cNvSpPr/>
      </dsp:nvSpPr>
      <dsp:spPr>
        <a:xfrm>
          <a:off x="4287357" y="2724125"/>
          <a:ext cx="734853" cy="73485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A8EA92-46AA-49E7-9E2B-1E4102C15161}">
      <dsp:nvSpPr>
        <dsp:cNvPr id="0" name=""/>
        <dsp:cNvSpPr/>
      </dsp:nvSpPr>
      <dsp:spPr>
        <a:xfrm>
          <a:off x="3838280" y="3743624"/>
          <a:ext cx="1633007" cy="653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Community workshops</a:t>
          </a:r>
          <a:endParaRPr lang="en-US" sz="1900" kern="1200"/>
        </a:p>
      </dsp:txBody>
      <dsp:txXfrm>
        <a:off x="3838280" y="3743624"/>
        <a:ext cx="1633007" cy="6532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52A497-EFF7-435E-9B0B-ACF9426B7294}">
      <dsp:nvSpPr>
        <dsp:cNvPr id="0" name=""/>
        <dsp:cNvSpPr/>
      </dsp:nvSpPr>
      <dsp:spPr>
        <a:xfrm>
          <a:off x="0" y="3656"/>
          <a:ext cx="11340000" cy="77878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552BC3-4FA6-4660-8A7B-45096644D6FA}">
      <dsp:nvSpPr>
        <dsp:cNvPr id="0" name=""/>
        <dsp:cNvSpPr/>
      </dsp:nvSpPr>
      <dsp:spPr>
        <a:xfrm>
          <a:off x="235581" y="178882"/>
          <a:ext cx="428329" cy="4283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4BB7E5-5971-4D6C-8F55-B2C517EEEFC9}">
      <dsp:nvSpPr>
        <dsp:cNvPr id="0" name=""/>
        <dsp:cNvSpPr/>
      </dsp:nvSpPr>
      <dsp:spPr>
        <a:xfrm>
          <a:off x="899492" y="3656"/>
          <a:ext cx="10440507" cy="778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21" tIns="82421" rIns="82421" bIns="82421" numCol="1" spcCol="1270" anchor="ctr" anchorCtr="0">
          <a:noAutofit/>
        </a:bodyPr>
        <a:lstStyle/>
        <a:p>
          <a:pPr marL="0" lvl="0" indent="0" algn="l" defTabSz="844550">
            <a:lnSpc>
              <a:spcPct val="90000"/>
            </a:lnSpc>
            <a:spcBef>
              <a:spcPct val="0"/>
            </a:spcBef>
            <a:spcAft>
              <a:spcPct val="35000"/>
            </a:spcAft>
            <a:buNone/>
          </a:pPr>
          <a:r>
            <a:rPr lang="en-US" sz="1900" kern="1200"/>
            <a:t>Reduction in carbon and methane by recycling food waste</a:t>
          </a:r>
        </a:p>
      </dsp:txBody>
      <dsp:txXfrm>
        <a:off x="899492" y="3656"/>
        <a:ext cx="10440507" cy="778781"/>
      </dsp:txXfrm>
    </dsp:sp>
    <dsp:sp modelId="{CAA7DFD0-25E4-4C39-B894-554ECFF5621C}">
      <dsp:nvSpPr>
        <dsp:cNvPr id="0" name=""/>
        <dsp:cNvSpPr/>
      </dsp:nvSpPr>
      <dsp:spPr>
        <a:xfrm>
          <a:off x="0" y="977132"/>
          <a:ext cx="11340000" cy="77878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D2ABE1-92A9-42C1-B20C-F9A6688A481F}">
      <dsp:nvSpPr>
        <dsp:cNvPr id="0" name=""/>
        <dsp:cNvSpPr/>
      </dsp:nvSpPr>
      <dsp:spPr>
        <a:xfrm>
          <a:off x="235581" y="1152358"/>
          <a:ext cx="428329" cy="4283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FE1255-F7AD-4668-A6B3-DDA4775A4AE6}">
      <dsp:nvSpPr>
        <dsp:cNvPr id="0" name=""/>
        <dsp:cNvSpPr/>
      </dsp:nvSpPr>
      <dsp:spPr>
        <a:xfrm>
          <a:off x="899492" y="977132"/>
          <a:ext cx="10440507" cy="778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21" tIns="82421" rIns="82421" bIns="82421" numCol="1" spcCol="1270" anchor="ctr" anchorCtr="0">
          <a:noAutofit/>
        </a:bodyPr>
        <a:lstStyle/>
        <a:p>
          <a:pPr marL="0" lvl="0" indent="0" algn="l" defTabSz="844550">
            <a:lnSpc>
              <a:spcPct val="90000"/>
            </a:lnSpc>
            <a:spcBef>
              <a:spcPct val="0"/>
            </a:spcBef>
            <a:spcAft>
              <a:spcPct val="35000"/>
            </a:spcAft>
            <a:buNone/>
          </a:pPr>
          <a:r>
            <a:rPr lang="en-US" sz="1900" kern="1200"/>
            <a:t>Increased awareness of the problems associated with food waste and how to reduce it.</a:t>
          </a:r>
        </a:p>
      </dsp:txBody>
      <dsp:txXfrm>
        <a:off x="899492" y="977132"/>
        <a:ext cx="10440507" cy="778781"/>
      </dsp:txXfrm>
    </dsp:sp>
    <dsp:sp modelId="{E4A76C34-33A9-4F87-AF18-39D012CAE7C5}">
      <dsp:nvSpPr>
        <dsp:cNvPr id="0" name=""/>
        <dsp:cNvSpPr/>
      </dsp:nvSpPr>
      <dsp:spPr>
        <a:xfrm>
          <a:off x="0" y="1950609"/>
          <a:ext cx="11340000" cy="77878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7BF33F-12AE-4ECD-A58D-7147810CD1DC}">
      <dsp:nvSpPr>
        <dsp:cNvPr id="0" name=""/>
        <dsp:cNvSpPr/>
      </dsp:nvSpPr>
      <dsp:spPr>
        <a:xfrm>
          <a:off x="235581" y="2125835"/>
          <a:ext cx="428329" cy="4283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003F91-B175-4409-B8CD-AB7220CB6B9B}">
      <dsp:nvSpPr>
        <dsp:cNvPr id="0" name=""/>
        <dsp:cNvSpPr/>
      </dsp:nvSpPr>
      <dsp:spPr>
        <a:xfrm>
          <a:off x="899492" y="1950609"/>
          <a:ext cx="10440507" cy="778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21" tIns="82421" rIns="82421" bIns="82421" numCol="1" spcCol="1270" anchor="ctr" anchorCtr="0">
          <a:noAutofit/>
        </a:bodyPr>
        <a:lstStyle/>
        <a:p>
          <a:pPr marL="0" lvl="0" indent="0" algn="l" defTabSz="844550">
            <a:lnSpc>
              <a:spcPct val="90000"/>
            </a:lnSpc>
            <a:spcBef>
              <a:spcPct val="0"/>
            </a:spcBef>
            <a:spcAft>
              <a:spcPct val="35000"/>
            </a:spcAft>
            <a:buNone/>
          </a:pPr>
          <a:r>
            <a:rPr lang="en-US" sz="1900" kern="1200"/>
            <a:t>Knowledge and understanding of how to look after a wormery</a:t>
          </a:r>
        </a:p>
      </dsp:txBody>
      <dsp:txXfrm>
        <a:off x="899492" y="1950609"/>
        <a:ext cx="10440507" cy="778781"/>
      </dsp:txXfrm>
    </dsp:sp>
    <dsp:sp modelId="{1F23A41B-975F-4E77-AB0D-CF088B47E7C9}">
      <dsp:nvSpPr>
        <dsp:cNvPr id="0" name=""/>
        <dsp:cNvSpPr/>
      </dsp:nvSpPr>
      <dsp:spPr>
        <a:xfrm>
          <a:off x="0" y="2924085"/>
          <a:ext cx="11340000" cy="77878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11C630-2C5C-47B9-93DB-F88F22A74E8F}">
      <dsp:nvSpPr>
        <dsp:cNvPr id="0" name=""/>
        <dsp:cNvSpPr/>
      </dsp:nvSpPr>
      <dsp:spPr>
        <a:xfrm>
          <a:off x="235581" y="3099311"/>
          <a:ext cx="428329" cy="4283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C7C809-29C6-479E-B291-0A8EDDC1B757}">
      <dsp:nvSpPr>
        <dsp:cNvPr id="0" name=""/>
        <dsp:cNvSpPr/>
      </dsp:nvSpPr>
      <dsp:spPr>
        <a:xfrm>
          <a:off x="899492" y="2924085"/>
          <a:ext cx="10440507" cy="778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21" tIns="82421" rIns="82421" bIns="82421" numCol="1" spcCol="1270" anchor="ctr" anchorCtr="0">
          <a:noAutofit/>
        </a:bodyPr>
        <a:lstStyle/>
        <a:p>
          <a:pPr marL="0" lvl="0" indent="0" algn="l" defTabSz="844550">
            <a:lnSpc>
              <a:spcPct val="90000"/>
            </a:lnSpc>
            <a:spcBef>
              <a:spcPct val="0"/>
            </a:spcBef>
            <a:spcAft>
              <a:spcPct val="35000"/>
            </a:spcAft>
            <a:buNone/>
          </a:pPr>
          <a:r>
            <a:rPr lang="en-US" sz="1900" kern="1200"/>
            <a:t>Behaviour change amongst pupils' eating habits and food waste</a:t>
          </a:r>
        </a:p>
      </dsp:txBody>
      <dsp:txXfrm>
        <a:off x="899492" y="2924085"/>
        <a:ext cx="10440507" cy="778781"/>
      </dsp:txXfrm>
    </dsp:sp>
    <dsp:sp modelId="{854B85BB-6191-4197-B072-77D56884CDE5}">
      <dsp:nvSpPr>
        <dsp:cNvPr id="0" name=""/>
        <dsp:cNvSpPr/>
      </dsp:nvSpPr>
      <dsp:spPr>
        <a:xfrm>
          <a:off x="0" y="3897562"/>
          <a:ext cx="11340000" cy="77878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7A5D3F-4C46-4367-BD10-BB8CF531E7D9}">
      <dsp:nvSpPr>
        <dsp:cNvPr id="0" name=""/>
        <dsp:cNvSpPr/>
      </dsp:nvSpPr>
      <dsp:spPr>
        <a:xfrm>
          <a:off x="235581" y="4072788"/>
          <a:ext cx="428329" cy="42832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8E1F82-152C-4778-81B5-56370D445913}">
      <dsp:nvSpPr>
        <dsp:cNvPr id="0" name=""/>
        <dsp:cNvSpPr/>
      </dsp:nvSpPr>
      <dsp:spPr>
        <a:xfrm>
          <a:off x="899492" y="3897562"/>
          <a:ext cx="10440507" cy="7787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21" tIns="82421" rIns="82421" bIns="82421" numCol="1" spcCol="1270" anchor="ctr" anchorCtr="0">
          <a:noAutofit/>
        </a:bodyPr>
        <a:lstStyle/>
        <a:p>
          <a:pPr marL="0" lvl="0" indent="0" algn="l" defTabSz="844550">
            <a:lnSpc>
              <a:spcPct val="90000"/>
            </a:lnSpc>
            <a:spcBef>
              <a:spcPct val="0"/>
            </a:spcBef>
            <a:spcAft>
              <a:spcPct val="35000"/>
            </a:spcAft>
            <a:buNone/>
          </a:pPr>
          <a:r>
            <a:rPr lang="en-US" sz="1900" kern="1200"/>
            <a:t>Sustained farm-to-fork food cycle within the school and local community</a:t>
          </a:r>
        </a:p>
      </dsp:txBody>
      <dsp:txXfrm>
        <a:off x="899492" y="3897562"/>
        <a:ext cx="10440507" cy="77878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D5EEA65-981C-459A-B55F-C4FAFFC9236C}" type="datetime1">
              <a:rPr lang="en-GB" smtClean="0"/>
              <a:t>18/04/2024</a:t>
            </a:fld>
            <a:endParaRPr lang="en-GB"/>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E62ABC-88CC-4357-91C8-EC5782591ACD}" type="datetime1">
              <a:rPr lang="en-GB" smtClean="0"/>
              <a:pPr/>
              <a:t>18/04/2024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8649DAF-093F-4482-AA38-346E9A2DEE94}" type="slidenum">
              <a:rPr lang="en-GB" noProof="0" smtClean="0"/>
              <a:t>‹#›</a:t>
            </a:fld>
            <a:endParaRPr lang="en-GB" noProof="0"/>
          </a:p>
        </p:txBody>
      </p:sp>
    </p:spTree>
    <p:extLst>
      <p:ext uri="{BB962C8B-B14F-4D97-AF65-F5344CB8AC3E}">
        <p14:creationId xmlns:p14="http://schemas.microsoft.com/office/powerpoint/2010/main" val="33568136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librarysearch.uwtsd.ac.uk/discovery/fulldisplay?docid=cdi_proquest_reports_236873067&amp;context=PC&amp;vid=44WHELF_UWTSD:44WHELF_UWTSD_VU1&amp;lang=en&amp;adaptor=Primo%20Central"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librarysearch.uwtsd.ac.uk/discovery/fulldisplay?docid=cdi_proquest_reports_236873067&amp;context=PC&amp;vid=44WHELF_UWTSD:44WHELF_UWTSD_VU1&amp;lang=en&amp;adaptor=Primo%20Central"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B8649DAF-093F-4482-AA38-346E9A2DEE94}" type="slidenum">
              <a:rPr lang="en-GB" noProof="0" smtClean="0"/>
              <a:t>1</a:t>
            </a:fld>
            <a:endParaRPr lang="en-GB" noProof="0" dirty="0"/>
          </a:p>
        </p:txBody>
      </p:sp>
    </p:spTree>
    <p:extLst>
      <p:ext uri="{BB962C8B-B14F-4D97-AF65-F5344CB8AC3E}">
        <p14:creationId xmlns:p14="http://schemas.microsoft.com/office/powerpoint/2010/main" val="3194319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To put this into context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Their passage through the earth aerates the soil and the natural chemistry of their guts renders soil and plant matter into fertile pellets.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He carried out an experiment to measure the movement of soil by earthworms.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2C2C2C"/>
              </a:solidFill>
              <a:effectLst/>
              <a:latin typeface="Helvetica"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C2C2C"/>
                </a:solidFill>
                <a:effectLst/>
                <a:latin typeface="NationalTrustDisplayTTRegular"/>
              </a:rPr>
              <a:t>Charles Darwin’s worm stone still sits within the grounds of Leith Hill Place today. Previously left on the foundations of a kiln within the estate, these stones were made of quartzose sandstone.</a:t>
            </a:r>
            <a:endParaRPr lang="en-GB" b="0" i="0" dirty="0">
              <a:solidFill>
                <a:srgbClr val="2C2C2C"/>
              </a:solidFill>
              <a:effectLst/>
              <a:latin typeface="Helvetica"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2C2C2C"/>
              </a:solidFill>
              <a:effectLst/>
              <a:latin typeface="Helvetica"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C2C2C"/>
                </a:solidFill>
                <a:effectLst/>
                <a:latin typeface="Helvetica" panose="020B0604020202020204" pitchFamily="34" charset="0"/>
              </a:rPr>
              <a:t>Darwin noted that earth had started to bank-up the sides of the stone and that the stone itself had sunk into the ground.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2C2C2C"/>
              </a:solidFill>
              <a:effectLst/>
              <a:latin typeface="Helvetica"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C2C2C"/>
                </a:solidFill>
                <a:effectLst/>
                <a:latin typeface="Helvetica" panose="020B0604020202020204" pitchFamily="34" charset="0"/>
              </a:rPr>
              <a:t>He concluded that parts of the stone became buried by the action of earthworms excavating soil from beneath and depositing it above the surface. He also believed that this was the same way that ancient ruins eventually became buried in the ground.</a:t>
            </a:r>
            <a:endParaRPr lang="en-GB" sz="1200" dirty="0"/>
          </a:p>
          <a:p>
            <a:endParaRPr lang="en-GB" b="0" i="0" dirty="0">
              <a:solidFill>
                <a:srgbClr val="333333"/>
              </a:solidFill>
              <a:effectLst/>
              <a:latin typeface="PT Serif" panose="020B0604020202020204" pitchFamily="18" charset="0"/>
            </a:endParaRPr>
          </a:p>
          <a:p>
            <a:endParaRPr lang="en-GB" b="0" i="0" dirty="0">
              <a:solidFill>
                <a:srgbClr val="333333"/>
              </a:solidFill>
              <a:effectLst/>
              <a:latin typeface="PT Serif" panose="020B0604020202020204" pitchFamily="18" charset="0"/>
            </a:endParaRPr>
          </a:p>
          <a:p>
            <a:r>
              <a:rPr lang="en-GB" b="0" i="0" dirty="0">
                <a:solidFill>
                  <a:srgbClr val="333333"/>
                </a:solidFill>
                <a:effectLst/>
                <a:latin typeface="PT Serif" panose="020B0604020202020204" pitchFamily="18" charset="0"/>
              </a:rPr>
              <a:t>Cleopatra made it punishable by death to kill an earthworm or remove an earthworm from the ground </a:t>
            </a:r>
          </a:p>
          <a:p>
            <a:r>
              <a:rPr lang="en-GB" b="0" i="0" dirty="0">
                <a:solidFill>
                  <a:srgbClr val="333333"/>
                </a:solidFill>
                <a:effectLst/>
                <a:latin typeface="PT Serif" panose="020B0604020202020204" pitchFamily="18" charset="0"/>
              </a:rPr>
              <a:t>To this day the Nile valley is the most fertile land in the world</a:t>
            </a:r>
          </a:p>
          <a:p>
            <a:endParaRPr lang="en-GB" b="0" i="0" dirty="0">
              <a:solidFill>
                <a:srgbClr val="333333"/>
              </a:solidFill>
              <a:effectLst/>
              <a:latin typeface="PT Serif" panose="020B0604020202020204" pitchFamily="18" charset="0"/>
            </a:endParaRPr>
          </a:p>
          <a:p>
            <a:r>
              <a:rPr lang="en-GB" sz="1200" dirty="0"/>
              <a:t>Aristotle: - Without the silent labours of the army beneath our feet, the soil would be almost sterile. To call anyone a worm is unthinkingly disrespectful to worms.</a:t>
            </a:r>
          </a:p>
          <a:p>
            <a:endParaRPr lang="en-GB" b="0" i="0" dirty="0">
              <a:solidFill>
                <a:srgbClr val="333333"/>
              </a:solidFill>
              <a:effectLst/>
              <a:latin typeface="PT Serif" panose="020B0604020202020204" pitchFamily="18" charset="0"/>
            </a:endParaRPr>
          </a:p>
          <a:p>
            <a:r>
              <a:rPr lang="en-GB" b="0" i="0" dirty="0">
                <a:solidFill>
                  <a:srgbClr val="333333"/>
                </a:solidFill>
                <a:effectLst/>
                <a:latin typeface="PT Serif" panose="020B0604020202020204" pitchFamily="18" charset="0"/>
              </a:rPr>
              <a:t>The Formation of Vegetable Mould through the Action of Worms</a:t>
            </a:r>
            <a:r>
              <a:rPr lang="en-GB" sz="1200" b="0" i="0" dirty="0">
                <a:solidFill>
                  <a:srgbClr val="333333"/>
                </a:solidFill>
                <a:effectLst/>
                <a:latin typeface="PT Serif" panose="020B0604020202020204" pitchFamily="18" charset="0"/>
              </a:rPr>
              <a:t> sold </a:t>
            </a:r>
            <a:r>
              <a:rPr lang="en-GB" sz="1200" dirty="0"/>
              <a:t>more copies of than the origin of species. </a:t>
            </a:r>
          </a:p>
          <a:p>
            <a:endParaRPr lang="en-GB" sz="1200" b="0" i="0" dirty="0">
              <a:solidFill>
                <a:srgbClr val="333333"/>
              </a:solidFill>
              <a:effectLst/>
              <a:latin typeface="PT Serif" panose="020B0604020202020204" pitchFamily="18" charset="0"/>
            </a:endParaRPr>
          </a:p>
          <a:p>
            <a:pPr marL="0" algn="l" defTabSz="914400" rtl="0" eaLnBrk="1" latinLnBrk="0" hangingPunct="1"/>
            <a:r>
              <a:rPr lang="en-GB" sz="1200" b="0" i="0" u="none" kern="1200" dirty="0">
                <a:solidFill>
                  <a:srgbClr val="333333"/>
                </a:solidFill>
                <a:effectLst/>
                <a:latin typeface="PT Serif" panose="020B0604020202020204" pitchFamily="18" charset="0"/>
                <a:ea typeface="+mn-ea"/>
                <a:cs typeface="+mn-cs"/>
              </a:rPr>
              <a:t>Worms are more powerful than the African elephant and more important to the economy than the cow</a:t>
            </a:r>
          </a:p>
          <a:p>
            <a:pPr marL="0" algn="l" defTabSz="914400" rtl="0" eaLnBrk="1" latinLnBrk="0" hangingPunct="1"/>
            <a:endParaRPr lang="en-GB" sz="1200" b="0" i="0" u="none" kern="1200" dirty="0">
              <a:solidFill>
                <a:srgbClr val="333333"/>
              </a:solidFill>
              <a:effectLst/>
              <a:latin typeface="PT Serif" panose="020B0604020202020204" pitchFamily="18" charset="0"/>
              <a:ea typeface="+mn-ea"/>
              <a:cs typeface="+mn-cs"/>
            </a:endParaRPr>
          </a:p>
          <a:p>
            <a:pPr marL="0" algn="l" defTabSz="914400" rtl="0" eaLnBrk="1" latinLnBrk="0" hangingPunct="1"/>
            <a:r>
              <a:rPr lang="en-GB" sz="1200" b="0" i="0" u="none" kern="1200" dirty="0">
                <a:solidFill>
                  <a:srgbClr val="333333"/>
                </a:solidFill>
                <a:effectLst/>
                <a:latin typeface="PT Serif" panose="020B0604020202020204" pitchFamily="18" charset="0"/>
                <a:ea typeface="+mn-ea"/>
                <a:cs typeface="+mn-cs"/>
              </a:rPr>
              <a:t>Worms have played a more important part in the history of the world than most persons would at first suppose</a:t>
            </a:r>
          </a:p>
          <a:p>
            <a:endParaRPr lang="en-US" dirty="0"/>
          </a:p>
        </p:txBody>
      </p:sp>
      <p:sp>
        <p:nvSpPr>
          <p:cNvPr id="4" name="Slide Number Placeholder 3"/>
          <p:cNvSpPr>
            <a:spLocks noGrp="1"/>
          </p:cNvSpPr>
          <p:nvPr>
            <p:ph type="sldNum" sz="quarter" idx="5"/>
          </p:nvPr>
        </p:nvSpPr>
        <p:spPr/>
        <p:txBody>
          <a:bodyPr/>
          <a:lstStyle/>
          <a:p>
            <a:pPr rtl="0"/>
            <a:fld id="{B8649DAF-093F-4482-AA38-346E9A2DEE94}" type="slidenum">
              <a:rPr lang="en-GB" noProof="0" smtClean="0"/>
              <a:t>2</a:t>
            </a:fld>
            <a:endParaRPr lang="en-GB" noProof="0" dirty="0"/>
          </a:p>
        </p:txBody>
      </p:sp>
    </p:spTree>
    <p:extLst>
      <p:ext uri="{BB962C8B-B14F-4D97-AF65-F5344CB8AC3E}">
        <p14:creationId xmlns:p14="http://schemas.microsoft.com/office/powerpoint/2010/main" val="17129984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B8649DAF-093F-4482-AA38-346E9A2DEE94}" type="slidenum">
              <a:rPr lang="en-GB" noProof="0" smtClean="0"/>
              <a:t>3</a:t>
            </a:fld>
            <a:endParaRPr lang="en-GB" noProof="0" dirty="0"/>
          </a:p>
        </p:txBody>
      </p:sp>
    </p:spTree>
    <p:extLst>
      <p:ext uri="{BB962C8B-B14F-4D97-AF65-F5344CB8AC3E}">
        <p14:creationId xmlns:p14="http://schemas.microsoft.com/office/powerpoint/2010/main" val="29521667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Schools produce a large amount of food waste per day from their canteens and their morning snack times. It is not just the main lunch service but also many schools run breakfast clubs. </a:t>
            </a:r>
          </a:p>
          <a:p>
            <a:r>
              <a:rPr lang="en-GB" dirty="0"/>
              <a:t>This study suggests that over a school year (40 weeks) a total of 55,408 tonnes of food waste is generated by primary schools in England and 24,974 tonnes by secondary schools, giving a total food waste weight of 80,382 tonnes. Food waste was found to be statistically significantly different by school type, with primary schools producing 72 grams per pupil per day and secondary schools 42 grams per pupil per day.</a:t>
            </a:r>
          </a:p>
          <a:p>
            <a:endParaRPr lang="en-GB" dirty="0"/>
          </a:p>
          <a:p>
            <a:r>
              <a:rPr lang="en-GB" b="0" i="0" dirty="0">
                <a:solidFill>
                  <a:srgbClr val="1D3D63"/>
                </a:solidFill>
                <a:effectLst/>
                <a:highlight>
                  <a:srgbClr val="FFFFFF"/>
                </a:highlight>
                <a:latin typeface="Lato" panose="020F0502020204030204" pitchFamily="34" charset="0"/>
              </a:rPr>
              <a:t>Around one-quarter of the calories the world produces are thrown away; they’re spoiled or spilled in supply chains; or are wasted by retailers, restaurants and consumers.</a:t>
            </a:r>
          </a:p>
          <a:p>
            <a:r>
              <a:rPr lang="en-US" dirty="0"/>
              <a:t>Schools produce over 80,000 </a:t>
            </a:r>
            <a:r>
              <a:rPr lang="en-US" dirty="0" err="1"/>
              <a:t>tonnes</a:t>
            </a:r>
            <a:r>
              <a:rPr lang="en-US" dirty="0"/>
              <a:t> of food waste per year</a:t>
            </a:r>
          </a:p>
          <a:p>
            <a:endParaRPr lang="en-US" dirty="0"/>
          </a:p>
          <a:p>
            <a:r>
              <a:rPr lang="en-US" dirty="0"/>
              <a:t>Food waste is responsible for 6% of global greenhouse gas emissions</a:t>
            </a:r>
          </a:p>
          <a:p>
            <a:endParaRPr lang="en-US" dirty="0"/>
          </a:p>
          <a:p>
            <a:r>
              <a:rPr lang="en-US" dirty="0"/>
              <a:t>Globally it is estimated that one third of food production is sent to landfill each year, or around 1.3 billion </a:t>
            </a:r>
            <a:r>
              <a:rPr lang="en-US" dirty="0" err="1"/>
              <a:t>tonnes</a:t>
            </a:r>
            <a:r>
              <a:rPr lang="en-US" dirty="0"/>
              <a:t> </a:t>
            </a:r>
          </a:p>
          <a:p>
            <a:r>
              <a:rPr lang="en-GB" noProof="0" dirty="0" err="1"/>
              <a:t>Althought</a:t>
            </a:r>
            <a:r>
              <a:rPr lang="en-GB" noProof="0" dirty="0"/>
              <a:t> Wales is quite good at this: </a:t>
            </a:r>
            <a:r>
              <a:rPr lang="en-GB" b="1" i="0" dirty="0">
                <a:solidFill>
                  <a:srgbClr val="323232"/>
                </a:solidFill>
                <a:effectLst/>
                <a:latin typeface="Open Sans" panose="020B0606030504020204" pitchFamily="34" charset="0"/>
              </a:rPr>
              <a:t>Whilst Wales is one of the world’s top recycling nations, a quarter of the average rubbish bin is still made up of food waste – equivalent to filling 3,300 double-decker buses every year. Shockingly, a massive 80% of that could have been eaten costing the average household £49 per month.</a:t>
            </a:r>
          </a:p>
          <a:p>
            <a:endParaRPr lang="en-GB" noProof="0" dirty="0"/>
          </a:p>
          <a:p>
            <a:r>
              <a:rPr lang="en-GB" noProof="0" dirty="0"/>
              <a:t>Food shortages are more common place now with unpredictable bad weather due to climate change, increased energy prices to heat green houses and increased pests and diseases are all contributing to disruptions in the supply chain. </a:t>
            </a:r>
          </a:p>
          <a:p>
            <a:endParaRPr lang="en-GB" noProof="0" dirty="0"/>
          </a:p>
          <a:p>
            <a:r>
              <a:rPr lang="en-GB" noProof="0" dirty="0"/>
              <a:t>Top Soil degradation 16% of conventionally managed soil (that is typical agricultural land that is ploughed and sown so there is a period when the soil is bare) has a lifespan of less that 100 years. </a:t>
            </a:r>
          </a:p>
          <a:p>
            <a:endParaRPr lang="en-GB" noProof="0" dirty="0"/>
          </a:p>
          <a:p>
            <a:r>
              <a:rPr lang="en-GB" noProof="0" dirty="0"/>
              <a:t>Societal health</a:t>
            </a:r>
          </a:p>
          <a:p>
            <a:r>
              <a:rPr lang="en-GB" b="0" i="0" dirty="0">
                <a:solidFill>
                  <a:srgbClr val="3E4147"/>
                </a:solidFill>
                <a:effectLst/>
                <a:highlight>
                  <a:srgbClr val="FFFFFF"/>
                </a:highlight>
                <a:latin typeface="Work Sans" panose="020F0502020204030204" pitchFamily="34" charset="0"/>
              </a:rPr>
              <a:t>In the UK more than one farmer dies a week from suicide, in India it is as high as 45 a day</a:t>
            </a:r>
            <a:endParaRPr lang="en-GB" noProof="0" dirty="0"/>
          </a:p>
          <a:p>
            <a:endParaRPr lang="en-GB" noProof="0" dirty="0"/>
          </a:p>
          <a:p>
            <a:r>
              <a:rPr lang="en-GB" noProof="0" dirty="0"/>
              <a:t>Industrial agriculture</a:t>
            </a:r>
          </a:p>
          <a:p>
            <a:r>
              <a:rPr lang="en-GB" noProof="0" dirty="0"/>
              <a:t>Since 1850 83% of nutrients have been lost from UK soils due to intensive chemical farming with synthetic fertilisers</a:t>
            </a:r>
          </a:p>
          <a:p>
            <a:endParaRPr lang="en-GB" noProof="0" dirty="0"/>
          </a:p>
          <a:p>
            <a:endParaRPr lang="en-GB" noProof="0" dirty="0"/>
          </a:p>
          <a:p>
            <a:endParaRPr lang="en-GB" noProof="0" dirty="0"/>
          </a:p>
        </p:txBody>
      </p:sp>
      <p:sp>
        <p:nvSpPr>
          <p:cNvPr id="4" name="Slide Number Placeholder 3"/>
          <p:cNvSpPr>
            <a:spLocks noGrp="1"/>
          </p:cNvSpPr>
          <p:nvPr>
            <p:ph type="sldNum" sz="quarter" idx="10"/>
          </p:nvPr>
        </p:nvSpPr>
        <p:spPr/>
        <p:txBody>
          <a:bodyPr/>
          <a:lstStyle/>
          <a:p>
            <a:pPr rtl="0"/>
            <a:fld id="{B8649DAF-093F-4482-AA38-346E9A2DEE94}" type="slidenum">
              <a:rPr lang="en-GB" noProof="0" smtClean="0"/>
              <a:t>4</a:t>
            </a:fld>
            <a:endParaRPr lang="en-GB" noProof="0"/>
          </a:p>
        </p:txBody>
      </p:sp>
    </p:spTree>
    <p:extLst>
      <p:ext uri="{BB962C8B-B14F-4D97-AF65-F5344CB8AC3E}">
        <p14:creationId xmlns:p14="http://schemas.microsoft.com/office/powerpoint/2010/main" val="6931441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Household food waste accounts for  the largest share of total food waste globally, followed closely by the supply chain. </a:t>
            </a:r>
            <a:endParaRPr lang="en-GB" sz="18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r>
              <a:rPr lang="en-GB" sz="18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rPr>
              <a:t>Despite the availability of organic waste management systems, a large portion of household food waste still ends up in general waste bins. </a:t>
            </a:r>
          </a:p>
          <a:p>
            <a:endParaRPr lang="en-GB" sz="1800" dirty="0">
              <a:solidFill>
                <a:srgbClr val="000000"/>
              </a:solidFill>
              <a:effectLst/>
              <a:latin typeface="Aptos" panose="020B0004020202020204" pitchFamily="34" charset="0"/>
              <a:ea typeface="Aptos" panose="020B0004020202020204" pitchFamily="34" charset="0"/>
              <a:cs typeface="Times New Roman" panose="02020603050405020304" pitchFamily="18" charset="0"/>
            </a:endParaRPr>
          </a:p>
          <a:p>
            <a:pPr algn="l"/>
            <a:r>
              <a:rPr lang="en-GB" sz="1800" dirty="0">
                <a:effectLst/>
                <a:latin typeface="Aptos" panose="020B0004020202020204" pitchFamily="34" charset="0"/>
                <a:ea typeface="Aptos" panose="020B0004020202020204" pitchFamily="34" charset="0"/>
                <a:cs typeface="Times New Roman" panose="02020603050405020304" pitchFamily="18" charset="0"/>
              </a:rPr>
              <a:t>SDG 12 Responsible consumption and production Ensure sustainable consumption and production patterns</a:t>
            </a:r>
            <a:r>
              <a:rPr lang="en-GB" dirty="0">
                <a:effectLst/>
              </a:rPr>
              <a:t> </a:t>
            </a:r>
            <a:r>
              <a:rPr lang="en-GB" dirty="0"/>
              <a:t>TARGET 12.3</a:t>
            </a:r>
            <a:r>
              <a:rPr lang="en-GB" b="0" i="0" cap="all" dirty="0">
                <a:solidFill>
                  <a:srgbClr val="212529"/>
                </a:solidFill>
                <a:effectLst/>
                <a:highlight>
                  <a:srgbClr val="FFFFFF"/>
                </a:highlight>
                <a:latin typeface="var(--font-bold)"/>
              </a:rPr>
              <a:t>HALVE GLOBAL PER CAPITA FOOD WASTE</a:t>
            </a:r>
          </a:p>
          <a:p>
            <a:pPr algn="l"/>
            <a:r>
              <a:rPr lang="en-GB" b="0" i="0" dirty="0">
                <a:solidFill>
                  <a:srgbClr val="212529"/>
                </a:solidFill>
                <a:effectLst/>
                <a:highlight>
                  <a:srgbClr val="FFFFFF"/>
                </a:highlight>
                <a:latin typeface="-apple-system"/>
              </a:rPr>
              <a:t>By 2030, halve per capita global food waste at the retail and consumer levels and reduce food losses along production and supply chains, including post-harvest losses.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u="none" strike="noStrike" dirty="0">
              <a:solidFill>
                <a:srgbClr val="0563C1"/>
              </a:solidFill>
              <a:effectLst/>
              <a:latin typeface="Source Sans Pro" panose="020F0502020204030204" pitchFamily="34" charset="0"/>
              <a:hlinkClick r:id="rId3">
                <a:extLst>
                  <a:ext uri="{A12FA001-AC4F-418D-AE19-62706E023703}">
                    <ahyp:hlinkClr xmlns:ahyp="http://schemas.microsoft.com/office/drawing/2018/hyperlinkcolor" val="tx"/>
                  </a:ext>
                </a:extLst>
              </a:hlinkClick>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A3A3A"/>
                </a:solidFill>
                <a:effectLst/>
                <a:latin typeface="Source Sans Pro" panose="020B0503030403020204" pitchFamily="34" charset="0"/>
              </a:rPr>
              <a:t>Knowledge of vermiculture and vermicomposting is rapidly increasing as more and more researchers and entrepreneurs conduct studies regarding the ability of earthworms to process organic wastes into usable soil</a:t>
            </a:r>
            <a:endParaRPr lang="en-GB" noProof="0" dirty="0"/>
          </a:p>
          <a:p>
            <a:r>
              <a:rPr lang="en-GB" noProof="0" dirty="0"/>
              <a:t> </a:t>
            </a:r>
            <a:r>
              <a:rPr lang="en-GB" noProof="0" dirty="0" err="1"/>
              <a:t>Riggle</a:t>
            </a:r>
            <a:r>
              <a:rPr lang="en-GB" noProof="0" dirty="0"/>
              <a:t>. (1998). Vermicomposting research and education. </a:t>
            </a:r>
            <a:r>
              <a:rPr lang="en-GB" noProof="0" dirty="0" err="1"/>
              <a:t>BioCycle</a:t>
            </a:r>
            <a:r>
              <a:rPr lang="en-GB" noProof="0" dirty="0"/>
              <a:t>, 39(5), 54–56.</a:t>
            </a:r>
          </a:p>
          <a:p>
            <a:endParaRPr lang="en-US" dirty="0"/>
          </a:p>
          <a:p>
            <a:r>
              <a:rPr lang="en-US" dirty="0"/>
              <a:t>Worms are excellent at recycling food waste. With the ability to process half of their body weight in a day. They can process household food scraps, restaurant waste and even animal waste from farms. They can also be used to decontaminate soils. </a:t>
            </a:r>
          </a:p>
          <a:p>
            <a:r>
              <a:rPr lang="en-US" dirty="0"/>
              <a:t>Although worms have been studied for many years – it does seem that there is a lack of research into the implementation of wormeries into schools as a way to recycling the food waste form the canteen.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Research into the effectiveness of the Eco-Schools </a:t>
            </a:r>
            <a:r>
              <a:rPr lang="en-US" dirty="0" err="1"/>
              <a:t>programme</a:t>
            </a:r>
            <a:r>
              <a:rPr lang="en-US" dirty="0"/>
              <a:t> has proved that membership on the eco-committee / club and having an influence in the decision making at schools improved their action competence and fostered positive </a:t>
            </a:r>
            <a:r>
              <a:rPr lang="en-US" dirty="0" err="1"/>
              <a:t>behaviour</a:t>
            </a:r>
            <a:r>
              <a:rPr lang="en-US" dirty="0"/>
              <a:t> change. (</a:t>
            </a:r>
            <a:r>
              <a:rPr lang="en-GB" sz="1200" dirty="0" err="1">
                <a:effectLst/>
                <a:latin typeface="Aptos" panose="020B0004020202020204" pitchFamily="34" charset="0"/>
                <a:ea typeface="Aptos" panose="020B0004020202020204" pitchFamily="34" charset="0"/>
                <a:cs typeface="Times New Roman" panose="02020603050405020304" pitchFamily="18" charset="0"/>
              </a:rPr>
              <a:t>Ahmat</a:t>
            </a:r>
            <a:r>
              <a:rPr lang="en-GB" sz="1200" dirty="0">
                <a:effectLst/>
                <a:latin typeface="Aptos" panose="020B0004020202020204" pitchFamily="34" charset="0"/>
                <a:ea typeface="Aptos" panose="020B0004020202020204" pitchFamily="34" charset="0"/>
                <a:cs typeface="Times New Roman" panose="02020603050405020304" pitchFamily="18" charset="0"/>
              </a:rPr>
              <a:t> et al. 2022), (</a:t>
            </a:r>
            <a:r>
              <a:rPr lang="en-US" sz="1200" kern="1200" dirty="0" err="1">
                <a:solidFill>
                  <a:prstClr val="black">
                    <a:hueOff val="0"/>
                    <a:satOff val="0"/>
                    <a:lumOff val="0"/>
                    <a:alphaOff val="0"/>
                  </a:prstClr>
                </a:solidFill>
                <a:latin typeface="Calibri Light"/>
                <a:ea typeface="+mn-ea"/>
                <a:cs typeface="+mn-cs"/>
              </a:rPr>
              <a:t>Cincera</a:t>
            </a:r>
            <a:r>
              <a:rPr lang="en-US" sz="1200" kern="1200" dirty="0">
                <a:solidFill>
                  <a:prstClr val="black">
                    <a:hueOff val="0"/>
                    <a:satOff val="0"/>
                    <a:lumOff val="0"/>
                    <a:alphaOff val="0"/>
                  </a:prstClr>
                </a:solidFill>
                <a:latin typeface="Calibri Light"/>
                <a:ea typeface="+mn-ea"/>
                <a:cs typeface="+mn-cs"/>
              </a:rPr>
              <a:t> &amp; </a:t>
            </a:r>
            <a:r>
              <a:rPr lang="en-US" sz="1200" kern="1200" dirty="0" err="1">
                <a:solidFill>
                  <a:prstClr val="black">
                    <a:hueOff val="0"/>
                    <a:satOff val="0"/>
                    <a:lumOff val="0"/>
                    <a:alphaOff val="0"/>
                  </a:prstClr>
                </a:solidFill>
                <a:latin typeface="Calibri Light"/>
                <a:ea typeface="+mn-ea"/>
                <a:cs typeface="+mn-cs"/>
              </a:rPr>
              <a:t>Krajhanzl</a:t>
            </a:r>
            <a:r>
              <a:rPr lang="en-US" sz="1200" kern="1200" dirty="0">
                <a:solidFill>
                  <a:prstClr val="black">
                    <a:hueOff val="0"/>
                    <a:satOff val="0"/>
                    <a:lumOff val="0"/>
                    <a:alphaOff val="0"/>
                  </a:prstClr>
                </a:solidFill>
                <a:latin typeface="Calibri Light"/>
                <a:ea typeface="+mn-ea"/>
                <a:cs typeface="+mn-cs"/>
              </a:rPr>
              <a:t>, 2013)</a:t>
            </a:r>
            <a:endParaRPr lang="en-GB" dirty="0"/>
          </a:p>
          <a:p>
            <a:endParaRPr lang="en-US" dirty="0"/>
          </a:p>
          <a:p>
            <a:r>
              <a:rPr lang="en-US" dirty="0"/>
              <a:t>Although Wales is one of the top countries in the world in terms of recycling rates, the rest of the world pails in comparison and much of the household food waste is disposed of in domestic wasted destined for landfill or incineration. </a:t>
            </a:r>
          </a:p>
          <a:p>
            <a:endParaRPr lang="en-US" dirty="0"/>
          </a:p>
          <a:p>
            <a:r>
              <a:rPr lang="en-GB" sz="1800" dirty="0">
                <a:effectLst/>
                <a:latin typeface="Aptos" panose="020B0004020202020204" pitchFamily="34" charset="0"/>
                <a:ea typeface="Aptos" panose="020B0004020202020204" pitchFamily="34" charset="0"/>
                <a:cs typeface="Times New Roman" panose="02020603050405020304" pitchFamily="18" charset="0"/>
              </a:rPr>
              <a:t>Soil amended with 20 percent vermicompost significantly improves the growth of plants compared with the use of inorganic fertilisers and commercially bought compost </a:t>
            </a:r>
          </a:p>
          <a:p>
            <a:r>
              <a:rPr lang="en-GB" sz="1800" dirty="0">
                <a:effectLst/>
                <a:latin typeface="Aptos" panose="020B0004020202020204" pitchFamily="34" charset="0"/>
                <a:ea typeface="Aptos" panose="020B0004020202020204" pitchFamily="34" charset="0"/>
                <a:cs typeface="Times New Roman" panose="02020603050405020304" pitchFamily="18" charset="0"/>
              </a:rPr>
              <a:t>Behaviour change research in this area has utilised the </a:t>
            </a:r>
            <a:r>
              <a:rPr lang="en-GB" sz="1800" dirty="0">
                <a:effectLst/>
                <a:latin typeface="Aptos" panose="020B0004020202020204" pitchFamily="34" charset="0"/>
                <a:cs typeface="Times New Roman" panose="02020603050405020304" pitchFamily="18" charset="0"/>
              </a:rPr>
              <a:t>MOA framework</a:t>
            </a:r>
          </a:p>
          <a:p>
            <a:endParaRPr lang="en-US" dirty="0"/>
          </a:p>
        </p:txBody>
      </p:sp>
      <p:sp>
        <p:nvSpPr>
          <p:cNvPr id="4" name="Slide Number Placeholder 3"/>
          <p:cNvSpPr>
            <a:spLocks noGrp="1"/>
          </p:cNvSpPr>
          <p:nvPr>
            <p:ph type="sldNum" sz="quarter" idx="5"/>
          </p:nvPr>
        </p:nvSpPr>
        <p:spPr/>
        <p:txBody>
          <a:bodyPr/>
          <a:lstStyle/>
          <a:p>
            <a:pPr rtl="0"/>
            <a:fld id="{B8649DAF-093F-4482-AA38-346E9A2DEE94}" type="slidenum">
              <a:rPr lang="en-GB" noProof="0" smtClean="0"/>
              <a:t>5</a:t>
            </a:fld>
            <a:endParaRPr lang="en-GB" noProof="0"/>
          </a:p>
        </p:txBody>
      </p:sp>
    </p:spTree>
    <p:extLst>
      <p:ext uri="{BB962C8B-B14F-4D97-AF65-F5344CB8AC3E}">
        <p14:creationId xmlns:p14="http://schemas.microsoft.com/office/powerpoint/2010/main" val="24528630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chemeClr val="tx1"/>
                </a:solidFill>
                <a:effectLst/>
                <a:latin typeface="Source Sans Pro" panose="020F0502020204030204" pitchFamily="34" charset="0"/>
                <a:hlinkClick r:id="rId3">
                  <a:extLst>
                    <a:ext uri="{A12FA001-AC4F-418D-AE19-62706E023703}">
                      <ahyp:hlinkClr xmlns:ahyp="http://schemas.microsoft.com/office/drawing/2018/hyperlinkcolor" val="tx"/>
                    </a:ext>
                  </a:extLst>
                </a:hlinkClick>
              </a:rPr>
              <a:t>Growing food locally is not only beneficial for the planet it is better for our health.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chemeClr val="tx1"/>
                </a:solidFill>
                <a:effectLst/>
                <a:latin typeface="Source Sans Pro" panose="020F0502020204030204" pitchFamily="34" charset="0"/>
                <a:hlinkClick r:id="rId3">
                  <a:extLst>
                    <a:ext uri="{A12FA001-AC4F-418D-AE19-62706E023703}">
                      <ahyp:hlinkClr xmlns:ahyp="http://schemas.microsoft.com/office/drawing/2018/hyperlinkcolor" val="tx"/>
                    </a:ext>
                  </a:extLst>
                </a:hlinkClick>
              </a:rPr>
              <a:t>Food miles are reduced to almost nothing, they can be grown free from pest and herbicide and any remaining scraps fed back to the worms. Creating a completely closed loop food system.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u="none" strike="noStrike" dirty="0">
              <a:solidFill>
                <a:srgbClr val="0563C1"/>
              </a:solidFill>
              <a:effectLst/>
              <a:latin typeface="Source Sans Pro" panose="020F0502020204030204" pitchFamily="34" charset="0"/>
              <a:hlinkClick r:id="rId3">
                <a:extLst>
                  <a:ext uri="{A12FA001-AC4F-418D-AE19-62706E023703}">
                    <ahyp:hlinkClr xmlns:ahyp="http://schemas.microsoft.com/office/drawing/2018/hyperlinkcolor" val="tx"/>
                  </a:ext>
                </a:extLst>
              </a:hlinkClick>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u="none" strike="noStrike" dirty="0">
              <a:solidFill>
                <a:srgbClr val="0563C1"/>
              </a:solidFill>
              <a:effectLst/>
              <a:latin typeface="Source Sans Pro" panose="020F0502020204030204" pitchFamily="34" charset="0"/>
              <a:hlinkClick r:id="rId3">
                <a:extLst>
                  <a:ext uri="{A12FA001-AC4F-418D-AE19-62706E023703}">
                    <ahyp:hlinkClr xmlns:ahyp="http://schemas.microsoft.com/office/drawing/2018/hyperlinkcolor" val="tx"/>
                  </a:ext>
                </a:extLst>
              </a:hlinkClick>
            </a:endParaRPr>
          </a:p>
          <a:p>
            <a:endParaRPr lang="en-GB" noProof="0" dirty="0"/>
          </a:p>
          <a:p>
            <a:endParaRPr lang="en-GB" noProof="0" dirty="0"/>
          </a:p>
        </p:txBody>
      </p:sp>
      <p:sp>
        <p:nvSpPr>
          <p:cNvPr id="4" name="Slide Number Placeholder 3"/>
          <p:cNvSpPr>
            <a:spLocks noGrp="1"/>
          </p:cNvSpPr>
          <p:nvPr>
            <p:ph type="sldNum" sz="quarter" idx="10"/>
          </p:nvPr>
        </p:nvSpPr>
        <p:spPr/>
        <p:txBody>
          <a:bodyPr/>
          <a:lstStyle/>
          <a:p>
            <a:pPr rtl="0"/>
            <a:fld id="{B8649DAF-093F-4482-AA38-346E9A2DEE94}" type="slidenum">
              <a:rPr lang="en-GB" noProof="0" smtClean="0"/>
              <a:t>6</a:t>
            </a:fld>
            <a:endParaRPr lang="en-GB" noProof="0" dirty="0"/>
          </a:p>
        </p:txBody>
      </p:sp>
    </p:spTree>
    <p:extLst>
      <p:ext uri="{BB962C8B-B14F-4D97-AF65-F5344CB8AC3E}">
        <p14:creationId xmlns:p14="http://schemas.microsoft.com/office/powerpoint/2010/main" val="15702837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Recruitment lessons – </a:t>
            </a:r>
            <a:r>
              <a:rPr lang="en-US" dirty="0" err="1"/>
              <a:t>Yr</a:t>
            </a:r>
            <a:r>
              <a:rPr lang="en-US" dirty="0"/>
              <a:t> 5 &amp; 6</a:t>
            </a:r>
          </a:p>
          <a:p>
            <a:r>
              <a:rPr lang="en-US" dirty="0"/>
              <a:t>Worm worrier introduction to worms lesson – history of the worm Cleopatra, and Darwin, worm ecology with video of David Attenborough, the life cycle of a worm, followed by how worms compost food and how to look after a worm bin. Take in my own worms after to view and them in action and spot some worm cocoons and perhaps mating too. </a:t>
            </a:r>
          </a:p>
          <a:p>
            <a:r>
              <a:rPr lang="en-US" dirty="0"/>
              <a:t>Word cloud with pupils before and after session to determine what comes to mind when they think of worms</a:t>
            </a:r>
          </a:p>
          <a:p>
            <a:r>
              <a:rPr lang="en-US" dirty="0"/>
              <a:t>A second session after wormery has been installed to recap the previous lesson and to delve into more detail about how to look after the worm farm and how to fill in the monitoring form. I will also carry out welfare visits to ensure that the wormeries are healthy and productive. There will be an option for the pupils to take part in a life in the worm bin workshop where we will explore the vermicompost under a microscope to see that there is so much more to a worm bin than just worms, mites, microbes, fungi and protozoa. </a:t>
            </a:r>
          </a:p>
          <a:p>
            <a:r>
              <a:rPr lang="en-US" dirty="0"/>
              <a:t>Simple questionnaire sent to parents of the Worm Worriers to assess attitudes towards waste and the impact on the environment and their current household recycling </a:t>
            </a:r>
            <a:r>
              <a:rPr lang="en-US" dirty="0" err="1"/>
              <a:t>behaviours</a:t>
            </a:r>
            <a:r>
              <a:rPr lang="en-US" dirty="0"/>
              <a:t>.</a:t>
            </a:r>
          </a:p>
          <a:p>
            <a:r>
              <a:rPr lang="en-US" dirty="0"/>
              <a:t>Focus group with parents and or the community to explore attitudes, </a:t>
            </a:r>
            <a:r>
              <a:rPr lang="en-US" dirty="0" err="1"/>
              <a:t>behaviours</a:t>
            </a:r>
            <a:r>
              <a:rPr lang="en-US" dirty="0"/>
              <a:t> and barriers to recycling.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ptos" panose="020B0004020202020204" pitchFamily="34" charset="0"/>
                <a:ea typeface="Aptos" panose="020B0004020202020204" pitchFamily="34" charset="0"/>
                <a:cs typeface="Times New Roman" panose="02020603050405020304" pitchFamily="18" charset="0"/>
              </a:rPr>
              <a:t>Measure food waste post-dinner service at each school after the eco-committee deliver a presentation on food waste during WRAP’s Food Waste Action Week in March.</a:t>
            </a:r>
          </a:p>
          <a:p>
            <a:r>
              <a:rPr lang="en-GB" sz="1200" dirty="0">
                <a:effectLst/>
                <a:latin typeface="Aptos" panose="020B0004020202020204" pitchFamily="34" charset="0"/>
                <a:ea typeface="Aptos" panose="020B0004020202020204" pitchFamily="34" charset="0"/>
                <a:cs typeface="Times New Roman" panose="02020603050405020304" pitchFamily="18" charset="0"/>
              </a:rPr>
              <a:t>Field trip to Welsh Water AD</a:t>
            </a:r>
          </a:p>
          <a:p>
            <a:r>
              <a:rPr lang="en-GB" sz="1200" dirty="0">
                <a:effectLst/>
                <a:latin typeface="Aptos" panose="020B0004020202020204" pitchFamily="34" charset="0"/>
                <a:ea typeface="Aptos" panose="020B0004020202020204" pitchFamily="34" charset="0"/>
                <a:cs typeface="Times New Roman" panose="02020603050405020304" pitchFamily="18" charset="0"/>
              </a:rPr>
              <a:t>Community workshops on composting and how to keep a wormery and impact of food waste on the climate and Best before dates, use by date – education – I could utilise WRAP </a:t>
            </a:r>
            <a:r>
              <a:rPr lang="en-GB" sz="1200" dirty="0" err="1">
                <a:effectLst/>
                <a:latin typeface="Aptos" panose="020B0004020202020204" pitchFamily="34" charset="0"/>
                <a:ea typeface="Aptos" panose="020B0004020202020204" pitchFamily="34" charset="0"/>
                <a:cs typeface="Times New Roman" panose="02020603050405020304" pitchFamily="18" charset="0"/>
              </a:rPr>
              <a:t>cymru</a:t>
            </a:r>
            <a:r>
              <a:rPr lang="en-GB" sz="1200" dirty="0">
                <a:effectLst/>
                <a:latin typeface="Aptos" panose="020B0004020202020204" pitchFamily="34" charset="0"/>
                <a:ea typeface="Aptos" panose="020B0004020202020204" pitchFamily="34" charset="0"/>
                <a:cs typeface="Times New Roman" panose="02020603050405020304" pitchFamily="18" charset="0"/>
              </a:rPr>
              <a:t> for support with this or eco-schools or public health and healthy schools programme. </a:t>
            </a:r>
          </a:p>
          <a:p>
            <a:endParaRPr lang="en-US" dirty="0"/>
          </a:p>
        </p:txBody>
      </p:sp>
      <p:sp>
        <p:nvSpPr>
          <p:cNvPr id="4" name="Slide Number Placeholder 3"/>
          <p:cNvSpPr>
            <a:spLocks noGrp="1"/>
          </p:cNvSpPr>
          <p:nvPr>
            <p:ph type="sldNum" sz="quarter" idx="5"/>
          </p:nvPr>
        </p:nvSpPr>
        <p:spPr/>
        <p:txBody>
          <a:bodyPr/>
          <a:lstStyle/>
          <a:p>
            <a:pPr rtl="0"/>
            <a:fld id="{B8649DAF-093F-4482-AA38-346E9A2DEE94}" type="slidenum">
              <a:rPr lang="en-GB" noProof="0" smtClean="0"/>
              <a:t>7</a:t>
            </a:fld>
            <a:endParaRPr lang="en-GB" noProof="0"/>
          </a:p>
        </p:txBody>
      </p:sp>
    </p:spTree>
    <p:extLst>
      <p:ext uri="{BB962C8B-B14F-4D97-AF65-F5344CB8AC3E}">
        <p14:creationId xmlns:p14="http://schemas.microsoft.com/office/powerpoint/2010/main" val="11303495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Seasonality of worms - means they are less active in the winter months and most active in the summer.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 Install the wormeries in the winter so the worms have time to settle in and are ready to be fed in spring.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Lack of cooperation or commitment from teachers due to time and teaching constraints.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 Empower pupils to take the lead role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Problems with the worm bin e.g. worm mortality or anerobic digestion.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 Deliver comprehensive training with supporting resources and welfare checks in the early set up phase.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Pupils loose interest and momentum to be “Worm Worriers”.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 Provide a variety of support and activities, activities involving seed sowing (sun flower race) and life under the microscope sessions, will keep pupils engaged and keen to keep being the custodians of the worm bin. Growing and cooking their own vegetables from vermicompost will be a huge achievement for some pupils that don’t have access to any green space at home.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Social desirability bias in  questionnaires. (not yet witnessed in children). Participants might bias their responses to some of the questions to underestimate their food waste or what they deem socially acceptable.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 Anonymity and self administered surveys will help, also asking questions with a variety of responses such as order of importance, </a:t>
            </a:r>
            <a:r>
              <a:rPr lang="en-US" dirty="0" err="1"/>
              <a:t>likert</a:t>
            </a:r>
            <a:r>
              <a:rPr lang="en-US" dirty="0"/>
              <a:t> </a:t>
            </a:r>
            <a:r>
              <a:rPr lang="en-US" dirty="0" err="1"/>
              <a:t>skale</a:t>
            </a:r>
            <a:r>
              <a:rPr lang="en-US" dirty="0"/>
              <a:t>  as well as open ended opportunities.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Limited participation from parents and the community.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 Network with a range of organisations such as Eco-Schools &amp; Healthy schools schemes, local community garden and allotments, after school clubs and nature conservation groups, the local nature partnership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pPr rtl="0"/>
            <a:fld id="{B8649DAF-093F-4482-AA38-346E9A2DEE94}" type="slidenum">
              <a:rPr lang="en-GB" noProof="0" smtClean="0"/>
              <a:t>9</a:t>
            </a:fld>
            <a:endParaRPr lang="en-GB" noProof="0"/>
          </a:p>
        </p:txBody>
      </p:sp>
    </p:spTree>
    <p:extLst>
      <p:ext uri="{BB962C8B-B14F-4D97-AF65-F5344CB8AC3E}">
        <p14:creationId xmlns:p14="http://schemas.microsoft.com/office/powerpoint/2010/main" val="9415311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Helvetica" pitchFamily="2" charset="0"/>
              </a:rPr>
              <a:t>Ana </a:t>
            </a:r>
            <a:r>
              <a:rPr lang="en-GB" dirty="0" err="1">
                <a:effectLst/>
                <a:latin typeface="Helvetica" pitchFamily="2" charset="0"/>
              </a:rPr>
              <a:t>Yasinta</a:t>
            </a:r>
            <a:r>
              <a:rPr lang="en-GB" dirty="0">
                <a:effectLst/>
                <a:latin typeface="Helvetica" pitchFamily="2" charset="0"/>
              </a:rPr>
              <a:t>, K., </a:t>
            </a:r>
            <a:r>
              <a:rPr lang="en-GB" dirty="0" err="1">
                <a:effectLst/>
                <a:latin typeface="Helvetica" pitchFamily="2" charset="0"/>
              </a:rPr>
              <a:t>Budiastuti</a:t>
            </a:r>
            <a:r>
              <a:rPr lang="en-GB" dirty="0">
                <a:effectLst/>
                <a:latin typeface="Helvetica" pitchFamily="2" charset="0"/>
              </a:rPr>
              <a:t>, S., &amp; </a:t>
            </a:r>
            <a:r>
              <a:rPr lang="en-GB" dirty="0" err="1">
                <a:effectLst/>
                <a:latin typeface="Helvetica" pitchFamily="2" charset="0"/>
              </a:rPr>
              <a:t>Rosariastuti</a:t>
            </a:r>
            <a:r>
              <a:rPr lang="en-GB" dirty="0">
                <a:effectLst/>
                <a:latin typeface="Helvetica" pitchFamily="2" charset="0"/>
              </a:rPr>
              <a:t>, R. (2018). Application of Agrobacterium sp. I30 and vermicompost to suppress lead (Pb) uptake by rice in Pb polluted soil. </a:t>
            </a:r>
            <a:r>
              <a:rPr lang="en-GB" i="1" dirty="0">
                <a:effectLst/>
                <a:latin typeface="Helvetica" pitchFamily="2" charset="0"/>
              </a:rPr>
              <a:t>Journal of Degraded and Mining Lands Management</a:t>
            </a:r>
            <a:r>
              <a:rPr lang="en-GB" dirty="0">
                <a:effectLst/>
                <a:latin typeface="Helvetica" pitchFamily="2" charset="0"/>
              </a:rPr>
              <a:t>, </a:t>
            </a:r>
            <a:r>
              <a:rPr lang="en-GB" i="1" dirty="0">
                <a:effectLst/>
                <a:latin typeface="Helvetica" pitchFamily="2" charset="0"/>
              </a:rPr>
              <a:t>06</a:t>
            </a:r>
            <a:r>
              <a:rPr lang="en-GB" dirty="0">
                <a:effectLst/>
                <a:latin typeface="Helvetica" pitchFamily="2" charset="0"/>
              </a:rPr>
              <a:t>(01), 1545–1552. https://</a:t>
            </a:r>
            <a:r>
              <a:rPr lang="en-GB" dirty="0" err="1">
                <a:effectLst/>
                <a:latin typeface="Helvetica" pitchFamily="2" charset="0"/>
              </a:rPr>
              <a:t>doi.org</a:t>
            </a:r>
            <a:r>
              <a:rPr lang="en-GB" dirty="0">
                <a:effectLst/>
                <a:latin typeface="Helvetica" pitchFamily="2" charset="0"/>
              </a:rPr>
              <a:t>/10.15243/jdmlm.2018.061.1545</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effectLst/>
                <a:latin typeface="Helvetica" pitchFamily="2" charset="0"/>
              </a:rPr>
              <a:t>Waitt</a:t>
            </a:r>
            <a:r>
              <a:rPr lang="en-GB" dirty="0">
                <a:effectLst/>
                <a:latin typeface="Helvetica" pitchFamily="2" charset="0"/>
              </a:rPr>
              <a:t>, G., &amp; Rankin, K. (2022). Towards household sustainability? Experimenting with composting food waste. </a:t>
            </a:r>
            <a:r>
              <a:rPr lang="en-GB" i="1" dirty="0" err="1">
                <a:effectLst/>
                <a:latin typeface="Helvetica" pitchFamily="2" charset="0"/>
              </a:rPr>
              <a:t>Geoforum</a:t>
            </a:r>
            <a:r>
              <a:rPr lang="en-GB" dirty="0">
                <a:effectLst/>
                <a:latin typeface="Helvetica" pitchFamily="2" charset="0"/>
              </a:rPr>
              <a:t>, </a:t>
            </a:r>
            <a:r>
              <a:rPr lang="en-GB" i="1" dirty="0">
                <a:effectLst/>
                <a:latin typeface="Helvetica" pitchFamily="2" charset="0"/>
              </a:rPr>
              <a:t>129</a:t>
            </a:r>
            <a:r>
              <a:rPr lang="en-GB" dirty="0">
                <a:effectLst/>
                <a:latin typeface="Helvetica" pitchFamily="2" charset="0"/>
              </a:rPr>
              <a:t>, 98–106. https://</a:t>
            </a:r>
            <a:r>
              <a:rPr lang="en-GB" dirty="0" err="1">
                <a:effectLst/>
                <a:latin typeface="Helvetica" pitchFamily="2" charset="0"/>
              </a:rPr>
              <a:t>doi.org</a:t>
            </a:r>
            <a:r>
              <a:rPr lang="en-GB" dirty="0">
                <a:effectLst/>
                <a:latin typeface="Helvetica" pitchFamily="2" charset="0"/>
              </a:rPr>
              <a:t>/10.1016/j.geoforum.2022.01.006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latin typeface="Helvetica" pitchFamily="2" charset="0"/>
            </a:endParaRPr>
          </a:p>
          <a:p>
            <a:endParaRPr lang="en-US" dirty="0"/>
          </a:p>
        </p:txBody>
      </p:sp>
      <p:sp>
        <p:nvSpPr>
          <p:cNvPr id="4" name="Slide Number Placeholder 3"/>
          <p:cNvSpPr>
            <a:spLocks noGrp="1"/>
          </p:cNvSpPr>
          <p:nvPr>
            <p:ph type="sldNum" sz="quarter" idx="5"/>
          </p:nvPr>
        </p:nvSpPr>
        <p:spPr/>
        <p:txBody>
          <a:bodyPr/>
          <a:lstStyle/>
          <a:p>
            <a:pPr rtl="0"/>
            <a:fld id="{B8649DAF-093F-4482-AA38-346E9A2DEE94}" type="slidenum">
              <a:rPr lang="en-GB" noProof="0" smtClean="0"/>
              <a:t>12</a:t>
            </a:fld>
            <a:endParaRPr lang="en-GB" noProof="0"/>
          </a:p>
        </p:txBody>
      </p:sp>
    </p:spTree>
    <p:extLst>
      <p:ext uri="{BB962C8B-B14F-4D97-AF65-F5344CB8AC3E}">
        <p14:creationId xmlns:p14="http://schemas.microsoft.com/office/powerpoint/2010/main" val="4204719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B8649DAF-093F-4482-AA38-346E9A2DEE94}" type="slidenum">
              <a:rPr lang="en-GB" noProof="0" smtClean="0"/>
              <a:t>13</a:t>
            </a:fld>
            <a:endParaRPr lang="en-GB" noProof="0"/>
          </a:p>
        </p:txBody>
      </p:sp>
    </p:spTree>
    <p:extLst>
      <p:ext uri="{BB962C8B-B14F-4D97-AF65-F5344CB8AC3E}">
        <p14:creationId xmlns:p14="http://schemas.microsoft.com/office/powerpoint/2010/main" val="42503688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a:p>
        </p:txBody>
      </p:sp>
      <p:sp>
        <p:nvSpPr>
          <p:cNvPr id="4" name="Slide Number Placeholder 3"/>
          <p:cNvSpPr>
            <a:spLocks noGrp="1"/>
          </p:cNvSpPr>
          <p:nvPr>
            <p:ph type="sldNum" sz="quarter" idx="10"/>
          </p:nvPr>
        </p:nvSpPr>
        <p:spPr/>
        <p:txBody>
          <a:bodyPr/>
          <a:lstStyle/>
          <a:p>
            <a:pPr rtl="0"/>
            <a:fld id="{B8649DAF-093F-4482-AA38-346E9A2DEE94}" type="slidenum">
              <a:rPr lang="en-GB" noProof="0" smtClean="0"/>
              <a:t>14</a:t>
            </a:fld>
            <a:endParaRPr lang="en-GB" noProof="0"/>
          </a:p>
        </p:txBody>
      </p:sp>
    </p:spTree>
    <p:extLst>
      <p:ext uri="{BB962C8B-B14F-4D97-AF65-F5344CB8AC3E}">
        <p14:creationId xmlns:p14="http://schemas.microsoft.com/office/powerpoint/2010/main" val="29005331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32" name="Picture Placeholder 31">
            <a:extLst>
              <a:ext uri="{FF2B5EF4-FFF2-40B4-BE49-F238E27FC236}">
                <a16:creationId xmlns:a16="http://schemas.microsoft.com/office/drawing/2014/main" id="{6BC25646-06FC-4B3E-A74E-268EB8AEA602}"/>
              </a:ext>
            </a:extLst>
          </p:cNvPr>
          <p:cNvSpPr>
            <a:spLocks noGrp="1"/>
          </p:cNvSpPr>
          <p:nvPr>
            <p:ph type="pic" sz="quarter" idx="12" hasCustomPrompt="1"/>
          </p:nvPr>
        </p:nvSpPr>
        <p:spPr>
          <a:xfrm>
            <a:off x="86715" y="86714"/>
            <a:ext cx="12018572" cy="6684572"/>
          </a:xfrm>
          <a:solidFill>
            <a:schemeClr val="bg1">
              <a:lumMod val="85000"/>
            </a:schemeClr>
          </a:solidFill>
        </p:spPr>
        <p:txBody>
          <a:bodyPr lIns="360000" tIns="360000" rtlCol="0"/>
          <a:lstStyle>
            <a:lvl1pPr marL="0" indent="0">
              <a:buNone/>
              <a:defRPr sz="1100" i="1">
                <a:latin typeface="Times New Roman" panose="02020603050405020304" pitchFamily="18" charset="0"/>
                <a:cs typeface="Times New Roman" panose="02020603050405020304" pitchFamily="18" charset="0"/>
              </a:defRPr>
            </a:lvl1pPr>
          </a:lstStyle>
          <a:p>
            <a:pPr rtl="0"/>
            <a:r>
              <a:rPr lang="en-GB" noProof="0"/>
              <a:t>Insert or Drag and Drop Image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p:nvPr>
        </p:nvSpPr>
        <p:spPr>
          <a:xfrm>
            <a:off x="2494607" y="2237328"/>
            <a:ext cx="7202786" cy="1449788"/>
          </a:xfrm>
          <a:solidFill>
            <a:schemeClr val="tx1">
              <a:alpha val="80000"/>
            </a:schemeClr>
          </a:solidFill>
        </p:spPr>
        <p:txBody>
          <a:bodyPr lIns="288000" rIns="2160000" bIns="144000" rtlCol="0" anchor="b"/>
          <a:lstStyle>
            <a:lvl1pPr algn="r">
              <a:defRPr sz="4200" spc="-150">
                <a:solidFill>
                  <a:schemeClr val="bg1"/>
                </a:solidFill>
              </a:defRPr>
            </a:lvl1pPr>
          </a:lstStyle>
          <a:p>
            <a:pPr rtl="0"/>
            <a:r>
              <a:rPr lang="en-GB" noProof="0"/>
              <a:t>Click to edit Master title style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2494607" y="3684672"/>
            <a:ext cx="5282503" cy="936000"/>
          </a:xfrm>
          <a:solidFill>
            <a:schemeClr val="tx1">
              <a:alpha val="90000"/>
            </a:schemeClr>
          </a:solidFill>
        </p:spPr>
        <p:txBody>
          <a:bodyPr lIns="216000" tIns="144000" rIns="216000" rtlCol="0"/>
          <a:lstStyle>
            <a:lvl1pPr marL="0" indent="0" algn="r">
              <a:buNone/>
              <a:defRPr sz="21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cxnSp>
        <p:nvCxnSpPr>
          <p:cNvPr id="5" name="Straight Connector 4" descr="Title Slide divider line&#10;">
            <a:extLst>
              <a:ext uri="{FF2B5EF4-FFF2-40B4-BE49-F238E27FC236}">
                <a16:creationId xmlns:a16="http://schemas.microsoft.com/office/drawing/2014/main" id="{9688AEDF-1396-4322-8818-9D1C7976FCDF}"/>
              </a:ext>
            </a:extLst>
          </p:cNvPr>
          <p:cNvCxnSpPr>
            <a:cxnSpLocks/>
          </p:cNvCxnSpPr>
          <p:nvPr userDrawn="1"/>
        </p:nvCxnSpPr>
        <p:spPr>
          <a:xfrm>
            <a:off x="7777113" y="2412127"/>
            <a:ext cx="0" cy="1100190"/>
          </a:xfrm>
          <a:prstGeom prst="line">
            <a:avLst/>
          </a:prstGeom>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C41AA1B3-8A3B-4B1B-A759-E2D764177222}"/>
              </a:ext>
            </a:extLst>
          </p:cNvPr>
          <p:cNvSpPr>
            <a:spLocks noGrp="1"/>
          </p:cNvSpPr>
          <p:nvPr>
            <p:ph type="pic" sz="quarter" idx="13" hasCustomPrompt="1"/>
          </p:nvPr>
        </p:nvSpPr>
        <p:spPr>
          <a:xfrm>
            <a:off x="8065008" y="2587752"/>
            <a:ext cx="1344168" cy="704088"/>
          </a:xfrm>
        </p:spPr>
        <p:txBody>
          <a:bodyPr rtlCol="0"/>
          <a:lstStyle>
            <a:lvl1pPr marL="0" indent="0">
              <a:buNone/>
              <a:defRPr>
                <a:solidFill>
                  <a:schemeClr val="bg1"/>
                </a:solidFill>
              </a:defRPr>
            </a:lvl1pPr>
          </a:lstStyle>
          <a:p>
            <a:pPr rtl="0"/>
            <a:r>
              <a:rPr lang="en-GB" noProof="0"/>
              <a:t>Logo</a:t>
            </a:r>
          </a:p>
        </p:txBody>
      </p:sp>
    </p:spTree>
    <p:extLst>
      <p:ext uri="{BB962C8B-B14F-4D97-AF65-F5344CB8AC3E}">
        <p14:creationId xmlns:p14="http://schemas.microsoft.com/office/powerpoint/2010/main" val="890440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74E1F0E-A827-4F38-BAAB-5D5831E0813A}"/>
              </a:ext>
            </a:extLst>
          </p:cNvPr>
          <p:cNvSpPr/>
          <p:nvPr userDrawn="1"/>
        </p:nvSpPr>
        <p:spPr>
          <a:xfrm>
            <a:off x="0" y="6771286"/>
            <a:ext cx="12192000" cy="867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1B7D9229-CE8B-44FD-B1E6-2FE619F40B4F}"/>
              </a:ext>
            </a:extLst>
          </p:cNvPr>
          <p:cNvSpPr/>
          <p:nvPr userDrawn="1"/>
        </p:nvSpPr>
        <p:spPr>
          <a:xfrm>
            <a:off x="0" y="0"/>
            <a:ext cx="12192000" cy="867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4683AF15-88E9-4D75-9D5E-7E4924887E91}"/>
              </a:ext>
            </a:extLst>
          </p:cNvPr>
          <p:cNvSpPr/>
          <p:nvPr userDrawn="1"/>
        </p:nvSpPr>
        <p:spPr>
          <a:xfrm rot="5400000">
            <a:off x="-3385643" y="3385642"/>
            <a:ext cx="6858001" cy="867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D3B18E46-480F-48E8-9675-259D3D06A00D}"/>
              </a:ext>
            </a:extLst>
          </p:cNvPr>
          <p:cNvSpPr/>
          <p:nvPr userDrawn="1"/>
        </p:nvSpPr>
        <p:spPr>
          <a:xfrm rot="5400000">
            <a:off x="8719643" y="3385643"/>
            <a:ext cx="6858000" cy="867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2" name="Picture Placeholder 31">
            <a:extLst>
              <a:ext uri="{FF2B5EF4-FFF2-40B4-BE49-F238E27FC236}">
                <a16:creationId xmlns:a16="http://schemas.microsoft.com/office/drawing/2014/main" id="{6BC25646-06FC-4B3E-A74E-268EB8AEA602}"/>
              </a:ext>
            </a:extLst>
          </p:cNvPr>
          <p:cNvSpPr>
            <a:spLocks noGrp="1"/>
          </p:cNvSpPr>
          <p:nvPr>
            <p:ph type="pic" sz="quarter" idx="12" hasCustomPrompt="1"/>
          </p:nvPr>
        </p:nvSpPr>
        <p:spPr>
          <a:xfrm>
            <a:off x="86714" y="86714"/>
            <a:ext cx="6009285" cy="6684572"/>
          </a:xfrm>
          <a:solidFill>
            <a:schemeClr val="bg1">
              <a:lumMod val="85000"/>
            </a:schemeClr>
          </a:solidFill>
        </p:spPr>
        <p:txBody>
          <a:bodyPr lIns="0" tIns="0" rtlCol="0" anchor="ctr"/>
          <a:lstStyle>
            <a:lvl1pPr marL="0" indent="0" algn="ctr">
              <a:buNone/>
              <a:defRPr sz="1100" i="1">
                <a:latin typeface="Times New Roman" panose="02020603050405020304" pitchFamily="18" charset="0"/>
                <a:cs typeface="Times New Roman" panose="02020603050405020304" pitchFamily="18" charset="0"/>
              </a:defRPr>
            </a:lvl1pPr>
          </a:lstStyle>
          <a:p>
            <a:pPr rtl="0"/>
            <a:r>
              <a:rPr lang="en-GB" noProof="0"/>
              <a:t>Insert or Drag and Drop Image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095999" y="86714"/>
            <a:ext cx="6009287" cy="4068402"/>
          </a:xfrm>
          <a:solidFill>
            <a:schemeClr val="tx1">
              <a:alpha val="80000"/>
            </a:schemeClr>
          </a:solidFill>
        </p:spPr>
        <p:txBody>
          <a:bodyPr lIns="288000" rIns="432000" bIns="144000" rtlCol="0" anchor="b"/>
          <a:lstStyle>
            <a:lvl1pPr algn="r">
              <a:defRPr sz="4200" spc="-150">
                <a:solidFill>
                  <a:schemeClr val="bg1"/>
                </a:solidFill>
              </a:defRPr>
            </a:lvl1pPr>
          </a:lstStyle>
          <a:p>
            <a:pPr rtl="0"/>
            <a:r>
              <a:rPr lang="en-GB" noProof="0"/>
              <a:t>Click to edit </a:t>
            </a:r>
            <a:br>
              <a:rPr lang="en-GB" noProof="0"/>
            </a:br>
            <a:r>
              <a:rPr lang="en-GB" noProof="0"/>
              <a:t>Master title style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6095999" y="4152672"/>
            <a:ext cx="6009287" cy="1818422"/>
          </a:xfrm>
          <a:solidFill>
            <a:schemeClr val="bg1">
              <a:lumMod val="95000"/>
              <a:alpha val="80000"/>
            </a:schemeClr>
          </a:solidFill>
        </p:spPr>
        <p:txBody>
          <a:bodyPr lIns="288000" tIns="144000" rIns="432000" rtlCol="0"/>
          <a:lstStyle>
            <a:lvl1pPr marL="0" indent="0" algn="r">
              <a:buNone/>
              <a:defRPr sz="21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5" name="Slide Number Placeholder 4">
            <a:extLst>
              <a:ext uri="{FF2B5EF4-FFF2-40B4-BE49-F238E27FC236}">
                <a16:creationId xmlns:a16="http://schemas.microsoft.com/office/drawing/2014/main" id="{B9994FE7-F6B5-D34D-B846-52B81F6F601D}"/>
              </a:ext>
            </a:extLst>
          </p:cNvPr>
          <p:cNvSpPr>
            <a:spLocks noGrp="1"/>
          </p:cNvSpPr>
          <p:nvPr>
            <p:ph type="sldNum" sz="quarter" idx="14"/>
          </p:nvPr>
        </p:nvSpPr>
        <p:spPr/>
        <p:txBody>
          <a:bodyPr rtlCol="0"/>
          <a:lstStyle/>
          <a:p>
            <a:pPr rtl="0"/>
            <a:fld id="{19B51A1E-902D-48AF-9020-955120F399B6}" type="slidenum">
              <a:rPr lang="en-GB" noProof="0" smtClean="0"/>
              <a:pPr/>
              <a:t>‹#›</a:t>
            </a:fld>
            <a:endParaRPr lang="en-GB" noProof="0"/>
          </a:p>
        </p:txBody>
      </p:sp>
      <p:sp>
        <p:nvSpPr>
          <p:cNvPr id="6" name="TextBox 5">
            <a:extLst>
              <a:ext uri="{FF2B5EF4-FFF2-40B4-BE49-F238E27FC236}">
                <a16:creationId xmlns:a16="http://schemas.microsoft.com/office/drawing/2014/main" id="{6989E631-FFE0-4842-9C8D-2977AD46DA07}"/>
              </a:ext>
            </a:extLst>
          </p:cNvPr>
          <p:cNvSpPr txBox="1"/>
          <p:nvPr userDrawn="1"/>
        </p:nvSpPr>
        <p:spPr>
          <a:xfrm>
            <a:off x="5861957" y="6613071"/>
            <a:ext cx="0" cy="0"/>
          </a:xfrm>
          <a:prstGeom prst="rect">
            <a:avLst/>
          </a:prstGeom>
          <a:noFill/>
        </p:spPr>
        <p:txBody>
          <a:bodyPr wrap="none" lIns="0" tIns="0" rIns="0" bIns="0" rtlCol="0">
            <a:noAutofit/>
          </a:bodyPr>
          <a:lstStyle/>
          <a:p>
            <a:pPr algn="l" rtl="0"/>
            <a:endParaRPr lang="en-GB" sz="1200" noProof="0">
              <a:solidFill>
                <a:schemeClr val="tx1">
                  <a:lumMod val="75000"/>
                  <a:lumOff val="25000"/>
                </a:schemeClr>
              </a:solidFill>
              <a:latin typeface="+mn-lt"/>
            </a:endParaRPr>
          </a:p>
        </p:txBody>
      </p:sp>
    </p:spTree>
    <p:extLst>
      <p:ext uri="{BB962C8B-B14F-4D97-AF65-F5344CB8AC3E}">
        <p14:creationId xmlns:p14="http://schemas.microsoft.com/office/powerpoint/2010/main" val="9047435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Large Imag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000" y="3517901"/>
            <a:ext cx="6012000" cy="1409700"/>
          </a:xfrm>
          <a:solidFill>
            <a:schemeClr val="tx1"/>
          </a:solidFill>
        </p:spPr>
        <p:txBody>
          <a:bodyPr lIns="288000" rIns="432000" bIns="144000" rtlCol="0" anchor="b"/>
          <a:lstStyle>
            <a:lvl1pPr algn="r">
              <a:defRPr sz="4200" spc="-150">
                <a:solidFill>
                  <a:schemeClr val="bg1"/>
                </a:solidFill>
              </a:defRPr>
            </a:lvl1pPr>
          </a:lstStyle>
          <a:p>
            <a:pPr rtl="0"/>
            <a:r>
              <a:rPr lang="en-GB" noProof="0"/>
              <a:t>Click to edit </a:t>
            </a:r>
            <a:br>
              <a:rPr lang="en-GB" noProof="0"/>
            </a:br>
            <a:r>
              <a:rPr lang="en-GB" noProof="0"/>
              <a:t>Master title style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84000" y="4927600"/>
            <a:ext cx="6012000" cy="1845743"/>
          </a:xfrm>
          <a:solidFill>
            <a:schemeClr val="tx1">
              <a:lumMod val="85000"/>
              <a:lumOff val="15000"/>
            </a:schemeClr>
          </a:solidFill>
        </p:spPr>
        <p:txBody>
          <a:bodyPr lIns="288000" tIns="144000" rIns="432000" rtlCol="0"/>
          <a:lstStyle>
            <a:lvl1pPr marL="0" indent="0" algn="r">
              <a:buNone/>
              <a:defRPr sz="21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5" name="Slide Number Placeholder 4">
            <a:extLst>
              <a:ext uri="{FF2B5EF4-FFF2-40B4-BE49-F238E27FC236}">
                <a16:creationId xmlns:a16="http://schemas.microsoft.com/office/drawing/2014/main" id="{B9994FE7-F6B5-D34D-B846-52B81F6F601D}"/>
              </a:ext>
            </a:extLst>
          </p:cNvPr>
          <p:cNvSpPr>
            <a:spLocks noGrp="1"/>
          </p:cNvSpPr>
          <p:nvPr>
            <p:ph type="sldNum" sz="quarter" idx="14"/>
          </p:nvPr>
        </p:nvSpPr>
        <p:spPr/>
        <p:txBody>
          <a:bodyPr rtlCol="0"/>
          <a:lstStyle/>
          <a:p>
            <a:pPr rtl="0"/>
            <a:fld id="{19B51A1E-902D-48AF-9020-955120F399B6}" type="slidenum">
              <a:rPr lang="en-GB" noProof="0" smtClean="0"/>
              <a:pPr/>
              <a:t>‹#›</a:t>
            </a:fld>
            <a:endParaRPr lang="en-GB" noProof="0"/>
          </a:p>
        </p:txBody>
      </p:sp>
      <p:sp>
        <p:nvSpPr>
          <p:cNvPr id="6" name="TextBox 5">
            <a:extLst>
              <a:ext uri="{FF2B5EF4-FFF2-40B4-BE49-F238E27FC236}">
                <a16:creationId xmlns:a16="http://schemas.microsoft.com/office/drawing/2014/main" id="{6989E631-FFE0-4842-9C8D-2977AD46DA07}"/>
              </a:ext>
            </a:extLst>
          </p:cNvPr>
          <p:cNvSpPr txBox="1"/>
          <p:nvPr userDrawn="1"/>
        </p:nvSpPr>
        <p:spPr>
          <a:xfrm>
            <a:off x="5861957" y="6613071"/>
            <a:ext cx="0" cy="0"/>
          </a:xfrm>
          <a:prstGeom prst="rect">
            <a:avLst/>
          </a:prstGeom>
          <a:noFill/>
        </p:spPr>
        <p:txBody>
          <a:bodyPr wrap="none" lIns="0" tIns="0" rIns="0" bIns="0" rtlCol="0">
            <a:noAutofit/>
          </a:bodyPr>
          <a:lstStyle/>
          <a:p>
            <a:pPr algn="l" rtl="0"/>
            <a:endParaRPr lang="en-GB" sz="1200" noProof="0">
              <a:solidFill>
                <a:schemeClr val="tx1">
                  <a:lumMod val="75000"/>
                  <a:lumOff val="25000"/>
                </a:schemeClr>
              </a:solidFill>
              <a:latin typeface="+mn-lt"/>
            </a:endParaRPr>
          </a:p>
        </p:txBody>
      </p:sp>
      <p:sp>
        <p:nvSpPr>
          <p:cNvPr id="32" name="Picture Placeholder 31">
            <a:extLst>
              <a:ext uri="{FF2B5EF4-FFF2-40B4-BE49-F238E27FC236}">
                <a16:creationId xmlns:a16="http://schemas.microsoft.com/office/drawing/2014/main" id="{6BC25646-06FC-4B3E-A74E-268EB8AEA602}"/>
              </a:ext>
            </a:extLst>
          </p:cNvPr>
          <p:cNvSpPr>
            <a:spLocks noGrp="1"/>
          </p:cNvSpPr>
          <p:nvPr>
            <p:ph type="pic" sz="quarter" idx="12" hasCustomPrompt="1"/>
          </p:nvPr>
        </p:nvSpPr>
        <p:spPr>
          <a:xfrm>
            <a:off x="84000" y="86714"/>
            <a:ext cx="6009285" cy="3431187"/>
          </a:xfrm>
          <a:solidFill>
            <a:srgbClr val="333333"/>
          </a:solidFill>
        </p:spPr>
        <p:txBody>
          <a:bodyPr lIns="0" tIns="0" rtlCol="0" anchor="ctr"/>
          <a:lstStyle>
            <a:lvl1pPr marL="0" indent="0" algn="ctr">
              <a:buNone/>
              <a:defRPr sz="1100" i="1">
                <a:solidFill>
                  <a:schemeClr val="bg1">
                    <a:lumMod val="85000"/>
                  </a:schemeClr>
                </a:solidFill>
                <a:latin typeface="Times New Roman" panose="02020603050405020304" pitchFamily="18" charset="0"/>
                <a:cs typeface="Times New Roman" panose="02020603050405020304" pitchFamily="18" charset="0"/>
              </a:defRPr>
            </a:lvl1pPr>
          </a:lstStyle>
          <a:p>
            <a:pPr rtl="0"/>
            <a:r>
              <a:rPr lang="en-GB" noProof="0"/>
              <a:t>Insert or Drag and Drop Image Here</a:t>
            </a:r>
          </a:p>
        </p:txBody>
      </p:sp>
      <p:sp>
        <p:nvSpPr>
          <p:cNvPr id="16" name="Content Placeholder 2">
            <a:extLst>
              <a:ext uri="{FF2B5EF4-FFF2-40B4-BE49-F238E27FC236}">
                <a16:creationId xmlns:a16="http://schemas.microsoft.com/office/drawing/2014/main" id="{ED5F0C9D-A08F-4539-BA26-61D24BBE6E9A}"/>
              </a:ext>
            </a:extLst>
          </p:cNvPr>
          <p:cNvSpPr>
            <a:spLocks noGrp="1"/>
          </p:cNvSpPr>
          <p:nvPr>
            <p:ph idx="15"/>
          </p:nvPr>
        </p:nvSpPr>
        <p:spPr>
          <a:xfrm>
            <a:off x="6464300" y="1152000"/>
            <a:ext cx="5307700" cy="4680000"/>
          </a:xfrm>
        </p:spPr>
        <p:txBody>
          <a:bodyPr rtlCol="0"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607283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152000"/>
            <a:ext cx="11340000" cy="4680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24" name="Freeform: Shape 23">
            <a:extLst>
              <a:ext uri="{FF2B5EF4-FFF2-40B4-BE49-F238E27FC236}">
                <a16:creationId xmlns:a16="http://schemas.microsoft.com/office/drawing/2014/main" id="{5F6D6B0F-FF8B-4D60-B712-A57904D5502C}"/>
              </a:ext>
            </a:extLst>
          </p:cNvPr>
          <p:cNvSpPr/>
          <p:nvPr userDrawn="1"/>
        </p:nvSpPr>
        <p:spPr>
          <a:xfrm rot="19260823">
            <a:off x="10216425" y="538864"/>
            <a:ext cx="467362" cy="344458"/>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Freeform: Shape 24">
            <a:extLst>
              <a:ext uri="{FF2B5EF4-FFF2-40B4-BE49-F238E27FC236}">
                <a16:creationId xmlns:a16="http://schemas.microsoft.com/office/drawing/2014/main" id="{FFF5FB50-33B5-4195-92D6-70891F240926}"/>
              </a:ext>
            </a:extLst>
          </p:cNvPr>
          <p:cNvSpPr/>
          <p:nvPr userDrawn="1"/>
        </p:nvSpPr>
        <p:spPr>
          <a:xfrm rot="20377627">
            <a:off x="10678141" y="849218"/>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Freeform: Shape 25">
            <a:extLst>
              <a:ext uri="{FF2B5EF4-FFF2-40B4-BE49-F238E27FC236}">
                <a16:creationId xmlns:a16="http://schemas.microsoft.com/office/drawing/2014/main" id="{EECD958F-56E9-4A3B-9C25-D5970592C848}"/>
              </a:ext>
            </a:extLst>
          </p:cNvPr>
          <p:cNvSpPr/>
          <p:nvPr userDrawn="1"/>
        </p:nvSpPr>
        <p:spPr>
          <a:xfrm rot="19260823">
            <a:off x="10717367" y="620572"/>
            <a:ext cx="250689" cy="18476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Freeform: Shape 26">
            <a:extLst>
              <a:ext uri="{FF2B5EF4-FFF2-40B4-BE49-F238E27FC236}">
                <a16:creationId xmlns:a16="http://schemas.microsoft.com/office/drawing/2014/main" id="{72F4FF18-9272-43AF-912E-B1CF8BF148D4}"/>
              </a:ext>
            </a:extLst>
          </p:cNvPr>
          <p:cNvSpPr/>
          <p:nvPr userDrawn="1"/>
        </p:nvSpPr>
        <p:spPr>
          <a:xfrm rot="19810388">
            <a:off x="11064926" y="78160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Freeform: Shape 27">
            <a:extLst>
              <a:ext uri="{FF2B5EF4-FFF2-40B4-BE49-F238E27FC236}">
                <a16:creationId xmlns:a16="http://schemas.microsoft.com/office/drawing/2014/main" id="{AE9C7EB4-9E81-4394-8C2C-A54BBD15B51D}"/>
              </a:ext>
            </a:extLst>
          </p:cNvPr>
          <p:cNvSpPr/>
          <p:nvPr userDrawn="1"/>
        </p:nvSpPr>
        <p:spPr>
          <a:xfrm rot="18277851">
            <a:off x="11152527" y="38205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Freeform: Shape 28">
            <a:extLst>
              <a:ext uri="{FF2B5EF4-FFF2-40B4-BE49-F238E27FC236}">
                <a16:creationId xmlns:a16="http://schemas.microsoft.com/office/drawing/2014/main" id="{FE681EC0-A139-4B14-89E8-F237CB63D4C9}"/>
              </a:ext>
            </a:extLst>
          </p:cNvPr>
          <p:cNvSpPr/>
          <p:nvPr userDrawn="1"/>
        </p:nvSpPr>
        <p:spPr>
          <a:xfrm rot="20761418">
            <a:off x="11545452" y="1030689"/>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0" name="Freeform: Shape 29">
            <a:extLst>
              <a:ext uri="{FF2B5EF4-FFF2-40B4-BE49-F238E27FC236}">
                <a16:creationId xmlns:a16="http://schemas.microsoft.com/office/drawing/2014/main" id="{87F87648-ABB4-4C97-BB6D-58342407E9DF}"/>
              </a:ext>
            </a:extLst>
          </p:cNvPr>
          <p:cNvSpPr/>
          <p:nvPr userDrawn="1"/>
        </p:nvSpPr>
        <p:spPr>
          <a:xfrm rot="17315293">
            <a:off x="11756248" y="24755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Freeform: Shape 30">
            <a:extLst>
              <a:ext uri="{FF2B5EF4-FFF2-40B4-BE49-F238E27FC236}">
                <a16:creationId xmlns:a16="http://schemas.microsoft.com/office/drawing/2014/main" id="{0802EFEB-F4DF-4501-91AA-173B60EBBBAA}"/>
              </a:ext>
            </a:extLst>
          </p:cNvPr>
          <p:cNvSpPr/>
          <p:nvPr userDrawn="1"/>
        </p:nvSpPr>
        <p:spPr>
          <a:xfrm rot="20082236">
            <a:off x="11448108" y="631127"/>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2" name="Freeform: Shape 31">
            <a:extLst>
              <a:ext uri="{FF2B5EF4-FFF2-40B4-BE49-F238E27FC236}">
                <a16:creationId xmlns:a16="http://schemas.microsoft.com/office/drawing/2014/main" id="{109FE51D-8E02-4ED7-862B-5CF838F7F77F}"/>
              </a:ext>
            </a:extLst>
          </p:cNvPr>
          <p:cNvSpPr/>
          <p:nvPr userDrawn="1"/>
        </p:nvSpPr>
        <p:spPr>
          <a:xfrm rot="19879732">
            <a:off x="11668879" y="824433"/>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Freeform: Shape 32">
            <a:extLst>
              <a:ext uri="{FF2B5EF4-FFF2-40B4-BE49-F238E27FC236}">
                <a16:creationId xmlns:a16="http://schemas.microsoft.com/office/drawing/2014/main" id="{4ECB9E40-5923-4571-9C8E-D7412C1283B2}"/>
              </a:ext>
            </a:extLst>
          </p:cNvPr>
          <p:cNvSpPr/>
          <p:nvPr userDrawn="1"/>
        </p:nvSpPr>
        <p:spPr>
          <a:xfrm rot="328041">
            <a:off x="10094502" y="901548"/>
            <a:ext cx="579699" cy="606799"/>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 name="connsiteX0" fmla="*/ 487806 w 487806"/>
              <a:gd name="connsiteY0" fmla="*/ 171848 h 510610"/>
              <a:gd name="connsiteX1" fmla="*/ 308036 w 487806"/>
              <a:gd name="connsiteY1" fmla="*/ 510610 h 510610"/>
              <a:gd name="connsiteX2" fmla="*/ 0 w 487806"/>
              <a:gd name="connsiteY2" fmla="*/ 0 h 510610"/>
              <a:gd name="connsiteX3" fmla="*/ 487806 w 487806"/>
              <a:gd name="connsiteY3" fmla="*/ 171848 h 510610"/>
            </a:gdLst>
            <a:ahLst/>
            <a:cxnLst>
              <a:cxn ang="0">
                <a:pos x="connsiteX0" y="connsiteY0"/>
              </a:cxn>
              <a:cxn ang="0">
                <a:pos x="connsiteX1" y="connsiteY1"/>
              </a:cxn>
              <a:cxn ang="0">
                <a:pos x="connsiteX2" y="connsiteY2"/>
              </a:cxn>
              <a:cxn ang="0">
                <a:pos x="connsiteX3" y="connsiteY3"/>
              </a:cxn>
            </a:cxnLst>
            <a:rect l="l" t="t" r="r" b="b"/>
            <a:pathLst>
              <a:path w="487806" h="510610">
                <a:moveTo>
                  <a:pt x="487806" y="171848"/>
                </a:moveTo>
                <a:lnTo>
                  <a:pt x="308036" y="510610"/>
                </a:lnTo>
                <a:lnTo>
                  <a:pt x="0" y="0"/>
                </a:lnTo>
                <a:lnTo>
                  <a:pt x="487806" y="171848"/>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4" name="Freeform: Shape 33">
            <a:extLst>
              <a:ext uri="{FF2B5EF4-FFF2-40B4-BE49-F238E27FC236}">
                <a16:creationId xmlns:a16="http://schemas.microsoft.com/office/drawing/2014/main" id="{E46052C9-826B-47AC-9F6B-3078D4F43748}"/>
              </a:ext>
            </a:extLst>
          </p:cNvPr>
          <p:cNvSpPr/>
          <p:nvPr userDrawn="1"/>
        </p:nvSpPr>
        <p:spPr>
          <a:xfrm>
            <a:off x="10871770" y="1202556"/>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5" name="Freeform: Shape 34">
            <a:extLst>
              <a:ext uri="{FF2B5EF4-FFF2-40B4-BE49-F238E27FC236}">
                <a16:creationId xmlns:a16="http://schemas.microsoft.com/office/drawing/2014/main" id="{0C3867F5-4C6F-48BE-9DFF-9046D1FE6771}"/>
              </a:ext>
            </a:extLst>
          </p:cNvPr>
          <p:cNvSpPr/>
          <p:nvPr userDrawn="1"/>
        </p:nvSpPr>
        <p:spPr>
          <a:xfrm rot="20761418">
            <a:off x="11512604" y="1484835"/>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6" name="Freeform: Shape 35">
            <a:extLst>
              <a:ext uri="{FF2B5EF4-FFF2-40B4-BE49-F238E27FC236}">
                <a16:creationId xmlns:a16="http://schemas.microsoft.com/office/drawing/2014/main" id="{7B0CB40F-9E6F-457D-9C1F-9769BC3AE13E}"/>
              </a:ext>
            </a:extLst>
          </p:cNvPr>
          <p:cNvSpPr/>
          <p:nvPr userDrawn="1"/>
        </p:nvSpPr>
        <p:spPr>
          <a:xfrm rot="1160487">
            <a:off x="10291662" y="1614015"/>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7" name="Freeform: Shape 36">
            <a:extLst>
              <a:ext uri="{FF2B5EF4-FFF2-40B4-BE49-F238E27FC236}">
                <a16:creationId xmlns:a16="http://schemas.microsoft.com/office/drawing/2014/main" id="{0FCD03E7-2128-4C04-A914-409506646A76}"/>
              </a:ext>
            </a:extLst>
          </p:cNvPr>
          <p:cNvSpPr/>
          <p:nvPr userDrawn="1"/>
        </p:nvSpPr>
        <p:spPr>
          <a:xfrm rot="803026">
            <a:off x="11586107" y="2015428"/>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734501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152000"/>
            <a:ext cx="5472000" cy="5040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Footer Placeholder 7">
            <a:extLst>
              <a:ext uri="{FF2B5EF4-FFF2-40B4-BE49-F238E27FC236}">
                <a16:creationId xmlns:a16="http://schemas.microsoft.com/office/drawing/2014/main" id="{C9E47D86-FD0D-44D0-9B7F-9EDEBD11F9D6}"/>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6" name="Text Placeholder 5">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152525"/>
            <a:ext cx="5472113" cy="50387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89155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152000"/>
            <a:ext cx="3600000" cy="503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152000"/>
            <a:ext cx="3600450" cy="50387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10">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152000"/>
            <a:ext cx="3600450" cy="50387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654388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152000"/>
            <a:ext cx="2160000" cy="503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152525"/>
            <a:ext cx="2160588" cy="50387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12">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152525"/>
            <a:ext cx="2160588" cy="50387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Text Placeholder 14">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148060"/>
            <a:ext cx="2160588" cy="50387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Text Placeholder 16">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152525"/>
            <a:ext cx="2160588" cy="50387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974837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mage Bullets">
    <p:spTree>
      <p:nvGrpSpPr>
        <p:cNvPr id="1" name=""/>
        <p:cNvGrpSpPr/>
        <p:nvPr/>
      </p:nvGrpSpPr>
      <p:grpSpPr>
        <a:xfrm>
          <a:off x="0" y="0"/>
          <a:ext cx="0" cy="0"/>
          <a:chOff x="0" y="0"/>
          <a:chExt cx="0" cy="0"/>
        </a:xfrm>
      </p:grpSpPr>
      <p:sp>
        <p:nvSpPr>
          <p:cNvPr id="28" name="Oval 27">
            <a:extLst>
              <a:ext uri="{FF2B5EF4-FFF2-40B4-BE49-F238E27FC236}">
                <a16:creationId xmlns:a16="http://schemas.microsoft.com/office/drawing/2014/main" id="{2041BFF2-BC3B-3145-940D-004809E5A80A}"/>
              </a:ext>
            </a:extLst>
          </p:cNvPr>
          <p:cNvSpPr>
            <a:spLocks noChangeAspect="1"/>
          </p:cNvSpPr>
          <p:nvPr userDrawn="1"/>
        </p:nvSpPr>
        <p:spPr>
          <a:xfrm>
            <a:off x="3050592"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Oval 28">
            <a:extLst>
              <a:ext uri="{FF2B5EF4-FFF2-40B4-BE49-F238E27FC236}">
                <a16:creationId xmlns:a16="http://schemas.microsoft.com/office/drawing/2014/main" id="{A9906F5C-A183-DF45-AE48-C1D611CDC98D}"/>
              </a:ext>
            </a:extLst>
          </p:cNvPr>
          <p:cNvSpPr>
            <a:spLocks noChangeAspect="1"/>
          </p:cNvSpPr>
          <p:nvPr userDrawn="1"/>
        </p:nvSpPr>
        <p:spPr>
          <a:xfrm>
            <a:off x="5345060"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0" name="Oval 29">
            <a:extLst>
              <a:ext uri="{FF2B5EF4-FFF2-40B4-BE49-F238E27FC236}">
                <a16:creationId xmlns:a16="http://schemas.microsoft.com/office/drawing/2014/main" id="{C9CFF2EB-CD95-EA4D-810E-C9F8127071FE}"/>
              </a:ext>
            </a:extLst>
          </p:cNvPr>
          <p:cNvSpPr>
            <a:spLocks noChangeAspect="1"/>
          </p:cNvSpPr>
          <p:nvPr userDrawn="1"/>
        </p:nvSpPr>
        <p:spPr>
          <a:xfrm>
            <a:off x="7639529"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Oval 30">
            <a:extLst>
              <a:ext uri="{FF2B5EF4-FFF2-40B4-BE49-F238E27FC236}">
                <a16:creationId xmlns:a16="http://schemas.microsoft.com/office/drawing/2014/main" id="{EE120266-68E0-504A-B1C8-F3369F5AF7C0}"/>
              </a:ext>
            </a:extLst>
          </p:cNvPr>
          <p:cNvSpPr>
            <a:spLocks noChangeAspect="1"/>
          </p:cNvSpPr>
          <p:nvPr userDrawn="1"/>
        </p:nvSpPr>
        <p:spPr>
          <a:xfrm>
            <a:off x="9933998"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Oval 8">
            <a:extLst>
              <a:ext uri="{FF2B5EF4-FFF2-40B4-BE49-F238E27FC236}">
                <a16:creationId xmlns:a16="http://schemas.microsoft.com/office/drawing/2014/main" id="{4FB4A810-8614-AD44-B362-CE45C8C679CE}"/>
              </a:ext>
            </a:extLst>
          </p:cNvPr>
          <p:cNvSpPr>
            <a:spLocks noChangeAspect="1"/>
          </p:cNvSpPr>
          <p:nvPr userDrawn="1"/>
        </p:nvSpPr>
        <p:spPr>
          <a:xfrm>
            <a:off x="759111"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726075" y="4688112"/>
            <a:ext cx="2160588" cy="900000"/>
          </a:xfrm>
        </p:spPr>
        <p:txBody>
          <a:bodyPr rtlCol="0"/>
          <a:lstStyle>
            <a:lvl1pPr marL="0" indent="0" algn="ctr">
              <a:buNone/>
              <a:defRPr sz="1600"/>
            </a:lvl1pPr>
          </a:lstStyle>
          <a:p>
            <a:pPr lvl="0" rtl="0"/>
            <a:r>
              <a:rPr lang="en-GB" noProof="0"/>
              <a:t>Bullet Description</a:t>
            </a:r>
          </a:p>
        </p:txBody>
      </p:sp>
      <p:sp>
        <p:nvSpPr>
          <p:cNvPr id="13" name="Text Placeholder 12">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5020543" y="4688112"/>
            <a:ext cx="2160588" cy="900000"/>
          </a:xfrm>
        </p:spPr>
        <p:txBody>
          <a:bodyPr rtlCol="0"/>
          <a:lstStyle>
            <a:lvl1pPr marL="0" indent="0" algn="ctr">
              <a:buNone/>
              <a:defRPr sz="1600"/>
            </a:lvl1pPr>
          </a:lstStyle>
          <a:p>
            <a:pPr lvl="0" rtl="0"/>
            <a:r>
              <a:rPr lang="en-GB" noProof="0"/>
              <a:t>Bullet Description</a:t>
            </a:r>
          </a:p>
        </p:txBody>
      </p:sp>
      <p:sp>
        <p:nvSpPr>
          <p:cNvPr id="15" name="Text Placeholder 14">
            <a:extLst>
              <a:ext uri="{FF2B5EF4-FFF2-40B4-BE49-F238E27FC236}">
                <a16:creationId xmlns:a16="http://schemas.microsoft.com/office/drawing/2014/main" id="{755213BF-EF6D-45DC-A01B-DE6C2F23A6D2}"/>
              </a:ext>
            </a:extLst>
          </p:cNvPr>
          <p:cNvSpPr>
            <a:spLocks noGrp="1"/>
          </p:cNvSpPr>
          <p:nvPr>
            <p:ph type="body" sz="quarter" idx="14" hasCustomPrompt="1"/>
          </p:nvPr>
        </p:nvSpPr>
        <p:spPr>
          <a:xfrm>
            <a:off x="7315012" y="4683647"/>
            <a:ext cx="2160588" cy="900000"/>
          </a:xfrm>
        </p:spPr>
        <p:txBody>
          <a:bodyPr rtlCol="0"/>
          <a:lstStyle>
            <a:lvl1pPr marL="0" indent="0" algn="ctr">
              <a:buNone/>
              <a:defRPr sz="1600"/>
            </a:lvl1pPr>
          </a:lstStyle>
          <a:p>
            <a:pPr lvl="0" rtl="0"/>
            <a:r>
              <a:rPr lang="en-GB" noProof="0"/>
              <a:t>Bullet Description</a:t>
            </a:r>
          </a:p>
        </p:txBody>
      </p:sp>
      <p:sp>
        <p:nvSpPr>
          <p:cNvPr id="17" name="Text Placeholder 16">
            <a:extLst>
              <a:ext uri="{FF2B5EF4-FFF2-40B4-BE49-F238E27FC236}">
                <a16:creationId xmlns:a16="http://schemas.microsoft.com/office/drawing/2014/main" id="{77D6BBBA-F4A3-45D4-91BC-A405FFDC7C3D}"/>
              </a:ext>
            </a:extLst>
          </p:cNvPr>
          <p:cNvSpPr>
            <a:spLocks noGrp="1"/>
          </p:cNvSpPr>
          <p:nvPr>
            <p:ph type="body" sz="quarter" idx="15" hasCustomPrompt="1"/>
          </p:nvPr>
        </p:nvSpPr>
        <p:spPr>
          <a:xfrm>
            <a:off x="9609481" y="4688112"/>
            <a:ext cx="2160588" cy="900000"/>
          </a:xfrm>
        </p:spPr>
        <p:txBody>
          <a:bodyPr rtlCol="0"/>
          <a:lstStyle>
            <a:lvl1pPr marL="0" indent="0" algn="ctr">
              <a:buNone/>
              <a:defRPr sz="1600"/>
            </a:lvl1pPr>
          </a:lstStyle>
          <a:p>
            <a:pPr lvl="0" rtl="0"/>
            <a:r>
              <a:rPr lang="en-GB" noProof="0"/>
              <a:t>Bullet Description</a:t>
            </a:r>
          </a:p>
        </p:txBody>
      </p:sp>
      <p:sp>
        <p:nvSpPr>
          <p:cNvPr id="6" name="Text Placeholder 5">
            <a:extLst>
              <a:ext uri="{FF2B5EF4-FFF2-40B4-BE49-F238E27FC236}">
                <a16:creationId xmlns:a16="http://schemas.microsoft.com/office/drawing/2014/main" id="{EB3F7825-EB73-4976-9D8D-BAD8C8FCEA82}"/>
              </a:ext>
            </a:extLst>
          </p:cNvPr>
          <p:cNvSpPr>
            <a:spLocks noGrp="1"/>
          </p:cNvSpPr>
          <p:nvPr>
            <p:ph type="body" sz="quarter" idx="16" hasCustomPrompt="1"/>
          </p:nvPr>
        </p:nvSpPr>
        <p:spPr>
          <a:xfrm>
            <a:off x="431800" y="3926334"/>
            <a:ext cx="2160000" cy="504000"/>
          </a:xfrm>
        </p:spPr>
        <p:txBody>
          <a:bodyPr rtlCol="0"/>
          <a:lstStyle>
            <a:lvl1pPr marL="0" indent="0" algn="ctr">
              <a:buNone/>
              <a:defRPr b="1">
                <a:latin typeface="+mj-lt"/>
              </a:defRPr>
            </a:lvl1pPr>
          </a:lstStyle>
          <a:p>
            <a:pPr lvl="0" rtl="0"/>
            <a:r>
              <a:rPr lang="en-GB" noProof="0"/>
              <a:t>Bullet 1</a:t>
            </a:r>
          </a:p>
        </p:txBody>
      </p:sp>
      <p:sp>
        <p:nvSpPr>
          <p:cNvPr id="10" name="Text Placeholder 9">
            <a:extLst>
              <a:ext uri="{FF2B5EF4-FFF2-40B4-BE49-F238E27FC236}">
                <a16:creationId xmlns:a16="http://schemas.microsoft.com/office/drawing/2014/main" id="{6D972951-9088-4993-8DED-9DA3B6B08CF2}"/>
              </a:ext>
            </a:extLst>
          </p:cNvPr>
          <p:cNvSpPr>
            <a:spLocks noGrp="1"/>
          </p:cNvSpPr>
          <p:nvPr>
            <p:ph type="body" sz="quarter" idx="17" hasCustomPrompt="1"/>
          </p:nvPr>
        </p:nvSpPr>
        <p:spPr>
          <a:xfrm>
            <a:off x="2726076" y="3926335"/>
            <a:ext cx="2160587" cy="504000"/>
          </a:xfrm>
        </p:spPr>
        <p:txBody>
          <a:bodyPr rtlCol="0"/>
          <a:lstStyle>
            <a:lvl1pPr marL="0" indent="0" algn="ctr">
              <a:buNone/>
              <a:defRPr b="1">
                <a:latin typeface="+mj-lt"/>
              </a:defRPr>
            </a:lvl1pPr>
          </a:lstStyle>
          <a:p>
            <a:pPr lvl="0" rtl="0"/>
            <a:r>
              <a:rPr lang="en-GB" noProof="0"/>
              <a:t>Bullet 2</a:t>
            </a:r>
          </a:p>
        </p:txBody>
      </p:sp>
      <p:sp>
        <p:nvSpPr>
          <p:cNvPr id="12" name="Text Placeholder 11">
            <a:extLst>
              <a:ext uri="{FF2B5EF4-FFF2-40B4-BE49-F238E27FC236}">
                <a16:creationId xmlns:a16="http://schemas.microsoft.com/office/drawing/2014/main" id="{48424FDD-507C-4199-BFC6-8BC01D8992B6}"/>
              </a:ext>
            </a:extLst>
          </p:cNvPr>
          <p:cNvSpPr>
            <a:spLocks noGrp="1"/>
          </p:cNvSpPr>
          <p:nvPr>
            <p:ph type="body" sz="quarter" idx="18" hasCustomPrompt="1"/>
          </p:nvPr>
        </p:nvSpPr>
        <p:spPr>
          <a:xfrm>
            <a:off x="5020543" y="3926335"/>
            <a:ext cx="2160588" cy="504000"/>
          </a:xfrm>
        </p:spPr>
        <p:txBody>
          <a:bodyPr rtlCol="0"/>
          <a:lstStyle>
            <a:lvl1pPr marL="0" indent="0" algn="ctr">
              <a:buNone/>
              <a:defRPr b="1">
                <a:latin typeface="+mj-lt"/>
              </a:defRPr>
            </a:lvl1pPr>
          </a:lstStyle>
          <a:p>
            <a:pPr lvl="0" rtl="0"/>
            <a:r>
              <a:rPr lang="en-GB" noProof="0"/>
              <a:t>Bullet 3</a:t>
            </a:r>
          </a:p>
        </p:txBody>
      </p:sp>
      <p:sp>
        <p:nvSpPr>
          <p:cNvPr id="16" name="Text Placeholder 15">
            <a:extLst>
              <a:ext uri="{FF2B5EF4-FFF2-40B4-BE49-F238E27FC236}">
                <a16:creationId xmlns:a16="http://schemas.microsoft.com/office/drawing/2014/main" id="{33DAFB20-1343-4578-8AA0-0378B674F1B1}"/>
              </a:ext>
            </a:extLst>
          </p:cNvPr>
          <p:cNvSpPr>
            <a:spLocks noGrp="1"/>
          </p:cNvSpPr>
          <p:nvPr>
            <p:ph type="body" sz="quarter" idx="19" hasCustomPrompt="1"/>
          </p:nvPr>
        </p:nvSpPr>
        <p:spPr>
          <a:xfrm>
            <a:off x="7315013" y="3926335"/>
            <a:ext cx="2160587" cy="504000"/>
          </a:xfrm>
        </p:spPr>
        <p:txBody>
          <a:bodyPr rtlCol="0"/>
          <a:lstStyle>
            <a:lvl1pPr marL="0" indent="0" algn="ctr">
              <a:buNone/>
              <a:defRPr b="1">
                <a:latin typeface="+mj-lt"/>
              </a:defRPr>
            </a:lvl1pPr>
          </a:lstStyle>
          <a:p>
            <a:pPr lvl="0" rtl="0"/>
            <a:r>
              <a:rPr lang="en-GB" noProof="0"/>
              <a:t>Bullet 4</a:t>
            </a:r>
          </a:p>
        </p:txBody>
      </p:sp>
      <p:sp>
        <p:nvSpPr>
          <p:cNvPr id="19" name="Text Placeholder 18">
            <a:extLst>
              <a:ext uri="{FF2B5EF4-FFF2-40B4-BE49-F238E27FC236}">
                <a16:creationId xmlns:a16="http://schemas.microsoft.com/office/drawing/2014/main" id="{B01E9EA3-8BD6-4531-812C-663C75428B76}"/>
              </a:ext>
            </a:extLst>
          </p:cNvPr>
          <p:cNvSpPr>
            <a:spLocks noGrp="1"/>
          </p:cNvSpPr>
          <p:nvPr>
            <p:ph type="body" sz="quarter" idx="20" hasCustomPrompt="1"/>
          </p:nvPr>
        </p:nvSpPr>
        <p:spPr>
          <a:xfrm>
            <a:off x="9609481" y="3926335"/>
            <a:ext cx="2160588" cy="504000"/>
          </a:xfrm>
        </p:spPr>
        <p:txBody>
          <a:bodyPr rtlCol="0"/>
          <a:lstStyle>
            <a:lvl1pPr marL="0" indent="0" algn="ctr">
              <a:buNone/>
              <a:defRPr b="1">
                <a:latin typeface="+mj-lt"/>
              </a:defRPr>
            </a:lvl1pPr>
          </a:lstStyle>
          <a:p>
            <a:pPr lvl="0" rtl="0"/>
            <a:r>
              <a:rPr lang="en-GB" noProof="0"/>
              <a:t>Bullet 5</a:t>
            </a:r>
          </a:p>
        </p:txBody>
      </p:sp>
      <p:sp>
        <p:nvSpPr>
          <p:cNvPr id="21" name="Text Placeholder 20">
            <a:extLst>
              <a:ext uri="{FF2B5EF4-FFF2-40B4-BE49-F238E27FC236}">
                <a16:creationId xmlns:a16="http://schemas.microsoft.com/office/drawing/2014/main" id="{DA4566DA-C848-4A27-BBC8-722932FFD7F6}"/>
              </a:ext>
            </a:extLst>
          </p:cNvPr>
          <p:cNvSpPr>
            <a:spLocks noGrp="1"/>
          </p:cNvSpPr>
          <p:nvPr>
            <p:ph type="body" sz="quarter" idx="21" hasCustomPrompt="1"/>
          </p:nvPr>
        </p:nvSpPr>
        <p:spPr>
          <a:xfrm>
            <a:off x="432094" y="4683350"/>
            <a:ext cx="2160000" cy="900000"/>
          </a:xfrm>
        </p:spPr>
        <p:txBody>
          <a:bodyPr rtlCol="0"/>
          <a:lstStyle>
            <a:lvl1pPr marL="0" indent="0" algn="ctr">
              <a:buNone/>
              <a:defRPr sz="1600"/>
            </a:lvl1pPr>
          </a:lstStyle>
          <a:p>
            <a:pPr lvl="0" rtl="0"/>
            <a:r>
              <a:rPr lang="en-GB" noProof="0"/>
              <a:t>Bullet Description</a:t>
            </a:r>
          </a:p>
        </p:txBody>
      </p:sp>
      <p:sp>
        <p:nvSpPr>
          <p:cNvPr id="4" name="Picture Placeholder 3">
            <a:extLst>
              <a:ext uri="{FF2B5EF4-FFF2-40B4-BE49-F238E27FC236}">
                <a16:creationId xmlns:a16="http://schemas.microsoft.com/office/drawing/2014/main" id="{B0B1F8F6-73A5-F142-8A28-094DA998B5F5}"/>
              </a:ext>
            </a:extLst>
          </p:cNvPr>
          <p:cNvSpPr>
            <a:spLocks noGrp="1"/>
          </p:cNvSpPr>
          <p:nvPr>
            <p:ph type="pic" sz="quarter" idx="27"/>
          </p:nvPr>
        </p:nvSpPr>
        <p:spPr>
          <a:xfrm>
            <a:off x="1086454" y="2358091"/>
            <a:ext cx="854075" cy="854075"/>
          </a:xfrm>
        </p:spPr>
        <p:txBody>
          <a:bodyPr rtlCol="0"/>
          <a:lstStyle>
            <a:lvl1pPr marL="0" indent="0">
              <a:buNone/>
              <a:defRPr/>
            </a:lvl1pPr>
          </a:lstStyle>
          <a:p>
            <a:pPr rtl="0"/>
            <a:r>
              <a:rPr lang="en-GB" noProof="0"/>
              <a:t>Click icon to add picture</a:t>
            </a:r>
          </a:p>
        </p:txBody>
      </p:sp>
      <p:sp>
        <p:nvSpPr>
          <p:cNvPr id="32" name="Picture Placeholder 3">
            <a:extLst>
              <a:ext uri="{FF2B5EF4-FFF2-40B4-BE49-F238E27FC236}">
                <a16:creationId xmlns:a16="http://schemas.microsoft.com/office/drawing/2014/main" id="{F78A887E-89A6-244C-8AA4-484FE5358768}"/>
              </a:ext>
            </a:extLst>
          </p:cNvPr>
          <p:cNvSpPr>
            <a:spLocks noGrp="1"/>
          </p:cNvSpPr>
          <p:nvPr>
            <p:ph type="pic" sz="quarter" idx="28"/>
          </p:nvPr>
        </p:nvSpPr>
        <p:spPr>
          <a:xfrm>
            <a:off x="3380176" y="2358091"/>
            <a:ext cx="854075" cy="854075"/>
          </a:xfrm>
        </p:spPr>
        <p:txBody>
          <a:bodyPr rtlCol="0"/>
          <a:lstStyle>
            <a:lvl1pPr marL="0" indent="0">
              <a:buNone/>
              <a:defRPr/>
            </a:lvl1pPr>
          </a:lstStyle>
          <a:p>
            <a:pPr rtl="0"/>
            <a:r>
              <a:rPr lang="en-GB" noProof="0"/>
              <a:t>Click icon to add picture</a:t>
            </a:r>
          </a:p>
        </p:txBody>
      </p:sp>
      <p:sp>
        <p:nvSpPr>
          <p:cNvPr id="33" name="Picture Placeholder 3">
            <a:extLst>
              <a:ext uri="{FF2B5EF4-FFF2-40B4-BE49-F238E27FC236}">
                <a16:creationId xmlns:a16="http://schemas.microsoft.com/office/drawing/2014/main" id="{52B18661-99A8-214A-A089-09F11F1EB5C4}"/>
              </a:ext>
            </a:extLst>
          </p:cNvPr>
          <p:cNvSpPr>
            <a:spLocks noGrp="1"/>
          </p:cNvSpPr>
          <p:nvPr>
            <p:ph type="pic" sz="quarter" idx="29"/>
          </p:nvPr>
        </p:nvSpPr>
        <p:spPr>
          <a:xfrm>
            <a:off x="5673898" y="2358091"/>
            <a:ext cx="854075" cy="854075"/>
          </a:xfrm>
        </p:spPr>
        <p:txBody>
          <a:bodyPr rtlCol="0"/>
          <a:lstStyle>
            <a:lvl1pPr marL="0" indent="0">
              <a:buNone/>
              <a:defRPr/>
            </a:lvl1pPr>
          </a:lstStyle>
          <a:p>
            <a:pPr rtl="0"/>
            <a:r>
              <a:rPr lang="en-GB" noProof="0"/>
              <a:t>Click icon to add picture</a:t>
            </a:r>
          </a:p>
        </p:txBody>
      </p:sp>
      <p:sp>
        <p:nvSpPr>
          <p:cNvPr id="34" name="Picture Placeholder 3">
            <a:extLst>
              <a:ext uri="{FF2B5EF4-FFF2-40B4-BE49-F238E27FC236}">
                <a16:creationId xmlns:a16="http://schemas.microsoft.com/office/drawing/2014/main" id="{69D5F0B5-DE10-D646-9244-6B4289E7793E}"/>
              </a:ext>
            </a:extLst>
          </p:cNvPr>
          <p:cNvSpPr>
            <a:spLocks noGrp="1"/>
          </p:cNvSpPr>
          <p:nvPr>
            <p:ph type="pic" sz="quarter" idx="30"/>
          </p:nvPr>
        </p:nvSpPr>
        <p:spPr>
          <a:xfrm>
            <a:off x="7967620" y="2358091"/>
            <a:ext cx="854075" cy="854075"/>
          </a:xfrm>
        </p:spPr>
        <p:txBody>
          <a:bodyPr rtlCol="0"/>
          <a:lstStyle>
            <a:lvl1pPr marL="0" indent="0">
              <a:buNone/>
              <a:defRPr/>
            </a:lvl1pPr>
          </a:lstStyle>
          <a:p>
            <a:pPr rtl="0"/>
            <a:r>
              <a:rPr lang="en-GB" noProof="0"/>
              <a:t>Click icon to add picture</a:t>
            </a:r>
          </a:p>
        </p:txBody>
      </p:sp>
      <p:sp>
        <p:nvSpPr>
          <p:cNvPr id="35" name="Picture Placeholder 3">
            <a:extLst>
              <a:ext uri="{FF2B5EF4-FFF2-40B4-BE49-F238E27FC236}">
                <a16:creationId xmlns:a16="http://schemas.microsoft.com/office/drawing/2014/main" id="{72B87CCD-6D17-844B-87EF-F8BC69D79B06}"/>
              </a:ext>
            </a:extLst>
          </p:cNvPr>
          <p:cNvSpPr>
            <a:spLocks noGrp="1"/>
          </p:cNvSpPr>
          <p:nvPr>
            <p:ph type="pic" sz="quarter" idx="31"/>
          </p:nvPr>
        </p:nvSpPr>
        <p:spPr>
          <a:xfrm>
            <a:off x="10261341" y="2358091"/>
            <a:ext cx="854075" cy="854075"/>
          </a:xfrm>
        </p:spPr>
        <p:txBody>
          <a:bodyPr rtlCol="0"/>
          <a:lstStyle>
            <a:lvl1pPr marL="0" indent="0">
              <a:buNone/>
              <a:defRPr/>
            </a:lvl1pPr>
          </a:lstStyle>
          <a:p>
            <a:pPr rtl="0"/>
            <a:r>
              <a:rPr lang="en-GB" noProof="0"/>
              <a:t>Click icon to add picture</a:t>
            </a:r>
          </a:p>
        </p:txBody>
      </p:sp>
    </p:spTree>
    <p:extLst>
      <p:ext uri="{BB962C8B-B14F-4D97-AF65-F5344CB8AC3E}">
        <p14:creationId xmlns:p14="http://schemas.microsoft.com/office/powerpoint/2010/main" val="3030849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 x Image Bullets Left">
    <p:spTree>
      <p:nvGrpSpPr>
        <p:cNvPr id="1" name=""/>
        <p:cNvGrpSpPr/>
        <p:nvPr/>
      </p:nvGrpSpPr>
      <p:grpSpPr>
        <a:xfrm>
          <a:off x="0" y="0"/>
          <a:ext cx="0" cy="0"/>
          <a:chOff x="0" y="0"/>
          <a:chExt cx="0" cy="0"/>
        </a:xfrm>
      </p:grpSpPr>
      <p:sp>
        <p:nvSpPr>
          <p:cNvPr id="20" name="Oval 19">
            <a:extLst>
              <a:ext uri="{FF2B5EF4-FFF2-40B4-BE49-F238E27FC236}">
                <a16:creationId xmlns:a16="http://schemas.microsoft.com/office/drawing/2014/main" id="{019D3C0C-316D-A045-BC1B-D508718E47A9}"/>
              </a:ext>
            </a:extLst>
          </p:cNvPr>
          <p:cNvSpPr>
            <a:spLocks noChangeAspect="1"/>
          </p:cNvSpPr>
          <p:nvPr userDrawn="1"/>
        </p:nvSpPr>
        <p:spPr>
          <a:xfrm>
            <a:off x="3050592"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Oval 21">
            <a:extLst>
              <a:ext uri="{FF2B5EF4-FFF2-40B4-BE49-F238E27FC236}">
                <a16:creationId xmlns:a16="http://schemas.microsoft.com/office/drawing/2014/main" id="{56D90BAC-4672-454F-9B98-7A6F31D7B3F7}"/>
              </a:ext>
            </a:extLst>
          </p:cNvPr>
          <p:cNvSpPr>
            <a:spLocks noChangeAspect="1"/>
          </p:cNvSpPr>
          <p:nvPr userDrawn="1"/>
        </p:nvSpPr>
        <p:spPr>
          <a:xfrm>
            <a:off x="5345060"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Oval 25">
            <a:extLst>
              <a:ext uri="{FF2B5EF4-FFF2-40B4-BE49-F238E27FC236}">
                <a16:creationId xmlns:a16="http://schemas.microsoft.com/office/drawing/2014/main" id="{21146660-9CB0-D241-ACBC-5C0A9FC8AD1A}"/>
              </a:ext>
            </a:extLst>
          </p:cNvPr>
          <p:cNvSpPr>
            <a:spLocks noChangeAspect="1"/>
          </p:cNvSpPr>
          <p:nvPr userDrawn="1"/>
        </p:nvSpPr>
        <p:spPr>
          <a:xfrm>
            <a:off x="759111"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Picture Placeholder 3">
            <a:extLst>
              <a:ext uri="{FF2B5EF4-FFF2-40B4-BE49-F238E27FC236}">
                <a16:creationId xmlns:a16="http://schemas.microsoft.com/office/drawing/2014/main" id="{831AC394-0DDA-6F4A-B2D3-6D95CD866486}"/>
              </a:ext>
            </a:extLst>
          </p:cNvPr>
          <p:cNvSpPr>
            <a:spLocks noGrp="1"/>
          </p:cNvSpPr>
          <p:nvPr>
            <p:ph type="pic" sz="quarter" idx="27"/>
          </p:nvPr>
        </p:nvSpPr>
        <p:spPr>
          <a:xfrm>
            <a:off x="1086454" y="2358091"/>
            <a:ext cx="854075" cy="854075"/>
          </a:xfrm>
        </p:spPr>
        <p:txBody>
          <a:bodyPr rtlCol="0"/>
          <a:lstStyle>
            <a:lvl1pPr marL="0" indent="0">
              <a:buNone/>
              <a:defRPr/>
            </a:lvl1pPr>
          </a:lstStyle>
          <a:p>
            <a:pPr rtl="0"/>
            <a:r>
              <a:rPr lang="en-GB" noProof="0"/>
              <a:t>Click icon to add picture</a:t>
            </a:r>
          </a:p>
        </p:txBody>
      </p:sp>
      <p:sp>
        <p:nvSpPr>
          <p:cNvPr id="28" name="Picture Placeholder 3">
            <a:extLst>
              <a:ext uri="{FF2B5EF4-FFF2-40B4-BE49-F238E27FC236}">
                <a16:creationId xmlns:a16="http://schemas.microsoft.com/office/drawing/2014/main" id="{B1A58D5B-A4BA-F446-90DA-1B6B207869A8}"/>
              </a:ext>
            </a:extLst>
          </p:cNvPr>
          <p:cNvSpPr>
            <a:spLocks noGrp="1"/>
          </p:cNvSpPr>
          <p:nvPr>
            <p:ph type="pic" sz="quarter" idx="28"/>
          </p:nvPr>
        </p:nvSpPr>
        <p:spPr>
          <a:xfrm>
            <a:off x="3380176" y="2358091"/>
            <a:ext cx="854075" cy="854075"/>
          </a:xfrm>
        </p:spPr>
        <p:txBody>
          <a:bodyPr rtlCol="0"/>
          <a:lstStyle>
            <a:lvl1pPr marL="0" indent="0">
              <a:buNone/>
              <a:defRPr/>
            </a:lvl1pPr>
          </a:lstStyle>
          <a:p>
            <a:pPr rtl="0"/>
            <a:r>
              <a:rPr lang="en-GB" noProof="0"/>
              <a:t>Click icon to add picture</a:t>
            </a:r>
          </a:p>
        </p:txBody>
      </p:sp>
      <p:sp>
        <p:nvSpPr>
          <p:cNvPr id="29" name="Picture Placeholder 3">
            <a:extLst>
              <a:ext uri="{FF2B5EF4-FFF2-40B4-BE49-F238E27FC236}">
                <a16:creationId xmlns:a16="http://schemas.microsoft.com/office/drawing/2014/main" id="{7912C149-C249-1940-AF83-360853E78C26}"/>
              </a:ext>
            </a:extLst>
          </p:cNvPr>
          <p:cNvSpPr>
            <a:spLocks noGrp="1"/>
          </p:cNvSpPr>
          <p:nvPr>
            <p:ph type="pic" sz="quarter" idx="29"/>
          </p:nvPr>
        </p:nvSpPr>
        <p:spPr>
          <a:xfrm>
            <a:off x="5673898" y="2358091"/>
            <a:ext cx="854075" cy="854075"/>
          </a:xfrm>
        </p:spPr>
        <p:txBody>
          <a:bodyPr rtlCol="0"/>
          <a:lstStyle>
            <a:lvl1pPr marL="0" indent="0">
              <a:buNone/>
              <a:defRPr/>
            </a:lvl1pPr>
          </a:lstStyle>
          <a:p>
            <a:pPr rtl="0"/>
            <a:r>
              <a:rPr lang="en-GB" noProof="0"/>
              <a:t>Click icon to add picture</a:t>
            </a:r>
          </a:p>
        </p:txBody>
      </p:sp>
      <p:sp>
        <p:nvSpPr>
          <p:cNvPr id="42" name="Rectangle 41">
            <a:extLst>
              <a:ext uri="{FF2B5EF4-FFF2-40B4-BE49-F238E27FC236}">
                <a16:creationId xmlns:a16="http://schemas.microsoft.com/office/drawing/2014/main" id="{D24854E3-04DE-4154-AD8A-9F8AC3E4EE33}"/>
              </a:ext>
            </a:extLst>
          </p:cNvPr>
          <p:cNvSpPr/>
          <p:nvPr userDrawn="1"/>
        </p:nvSpPr>
        <p:spPr>
          <a:xfrm>
            <a:off x="7632650" y="86714"/>
            <a:ext cx="4472635" cy="6684572"/>
          </a:xfrm>
          <a:prstGeom prst="rect">
            <a:avLst/>
          </a:prstGeom>
          <a:gradFill>
            <a:gsLst>
              <a:gs pos="0">
                <a:schemeClr val="tx1">
                  <a:alpha val="0"/>
                </a:schemeClr>
              </a:gs>
              <a:gs pos="100000">
                <a:schemeClr val="tx1">
                  <a:alpha val="31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1" name="Picture Placeholder 40">
            <a:extLst>
              <a:ext uri="{FF2B5EF4-FFF2-40B4-BE49-F238E27FC236}">
                <a16:creationId xmlns:a16="http://schemas.microsoft.com/office/drawing/2014/main" id="{5BDD2BB3-B6A3-404C-846E-13E06B2F1662}"/>
              </a:ext>
            </a:extLst>
          </p:cNvPr>
          <p:cNvSpPr>
            <a:spLocks noGrp="1"/>
          </p:cNvSpPr>
          <p:nvPr>
            <p:ph type="pic" sz="quarter" idx="25" hasCustomPrompt="1"/>
          </p:nvPr>
        </p:nvSpPr>
        <p:spPr>
          <a:xfrm>
            <a:off x="7632650" y="86714"/>
            <a:ext cx="4472635" cy="6478538"/>
          </a:xfrm>
          <a:custGeom>
            <a:avLst/>
            <a:gdLst>
              <a:gd name="connsiteX0" fmla="*/ 376782 w 4559351"/>
              <a:gd name="connsiteY0" fmla="*/ 5927210 h 6604145"/>
              <a:gd name="connsiteX1" fmla="*/ 1519837 w 4559351"/>
              <a:gd name="connsiteY1" fmla="*/ 6224579 h 6604145"/>
              <a:gd name="connsiteX2" fmla="*/ 1067656 w 4559351"/>
              <a:gd name="connsiteY2" fmla="*/ 6604145 h 6604145"/>
              <a:gd name="connsiteX3" fmla="*/ 567431 w 4559351"/>
              <a:gd name="connsiteY3" fmla="*/ 6347235 h 6604145"/>
              <a:gd name="connsiteX4" fmla="*/ 3770030 w 4559351"/>
              <a:gd name="connsiteY4" fmla="*/ 4729122 h 6604145"/>
              <a:gd name="connsiteX5" fmla="*/ 3830234 w 4559351"/>
              <a:gd name="connsiteY5" fmla="*/ 4893659 h 6604145"/>
              <a:gd name="connsiteX6" fmla="*/ 3125854 w 4559351"/>
              <a:gd name="connsiteY6" fmla="*/ 4949110 h 6604145"/>
              <a:gd name="connsiteX7" fmla="*/ 3170574 w 4559351"/>
              <a:gd name="connsiteY7" fmla="*/ 4030224 h 6604145"/>
              <a:gd name="connsiteX8" fmla="*/ 3437863 w 4559351"/>
              <a:gd name="connsiteY8" fmla="*/ 4760691 h 6604145"/>
              <a:gd name="connsiteX9" fmla="*/ 2793688 w 4559351"/>
              <a:gd name="connsiteY9" fmla="*/ 4980680 h 6604145"/>
              <a:gd name="connsiteX10" fmla="*/ 2501683 w 4559351"/>
              <a:gd name="connsiteY10" fmla="*/ 5003670 h 6604145"/>
              <a:gd name="connsiteX11" fmla="*/ 0 w 4559351"/>
              <a:gd name="connsiteY11" fmla="*/ 3396395 h 6604145"/>
              <a:gd name="connsiteX12" fmla="*/ 3032435 w 4559351"/>
              <a:gd name="connsiteY12" fmla="*/ 3966867 h 6604145"/>
              <a:gd name="connsiteX13" fmla="*/ 1101460 w 4559351"/>
              <a:gd name="connsiteY13" fmla="*/ 6039845 h 6604145"/>
              <a:gd name="connsiteX14" fmla="*/ 10881 w 4559351"/>
              <a:gd name="connsiteY14" fmla="*/ 5508230 h 6604145"/>
              <a:gd name="connsiteX15" fmla="*/ 0 w 4559351"/>
              <a:gd name="connsiteY15" fmla="*/ 5475113 h 6604145"/>
              <a:gd name="connsiteX16" fmla="*/ 0 w 4559351"/>
              <a:gd name="connsiteY16" fmla="*/ 2843941 h 6604145"/>
              <a:gd name="connsiteX17" fmla="*/ 1605508 w 4559351"/>
              <a:gd name="connsiteY17" fmla="*/ 3374908 h 6604145"/>
              <a:gd name="connsiteX18" fmla="*/ 1482045 w 4559351"/>
              <a:gd name="connsiteY18" fmla="*/ 3547687 h 6604145"/>
              <a:gd name="connsiteX19" fmla="*/ 0 w 4559351"/>
              <a:gd name="connsiteY19" fmla="*/ 3206607 h 6604145"/>
              <a:gd name="connsiteX20" fmla="*/ 0 w 4559351"/>
              <a:gd name="connsiteY20" fmla="*/ 0 h 6604145"/>
              <a:gd name="connsiteX21" fmla="*/ 4559351 w 4559351"/>
              <a:gd name="connsiteY21" fmla="*/ 0 h 6604145"/>
              <a:gd name="connsiteX22" fmla="*/ 4559351 w 4559351"/>
              <a:gd name="connsiteY22" fmla="*/ 4284646 h 6604145"/>
              <a:gd name="connsiteX23" fmla="*/ 0 w 4559351"/>
              <a:gd name="connsiteY23" fmla="*/ 2645102 h 6604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559351" h="6604145">
                <a:moveTo>
                  <a:pt x="376782" y="5927210"/>
                </a:moveTo>
                <a:lnTo>
                  <a:pt x="1519837" y="6224579"/>
                </a:lnTo>
                <a:lnTo>
                  <a:pt x="1067656" y="6604145"/>
                </a:lnTo>
                <a:lnTo>
                  <a:pt x="567431" y="6347235"/>
                </a:lnTo>
                <a:close/>
                <a:moveTo>
                  <a:pt x="3770030" y="4729122"/>
                </a:moveTo>
                <a:lnTo>
                  <a:pt x="3830234" y="4893659"/>
                </a:lnTo>
                <a:lnTo>
                  <a:pt x="3125854" y="4949110"/>
                </a:lnTo>
                <a:close/>
                <a:moveTo>
                  <a:pt x="3170574" y="4030224"/>
                </a:moveTo>
                <a:lnTo>
                  <a:pt x="3437863" y="4760691"/>
                </a:lnTo>
                <a:lnTo>
                  <a:pt x="2793688" y="4980680"/>
                </a:lnTo>
                <a:lnTo>
                  <a:pt x="2501683" y="5003670"/>
                </a:lnTo>
                <a:close/>
                <a:moveTo>
                  <a:pt x="0" y="3396395"/>
                </a:moveTo>
                <a:lnTo>
                  <a:pt x="3032435" y="3966867"/>
                </a:lnTo>
                <a:lnTo>
                  <a:pt x="1101460" y="6039845"/>
                </a:lnTo>
                <a:lnTo>
                  <a:pt x="10881" y="5508230"/>
                </a:lnTo>
                <a:lnTo>
                  <a:pt x="0" y="5475113"/>
                </a:lnTo>
                <a:close/>
                <a:moveTo>
                  <a:pt x="0" y="2843941"/>
                </a:moveTo>
                <a:lnTo>
                  <a:pt x="1605508" y="3374908"/>
                </a:lnTo>
                <a:lnTo>
                  <a:pt x="1482045" y="3547687"/>
                </a:lnTo>
                <a:lnTo>
                  <a:pt x="0" y="3206607"/>
                </a:lnTo>
                <a:close/>
                <a:moveTo>
                  <a:pt x="0" y="0"/>
                </a:moveTo>
                <a:lnTo>
                  <a:pt x="4559351" y="0"/>
                </a:lnTo>
                <a:lnTo>
                  <a:pt x="4559351" y="4284646"/>
                </a:lnTo>
                <a:lnTo>
                  <a:pt x="0" y="2645102"/>
                </a:lnTo>
                <a:close/>
              </a:path>
            </a:pathLst>
          </a:custGeom>
          <a:solidFill>
            <a:schemeClr val="bg1">
              <a:lumMod val="95000"/>
            </a:schemeClr>
          </a:solidFill>
        </p:spPr>
        <p:txBody>
          <a:bodyPr wrap="square" rtlCol="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100" i="1">
                <a:latin typeface="Times New Roman" panose="02020603050405020304" pitchFamily="18" charset="0"/>
                <a:cs typeface="Times New Roman" panose="02020603050405020304" pitchFamily="18"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noProof="0"/>
              <a:t>Insert or Drag and Drop Image Here</a:t>
            </a:r>
          </a:p>
        </p:txBody>
      </p:sp>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726075" y="4688112"/>
            <a:ext cx="2160588" cy="900000"/>
          </a:xfrm>
        </p:spPr>
        <p:txBody>
          <a:bodyPr rtlCol="0"/>
          <a:lstStyle>
            <a:lvl1pPr marL="0" indent="0" algn="ctr">
              <a:buNone/>
              <a:defRPr sz="1600"/>
            </a:lvl1pPr>
          </a:lstStyle>
          <a:p>
            <a:pPr lvl="0" rtl="0"/>
            <a:r>
              <a:rPr lang="en-GB" noProof="0"/>
              <a:t>Bullet Description</a:t>
            </a:r>
          </a:p>
        </p:txBody>
      </p:sp>
      <p:sp>
        <p:nvSpPr>
          <p:cNvPr id="13" name="Text Placeholder 12">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5020543" y="4688112"/>
            <a:ext cx="2160588" cy="900000"/>
          </a:xfrm>
        </p:spPr>
        <p:txBody>
          <a:bodyPr rtlCol="0"/>
          <a:lstStyle>
            <a:lvl1pPr marL="0" indent="0" algn="ctr">
              <a:buNone/>
              <a:defRPr sz="1600"/>
            </a:lvl1pPr>
          </a:lstStyle>
          <a:p>
            <a:pPr lvl="0" rtl="0"/>
            <a:r>
              <a:rPr lang="en-GB" noProof="0"/>
              <a:t>Bullet Description</a:t>
            </a:r>
          </a:p>
        </p:txBody>
      </p:sp>
      <p:sp>
        <p:nvSpPr>
          <p:cNvPr id="6" name="Text Placeholder 5">
            <a:extLst>
              <a:ext uri="{FF2B5EF4-FFF2-40B4-BE49-F238E27FC236}">
                <a16:creationId xmlns:a16="http://schemas.microsoft.com/office/drawing/2014/main" id="{EB3F7825-EB73-4976-9D8D-BAD8C8FCEA82}"/>
              </a:ext>
            </a:extLst>
          </p:cNvPr>
          <p:cNvSpPr>
            <a:spLocks noGrp="1"/>
          </p:cNvSpPr>
          <p:nvPr>
            <p:ph type="body" sz="quarter" idx="16" hasCustomPrompt="1"/>
          </p:nvPr>
        </p:nvSpPr>
        <p:spPr>
          <a:xfrm>
            <a:off x="431800" y="3926334"/>
            <a:ext cx="2160000" cy="504000"/>
          </a:xfrm>
        </p:spPr>
        <p:txBody>
          <a:bodyPr rtlCol="0"/>
          <a:lstStyle>
            <a:lvl1pPr marL="0" indent="0" algn="ctr">
              <a:buNone/>
              <a:defRPr b="1">
                <a:latin typeface="+mj-lt"/>
              </a:defRPr>
            </a:lvl1pPr>
          </a:lstStyle>
          <a:p>
            <a:pPr lvl="0" rtl="0"/>
            <a:r>
              <a:rPr lang="en-GB" noProof="0"/>
              <a:t>Bullet 1</a:t>
            </a:r>
          </a:p>
        </p:txBody>
      </p:sp>
      <p:sp>
        <p:nvSpPr>
          <p:cNvPr id="10" name="Text Placeholder 9">
            <a:extLst>
              <a:ext uri="{FF2B5EF4-FFF2-40B4-BE49-F238E27FC236}">
                <a16:creationId xmlns:a16="http://schemas.microsoft.com/office/drawing/2014/main" id="{6D972951-9088-4993-8DED-9DA3B6B08CF2}"/>
              </a:ext>
            </a:extLst>
          </p:cNvPr>
          <p:cNvSpPr>
            <a:spLocks noGrp="1"/>
          </p:cNvSpPr>
          <p:nvPr>
            <p:ph type="body" sz="quarter" idx="17" hasCustomPrompt="1"/>
          </p:nvPr>
        </p:nvSpPr>
        <p:spPr>
          <a:xfrm>
            <a:off x="2726076" y="3926335"/>
            <a:ext cx="2160587" cy="504000"/>
          </a:xfrm>
        </p:spPr>
        <p:txBody>
          <a:bodyPr rtlCol="0"/>
          <a:lstStyle>
            <a:lvl1pPr marL="0" indent="0" algn="ctr">
              <a:buNone/>
              <a:defRPr b="1">
                <a:latin typeface="+mj-lt"/>
              </a:defRPr>
            </a:lvl1pPr>
          </a:lstStyle>
          <a:p>
            <a:pPr lvl="0" rtl="0"/>
            <a:r>
              <a:rPr lang="en-GB" noProof="0"/>
              <a:t>Bullet 2</a:t>
            </a:r>
          </a:p>
        </p:txBody>
      </p:sp>
      <p:sp>
        <p:nvSpPr>
          <p:cNvPr id="12" name="Text Placeholder 11">
            <a:extLst>
              <a:ext uri="{FF2B5EF4-FFF2-40B4-BE49-F238E27FC236}">
                <a16:creationId xmlns:a16="http://schemas.microsoft.com/office/drawing/2014/main" id="{48424FDD-507C-4199-BFC6-8BC01D8992B6}"/>
              </a:ext>
            </a:extLst>
          </p:cNvPr>
          <p:cNvSpPr>
            <a:spLocks noGrp="1"/>
          </p:cNvSpPr>
          <p:nvPr>
            <p:ph type="body" sz="quarter" idx="18" hasCustomPrompt="1"/>
          </p:nvPr>
        </p:nvSpPr>
        <p:spPr>
          <a:xfrm>
            <a:off x="5020543" y="3926335"/>
            <a:ext cx="2160588" cy="504000"/>
          </a:xfrm>
        </p:spPr>
        <p:txBody>
          <a:bodyPr rtlCol="0"/>
          <a:lstStyle>
            <a:lvl1pPr marL="0" indent="0" algn="ctr">
              <a:buNone/>
              <a:defRPr b="1">
                <a:latin typeface="+mj-lt"/>
              </a:defRPr>
            </a:lvl1pPr>
          </a:lstStyle>
          <a:p>
            <a:pPr lvl="0" rtl="0"/>
            <a:r>
              <a:rPr lang="en-GB" noProof="0"/>
              <a:t>Bullet 3</a:t>
            </a:r>
          </a:p>
        </p:txBody>
      </p:sp>
      <p:sp>
        <p:nvSpPr>
          <p:cNvPr id="21" name="Text Placeholder 20">
            <a:extLst>
              <a:ext uri="{FF2B5EF4-FFF2-40B4-BE49-F238E27FC236}">
                <a16:creationId xmlns:a16="http://schemas.microsoft.com/office/drawing/2014/main" id="{DA4566DA-C848-4A27-BBC8-722932FFD7F6}"/>
              </a:ext>
            </a:extLst>
          </p:cNvPr>
          <p:cNvSpPr>
            <a:spLocks noGrp="1"/>
          </p:cNvSpPr>
          <p:nvPr>
            <p:ph type="body" sz="quarter" idx="21" hasCustomPrompt="1"/>
          </p:nvPr>
        </p:nvSpPr>
        <p:spPr>
          <a:xfrm>
            <a:off x="432094" y="4683350"/>
            <a:ext cx="2160000" cy="900000"/>
          </a:xfrm>
        </p:spPr>
        <p:txBody>
          <a:bodyPr rtlCol="0"/>
          <a:lstStyle>
            <a:lvl1pPr marL="0" indent="0" algn="ctr">
              <a:buNone/>
              <a:defRPr sz="1600"/>
            </a:lvl1pPr>
          </a:lstStyle>
          <a:p>
            <a:pPr lvl="0" rtl="0"/>
            <a:r>
              <a:rPr lang="en-GB" noProof="0"/>
              <a:t>Bullet Description</a:t>
            </a:r>
          </a:p>
        </p:txBody>
      </p:sp>
      <p:sp>
        <p:nvSpPr>
          <p:cNvPr id="51" name="Octagon 50">
            <a:extLst>
              <a:ext uri="{FF2B5EF4-FFF2-40B4-BE49-F238E27FC236}">
                <a16:creationId xmlns:a16="http://schemas.microsoft.com/office/drawing/2014/main" id="{758B0359-60B9-4D73-825D-ACE303A61C50}"/>
              </a:ext>
            </a:extLst>
          </p:cNvPr>
          <p:cNvSpPr/>
          <p:nvPr userDrawn="1"/>
        </p:nvSpPr>
        <p:spPr>
          <a:xfrm rot="1361022">
            <a:off x="11394972" y="6053793"/>
            <a:ext cx="634795" cy="634795"/>
          </a:xfrm>
          <a:prstGeom prst="octagon">
            <a:avLst/>
          </a:prstGeom>
          <a:noFill/>
          <a:ln w="3175">
            <a:solidFill>
              <a:schemeClr val="bg1">
                <a:lumMod val="8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2" name="Oval 51">
            <a:extLst>
              <a:ext uri="{FF2B5EF4-FFF2-40B4-BE49-F238E27FC236}">
                <a16:creationId xmlns:a16="http://schemas.microsoft.com/office/drawing/2014/main" id="{09921541-DECE-43BB-BF92-A4B5D5EE5469}"/>
              </a:ext>
            </a:extLst>
          </p:cNvPr>
          <p:cNvSpPr/>
          <p:nvPr userDrawn="1"/>
        </p:nvSpPr>
        <p:spPr>
          <a:xfrm>
            <a:off x="11533871" y="6185902"/>
            <a:ext cx="73515" cy="735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accent1"/>
              </a:solidFill>
            </a:endParaRPr>
          </a:p>
        </p:txBody>
      </p:sp>
      <p:sp>
        <p:nvSpPr>
          <p:cNvPr id="53" name="Oval 52">
            <a:extLst>
              <a:ext uri="{FF2B5EF4-FFF2-40B4-BE49-F238E27FC236}">
                <a16:creationId xmlns:a16="http://schemas.microsoft.com/office/drawing/2014/main" id="{83095B3B-1284-4E49-BE50-9C84BE7E58B6}"/>
              </a:ext>
            </a:extLst>
          </p:cNvPr>
          <p:cNvSpPr/>
          <p:nvPr userDrawn="1"/>
        </p:nvSpPr>
        <p:spPr>
          <a:xfrm>
            <a:off x="11892084" y="6561525"/>
            <a:ext cx="100439" cy="100439"/>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4" name="Oval 53">
            <a:extLst>
              <a:ext uri="{FF2B5EF4-FFF2-40B4-BE49-F238E27FC236}">
                <a16:creationId xmlns:a16="http://schemas.microsoft.com/office/drawing/2014/main" id="{7491DD10-64CD-40CA-A0BB-397696C0C168}"/>
              </a:ext>
            </a:extLst>
          </p:cNvPr>
          <p:cNvSpPr/>
          <p:nvPr userDrawn="1"/>
        </p:nvSpPr>
        <p:spPr>
          <a:xfrm>
            <a:off x="11342875" y="5990144"/>
            <a:ext cx="260512" cy="26051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accent1"/>
              </a:solidFill>
            </a:endParaRPr>
          </a:p>
        </p:txBody>
      </p:sp>
      <p:sp>
        <p:nvSpPr>
          <p:cNvPr id="55" name="Slide Number Placeholder 54">
            <a:extLst>
              <a:ext uri="{FF2B5EF4-FFF2-40B4-BE49-F238E27FC236}">
                <a16:creationId xmlns:a16="http://schemas.microsoft.com/office/drawing/2014/main" id="{8702E81C-40F0-489E-8339-0139157E6327}"/>
              </a:ext>
            </a:extLst>
          </p:cNvPr>
          <p:cNvSpPr>
            <a:spLocks noGrp="1"/>
          </p:cNvSpPr>
          <p:nvPr>
            <p:ph type="sldNum" sz="quarter" idx="26"/>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2296635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3 x Image Bullets Right">
    <p:spTree>
      <p:nvGrpSpPr>
        <p:cNvPr id="1" name=""/>
        <p:cNvGrpSpPr/>
        <p:nvPr/>
      </p:nvGrpSpPr>
      <p:grpSpPr>
        <a:xfrm>
          <a:off x="0" y="0"/>
          <a:ext cx="0" cy="0"/>
          <a:chOff x="0" y="0"/>
          <a:chExt cx="0" cy="0"/>
        </a:xfrm>
      </p:grpSpPr>
      <p:sp>
        <p:nvSpPr>
          <p:cNvPr id="35" name="Oval 34">
            <a:extLst>
              <a:ext uri="{FF2B5EF4-FFF2-40B4-BE49-F238E27FC236}">
                <a16:creationId xmlns:a16="http://schemas.microsoft.com/office/drawing/2014/main" id="{22F44C7F-FA9B-CB41-B5C2-6A40A969176A}"/>
              </a:ext>
            </a:extLst>
          </p:cNvPr>
          <p:cNvSpPr>
            <a:spLocks noChangeAspect="1"/>
          </p:cNvSpPr>
          <p:nvPr userDrawn="1"/>
        </p:nvSpPr>
        <p:spPr>
          <a:xfrm>
            <a:off x="7065918" y="1366589"/>
            <a:ext cx="1371600" cy="137160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Oval 32">
            <a:extLst>
              <a:ext uri="{FF2B5EF4-FFF2-40B4-BE49-F238E27FC236}">
                <a16:creationId xmlns:a16="http://schemas.microsoft.com/office/drawing/2014/main" id="{0ACFECE1-DAAF-5642-BD0B-7A8FE9D241D9}"/>
              </a:ext>
            </a:extLst>
          </p:cNvPr>
          <p:cNvSpPr>
            <a:spLocks noChangeAspect="1"/>
          </p:cNvSpPr>
          <p:nvPr userDrawn="1"/>
        </p:nvSpPr>
        <p:spPr>
          <a:xfrm>
            <a:off x="7065918" y="2931225"/>
            <a:ext cx="1371600" cy="137160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4" name="Oval 33">
            <a:extLst>
              <a:ext uri="{FF2B5EF4-FFF2-40B4-BE49-F238E27FC236}">
                <a16:creationId xmlns:a16="http://schemas.microsoft.com/office/drawing/2014/main" id="{90294551-87F8-DE4F-B54E-8231A9CAF5BF}"/>
              </a:ext>
            </a:extLst>
          </p:cNvPr>
          <p:cNvSpPr>
            <a:spLocks noChangeAspect="1"/>
          </p:cNvSpPr>
          <p:nvPr userDrawn="1"/>
        </p:nvSpPr>
        <p:spPr>
          <a:xfrm>
            <a:off x="7065918" y="4495861"/>
            <a:ext cx="1371600" cy="137160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2" name="Rectangle 41">
            <a:extLst>
              <a:ext uri="{FF2B5EF4-FFF2-40B4-BE49-F238E27FC236}">
                <a16:creationId xmlns:a16="http://schemas.microsoft.com/office/drawing/2014/main" id="{D24854E3-04DE-4154-AD8A-9F8AC3E4EE33}"/>
              </a:ext>
            </a:extLst>
          </p:cNvPr>
          <p:cNvSpPr/>
          <p:nvPr userDrawn="1"/>
        </p:nvSpPr>
        <p:spPr>
          <a:xfrm>
            <a:off x="105351" y="86714"/>
            <a:ext cx="6208363" cy="6684572"/>
          </a:xfrm>
          <a:prstGeom prst="rect">
            <a:avLst/>
          </a:prstGeom>
          <a:gradFill>
            <a:gsLst>
              <a:gs pos="0">
                <a:schemeClr val="tx1">
                  <a:alpha val="0"/>
                </a:schemeClr>
              </a:gs>
              <a:gs pos="100000">
                <a:schemeClr val="tx1">
                  <a:alpha val="31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Picture Placeholder 19">
            <a:extLst>
              <a:ext uri="{FF2B5EF4-FFF2-40B4-BE49-F238E27FC236}">
                <a16:creationId xmlns:a16="http://schemas.microsoft.com/office/drawing/2014/main" id="{BDDC1CFF-7E89-421D-9524-BB3AECAFE005}"/>
              </a:ext>
            </a:extLst>
          </p:cNvPr>
          <p:cNvSpPr>
            <a:spLocks noGrp="1"/>
          </p:cNvSpPr>
          <p:nvPr>
            <p:ph type="pic" sz="quarter" idx="27" hasCustomPrompt="1"/>
          </p:nvPr>
        </p:nvSpPr>
        <p:spPr>
          <a:xfrm>
            <a:off x="105351" y="496139"/>
            <a:ext cx="6208364" cy="6275148"/>
          </a:xfrm>
          <a:custGeom>
            <a:avLst/>
            <a:gdLst>
              <a:gd name="connsiteX0" fmla="*/ 0 w 4441248"/>
              <a:gd name="connsiteY0" fmla="*/ 5980106 h 6321393"/>
              <a:gd name="connsiteX1" fmla="*/ 1034410 w 4441248"/>
              <a:gd name="connsiteY1" fmla="*/ 6048613 h 6321393"/>
              <a:gd name="connsiteX2" fmla="*/ 1778431 w 4441248"/>
              <a:gd name="connsiteY2" fmla="*/ 6321393 h 6321393"/>
              <a:gd name="connsiteX3" fmla="*/ 0 w 4441248"/>
              <a:gd name="connsiteY3" fmla="*/ 6321393 h 6321393"/>
              <a:gd name="connsiteX4" fmla="*/ 2269200 w 4441248"/>
              <a:gd name="connsiteY4" fmla="*/ 5443908 h 6321393"/>
              <a:gd name="connsiteX5" fmla="*/ 2395460 w 4441248"/>
              <a:gd name="connsiteY5" fmla="*/ 5885070 h 6321393"/>
              <a:gd name="connsiteX6" fmla="*/ 1997461 w 4441248"/>
              <a:gd name="connsiteY6" fmla="*/ 6195222 h 6321393"/>
              <a:gd name="connsiteX7" fmla="*/ 1526609 w 4441248"/>
              <a:gd name="connsiteY7" fmla="*/ 5931629 h 6321393"/>
              <a:gd name="connsiteX8" fmla="*/ 4441248 w 4441248"/>
              <a:gd name="connsiteY8" fmla="*/ 4283292 h 6321393"/>
              <a:gd name="connsiteX9" fmla="*/ 4441248 w 4441248"/>
              <a:gd name="connsiteY9" fmla="*/ 6321393 h 6321393"/>
              <a:gd name="connsiteX10" fmla="*/ 2296366 w 4441248"/>
              <a:gd name="connsiteY10" fmla="*/ 6321393 h 6321393"/>
              <a:gd name="connsiteX11" fmla="*/ 2056375 w 4441248"/>
              <a:gd name="connsiteY11" fmla="*/ 6224358 h 6321393"/>
              <a:gd name="connsiteX12" fmla="*/ 0 w 4441248"/>
              <a:gd name="connsiteY12" fmla="*/ 2359561 h 6321393"/>
              <a:gd name="connsiteX13" fmla="*/ 828613 w 4441248"/>
              <a:gd name="connsiteY13" fmla="*/ 2588947 h 6321393"/>
              <a:gd name="connsiteX14" fmla="*/ 0 w 4441248"/>
              <a:gd name="connsiteY14" fmla="*/ 3479506 h 6321393"/>
              <a:gd name="connsiteX15" fmla="*/ 3025930 w 4441248"/>
              <a:gd name="connsiteY15" fmla="*/ 144202 h 6321393"/>
              <a:gd name="connsiteX16" fmla="*/ 4441248 w 4441248"/>
              <a:gd name="connsiteY16" fmla="*/ 1340385 h 6321393"/>
              <a:gd name="connsiteX17" fmla="*/ 4441248 w 4441248"/>
              <a:gd name="connsiteY17" fmla="*/ 4098899 h 6321393"/>
              <a:gd name="connsiteX18" fmla="*/ 1417099 w 4441248"/>
              <a:gd name="connsiteY18" fmla="*/ 5846153 h 6321393"/>
              <a:gd name="connsiteX19" fmla="*/ 0 w 4441248"/>
              <a:gd name="connsiteY19" fmla="*/ 5428711 h 6321393"/>
              <a:gd name="connsiteX20" fmla="*/ 0 w 4441248"/>
              <a:gd name="connsiteY20" fmla="*/ 3724470 h 6321393"/>
              <a:gd name="connsiteX21" fmla="*/ 2684090 w 4441248"/>
              <a:gd name="connsiteY21" fmla="*/ 0 h 6321393"/>
              <a:gd name="connsiteX22" fmla="*/ 2784132 w 4441248"/>
              <a:gd name="connsiteY22" fmla="*/ 186781 h 6321393"/>
              <a:gd name="connsiteX23" fmla="*/ 1027256 w 4441248"/>
              <a:gd name="connsiteY23" fmla="*/ 2337985 h 6321393"/>
              <a:gd name="connsiteX24" fmla="*/ 451581 w 4441248"/>
              <a:gd name="connsiteY24" fmla="*/ 2265656 h 6321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441248" h="6321393">
                <a:moveTo>
                  <a:pt x="0" y="5980106"/>
                </a:moveTo>
                <a:lnTo>
                  <a:pt x="1034410" y="6048613"/>
                </a:lnTo>
                <a:lnTo>
                  <a:pt x="1778431" y="6321393"/>
                </a:lnTo>
                <a:lnTo>
                  <a:pt x="0" y="6321393"/>
                </a:lnTo>
                <a:close/>
                <a:moveTo>
                  <a:pt x="2269200" y="5443908"/>
                </a:moveTo>
                <a:lnTo>
                  <a:pt x="2395460" y="5885070"/>
                </a:lnTo>
                <a:lnTo>
                  <a:pt x="1997461" y="6195222"/>
                </a:lnTo>
                <a:lnTo>
                  <a:pt x="1526609" y="5931629"/>
                </a:lnTo>
                <a:close/>
                <a:moveTo>
                  <a:pt x="4441248" y="4283292"/>
                </a:moveTo>
                <a:lnTo>
                  <a:pt x="4441248" y="6321393"/>
                </a:lnTo>
                <a:lnTo>
                  <a:pt x="2296366" y="6321393"/>
                </a:lnTo>
                <a:lnTo>
                  <a:pt x="2056375" y="6224358"/>
                </a:lnTo>
                <a:close/>
                <a:moveTo>
                  <a:pt x="0" y="2359561"/>
                </a:moveTo>
                <a:lnTo>
                  <a:pt x="828613" y="2588947"/>
                </a:lnTo>
                <a:lnTo>
                  <a:pt x="0" y="3479506"/>
                </a:lnTo>
                <a:close/>
                <a:moveTo>
                  <a:pt x="3025930" y="144202"/>
                </a:moveTo>
                <a:lnTo>
                  <a:pt x="4441248" y="1340385"/>
                </a:lnTo>
                <a:lnTo>
                  <a:pt x="4441248" y="4098899"/>
                </a:lnTo>
                <a:lnTo>
                  <a:pt x="1417099" y="5846153"/>
                </a:lnTo>
                <a:lnTo>
                  <a:pt x="0" y="5428711"/>
                </a:lnTo>
                <a:lnTo>
                  <a:pt x="0" y="3724470"/>
                </a:lnTo>
                <a:close/>
                <a:moveTo>
                  <a:pt x="2684090" y="0"/>
                </a:moveTo>
                <a:lnTo>
                  <a:pt x="2784132" y="186781"/>
                </a:lnTo>
                <a:lnTo>
                  <a:pt x="1027256" y="2337985"/>
                </a:lnTo>
                <a:lnTo>
                  <a:pt x="451581" y="2265656"/>
                </a:lnTo>
                <a:close/>
              </a:path>
            </a:pathLst>
          </a:custGeom>
          <a:solidFill>
            <a:schemeClr val="bg1">
              <a:lumMod val="95000"/>
            </a:schemeClr>
          </a:solidFill>
        </p:spPr>
        <p:txBody>
          <a:bodyPr wrap="square" rtlCol="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100" i="1">
                <a:latin typeface="Times New Roman" panose="02020603050405020304" pitchFamily="18" charset="0"/>
                <a:cs typeface="Times New Roman" panose="02020603050405020304" pitchFamily="18"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noProof="0"/>
              <a:t>Insert or Drag and Drop Image Here</a:t>
            </a:r>
          </a:p>
        </p:txBody>
      </p:sp>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7068457" y="432000"/>
            <a:ext cx="4703542"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8768283" y="3582825"/>
            <a:ext cx="3002400" cy="720000"/>
          </a:xfrm>
        </p:spPr>
        <p:txBody>
          <a:bodyPr rtlCol="0"/>
          <a:lstStyle>
            <a:lvl1pPr marL="0" indent="0" algn="l">
              <a:buNone/>
              <a:defRPr sz="1600"/>
            </a:lvl1pPr>
          </a:lstStyle>
          <a:p>
            <a:pPr lvl="0" rtl="0"/>
            <a:r>
              <a:rPr lang="en-GB" noProof="0"/>
              <a:t>Bullet Description</a:t>
            </a:r>
          </a:p>
        </p:txBody>
      </p:sp>
      <p:sp>
        <p:nvSpPr>
          <p:cNvPr id="13" name="Text Placeholder 12">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8768283" y="5147461"/>
            <a:ext cx="3002400" cy="720000"/>
          </a:xfrm>
        </p:spPr>
        <p:txBody>
          <a:bodyPr rtlCol="0"/>
          <a:lstStyle>
            <a:lvl1pPr marL="0" indent="0" algn="l">
              <a:buNone/>
              <a:defRPr sz="1600"/>
            </a:lvl1pPr>
          </a:lstStyle>
          <a:p>
            <a:pPr lvl="0" rtl="0"/>
            <a:r>
              <a:rPr lang="en-GB" noProof="0"/>
              <a:t>Bullet Description</a:t>
            </a:r>
          </a:p>
        </p:txBody>
      </p:sp>
      <p:sp>
        <p:nvSpPr>
          <p:cNvPr id="6" name="Text Placeholder 5">
            <a:extLst>
              <a:ext uri="{FF2B5EF4-FFF2-40B4-BE49-F238E27FC236}">
                <a16:creationId xmlns:a16="http://schemas.microsoft.com/office/drawing/2014/main" id="{EB3F7825-EB73-4976-9D8D-BAD8C8FCEA82}"/>
              </a:ext>
            </a:extLst>
          </p:cNvPr>
          <p:cNvSpPr>
            <a:spLocks noGrp="1"/>
          </p:cNvSpPr>
          <p:nvPr>
            <p:ph type="body" sz="quarter" idx="16" hasCustomPrompt="1"/>
          </p:nvPr>
        </p:nvSpPr>
        <p:spPr>
          <a:xfrm>
            <a:off x="8768283" y="1369128"/>
            <a:ext cx="3002400" cy="432000"/>
          </a:xfrm>
        </p:spPr>
        <p:txBody>
          <a:bodyPr rtlCol="0"/>
          <a:lstStyle>
            <a:lvl1pPr marL="0" indent="0" algn="l">
              <a:buNone/>
              <a:defRPr b="1">
                <a:latin typeface="+mj-lt"/>
              </a:defRPr>
            </a:lvl1pPr>
          </a:lstStyle>
          <a:p>
            <a:pPr lvl="0" rtl="0"/>
            <a:r>
              <a:rPr lang="en-GB" noProof="0"/>
              <a:t>Bullet 1</a:t>
            </a:r>
          </a:p>
        </p:txBody>
      </p:sp>
      <p:sp>
        <p:nvSpPr>
          <p:cNvPr id="10" name="Text Placeholder 9">
            <a:extLst>
              <a:ext uri="{FF2B5EF4-FFF2-40B4-BE49-F238E27FC236}">
                <a16:creationId xmlns:a16="http://schemas.microsoft.com/office/drawing/2014/main" id="{6D972951-9088-4993-8DED-9DA3B6B08CF2}"/>
              </a:ext>
            </a:extLst>
          </p:cNvPr>
          <p:cNvSpPr>
            <a:spLocks noGrp="1"/>
          </p:cNvSpPr>
          <p:nvPr>
            <p:ph type="body" sz="quarter" idx="17" hasCustomPrompt="1"/>
          </p:nvPr>
        </p:nvSpPr>
        <p:spPr>
          <a:xfrm>
            <a:off x="8768283" y="2933764"/>
            <a:ext cx="3002400" cy="432000"/>
          </a:xfrm>
        </p:spPr>
        <p:txBody>
          <a:bodyPr rtlCol="0"/>
          <a:lstStyle>
            <a:lvl1pPr marL="0" indent="0" algn="l">
              <a:buNone/>
              <a:defRPr b="1">
                <a:latin typeface="+mj-lt"/>
              </a:defRPr>
            </a:lvl1pPr>
          </a:lstStyle>
          <a:p>
            <a:pPr lvl="0" rtl="0"/>
            <a:r>
              <a:rPr lang="en-GB" noProof="0"/>
              <a:t>Bullet 2</a:t>
            </a:r>
          </a:p>
        </p:txBody>
      </p:sp>
      <p:sp>
        <p:nvSpPr>
          <p:cNvPr id="12" name="Text Placeholder 11">
            <a:extLst>
              <a:ext uri="{FF2B5EF4-FFF2-40B4-BE49-F238E27FC236}">
                <a16:creationId xmlns:a16="http://schemas.microsoft.com/office/drawing/2014/main" id="{48424FDD-507C-4199-BFC6-8BC01D8992B6}"/>
              </a:ext>
            </a:extLst>
          </p:cNvPr>
          <p:cNvSpPr>
            <a:spLocks noGrp="1"/>
          </p:cNvSpPr>
          <p:nvPr>
            <p:ph type="body" sz="quarter" idx="18" hasCustomPrompt="1"/>
          </p:nvPr>
        </p:nvSpPr>
        <p:spPr>
          <a:xfrm>
            <a:off x="8768283" y="4498400"/>
            <a:ext cx="3002400" cy="432000"/>
          </a:xfrm>
        </p:spPr>
        <p:txBody>
          <a:bodyPr rtlCol="0"/>
          <a:lstStyle>
            <a:lvl1pPr marL="0" indent="0" algn="l">
              <a:buNone/>
              <a:defRPr b="1">
                <a:latin typeface="+mj-lt"/>
              </a:defRPr>
            </a:lvl1pPr>
          </a:lstStyle>
          <a:p>
            <a:pPr lvl="0" rtl="0"/>
            <a:r>
              <a:rPr lang="en-GB" noProof="0"/>
              <a:t>Bullet 3</a:t>
            </a:r>
          </a:p>
        </p:txBody>
      </p:sp>
      <p:sp>
        <p:nvSpPr>
          <p:cNvPr id="21" name="Text Placeholder 20">
            <a:extLst>
              <a:ext uri="{FF2B5EF4-FFF2-40B4-BE49-F238E27FC236}">
                <a16:creationId xmlns:a16="http://schemas.microsoft.com/office/drawing/2014/main" id="{DA4566DA-C848-4A27-BBC8-722932FFD7F6}"/>
              </a:ext>
            </a:extLst>
          </p:cNvPr>
          <p:cNvSpPr>
            <a:spLocks noGrp="1"/>
          </p:cNvSpPr>
          <p:nvPr>
            <p:ph type="body" sz="quarter" idx="21" hasCustomPrompt="1"/>
          </p:nvPr>
        </p:nvSpPr>
        <p:spPr>
          <a:xfrm>
            <a:off x="8768283" y="1975094"/>
            <a:ext cx="3002400" cy="720000"/>
          </a:xfrm>
        </p:spPr>
        <p:txBody>
          <a:bodyPr rtlCol="0"/>
          <a:lstStyle>
            <a:lvl1pPr marL="0" indent="0" algn="l">
              <a:buNone/>
              <a:defRPr sz="1600"/>
            </a:lvl1pPr>
          </a:lstStyle>
          <a:p>
            <a:pPr lvl="0" rtl="0"/>
            <a:r>
              <a:rPr lang="en-GB" noProof="0"/>
              <a:t>Bullet Description</a:t>
            </a:r>
          </a:p>
        </p:txBody>
      </p:sp>
      <p:sp>
        <p:nvSpPr>
          <p:cNvPr id="51" name="Octagon 50">
            <a:extLst>
              <a:ext uri="{FF2B5EF4-FFF2-40B4-BE49-F238E27FC236}">
                <a16:creationId xmlns:a16="http://schemas.microsoft.com/office/drawing/2014/main" id="{758B0359-60B9-4D73-825D-ACE303A61C50}"/>
              </a:ext>
            </a:extLst>
          </p:cNvPr>
          <p:cNvSpPr/>
          <p:nvPr userDrawn="1"/>
        </p:nvSpPr>
        <p:spPr>
          <a:xfrm rot="1361022">
            <a:off x="11394972" y="6053793"/>
            <a:ext cx="634795" cy="634795"/>
          </a:xfrm>
          <a:prstGeom prst="octagon">
            <a:avLst/>
          </a:prstGeom>
          <a:noFill/>
          <a:ln w="3175">
            <a:solidFill>
              <a:schemeClr val="bg1">
                <a:lumMod val="8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2" name="Oval 51">
            <a:extLst>
              <a:ext uri="{FF2B5EF4-FFF2-40B4-BE49-F238E27FC236}">
                <a16:creationId xmlns:a16="http://schemas.microsoft.com/office/drawing/2014/main" id="{09921541-DECE-43BB-BF92-A4B5D5EE5469}"/>
              </a:ext>
            </a:extLst>
          </p:cNvPr>
          <p:cNvSpPr/>
          <p:nvPr userDrawn="1"/>
        </p:nvSpPr>
        <p:spPr>
          <a:xfrm>
            <a:off x="11533871" y="6185902"/>
            <a:ext cx="73515" cy="735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accent1"/>
              </a:solidFill>
            </a:endParaRPr>
          </a:p>
        </p:txBody>
      </p:sp>
      <p:sp>
        <p:nvSpPr>
          <p:cNvPr id="53" name="Oval 52">
            <a:extLst>
              <a:ext uri="{FF2B5EF4-FFF2-40B4-BE49-F238E27FC236}">
                <a16:creationId xmlns:a16="http://schemas.microsoft.com/office/drawing/2014/main" id="{83095B3B-1284-4E49-BE50-9C84BE7E58B6}"/>
              </a:ext>
            </a:extLst>
          </p:cNvPr>
          <p:cNvSpPr/>
          <p:nvPr userDrawn="1"/>
        </p:nvSpPr>
        <p:spPr>
          <a:xfrm>
            <a:off x="11892084" y="6561525"/>
            <a:ext cx="100439" cy="100439"/>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4" name="Oval 53">
            <a:extLst>
              <a:ext uri="{FF2B5EF4-FFF2-40B4-BE49-F238E27FC236}">
                <a16:creationId xmlns:a16="http://schemas.microsoft.com/office/drawing/2014/main" id="{7491DD10-64CD-40CA-A0BB-397696C0C168}"/>
              </a:ext>
            </a:extLst>
          </p:cNvPr>
          <p:cNvSpPr/>
          <p:nvPr userDrawn="1"/>
        </p:nvSpPr>
        <p:spPr>
          <a:xfrm>
            <a:off x="11342875" y="5990144"/>
            <a:ext cx="260512" cy="26051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accent1"/>
              </a:solidFill>
            </a:endParaRPr>
          </a:p>
        </p:txBody>
      </p:sp>
      <p:sp>
        <p:nvSpPr>
          <p:cNvPr id="55" name="Slide Number Placeholder 54">
            <a:extLst>
              <a:ext uri="{FF2B5EF4-FFF2-40B4-BE49-F238E27FC236}">
                <a16:creationId xmlns:a16="http://schemas.microsoft.com/office/drawing/2014/main" id="{8702E81C-40F0-489E-8339-0139157E6327}"/>
              </a:ext>
            </a:extLst>
          </p:cNvPr>
          <p:cNvSpPr>
            <a:spLocks noGrp="1"/>
          </p:cNvSpPr>
          <p:nvPr>
            <p:ph type="sldNum" sz="quarter" idx="26"/>
          </p:nvPr>
        </p:nvSpPr>
        <p:spPr/>
        <p:txBody>
          <a:bodyPr rtlCol="0"/>
          <a:lstStyle/>
          <a:p>
            <a:pPr rtl="0"/>
            <a:fld id="{19B51A1E-902D-48AF-9020-955120F399B6}" type="slidenum">
              <a:rPr lang="en-GB" noProof="0" smtClean="0"/>
              <a:pPr/>
              <a:t>‹#›</a:t>
            </a:fld>
            <a:endParaRPr lang="en-GB" noProof="0"/>
          </a:p>
        </p:txBody>
      </p:sp>
      <p:grpSp>
        <p:nvGrpSpPr>
          <p:cNvPr id="22" name="Group 21">
            <a:extLst>
              <a:ext uri="{FF2B5EF4-FFF2-40B4-BE49-F238E27FC236}">
                <a16:creationId xmlns:a16="http://schemas.microsoft.com/office/drawing/2014/main" id="{9089FAF0-BF60-4AB9-A62E-595008DC4646}"/>
              </a:ext>
            </a:extLst>
          </p:cNvPr>
          <p:cNvGrpSpPr/>
          <p:nvPr userDrawn="1"/>
        </p:nvGrpSpPr>
        <p:grpSpPr>
          <a:xfrm>
            <a:off x="1892000" y="2269752"/>
            <a:ext cx="3081180" cy="3011457"/>
            <a:chOff x="1892000" y="2269752"/>
            <a:chExt cx="3081180" cy="3011457"/>
          </a:xfrm>
        </p:grpSpPr>
        <p:sp>
          <p:nvSpPr>
            <p:cNvPr id="26" name="Freeform: Shape 13">
              <a:extLst>
                <a:ext uri="{FF2B5EF4-FFF2-40B4-BE49-F238E27FC236}">
                  <a16:creationId xmlns:a16="http://schemas.microsoft.com/office/drawing/2014/main" id="{ED7DCD52-0637-49D9-AD21-2DF94DD3E348}"/>
                </a:ext>
              </a:extLst>
            </p:cNvPr>
            <p:cNvSpPr/>
            <p:nvPr/>
          </p:nvSpPr>
          <p:spPr>
            <a:xfrm rot="4308689">
              <a:off x="2464728" y="2678543"/>
              <a:ext cx="1980696" cy="2066510"/>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Freeform: Shape 26">
              <a:extLst>
                <a:ext uri="{FF2B5EF4-FFF2-40B4-BE49-F238E27FC236}">
                  <a16:creationId xmlns:a16="http://schemas.microsoft.com/office/drawing/2014/main" id="{E6863CC2-FBFD-47D7-AB8F-DB2367EABF92}"/>
                </a:ext>
              </a:extLst>
            </p:cNvPr>
            <p:cNvSpPr/>
            <p:nvPr/>
          </p:nvSpPr>
          <p:spPr>
            <a:xfrm rot="13830869">
              <a:off x="2730967" y="5004791"/>
              <a:ext cx="346713" cy="206124"/>
            </a:xfrm>
            <a:custGeom>
              <a:avLst/>
              <a:gdLst>
                <a:gd name="connsiteX0" fmla="*/ 346713 w 346713"/>
                <a:gd name="connsiteY0" fmla="*/ 206124 h 206124"/>
                <a:gd name="connsiteX1" fmla="*/ 0 w 346713"/>
                <a:gd name="connsiteY1" fmla="*/ 206124 h 206124"/>
                <a:gd name="connsiteX2" fmla="*/ 86666 w 346713"/>
                <a:gd name="connsiteY2" fmla="*/ 0 h 206124"/>
                <a:gd name="connsiteX3" fmla="*/ 346713 w 346713"/>
                <a:gd name="connsiteY3" fmla="*/ 206124 h 206124"/>
              </a:gdLst>
              <a:ahLst/>
              <a:cxnLst>
                <a:cxn ang="0">
                  <a:pos x="connsiteX0" y="connsiteY0"/>
                </a:cxn>
                <a:cxn ang="0">
                  <a:pos x="connsiteX1" y="connsiteY1"/>
                </a:cxn>
                <a:cxn ang="0">
                  <a:pos x="connsiteX2" y="connsiteY2"/>
                </a:cxn>
                <a:cxn ang="0">
                  <a:pos x="connsiteX3" y="connsiteY3"/>
                </a:cxn>
              </a:cxnLst>
              <a:rect l="l" t="t" r="r" b="b"/>
              <a:pathLst>
                <a:path w="346713" h="206124">
                  <a:moveTo>
                    <a:pt x="346713" y="206124"/>
                  </a:moveTo>
                  <a:lnTo>
                    <a:pt x="0" y="206124"/>
                  </a:lnTo>
                  <a:lnTo>
                    <a:pt x="86666" y="0"/>
                  </a:lnTo>
                  <a:lnTo>
                    <a:pt x="346713" y="206124"/>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Freeform: Shape 17">
              <a:extLst>
                <a:ext uri="{FF2B5EF4-FFF2-40B4-BE49-F238E27FC236}">
                  <a16:creationId xmlns:a16="http://schemas.microsoft.com/office/drawing/2014/main" id="{09ADFC5E-3BBA-404B-A496-A4035DF5E859}"/>
                </a:ext>
              </a:extLst>
            </p:cNvPr>
            <p:cNvSpPr/>
            <p:nvPr/>
          </p:nvSpPr>
          <p:spPr>
            <a:xfrm rot="12431080">
              <a:off x="2802151" y="4740752"/>
              <a:ext cx="710669" cy="335543"/>
            </a:xfrm>
            <a:custGeom>
              <a:avLst/>
              <a:gdLst>
                <a:gd name="connsiteX0" fmla="*/ 710669 w 710669"/>
                <a:gd name="connsiteY0" fmla="*/ 176660 h 335543"/>
                <a:gd name="connsiteX1" fmla="*/ 0 w 710669"/>
                <a:gd name="connsiteY1" fmla="*/ 335543 h 335543"/>
                <a:gd name="connsiteX2" fmla="*/ 141082 w 710669"/>
                <a:gd name="connsiteY2" fmla="*/ 0 h 335543"/>
                <a:gd name="connsiteX3" fmla="*/ 487795 w 710669"/>
                <a:gd name="connsiteY3" fmla="*/ 0 h 335543"/>
                <a:gd name="connsiteX4" fmla="*/ 710669 w 710669"/>
                <a:gd name="connsiteY4" fmla="*/ 176660 h 335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0669" h="335543">
                  <a:moveTo>
                    <a:pt x="710669" y="176660"/>
                  </a:moveTo>
                  <a:lnTo>
                    <a:pt x="0" y="335543"/>
                  </a:lnTo>
                  <a:lnTo>
                    <a:pt x="141082" y="0"/>
                  </a:lnTo>
                  <a:lnTo>
                    <a:pt x="487795" y="0"/>
                  </a:lnTo>
                  <a:lnTo>
                    <a:pt x="710669" y="176660"/>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Freeform: Shape 19">
              <a:extLst>
                <a:ext uri="{FF2B5EF4-FFF2-40B4-BE49-F238E27FC236}">
                  <a16:creationId xmlns:a16="http://schemas.microsoft.com/office/drawing/2014/main" id="{56E90DCD-03FB-4E9A-BD40-5269E9ACF1B1}"/>
                </a:ext>
              </a:extLst>
            </p:cNvPr>
            <p:cNvSpPr/>
            <p:nvPr/>
          </p:nvSpPr>
          <p:spPr>
            <a:xfrm rot="4308689">
              <a:off x="2058980" y="2102772"/>
              <a:ext cx="1246227" cy="1580187"/>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 name="connsiteX0" fmla="*/ 0 w 1980696"/>
                <a:gd name="connsiteY0" fmla="*/ 1680311 h 1680311"/>
                <a:gd name="connsiteX1" fmla="*/ 1337031 w 1980696"/>
                <a:gd name="connsiteY1" fmla="*/ 0 h 1680311"/>
                <a:gd name="connsiteX2" fmla="*/ 1980696 w 1980696"/>
                <a:gd name="connsiteY2" fmla="*/ 1143817 h 1680311"/>
                <a:gd name="connsiteX3" fmla="*/ 1459417 w 1980696"/>
                <a:gd name="connsiteY3" fmla="*/ 1680311 h 1680311"/>
                <a:gd name="connsiteX4" fmla="*/ 0 w 1980696"/>
                <a:gd name="connsiteY4" fmla="*/ 1680311 h 1680311"/>
                <a:gd name="connsiteX0" fmla="*/ 0 w 1459417"/>
                <a:gd name="connsiteY0" fmla="*/ 1680311 h 1680311"/>
                <a:gd name="connsiteX1" fmla="*/ 1337031 w 1459417"/>
                <a:gd name="connsiteY1" fmla="*/ 0 h 1680311"/>
                <a:gd name="connsiteX2" fmla="*/ 1360698 w 1459417"/>
                <a:gd name="connsiteY2" fmla="*/ 208215 h 1680311"/>
                <a:gd name="connsiteX3" fmla="*/ 1459417 w 1459417"/>
                <a:gd name="connsiteY3" fmla="*/ 1680311 h 1680311"/>
                <a:gd name="connsiteX4" fmla="*/ 0 w 1459417"/>
                <a:gd name="connsiteY4" fmla="*/ 1680311 h 1680311"/>
                <a:gd name="connsiteX0" fmla="*/ 0 w 1360698"/>
                <a:gd name="connsiteY0" fmla="*/ 1680311 h 1688402"/>
                <a:gd name="connsiteX1" fmla="*/ 1337031 w 1360698"/>
                <a:gd name="connsiteY1" fmla="*/ 0 h 1688402"/>
                <a:gd name="connsiteX2" fmla="*/ 1360698 w 1360698"/>
                <a:gd name="connsiteY2" fmla="*/ 208215 h 1688402"/>
                <a:gd name="connsiteX3" fmla="*/ 278710 w 1360698"/>
                <a:gd name="connsiteY3" fmla="*/ 1688402 h 1688402"/>
                <a:gd name="connsiteX4" fmla="*/ 0 w 1360698"/>
                <a:gd name="connsiteY4" fmla="*/ 1680311 h 1688402"/>
                <a:gd name="connsiteX0" fmla="*/ 0 w 1360698"/>
                <a:gd name="connsiteY0" fmla="*/ 1680311 h 1698354"/>
                <a:gd name="connsiteX1" fmla="*/ 1337031 w 1360698"/>
                <a:gd name="connsiteY1" fmla="*/ 0 h 1698354"/>
                <a:gd name="connsiteX2" fmla="*/ 1360698 w 1360698"/>
                <a:gd name="connsiteY2" fmla="*/ 208215 h 1698354"/>
                <a:gd name="connsiteX3" fmla="*/ 415804 w 1360698"/>
                <a:gd name="connsiteY3" fmla="*/ 1698354 h 1698354"/>
                <a:gd name="connsiteX4" fmla="*/ 0 w 1360698"/>
                <a:gd name="connsiteY4" fmla="*/ 1680311 h 1698354"/>
                <a:gd name="connsiteX0" fmla="*/ 0 w 1360698"/>
                <a:gd name="connsiteY0" fmla="*/ 1556337 h 1574380"/>
                <a:gd name="connsiteX1" fmla="*/ 1226116 w 1360698"/>
                <a:gd name="connsiteY1" fmla="*/ 0 h 1574380"/>
                <a:gd name="connsiteX2" fmla="*/ 1360698 w 1360698"/>
                <a:gd name="connsiteY2" fmla="*/ 84241 h 1574380"/>
                <a:gd name="connsiteX3" fmla="*/ 415804 w 1360698"/>
                <a:gd name="connsiteY3" fmla="*/ 1574380 h 1574380"/>
                <a:gd name="connsiteX4" fmla="*/ 0 w 1360698"/>
                <a:gd name="connsiteY4" fmla="*/ 1556337 h 1574380"/>
                <a:gd name="connsiteX0" fmla="*/ 0 w 1303560"/>
                <a:gd name="connsiteY0" fmla="*/ 1556337 h 1574380"/>
                <a:gd name="connsiteX1" fmla="*/ 1226116 w 1303560"/>
                <a:gd name="connsiteY1" fmla="*/ 0 h 1574380"/>
                <a:gd name="connsiteX2" fmla="*/ 1303560 w 1303560"/>
                <a:gd name="connsiteY2" fmla="*/ 105569 h 1574380"/>
                <a:gd name="connsiteX3" fmla="*/ 415804 w 1303560"/>
                <a:gd name="connsiteY3" fmla="*/ 1574380 h 1574380"/>
                <a:gd name="connsiteX4" fmla="*/ 0 w 1303560"/>
                <a:gd name="connsiteY4" fmla="*/ 1556337 h 1574380"/>
                <a:gd name="connsiteX0" fmla="*/ 0 w 1246227"/>
                <a:gd name="connsiteY0" fmla="*/ 1580187 h 1580187"/>
                <a:gd name="connsiteX1" fmla="*/ 1168783 w 1246227"/>
                <a:gd name="connsiteY1" fmla="*/ 0 h 1580187"/>
                <a:gd name="connsiteX2" fmla="*/ 1246227 w 1246227"/>
                <a:gd name="connsiteY2" fmla="*/ 105569 h 1580187"/>
                <a:gd name="connsiteX3" fmla="*/ 358471 w 1246227"/>
                <a:gd name="connsiteY3" fmla="*/ 1574380 h 1580187"/>
                <a:gd name="connsiteX4" fmla="*/ 0 w 1246227"/>
                <a:gd name="connsiteY4" fmla="*/ 1580187 h 158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6227" h="1580187">
                  <a:moveTo>
                    <a:pt x="0" y="1580187"/>
                  </a:moveTo>
                  <a:lnTo>
                    <a:pt x="1168783" y="0"/>
                  </a:lnTo>
                  <a:lnTo>
                    <a:pt x="1246227" y="105569"/>
                  </a:lnTo>
                  <a:lnTo>
                    <a:pt x="358471" y="1574380"/>
                  </a:lnTo>
                  <a:lnTo>
                    <a:pt x="0" y="1580187"/>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0" name="Freeform: Shape 23">
              <a:extLst>
                <a:ext uri="{FF2B5EF4-FFF2-40B4-BE49-F238E27FC236}">
                  <a16:creationId xmlns:a16="http://schemas.microsoft.com/office/drawing/2014/main" id="{529D90B1-BC17-4168-A297-1DF303FB3C48}"/>
                </a:ext>
              </a:extLst>
            </p:cNvPr>
            <p:cNvSpPr/>
            <p:nvPr/>
          </p:nvSpPr>
          <p:spPr>
            <a:xfrm rot="17193105">
              <a:off x="4648324" y="3873318"/>
              <a:ext cx="243160" cy="406553"/>
            </a:xfrm>
            <a:custGeom>
              <a:avLst/>
              <a:gdLst>
                <a:gd name="connsiteX0" fmla="*/ 243160 w 243160"/>
                <a:gd name="connsiteY0" fmla="*/ 342071 h 406553"/>
                <a:gd name="connsiteX1" fmla="*/ 156493 w 243160"/>
                <a:gd name="connsiteY1" fmla="*/ 406553 h 406553"/>
                <a:gd name="connsiteX2" fmla="*/ 0 w 243160"/>
                <a:gd name="connsiteY2" fmla="*/ 0 h 406553"/>
                <a:gd name="connsiteX3" fmla="*/ 243160 w 243160"/>
                <a:gd name="connsiteY3" fmla="*/ 342071 h 406553"/>
              </a:gdLst>
              <a:ahLst/>
              <a:cxnLst>
                <a:cxn ang="0">
                  <a:pos x="connsiteX0" y="connsiteY0"/>
                </a:cxn>
                <a:cxn ang="0">
                  <a:pos x="connsiteX1" y="connsiteY1"/>
                </a:cxn>
                <a:cxn ang="0">
                  <a:pos x="connsiteX2" y="connsiteY2"/>
                </a:cxn>
                <a:cxn ang="0">
                  <a:pos x="connsiteX3" y="connsiteY3"/>
                </a:cxn>
              </a:cxnLst>
              <a:rect l="l" t="t" r="r" b="b"/>
              <a:pathLst>
                <a:path w="243160" h="406553">
                  <a:moveTo>
                    <a:pt x="243160" y="342071"/>
                  </a:moveTo>
                  <a:lnTo>
                    <a:pt x="156493" y="406553"/>
                  </a:lnTo>
                  <a:lnTo>
                    <a:pt x="0" y="0"/>
                  </a:lnTo>
                  <a:lnTo>
                    <a:pt x="243160" y="342071"/>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Freeform: Shape 30">
              <a:extLst>
                <a:ext uri="{FF2B5EF4-FFF2-40B4-BE49-F238E27FC236}">
                  <a16:creationId xmlns:a16="http://schemas.microsoft.com/office/drawing/2014/main" id="{6C5DEA8E-5C03-42CC-987D-490297890048}"/>
                </a:ext>
              </a:extLst>
            </p:cNvPr>
            <p:cNvSpPr/>
            <p:nvPr/>
          </p:nvSpPr>
          <p:spPr>
            <a:xfrm rot="17193105">
              <a:off x="4152588" y="3654247"/>
              <a:ext cx="692798" cy="510610"/>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2" name="Freeform: Shape 28">
              <a:extLst>
                <a:ext uri="{FF2B5EF4-FFF2-40B4-BE49-F238E27FC236}">
                  <a16:creationId xmlns:a16="http://schemas.microsoft.com/office/drawing/2014/main" id="{404E048B-9C67-4EC0-82E9-DC9D4AEE9703}"/>
                </a:ext>
              </a:extLst>
            </p:cNvPr>
            <p:cNvSpPr/>
            <p:nvPr/>
          </p:nvSpPr>
          <p:spPr>
            <a:xfrm rot="4308689">
              <a:off x="3831248" y="2441608"/>
              <a:ext cx="648657" cy="777553"/>
            </a:xfrm>
            <a:custGeom>
              <a:avLst/>
              <a:gdLst>
                <a:gd name="connsiteX0" fmla="*/ 0 w 648657"/>
                <a:gd name="connsiteY0" fmla="*/ 777553 h 777553"/>
                <a:gd name="connsiteX1" fmla="*/ 255474 w 648657"/>
                <a:gd name="connsiteY1" fmla="*/ 0 h 777553"/>
                <a:gd name="connsiteX2" fmla="*/ 648657 w 648657"/>
                <a:gd name="connsiteY2" fmla="*/ 713937 h 777553"/>
                <a:gd name="connsiteX3" fmla="*/ 0 w 648657"/>
                <a:gd name="connsiteY3" fmla="*/ 777553 h 777553"/>
              </a:gdLst>
              <a:ahLst/>
              <a:cxnLst>
                <a:cxn ang="0">
                  <a:pos x="connsiteX0" y="connsiteY0"/>
                </a:cxn>
                <a:cxn ang="0">
                  <a:pos x="connsiteX1" y="connsiteY1"/>
                </a:cxn>
                <a:cxn ang="0">
                  <a:pos x="connsiteX2" y="connsiteY2"/>
                </a:cxn>
                <a:cxn ang="0">
                  <a:pos x="connsiteX3" y="connsiteY3"/>
                </a:cxn>
              </a:cxnLst>
              <a:rect l="l" t="t" r="r" b="b"/>
              <a:pathLst>
                <a:path w="648657" h="777553">
                  <a:moveTo>
                    <a:pt x="0" y="777553"/>
                  </a:moveTo>
                  <a:lnTo>
                    <a:pt x="255474" y="0"/>
                  </a:lnTo>
                  <a:lnTo>
                    <a:pt x="648657" y="713937"/>
                  </a:lnTo>
                  <a:lnTo>
                    <a:pt x="0" y="777553"/>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38" name="Picture Placeholder 3">
            <a:extLst>
              <a:ext uri="{FF2B5EF4-FFF2-40B4-BE49-F238E27FC236}">
                <a16:creationId xmlns:a16="http://schemas.microsoft.com/office/drawing/2014/main" id="{EC82E52C-5E33-5942-8474-7ED4354EC95D}"/>
              </a:ext>
            </a:extLst>
          </p:cNvPr>
          <p:cNvSpPr>
            <a:spLocks noGrp="1"/>
          </p:cNvSpPr>
          <p:nvPr>
            <p:ph type="pic" sz="quarter" idx="30"/>
          </p:nvPr>
        </p:nvSpPr>
        <p:spPr>
          <a:xfrm>
            <a:off x="7405874" y="4835817"/>
            <a:ext cx="691688" cy="691688"/>
          </a:xfrm>
        </p:spPr>
        <p:txBody>
          <a:bodyPr rtlCol="0"/>
          <a:lstStyle>
            <a:lvl1pPr marL="0" indent="0">
              <a:buNone/>
              <a:defRPr/>
            </a:lvl1pPr>
          </a:lstStyle>
          <a:p>
            <a:pPr rtl="0"/>
            <a:r>
              <a:rPr lang="en-GB" noProof="0"/>
              <a:t>Click icon to add picture</a:t>
            </a:r>
          </a:p>
        </p:txBody>
      </p:sp>
      <p:sp>
        <p:nvSpPr>
          <p:cNvPr id="39" name="Picture Placeholder 3">
            <a:extLst>
              <a:ext uri="{FF2B5EF4-FFF2-40B4-BE49-F238E27FC236}">
                <a16:creationId xmlns:a16="http://schemas.microsoft.com/office/drawing/2014/main" id="{07EC0147-5BE6-9248-BF42-BD99608F459C}"/>
              </a:ext>
            </a:extLst>
          </p:cNvPr>
          <p:cNvSpPr>
            <a:spLocks noGrp="1"/>
          </p:cNvSpPr>
          <p:nvPr>
            <p:ph type="pic" sz="quarter" idx="31"/>
          </p:nvPr>
        </p:nvSpPr>
        <p:spPr>
          <a:xfrm>
            <a:off x="7405874" y="3271181"/>
            <a:ext cx="691688" cy="691688"/>
          </a:xfrm>
        </p:spPr>
        <p:txBody>
          <a:bodyPr rtlCol="0"/>
          <a:lstStyle>
            <a:lvl1pPr marL="0" indent="0">
              <a:buNone/>
              <a:defRPr/>
            </a:lvl1pPr>
          </a:lstStyle>
          <a:p>
            <a:pPr rtl="0"/>
            <a:r>
              <a:rPr lang="en-GB" noProof="0"/>
              <a:t>Click icon to add picture</a:t>
            </a:r>
          </a:p>
        </p:txBody>
      </p:sp>
      <p:sp>
        <p:nvSpPr>
          <p:cNvPr id="40" name="Picture Placeholder 3">
            <a:extLst>
              <a:ext uri="{FF2B5EF4-FFF2-40B4-BE49-F238E27FC236}">
                <a16:creationId xmlns:a16="http://schemas.microsoft.com/office/drawing/2014/main" id="{2B8E1942-1472-BC49-A624-3A31190A69E1}"/>
              </a:ext>
            </a:extLst>
          </p:cNvPr>
          <p:cNvSpPr>
            <a:spLocks noGrp="1"/>
          </p:cNvSpPr>
          <p:nvPr>
            <p:ph type="pic" sz="quarter" idx="32"/>
          </p:nvPr>
        </p:nvSpPr>
        <p:spPr>
          <a:xfrm>
            <a:off x="7405874" y="1706545"/>
            <a:ext cx="691688" cy="691688"/>
          </a:xfrm>
        </p:spPr>
        <p:txBody>
          <a:bodyPr rtlCol="0"/>
          <a:lstStyle>
            <a:lvl1pPr marL="0" indent="0">
              <a:buNone/>
              <a:defRPr/>
            </a:lvl1pPr>
          </a:lstStyle>
          <a:p>
            <a:pPr rtl="0"/>
            <a:r>
              <a:rPr lang="en-GB" noProof="0"/>
              <a:t>Click icon to add picture</a:t>
            </a:r>
          </a:p>
        </p:txBody>
      </p:sp>
    </p:spTree>
    <p:extLst>
      <p:ext uri="{BB962C8B-B14F-4D97-AF65-F5344CB8AC3E}">
        <p14:creationId xmlns:p14="http://schemas.microsoft.com/office/powerpoint/2010/main" val="1911798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gital Product">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5F6D6B0F-FF8B-4D60-B712-A57904D5502C}"/>
              </a:ext>
            </a:extLst>
          </p:cNvPr>
          <p:cNvSpPr/>
          <p:nvPr userDrawn="1"/>
        </p:nvSpPr>
        <p:spPr>
          <a:xfrm rot="19260823">
            <a:off x="10216425" y="538864"/>
            <a:ext cx="467362" cy="344458"/>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Freeform: Shape 24">
            <a:extLst>
              <a:ext uri="{FF2B5EF4-FFF2-40B4-BE49-F238E27FC236}">
                <a16:creationId xmlns:a16="http://schemas.microsoft.com/office/drawing/2014/main" id="{FFF5FB50-33B5-4195-92D6-70891F240926}"/>
              </a:ext>
            </a:extLst>
          </p:cNvPr>
          <p:cNvSpPr/>
          <p:nvPr userDrawn="1"/>
        </p:nvSpPr>
        <p:spPr>
          <a:xfrm rot="20377627">
            <a:off x="10678141" y="849218"/>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Freeform: Shape 25">
            <a:extLst>
              <a:ext uri="{FF2B5EF4-FFF2-40B4-BE49-F238E27FC236}">
                <a16:creationId xmlns:a16="http://schemas.microsoft.com/office/drawing/2014/main" id="{EECD958F-56E9-4A3B-9C25-D5970592C848}"/>
              </a:ext>
            </a:extLst>
          </p:cNvPr>
          <p:cNvSpPr/>
          <p:nvPr userDrawn="1"/>
        </p:nvSpPr>
        <p:spPr>
          <a:xfrm rot="19260823">
            <a:off x="10717367" y="620572"/>
            <a:ext cx="250689" cy="18476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Freeform: Shape 26">
            <a:extLst>
              <a:ext uri="{FF2B5EF4-FFF2-40B4-BE49-F238E27FC236}">
                <a16:creationId xmlns:a16="http://schemas.microsoft.com/office/drawing/2014/main" id="{72F4FF18-9272-43AF-912E-B1CF8BF148D4}"/>
              </a:ext>
            </a:extLst>
          </p:cNvPr>
          <p:cNvSpPr/>
          <p:nvPr userDrawn="1"/>
        </p:nvSpPr>
        <p:spPr>
          <a:xfrm rot="19810388">
            <a:off x="11064926" y="78160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Freeform: Shape 27">
            <a:extLst>
              <a:ext uri="{FF2B5EF4-FFF2-40B4-BE49-F238E27FC236}">
                <a16:creationId xmlns:a16="http://schemas.microsoft.com/office/drawing/2014/main" id="{AE9C7EB4-9E81-4394-8C2C-A54BBD15B51D}"/>
              </a:ext>
            </a:extLst>
          </p:cNvPr>
          <p:cNvSpPr/>
          <p:nvPr userDrawn="1"/>
        </p:nvSpPr>
        <p:spPr>
          <a:xfrm rot="18277851">
            <a:off x="11152527" y="38205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Freeform: Shape 28">
            <a:extLst>
              <a:ext uri="{FF2B5EF4-FFF2-40B4-BE49-F238E27FC236}">
                <a16:creationId xmlns:a16="http://schemas.microsoft.com/office/drawing/2014/main" id="{FE681EC0-A139-4B14-89E8-F237CB63D4C9}"/>
              </a:ext>
            </a:extLst>
          </p:cNvPr>
          <p:cNvSpPr/>
          <p:nvPr userDrawn="1"/>
        </p:nvSpPr>
        <p:spPr>
          <a:xfrm rot="20761418">
            <a:off x="11545452" y="1030689"/>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0" name="Freeform: Shape 29">
            <a:extLst>
              <a:ext uri="{FF2B5EF4-FFF2-40B4-BE49-F238E27FC236}">
                <a16:creationId xmlns:a16="http://schemas.microsoft.com/office/drawing/2014/main" id="{87F87648-ABB4-4C97-BB6D-58342407E9DF}"/>
              </a:ext>
            </a:extLst>
          </p:cNvPr>
          <p:cNvSpPr/>
          <p:nvPr userDrawn="1"/>
        </p:nvSpPr>
        <p:spPr>
          <a:xfrm rot="17315293">
            <a:off x="11756248" y="247552"/>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Freeform: Shape 30">
            <a:extLst>
              <a:ext uri="{FF2B5EF4-FFF2-40B4-BE49-F238E27FC236}">
                <a16:creationId xmlns:a16="http://schemas.microsoft.com/office/drawing/2014/main" id="{0802EFEB-F4DF-4501-91AA-173B60EBBBAA}"/>
              </a:ext>
            </a:extLst>
          </p:cNvPr>
          <p:cNvSpPr/>
          <p:nvPr userDrawn="1"/>
        </p:nvSpPr>
        <p:spPr>
          <a:xfrm rot="20082236">
            <a:off x="11448108" y="631127"/>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2" name="Freeform: Shape 31">
            <a:extLst>
              <a:ext uri="{FF2B5EF4-FFF2-40B4-BE49-F238E27FC236}">
                <a16:creationId xmlns:a16="http://schemas.microsoft.com/office/drawing/2014/main" id="{109FE51D-8E02-4ED7-862B-5CF838F7F77F}"/>
              </a:ext>
            </a:extLst>
          </p:cNvPr>
          <p:cNvSpPr/>
          <p:nvPr userDrawn="1"/>
        </p:nvSpPr>
        <p:spPr>
          <a:xfrm rot="19879732">
            <a:off x="11668879" y="824433"/>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Freeform: Shape 32">
            <a:extLst>
              <a:ext uri="{FF2B5EF4-FFF2-40B4-BE49-F238E27FC236}">
                <a16:creationId xmlns:a16="http://schemas.microsoft.com/office/drawing/2014/main" id="{4ECB9E40-5923-4571-9C8E-D7412C1283B2}"/>
              </a:ext>
            </a:extLst>
          </p:cNvPr>
          <p:cNvSpPr/>
          <p:nvPr userDrawn="1"/>
        </p:nvSpPr>
        <p:spPr>
          <a:xfrm rot="328041">
            <a:off x="10094502" y="901548"/>
            <a:ext cx="579699" cy="606799"/>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 name="connsiteX0" fmla="*/ 487806 w 487806"/>
              <a:gd name="connsiteY0" fmla="*/ 171848 h 510610"/>
              <a:gd name="connsiteX1" fmla="*/ 308036 w 487806"/>
              <a:gd name="connsiteY1" fmla="*/ 510610 h 510610"/>
              <a:gd name="connsiteX2" fmla="*/ 0 w 487806"/>
              <a:gd name="connsiteY2" fmla="*/ 0 h 510610"/>
              <a:gd name="connsiteX3" fmla="*/ 487806 w 487806"/>
              <a:gd name="connsiteY3" fmla="*/ 171848 h 510610"/>
            </a:gdLst>
            <a:ahLst/>
            <a:cxnLst>
              <a:cxn ang="0">
                <a:pos x="connsiteX0" y="connsiteY0"/>
              </a:cxn>
              <a:cxn ang="0">
                <a:pos x="connsiteX1" y="connsiteY1"/>
              </a:cxn>
              <a:cxn ang="0">
                <a:pos x="connsiteX2" y="connsiteY2"/>
              </a:cxn>
              <a:cxn ang="0">
                <a:pos x="connsiteX3" y="connsiteY3"/>
              </a:cxn>
            </a:cxnLst>
            <a:rect l="l" t="t" r="r" b="b"/>
            <a:pathLst>
              <a:path w="487806" h="510610">
                <a:moveTo>
                  <a:pt x="487806" y="171848"/>
                </a:moveTo>
                <a:lnTo>
                  <a:pt x="308036" y="510610"/>
                </a:lnTo>
                <a:lnTo>
                  <a:pt x="0" y="0"/>
                </a:lnTo>
                <a:lnTo>
                  <a:pt x="487806" y="171848"/>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4" name="Freeform: Shape 33">
            <a:extLst>
              <a:ext uri="{FF2B5EF4-FFF2-40B4-BE49-F238E27FC236}">
                <a16:creationId xmlns:a16="http://schemas.microsoft.com/office/drawing/2014/main" id="{E46052C9-826B-47AC-9F6B-3078D4F43748}"/>
              </a:ext>
            </a:extLst>
          </p:cNvPr>
          <p:cNvSpPr/>
          <p:nvPr userDrawn="1"/>
        </p:nvSpPr>
        <p:spPr>
          <a:xfrm>
            <a:off x="10871770" y="1202556"/>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5" name="Freeform: Shape 34">
            <a:extLst>
              <a:ext uri="{FF2B5EF4-FFF2-40B4-BE49-F238E27FC236}">
                <a16:creationId xmlns:a16="http://schemas.microsoft.com/office/drawing/2014/main" id="{0C3867F5-4C6F-48BE-9DFF-9046D1FE6771}"/>
              </a:ext>
            </a:extLst>
          </p:cNvPr>
          <p:cNvSpPr/>
          <p:nvPr userDrawn="1"/>
        </p:nvSpPr>
        <p:spPr>
          <a:xfrm rot="20761418">
            <a:off x="11512604" y="1484835"/>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6" name="Freeform: Shape 35">
            <a:extLst>
              <a:ext uri="{FF2B5EF4-FFF2-40B4-BE49-F238E27FC236}">
                <a16:creationId xmlns:a16="http://schemas.microsoft.com/office/drawing/2014/main" id="{7B0CB40F-9E6F-457D-9C1F-9769BC3AE13E}"/>
              </a:ext>
            </a:extLst>
          </p:cNvPr>
          <p:cNvSpPr/>
          <p:nvPr userDrawn="1"/>
        </p:nvSpPr>
        <p:spPr>
          <a:xfrm rot="1160487">
            <a:off x="10291662" y="1614015"/>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7" name="Freeform: Shape 36">
            <a:extLst>
              <a:ext uri="{FF2B5EF4-FFF2-40B4-BE49-F238E27FC236}">
                <a16:creationId xmlns:a16="http://schemas.microsoft.com/office/drawing/2014/main" id="{0FCD03E7-2128-4C04-A914-409506646A76}"/>
              </a:ext>
            </a:extLst>
          </p:cNvPr>
          <p:cNvSpPr/>
          <p:nvPr userDrawn="1"/>
        </p:nvSpPr>
        <p:spPr>
          <a:xfrm rot="803026">
            <a:off x="11586107" y="2015428"/>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43" name="Group 42">
            <a:extLst>
              <a:ext uri="{FF2B5EF4-FFF2-40B4-BE49-F238E27FC236}">
                <a16:creationId xmlns:a16="http://schemas.microsoft.com/office/drawing/2014/main" id="{0725BC56-C7B6-400F-80F9-3F968E2CAE0E}"/>
              </a:ext>
            </a:extLst>
          </p:cNvPr>
          <p:cNvGrpSpPr/>
          <p:nvPr userDrawn="1"/>
        </p:nvGrpSpPr>
        <p:grpSpPr>
          <a:xfrm>
            <a:off x="3383603" y="1013721"/>
            <a:ext cx="7749965" cy="5100743"/>
            <a:chOff x="510812" y="938373"/>
            <a:chExt cx="8073393" cy="5313612"/>
          </a:xfrm>
        </p:grpSpPr>
        <p:sp>
          <p:nvSpPr>
            <p:cNvPr id="44" name="Rounded Rectangle 15">
              <a:extLst>
                <a:ext uri="{FF2B5EF4-FFF2-40B4-BE49-F238E27FC236}">
                  <a16:creationId xmlns:a16="http://schemas.microsoft.com/office/drawing/2014/main" id="{1EC806EC-A1B2-4893-9504-1D7FFE8E238F}"/>
                </a:ext>
              </a:extLst>
            </p:cNvPr>
            <p:cNvSpPr/>
            <p:nvPr/>
          </p:nvSpPr>
          <p:spPr>
            <a:xfrm>
              <a:off x="877709" y="938373"/>
              <a:ext cx="7339600" cy="5234482"/>
            </a:xfrm>
            <a:prstGeom prst="round2SameRect">
              <a:avLst>
                <a:gd name="adj1" fmla="val 5601"/>
                <a:gd name="adj2" fmla="val 0"/>
              </a:avLst>
            </a:prstGeom>
            <a:solidFill>
              <a:schemeClr val="bg1">
                <a:lumMod val="85000"/>
              </a:schemeClr>
            </a:solidFill>
            <a:ln w="3175">
              <a:no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a:p>
          </p:txBody>
        </p:sp>
        <p:sp>
          <p:nvSpPr>
            <p:cNvPr id="45" name="Rounded Rectangle 15">
              <a:extLst>
                <a:ext uri="{FF2B5EF4-FFF2-40B4-BE49-F238E27FC236}">
                  <a16:creationId xmlns:a16="http://schemas.microsoft.com/office/drawing/2014/main" id="{535A1B12-6F16-41A0-A6B1-4AD0CCB5A081}"/>
                </a:ext>
              </a:extLst>
            </p:cNvPr>
            <p:cNvSpPr/>
            <p:nvPr/>
          </p:nvSpPr>
          <p:spPr>
            <a:xfrm>
              <a:off x="930758" y="995668"/>
              <a:ext cx="7233502" cy="5177187"/>
            </a:xfrm>
            <a:prstGeom prst="round2SameRect">
              <a:avLst>
                <a:gd name="adj1" fmla="val 4499"/>
                <a:gd name="adj2" fmla="val 0"/>
              </a:avLst>
            </a:prstGeom>
            <a:solidFill>
              <a:schemeClr val="bg1"/>
            </a:solidFill>
            <a:ln w="3175">
              <a:solidFill>
                <a:schemeClr val="accent1"/>
              </a:solid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6" name="Rectangle: Rounded Corners 45">
              <a:extLst>
                <a:ext uri="{FF2B5EF4-FFF2-40B4-BE49-F238E27FC236}">
                  <a16:creationId xmlns:a16="http://schemas.microsoft.com/office/drawing/2014/main" id="{379B244F-CF81-4500-A78E-495ABA6828BA}"/>
                </a:ext>
              </a:extLst>
            </p:cNvPr>
            <p:cNvSpPr/>
            <p:nvPr/>
          </p:nvSpPr>
          <p:spPr>
            <a:xfrm rot="16200000">
              <a:off x="2264894" y="295974"/>
              <a:ext cx="4565229" cy="6599909"/>
            </a:xfrm>
            <a:prstGeom prst="roundRect">
              <a:avLst>
                <a:gd name="adj" fmla="val 1476"/>
              </a:avLst>
            </a:prstGeom>
            <a:solidFill>
              <a:schemeClr val="bg1"/>
            </a:solidFill>
            <a:ln w="31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Rounded Rectangle 15">
              <a:extLst>
                <a:ext uri="{FF2B5EF4-FFF2-40B4-BE49-F238E27FC236}">
                  <a16:creationId xmlns:a16="http://schemas.microsoft.com/office/drawing/2014/main" id="{EE88F157-E260-486F-937E-C18428699861}"/>
                </a:ext>
              </a:extLst>
            </p:cNvPr>
            <p:cNvSpPr/>
            <p:nvPr/>
          </p:nvSpPr>
          <p:spPr>
            <a:xfrm rot="10800000">
              <a:off x="510812" y="5998253"/>
              <a:ext cx="8073393" cy="248975"/>
            </a:xfrm>
            <a:prstGeom prst="round2SameRect">
              <a:avLst>
                <a:gd name="adj1" fmla="val 50000"/>
                <a:gd name="adj2" fmla="val 0"/>
              </a:avLst>
            </a:prstGeom>
            <a:solidFill>
              <a:schemeClr val="bg1"/>
            </a:solidFill>
            <a:ln w="3175">
              <a:solidFill>
                <a:schemeClr val="accent1"/>
              </a:solid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8" name="Rounded Rectangle 15">
              <a:extLst>
                <a:ext uri="{FF2B5EF4-FFF2-40B4-BE49-F238E27FC236}">
                  <a16:creationId xmlns:a16="http://schemas.microsoft.com/office/drawing/2014/main" id="{F736AFAF-44AD-47CE-A63B-210102A4BF0B}"/>
                </a:ext>
              </a:extLst>
            </p:cNvPr>
            <p:cNvSpPr/>
            <p:nvPr userDrawn="1"/>
          </p:nvSpPr>
          <p:spPr>
            <a:xfrm>
              <a:off x="3668019" y="6206338"/>
              <a:ext cx="1758981" cy="45647"/>
            </a:xfrm>
            <a:prstGeom prst="round2SameRect">
              <a:avLst>
                <a:gd name="adj1" fmla="val 50000"/>
                <a:gd name="adj2" fmla="val 0"/>
              </a:avLst>
            </a:prstGeom>
            <a:gradFill>
              <a:gsLst>
                <a:gs pos="0">
                  <a:schemeClr val="tx1">
                    <a:alpha val="0"/>
                  </a:schemeClr>
                </a:gs>
                <a:gs pos="100000">
                  <a:schemeClr val="tx1">
                    <a:alpha val="31000"/>
                  </a:schemeClr>
                </a:gs>
              </a:gsLst>
              <a:lin ang="16200000" scaled="0"/>
            </a:gradFill>
            <a:ln w="3175">
              <a:no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a:p>
          </p:txBody>
        </p:sp>
        <p:sp>
          <p:nvSpPr>
            <p:cNvPr id="49" name="Oval 48">
              <a:extLst>
                <a:ext uri="{FF2B5EF4-FFF2-40B4-BE49-F238E27FC236}">
                  <a16:creationId xmlns:a16="http://schemas.microsoft.com/office/drawing/2014/main" id="{A4F6457E-3660-4E80-82BC-8894D701DEE9}"/>
                </a:ext>
              </a:extLst>
            </p:cNvPr>
            <p:cNvSpPr/>
            <p:nvPr/>
          </p:nvSpPr>
          <p:spPr>
            <a:xfrm rot="16200000">
              <a:off x="4660498" y="1119143"/>
              <a:ext cx="48680" cy="48680"/>
            </a:xfrm>
            <a:prstGeom prst="ellipse">
              <a:avLst/>
            </a:prstGeom>
            <a:solidFill>
              <a:schemeClr val="bg1">
                <a:lumMod val="85000"/>
              </a:schemeClr>
            </a:solidFill>
            <a:ln w="0">
              <a:no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a:p>
          </p:txBody>
        </p:sp>
        <p:sp>
          <p:nvSpPr>
            <p:cNvPr id="50" name="Oval 49">
              <a:extLst>
                <a:ext uri="{FF2B5EF4-FFF2-40B4-BE49-F238E27FC236}">
                  <a16:creationId xmlns:a16="http://schemas.microsoft.com/office/drawing/2014/main" id="{88230416-7E55-4CB0-9548-491BA471E9E8}"/>
                </a:ext>
              </a:extLst>
            </p:cNvPr>
            <p:cNvSpPr/>
            <p:nvPr/>
          </p:nvSpPr>
          <p:spPr>
            <a:xfrm rot="16200000">
              <a:off x="4505961" y="1106017"/>
              <a:ext cx="83096" cy="83096"/>
            </a:xfrm>
            <a:prstGeom prst="ellipse">
              <a:avLst/>
            </a:prstGeom>
            <a:solidFill>
              <a:schemeClr val="bg1">
                <a:lumMod val="85000"/>
              </a:schemeClr>
            </a:solidFill>
            <a:ln w="3175">
              <a:no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a:p>
          </p:txBody>
        </p:sp>
        <p:sp>
          <p:nvSpPr>
            <p:cNvPr id="51" name="Oval 50">
              <a:extLst>
                <a:ext uri="{FF2B5EF4-FFF2-40B4-BE49-F238E27FC236}">
                  <a16:creationId xmlns:a16="http://schemas.microsoft.com/office/drawing/2014/main" id="{FE3C1810-AD4F-4393-928E-CFA8053A2CC2}"/>
                </a:ext>
              </a:extLst>
            </p:cNvPr>
            <p:cNvSpPr/>
            <p:nvPr/>
          </p:nvSpPr>
          <p:spPr>
            <a:xfrm rot="16200000">
              <a:off x="4524686" y="1124741"/>
              <a:ext cx="45647" cy="45647"/>
            </a:xfrm>
            <a:prstGeom prst="ellipse">
              <a:avLst/>
            </a:prstGeom>
            <a:solidFill>
              <a:schemeClr val="bg1">
                <a:lumMod val="85000"/>
              </a:schemeClr>
            </a:solidFill>
            <a:ln w="3175">
              <a:noFill/>
            </a:ln>
            <a:scene3d>
              <a:camera prst="isometricLeftDown">
                <a:rot lat="0" lon="0" rev="0"/>
              </a:camera>
              <a:lightRig rig="threePt" dir="t"/>
            </a:scene3d>
            <a:sp3d extrusionH="63500">
              <a:bevelT w="0" h="0"/>
              <a:bevelB w="0" h="444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a:p>
          </p:txBody>
        </p:sp>
      </p:gr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152000"/>
            <a:ext cx="2951603" cy="2196235"/>
          </a:xfrm>
        </p:spPr>
        <p:txBody>
          <a:bodyPr rtlCol="0" anchor="b"/>
          <a:lstStyle>
            <a:lvl1pPr marL="0" indent="0">
              <a:buNone/>
              <a:defRPr sz="2800">
                <a:solidFill>
                  <a:schemeClr val="tx1">
                    <a:lumMod val="75000"/>
                    <a:lumOff val="25000"/>
                  </a:schemeClr>
                </a:solidFill>
              </a:defRPr>
            </a:lvl1pPr>
            <a:lvl2pPr marL="266700" indent="0">
              <a:buNone/>
              <a:defRPr sz="2400">
                <a:solidFill>
                  <a:schemeClr val="tx1">
                    <a:lumMod val="75000"/>
                    <a:lumOff val="25000"/>
                  </a:schemeClr>
                </a:solidFill>
              </a:defRPr>
            </a:lvl2pPr>
            <a:lvl3pPr marL="542925" indent="0">
              <a:buNone/>
              <a:defRPr sz="2000">
                <a:solidFill>
                  <a:schemeClr val="tx1">
                    <a:lumMod val="75000"/>
                    <a:lumOff val="25000"/>
                  </a:schemeClr>
                </a:solidFill>
              </a:defRPr>
            </a:lvl3pPr>
            <a:lvl4pPr marL="809625" indent="0">
              <a:buNone/>
              <a:defRPr sz="2000">
                <a:solidFill>
                  <a:schemeClr val="tx1">
                    <a:lumMod val="75000"/>
                    <a:lumOff val="25000"/>
                  </a:schemeClr>
                </a:solidFill>
              </a:defRPr>
            </a:lvl4pPr>
            <a:lvl5pPr marL="1076325" indent="0">
              <a:buNone/>
              <a:defRPr sz="2000">
                <a:solidFill>
                  <a:schemeClr val="tx1">
                    <a:lumMod val="75000"/>
                    <a:lumOff val="25000"/>
                  </a:schemeClr>
                </a:solidFill>
              </a:defRPr>
            </a:lvl5pPr>
          </a:lstStyle>
          <a:p>
            <a:pPr lvl="0" rtl="0"/>
            <a:r>
              <a:rPr lang="en-GB" noProof="0"/>
              <a:t>Emphasised text can go here</a:t>
            </a:r>
          </a:p>
        </p:txBody>
      </p:sp>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5" name="Picture Placeholder 4">
            <a:extLst>
              <a:ext uri="{FF2B5EF4-FFF2-40B4-BE49-F238E27FC236}">
                <a16:creationId xmlns:a16="http://schemas.microsoft.com/office/drawing/2014/main" id="{8C1EA41E-F6C4-484F-95E9-42978FF21625}"/>
              </a:ext>
            </a:extLst>
          </p:cNvPr>
          <p:cNvSpPr>
            <a:spLocks noGrp="1"/>
          </p:cNvSpPr>
          <p:nvPr>
            <p:ph type="pic" sz="quarter" idx="12" hasCustomPrompt="1"/>
          </p:nvPr>
        </p:nvSpPr>
        <p:spPr>
          <a:xfrm>
            <a:off x="4092796" y="1376357"/>
            <a:ext cx="6333545" cy="4379625"/>
          </a:xfrm>
          <a:prstGeom prst="roundRect">
            <a:avLst>
              <a:gd name="adj" fmla="val 1356"/>
            </a:avLst>
          </a:prstGeom>
          <a:solidFill>
            <a:schemeClr val="bg1">
              <a:lumMod val="95000"/>
            </a:schemeClr>
          </a:solidFill>
          <a:ln>
            <a:noFill/>
          </a:ln>
        </p:spPr>
        <p:txBody>
          <a:bodyPr rtlCol="0" anchor="ct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100" i="1">
                <a:latin typeface="Times New Roman" panose="02020603050405020304" pitchFamily="18" charset="0"/>
                <a:cs typeface="Times New Roman" panose="02020603050405020304" pitchFamily="18" charset="0"/>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noProof="0"/>
              <a:t>Insert or Drag and Drop Image Here</a:t>
            </a:r>
          </a:p>
        </p:txBody>
      </p:sp>
      <p:sp>
        <p:nvSpPr>
          <p:cNvPr id="9" name="Text Placeholder 8">
            <a:extLst>
              <a:ext uri="{FF2B5EF4-FFF2-40B4-BE49-F238E27FC236}">
                <a16:creationId xmlns:a16="http://schemas.microsoft.com/office/drawing/2014/main" id="{35FD3B7C-17C6-4327-986C-A8A6D6EC1B52}"/>
              </a:ext>
            </a:extLst>
          </p:cNvPr>
          <p:cNvSpPr>
            <a:spLocks noGrp="1"/>
          </p:cNvSpPr>
          <p:nvPr>
            <p:ph type="body" sz="quarter" idx="13"/>
          </p:nvPr>
        </p:nvSpPr>
        <p:spPr>
          <a:xfrm>
            <a:off x="431800" y="3509766"/>
            <a:ext cx="2951163" cy="232270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3362864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 Column Image Bullets">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139FC94F-AE30-1048-843A-295FA302AC56}"/>
              </a:ext>
            </a:extLst>
          </p:cNvPr>
          <p:cNvSpPr>
            <a:spLocks noChangeAspect="1"/>
          </p:cNvSpPr>
          <p:nvPr userDrawn="1"/>
        </p:nvSpPr>
        <p:spPr>
          <a:xfrm>
            <a:off x="8294151"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Oval 16">
            <a:extLst>
              <a:ext uri="{FF2B5EF4-FFF2-40B4-BE49-F238E27FC236}">
                <a16:creationId xmlns:a16="http://schemas.microsoft.com/office/drawing/2014/main" id="{A037F3B8-BD34-EA4F-A1C0-4006B373159E}"/>
              </a:ext>
            </a:extLst>
          </p:cNvPr>
          <p:cNvSpPr>
            <a:spLocks noChangeAspect="1"/>
          </p:cNvSpPr>
          <p:nvPr userDrawn="1"/>
        </p:nvSpPr>
        <p:spPr>
          <a:xfrm>
            <a:off x="5345060"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Oval 18">
            <a:extLst>
              <a:ext uri="{FF2B5EF4-FFF2-40B4-BE49-F238E27FC236}">
                <a16:creationId xmlns:a16="http://schemas.microsoft.com/office/drawing/2014/main" id="{8A1CF33D-645D-E940-8FF4-6178A32A19A2}"/>
              </a:ext>
            </a:extLst>
          </p:cNvPr>
          <p:cNvSpPr>
            <a:spLocks noChangeAspect="1"/>
          </p:cNvSpPr>
          <p:nvPr userDrawn="1"/>
        </p:nvSpPr>
        <p:spPr>
          <a:xfrm>
            <a:off x="2398763" y="2030748"/>
            <a:ext cx="1508760" cy="1508760"/>
          </a:xfrm>
          <a:prstGeom prst="ellipse">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071452" y="4688112"/>
            <a:ext cx="2160588" cy="900000"/>
          </a:xfrm>
        </p:spPr>
        <p:txBody>
          <a:bodyPr rtlCol="0"/>
          <a:lstStyle>
            <a:lvl1pPr marL="0" indent="0" algn="ctr">
              <a:buNone/>
              <a:defRPr sz="1600"/>
            </a:lvl1pPr>
          </a:lstStyle>
          <a:p>
            <a:pPr lvl="0" rtl="0"/>
            <a:r>
              <a:rPr lang="en-GB" noProof="0"/>
              <a:t>Bullet Description</a:t>
            </a:r>
          </a:p>
        </p:txBody>
      </p:sp>
      <p:sp>
        <p:nvSpPr>
          <p:cNvPr id="13" name="Text Placeholder 12">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5020543" y="4688112"/>
            <a:ext cx="2160588" cy="900000"/>
          </a:xfrm>
        </p:spPr>
        <p:txBody>
          <a:bodyPr rtlCol="0"/>
          <a:lstStyle>
            <a:lvl1pPr marL="0" indent="0" algn="ctr">
              <a:buNone/>
              <a:defRPr sz="1600"/>
            </a:lvl1pPr>
          </a:lstStyle>
          <a:p>
            <a:pPr lvl="0" rtl="0"/>
            <a:r>
              <a:rPr lang="en-GB" noProof="0"/>
              <a:t>Bullet Description</a:t>
            </a:r>
          </a:p>
        </p:txBody>
      </p:sp>
      <p:sp>
        <p:nvSpPr>
          <p:cNvPr id="15" name="Text Placeholder 14">
            <a:extLst>
              <a:ext uri="{FF2B5EF4-FFF2-40B4-BE49-F238E27FC236}">
                <a16:creationId xmlns:a16="http://schemas.microsoft.com/office/drawing/2014/main" id="{755213BF-EF6D-45DC-A01B-DE6C2F23A6D2}"/>
              </a:ext>
            </a:extLst>
          </p:cNvPr>
          <p:cNvSpPr>
            <a:spLocks noGrp="1"/>
          </p:cNvSpPr>
          <p:nvPr>
            <p:ph type="body" sz="quarter" idx="14" hasCustomPrompt="1"/>
          </p:nvPr>
        </p:nvSpPr>
        <p:spPr>
          <a:xfrm>
            <a:off x="7969634" y="4683647"/>
            <a:ext cx="2160588" cy="900000"/>
          </a:xfrm>
        </p:spPr>
        <p:txBody>
          <a:bodyPr rtlCol="0"/>
          <a:lstStyle>
            <a:lvl1pPr marL="0" indent="0" algn="ctr">
              <a:buNone/>
              <a:defRPr sz="1600"/>
            </a:lvl1pPr>
          </a:lstStyle>
          <a:p>
            <a:pPr lvl="0" rtl="0"/>
            <a:r>
              <a:rPr lang="en-GB" noProof="0"/>
              <a:t>Bullet Description</a:t>
            </a:r>
          </a:p>
        </p:txBody>
      </p:sp>
      <p:sp>
        <p:nvSpPr>
          <p:cNvPr id="10" name="Text Placeholder 9">
            <a:extLst>
              <a:ext uri="{FF2B5EF4-FFF2-40B4-BE49-F238E27FC236}">
                <a16:creationId xmlns:a16="http://schemas.microsoft.com/office/drawing/2014/main" id="{6D972951-9088-4993-8DED-9DA3B6B08CF2}"/>
              </a:ext>
            </a:extLst>
          </p:cNvPr>
          <p:cNvSpPr>
            <a:spLocks noGrp="1"/>
          </p:cNvSpPr>
          <p:nvPr>
            <p:ph type="body" sz="quarter" idx="17" hasCustomPrompt="1"/>
          </p:nvPr>
        </p:nvSpPr>
        <p:spPr>
          <a:xfrm>
            <a:off x="2071453" y="3926335"/>
            <a:ext cx="2160587" cy="504000"/>
          </a:xfrm>
        </p:spPr>
        <p:txBody>
          <a:bodyPr rtlCol="0"/>
          <a:lstStyle>
            <a:lvl1pPr marL="0" indent="0" algn="ctr">
              <a:buNone/>
              <a:defRPr b="1">
                <a:latin typeface="+mj-lt"/>
              </a:defRPr>
            </a:lvl1pPr>
          </a:lstStyle>
          <a:p>
            <a:pPr lvl="0" rtl="0"/>
            <a:r>
              <a:rPr lang="en-GB" noProof="0"/>
              <a:t>Bullet 2</a:t>
            </a:r>
          </a:p>
        </p:txBody>
      </p:sp>
      <p:sp>
        <p:nvSpPr>
          <p:cNvPr id="12" name="Text Placeholder 11">
            <a:extLst>
              <a:ext uri="{FF2B5EF4-FFF2-40B4-BE49-F238E27FC236}">
                <a16:creationId xmlns:a16="http://schemas.microsoft.com/office/drawing/2014/main" id="{48424FDD-507C-4199-BFC6-8BC01D8992B6}"/>
              </a:ext>
            </a:extLst>
          </p:cNvPr>
          <p:cNvSpPr>
            <a:spLocks noGrp="1"/>
          </p:cNvSpPr>
          <p:nvPr>
            <p:ph type="body" sz="quarter" idx="18" hasCustomPrompt="1"/>
          </p:nvPr>
        </p:nvSpPr>
        <p:spPr>
          <a:xfrm>
            <a:off x="5020543" y="3926335"/>
            <a:ext cx="2160588" cy="504000"/>
          </a:xfrm>
        </p:spPr>
        <p:txBody>
          <a:bodyPr rtlCol="0"/>
          <a:lstStyle>
            <a:lvl1pPr marL="0" indent="0" algn="ctr">
              <a:buNone/>
              <a:defRPr b="1">
                <a:latin typeface="+mj-lt"/>
              </a:defRPr>
            </a:lvl1pPr>
          </a:lstStyle>
          <a:p>
            <a:pPr lvl="0" rtl="0"/>
            <a:r>
              <a:rPr lang="en-GB" noProof="0"/>
              <a:t>Bullet 3</a:t>
            </a:r>
          </a:p>
        </p:txBody>
      </p:sp>
      <p:sp>
        <p:nvSpPr>
          <p:cNvPr id="16" name="Text Placeholder 15">
            <a:extLst>
              <a:ext uri="{FF2B5EF4-FFF2-40B4-BE49-F238E27FC236}">
                <a16:creationId xmlns:a16="http://schemas.microsoft.com/office/drawing/2014/main" id="{33DAFB20-1343-4578-8AA0-0378B674F1B1}"/>
              </a:ext>
            </a:extLst>
          </p:cNvPr>
          <p:cNvSpPr>
            <a:spLocks noGrp="1"/>
          </p:cNvSpPr>
          <p:nvPr>
            <p:ph type="body" sz="quarter" idx="19" hasCustomPrompt="1"/>
          </p:nvPr>
        </p:nvSpPr>
        <p:spPr>
          <a:xfrm>
            <a:off x="7969635" y="3926335"/>
            <a:ext cx="2160587" cy="504000"/>
          </a:xfrm>
        </p:spPr>
        <p:txBody>
          <a:bodyPr rtlCol="0"/>
          <a:lstStyle>
            <a:lvl1pPr marL="0" indent="0" algn="ctr">
              <a:buNone/>
              <a:defRPr b="1">
                <a:latin typeface="+mj-lt"/>
              </a:defRPr>
            </a:lvl1pPr>
          </a:lstStyle>
          <a:p>
            <a:pPr lvl="0" rtl="0"/>
            <a:r>
              <a:rPr lang="en-GB" noProof="0"/>
              <a:t>Bullet 4</a:t>
            </a:r>
          </a:p>
        </p:txBody>
      </p:sp>
      <p:sp>
        <p:nvSpPr>
          <p:cNvPr id="9" name="Text Placeholder 8">
            <a:extLst>
              <a:ext uri="{FF2B5EF4-FFF2-40B4-BE49-F238E27FC236}">
                <a16:creationId xmlns:a16="http://schemas.microsoft.com/office/drawing/2014/main" id="{36DD16A0-27CF-480C-8ADD-7BB99E0031A4}"/>
              </a:ext>
            </a:extLst>
          </p:cNvPr>
          <p:cNvSpPr>
            <a:spLocks noGrp="1"/>
          </p:cNvSpPr>
          <p:nvPr>
            <p:ph type="body" sz="quarter" idx="26" hasCustomPrompt="1"/>
          </p:nvPr>
        </p:nvSpPr>
        <p:spPr>
          <a:xfrm>
            <a:off x="431800" y="1080000"/>
            <a:ext cx="11339513" cy="276561"/>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Sub-header</a:t>
            </a:r>
          </a:p>
        </p:txBody>
      </p:sp>
      <p:sp>
        <p:nvSpPr>
          <p:cNvPr id="20" name="Picture Placeholder 3">
            <a:extLst>
              <a:ext uri="{FF2B5EF4-FFF2-40B4-BE49-F238E27FC236}">
                <a16:creationId xmlns:a16="http://schemas.microsoft.com/office/drawing/2014/main" id="{06B6D0B6-0884-CD46-A1B0-9FED03C22626}"/>
              </a:ext>
            </a:extLst>
          </p:cNvPr>
          <p:cNvSpPr>
            <a:spLocks noGrp="1"/>
          </p:cNvSpPr>
          <p:nvPr>
            <p:ph type="pic" sz="quarter" idx="27"/>
          </p:nvPr>
        </p:nvSpPr>
        <p:spPr>
          <a:xfrm>
            <a:off x="2724708" y="2358091"/>
            <a:ext cx="854075" cy="854075"/>
          </a:xfrm>
        </p:spPr>
        <p:txBody>
          <a:bodyPr rtlCol="0"/>
          <a:lstStyle>
            <a:lvl1pPr marL="0" indent="0">
              <a:buNone/>
              <a:defRPr/>
            </a:lvl1pPr>
          </a:lstStyle>
          <a:p>
            <a:pPr rtl="0"/>
            <a:r>
              <a:rPr lang="en-GB" noProof="0"/>
              <a:t>Click icon to add picture</a:t>
            </a:r>
          </a:p>
        </p:txBody>
      </p:sp>
      <p:sp>
        <p:nvSpPr>
          <p:cNvPr id="21" name="Picture Placeholder 3">
            <a:extLst>
              <a:ext uri="{FF2B5EF4-FFF2-40B4-BE49-F238E27FC236}">
                <a16:creationId xmlns:a16="http://schemas.microsoft.com/office/drawing/2014/main" id="{BAAC12A0-90C3-984B-A8FC-7EB4AA432E3A}"/>
              </a:ext>
            </a:extLst>
          </p:cNvPr>
          <p:cNvSpPr>
            <a:spLocks noGrp="1"/>
          </p:cNvSpPr>
          <p:nvPr>
            <p:ph type="pic" sz="quarter" idx="28"/>
          </p:nvPr>
        </p:nvSpPr>
        <p:spPr>
          <a:xfrm>
            <a:off x="5672402" y="2358091"/>
            <a:ext cx="854075" cy="854075"/>
          </a:xfrm>
        </p:spPr>
        <p:txBody>
          <a:bodyPr rtlCol="0"/>
          <a:lstStyle>
            <a:lvl1pPr marL="0" indent="0">
              <a:buNone/>
              <a:defRPr/>
            </a:lvl1pPr>
          </a:lstStyle>
          <a:p>
            <a:pPr rtl="0"/>
            <a:r>
              <a:rPr lang="en-GB" noProof="0"/>
              <a:t>Click icon to add picture</a:t>
            </a:r>
          </a:p>
        </p:txBody>
      </p:sp>
      <p:sp>
        <p:nvSpPr>
          <p:cNvPr id="22" name="Picture Placeholder 3">
            <a:extLst>
              <a:ext uri="{FF2B5EF4-FFF2-40B4-BE49-F238E27FC236}">
                <a16:creationId xmlns:a16="http://schemas.microsoft.com/office/drawing/2014/main" id="{51565942-8816-734B-BEEE-1258F13B66DA}"/>
              </a:ext>
            </a:extLst>
          </p:cNvPr>
          <p:cNvSpPr>
            <a:spLocks noGrp="1"/>
          </p:cNvSpPr>
          <p:nvPr>
            <p:ph type="pic" sz="quarter" idx="29"/>
          </p:nvPr>
        </p:nvSpPr>
        <p:spPr>
          <a:xfrm>
            <a:off x="8621493" y="2358090"/>
            <a:ext cx="854075" cy="854075"/>
          </a:xfrm>
        </p:spPr>
        <p:txBody>
          <a:bodyPr rtlCol="0"/>
          <a:lstStyle>
            <a:lvl1pPr marL="0" indent="0">
              <a:buNone/>
              <a:defRPr/>
            </a:lvl1pPr>
          </a:lstStyle>
          <a:p>
            <a:pPr rtl="0"/>
            <a:r>
              <a:rPr lang="en-GB" noProof="0"/>
              <a:t>Click icon to add picture</a:t>
            </a:r>
          </a:p>
        </p:txBody>
      </p:sp>
    </p:spTree>
    <p:extLst>
      <p:ext uri="{BB962C8B-B14F-4D97-AF65-F5344CB8AC3E}">
        <p14:creationId xmlns:p14="http://schemas.microsoft.com/office/powerpoint/2010/main" val="30720024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arge Numbers Option 2">
    <p:spTree>
      <p:nvGrpSpPr>
        <p:cNvPr id="1" name=""/>
        <p:cNvGrpSpPr/>
        <p:nvPr/>
      </p:nvGrpSpPr>
      <p:grpSpPr>
        <a:xfrm>
          <a:off x="0" y="0"/>
          <a:ext cx="0" cy="0"/>
          <a:chOff x="0" y="0"/>
          <a:chExt cx="0" cy="0"/>
        </a:xfrm>
      </p:grpSpPr>
      <p:sp>
        <p:nvSpPr>
          <p:cNvPr id="26" name="Text Placeholder 3">
            <a:extLst>
              <a:ext uri="{FF2B5EF4-FFF2-40B4-BE49-F238E27FC236}">
                <a16:creationId xmlns:a16="http://schemas.microsoft.com/office/drawing/2014/main" id="{E6E9DC6E-6F00-46BA-B990-095D92A35881}"/>
              </a:ext>
            </a:extLst>
          </p:cNvPr>
          <p:cNvSpPr>
            <a:spLocks noGrp="1"/>
          </p:cNvSpPr>
          <p:nvPr>
            <p:ph type="body" sz="quarter" idx="27" hasCustomPrompt="1"/>
          </p:nvPr>
        </p:nvSpPr>
        <p:spPr>
          <a:xfrm>
            <a:off x="890706" y="1579984"/>
            <a:ext cx="4348065" cy="4348065"/>
          </a:xfrm>
          <a:prstGeom prst="ellipse">
            <a:avLst/>
          </a:prstGeom>
          <a:noFill/>
          <a:ln>
            <a:solidFill>
              <a:schemeClr val="accent1"/>
            </a:solidFill>
          </a:ln>
        </p:spPr>
        <p:txBody>
          <a:bodyPr rtlCol="0" anchor="ctr"/>
          <a:lstStyle>
            <a:lvl1pPr marL="0" indent="0" algn="ctr">
              <a:buNone/>
              <a:defRPr sz="2100">
                <a:solidFill>
                  <a:schemeClr val="tx1">
                    <a:lumMod val="75000"/>
                    <a:lumOff val="25000"/>
                  </a:schemeClr>
                </a:solidFill>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Section Header</a:t>
            </a:r>
          </a:p>
        </p:txBody>
      </p:sp>
      <p:sp>
        <p:nvSpPr>
          <p:cNvPr id="27" name="Text Placeholder 9">
            <a:extLst>
              <a:ext uri="{FF2B5EF4-FFF2-40B4-BE49-F238E27FC236}">
                <a16:creationId xmlns:a16="http://schemas.microsoft.com/office/drawing/2014/main" id="{76D2E128-93A5-440C-A234-55AC27F90F8C}"/>
              </a:ext>
            </a:extLst>
          </p:cNvPr>
          <p:cNvSpPr>
            <a:spLocks noGrp="1"/>
          </p:cNvSpPr>
          <p:nvPr>
            <p:ph type="body" sz="quarter" idx="28" hasCustomPrompt="1"/>
          </p:nvPr>
        </p:nvSpPr>
        <p:spPr>
          <a:xfrm>
            <a:off x="4739330" y="1754721"/>
            <a:ext cx="3998591" cy="3998591"/>
          </a:xfrm>
          <a:prstGeom prst="ellipse">
            <a:avLst/>
          </a:prstGeom>
          <a:noFill/>
          <a:ln>
            <a:solidFill>
              <a:schemeClr val="accent2"/>
            </a:solidFill>
          </a:ln>
        </p:spPr>
        <p:txBody>
          <a:bodyPr vert="horz" lIns="0" tIns="0" rIns="0" bIns="0" rtlCol="0" anchor="ctr">
            <a:noAutofit/>
          </a:bodyPr>
          <a:lstStyle>
            <a:lvl1pPr marL="0" indent="0" algn="ctr">
              <a:buNone/>
              <a:defRPr lang="en-ZA" sz="2100" dirty="0">
                <a:solidFill>
                  <a:schemeClr val="tx1">
                    <a:lumMod val="75000"/>
                    <a:lumOff val="25000"/>
                  </a:schemeClr>
                </a:solidFill>
              </a:defRPr>
            </a:lvl1pPr>
          </a:lstStyle>
          <a:p>
            <a:pPr marL="266700" lvl="0" indent="-266700" algn="ctr" rtl="0"/>
            <a:r>
              <a:rPr lang="en-GB" noProof="0"/>
              <a:t>Section Header</a:t>
            </a:r>
          </a:p>
        </p:txBody>
      </p:sp>
      <p:sp>
        <p:nvSpPr>
          <p:cNvPr id="28" name="Text Placeholder 9">
            <a:extLst>
              <a:ext uri="{FF2B5EF4-FFF2-40B4-BE49-F238E27FC236}">
                <a16:creationId xmlns:a16="http://schemas.microsoft.com/office/drawing/2014/main" id="{315814FC-F14E-4ECD-A97E-869936E55DF4}"/>
              </a:ext>
            </a:extLst>
          </p:cNvPr>
          <p:cNvSpPr>
            <a:spLocks noGrp="1"/>
          </p:cNvSpPr>
          <p:nvPr>
            <p:ph type="body" sz="quarter" idx="29" hasCustomPrompt="1"/>
          </p:nvPr>
        </p:nvSpPr>
        <p:spPr>
          <a:xfrm>
            <a:off x="8238481" y="2193897"/>
            <a:ext cx="3120238" cy="3120238"/>
          </a:xfrm>
          <a:prstGeom prst="ellipse">
            <a:avLst/>
          </a:prstGeom>
          <a:noFill/>
          <a:ln>
            <a:solidFill>
              <a:schemeClr val="accent3"/>
            </a:solidFill>
          </a:ln>
        </p:spPr>
        <p:txBody>
          <a:bodyPr vert="horz" lIns="0" tIns="0" rIns="0" bIns="0" rtlCol="0" anchor="ctr">
            <a:noAutofit/>
          </a:bodyPr>
          <a:lstStyle>
            <a:lvl1pPr marL="0" indent="0" algn="ctr">
              <a:buNone/>
              <a:defRPr lang="en-ZA" sz="2100" dirty="0">
                <a:solidFill>
                  <a:schemeClr val="tx1">
                    <a:lumMod val="75000"/>
                    <a:lumOff val="25000"/>
                  </a:schemeClr>
                </a:solidFill>
              </a:defRPr>
            </a:lvl1pPr>
          </a:lstStyle>
          <a:p>
            <a:pPr marL="266700" lvl="0" indent="-266700" algn="ctr" rtl="0"/>
            <a:r>
              <a:rPr lang="en-GB" noProof="0"/>
              <a:t>Section Header</a:t>
            </a:r>
          </a:p>
        </p:txBody>
      </p:sp>
      <p:sp>
        <p:nvSpPr>
          <p:cNvPr id="48" name="Freeform: Shape 47">
            <a:extLst>
              <a:ext uri="{FF2B5EF4-FFF2-40B4-BE49-F238E27FC236}">
                <a16:creationId xmlns:a16="http://schemas.microsoft.com/office/drawing/2014/main" id="{A8E117AC-4076-4663-96EA-12A984AAA63A}"/>
              </a:ext>
            </a:extLst>
          </p:cNvPr>
          <p:cNvSpPr/>
          <p:nvPr userDrawn="1"/>
        </p:nvSpPr>
        <p:spPr>
          <a:xfrm>
            <a:off x="4740115" y="2772299"/>
            <a:ext cx="494967" cy="1963434"/>
          </a:xfrm>
          <a:custGeom>
            <a:avLst/>
            <a:gdLst>
              <a:gd name="connsiteX0" fmla="*/ 258706 w 494967"/>
              <a:gd name="connsiteY0" fmla="*/ 0 h 1963434"/>
              <a:gd name="connsiteX1" fmla="*/ 324121 w 494967"/>
              <a:gd name="connsiteY1" fmla="*/ 135794 h 1963434"/>
              <a:gd name="connsiteX2" fmla="*/ 494967 w 494967"/>
              <a:gd name="connsiteY2" fmla="*/ 982025 h 1963434"/>
              <a:gd name="connsiteX3" fmla="*/ 324121 w 494967"/>
              <a:gd name="connsiteY3" fmla="*/ 1828257 h 1963434"/>
              <a:gd name="connsiteX4" fmla="*/ 259003 w 494967"/>
              <a:gd name="connsiteY4" fmla="*/ 1963434 h 1963434"/>
              <a:gd name="connsiteX5" fmla="*/ 241238 w 494967"/>
              <a:gd name="connsiteY5" fmla="*/ 1934192 h 1963434"/>
              <a:gd name="connsiteX6" fmla="*/ 0 w 494967"/>
              <a:gd name="connsiteY6" fmla="*/ 981472 h 1963434"/>
              <a:gd name="connsiteX7" fmla="*/ 241238 w 494967"/>
              <a:gd name="connsiteY7" fmla="*/ 28753 h 1963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4967" h="1963434">
                <a:moveTo>
                  <a:pt x="258706" y="0"/>
                </a:moveTo>
                <a:lnTo>
                  <a:pt x="324121" y="135794"/>
                </a:lnTo>
                <a:cubicBezTo>
                  <a:pt x="434133" y="395891"/>
                  <a:pt x="494967" y="681854"/>
                  <a:pt x="494967" y="982025"/>
                </a:cubicBezTo>
                <a:cubicBezTo>
                  <a:pt x="494967" y="1282196"/>
                  <a:pt x="434133" y="1568159"/>
                  <a:pt x="324121" y="1828257"/>
                </a:cubicBezTo>
                <a:lnTo>
                  <a:pt x="259003" y="1963434"/>
                </a:lnTo>
                <a:lnTo>
                  <a:pt x="241238" y="1934192"/>
                </a:lnTo>
                <a:cubicBezTo>
                  <a:pt x="87390" y="1650983"/>
                  <a:pt x="0" y="1326433"/>
                  <a:pt x="0" y="981472"/>
                </a:cubicBezTo>
                <a:cubicBezTo>
                  <a:pt x="0" y="636511"/>
                  <a:pt x="87390" y="311961"/>
                  <a:pt x="241238" y="28753"/>
                </a:cubicBezTo>
                <a:close/>
              </a:path>
            </a:pathLst>
          </a:custGeom>
          <a:pattFill prst="dkUpDiag">
            <a:fgClr>
              <a:schemeClr val="accent1"/>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Freeform: Shape 46">
            <a:extLst>
              <a:ext uri="{FF2B5EF4-FFF2-40B4-BE49-F238E27FC236}">
                <a16:creationId xmlns:a16="http://schemas.microsoft.com/office/drawing/2014/main" id="{33BA9298-2BC7-49EF-BEB7-E71095424207}"/>
              </a:ext>
            </a:extLst>
          </p:cNvPr>
          <p:cNvSpPr/>
          <p:nvPr userDrawn="1"/>
        </p:nvSpPr>
        <p:spPr>
          <a:xfrm>
            <a:off x="8245937" y="2863999"/>
            <a:ext cx="491664" cy="1780035"/>
          </a:xfrm>
          <a:custGeom>
            <a:avLst/>
            <a:gdLst>
              <a:gd name="connsiteX0" fmla="*/ 279162 w 491664"/>
              <a:gd name="connsiteY0" fmla="*/ 0 h 1780035"/>
              <a:gd name="connsiteX1" fmla="*/ 334593 w 491664"/>
              <a:gd name="connsiteY1" fmla="*/ 115068 h 1780035"/>
              <a:gd name="connsiteX2" fmla="*/ 491664 w 491664"/>
              <a:gd name="connsiteY2" fmla="*/ 893069 h 1780035"/>
              <a:gd name="connsiteX3" fmla="*/ 334593 w 491664"/>
              <a:gd name="connsiteY3" fmla="*/ 1671070 h 1780035"/>
              <a:gd name="connsiteX4" fmla="*/ 282102 w 491664"/>
              <a:gd name="connsiteY4" fmla="*/ 1780035 h 1780035"/>
              <a:gd name="connsiteX5" fmla="*/ 265807 w 491664"/>
              <a:gd name="connsiteY5" fmla="*/ 1758245 h 1780035"/>
              <a:gd name="connsiteX6" fmla="*/ 0 w 491664"/>
              <a:gd name="connsiteY6" fmla="*/ 888052 h 1780035"/>
              <a:gd name="connsiteX7" fmla="*/ 265807 w 491664"/>
              <a:gd name="connsiteY7" fmla="*/ 17859 h 1780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64" h="1780035">
                <a:moveTo>
                  <a:pt x="279162" y="0"/>
                </a:moveTo>
                <a:lnTo>
                  <a:pt x="334593" y="115068"/>
                </a:lnTo>
                <a:cubicBezTo>
                  <a:pt x="435735" y="354195"/>
                  <a:pt x="491664" y="617100"/>
                  <a:pt x="491664" y="893069"/>
                </a:cubicBezTo>
                <a:cubicBezTo>
                  <a:pt x="491664" y="1169038"/>
                  <a:pt x="435735" y="1431944"/>
                  <a:pt x="334593" y="1671070"/>
                </a:cubicBezTo>
                <a:lnTo>
                  <a:pt x="282102" y="1780035"/>
                </a:lnTo>
                <a:lnTo>
                  <a:pt x="265807" y="1758245"/>
                </a:lnTo>
                <a:cubicBezTo>
                  <a:pt x="97991" y="1509844"/>
                  <a:pt x="0" y="1210391"/>
                  <a:pt x="0" y="888052"/>
                </a:cubicBezTo>
                <a:cubicBezTo>
                  <a:pt x="0" y="565713"/>
                  <a:pt x="97991" y="266261"/>
                  <a:pt x="265807" y="17859"/>
                </a:cubicBezTo>
                <a:close/>
              </a:path>
            </a:pathLst>
          </a:custGeom>
          <a:pattFill prst="dkUpDiag">
            <a:fgClr>
              <a:schemeClr val="accent2"/>
            </a:fgClr>
            <a:bgClr>
              <a:schemeClr val="bg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Freeform: Shape 15">
            <a:extLst>
              <a:ext uri="{FF2B5EF4-FFF2-40B4-BE49-F238E27FC236}">
                <a16:creationId xmlns:a16="http://schemas.microsoft.com/office/drawing/2014/main" id="{D850331C-9383-4367-8C09-8FBE227C98B4}"/>
              </a:ext>
            </a:extLst>
          </p:cNvPr>
          <p:cNvSpPr/>
          <p:nvPr userDrawn="1"/>
        </p:nvSpPr>
        <p:spPr>
          <a:xfrm rot="6973557">
            <a:off x="9799840" y="198216"/>
            <a:ext cx="748251" cy="780669"/>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Freeform: Shape 16">
            <a:extLst>
              <a:ext uri="{FF2B5EF4-FFF2-40B4-BE49-F238E27FC236}">
                <a16:creationId xmlns:a16="http://schemas.microsoft.com/office/drawing/2014/main" id="{D5AADDFA-0151-46BA-B788-3C5B8FC5B5FD}"/>
              </a:ext>
            </a:extLst>
          </p:cNvPr>
          <p:cNvSpPr/>
          <p:nvPr userDrawn="1"/>
        </p:nvSpPr>
        <p:spPr>
          <a:xfrm rot="5483574">
            <a:off x="9854193" y="808595"/>
            <a:ext cx="243160" cy="406553"/>
          </a:xfrm>
          <a:custGeom>
            <a:avLst/>
            <a:gdLst>
              <a:gd name="connsiteX0" fmla="*/ 243160 w 243160"/>
              <a:gd name="connsiteY0" fmla="*/ 342071 h 406553"/>
              <a:gd name="connsiteX1" fmla="*/ 156493 w 243160"/>
              <a:gd name="connsiteY1" fmla="*/ 406553 h 406553"/>
              <a:gd name="connsiteX2" fmla="*/ 0 w 243160"/>
              <a:gd name="connsiteY2" fmla="*/ 0 h 406553"/>
              <a:gd name="connsiteX3" fmla="*/ 243160 w 243160"/>
              <a:gd name="connsiteY3" fmla="*/ 342071 h 406553"/>
            </a:gdLst>
            <a:ahLst/>
            <a:cxnLst>
              <a:cxn ang="0">
                <a:pos x="connsiteX0" y="connsiteY0"/>
              </a:cxn>
              <a:cxn ang="0">
                <a:pos x="connsiteX1" y="connsiteY1"/>
              </a:cxn>
              <a:cxn ang="0">
                <a:pos x="connsiteX2" y="connsiteY2"/>
              </a:cxn>
              <a:cxn ang="0">
                <a:pos x="connsiteX3" y="connsiteY3"/>
              </a:cxn>
            </a:cxnLst>
            <a:rect l="l" t="t" r="r" b="b"/>
            <a:pathLst>
              <a:path w="243160" h="406553">
                <a:moveTo>
                  <a:pt x="243160" y="342071"/>
                </a:moveTo>
                <a:lnTo>
                  <a:pt x="156493" y="406553"/>
                </a:lnTo>
                <a:lnTo>
                  <a:pt x="0" y="0"/>
                </a:lnTo>
                <a:lnTo>
                  <a:pt x="243160" y="342071"/>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Freeform: Shape 19">
            <a:extLst>
              <a:ext uri="{FF2B5EF4-FFF2-40B4-BE49-F238E27FC236}">
                <a16:creationId xmlns:a16="http://schemas.microsoft.com/office/drawing/2014/main" id="{CC98EDD7-AC10-482C-9B0F-9EE170C1F8C4}"/>
              </a:ext>
            </a:extLst>
          </p:cNvPr>
          <p:cNvSpPr/>
          <p:nvPr userDrawn="1"/>
        </p:nvSpPr>
        <p:spPr>
          <a:xfrm rot="14199158">
            <a:off x="10161654" y="-236402"/>
            <a:ext cx="1957093" cy="1399810"/>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 name="connsiteX0" fmla="*/ 0 w 3571215"/>
              <a:gd name="connsiteY0" fmla="*/ 2176150 h 2890087"/>
              <a:gd name="connsiteX1" fmla="*/ 2472666 w 3571215"/>
              <a:gd name="connsiteY1" fmla="*/ 36067 h 2890087"/>
              <a:gd name="connsiteX2" fmla="*/ 3571215 w 3571215"/>
              <a:gd name="connsiteY2" fmla="*/ 0 h 2890087"/>
              <a:gd name="connsiteX3" fmla="*/ 1392370 w 3571215"/>
              <a:gd name="connsiteY3" fmla="*/ 2792094 h 2890087"/>
              <a:gd name="connsiteX4" fmla="*/ 393183 w 3571215"/>
              <a:gd name="connsiteY4" fmla="*/ 2890087 h 2890087"/>
              <a:gd name="connsiteX5" fmla="*/ 0 w 3571215"/>
              <a:gd name="connsiteY5" fmla="*/ 2176150 h 2890087"/>
              <a:gd name="connsiteX0" fmla="*/ 0 w 3571215"/>
              <a:gd name="connsiteY0" fmla="*/ 2176150 h 2890087"/>
              <a:gd name="connsiteX1" fmla="*/ 2472666 w 3571215"/>
              <a:gd name="connsiteY1" fmla="*/ 36067 h 2890087"/>
              <a:gd name="connsiteX2" fmla="*/ 3571215 w 3571215"/>
              <a:gd name="connsiteY2" fmla="*/ 0 h 2890087"/>
              <a:gd name="connsiteX3" fmla="*/ 2626822 w 3571215"/>
              <a:gd name="connsiteY3" fmla="*/ 1399810 h 2890087"/>
              <a:gd name="connsiteX4" fmla="*/ 393183 w 3571215"/>
              <a:gd name="connsiteY4" fmla="*/ 2890087 h 2890087"/>
              <a:gd name="connsiteX5" fmla="*/ 0 w 3571215"/>
              <a:gd name="connsiteY5" fmla="*/ 2176150 h 2890087"/>
              <a:gd name="connsiteX0" fmla="*/ 0 w 3571215"/>
              <a:gd name="connsiteY0" fmla="*/ 2176150 h 2176150"/>
              <a:gd name="connsiteX1" fmla="*/ 2472666 w 3571215"/>
              <a:gd name="connsiteY1" fmla="*/ 36067 h 2176150"/>
              <a:gd name="connsiteX2" fmla="*/ 3571215 w 3571215"/>
              <a:gd name="connsiteY2" fmla="*/ 0 h 2176150"/>
              <a:gd name="connsiteX3" fmla="*/ 2626822 w 3571215"/>
              <a:gd name="connsiteY3" fmla="*/ 1399810 h 2176150"/>
              <a:gd name="connsiteX4" fmla="*/ 2309686 w 3571215"/>
              <a:gd name="connsiteY4" fmla="*/ 820126 h 2176150"/>
              <a:gd name="connsiteX5" fmla="*/ 0 w 3571215"/>
              <a:gd name="connsiteY5" fmla="*/ 2176150 h 217615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695564 w 1957093"/>
              <a:gd name="connsiteY4" fmla="*/ 820126 h 1399810"/>
              <a:gd name="connsiteX5" fmla="*/ 0 w 1957093"/>
              <a:gd name="connsiteY5" fmla="*/ 318772 h 139981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172487 w 1957093"/>
              <a:gd name="connsiteY4" fmla="*/ 1221089 h 1399810"/>
              <a:gd name="connsiteX5" fmla="*/ 0 w 1957093"/>
              <a:gd name="connsiteY5" fmla="*/ 318772 h 1399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7093" h="1399810">
                <a:moveTo>
                  <a:pt x="0" y="318772"/>
                </a:moveTo>
                <a:lnTo>
                  <a:pt x="858544" y="36067"/>
                </a:lnTo>
                <a:lnTo>
                  <a:pt x="1957093" y="0"/>
                </a:lnTo>
                <a:lnTo>
                  <a:pt x="1012700" y="1399810"/>
                </a:lnTo>
                <a:lnTo>
                  <a:pt x="172487" y="1221089"/>
                </a:lnTo>
                <a:lnTo>
                  <a:pt x="0" y="318772"/>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Freeform: Shape 21">
            <a:extLst>
              <a:ext uri="{FF2B5EF4-FFF2-40B4-BE49-F238E27FC236}">
                <a16:creationId xmlns:a16="http://schemas.microsoft.com/office/drawing/2014/main" id="{46C6BDBB-2B70-456D-86FB-0A63D587A509}"/>
              </a:ext>
            </a:extLst>
          </p:cNvPr>
          <p:cNvSpPr/>
          <p:nvPr userDrawn="1"/>
        </p:nvSpPr>
        <p:spPr>
          <a:xfrm rot="14235708">
            <a:off x="11753205" y="112024"/>
            <a:ext cx="332291" cy="247882"/>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 name="connsiteX0" fmla="*/ 0 w 3571215"/>
              <a:gd name="connsiteY0" fmla="*/ 2176150 h 2890087"/>
              <a:gd name="connsiteX1" fmla="*/ 2472666 w 3571215"/>
              <a:gd name="connsiteY1" fmla="*/ 36067 h 2890087"/>
              <a:gd name="connsiteX2" fmla="*/ 3571215 w 3571215"/>
              <a:gd name="connsiteY2" fmla="*/ 0 h 2890087"/>
              <a:gd name="connsiteX3" fmla="*/ 1392370 w 3571215"/>
              <a:gd name="connsiteY3" fmla="*/ 2792094 h 2890087"/>
              <a:gd name="connsiteX4" fmla="*/ 393183 w 3571215"/>
              <a:gd name="connsiteY4" fmla="*/ 2890087 h 2890087"/>
              <a:gd name="connsiteX5" fmla="*/ 0 w 3571215"/>
              <a:gd name="connsiteY5" fmla="*/ 2176150 h 2890087"/>
              <a:gd name="connsiteX0" fmla="*/ 0 w 3571215"/>
              <a:gd name="connsiteY0" fmla="*/ 2176150 h 2890087"/>
              <a:gd name="connsiteX1" fmla="*/ 2472666 w 3571215"/>
              <a:gd name="connsiteY1" fmla="*/ 36067 h 2890087"/>
              <a:gd name="connsiteX2" fmla="*/ 3571215 w 3571215"/>
              <a:gd name="connsiteY2" fmla="*/ 0 h 2890087"/>
              <a:gd name="connsiteX3" fmla="*/ 2626822 w 3571215"/>
              <a:gd name="connsiteY3" fmla="*/ 1399810 h 2890087"/>
              <a:gd name="connsiteX4" fmla="*/ 393183 w 3571215"/>
              <a:gd name="connsiteY4" fmla="*/ 2890087 h 2890087"/>
              <a:gd name="connsiteX5" fmla="*/ 0 w 3571215"/>
              <a:gd name="connsiteY5" fmla="*/ 2176150 h 2890087"/>
              <a:gd name="connsiteX0" fmla="*/ 0 w 3571215"/>
              <a:gd name="connsiteY0" fmla="*/ 2176150 h 2176150"/>
              <a:gd name="connsiteX1" fmla="*/ 2472666 w 3571215"/>
              <a:gd name="connsiteY1" fmla="*/ 36067 h 2176150"/>
              <a:gd name="connsiteX2" fmla="*/ 3571215 w 3571215"/>
              <a:gd name="connsiteY2" fmla="*/ 0 h 2176150"/>
              <a:gd name="connsiteX3" fmla="*/ 2626822 w 3571215"/>
              <a:gd name="connsiteY3" fmla="*/ 1399810 h 2176150"/>
              <a:gd name="connsiteX4" fmla="*/ 2309686 w 3571215"/>
              <a:gd name="connsiteY4" fmla="*/ 820126 h 2176150"/>
              <a:gd name="connsiteX5" fmla="*/ 0 w 3571215"/>
              <a:gd name="connsiteY5" fmla="*/ 2176150 h 217615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695564 w 1957093"/>
              <a:gd name="connsiteY4" fmla="*/ 820126 h 1399810"/>
              <a:gd name="connsiteX5" fmla="*/ 0 w 1957093"/>
              <a:gd name="connsiteY5" fmla="*/ 318772 h 139981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172487 w 1957093"/>
              <a:gd name="connsiteY4" fmla="*/ 1221089 h 1399810"/>
              <a:gd name="connsiteX5" fmla="*/ 0 w 1957093"/>
              <a:gd name="connsiteY5" fmla="*/ 318772 h 1399810"/>
              <a:gd name="connsiteX0" fmla="*/ 0 w 1449157"/>
              <a:gd name="connsiteY0" fmla="*/ 282705 h 1363743"/>
              <a:gd name="connsiteX1" fmla="*/ 858544 w 1449157"/>
              <a:gd name="connsiteY1" fmla="*/ 0 h 1363743"/>
              <a:gd name="connsiteX2" fmla="*/ 1449157 w 1449157"/>
              <a:gd name="connsiteY2" fmla="*/ 715834 h 1363743"/>
              <a:gd name="connsiteX3" fmla="*/ 1012700 w 1449157"/>
              <a:gd name="connsiteY3" fmla="*/ 1363743 h 1363743"/>
              <a:gd name="connsiteX4" fmla="*/ 172487 w 1449157"/>
              <a:gd name="connsiteY4" fmla="*/ 1185022 h 1363743"/>
              <a:gd name="connsiteX5" fmla="*/ 0 w 1449157"/>
              <a:gd name="connsiteY5" fmla="*/ 282705 h 1363743"/>
              <a:gd name="connsiteX0" fmla="*/ 0 w 1449157"/>
              <a:gd name="connsiteY0" fmla="*/ 0 h 1081038"/>
              <a:gd name="connsiteX1" fmla="*/ 1449157 w 1449157"/>
              <a:gd name="connsiteY1" fmla="*/ 433129 h 1081038"/>
              <a:gd name="connsiteX2" fmla="*/ 1012700 w 1449157"/>
              <a:gd name="connsiteY2" fmla="*/ 1081038 h 1081038"/>
              <a:gd name="connsiteX3" fmla="*/ 172487 w 1449157"/>
              <a:gd name="connsiteY3" fmla="*/ 902317 h 1081038"/>
              <a:gd name="connsiteX4" fmla="*/ 0 w 1449157"/>
              <a:gd name="connsiteY4" fmla="*/ 0 h 1081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157" h="1081038">
                <a:moveTo>
                  <a:pt x="0" y="0"/>
                </a:moveTo>
                <a:lnTo>
                  <a:pt x="1449157" y="433129"/>
                </a:lnTo>
                <a:lnTo>
                  <a:pt x="1012700" y="1081038"/>
                </a:lnTo>
                <a:lnTo>
                  <a:pt x="172487" y="902317"/>
                </a:lnTo>
                <a:lnTo>
                  <a:pt x="0"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Freeform: Shape 22">
            <a:extLst>
              <a:ext uri="{FF2B5EF4-FFF2-40B4-BE49-F238E27FC236}">
                <a16:creationId xmlns:a16="http://schemas.microsoft.com/office/drawing/2014/main" id="{DD294FD8-6E9C-409A-81F3-C1E9BE998524}"/>
              </a:ext>
            </a:extLst>
          </p:cNvPr>
          <p:cNvSpPr/>
          <p:nvPr userDrawn="1"/>
        </p:nvSpPr>
        <p:spPr>
          <a:xfrm rot="13336516">
            <a:off x="137666" y="5349121"/>
            <a:ext cx="648657" cy="777553"/>
          </a:xfrm>
          <a:custGeom>
            <a:avLst/>
            <a:gdLst>
              <a:gd name="connsiteX0" fmla="*/ 0 w 648657"/>
              <a:gd name="connsiteY0" fmla="*/ 777553 h 777553"/>
              <a:gd name="connsiteX1" fmla="*/ 255474 w 648657"/>
              <a:gd name="connsiteY1" fmla="*/ 0 h 777553"/>
              <a:gd name="connsiteX2" fmla="*/ 648657 w 648657"/>
              <a:gd name="connsiteY2" fmla="*/ 713937 h 777553"/>
              <a:gd name="connsiteX3" fmla="*/ 0 w 648657"/>
              <a:gd name="connsiteY3" fmla="*/ 777553 h 777553"/>
            </a:gdLst>
            <a:ahLst/>
            <a:cxnLst>
              <a:cxn ang="0">
                <a:pos x="connsiteX0" y="connsiteY0"/>
              </a:cxn>
              <a:cxn ang="0">
                <a:pos x="connsiteX1" y="connsiteY1"/>
              </a:cxn>
              <a:cxn ang="0">
                <a:pos x="connsiteX2" y="connsiteY2"/>
              </a:cxn>
              <a:cxn ang="0">
                <a:pos x="connsiteX3" y="connsiteY3"/>
              </a:cxn>
            </a:cxnLst>
            <a:rect l="l" t="t" r="r" b="b"/>
            <a:pathLst>
              <a:path w="648657" h="777553">
                <a:moveTo>
                  <a:pt x="0" y="777553"/>
                </a:moveTo>
                <a:lnTo>
                  <a:pt x="255474" y="0"/>
                </a:lnTo>
                <a:lnTo>
                  <a:pt x="648657" y="713937"/>
                </a:lnTo>
                <a:lnTo>
                  <a:pt x="0" y="777553"/>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noProof="0"/>
          </a:p>
        </p:txBody>
      </p:sp>
      <p:sp>
        <p:nvSpPr>
          <p:cNvPr id="24" name="Freeform: Shape 23">
            <a:extLst>
              <a:ext uri="{FF2B5EF4-FFF2-40B4-BE49-F238E27FC236}">
                <a16:creationId xmlns:a16="http://schemas.microsoft.com/office/drawing/2014/main" id="{E9CE551E-3C50-4DFC-B1F0-E75C36EB546C}"/>
              </a:ext>
            </a:extLst>
          </p:cNvPr>
          <p:cNvSpPr/>
          <p:nvPr userDrawn="1"/>
        </p:nvSpPr>
        <p:spPr>
          <a:xfrm rot="5738060">
            <a:off x="100722" y="5962094"/>
            <a:ext cx="692798" cy="510610"/>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Freeform: Shape 24">
            <a:extLst>
              <a:ext uri="{FF2B5EF4-FFF2-40B4-BE49-F238E27FC236}">
                <a16:creationId xmlns:a16="http://schemas.microsoft.com/office/drawing/2014/main" id="{1A30495D-C647-4038-8E7F-16125414CE5D}"/>
              </a:ext>
            </a:extLst>
          </p:cNvPr>
          <p:cNvSpPr/>
          <p:nvPr userDrawn="1"/>
        </p:nvSpPr>
        <p:spPr>
          <a:xfrm rot="8291645">
            <a:off x="10081798" y="798094"/>
            <a:ext cx="371360" cy="273702"/>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0EE479C-D1F6-4BAC-80D2-90EF74E3261A}"/>
              </a:ext>
            </a:extLst>
          </p:cNvPr>
          <p:cNvSpPr>
            <a:spLocks noGrp="1"/>
          </p:cNvSpPr>
          <p:nvPr userDrawn="1">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8" name="Footer Placeholder 7">
            <a:extLst>
              <a:ext uri="{FF2B5EF4-FFF2-40B4-BE49-F238E27FC236}">
                <a16:creationId xmlns:a16="http://schemas.microsoft.com/office/drawing/2014/main" id="{C9E47D86-FD0D-44D0-9B7F-9EDEBD11F9D6}"/>
              </a:ext>
            </a:extLst>
          </p:cNvPr>
          <p:cNvSpPr>
            <a:spLocks noGrp="1"/>
          </p:cNvSpPr>
          <p:nvPr userDrawn="1">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9" name="Slide Number Placeholder 8">
            <a:extLst>
              <a:ext uri="{FF2B5EF4-FFF2-40B4-BE49-F238E27FC236}">
                <a16:creationId xmlns:a16="http://schemas.microsoft.com/office/drawing/2014/main" id="{0A29F8B3-4723-4928-83E5-76C29D05F2FE}"/>
              </a:ext>
            </a:extLst>
          </p:cNvPr>
          <p:cNvSpPr>
            <a:spLocks noGrp="1"/>
          </p:cNvSpPr>
          <p:nvPr userDrawn="1">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29" name="Freeform: Shape 28">
            <a:extLst>
              <a:ext uri="{FF2B5EF4-FFF2-40B4-BE49-F238E27FC236}">
                <a16:creationId xmlns:a16="http://schemas.microsoft.com/office/drawing/2014/main" id="{487EAD8B-C2A9-4ED7-BA79-62CE2E5D80F9}"/>
              </a:ext>
            </a:extLst>
          </p:cNvPr>
          <p:cNvSpPr/>
          <p:nvPr userDrawn="1"/>
        </p:nvSpPr>
        <p:spPr>
          <a:xfrm rot="3693105">
            <a:off x="270909" y="5041123"/>
            <a:ext cx="243160" cy="406553"/>
          </a:xfrm>
          <a:custGeom>
            <a:avLst/>
            <a:gdLst>
              <a:gd name="connsiteX0" fmla="*/ 243160 w 243160"/>
              <a:gd name="connsiteY0" fmla="*/ 342071 h 406553"/>
              <a:gd name="connsiteX1" fmla="*/ 156493 w 243160"/>
              <a:gd name="connsiteY1" fmla="*/ 406553 h 406553"/>
              <a:gd name="connsiteX2" fmla="*/ 0 w 243160"/>
              <a:gd name="connsiteY2" fmla="*/ 0 h 406553"/>
              <a:gd name="connsiteX3" fmla="*/ 243160 w 243160"/>
              <a:gd name="connsiteY3" fmla="*/ 342071 h 406553"/>
            </a:gdLst>
            <a:ahLst/>
            <a:cxnLst>
              <a:cxn ang="0">
                <a:pos x="connsiteX0" y="connsiteY0"/>
              </a:cxn>
              <a:cxn ang="0">
                <a:pos x="connsiteX1" y="connsiteY1"/>
              </a:cxn>
              <a:cxn ang="0">
                <a:pos x="connsiteX2" y="connsiteY2"/>
              </a:cxn>
              <a:cxn ang="0">
                <a:pos x="connsiteX3" y="connsiteY3"/>
              </a:cxn>
            </a:cxnLst>
            <a:rect l="l" t="t" r="r" b="b"/>
            <a:pathLst>
              <a:path w="243160" h="406553">
                <a:moveTo>
                  <a:pt x="243160" y="342071"/>
                </a:moveTo>
                <a:lnTo>
                  <a:pt x="156493" y="406553"/>
                </a:lnTo>
                <a:lnTo>
                  <a:pt x="0" y="0"/>
                </a:lnTo>
                <a:lnTo>
                  <a:pt x="243160" y="342071"/>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Text Placeholder 18">
            <a:extLst>
              <a:ext uri="{FF2B5EF4-FFF2-40B4-BE49-F238E27FC236}">
                <a16:creationId xmlns:a16="http://schemas.microsoft.com/office/drawing/2014/main" id="{C614E990-EC62-437B-ADF0-038FF35A2629}"/>
              </a:ext>
            </a:extLst>
          </p:cNvPr>
          <p:cNvSpPr>
            <a:spLocks noGrp="1"/>
          </p:cNvSpPr>
          <p:nvPr>
            <p:ph type="body" sz="quarter" idx="13" hasCustomPrompt="1"/>
          </p:nvPr>
        </p:nvSpPr>
        <p:spPr>
          <a:xfrm>
            <a:off x="1364343" y="2505766"/>
            <a:ext cx="3374987" cy="885825"/>
          </a:xfrm>
        </p:spPr>
        <p:txBody>
          <a:bodyPr rtlCol="0" anchor="ctr"/>
          <a:lstStyle>
            <a:lvl1pPr marL="0" indent="0" algn="ctr">
              <a:buNone/>
              <a:defRPr sz="8000" b="1">
                <a:latin typeface="+mj-lt"/>
              </a:defRPr>
            </a:lvl1pPr>
            <a:lvl2pPr marL="266700" indent="0">
              <a:buNone/>
              <a:defRPr sz="8000">
                <a:latin typeface="+mj-lt"/>
              </a:defRPr>
            </a:lvl2pPr>
            <a:lvl3pPr marL="542925" indent="0">
              <a:buNone/>
              <a:defRPr sz="8000">
                <a:latin typeface="+mj-lt"/>
              </a:defRPr>
            </a:lvl3pPr>
            <a:lvl4pPr marL="809625" indent="0">
              <a:buNone/>
              <a:defRPr sz="8000">
                <a:latin typeface="+mj-lt"/>
              </a:defRPr>
            </a:lvl4pPr>
            <a:lvl5pPr marL="1076325" indent="0">
              <a:buNone/>
              <a:defRPr sz="8000">
                <a:latin typeface="+mj-lt"/>
              </a:defRPr>
            </a:lvl5pPr>
          </a:lstStyle>
          <a:p>
            <a:pPr lvl="0" rtl="0"/>
            <a:r>
              <a:rPr lang="en-GB" noProof="0"/>
              <a:t>1</a:t>
            </a:r>
          </a:p>
        </p:txBody>
      </p:sp>
      <p:sp>
        <p:nvSpPr>
          <p:cNvPr id="32" name="Text Placeholder 20">
            <a:extLst>
              <a:ext uri="{FF2B5EF4-FFF2-40B4-BE49-F238E27FC236}">
                <a16:creationId xmlns:a16="http://schemas.microsoft.com/office/drawing/2014/main" id="{A6926E00-3D05-4600-B7E9-74F56D038AE9}"/>
              </a:ext>
            </a:extLst>
          </p:cNvPr>
          <p:cNvSpPr>
            <a:spLocks noGrp="1"/>
          </p:cNvSpPr>
          <p:nvPr>
            <p:ph type="body" sz="quarter" idx="14" hasCustomPrompt="1"/>
          </p:nvPr>
        </p:nvSpPr>
        <p:spPr>
          <a:xfrm>
            <a:off x="5212968" y="2505766"/>
            <a:ext cx="3025513" cy="885825"/>
          </a:xfrm>
        </p:spPr>
        <p:txBody>
          <a:bodyPr rtlCol="0" anchor="ctr"/>
          <a:lstStyle>
            <a:lvl1pPr marL="0" indent="0" algn="ctr">
              <a:buNone/>
              <a:defRPr sz="8000" b="1" i="0">
                <a:latin typeface="+mj-lt"/>
              </a:defRPr>
            </a:lvl1pPr>
          </a:lstStyle>
          <a:p>
            <a:pPr lvl="0" rtl="0"/>
            <a:r>
              <a:rPr lang="en-GB" noProof="0"/>
              <a:t>2</a:t>
            </a:r>
          </a:p>
        </p:txBody>
      </p:sp>
      <p:sp>
        <p:nvSpPr>
          <p:cNvPr id="33" name="Text Placeholder 32">
            <a:extLst>
              <a:ext uri="{FF2B5EF4-FFF2-40B4-BE49-F238E27FC236}">
                <a16:creationId xmlns:a16="http://schemas.microsoft.com/office/drawing/2014/main" id="{56EA1CAB-F73E-42AE-AC55-B00392B49263}"/>
              </a:ext>
            </a:extLst>
          </p:cNvPr>
          <p:cNvSpPr>
            <a:spLocks noGrp="1"/>
          </p:cNvSpPr>
          <p:nvPr>
            <p:ph type="body" sz="quarter" idx="30" hasCustomPrompt="1"/>
          </p:nvPr>
        </p:nvSpPr>
        <p:spPr>
          <a:xfrm>
            <a:off x="8737600" y="2490630"/>
            <a:ext cx="2090738" cy="900962"/>
          </a:xfrm>
        </p:spPr>
        <p:txBody>
          <a:bodyPr vert="horz" lIns="0" tIns="0" rIns="0" bIns="0" rtlCol="0" anchor="ctr">
            <a:noAutofit/>
          </a:bodyPr>
          <a:lstStyle>
            <a:lvl1pPr marL="0" indent="0" algn="ctr">
              <a:buNone/>
              <a:defRPr lang="en-ZA" sz="8000" b="1" i="0" dirty="0">
                <a:latin typeface="+mj-lt"/>
              </a:defRPr>
            </a:lvl1pPr>
          </a:lstStyle>
          <a:p>
            <a:pPr marL="266700" lvl="0" indent="-266700" algn="ctr" rtl="0"/>
            <a:r>
              <a:rPr lang="en-GB" noProof="0"/>
              <a:t>3</a:t>
            </a:r>
          </a:p>
        </p:txBody>
      </p:sp>
      <p:sp>
        <p:nvSpPr>
          <p:cNvPr id="35" name="Text Placeholder 34">
            <a:extLst>
              <a:ext uri="{FF2B5EF4-FFF2-40B4-BE49-F238E27FC236}">
                <a16:creationId xmlns:a16="http://schemas.microsoft.com/office/drawing/2014/main" id="{34357700-1BDF-40C0-BFE9-5F837ADED4AA}"/>
              </a:ext>
            </a:extLst>
          </p:cNvPr>
          <p:cNvSpPr>
            <a:spLocks noGrp="1"/>
          </p:cNvSpPr>
          <p:nvPr>
            <p:ph type="body" sz="quarter" idx="31" hasCustomPrompt="1"/>
          </p:nvPr>
        </p:nvSpPr>
        <p:spPr>
          <a:xfrm>
            <a:off x="1820138" y="4015478"/>
            <a:ext cx="2489200" cy="1012825"/>
          </a:xfrm>
        </p:spPr>
        <p:txBody>
          <a:bodyPr rtlCol="0"/>
          <a:lstStyle>
            <a:lvl1pPr marL="0" indent="0" algn="ctr">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Section Description</a:t>
            </a:r>
          </a:p>
        </p:txBody>
      </p:sp>
      <p:sp>
        <p:nvSpPr>
          <p:cNvPr id="37" name="Text Placeholder 36">
            <a:extLst>
              <a:ext uri="{FF2B5EF4-FFF2-40B4-BE49-F238E27FC236}">
                <a16:creationId xmlns:a16="http://schemas.microsoft.com/office/drawing/2014/main" id="{A3F3E97F-9A21-4431-909B-D1E580B19F1B}"/>
              </a:ext>
            </a:extLst>
          </p:cNvPr>
          <p:cNvSpPr>
            <a:spLocks noGrp="1"/>
          </p:cNvSpPr>
          <p:nvPr>
            <p:ph type="body" sz="quarter" idx="32" hasCustomPrompt="1"/>
          </p:nvPr>
        </p:nvSpPr>
        <p:spPr>
          <a:xfrm>
            <a:off x="5481124" y="4015478"/>
            <a:ext cx="2489200" cy="1011238"/>
          </a:xfrm>
        </p:spPr>
        <p:txBody>
          <a:bodyPr rtlCol="0"/>
          <a:lstStyle>
            <a:lvl1pPr marL="0" indent="0" algn="ctr">
              <a:buNone/>
              <a:defRPr/>
            </a:lvl1pPr>
            <a:lvl2pPr marL="266700" indent="0" algn="ctr">
              <a:buNone/>
              <a:defRPr/>
            </a:lvl2pPr>
            <a:lvl3pPr marL="542925" indent="0" algn="ctr">
              <a:buNone/>
              <a:defRPr/>
            </a:lvl3pPr>
            <a:lvl4pPr marL="809625" indent="0" algn="ctr">
              <a:buNone/>
              <a:defRPr/>
            </a:lvl4pPr>
            <a:lvl5pPr marL="1076325" indent="0" algn="ctr">
              <a:buNone/>
              <a:defRPr/>
            </a:lvl5pPr>
          </a:lstStyle>
          <a:p>
            <a:pPr lvl="0" rtl="0"/>
            <a:r>
              <a:rPr lang="en-GB" noProof="0"/>
              <a:t>Section Description</a:t>
            </a:r>
          </a:p>
        </p:txBody>
      </p:sp>
      <p:sp>
        <p:nvSpPr>
          <p:cNvPr id="39" name="Text Placeholder 38">
            <a:extLst>
              <a:ext uri="{FF2B5EF4-FFF2-40B4-BE49-F238E27FC236}">
                <a16:creationId xmlns:a16="http://schemas.microsoft.com/office/drawing/2014/main" id="{2445CEA3-6928-4E8E-8E52-B7043F3580D1}"/>
              </a:ext>
            </a:extLst>
          </p:cNvPr>
          <p:cNvSpPr>
            <a:spLocks noGrp="1"/>
          </p:cNvSpPr>
          <p:nvPr>
            <p:ph type="body" sz="quarter" idx="33" hasCustomPrompt="1"/>
          </p:nvPr>
        </p:nvSpPr>
        <p:spPr>
          <a:xfrm>
            <a:off x="8737600" y="4015478"/>
            <a:ext cx="2090738" cy="1012825"/>
          </a:xfrm>
        </p:spPr>
        <p:txBody>
          <a:bodyPr rtlCol="0"/>
          <a:lstStyle>
            <a:lvl1pPr marL="0" indent="0" algn="ctr">
              <a:buNone/>
              <a:defRPr/>
            </a:lvl1pPr>
            <a:lvl2pPr marL="266700" indent="0" algn="ctr">
              <a:buNone/>
              <a:defRPr/>
            </a:lvl2pPr>
            <a:lvl3pPr marL="542925" indent="0" algn="ctr">
              <a:buNone/>
              <a:defRPr/>
            </a:lvl3pPr>
            <a:lvl4pPr marL="809625" indent="0" algn="ctr">
              <a:buNone/>
              <a:defRPr/>
            </a:lvl4pPr>
            <a:lvl5pPr marL="1076325" indent="0" algn="ctr">
              <a:buNone/>
              <a:defRPr/>
            </a:lvl5pPr>
          </a:lstStyle>
          <a:p>
            <a:pPr lvl="0" rtl="0"/>
            <a:r>
              <a:rPr lang="en-GB" noProof="0"/>
              <a:t>Section Description</a:t>
            </a:r>
          </a:p>
        </p:txBody>
      </p:sp>
    </p:spTree>
    <p:extLst>
      <p:ext uri="{BB962C8B-B14F-4D97-AF65-F5344CB8AC3E}">
        <p14:creationId xmlns:p14="http://schemas.microsoft.com/office/powerpoint/2010/main" val="21597925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9322B50D-6A7D-41C6-BA57-613BC231DF36}"/>
              </a:ext>
            </a:extLst>
          </p:cNvPr>
          <p:cNvSpPr>
            <a:spLocks noGrp="1"/>
          </p:cNvSpPr>
          <p:nvPr>
            <p:ph type="body" idx="1"/>
          </p:nvPr>
        </p:nvSpPr>
        <p:spPr>
          <a:xfrm>
            <a:off x="432000" y="1152000"/>
            <a:ext cx="5472000" cy="360000"/>
          </a:xfrm>
        </p:spPr>
        <p:txBody>
          <a:bodyPr rtlCol="0"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9FD584DA-F775-47B8-A1D7-6556AD5FCBD2}"/>
              </a:ext>
            </a:extLst>
          </p:cNvPr>
          <p:cNvSpPr>
            <a:spLocks noGrp="1"/>
          </p:cNvSpPr>
          <p:nvPr>
            <p:ph sz="half" idx="2"/>
          </p:nvPr>
        </p:nvSpPr>
        <p:spPr>
          <a:xfrm>
            <a:off x="432000" y="1584000"/>
            <a:ext cx="5472000" cy="4608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Footer Placeholder 9">
            <a:extLst>
              <a:ext uri="{FF2B5EF4-FFF2-40B4-BE49-F238E27FC236}">
                <a16:creationId xmlns:a16="http://schemas.microsoft.com/office/drawing/2014/main" id="{9337FD81-6DFD-43B7-A7D9-59E45ECDF39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11" name="Slide Number Placeholder 10">
            <a:extLst>
              <a:ext uri="{FF2B5EF4-FFF2-40B4-BE49-F238E27FC236}">
                <a16:creationId xmlns:a16="http://schemas.microsoft.com/office/drawing/2014/main" id="{F17B7460-0559-435A-9C2F-1B12BC6CE184}"/>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8" name="Text Placeholder 7">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1584325"/>
            <a:ext cx="5472113" cy="46069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Text Placeholder 11">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1152525"/>
            <a:ext cx="5472000" cy="358775"/>
          </a:xfrm>
        </p:spPr>
        <p:txBody>
          <a:bodyPr rtlCol="0"/>
          <a:lstStyle>
            <a:lvl1pPr marL="0" indent="0">
              <a:buNone/>
              <a:defRPr sz="2400" b="1"/>
            </a:lvl1pPr>
          </a:lstStyle>
          <a:p>
            <a:pPr lvl="0" rtl="0"/>
            <a:r>
              <a:rPr lang="en-GB" noProof="0"/>
              <a:t>Click to edit Master text styles</a:t>
            </a:r>
          </a:p>
        </p:txBody>
      </p:sp>
    </p:spTree>
    <p:extLst>
      <p:ext uri="{BB962C8B-B14F-4D97-AF65-F5344CB8AC3E}">
        <p14:creationId xmlns:p14="http://schemas.microsoft.com/office/powerpoint/2010/main" val="21390986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Market Space">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070BDE6F-3ADC-465D-A1D5-2E3FEE5E3685}"/>
              </a:ext>
            </a:extLst>
          </p:cNvPr>
          <p:cNvSpPr/>
          <p:nvPr userDrawn="1"/>
        </p:nvSpPr>
        <p:spPr>
          <a:xfrm rot="4308689">
            <a:off x="9605830" y="-345925"/>
            <a:ext cx="2706415" cy="2832124"/>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71215" h="3737093">
                <a:moveTo>
                  <a:pt x="0" y="3023156"/>
                </a:moveTo>
                <a:lnTo>
                  <a:pt x="993291" y="0"/>
                </a:lnTo>
                <a:lnTo>
                  <a:pt x="3571215" y="847006"/>
                </a:lnTo>
                <a:lnTo>
                  <a:pt x="1392370" y="3639100"/>
                </a:lnTo>
                <a:lnTo>
                  <a:pt x="393183" y="3737093"/>
                </a:lnTo>
                <a:lnTo>
                  <a:pt x="0" y="3023156"/>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a:xfrm>
            <a:off x="431999" y="6188628"/>
            <a:ext cx="8784941" cy="365125"/>
          </a:xfrm>
        </p:spPr>
        <p:txBody>
          <a:bodyPr rtlCol="0"/>
          <a:lstStyle>
            <a:lvl1pPr>
              <a:defRPr>
                <a:solidFill>
                  <a:schemeClr val="tx1">
                    <a:lumMod val="75000"/>
                    <a:lumOff val="25000"/>
                  </a:schemeClr>
                </a:solidFill>
              </a:defRPr>
            </a:lvl1pPr>
          </a:lstStyle>
          <a:p>
            <a:pPr rtl="0"/>
            <a:r>
              <a:rPr lang="en-GB" noProof="0"/>
              <a:t>Add a footer</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cxnSp>
        <p:nvCxnSpPr>
          <p:cNvPr id="14" name="Straight Connector 13">
            <a:extLst>
              <a:ext uri="{FF2B5EF4-FFF2-40B4-BE49-F238E27FC236}">
                <a16:creationId xmlns:a16="http://schemas.microsoft.com/office/drawing/2014/main" id="{B3B7A27A-7EBF-4E8D-A115-E66CB9FAB634}"/>
              </a:ext>
            </a:extLst>
          </p:cNvPr>
          <p:cNvCxnSpPr>
            <a:cxnSpLocks/>
          </p:cNvCxnSpPr>
          <p:nvPr userDrawn="1"/>
        </p:nvCxnSpPr>
        <p:spPr>
          <a:xfrm>
            <a:off x="6096000" y="1319756"/>
            <a:ext cx="0" cy="4369844"/>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FFAC39-59BE-48F2-AD63-62BEFC00B1D5}"/>
              </a:ext>
            </a:extLst>
          </p:cNvPr>
          <p:cNvCxnSpPr>
            <a:cxnSpLocks/>
          </p:cNvCxnSpPr>
          <p:nvPr userDrawn="1"/>
        </p:nvCxnSpPr>
        <p:spPr>
          <a:xfrm flipH="1">
            <a:off x="432000" y="3504678"/>
            <a:ext cx="11340000" cy="0"/>
          </a:xfrm>
          <a:prstGeom prst="line">
            <a:avLst/>
          </a:prstGeom>
          <a:ln>
            <a:solidFill>
              <a:schemeClr val="bg1">
                <a:lumMod val="85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8" name="Text Placeholder 5">
            <a:extLst>
              <a:ext uri="{FF2B5EF4-FFF2-40B4-BE49-F238E27FC236}">
                <a16:creationId xmlns:a16="http://schemas.microsoft.com/office/drawing/2014/main" id="{FA965502-3EB0-4B3F-B1BD-4A4FCF7FFB40}"/>
              </a:ext>
            </a:extLst>
          </p:cNvPr>
          <p:cNvSpPr>
            <a:spLocks noGrp="1"/>
          </p:cNvSpPr>
          <p:nvPr>
            <p:ph type="body" sz="quarter" idx="12" hasCustomPrompt="1"/>
          </p:nvPr>
        </p:nvSpPr>
        <p:spPr>
          <a:xfrm>
            <a:off x="5112000" y="951013"/>
            <a:ext cx="1980000" cy="252000"/>
          </a:xfrm>
        </p:spPr>
        <p:txBody>
          <a:bodyPr rtlCol="0"/>
          <a:lstStyle>
            <a:lvl1pPr marL="0" indent="0" algn="ctr">
              <a:buFont typeface="Arial" panose="020B0604020202020204" pitchFamily="34" charset="0"/>
              <a:buNone/>
              <a:defRPr sz="1400">
                <a:solidFill>
                  <a:schemeClr val="tx1">
                    <a:lumMod val="75000"/>
                    <a:lumOff val="25000"/>
                  </a:schemeClr>
                </a:solidFill>
              </a:defRPr>
            </a:lvl1pPr>
          </a:lstStyle>
          <a:p>
            <a:pPr lvl="0" rtl="0"/>
            <a:r>
              <a:rPr lang="en-GB" noProof="0"/>
              <a:t>Quadrant Title</a:t>
            </a:r>
          </a:p>
        </p:txBody>
      </p:sp>
      <p:sp>
        <p:nvSpPr>
          <p:cNvPr id="20" name="Text Placeholder 5">
            <a:extLst>
              <a:ext uri="{FF2B5EF4-FFF2-40B4-BE49-F238E27FC236}">
                <a16:creationId xmlns:a16="http://schemas.microsoft.com/office/drawing/2014/main" id="{C18A1C3D-3A6C-4F03-9E67-CC675C5FE3BA}"/>
              </a:ext>
            </a:extLst>
          </p:cNvPr>
          <p:cNvSpPr>
            <a:spLocks noGrp="1"/>
          </p:cNvSpPr>
          <p:nvPr>
            <p:ph type="body" sz="quarter" idx="13" hasCustomPrompt="1"/>
          </p:nvPr>
        </p:nvSpPr>
        <p:spPr>
          <a:xfrm>
            <a:off x="5106000" y="5857570"/>
            <a:ext cx="1980000" cy="252000"/>
          </a:xfrm>
        </p:spPr>
        <p:txBody>
          <a:bodyPr rtlCol="0"/>
          <a:lstStyle>
            <a:lvl1pPr marL="0" indent="0" algn="ctr">
              <a:buFont typeface="Arial" panose="020B0604020202020204" pitchFamily="34" charset="0"/>
              <a:buNone/>
              <a:defRPr sz="1400">
                <a:solidFill>
                  <a:schemeClr val="tx1">
                    <a:lumMod val="75000"/>
                    <a:lumOff val="25000"/>
                  </a:schemeClr>
                </a:solidFill>
              </a:defRPr>
            </a:lvl1pPr>
          </a:lstStyle>
          <a:p>
            <a:pPr lvl="0" rtl="0"/>
            <a:r>
              <a:rPr lang="en-GB" noProof="0"/>
              <a:t>Quadrant Title</a:t>
            </a:r>
          </a:p>
        </p:txBody>
      </p:sp>
      <p:sp>
        <p:nvSpPr>
          <p:cNvPr id="21" name="Text Placeholder 5">
            <a:extLst>
              <a:ext uri="{FF2B5EF4-FFF2-40B4-BE49-F238E27FC236}">
                <a16:creationId xmlns:a16="http://schemas.microsoft.com/office/drawing/2014/main" id="{469CF172-1F46-411E-B0E1-B0220CFB3DA3}"/>
              </a:ext>
            </a:extLst>
          </p:cNvPr>
          <p:cNvSpPr>
            <a:spLocks noGrp="1"/>
          </p:cNvSpPr>
          <p:nvPr>
            <p:ph type="body" sz="quarter" idx="14" hasCustomPrompt="1"/>
          </p:nvPr>
        </p:nvSpPr>
        <p:spPr>
          <a:xfrm>
            <a:off x="432000" y="3187823"/>
            <a:ext cx="1980000" cy="252000"/>
          </a:xfrm>
        </p:spPr>
        <p:txBody>
          <a:bodyPr rtlCol="0"/>
          <a:lstStyle>
            <a:lvl1pPr marL="0" indent="0" algn="l">
              <a:buFont typeface="Arial" panose="020B0604020202020204" pitchFamily="34" charset="0"/>
              <a:buNone/>
              <a:defRPr sz="1400">
                <a:solidFill>
                  <a:schemeClr val="tx1">
                    <a:lumMod val="75000"/>
                    <a:lumOff val="25000"/>
                  </a:schemeClr>
                </a:solidFill>
              </a:defRPr>
            </a:lvl1pPr>
          </a:lstStyle>
          <a:p>
            <a:pPr lvl="0" rtl="0"/>
            <a:r>
              <a:rPr lang="en-GB" noProof="0"/>
              <a:t>Quadrant Title</a:t>
            </a:r>
          </a:p>
        </p:txBody>
      </p:sp>
      <p:sp>
        <p:nvSpPr>
          <p:cNvPr id="22" name="Text Placeholder 5">
            <a:extLst>
              <a:ext uri="{FF2B5EF4-FFF2-40B4-BE49-F238E27FC236}">
                <a16:creationId xmlns:a16="http://schemas.microsoft.com/office/drawing/2014/main" id="{BD9E85DB-9B95-40F2-9F0B-3D21BC9DCD8C}"/>
              </a:ext>
            </a:extLst>
          </p:cNvPr>
          <p:cNvSpPr>
            <a:spLocks noGrp="1"/>
          </p:cNvSpPr>
          <p:nvPr>
            <p:ph type="body" sz="quarter" idx="15" hasCustomPrompt="1"/>
          </p:nvPr>
        </p:nvSpPr>
        <p:spPr>
          <a:xfrm>
            <a:off x="9792001" y="3187823"/>
            <a:ext cx="1980000" cy="252000"/>
          </a:xfrm>
        </p:spPr>
        <p:txBody>
          <a:bodyPr rtlCol="0"/>
          <a:lstStyle>
            <a:lvl1pPr marL="0" indent="0" algn="r">
              <a:buFont typeface="Arial" panose="020B0604020202020204" pitchFamily="34" charset="0"/>
              <a:buNone/>
              <a:defRPr sz="1400">
                <a:solidFill>
                  <a:schemeClr val="tx1">
                    <a:lumMod val="75000"/>
                    <a:lumOff val="25000"/>
                  </a:schemeClr>
                </a:solidFill>
              </a:defRPr>
            </a:lvl1pPr>
          </a:lstStyle>
          <a:p>
            <a:pPr lvl="0" rtl="0"/>
            <a:r>
              <a:rPr lang="en-GB" noProof="0"/>
              <a:t>Quadrant Title</a:t>
            </a:r>
          </a:p>
        </p:txBody>
      </p:sp>
    </p:spTree>
    <p:extLst>
      <p:ext uri="{BB962C8B-B14F-4D97-AF65-F5344CB8AC3E}">
        <p14:creationId xmlns:p14="http://schemas.microsoft.com/office/powerpoint/2010/main" val="10444708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 Col Boxe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744396" y="2463936"/>
            <a:ext cx="3726003" cy="3314545"/>
          </a:xfrm>
          <a:prstGeom prst="rightArrowCallout">
            <a:avLst>
              <a:gd name="adj1" fmla="val 50000"/>
              <a:gd name="adj2" fmla="val 25000"/>
              <a:gd name="adj3" fmla="val 15421"/>
              <a:gd name="adj4" fmla="val 80487"/>
            </a:avLst>
          </a:prstGeom>
          <a:solidFill>
            <a:schemeClr val="bg1">
              <a:lumMod val="95000"/>
            </a:schemeClr>
          </a:solidFill>
        </p:spPr>
        <p:txBody>
          <a:bodyPr lIns="180000" tIns="180000" rIns="180000"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613985" y="2463801"/>
            <a:ext cx="3726469" cy="3314200"/>
          </a:xfrm>
          <a:prstGeom prst="rightArrowCallout">
            <a:avLst>
              <a:gd name="adj1" fmla="val 50000"/>
              <a:gd name="adj2" fmla="val 25000"/>
              <a:gd name="adj3" fmla="val 16186"/>
              <a:gd name="adj4" fmla="val 80493"/>
            </a:avLst>
          </a:prstGeom>
          <a:solidFill>
            <a:schemeClr val="bg1">
              <a:lumMod val="95000"/>
            </a:schemeClr>
          </a:solidFill>
        </p:spPr>
        <p:txBody>
          <a:bodyPr lIns="180000" tIns="180000" rIns="18000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10">
            <a:extLst>
              <a:ext uri="{FF2B5EF4-FFF2-40B4-BE49-F238E27FC236}">
                <a16:creationId xmlns:a16="http://schemas.microsoft.com/office/drawing/2014/main" id="{5B4A252E-78C9-4F76-98A4-A4B580AD072A}"/>
              </a:ext>
            </a:extLst>
          </p:cNvPr>
          <p:cNvSpPr>
            <a:spLocks noGrp="1"/>
          </p:cNvSpPr>
          <p:nvPr>
            <p:ph type="body" sz="quarter" idx="13"/>
          </p:nvPr>
        </p:nvSpPr>
        <p:spPr>
          <a:xfrm>
            <a:off x="8483985" y="2463801"/>
            <a:ext cx="2963619" cy="3314200"/>
          </a:xfrm>
          <a:prstGeom prst="rect">
            <a:avLst/>
          </a:prstGeom>
          <a:solidFill>
            <a:schemeClr val="bg1">
              <a:lumMod val="95000"/>
            </a:schemeClr>
          </a:solidFill>
        </p:spPr>
        <p:txBody>
          <a:bodyPr lIns="180000" tIns="180000" rIns="18000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9" name="Text Placeholder 8">
            <a:extLst>
              <a:ext uri="{FF2B5EF4-FFF2-40B4-BE49-F238E27FC236}">
                <a16:creationId xmlns:a16="http://schemas.microsoft.com/office/drawing/2014/main" id="{F8E9D1B9-1C3A-4397-B3B4-9A921D64159E}"/>
              </a:ext>
            </a:extLst>
          </p:cNvPr>
          <p:cNvSpPr>
            <a:spLocks noGrp="1"/>
          </p:cNvSpPr>
          <p:nvPr>
            <p:ph type="body" sz="quarter" idx="26" hasCustomPrompt="1"/>
          </p:nvPr>
        </p:nvSpPr>
        <p:spPr>
          <a:xfrm>
            <a:off x="431800" y="1080000"/>
            <a:ext cx="11339513" cy="276561"/>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Sub-header</a:t>
            </a:r>
          </a:p>
        </p:txBody>
      </p:sp>
      <p:sp>
        <p:nvSpPr>
          <p:cNvPr id="6" name="Text Placeholder 5">
            <a:extLst>
              <a:ext uri="{FF2B5EF4-FFF2-40B4-BE49-F238E27FC236}">
                <a16:creationId xmlns:a16="http://schemas.microsoft.com/office/drawing/2014/main" id="{1B4F049D-3C57-44BB-ACE2-1363AF36D9EF}"/>
              </a:ext>
            </a:extLst>
          </p:cNvPr>
          <p:cNvSpPr>
            <a:spLocks noGrp="1"/>
          </p:cNvSpPr>
          <p:nvPr>
            <p:ph type="body" sz="quarter" idx="27" hasCustomPrompt="1"/>
          </p:nvPr>
        </p:nvSpPr>
        <p:spPr>
          <a:xfrm>
            <a:off x="744236" y="1647240"/>
            <a:ext cx="2975578" cy="648000"/>
          </a:xfrm>
          <a:ln>
            <a:solidFill>
              <a:schemeClr val="accent1"/>
            </a:solidFill>
          </a:ln>
        </p:spPr>
        <p:txBody>
          <a:bodyPr tIns="108000" rtlCol="0" anchor="t"/>
          <a:lstStyle>
            <a:lvl1pPr marL="0" indent="0" algn="ctr">
              <a:buNone/>
              <a:defRPr>
                <a:latin typeface="+mj-lt"/>
              </a:defRPr>
            </a:lvl1pPr>
            <a:lvl2pPr marL="266700" indent="0" algn="ctr">
              <a:buNone/>
              <a:defRPr/>
            </a:lvl2pPr>
            <a:lvl3pPr marL="542925" indent="0" algn="ctr">
              <a:buNone/>
              <a:defRPr/>
            </a:lvl3pPr>
            <a:lvl4pPr marL="809625" indent="0" algn="ctr">
              <a:buNone/>
              <a:defRPr/>
            </a:lvl4pPr>
            <a:lvl5pPr marL="1076325" indent="0" algn="ctr">
              <a:buNone/>
              <a:defRPr/>
            </a:lvl5pPr>
          </a:lstStyle>
          <a:p>
            <a:pPr lvl="0" rtl="0"/>
            <a:r>
              <a:rPr lang="en-GB" noProof="0"/>
              <a:t>Section 1 Title</a:t>
            </a:r>
          </a:p>
        </p:txBody>
      </p:sp>
      <p:sp>
        <p:nvSpPr>
          <p:cNvPr id="12" name="Text Placeholder 11">
            <a:extLst>
              <a:ext uri="{FF2B5EF4-FFF2-40B4-BE49-F238E27FC236}">
                <a16:creationId xmlns:a16="http://schemas.microsoft.com/office/drawing/2014/main" id="{FB9B793F-A64B-475C-96F3-FB40100E01E4}"/>
              </a:ext>
            </a:extLst>
          </p:cNvPr>
          <p:cNvSpPr>
            <a:spLocks noGrp="1"/>
          </p:cNvSpPr>
          <p:nvPr>
            <p:ph type="body" sz="quarter" idx="28" hasCustomPrompt="1"/>
          </p:nvPr>
        </p:nvSpPr>
        <p:spPr>
          <a:xfrm>
            <a:off x="4608336" y="1647040"/>
            <a:ext cx="2975578" cy="648000"/>
          </a:xfrm>
          <a:ln>
            <a:solidFill>
              <a:schemeClr val="accent2"/>
            </a:solidFill>
          </a:ln>
        </p:spPr>
        <p:txBody>
          <a:bodyPr tIns="108000" rtlCol="0" anchor="t"/>
          <a:lstStyle>
            <a:lvl1pPr marL="0" indent="0" algn="ctr">
              <a:buNone/>
              <a:defRPr>
                <a:latin typeface="+mj-lt"/>
              </a:defRPr>
            </a:lvl1pPr>
          </a:lstStyle>
          <a:p>
            <a:pPr lvl="0" rtl="0"/>
            <a:r>
              <a:rPr lang="en-GB" noProof="0"/>
              <a:t>Section 2 Title</a:t>
            </a:r>
          </a:p>
        </p:txBody>
      </p:sp>
      <p:sp>
        <p:nvSpPr>
          <p:cNvPr id="14" name="Text Placeholder 13">
            <a:extLst>
              <a:ext uri="{FF2B5EF4-FFF2-40B4-BE49-F238E27FC236}">
                <a16:creationId xmlns:a16="http://schemas.microsoft.com/office/drawing/2014/main" id="{0EF53567-5287-43FB-B07E-A12F3AEEDB98}"/>
              </a:ext>
            </a:extLst>
          </p:cNvPr>
          <p:cNvSpPr>
            <a:spLocks noGrp="1"/>
          </p:cNvSpPr>
          <p:nvPr>
            <p:ph type="body" sz="quarter" idx="29" hasCustomPrompt="1"/>
          </p:nvPr>
        </p:nvSpPr>
        <p:spPr>
          <a:xfrm>
            <a:off x="8483986" y="1647240"/>
            <a:ext cx="2975578" cy="648000"/>
          </a:xfrm>
          <a:ln>
            <a:solidFill>
              <a:schemeClr val="accent3"/>
            </a:solidFill>
          </a:ln>
        </p:spPr>
        <p:txBody>
          <a:bodyPr tIns="108000" rtlCol="0" anchor="t"/>
          <a:lstStyle>
            <a:lvl1pPr marL="0" indent="0" algn="ctr">
              <a:buNone/>
              <a:defRPr>
                <a:latin typeface="+mj-lt"/>
              </a:defRPr>
            </a:lvl1pPr>
          </a:lstStyle>
          <a:p>
            <a:pPr lvl="0" rtl="0"/>
            <a:r>
              <a:rPr lang="en-GB" noProof="0"/>
              <a:t>Section 3 Title</a:t>
            </a:r>
          </a:p>
        </p:txBody>
      </p:sp>
    </p:spTree>
    <p:extLst>
      <p:ext uri="{BB962C8B-B14F-4D97-AF65-F5344CB8AC3E}">
        <p14:creationId xmlns:p14="http://schemas.microsoft.com/office/powerpoint/2010/main" val="37557335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13" name="Text Placeholder 8">
            <a:extLst>
              <a:ext uri="{FF2B5EF4-FFF2-40B4-BE49-F238E27FC236}">
                <a16:creationId xmlns:a16="http://schemas.microsoft.com/office/drawing/2014/main" id="{37BBBFC2-32EB-4335-9980-A7CF236703B3}"/>
              </a:ext>
            </a:extLst>
          </p:cNvPr>
          <p:cNvSpPr>
            <a:spLocks noGrp="1"/>
          </p:cNvSpPr>
          <p:nvPr>
            <p:ph type="body" sz="quarter" idx="26" hasCustomPrompt="1"/>
          </p:nvPr>
        </p:nvSpPr>
        <p:spPr>
          <a:xfrm>
            <a:off x="431800" y="1080000"/>
            <a:ext cx="11339513" cy="276561"/>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Sub-header</a:t>
            </a:r>
          </a:p>
        </p:txBody>
      </p:sp>
      <p:cxnSp>
        <p:nvCxnSpPr>
          <p:cNvPr id="15" name="Straight Arrow Connector 14">
            <a:extLst>
              <a:ext uri="{FF2B5EF4-FFF2-40B4-BE49-F238E27FC236}">
                <a16:creationId xmlns:a16="http://schemas.microsoft.com/office/drawing/2014/main" id="{52158F80-0C1A-4B9E-9335-A5A0015187F7}"/>
              </a:ext>
            </a:extLst>
          </p:cNvPr>
          <p:cNvCxnSpPr/>
          <p:nvPr userDrawn="1"/>
        </p:nvCxnSpPr>
        <p:spPr>
          <a:xfrm>
            <a:off x="431800" y="3866682"/>
            <a:ext cx="11339513" cy="0"/>
          </a:xfrm>
          <a:prstGeom prst="straightConnector1">
            <a:avLst/>
          </a:prstGeom>
          <a:ln>
            <a:solidFill>
              <a:schemeClr val="bg1">
                <a:lumMod val="7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6" name="Text Placeholder 10">
            <a:extLst>
              <a:ext uri="{FF2B5EF4-FFF2-40B4-BE49-F238E27FC236}">
                <a16:creationId xmlns:a16="http://schemas.microsoft.com/office/drawing/2014/main" id="{723DA611-B88C-4D7E-82A4-5E4CA9DC2EA3}"/>
              </a:ext>
            </a:extLst>
          </p:cNvPr>
          <p:cNvSpPr>
            <a:spLocks noGrp="1"/>
          </p:cNvSpPr>
          <p:nvPr>
            <p:ph type="body" sz="quarter" idx="33" hasCustomPrompt="1"/>
          </p:nvPr>
        </p:nvSpPr>
        <p:spPr>
          <a:xfrm>
            <a:off x="412908" y="3973125"/>
            <a:ext cx="415608" cy="201776"/>
          </a:xfrm>
        </p:spPr>
        <p:txBody>
          <a:bodyPr rtlCol="0" anchor="ctr"/>
          <a:lstStyle>
            <a:lvl1pPr marL="0" indent="0" algn="ctr">
              <a:buNone/>
              <a:defRPr sz="1400">
                <a:solidFill>
                  <a:schemeClr val="tx1">
                    <a:lumMod val="50000"/>
                    <a:lumOff val="50000"/>
                  </a:schemeClr>
                </a:solidFill>
              </a:defRPr>
            </a:lvl1pPr>
          </a:lstStyle>
          <a:p>
            <a:pPr lvl="0" rtl="0"/>
            <a:r>
              <a:rPr lang="en-GB" noProof="0"/>
              <a:t>Year</a:t>
            </a:r>
          </a:p>
        </p:txBody>
      </p:sp>
      <p:sp>
        <p:nvSpPr>
          <p:cNvPr id="17" name="Text Placeholder 10">
            <a:extLst>
              <a:ext uri="{FF2B5EF4-FFF2-40B4-BE49-F238E27FC236}">
                <a16:creationId xmlns:a16="http://schemas.microsoft.com/office/drawing/2014/main" id="{180A0FA4-75CD-4A61-AA79-9C3C5F97ED8C}"/>
              </a:ext>
            </a:extLst>
          </p:cNvPr>
          <p:cNvSpPr>
            <a:spLocks noGrp="1"/>
          </p:cNvSpPr>
          <p:nvPr>
            <p:ph type="body" sz="quarter" idx="34" hasCustomPrompt="1"/>
          </p:nvPr>
        </p:nvSpPr>
        <p:spPr>
          <a:xfrm>
            <a:off x="431799"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21" name="Text Placeholder 10">
            <a:extLst>
              <a:ext uri="{FF2B5EF4-FFF2-40B4-BE49-F238E27FC236}">
                <a16:creationId xmlns:a16="http://schemas.microsoft.com/office/drawing/2014/main" id="{EBB89A53-1B07-4560-B98E-03BECDB832C9}"/>
              </a:ext>
            </a:extLst>
          </p:cNvPr>
          <p:cNvSpPr>
            <a:spLocks noGrp="1"/>
          </p:cNvSpPr>
          <p:nvPr>
            <p:ph type="body" sz="quarter" idx="35" hasCustomPrompt="1"/>
          </p:nvPr>
        </p:nvSpPr>
        <p:spPr>
          <a:xfrm>
            <a:off x="903816"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22" name="Text Placeholder 10">
            <a:extLst>
              <a:ext uri="{FF2B5EF4-FFF2-40B4-BE49-F238E27FC236}">
                <a16:creationId xmlns:a16="http://schemas.microsoft.com/office/drawing/2014/main" id="{22D34AD8-D83D-4409-A418-C00840A085AC}"/>
              </a:ext>
            </a:extLst>
          </p:cNvPr>
          <p:cNvSpPr>
            <a:spLocks noGrp="1"/>
          </p:cNvSpPr>
          <p:nvPr>
            <p:ph type="body" sz="quarter" idx="36" hasCustomPrompt="1"/>
          </p:nvPr>
        </p:nvSpPr>
        <p:spPr>
          <a:xfrm>
            <a:off x="1375833"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25" name="Text Placeholder 10">
            <a:extLst>
              <a:ext uri="{FF2B5EF4-FFF2-40B4-BE49-F238E27FC236}">
                <a16:creationId xmlns:a16="http://schemas.microsoft.com/office/drawing/2014/main" id="{3EAA6A46-63F3-49A5-8E0B-758176E4429D}"/>
              </a:ext>
            </a:extLst>
          </p:cNvPr>
          <p:cNvSpPr>
            <a:spLocks noGrp="1"/>
          </p:cNvSpPr>
          <p:nvPr>
            <p:ph type="body" sz="quarter" idx="37" hasCustomPrompt="1"/>
          </p:nvPr>
        </p:nvSpPr>
        <p:spPr>
          <a:xfrm>
            <a:off x="1847850"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26" name="Text Placeholder 10">
            <a:extLst>
              <a:ext uri="{FF2B5EF4-FFF2-40B4-BE49-F238E27FC236}">
                <a16:creationId xmlns:a16="http://schemas.microsoft.com/office/drawing/2014/main" id="{BB051A6E-4868-4F3F-93DB-AD07020E9344}"/>
              </a:ext>
            </a:extLst>
          </p:cNvPr>
          <p:cNvSpPr>
            <a:spLocks noGrp="1"/>
          </p:cNvSpPr>
          <p:nvPr>
            <p:ph type="body" sz="quarter" idx="38" hasCustomPrompt="1"/>
          </p:nvPr>
        </p:nvSpPr>
        <p:spPr>
          <a:xfrm>
            <a:off x="6077108" y="3973125"/>
            <a:ext cx="415608" cy="201776"/>
          </a:xfrm>
        </p:spPr>
        <p:txBody>
          <a:bodyPr rtlCol="0" anchor="ctr"/>
          <a:lstStyle>
            <a:lvl1pPr marL="0" indent="0" algn="ctr">
              <a:buNone/>
              <a:defRPr sz="1400">
                <a:solidFill>
                  <a:schemeClr val="tx1">
                    <a:lumMod val="50000"/>
                    <a:lumOff val="50000"/>
                  </a:schemeClr>
                </a:solidFill>
              </a:defRPr>
            </a:lvl1pPr>
          </a:lstStyle>
          <a:p>
            <a:pPr lvl="0" rtl="0"/>
            <a:r>
              <a:rPr lang="en-GB" noProof="0"/>
              <a:t>Year</a:t>
            </a:r>
          </a:p>
        </p:txBody>
      </p:sp>
      <p:sp>
        <p:nvSpPr>
          <p:cNvPr id="28" name="Text Placeholder 10">
            <a:extLst>
              <a:ext uri="{FF2B5EF4-FFF2-40B4-BE49-F238E27FC236}">
                <a16:creationId xmlns:a16="http://schemas.microsoft.com/office/drawing/2014/main" id="{61519886-189E-4C69-AEED-FD9BDD3E567B}"/>
              </a:ext>
            </a:extLst>
          </p:cNvPr>
          <p:cNvSpPr>
            <a:spLocks noGrp="1"/>
          </p:cNvSpPr>
          <p:nvPr>
            <p:ph type="body" sz="quarter" idx="39" hasCustomPrompt="1"/>
          </p:nvPr>
        </p:nvSpPr>
        <p:spPr>
          <a:xfrm>
            <a:off x="2319867"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0" name="Text Placeholder 10">
            <a:extLst>
              <a:ext uri="{FF2B5EF4-FFF2-40B4-BE49-F238E27FC236}">
                <a16:creationId xmlns:a16="http://schemas.microsoft.com/office/drawing/2014/main" id="{0F084DDF-04EE-46A9-9F77-D5FD94D1B543}"/>
              </a:ext>
            </a:extLst>
          </p:cNvPr>
          <p:cNvSpPr>
            <a:spLocks noGrp="1"/>
          </p:cNvSpPr>
          <p:nvPr>
            <p:ph type="body" sz="quarter" idx="40" hasCustomPrompt="1"/>
          </p:nvPr>
        </p:nvSpPr>
        <p:spPr>
          <a:xfrm>
            <a:off x="2791884"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1" name="Text Placeholder 10">
            <a:extLst>
              <a:ext uri="{FF2B5EF4-FFF2-40B4-BE49-F238E27FC236}">
                <a16:creationId xmlns:a16="http://schemas.microsoft.com/office/drawing/2014/main" id="{743DE8AB-BF74-4CC9-AD19-8BBBF44867AF}"/>
              </a:ext>
            </a:extLst>
          </p:cNvPr>
          <p:cNvSpPr>
            <a:spLocks noGrp="1"/>
          </p:cNvSpPr>
          <p:nvPr>
            <p:ph type="body" sz="quarter" idx="41" hasCustomPrompt="1"/>
          </p:nvPr>
        </p:nvSpPr>
        <p:spPr>
          <a:xfrm>
            <a:off x="3263901"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2" name="Text Placeholder 10">
            <a:extLst>
              <a:ext uri="{FF2B5EF4-FFF2-40B4-BE49-F238E27FC236}">
                <a16:creationId xmlns:a16="http://schemas.microsoft.com/office/drawing/2014/main" id="{2ECC5C24-2CE5-491E-89DC-F9C5AE98B067}"/>
              </a:ext>
            </a:extLst>
          </p:cNvPr>
          <p:cNvSpPr>
            <a:spLocks noGrp="1"/>
          </p:cNvSpPr>
          <p:nvPr>
            <p:ph type="body" sz="quarter" idx="42" hasCustomPrompt="1"/>
          </p:nvPr>
        </p:nvSpPr>
        <p:spPr>
          <a:xfrm>
            <a:off x="4679952"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3" name="Text Placeholder 10">
            <a:extLst>
              <a:ext uri="{FF2B5EF4-FFF2-40B4-BE49-F238E27FC236}">
                <a16:creationId xmlns:a16="http://schemas.microsoft.com/office/drawing/2014/main" id="{ADB0F187-5781-4076-B761-264B1C683A63}"/>
              </a:ext>
            </a:extLst>
          </p:cNvPr>
          <p:cNvSpPr>
            <a:spLocks noGrp="1"/>
          </p:cNvSpPr>
          <p:nvPr>
            <p:ph type="body" sz="quarter" idx="43" hasCustomPrompt="1"/>
          </p:nvPr>
        </p:nvSpPr>
        <p:spPr>
          <a:xfrm>
            <a:off x="3735918"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4" name="Text Placeholder 10">
            <a:extLst>
              <a:ext uri="{FF2B5EF4-FFF2-40B4-BE49-F238E27FC236}">
                <a16:creationId xmlns:a16="http://schemas.microsoft.com/office/drawing/2014/main" id="{B2E776B2-D388-4243-80AE-BD8AF47C8AAB}"/>
              </a:ext>
            </a:extLst>
          </p:cNvPr>
          <p:cNvSpPr>
            <a:spLocks noGrp="1"/>
          </p:cNvSpPr>
          <p:nvPr>
            <p:ph type="body" sz="quarter" idx="44" hasCustomPrompt="1"/>
          </p:nvPr>
        </p:nvSpPr>
        <p:spPr>
          <a:xfrm>
            <a:off x="4207935"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5" name="Text Placeholder 10">
            <a:extLst>
              <a:ext uri="{FF2B5EF4-FFF2-40B4-BE49-F238E27FC236}">
                <a16:creationId xmlns:a16="http://schemas.microsoft.com/office/drawing/2014/main" id="{79F3A104-EDC0-4A25-9585-3F9F8C1022C7}"/>
              </a:ext>
            </a:extLst>
          </p:cNvPr>
          <p:cNvSpPr>
            <a:spLocks noGrp="1"/>
          </p:cNvSpPr>
          <p:nvPr>
            <p:ph type="body" sz="quarter" idx="45" hasCustomPrompt="1"/>
          </p:nvPr>
        </p:nvSpPr>
        <p:spPr>
          <a:xfrm>
            <a:off x="5151969"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6" name="Text Placeholder 10">
            <a:extLst>
              <a:ext uri="{FF2B5EF4-FFF2-40B4-BE49-F238E27FC236}">
                <a16:creationId xmlns:a16="http://schemas.microsoft.com/office/drawing/2014/main" id="{23DA3E7C-9F0E-4A57-B6EA-C01C72788E9E}"/>
              </a:ext>
            </a:extLst>
          </p:cNvPr>
          <p:cNvSpPr>
            <a:spLocks noGrp="1"/>
          </p:cNvSpPr>
          <p:nvPr>
            <p:ph type="body" sz="quarter" idx="46" hasCustomPrompt="1"/>
          </p:nvPr>
        </p:nvSpPr>
        <p:spPr>
          <a:xfrm>
            <a:off x="5623986"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7" name="Text Placeholder 10">
            <a:extLst>
              <a:ext uri="{FF2B5EF4-FFF2-40B4-BE49-F238E27FC236}">
                <a16:creationId xmlns:a16="http://schemas.microsoft.com/office/drawing/2014/main" id="{A8ABC110-DC97-4A71-9A16-67581EAC9895}"/>
              </a:ext>
            </a:extLst>
          </p:cNvPr>
          <p:cNvSpPr>
            <a:spLocks noGrp="1"/>
          </p:cNvSpPr>
          <p:nvPr>
            <p:ph type="body" sz="quarter" idx="47" hasCustomPrompt="1"/>
          </p:nvPr>
        </p:nvSpPr>
        <p:spPr>
          <a:xfrm>
            <a:off x="6095999"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8" name="Text Placeholder 10">
            <a:extLst>
              <a:ext uri="{FF2B5EF4-FFF2-40B4-BE49-F238E27FC236}">
                <a16:creationId xmlns:a16="http://schemas.microsoft.com/office/drawing/2014/main" id="{81058125-332B-41A7-BCD5-72CAE3F9F97D}"/>
              </a:ext>
            </a:extLst>
          </p:cNvPr>
          <p:cNvSpPr>
            <a:spLocks noGrp="1"/>
          </p:cNvSpPr>
          <p:nvPr>
            <p:ph type="body" sz="quarter" idx="48" hasCustomPrompt="1"/>
          </p:nvPr>
        </p:nvSpPr>
        <p:spPr>
          <a:xfrm>
            <a:off x="6568012"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39" name="Text Placeholder 10">
            <a:extLst>
              <a:ext uri="{FF2B5EF4-FFF2-40B4-BE49-F238E27FC236}">
                <a16:creationId xmlns:a16="http://schemas.microsoft.com/office/drawing/2014/main" id="{E32DE8FD-6391-4094-BAEC-CC0836CC67EB}"/>
              </a:ext>
            </a:extLst>
          </p:cNvPr>
          <p:cNvSpPr>
            <a:spLocks noGrp="1"/>
          </p:cNvSpPr>
          <p:nvPr>
            <p:ph type="body" sz="quarter" idx="49" hasCustomPrompt="1"/>
          </p:nvPr>
        </p:nvSpPr>
        <p:spPr>
          <a:xfrm>
            <a:off x="7040029"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40" name="Text Placeholder 10">
            <a:extLst>
              <a:ext uri="{FF2B5EF4-FFF2-40B4-BE49-F238E27FC236}">
                <a16:creationId xmlns:a16="http://schemas.microsoft.com/office/drawing/2014/main" id="{5C53C0F3-9308-422B-BC6E-1ACA5029027A}"/>
              </a:ext>
            </a:extLst>
          </p:cNvPr>
          <p:cNvSpPr>
            <a:spLocks noGrp="1"/>
          </p:cNvSpPr>
          <p:nvPr>
            <p:ph type="body" sz="quarter" idx="50" hasCustomPrompt="1"/>
          </p:nvPr>
        </p:nvSpPr>
        <p:spPr>
          <a:xfrm>
            <a:off x="7512046"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41" name="Text Placeholder 10">
            <a:extLst>
              <a:ext uri="{FF2B5EF4-FFF2-40B4-BE49-F238E27FC236}">
                <a16:creationId xmlns:a16="http://schemas.microsoft.com/office/drawing/2014/main" id="{06DFFA03-9EA6-4F70-9519-AB1361BAF7CE}"/>
              </a:ext>
            </a:extLst>
          </p:cNvPr>
          <p:cNvSpPr>
            <a:spLocks noGrp="1"/>
          </p:cNvSpPr>
          <p:nvPr>
            <p:ph type="body" sz="quarter" idx="51" hasCustomPrompt="1"/>
          </p:nvPr>
        </p:nvSpPr>
        <p:spPr>
          <a:xfrm>
            <a:off x="7984063"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42" name="Text Placeholder 10">
            <a:extLst>
              <a:ext uri="{FF2B5EF4-FFF2-40B4-BE49-F238E27FC236}">
                <a16:creationId xmlns:a16="http://schemas.microsoft.com/office/drawing/2014/main" id="{49CD8693-3557-4241-BB88-518160D989C4}"/>
              </a:ext>
            </a:extLst>
          </p:cNvPr>
          <p:cNvSpPr>
            <a:spLocks noGrp="1"/>
          </p:cNvSpPr>
          <p:nvPr>
            <p:ph type="body" sz="quarter" idx="52" hasCustomPrompt="1"/>
          </p:nvPr>
        </p:nvSpPr>
        <p:spPr>
          <a:xfrm>
            <a:off x="8456080"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43" name="Text Placeholder 10">
            <a:extLst>
              <a:ext uri="{FF2B5EF4-FFF2-40B4-BE49-F238E27FC236}">
                <a16:creationId xmlns:a16="http://schemas.microsoft.com/office/drawing/2014/main" id="{4884DF69-4936-4F90-BFB8-ED04A228DA22}"/>
              </a:ext>
            </a:extLst>
          </p:cNvPr>
          <p:cNvSpPr>
            <a:spLocks noGrp="1"/>
          </p:cNvSpPr>
          <p:nvPr>
            <p:ph type="body" sz="quarter" idx="53" hasCustomPrompt="1"/>
          </p:nvPr>
        </p:nvSpPr>
        <p:spPr>
          <a:xfrm>
            <a:off x="8928097"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44" name="Text Placeholder 10">
            <a:extLst>
              <a:ext uri="{FF2B5EF4-FFF2-40B4-BE49-F238E27FC236}">
                <a16:creationId xmlns:a16="http://schemas.microsoft.com/office/drawing/2014/main" id="{00804F61-8052-4AD8-8370-ED72B261BC29}"/>
              </a:ext>
            </a:extLst>
          </p:cNvPr>
          <p:cNvSpPr>
            <a:spLocks noGrp="1"/>
          </p:cNvSpPr>
          <p:nvPr>
            <p:ph type="body" sz="quarter" idx="54" hasCustomPrompt="1"/>
          </p:nvPr>
        </p:nvSpPr>
        <p:spPr>
          <a:xfrm>
            <a:off x="10344148"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45" name="Text Placeholder 10">
            <a:extLst>
              <a:ext uri="{FF2B5EF4-FFF2-40B4-BE49-F238E27FC236}">
                <a16:creationId xmlns:a16="http://schemas.microsoft.com/office/drawing/2014/main" id="{313F370F-A9EC-477E-BED7-BF4E87527420}"/>
              </a:ext>
            </a:extLst>
          </p:cNvPr>
          <p:cNvSpPr>
            <a:spLocks noGrp="1"/>
          </p:cNvSpPr>
          <p:nvPr>
            <p:ph type="body" sz="quarter" idx="55" hasCustomPrompt="1"/>
          </p:nvPr>
        </p:nvSpPr>
        <p:spPr>
          <a:xfrm>
            <a:off x="9400114"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46" name="Text Placeholder 10">
            <a:extLst>
              <a:ext uri="{FF2B5EF4-FFF2-40B4-BE49-F238E27FC236}">
                <a16:creationId xmlns:a16="http://schemas.microsoft.com/office/drawing/2014/main" id="{9E687ADD-FE6C-441E-991F-E71EA0572C32}"/>
              </a:ext>
            </a:extLst>
          </p:cNvPr>
          <p:cNvSpPr>
            <a:spLocks noGrp="1"/>
          </p:cNvSpPr>
          <p:nvPr>
            <p:ph type="body" sz="quarter" idx="56" hasCustomPrompt="1"/>
          </p:nvPr>
        </p:nvSpPr>
        <p:spPr>
          <a:xfrm>
            <a:off x="9872131"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47" name="Text Placeholder 10">
            <a:extLst>
              <a:ext uri="{FF2B5EF4-FFF2-40B4-BE49-F238E27FC236}">
                <a16:creationId xmlns:a16="http://schemas.microsoft.com/office/drawing/2014/main" id="{5E0252B4-80AE-40E9-BA32-6EDAAC625211}"/>
              </a:ext>
            </a:extLst>
          </p:cNvPr>
          <p:cNvSpPr>
            <a:spLocks noGrp="1"/>
          </p:cNvSpPr>
          <p:nvPr>
            <p:ph type="body" sz="quarter" idx="57" hasCustomPrompt="1"/>
          </p:nvPr>
        </p:nvSpPr>
        <p:spPr>
          <a:xfrm>
            <a:off x="10816165"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48" name="Text Placeholder 10">
            <a:extLst>
              <a:ext uri="{FF2B5EF4-FFF2-40B4-BE49-F238E27FC236}">
                <a16:creationId xmlns:a16="http://schemas.microsoft.com/office/drawing/2014/main" id="{8A807DF0-23B6-4B83-B3F6-8D0BE9A851F6}"/>
              </a:ext>
            </a:extLst>
          </p:cNvPr>
          <p:cNvSpPr>
            <a:spLocks noGrp="1"/>
          </p:cNvSpPr>
          <p:nvPr>
            <p:ph type="body" sz="quarter" idx="58" hasCustomPrompt="1"/>
          </p:nvPr>
        </p:nvSpPr>
        <p:spPr>
          <a:xfrm>
            <a:off x="11288182" y="3597398"/>
            <a:ext cx="377825" cy="201776"/>
          </a:xfrm>
        </p:spPr>
        <p:txBody>
          <a:bodyPr rtlCol="0"/>
          <a:lstStyle>
            <a:lvl1pPr marL="0" indent="0" algn="ctr">
              <a:buNone/>
              <a:defRPr sz="1200">
                <a:solidFill>
                  <a:schemeClr val="tx1">
                    <a:lumMod val="50000"/>
                    <a:lumOff val="50000"/>
                  </a:schemeClr>
                </a:solidFill>
              </a:defRPr>
            </a:lvl1pPr>
          </a:lstStyle>
          <a:p>
            <a:pPr lvl="0" rtl="0"/>
            <a:r>
              <a:rPr lang="en-GB" noProof="0"/>
              <a:t>MM</a:t>
            </a:r>
          </a:p>
        </p:txBody>
      </p:sp>
      <p:sp>
        <p:nvSpPr>
          <p:cNvPr id="49" name="Text Placeholder 3">
            <a:extLst>
              <a:ext uri="{FF2B5EF4-FFF2-40B4-BE49-F238E27FC236}">
                <a16:creationId xmlns:a16="http://schemas.microsoft.com/office/drawing/2014/main" id="{F3591345-36C8-481A-AD5B-5F69B03D1710}"/>
              </a:ext>
            </a:extLst>
          </p:cNvPr>
          <p:cNvSpPr>
            <a:spLocks noGrp="1"/>
          </p:cNvSpPr>
          <p:nvPr>
            <p:ph type="body" sz="quarter" idx="59" hasCustomPrompt="1"/>
          </p:nvPr>
        </p:nvSpPr>
        <p:spPr>
          <a:xfrm>
            <a:off x="5360988" y="2190750"/>
            <a:ext cx="1793875" cy="561975"/>
          </a:xfrm>
          <a:noFill/>
          <a:ln>
            <a:noFill/>
          </a:ln>
        </p:spPr>
        <p:txBody>
          <a:bodyPr tIns="36000" rtlCol="0" anchor="t"/>
          <a:lstStyle>
            <a:lvl1pPr marL="0" indent="0" algn="ctr">
              <a:buNone/>
              <a:defRPr sz="1600" b="1">
                <a:solidFill>
                  <a:schemeClr val="tx1">
                    <a:lumMod val="75000"/>
                    <a:lumOff val="25000"/>
                  </a:schemeClr>
                </a:solidFill>
              </a:defRPr>
            </a:lvl1pPr>
          </a:lstStyle>
          <a:p>
            <a:pPr lvl="0" rtl="0"/>
            <a:r>
              <a:rPr lang="en-GB" noProof="0"/>
              <a:t>Item Title</a:t>
            </a:r>
          </a:p>
        </p:txBody>
      </p:sp>
      <p:sp>
        <p:nvSpPr>
          <p:cNvPr id="50" name="Text Placeholder 36">
            <a:extLst>
              <a:ext uri="{FF2B5EF4-FFF2-40B4-BE49-F238E27FC236}">
                <a16:creationId xmlns:a16="http://schemas.microsoft.com/office/drawing/2014/main" id="{954C0732-1924-4A1B-9272-95C51D0B36FE}"/>
              </a:ext>
            </a:extLst>
          </p:cNvPr>
          <p:cNvSpPr>
            <a:spLocks noGrp="1"/>
          </p:cNvSpPr>
          <p:nvPr>
            <p:ph type="body" sz="quarter" idx="60" hasCustomPrompt="1"/>
          </p:nvPr>
        </p:nvSpPr>
        <p:spPr>
          <a:xfrm>
            <a:off x="5395728" y="2531196"/>
            <a:ext cx="1724394" cy="185808"/>
          </a:xfrm>
          <a:solidFill>
            <a:schemeClr val="bg1">
              <a:lumMod val="95000"/>
            </a:schemeClr>
          </a:solidFill>
        </p:spPr>
        <p:txBody>
          <a:bodyPr rtlCol="0" anchor="ctr"/>
          <a:lstStyle>
            <a:lvl1pPr marL="0" indent="0" algn="ctr">
              <a:buNone/>
              <a:defRPr sz="1200">
                <a:solidFill>
                  <a:schemeClr val="tx1">
                    <a:lumMod val="75000"/>
                    <a:lumOff val="25000"/>
                  </a:schemeClr>
                </a:solidFill>
              </a:defRPr>
            </a:lvl1pPr>
          </a:lstStyle>
          <a:p>
            <a:pPr lvl="0" rtl="0"/>
            <a:r>
              <a:rPr lang="en-GB" noProof="0"/>
              <a:t>Month, Year</a:t>
            </a:r>
          </a:p>
        </p:txBody>
      </p:sp>
    </p:spTree>
    <p:extLst>
      <p:ext uri="{BB962C8B-B14F-4D97-AF65-F5344CB8AC3E}">
        <p14:creationId xmlns:p14="http://schemas.microsoft.com/office/powerpoint/2010/main" val="906707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6 Member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7" name="Footer Placeholder 6">
            <a:extLst>
              <a:ext uri="{FF2B5EF4-FFF2-40B4-BE49-F238E27FC236}">
                <a16:creationId xmlns:a16="http://schemas.microsoft.com/office/drawing/2014/main" id="{19F419B1-164A-4B7A-BBEC-47B6151ECB05}"/>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8" name="Slide Number Placeholder 7">
            <a:extLst>
              <a:ext uri="{FF2B5EF4-FFF2-40B4-BE49-F238E27FC236}">
                <a16:creationId xmlns:a16="http://schemas.microsoft.com/office/drawing/2014/main" id="{86E99B1E-D08C-46BA-9D27-9ED02F4C9B6C}"/>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340113" y="4505325"/>
            <a:ext cx="1800000" cy="900000"/>
          </a:xfrm>
        </p:spPr>
        <p:txBody>
          <a:bodyPr rtlCol="0"/>
          <a:lstStyle>
            <a:lvl1pPr marL="0" indent="0" algn="ctr">
              <a:buNone/>
              <a:defRPr sz="1600"/>
            </a:lvl1pPr>
          </a:lstStyle>
          <a:p>
            <a:pPr lvl="0" rtl="0"/>
            <a:r>
              <a:rPr lang="en-GB" noProof="0"/>
              <a:t>Title</a:t>
            </a:r>
          </a:p>
        </p:txBody>
      </p:sp>
      <p:sp>
        <p:nvSpPr>
          <p:cNvPr id="13" name="Text Placeholder 12">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4248426" y="4505325"/>
            <a:ext cx="1800000" cy="900000"/>
          </a:xfrm>
        </p:spPr>
        <p:txBody>
          <a:bodyPr rtlCol="0"/>
          <a:lstStyle>
            <a:lvl1pPr marL="0" indent="0" algn="ctr">
              <a:buNone/>
              <a:defRPr sz="1600"/>
            </a:lvl1pPr>
          </a:lstStyle>
          <a:p>
            <a:pPr lvl="0" rtl="0"/>
            <a:r>
              <a:rPr lang="en-GB" noProof="0"/>
              <a:t>Title</a:t>
            </a:r>
          </a:p>
        </p:txBody>
      </p:sp>
      <p:sp>
        <p:nvSpPr>
          <p:cNvPr id="15" name="Text Placeholder 14">
            <a:extLst>
              <a:ext uri="{FF2B5EF4-FFF2-40B4-BE49-F238E27FC236}">
                <a16:creationId xmlns:a16="http://schemas.microsoft.com/office/drawing/2014/main" id="{755213BF-EF6D-45DC-A01B-DE6C2F23A6D2}"/>
              </a:ext>
            </a:extLst>
          </p:cNvPr>
          <p:cNvSpPr>
            <a:spLocks noGrp="1"/>
          </p:cNvSpPr>
          <p:nvPr>
            <p:ph type="body" sz="quarter" idx="14" hasCustomPrompt="1"/>
          </p:nvPr>
        </p:nvSpPr>
        <p:spPr>
          <a:xfrm>
            <a:off x="6156739" y="4505325"/>
            <a:ext cx="1800000" cy="900000"/>
          </a:xfrm>
        </p:spPr>
        <p:txBody>
          <a:bodyPr rtlCol="0"/>
          <a:lstStyle>
            <a:lvl1pPr marL="0" indent="0" algn="ctr">
              <a:buNone/>
              <a:defRPr sz="1600"/>
            </a:lvl1pPr>
          </a:lstStyle>
          <a:p>
            <a:pPr lvl="0" rtl="0"/>
            <a:r>
              <a:rPr lang="en-GB" noProof="0"/>
              <a:t>Title</a:t>
            </a:r>
          </a:p>
        </p:txBody>
      </p:sp>
      <p:sp>
        <p:nvSpPr>
          <p:cNvPr id="17" name="Text Placeholder 16">
            <a:extLst>
              <a:ext uri="{FF2B5EF4-FFF2-40B4-BE49-F238E27FC236}">
                <a16:creationId xmlns:a16="http://schemas.microsoft.com/office/drawing/2014/main" id="{77D6BBBA-F4A3-45D4-91BC-A405FFDC7C3D}"/>
              </a:ext>
            </a:extLst>
          </p:cNvPr>
          <p:cNvSpPr>
            <a:spLocks noGrp="1"/>
          </p:cNvSpPr>
          <p:nvPr>
            <p:ph type="body" sz="quarter" idx="15" hasCustomPrompt="1"/>
          </p:nvPr>
        </p:nvSpPr>
        <p:spPr>
          <a:xfrm>
            <a:off x="8065052" y="4505325"/>
            <a:ext cx="1800000" cy="900000"/>
          </a:xfrm>
        </p:spPr>
        <p:txBody>
          <a:bodyPr rtlCol="0"/>
          <a:lstStyle>
            <a:lvl1pPr marL="0" indent="0" algn="ctr">
              <a:buNone/>
              <a:defRPr sz="1600"/>
            </a:lvl1pPr>
          </a:lstStyle>
          <a:p>
            <a:pPr lvl="0" rtl="0"/>
            <a:r>
              <a:rPr lang="en-GB" noProof="0"/>
              <a:t>Title</a:t>
            </a:r>
          </a:p>
        </p:txBody>
      </p:sp>
      <p:sp>
        <p:nvSpPr>
          <p:cNvPr id="6" name="Text Placeholder 5">
            <a:extLst>
              <a:ext uri="{FF2B5EF4-FFF2-40B4-BE49-F238E27FC236}">
                <a16:creationId xmlns:a16="http://schemas.microsoft.com/office/drawing/2014/main" id="{EB3F7825-EB73-4976-9D8D-BAD8C8FCEA82}"/>
              </a:ext>
            </a:extLst>
          </p:cNvPr>
          <p:cNvSpPr>
            <a:spLocks noGrp="1"/>
          </p:cNvSpPr>
          <p:nvPr>
            <p:ph type="body" sz="quarter" idx="16" hasCustomPrompt="1"/>
          </p:nvPr>
        </p:nvSpPr>
        <p:spPr>
          <a:xfrm>
            <a:off x="431800" y="3926334"/>
            <a:ext cx="1800000" cy="504000"/>
          </a:xfrm>
        </p:spPr>
        <p:txBody>
          <a:bodyPr rtlCol="0"/>
          <a:lstStyle>
            <a:lvl1pPr marL="0" indent="0" algn="ctr">
              <a:buNone/>
              <a:defRPr b="1">
                <a:latin typeface="+mj-lt"/>
              </a:defRPr>
            </a:lvl1pPr>
          </a:lstStyle>
          <a:p>
            <a:pPr lvl="0" rtl="0"/>
            <a:r>
              <a:rPr lang="en-GB" noProof="0"/>
              <a:t>Full Name</a:t>
            </a:r>
          </a:p>
        </p:txBody>
      </p:sp>
      <p:sp>
        <p:nvSpPr>
          <p:cNvPr id="10" name="Text Placeholder 9">
            <a:extLst>
              <a:ext uri="{FF2B5EF4-FFF2-40B4-BE49-F238E27FC236}">
                <a16:creationId xmlns:a16="http://schemas.microsoft.com/office/drawing/2014/main" id="{6D972951-9088-4993-8DED-9DA3B6B08CF2}"/>
              </a:ext>
            </a:extLst>
          </p:cNvPr>
          <p:cNvSpPr>
            <a:spLocks noGrp="1"/>
          </p:cNvSpPr>
          <p:nvPr>
            <p:ph type="body" sz="quarter" idx="17" hasCustomPrompt="1"/>
          </p:nvPr>
        </p:nvSpPr>
        <p:spPr>
          <a:xfrm>
            <a:off x="2340113" y="3926335"/>
            <a:ext cx="1800000" cy="504000"/>
          </a:xfrm>
        </p:spPr>
        <p:txBody>
          <a:bodyPr rtlCol="0"/>
          <a:lstStyle>
            <a:lvl1pPr marL="0" indent="0" algn="ctr">
              <a:buNone/>
              <a:defRPr b="1">
                <a:latin typeface="+mj-lt"/>
              </a:defRPr>
            </a:lvl1pPr>
          </a:lstStyle>
          <a:p>
            <a:pPr lvl="0" rtl="0"/>
            <a:r>
              <a:rPr lang="en-GB" noProof="0"/>
              <a:t>Full Name</a:t>
            </a:r>
          </a:p>
        </p:txBody>
      </p:sp>
      <p:sp>
        <p:nvSpPr>
          <p:cNvPr id="12" name="Text Placeholder 11">
            <a:extLst>
              <a:ext uri="{FF2B5EF4-FFF2-40B4-BE49-F238E27FC236}">
                <a16:creationId xmlns:a16="http://schemas.microsoft.com/office/drawing/2014/main" id="{48424FDD-507C-4199-BFC6-8BC01D8992B6}"/>
              </a:ext>
            </a:extLst>
          </p:cNvPr>
          <p:cNvSpPr>
            <a:spLocks noGrp="1"/>
          </p:cNvSpPr>
          <p:nvPr>
            <p:ph type="body" sz="quarter" idx="18" hasCustomPrompt="1"/>
          </p:nvPr>
        </p:nvSpPr>
        <p:spPr>
          <a:xfrm>
            <a:off x="4248426" y="3926335"/>
            <a:ext cx="1800000" cy="504000"/>
          </a:xfrm>
        </p:spPr>
        <p:txBody>
          <a:bodyPr rtlCol="0"/>
          <a:lstStyle>
            <a:lvl1pPr marL="0" indent="0" algn="ctr">
              <a:buNone/>
              <a:defRPr b="1">
                <a:latin typeface="+mj-lt"/>
              </a:defRPr>
            </a:lvl1pPr>
          </a:lstStyle>
          <a:p>
            <a:pPr lvl="0" rtl="0"/>
            <a:r>
              <a:rPr lang="en-GB" noProof="0"/>
              <a:t>Full Name</a:t>
            </a:r>
          </a:p>
        </p:txBody>
      </p:sp>
      <p:sp>
        <p:nvSpPr>
          <p:cNvPr id="16" name="Text Placeholder 15">
            <a:extLst>
              <a:ext uri="{FF2B5EF4-FFF2-40B4-BE49-F238E27FC236}">
                <a16:creationId xmlns:a16="http://schemas.microsoft.com/office/drawing/2014/main" id="{33DAFB20-1343-4578-8AA0-0378B674F1B1}"/>
              </a:ext>
            </a:extLst>
          </p:cNvPr>
          <p:cNvSpPr>
            <a:spLocks noGrp="1"/>
          </p:cNvSpPr>
          <p:nvPr>
            <p:ph type="body" sz="quarter" idx="19" hasCustomPrompt="1"/>
          </p:nvPr>
        </p:nvSpPr>
        <p:spPr>
          <a:xfrm>
            <a:off x="6156739" y="3926335"/>
            <a:ext cx="1800000" cy="504000"/>
          </a:xfrm>
        </p:spPr>
        <p:txBody>
          <a:bodyPr rtlCol="0"/>
          <a:lstStyle>
            <a:lvl1pPr marL="0" indent="0" algn="ctr">
              <a:buNone/>
              <a:defRPr b="1">
                <a:latin typeface="+mj-lt"/>
              </a:defRPr>
            </a:lvl1pPr>
          </a:lstStyle>
          <a:p>
            <a:pPr lvl="0" rtl="0"/>
            <a:r>
              <a:rPr lang="en-GB" noProof="0"/>
              <a:t>Full Name</a:t>
            </a:r>
          </a:p>
        </p:txBody>
      </p:sp>
      <p:sp>
        <p:nvSpPr>
          <p:cNvPr id="19" name="Text Placeholder 18">
            <a:extLst>
              <a:ext uri="{FF2B5EF4-FFF2-40B4-BE49-F238E27FC236}">
                <a16:creationId xmlns:a16="http://schemas.microsoft.com/office/drawing/2014/main" id="{B01E9EA3-8BD6-4531-812C-663C75428B76}"/>
              </a:ext>
            </a:extLst>
          </p:cNvPr>
          <p:cNvSpPr>
            <a:spLocks noGrp="1"/>
          </p:cNvSpPr>
          <p:nvPr>
            <p:ph type="body" sz="quarter" idx="20" hasCustomPrompt="1"/>
          </p:nvPr>
        </p:nvSpPr>
        <p:spPr>
          <a:xfrm>
            <a:off x="8065052" y="3926335"/>
            <a:ext cx="1800000" cy="504000"/>
          </a:xfrm>
        </p:spPr>
        <p:txBody>
          <a:bodyPr rtlCol="0"/>
          <a:lstStyle>
            <a:lvl1pPr marL="0" indent="0" algn="ctr">
              <a:buNone/>
              <a:defRPr b="1">
                <a:latin typeface="+mj-lt"/>
              </a:defRPr>
            </a:lvl1pPr>
          </a:lstStyle>
          <a:p>
            <a:pPr lvl="0" rtl="0"/>
            <a:r>
              <a:rPr lang="en-GB" noProof="0"/>
              <a:t>Full Name</a:t>
            </a:r>
          </a:p>
        </p:txBody>
      </p:sp>
      <p:sp>
        <p:nvSpPr>
          <p:cNvPr id="21" name="Text Placeholder 20">
            <a:extLst>
              <a:ext uri="{FF2B5EF4-FFF2-40B4-BE49-F238E27FC236}">
                <a16:creationId xmlns:a16="http://schemas.microsoft.com/office/drawing/2014/main" id="{DA4566DA-C848-4A27-BBC8-722932FFD7F6}"/>
              </a:ext>
            </a:extLst>
          </p:cNvPr>
          <p:cNvSpPr>
            <a:spLocks noGrp="1"/>
          </p:cNvSpPr>
          <p:nvPr>
            <p:ph type="body" sz="quarter" idx="21" hasCustomPrompt="1"/>
          </p:nvPr>
        </p:nvSpPr>
        <p:spPr>
          <a:xfrm>
            <a:off x="431800" y="4505325"/>
            <a:ext cx="1800000" cy="900000"/>
          </a:xfrm>
        </p:spPr>
        <p:txBody>
          <a:bodyPr rtlCol="0"/>
          <a:lstStyle>
            <a:lvl1pPr marL="0" indent="0" algn="ctr">
              <a:buNone/>
              <a:defRPr sz="1600"/>
            </a:lvl1pPr>
          </a:lstStyle>
          <a:p>
            <a:pPr lvl="0" rtl="0"/>
            <a:r>
              <a:rPr lang="en-GB" noProof="0"/>
              <a:t>Title</a:t>
            </a:r>
          </a:p>
        </p:txBody>
      </p:sp>
      <p:sp>
        <p:nvSpPr>
          <p:cNvPr id="23" name="Picture Placeholder 22">
            <a:extLst>
              <a:ext uri="{FF2B5EF4-FFF2-40B4-BE49-F238E27FC236}">
                <a16:creationId xmlns:a16="http://schemas.microsoft.com/office/drawing/2014/main" id="{4089E01F-0C47-4C6A-A9A8-A1A7E470F31A}"/>
              </a:ext>
            </a:extLst>
          </p:cNvPr>
          <p:cNvSpPr>
            <a:spLocks noGrp="1"/>
          </p:cNvSpPr>
          <p:nvPr>
            <p:ph type="pic" sz="quarter" idx="22"/>
          </p:nvPr>
        </p:nvSpPr>
        <p:spPr>
          <a:xfrm>
            <a:off x="717088" y="2160704"/>
            <a:ext cx="1229425" cy="1229425"/>
          </a:xfrm>
          <a:prstGeom prst="ellipse">
            <a:avLst/>
          </a:prstGeom>
          <a:solidFill>
            <a:schemeClr val="bg1">
              <a:lumMod val="95000"/>
            </a:schemeClr>
          </a:solidFill>
          <a:ln w="3175">
            <a:solidFill>
              <a:schemeClr val="bg1">
                <a:lumMod val="75000"/>
              </a:schemeClr>
            </a:solidFill>
          </a:ln>
        </p:spPr>
        <p:txBody>
          <a:bodyPr rtlCol="0" anchor="ctr"/>
          <a:lstStyle>
            <a:lvl1pPr marL="0" indent="0" algn="ctr">
              <a:buNone/>
              <a:defRPr/>
            </a:lvl1pPr>
          </a:lstStyle>
          <a:p>
            <a:pPr rtl="0"/>
            <a:r>
              <a:rPr lang="en-GB" noProof="0"/>
              <a:t>Click icon to add picture</a:t>
            </a:r>
          </a:p>
        </p:txBody>
      </p:sp>
      <p:sp>
        <p:nvSpPr>
          <p:cNvPr id="24" name="Picture Placeholder 22">
            <a:extLst>
              <a:ext uri="{FF2B5EF4-FFF2-40B4-BE49-F238E27FC236}">
                <a16:creationId xmlns:a16="http://schemas.microsoft.com/office/drawing/2014/main" id="{806A4855-25AA-40D4-B1A4-A271486B6C9F}"/>
              </a:ext>
            </a:extLst>
          </p:cNvPr>
          <p:cNvSpPr>
            <a:spLocks noGrp="1"/>
          </p:cNvSpPr>
          <p:nvPr>
            <p:ph type="pic" sz="quarter" idx="23"/>
          </p:nvPr>
        </p:nvSpPr>
        <p:spPr>
          <a:xfrm>
            <a:off x="2625401" y="2160704"/>
            <a:ext cx="1229425" cy="1229425"/>
          </a:xfrm>
          <a:prstGeom prst="ellipse">
            <a:avLst/>
          </a:prstGeom>
          <a:solidFill>
            <a:schemeClr val="bg1">
              <a:lumMod val="95000"/>
            </a:schemeClr>
          </a:solidFill>
          <a:ln w="3175">
            <a:solidFill>
              <a:schemeClr val="bg1">
                <a:lumMod val="75000"/>
              </a:schemeClr>
            </a:solidFill>
          </a:ln>
        </p:spPr>
        <p:txBody>
          <a:bodyPr rtlCol="0" anchor="ctr"/>
          <a:lstStyle>
            <a:lvl1pPr marL="0" indent="0" algn="ctr">
              <a:buNone/>
              <a:defRPr/>
            </a:lvl1pPr>
          </a:lstStyle>
          <a:p>
            <a:pPr rtl="0"/>
            <a:r>
              <a:rPr lang="en-GB" noProof="0"/>
              <a:t>Click icon to add picture</a:t>
            </a:r>
          </a:p>
        </p:txBody>
      </p:sp>
      <p:sp>
        <p:nvSpPr>
          <p:cNvPr id="25" name="Picture Placeholder 22">
            <a:extLst>
              <a:ext uri="{FF2B5EF4-FFF2-40B4-BE49-F238E27FC236}">
                <a16:creationId xmlns:a16="http://schemas.microsoft.com/office/drawing/2014/main" id="{31E10A24-B676-4117-9507-B4B0EB406F02}"/>
              </a:ext>
            </a:extLst>
          </p:cNvPr>
          <p:cNvSpPr>
            <a:spLocks noGrp="1"/>
          </p:cNvSpPr>
          <p:nvPr>
            <p:ph type="pic" sz="quarter" idx="24"/>
          </p:nvPr>
        </p:nvSpPr>
        <p:spPr>
          <a:xfrm>
            <a:off x="4533714" y="2160704"/>
            <a:ext cx="1229425" cy="1229425"/>
          </a:xfrm>
          <a:prstGeom prst="ellipse">
            <a:avLst/>
          </a:prstGeom>
          <a:solidFill>
            <a:schemeClr val="bg1">
              <a:lumMod val="95000"/>
            </a:schemeClr>
          </a:solidFill>
          <a:ln w="3175">
            <a:solidFill>
              <a:schemeClr val="bg1">
                <a:lumMod val="75000"/>
              </a:schemeClr>
            </a:solidFill>
          </a:ln>
        </p:spPr>
        <p:txBody>
          <a:bodyPr rtlCol="0" anchor="ctr"/>
          <a:lstStyle>
            <a:lvl1pPr marL="0" indent="0" algn="ctr">
              <a:buNone/>
              <a:defRPr/>
            </a:lvl1pPr>
          </a:lstStyle>
          <a:p>
            <a:pPr rtl="0"/>
            <a:r>
              <a:rPr lang="en-GB" noProof="0"/>
              <a:t>Click icon to add picture</a:t>
            </a:r>
          </a:p>
        </p:txBody>
      </p:sp>
      <p:sp>
        <p:nvSpPr>
          <p:cNvPr id="26" name="Picture Placeholder 22">
            <a:extLst>
              <a:ext uri="{FF2B5EF4-FFF2-40B4-BE49-F238E27FC236}">
                <a16:creationId xmlns:a16="http://schemas.microsoft.com/office/drawing/2014/main" id="{6549D851-9848-44AC-937A-9B1EF867E595}"/>
              </a:ext>
            </a:extLst>
          </p:cNvPr>
          <p:cNvSpPr>
            <a:spLocks noGrp="1"/>
          </p:cNvSpPr>
          <p:nvPr>
            <p:ph type="pic" sz="quarter" idx="25"/>
          </p:nvPr>
        </p:nvSpPr>
        <p:spPr>
          <a:xfrm>
            <a:off x="6442027" y="2160704"/>
            <a:ext cx="1229425" cy="1229425"/>
          </a:xfrm>
          <a:prstGeom prst="ellipse">
            <a:avLst/>
          </a:prstGeom>
          <a:solidFill>
            <a:schemeClr val="bg1">
              <a:lumMod val="95000"/>
            </a:schemeClr>
          </a:solidFill>
          <a:ln w="3175">
            <a:solidFill>
              <a:schemeClr val="bg1">
                <a:lumMod val="75000"/>
              </a:schemeClr>
            </a:solidFill>
          </a:ln>
        </p:spPr>
        <p:txBody>
          <a:bodyPr rtlCol="0" anchor="ctr"/>
          <a:lstStyle>
            <a:lvl1pPr marL="0" indent="0" algn="ctr">
              <a:buNone/>
              <a:defRPr/>
            </a:lvl1pPr>
          </a:lstStyle>
          <a:p>
            <a:pPr rtl="0"/>
            <a:r>
              <a:rPr lang="en-GB" noProof="0"/>
              <a:t>Click icon to add picture</a:t>
            </a:r>
          </a:p>
        </p:txBody>
      </p:sp>
      <p:sp>
        <p:nvSpPr>
          <p:cNvPr id="27" name="Picture Placeholder 22">
            <a:extLst>
              <a:ext uri="{FF2B5EF4-FFF2-40B4-BE49-F238E27FC236}">
                <a16:creationId xmlns:a16="http://schemas.microsoft.com/office/drawing/2014/main" id="{B765F5D3-7CB7-4E55-8217-E9EEA9F2945A}"/>
              </a:ext>
            </a:extLst>
          </p:cNvPr>
          <p:cNvSpPr>
            <a:spLocks noGrp="1"/>
          </p:cNvSpPr>
          <p:nvPr>
            <p:ph type="pic" sz="quarter" idx="26"/>
          </p:nvPr>
        </p:nvSpPr>
        <p:spPr>
          <a:xfrm>
            <a:off x="8350340" y="2160704"/>
            <a:ext cx="1229425" cy="1229425"/>
          </a:xfrm>
          <a:prstGeom prst="ellipse">
            <a:avLst/>
          </a:prstGeom>
          <a:solidFill>
            <a:schemeClr val="bg1">
              <a:lumMod val="95000"/>
            </a:schemeClr>
          </a:solidFill>
          <a:ln w="3175">
            <a:solidFill>
              <a:schemeClr val="bg1">
                <a:lumMod val="75000"/>
              </a:schemeClr>
            </a:solidFill>
          </a:ln>
        </p:spPr>
        <p:txBody>
          <a:bodyPr rtlCol="0" anchor="ctr"/>
          <a:lstStyle>
            <a:lvl1pPr marL="0" indent="0" algn="ctr">
              <a:buNone/>
              <a:defRPr/>
            </a:lvl1pPr>
          </a:lstStyle>
          <a:p>
            <a:pPr rtl="0"/>
            <a:r>
              <a:rPr lang="en-GB" noProof="0"/>
              <a:t>Click icon to add picture</a:t>
            </a:r>
          </a:p>
        </p:txBody>
      </p:sp>
      <p:sp>
        <p:nvSpPr>
          <p:cNvPr id="20" name="Picture Placeholder 22">
            <a:extLst>
              <a:ext uri="{FF2B5EF4-FFF2-40B4-BE49-F238E27FC236}">
                <a16:creationId xmlns:a16="http://schemas.microsoft.com/office/drawing/2014/main" id="{8CB2CA38-4C7F-4D6B-9B34-606F1A007A17}"/>
              </a:ext>
            </a:extLst>
          </p:cNvPr>
          <p:cNvSpPr>
            <a:spLocks noGrp="1"/>
          </p:cNvSpPr>
          <p:nvPr>
            <p:ph type="pic" sz="quarter" idx="27"/>
          </p:nvPr>
        </p:nvSpPr>
        <p:spPr>
          <a:xfrm>
            <a:off x="10258651" y="2160704"/>
            <a:ext cx="1229425" cy="1229425"/>
          </a:xfrm>
          <a:prstGeom prst="ellipse">
            <a:avLst/>
          </a:prstGeom>
          <a:solidFill>
            <a:schemeClr val="bg1">
              <a:lumMod val="95000"/>
            </a:schemeClr>
          </a:solidFill>
          <a:ln w="3175">
            <a:solidFill>
              <a:schemeClr val="bg1">
                <a:lumMod val="75000"/>
              </a:schemeClr>
            </a:solidFill>
          </a:ln>
        </p:spPr>
        <p:txBody>
          <a:bodyPr rtlCol="0" anchor="ctr"/>
          <a:lstStyle>
            <a:lvl1pPr marL="0" indent="0" algn="ctr">
              <a:buNone/>
              <a:defRPr/>
            </a:lvl1pPr>
          </a:lstStyle>
          <a:p>
            <a:pPr rtl="0"/>
            <a:r>
              <a:rPr lang="en-GB" noProof="0"/>
              <a:t>Click icon to add picture</a:t>
            </a:r>
          </a:p>
        </p:txBody>
      </p:sp>
      <p:sp>
        <p:nvSpPr>
          <p:cNvPr id="4" name="Text Placeholder 3">
            <a:extLst>
              <a:ext uri="{FF2B5EF4-FFF2-40B4-BE49-F238E27FC236}">
                <a16:creationId xmlns:a16="http://schemas.microsoft.com/office/drawing/2014/main" id="{F5DA42CA-D117-4AF7-9FEC-03EB2BBB7566}"/>
              </a:ext>
            </a:extLst>
          </p:cNvPr>
          <p:cNvSpPr>
            <a:spLocks noGrp="1"/>
          </p:cNvSpPr>
          <p:nvPr>
            <p:ph type="body" sz="quarter" idx="28" hasCustomPrompt="1"/>
          </p:nvPr>
        </p:nvSpPr>
        <p:spPr>
          <a:xfrm>
            <a:off x="9973363" y="3925888"/>
            <a:ext cx="1800000" cy="504825"/>
          </a:xfrm>
        </p:spPr>
        <p:txBody>
          <a:bodyPr rtlCol="0"/>
          <a:lstStyle>
            <a:lvl1pPr marL="0" indent="0" algn="ctr">
              <a:buNone/>
              <a:defRPr b="1">
                <a:latin typeface="+mj-lt"/>
              </a:defRPr>
            </a:lvl1pPr>
            <a:lvl2pPr marL="266700" indent="0" algn="ctr">
              <a:buNone/>
              <a:defRPr/>
            </a:lvl2pPr>
            <a:lvl3pPr marL="542925" indent="0" algn="ctr">
              <a:buNone/>
              <a:defRPr/>
            </a:lvl3pPr>
            <a:lvl4pPr marL="809625" indent="0" algn="ctr">
              <a:buNone/>
              <a:defRPr/>
            </a:lvl4pPr>
            <a:lvl5pPr marL="1076325" indent="0" algn="ctr">
              <a:buNone/>
              <a:defRPr/>
            </a:lvl5pPr>
          </a:lstStyle>
          <a:p>
            <a:pPr lvl="0" rtl="0"/>
            <a:r>
              <a:rPr lang="en-GB" noProof="0"/>
              <a:t>Full Name</a:t>
            </a:r>
          </a:p>
        </p:txBody>
      </p:sp>
      <p:sp>
        <p:nvSpPr>
          <p:cNvPr id="11" name="Text Placeholder 10">
            <a:extLst>
              <a:ext uri="{FF2B5EF4-FFF2-40B4-BE49-F238E27FC236}">
                <a16:creationId xmlns:a16="http://schemas.microsoft.com/office/drawing/2014/main" id="{5F9CEF5A-8DCE-4156-9138-C113C0D3A79D}"/>
              </a:ext>
            </a:extLst>
          </p:cNvPr>
          <p:cNvSpPr>
            <a:spLocks noGrp="1"/>
          </p:cNvSpPr>
          <p:nvPr>
            <p:ph type="body" sz="quarter" idx="29" hasCustomPrompt="1"/>
          </p:nvPr>
        </p:nvSpPr>
        <p:spPr>
          <a:xfrm>
            <a:off x="9973363" y="4505325"/>
            <a:ext cx="1800000" cy="900113"/>
          </a:xfrm>
        </p:spPr>
        <p:txBody>
          <a:bodyPr rtlCol="0"/>
          <a:lstStyle>
            <a:lvl1pPr marL="0" indent="0" algn="ctr">
              <a:buNone/>
              <a:defRPr/>
            </a:lvl1pPr>
          </a:lstStyle>
          <a:p>
            <a:pPr lvl="0" rtl="0"/>
            <a:r>
              <a:rPr lang="en-GB" noProof="0"/>
              <a:t>Title</a:t>
            </a:r>
          </a:p>
        </p:txBody>
      </p:sp>
    </p:spTree>
    <p:extLst>
      <p:ext uri="{BB962C8B-B14F-4D97-AF65-F5344CB8AC3E}">
        <p14:creationId xmlns:p14="http://schemas.microsoft.com/office/powerpoint/2010/main" val="15035105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Subtitle Only">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F8AB0F04-910C-4647-AE1C-177C66B50038}"/>
              </a:ext>
            </a:extLst>
          </p:cNvPr>
          <p:cNvSpPr/>
          <p:nvPr userDrawn="1"/>
        </p:nvSpPr>
        <p:spPr>
          <a:xfrm rot="4308689">
            <a:off x="8139110" y="-52404"/>
            <a:ext cx="648657" cy="777553"/>
          </a:xfrm>
          <a:custGeom>
            <a:avLst/>
            <a:gdLst>
              <a:gd name="connsiteX0" fmla="*/ 0 w 648657"/>
              <a:gd name="connsiteY0" fmla="*/ 777553 h 777553"/>
              <a:gd name="connsiteX1" fmla="*/ 255474 w 648657"/>
              <a:gd name="connsiteY1" fmla="*/ 0 h 777553"/>
              <a:gd name="connsiteX2" fmla="*/ 648657 w 648657"/>
              <a:gd name="connsiteY2" fmla="*/ 713937 h 777553"/>
              <a:gd name="connsiteX3" fmla="*/ 0 w 648657"/>
              <a:gd name="connsiteY3" fmla="*/ 777553 h 777553"/>
            </a:gdLst>
            <a:ahLst/>
            <a:cxnLst>
              <a:cxn ang="0">
                <a:pos x="connsiteX0" y="connsiteY0"/>
              </a:cxn>
              <a:cxn ang="0">
                <a:pos x="connsiteX1" y="connsiteY1"/>
              </a:cxn>
              <a:cxn ang="0">
                <a:pos x="connsiteX2" y="connsiteY2"/>
              </a:cxn>
              <a:cxn ang="0">
                <a:pos x="connsiteX3" y="connsiteY3"/>
              </a:cxn>
            </a:cxnLst>
            <a:rect l="l" t="t" r="r" b="b"/>
            <a:pathLst>
              <a:path w="648657" h="777553">
                <a:moveTo>
                  <a:pt x="0" y="777553"/>
                </a:moveTo>
                <a:lnTo>
                  <a:pt x="255474" y="0"/>
                </a:lnTo>
                <a:lnTo>
                  <a:pt x="648657" y="713937"/>
                </a:lnTo>
                <a:lnTo>
                  <a:pt x="0" y="777553"/>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Freeform: Shape 26">
            <a:extLst>
              <a:ext uri="{FF2B5EF4-FFF2-40B4-BE49-F238E27FC236}">
                <a16:creationId xmlns:a16="http://schemas.microsoft.com/office/drawing/2014/main" id="{3E72A672-7789-4744-A4CB-D177B890FDE6}"/>
              </a:ext>
            </a:extLst>
          </p:cNvPr>
          <p:cNvSpPr/>
          <p:nvPr userDrawn="1"/>
        </p:nvSpPr>
        <p:spPr>
          <a:xfrm rot="4308689">
            <a:off x="8878526" y="-532562"/>
            <a:ext cx="3571215" cy="3737093"/>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71215" h="3737093">
                <a:moveTo>
                  <a:pt x="0" y="3023156"/>
                </a:moveTo>
                <a:lnTo>
                  <a:pt x="993291" y="0"/>
                </a:lnTo>
                <a:lnTo>
                  <a:pt x="3571215" y="847006"/>
                </a:lnTo>
                <a:lnTo>
                  <a:pt x="1392370" y="3639100"/>
                </a:lnTo>
                <a:lnTo>
                  <a:pt x="393183" y="3737093"/>
                </a:lnTo>
                <a:lnTo>
                  <a:pt x="0" y="3023156"/>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14" name="Freeform: Shape 13">
            <a:extLst>
              <a:ext uri="{FF2B5EF4-FFF2-40B4-BE49-F238E27FC236}">
                <a16:creationId xmlns:a16="http://schemas.microsoft.com/office/drawing/2014/main" id="{0C7CDA8E-8D79-474E-8278-7D77C867E238}"/>
              </a:ext>
            </a:extLst>
          </p:cNvPr>
          <p:cNvSpPr/>
          <p:nvPr userDrawn="1"/>
        </p:nvSpPr>
        <p:spPr>
          <a:xfrm rot="4308689">
            <a:off x="9191192" y="1651650"/>
            <a:ext cx="1980696" cy="2066510"/>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Freeform: Shape 18">
            <a:extLst>
              <a:ext uri="{FF2B5EF4-FFF2-40B4-BE49-F238E27FC236}">
                <a16:creationId xmlns:a16="http://schemas.microsoft.com/office/drawing/2014/main" id="{ABD99355-65C1-4211-9E82-3D41ACE0AE17}"/>
              </a:ext>
            </a:extLst>
          </p:cNvPr>
          <p:cNvSpPr/>
          <p:nvPr userDrawn="1"/>
        </p:nvSpPr>
        <p:spPr>
          <a:xfrm rot="13830869">
            <a:off x="9457431" y="3977898"/>
            <a:ext cx="346713" cy="206124"/>
          </a:xfrm>
          <a:custGeom>
            <a:avLst/>
            <a:gdLst>
              <a:gd name="connsiteX0" fmla="*/ 346713 w 346713"/>
              <a:gd name="connsiteY0" fmla="*/ 206124 h 206124"/>
              <a:gd name="connsiteX1" fmla="*/ 0 w 346713"/>
              <a:gd name="connsiteY1" fmla="*/ 206124 h 206124"/>
              <a:gd name="connsiteX2" fmla="*/ 86666 w 346713"/>
              <a:gd name="connsiteY2" fmla="*/ 0 h 206124"/>
              <a:gd name="connsiteX3" fmla="*/ 346713 w 346713"/>
              <a:gd name="connsiteY3" fmla="*/ 206124 h 206124"/>
            </a:gdLst>
            <a:ahLst/>
            <a:cxnLst>
              <a:cxn ang="0">
                <a:pos x="connsiteX0" y="connsiteY0"/>
              </a:cxn>
              <a:cxn ang="0">
                <a:pos x="connsiteX1" y="connsiteY1"/>
              </a:cxn>
              <a:cxn ang="0">
                <a:pos x="connsiteX2" y="connsiteY2"/>
              </a:cxn>
              <a:cxn ang="0">
                <a:pos x="connsiteX3" y="connsiteY3"/>
              </a:cxn>
            </a:cxnLst>
            <a:rect l="l" t="t" r="r" b="b"/>
            <a:pathLst>
              <a:path w="346713" h="206124">
                <a:moveTo>
                  <a:pt x="346713" y="206124"/>
                </a:moveTo>
                <a:lnTo>
                  <a:pt x="0" y="206124"/>
                </a:lnTo>
                <a:lnTo>
                  <a:pt x="86666" y="0"/>
                </a:lnTo>
                <a:lnTo>
                  <a:pt x="346713" y="206124"/>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8" name="Freeform: Shape 17">
            <a:extLst>
              <a:ext uri="{FF2B5EF4-FFF2-40B4-BE49-F238E27FC236}">
                <a16:creationId xmlns:a16="http://schemas.microsoft.com/office/drawing/2014/main" id="{F459E701-5FEF-4918-8F3A-04E29BF09009}"/>
              </a:ext>
            </a:extLst>
          </p:cNvPr>
          <p:cNvSpPr/>
          <p:nvPr userDrawn="1"/>
        </p:nvSpPr>
        <p:spPr>
          <a:xfrm rot="12431080">
            <a:off x="9528615" y="3713859"/>
            <a:ext cx="710669" cy="335543"/>
          </a:xfrm>
          <a:custGeom>
            <a:avLst/>
            <a:gdLst>
              <a:gd name="connsiteX0" fmla="*/ 710669 w 710669"/>
              <a:gd name="connsiteY0" fmla="*/ 176660 h 335543"/>
              <a:gd name="connsiteX1" fmla="*/ 0 w 710669"/>
              <a:gd name="connsiteY1" fmla="*/ 335543 h 335543"/>
              <a:gd name="connsiteX2" fmla="*/ 141082 w 710669"/>
              <a:gd name="connsiteY2" fmla="*/ 0 h 335543"/>
              <a:gd name="connsiteX3" fmla="*/ 487795 w 710669"/>
              <a:gd name="connsiteY3" fmla="*/ 0 h 335543"/>
              <a:gd name="connsiteX4" fmla="*/ 710669 w 710669"/>
              <a:gd name="connsiteY4" fmla="*/ 176660 h 335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0669" h="335543">
                <a:moveTo>
                  <a:pt x="710669" y="176660"/>
                </a:moveTo>
                <a:lnTo>
                  <a:pt x="0" y="335543"/>
                </a:lnTo>
                <a:lnTo>
                  <a:pt x="141082" y="0"/>
                </a:lnTo>
                <a:lnTo>
                  <a:pt x="487795" y="0"/>
                </a:lnTo>
                <a:lnTo>
                  <a:pt x="710669" y="17666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Freeform: Shape 19">
            <a:extLst>
              <a:ext uri="{FF2B5EF4-FFF2-40B4-BE49-F238E27FC236}">
                <a16:creationId xmlns:a16="http://schemas.microsoft.com/office/drawing/2014/main" id="{8550A0A6-1197-4153-9800-69D58909D0C7}"/>
              </a:ext>
            </a:extLst>
          </p:cNvPr>
          <p:cNvSpPr/>
          <p:nvPr userDrawn="1"/>
        </p:nvSpPr>
        <p:spPr>
          <a:xfrm rot="4308689">
            <a:off x="8785444" y="1075879"/>
            <a:ext cx="1246227" cy="1580187"/>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 name="connsiteX0" fmla="*/ 0 w 1980696"/>
              <a:gd name="connsiteY0" fmla="*/ 1680311 h 1680311"/>
              <a:gd name="connsiteX1" fmla="*/ 1337031 w 1980696"/>
              <a:gd name="connsiteY1" fmla="*/ 0 h 1680311"/>
              <a:gd name="connsiteX2" fmla="*/ 1980696 w 1980696"/>
              <a:gd name="connsiteY2" fmla="*/ 1143817 h 1680311"/>
              <a:gd name="connsiteX3" fmla="*/ 1459417 w 1980696"/>
              <a:gd name="connsiteY3" fmla="*/ 1680311 h 1680311"/>
              <a:gd name="connsiteX4" fmla="*/ 0 w 1980696"/>
              <a:gd name="connsiteY4" fmla="*/ 1680311 h 1680311"/>
              <a:gd name="connsiteX0" fmla="*/ 0 w 1459417"/>
              <a:gd name="connsiteY0" fmla="*/ 1680311 h 1680311"/>
              <a:gd name="connsiteX1" fmla="*/ 1337031 w 1459417"/>
              <a:gd name="connsiteY1" fmla="*/ 0 h 1680311"/>
              <a:gd name="connsiteX2" fmla="*/ 1360698 w 1459417"/>
              <a:gd name="connsiteY2" fmla="*/ 208215 h 1680311"/>
              <a:gd name="connsiteX3" fmla="*/ 1459417 w 1459417"/>
              <a:gd name="connsiteY3" fmla="*/ 1680311 h 1680311"/>
              <a:gd name="connsiteX4" fmla="*/ 0 w 1459417"/>
              <a:gd name="connsiteY4" fmla="*/ 1680311 h 1680311"/>
              <a:gd name="connsiteX0" fmla="*/ 0 w 1360698"/>
              <a:gd name="connsiteY0" fmla="*/ 1680311 h 1688402"/>
              <a:gd name="connsiteX1" fmla="*/ 1337031 w 1360698"/>
              <a:gd name="connsiteY1" fmla="*/ 0 h 1688402"/>
              <a:gd name="connsiteX2" fmla="*/ 1360698 w 1360698"/>
              <a:gd name="connsiteY2" fmla="*/ 208215 h 1688402"/>
              <a:gd name="connsiteX3" fmla="*/ 278710 w 1360698"/>
              <a:gd name="connsiteY3" fmla="*/ 1688402 h 1688402"/>
              <a:gd name="connsiteX4" fmla="*/ 0 w 1360698"/>
              <a:gd name="connsiteY4" fmla="*/ 1680311 h 1688402"/>
              <a:gd name="connsiteX0" fmla="*/ 0 w 1360698"/>
              <a:gd name="connsiteY0" fmla="*/ 1680311 h 1698354"/>
              <a:gd name="connsiteX1" fmla="*/ 1337031 w 1360698"/>
              <a:gd name="connsiteY1" fmla="*/ 0 h 1698354"/>
              <a:gd name="connsiteX2" fmla="*/ 1360698 w 1360698"/>
              <a:gd name="connsiteY2" fmla="*/ 208215 h 1698354"/>
              <a:gd name="connsiteX3" fmla="*/ 415804 w 1360698"/>
              <a:gd name="connsiteY3" fmla="*/ 1698354 h 1698354"/>
              <a:gd name="connsiteX4" fmla="*/ 0 w 1360698"/>
              <a:gd name="connsiteY4" fmla="*/ 1680311 h 1698354"/>
              <a:gd name="connsiteX0" fmla="*/ 0 w 1360698"/>
              <a:gd name="connsiteY0" fmla="*/ 1556337 h 1574380"/>
              <a:gd name="connsiteX1" fmla="*/ 1226116 w 1360698"/>
              <a:gd name="connsiteY1" fmla="*/ 0 h 1574380"/>
              <a:gd name="connsiteX2" fmla="*/ 1360698 w 1360698"/>
              <a:gd name="connsiteY2" fmla="*/ 84241 h 1574380"/>
              <a:gd name="connsiteX3" fmla="*/ 415804 w 1360698"/>
              <a:gd name="connsiteY3" fmla="*/ 1574380 h 1574380"/>
              <a:gd name="connsiteX4" fmla="*/ 0 w 1360698"/>
              <a:gd name="connsiteY4" fmla="*/ 1556337 h 1574380"/>
              <a:gd name="connsiteX0" fmla="*/ 0 w 1303560"/>
              <a:gd name="connsiteY0" fmla="*/ 1556337 h 1574380"/>
              <a:gd name="connsiteX1" fmla="*/ 1226116 w 1303560"/>
              <a:gd name="connsiteY1" fmla="*/ 0 h 1574380"/>
              <a:gd name="connsiteX2" fmla="*/ 1303560 w 1303560"/>
              <a:gd name="connsiteY2" fmla="*/ 105569 h 1574380"/>
              <a:gd name="connsiteX3" fmla="*/ 415804 w 1303560"/>
              <a:gd name="connsiteY3" fmla="*/ 1574380 h 1574380"/>
              <a:gd name="connsiteX4" fmla="*/ 0 w 1303560"/>
              <a:gd name="connsiteY4" fmla="*/ 1556337 h 1574380"/>
              <a:gd name="connsiteX0" fmla="*/ 0 w 1246227"/>
              <a:gd name="connsiteY0" fmla="*/ 1580187 h 1580187"/>
              <a:gd name="connsiteX1" fmla="*/ 1168783 w 1246227"/>
              <a:gd name="connsiteY1" fmla="*/ 0 h 1580187"/>
              <a:gd name="connsiteX2" fmla="*/ 1246227 w 1246227"/>
              <a:gd name="connsiteY2" fmla="*/ 105569 h 1580187"/>
              <a:gd name="connsiteX3" fmla="*/ 358471 w 1246227"/>
              <a:gd name="connsiteY3" fmla="*/ 1574380 h 1580187"/>
              <a:gd name="connsiteX4" fmla="*/ 0 w 1246227"/>
              <a:gd name="connsiteY4" fmla="*/ 1580187 h 158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6227" h="1580187">
                <a:moveTo>
                  <a:pt x="0" y="1580187"/>
                </a:moveTo>
                <a:lnTo>
                  <a:pt x="1168783" y="0"/>
                </a:lnTo>
                <a:lnTo>
                  <a:pt x="1246227" y="105569"/>
                </a:lnTo>
                <a:lnTo>
                  <a:pt x="358471" y="1574380"/>
                </a:lnTo>
                <a:lnTo>
                  <a:pt x="0" y="1580187"/>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4" name="Freeform: Shape 23">
            <a:extLst>
              <a:ext uri="{FF2B5EF4-FFF2-40B4-BE49-F238E27FC236}">
                <a16:creationId xmlns:a16="http://schemas.microsoft.com/office/drawing/2014/main" id="{4F0A2415-21FA-4B06-89CA-A379C8C2E262}"/>
              </a:ext>
            </a:extLst>
          </p:cNvPr>
          <p:cNvSpPr/>
          <p:nvPr userDrawn="1"/>
        </p:nvSpPr>
        <p:spPr>
          <a:xfrm rot="17193105">
            <a:off x="11374788" y="2846425"/>
            <a:ext cx="243160" cy="406553"/>
          </a:xfrm>
          <a:custGeom>
            <a:avLst/>
            <a:gdLst>
              <a:gd name="connsiteX0" fmla="*/ 243160 w 243160"/>
              <a:gd name="connsiteY0" fmla="*/ 342071 h 406553"/>
              <a:gd name="connsiteX1" fmla="*/ 156493 w 243160"/>
              <a:gd name="connsiteY1" fmla="*/ 406553 h 406553"/>
              <a:gd name="connsiteX2" fmla="*/ 0 w 243160"/>
              <a:gd name="connsiteY2" fmla="*/ 0 h 406553"/>
              <a:gd name="connsiteX3" fmla="*/ 243160 w 243160"/>
              <a:gd name="connsiteY3" fmla="*/ 342071 h 406553"/>
            </a:gdLst>
            <a:ahLst/>
            <a:cxnLst>
              <a:cxn ang="0">
                <a:pos x="connsiteX0" y="connsiteY0"/>
              </a:cxn>
              <a:cxn ang="0">
                <a:pos x="connsiteX1" y="connsiteY1"/>
              </a:cxn>
              <a:cxn ang="0">
                <a:pos x="connsiteX2" y="connsiteY2"/>
              </a:cxn>
              <a:cxn ang="0">
                <a:pos x="connsiteX3" y="connsiteY3"/>
              </a:cxn>
            </a:cxnLst>
            <a:rect l="l" t="t" r="r" b="b"/>
            <a:pathLst>
              <a:path w="243160" h="406553">
                <a:moveTo>
                  <a:pt x="243160" y="342071"/>
                </a:moveTo>
                <a:lnTo>
                  <a:pt x="156493" y="406553"/>
                </a:lnTo>
                <a:lnTo>
                  <a:pt x="0" y="0"/>
                </a:lnTo>
                <a:lnTo>
                  <a:pt x="243160" y="342071"/>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Freeform: Shape 22">
            <a:extLst>
              <a:ext uri="{FF2B5EF4-FFF2-40B4-BE49-F238E27FC236}">
                <a16:creationId xmlns:a16="http://schemas.microsoft.com/office/drawing/2014/main" id="{FF9CE8FE-77D6-45E0-BBF7-78F07AC29771}"/>
              </a:ext>
            </a:extLst>
          </p:cNvPr>
          <p:cNvSpPr/>
          <p:nvPr userDrawn="1"/>
        </p:nvSpPr>
        <p:spPr>
          <a:xfrm rot="17193105">
            <a:off x="10879052" y="2627354"/>
            <a:ext cx="692798" cy="510610"/>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8">
            <a:extLst>
              <a:ext uri="{FF2B5EF4-FFF2-40B4-BE49-F238E27FC236}">
                <a16:creationId xmlns:a16="http://schemas.microsoft.com/office/drawing/2014/main" id="{37BBBFC2-32EB-4335-9980-A7CF236703B3}"/>
              </a:ext>
            </a:extLst>
          </p:cNvPr>
          <p:cNvSpPr>
            <a:spLocks noGrp="1"/>
          </p:cNvSpPr>
          <p:nvPr>
            <p:ph type="body" sz="quarter" idx="26" hasCustomPrompt="1"/>
          </p:nvPr>
        </p:nvSpPr>
        <p:spPr>
          <a:xfrm>
            <a:off x="431800" y="1080000"/>
            <a:ext cx="11339513" cy="276561"/>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Sub-header</a:t>
            </a:r>
          </a:p>
        </p:txBody>
      </p:sp>
    </p:spTree>
    <p:extLst>
      <p:ext uri="{BB962C8B-B14F-4D97-AF65-F5344CB8AC3E}">
        <p14:creationId xmlns:p14="http://schemas.microsoft.com/office/powerpoint/2010/main" val="15058552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B29137C9-7B18-454C-AB56-2B4631DFE59D}"/>
              </a:ext>
            </a:extLst>
          </p:cNvPr>
          <p:cNvSpPr/>
          <p:nvPr userDrawn="1"/>
        </p:nvSpPr>
        <p:spPr>
          <a:xfrm rot="14199158">
            <a:off x="10161654" y="-236402"/>
            <a:ext cx="1957093" cy="1399810"/>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 name="connsiteX0" fmla="*/ 0 w 3571215"/>
              <a:gd name="connsiteY0" fmla="*/ 2176150 h 2890087"/>
              <a:gd name="connsiteX1" fmla="*/ 2472666 w 3571215"/>
              <a:gd name="connsiteY1" fmla="*/ 36067 h 2890087"/>
              <a:gd name="connsiteX2" fmla="*/ 3571215 w 3571215"/>
              <a:gd name="connsiteY2" fmla="*/ 0 h 2890087"/>
              <a:gd name="connsiteX3" fmla="*/ 1392370 w 3571215"/>
              <a:gd name="connsiteY3" fmla="*/ 2792094 h 2890087"/>
              <a:gd name="connsiteX4" fmla="*/ 393183 w 3571215"/>
              <a:gd name="connsiteY4" fmla="*/ 2890087 h 2890087"/>
              <a:gd name="connsiteX5" fmla="*/ 0 w 3571215"/>
              <a:gd name="connsiteY5" fmla="*/ 2176150 h 2890087"/>
              <a:gd name="connsiteX0" fmla="*/ 0 w 3571215"/>
              <a:gd name="connsiteY0" fmla="*/ 2176150 h 2890087"/>
              <a:gd name="connsiteX1" fmla="*/ 2472666 w 3571215"/>
              <a:gd name="connsiteY1" fmla="*/ 36067 h 2890087"/>
              <a:gd name="connsiteX2" fmla="*/ 3571215 w 3571215"/>
              <a:gd name="connsiteY2" fmla="*/ 0 h 2890087"/>
              <a:gd name="connsiteX3" fmla="*/ 2626822 w 3571215"/>
              <a:gd name="connsiteY3" fmla="*/ 1399810 h 2890087"/>
              <a:gd name="connsiteX4" fmla="*/ 393183 w 3571215"/>
              <a:gd name="connsiteY4" fmla="*/ 2890087 h 2890087"/>
              <a:gd name="connsiteX5" fmla="*/ 0 w 3571215"/>
              <a:gd name="connsiteY5" fmla="*/ 2176150 h 2890087"/>
              <a:gd name="connsiteX0" fmla="*/ 0 w 3571215"/>
              <a:gd name="connsiteY0" fmla="*/ 2176150 h 2176150"/>
              <a:gd name="connsiteX1" fmla="*/ 2472666 w 3571215"/>
              <a:gd name="connsiteY1" fmla="*/ 36067 h 2176150"/>
              <a:gd name="connsiteX2" fmla="*/ 3571215 w 3571215"/>
              <a:gd name="connsiteY2" fmla="*/ 0 h 2176150"/>
              <a:gd name="connsiteX3" fmla="*/ 2626822 w 3571215"/>
              <a:gd name="connsiteY3" fmla="*/ 1399810 h 2176150"/>
              <a:gd name="connsiteX4" fmla="*/ 2309686 w 3571215"/>
              <a:gd name="connsiteY4" fmla="*/ 820126 h 2176150"/>
              <a:gd name="connsiteX5" fmla="*/ 0 w 3571215"/>
              <a:gd name="connsiteY5" fmla="*/ 2176150 h 217615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695564 w 1957093"/>
              <a:gd name="connsiteY4" fmla="*/ 820126 h 1399810"/>
              <a:gd name="connsiteX5" fmla="*/ 0 w 1957093"/>
              <a:gd name="connsiteY5" fmla="*/ 318772 h 139981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172487 w 1957093"/>
              <a:gd name="connsiteY4" fmla="*/ 1221089 h 1399810"/>
              <a:gd name="connsiteX5" fmla="*/ 0 w 1957093"/>
              <a:gd name="connsiteY5" fmla="*/ 318772 h 1399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7093" h="1399810">
                <a:moveTo>
                  <a:pt x="0" y="318772"/>
                </a:moveTo>
                <a:lnTo>
                  <a:pt x="858544" y="36067"/>
                </a:lnTo>
                <a:lnTo>
                  <a:pt x="1957093" y="0"/>
                </a:lnTo>
                <a:lnTo>
                  <a:pt x="1012700" y="1399810"/>
                </a:lnTo>
                <a:lnTo>
                  <a:pt x="172487" y="1221089"/>
                </a:lnTo>
                <a:lnTo>
                  <a:pt x="0" y="318772"/>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Freeform: Shape 13">
            <a:extLst>
              <a:ext uri="{FF2B5EF4-FFF2-40B4-BE49-F238E27FC236}">
                <a16:creationId xmlns:a16="http://schemas.microsoft.com/office/drawing/2014/main" id="{0C7CDA8E-8D79-474E-8278-7D77C867E238}"/>
              </a:ext>
            </a:extLst>
          </p:cNvPr>
          <p:cNvSpPr/>
          <p:nvPr userDrawn="1"/>
        </p:nvSpPr>
        <p:spPr>
          <a:xfrm rot="6973557">
            <a:off x="9799840" y="198216"/>
            <a:ext cx="748251" cy="780669"/>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
        <p:nvSpPr>
          <p:cNvPr id="24" name="Freeform: Shape 23">
            <a:extLst>
              <a:ext uri="{FF2B5EF4-FFF2-40B4-BE49-F238E27FC236}">
                <a16:creationId xmlns:a16="http://schemas.microsoft.com/office/drawing/2014/main" id="{4F0A2415-21FA-4B06-89CA-A379C8C2E262}"/>
              </a:ext>
            </a:extLst>
          </p:cNvPr>
          <p:cNvSpPr/>
          <p:nvPr userDrawn="1"/>
        </p:nvSpPr>
        <p:spPr>
          <a:xfrm rot="5483574">
            <a:off x="9854193" y="808595"/>
            <a:ext cx="243160" cy="406553"/>
          </a:xfrm>
          <a:custGeom>
            <a:avLst/>
            <a:gdLst>
              <a:gd name="connsiteX0" fmla="*/ 243160 w 243160"/>
              <a:gd name="connsiteY0" fmla="*/ 342071 h 406553"/>
              <a:gd name="connsiteX1" fmla="*/ 156493 w 243160"/>
              <a:gd name="connsiteY1" fmla="*/ 406553 h 406553"/>
              <a:gd name="connsiteX2" fmla="*/ 0 w 243160"/>
              <a:gd name="connsiteY2" fmla="*/ 0 h 406553"/>
              <a:gd name="connsiteX3" fmla="*/ 243160 w 243160"/>
              <a:gd name="connsiteY3" fmla="*/ 342071 h 406553"/>
            </a:gdLst>
            <a:ahLst/>
            <a:cxnLst>
              <a:cxn ang="0">
                <a:pos x="connsiteX0" y="connsiteY0"/>
              </a:cxn>
              <a:cxn ang="0">
                <a:pos x="connsiteX1" y="connsiteY1"/>
              </a:cxn>
              <a:cxn ang="0">
                <a:pos x="connsiteX2" y="connsiteY2"/>
              </a:cxn>
              <a:cxn ang="0">
                <a:pos x="connsiteX3" y="connsiteY3"/>
              </a:cxn>
            </a:cxnLst>
            <a:rect l="l" t="t" r="r" b="b"/>
            <a:pathLst>
              <a:path w="243160" h="406553">
                <a:moveTo>
                  <a:pt x="243160" y="342071"/>
                </a:moveTo>
                <a:lnTo>
                  <a:pt x="156493" y="406553"/>
                </a:lnTo>
                <a:lnTo>
                  <a:pt x="0" y="0"/>
                </a:lnTo>
                <a:lnTo>
                  <a:pt x="243160" y="342071"/>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Freeform: Shape 21">
            <a:extLst>
              <a:ext uri="{FF2B5EF4-FFF2-40B4-BE49-F238E27FC236}">
                <a16:creationId xmlns:a16="http://schemas.microsoft.com/office/drawing/2014/main" id="{9AACAC53-33A6-4BBC-8C68-0C56D0B39F57}"/>
              </a:ext>
            </a:extLst>
          </p:cNvPr>
          <p:cNvSpPr/>
          <p:nvPr userDrawn="1"/>
        </p:nvSpPr>
        <p:spPr>
          <a:xfrm rot="14235708">
            <a:off x="11753205" y="112024"/>
            <a:ext cx="332291" cy="247882"/>
          </a:xfrm>
          <a:custGeom>
            <a:avLst/>
            <a:gdLst>
              <a:gd name="connsiteX0" fmla="*/ 0 w 3571215"/>
              <a:gd name="connsiteY0" fmla="*/ 3023156 h 3737093"/>
              <a:gd name="connsiteX1" fmla="*/ 993291 w 3571215"/>
              <a:gd name="connsiteY1" fmla="*/ 0 h 3737093"/>
              <a:gd name="connsiteX2" fmla="*/ 3571215 w 3571215"/>
              <a:gd name="connsiteY2" fmla="*/ 847006 h 3737093"/>
              <a:gd name="connsiteX3" fmla="*/ 1392370 w 3571215"/>
              <a:gd name="connsiteY3" fmla="*/ 3639100 h 3737093"/>
              <a:gd name="connsiteX4" fmla="*/ 393183 w 3571215"/>
              <a:gd name="connsiteY4" fmla="*/ 3737093 h 3737093"/>
              <a:gd name="connsiteX5" fmla="*/ 0 w 3571215"/>
              <a:gd name="connsiteY5" fmla="*/ 3023156 h 3737093"/>
              <a:gd name="connsiteX0" fmla="*/ 0 w 3571215"/>
              <a:gd name="connsiteY0" fmla="*/ 2176150 h 2890087"/>
              <a:gd name="connsiteX1" fmla="*/ 2472666 w 3571215"/>
              <a:gd name="connsiteY1" fmla="*/ 36067 h 2890087"/>
              <a:gd name="connsiteX2" fmla="*/ 3571215 w 3571215"/>
              <a:gd name="connsiteY2" fmla="*/ 0 h 2890087"/>
              <a:gd name="connsiteX3" fmla="*/ 1392370 w 3571215"/>
              <a:gd name="connsiteY3" fmla="*/ 2792094 h 2890087"/>
              <a:gd name="connsiteX4" fmla="*/ 393183 w 3571215"/>
              <a:gd name="connsiteY4" fmla="*/ 2890087 h 2890087"/>
              <a:gd name="connsiteX5" fmla="*/ 0 w 3571215"/>
              <a:gd name="connsiteY5" fmla="*/ 2176150 h 2890087"/>
              <a:gd name="connsiteX0" fmla="*/ 0 w 3571215"/>
              <a:gd name="connsiteY0" fmla="*/ 2176150 h 2890087"/>
              <a:gd name="connsiteX1" fmla="*/ 2472666 w 3571215"/>
              <a:gd name="connsiteY1" fmla="*/ 36067 h 2890087"/>
              <a:gd name="connsiteX2" fmla="*/ 3571215 w 3571215"/>
              <a:gd name="connsiteY2" fmla="*/ 0 h 2890087"/>
              <a:gd name="connsiteX3" fmla="*/ 2626822 w 3571215"/>
              <a:gd name="connsiteY3" fmla="*/ 1399810 h 2890087"/>
              <a:gd name="connsiteX4" fmla="*/ 393183 w 3571215"/>
              <a:gd name="connsiteY4" fmla="*/ 2890087 h 2890087"/>
              <a:gd name="connsiteX5" fmla="*/ 0 w 3571215"/>
              <a:gd name="connsiteY5" fmla="*/ 2176150 h 2890087"/>
              <a:gd name="connsiteX0" fmla="*/ 0 w 3571215"/>
              <a:gd name="connsiteY0" fmla="*/ 2176150 h 2176150"/>
              <a:gd name="connsiteX1" fmla="*/ 2472666 w 3571215"/>
              <a:gd name="connsiteY1" fmla="*/ 36067 h 2176150"/>
              <a:gd name="connsiteX2" fmla="*/ 3571215 w 3571215"/>
              <a:gd name="connsiteY2" fmla="*/ 0 h 2176150"/>
              <a:gd name="connsiteX3" fmla="*/ 2626822 w 3571215"/>
              <a:gd name="connsiteY3" fmla="*/ 1399810 h 2176150"/>
              <a:gd name="connsiteX4" fmla="*/ 2309686 w 3571215"/>
              <a:gd name="connsiteY4" fmla="*/ 820126 h 2176150"/>
              <a:gd name="connsiteX5" fmla="*/ 0 w 3571215"/>
              <a:gd name="connsiteY5" fmla="*/ 2176150 h 217615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695564 w 1957093"/>
              <a:gd name="connsiteY4" fmla="*/ 820126 h 1399810"/>
              <a:gd name="connsiteX5" fmla="*/ 0 w 1957093"/>
              <a:gd name="connsiteY5" fmla="*/ 318772 h 1399810"/>
              <a:gd name="connsiteX0" fmla="*/ 0 w 1957093"/>
              <a:gd name="connsiteY0" fmla="*/ 318772 h 1399810"/>
              <a:gd name="connsiteX1" fmla="*/ 858544 w 1957093"/>
              <a:gd name="connsiteY1" fmla="*/ 36067 h 1399810"/>
              <a:gd name="connsiteX2" fmla="*/ 1957093 w 1957093"/>
              <a:gd name="connsiteY2" fmla="*/ 0 h 1399810"/>
              <a:gd name="connsiteX3" fmla="*/ 1012700 w 1957093"/>
              <a:gd name="connsiteY3" fmla="*/ 1399810 h 1399810"/>
              <a:gd name="connsiteX4" fmla="*/ 172487 w 1957093"/>
              <a:gd name="connsiteY4" fmla="*/ 1221089 h 1399810"/>
              <a:gd name="connsiteX5" fmla="*/ 0 w 1957093"/>
              <a:gd name="connsiteY5" fmla="*/ 318772 h 1399810"/>
              <a:gd name="connsiteX0" fmla="*/ 0 w 1449157"/>
              <a:gd name="connsiteY0" fmla="*/ 282705 h 1363743"/>
              <a:gd name="connsiteX1" fmla="*/ 858544 w 1449157"/>
              <a:gd name="connsiteY1" fmla="*/ 0 h 1363743"/>
              <a:gd name="connsiteX2" fmla="*/ 1449157 w 1449157"/>
              <a:gd name="connsiteY2" fmla="*/ 715834 h 1363743"/>
              <a:gd name="connsiteX3" fmla="*/ 1012700 w 1449157"/>
              <a:gd name="connsiteY3" fmla="*/ 1363743 h 1363743"/>
              <a:gd name="connsiteX4" fmla="*/ 172487 w 1449157"/>
              <a:gd name="connsiteY4" fmla="*/ 1185022 h 1363743"/>
              <a:gd name="connsiteX5" fmla="*/ 0 w 1449157"/>
              <a:gd name="connsiteY5" fmla="*/ 282705 h 1363743"/>
              <a:gd name="connsiteX0" fmla="*/ 0 w 1449157"/>
              <a:gd name="connsiteY0" fmla="*/ 0 h 1081038"/>
              <a:gd name="connsiteX1" fmla="*/ 1449157 w 1449157"/>
              <a:gd name="connsiteY1" fmla="*/ 433129 h 1081038"/>
              <a:gd name="connsiteX2" fmla="*/ 1012700 w 1449157"/>
              <a:gd name="connsiteY2" fmla="*/ 1081038 h 1081038"/>
              <a:gd name="connsiteX3" fmla="*/ 172487 w 1449157"/>
              <a:gd name="connsiteY3" fmla="*/ 902317 h 1081038"/>
              <a:gd name="connsiteX4" fmla="*/ 0 w 1449157"/>
              <a:gd name="connsiteY4" fmla="*/ 0 h 1081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49157" h="1081038">
                <a:moveTo>
                  <a:pt x="0" y="0"/>
                </a:moveTo>
                <a:lnTo>
                  <a:pt x="1449157" y="433129"/>
                </a:lnTo>
                <a:lnTo>
                  <a:pt x="1012700" y="1081038"/>
                </a:lnTo>
                <a:lnTo>
                  <a:pt x="172487" y="902317"/>
                </a:lnTo>
                <a:lnTo>
                  <a:pt x="0"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Freeform: Shape 24">
            <a:extLst>
              <a:ext uri="{FF2B5EF4-FFF2-40B4-BE49-F238E27FC236}">
                <a16:creationId xmlns:a16="http://schemas.microsoft.com/office/drawing/2014/main" id="{ED86A7C4-9F1E-4F96-8AD9-5B75BEE364BE}"/>
              </a:ext>
            </a:extLst>
          </p:cNvPr>
          <p:cNvSpPr/>
          <p:nvPr userDrawn="1"/>
        </p:nvSpPr>
        <p:spPr>
          <a:xfrm rot="13336516">
            <a:off x="10313236" y="1084299"/>
            <a:ext cx="648657" cy="777553"/>
          </a:xfrm>
          <a:custGeom>
            <a:avLst/>
            <a:gdLst>
              <a:gd name="connsiteX0" fmla="*/ 0 w 648657"/>
              <a:gd name="connsiteY0" fmla="*/ 777553 h 777553"/>
              <a:gd name="connsiteX1" fmla="*/ 255474 w 648657"/>
              <a:gd name="connsiteY1" fmla="*/ 0 h 777553"/>
              <a:gd name="connsiteX2" fmla="*/ 648657 w 648657"/>
              <a:gd name="connsiteY2" fmla="*/ 713937 h 777553"/>
              <a:gd name="connsiteX3" fmla="*/ 0 w 648657"/>
              <a:gd name="connsiteY3" fmla="*/ 777553 h 777553"/>
            </a:gdLst>
            <a:ahLst/>
            <a:cxnLst>
              <a:cxn ang="0">
                <a:pos x="connsiteX0" y="connsiteY0"/>
              </a:cxn>
              <a:cxn ang="0">
                <a:pos x="connsiteX1" y="connsiteY1"/>
              </a:cxn>
              <a:cxn ang="0">
                <a:pos x="connsiteX2" y="connsiteY2"/>
              </a:cxn>
              <a:cxn ang="0">
                <a:pos x="connsiteX3" y="connsiteY3"/>
              </a:cxn>
            </a:cxnLst>
            <a:rect l="l" t="t" r="r" b="b"/>
            <a:pathLst>
              <a:path w="648657" h="777553">
                <a:moveTo>
                  <a:pt x="0" y="777553"/>
                </a:moveTo>
                <a:lnTo>
                  <a:pt x="255474" y="0"/>
                </a:lnTo>
                <a:lnTo>
                  <a:pt x="648657" y="713937"/>
                </a:lnTo>
                <a:lnTo>
                  <a:pt x="0" y="777553"/>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Freeform: Shape 25">
            <a:extLst>
              <a:ext uri="{FF2B5EF4-FFF2-40B4-BE49-F238E27FC236}">
                <a16:creationId xmlns:a16="http://schemas.microsoft.com/office/drawing/2014/main" id="{B63BFE72-A1DE-4CFE-9B52-553C99D52699}"/>
              </a:ext>
            </a:extLst>
          </p:cNvPr>
          <p:cNvSpPr/>
          <p:nvPr userDrawn="1"/>
        </p:nvSpPr>
        <p:spPr>
          <a:xfrm rot="5738060">
            <a:off x="9844293" y="1032301"/>
            <a:ext cx="692798" cy="510610"/>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0" name="Freeform: Shape 29">
            <a:extLst>
              <a:ext uri="{FF2B5EF4-FFF2-40B4-BE49-F238E27FC236}">
                <a16:creationId xmlns:a16="http://schemas.microsoft.com/office/drawing/2014/main" id="{9C266CD9-D77B-4B4D-8673-531E2784C610}"/>
              </a:ext>
            </a:extLst>
          </p:cNvPr>
          <p:cNvSpPr/>
          <p:nvPr userDrawn="1"/>
        </p:nvSpPr>
        <p:spPr>
          <a:xfrm rot="8291645">
            <a:off x="10081798" y="798094"/>
            <a:ext cx="371360" cy="273702"/>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1989658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Only No Graph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defRPr>
                <a:solidFill>
                  <a:schemeClr val="tx1">
                    <a:lumMod val="75000"/>
                    <a:lumOff val="25000"/>
                  </a:schemeClr>
                </a:solidFill>
              </a:defRPr>
            </a:lvl1pPr>
          </a:lstStyle>
          <a:p>
            <a:pPr rtl="0"/>
            <a:r>
              <a:rPr lang="en-GB" noProof="0"/>
              <a:t>Click to edit Master title style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lumMod val="75000"/>
                    <a:lumOff val="25000"/>
                  </a:schemeClr>
                </a:solidFill>
              </a:defRPr>
            </a:lvl1pPr>
          </a:lstStyle>
          <a:p>
            <a:pPr rtl="0"/>
            <a:r>
              <a:rPr lang="en-GB" noProof="0"/>
              <a:t>Add a footer</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lumMod val="75000"/>
                    <a:lumOff val="25000"/>
                  </a:schemeClr>
                </a:solidFill>
              </a:defRPr>
            </a:lvl1p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3103350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Thank You">
    <p:spTree>
      <p:nvGrpSpPr>
        <p:cNvPr id="1" name=""/>
        <p:cNvGrpSpPr/>
        <p:nvPr/>
      </p:nvGrpSpPr>
      <p:grpSpPr>
        <a:xfrm>
          <a:off x="0" y="0"/>
          <a:ext cx="0" cy="0"/>
          <a:chOff x="0" y="0"/>
          <a:chExt cx="0" cy="0"/>
        </a:xfrm>
      </p:grpSpPr>
      <p:sp>
        <p:nvSpPr>
          <p:cNvPr id="32" name="Picture Placeholder 31">
            <a:extLst>
              <a:ext uri="{FF2B5EF4-FFF2-40B4-BE49-F238E27FC236}">
                <a16:creationId xmlns:a16="http://schemas.microsoft.com/office/drawing/2014/main" id="{6BC25646-06FC-4B3E-A74E-268EB8AEA602}"/>
              </a:ext>
            </a:extLst>
          </p:cNvPr>
          <p:cNvSpPr>
            <a:spLocks noGrp="1"/>
          </p:cNvSpPr>
          <p:nvPr>
            <p:ph type="pic" sz="quarter" idx="12" hasCustomPrompt="1"/>
          </p:nvPr>
        </p:nvSpPr>
        <p:spPr>
          <a:xfrm>
            <a:off x="86715" y="86714"/>
            <a:ext cx="12018572" cy="6684572"/>
          </a:xfrm>
          <a:solidFill>
            <a:schemeClr val="bg1">
              <a:lumMod val="85000"/>
            </a:schemeClr>
          </a:solidFill>
        </p:spPr>
        <p:txBody>
          <a:bodyPr lIns="360000" tIns="360000" rtlCol="0"/>
          <a:lstStyle>
            <a:lvl1pPr marL="0" indent="0">
              <a:buNone/>
              <a:defRPr sz="1100" i="1">
                <a:latin typeface="Times New Roman" panose="02020603050405020304" pitchFamily="18" charset="0"/>
                <a:cs typeface="Times New Roman" panose="02020603050405020304" pitchFamily="18" charset="0"/>
              </a:defRPr>
            </a:lvl1pPr>
          </a:lstStyle>
          <a:p>
            <a:pPr rtl="0"/>
            <a:r>
              <a:rPr lang="en-GB" noProof="0"/>
              <a:t>Insert or Drag and Drop Image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494607" y="2237328"/>
            <a:ext cx="7202786" cy="1449788"/>
          </a:xfrm>
          <a:solidFill>
            <a:schemeClr val="tx1">
              <a:alpha val="80000"/>
            </a:schemeClr>
          </a:solidFill>
        </p:spPr>
        <p:txBody>
          <a:bodyPr lIns="288000" rIns="2160000" bIns="144000" rtlCol="0" anchor="b" anchorCtr="0"/>
          <a:lstStyle>
            <a:lvl1pPr algn="r">
              <a:defRPr sz="6600" spc="-150">
                <a:solidFill>
                  <a:schemeClr val="bg1"/>
                </a:solidFill>
              </a:defRPr>
            </a:lvl1pPr>
          </a:lstStyle>
          <a:p>
            <a:pPr rtl="0"/>
            <a:r>
              <a:rPr lang="en-GB" noProof="0"/>
              <a:t>Thank You</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2494607" y="3684672"/>
            <a:ext cx="5282503" cy="1604172"/>
          </a:xfrm>
          <a:solidFill>
            <a:schemeClr val="tx1">
              <a:alpha val="90000"/>
            </a:schemeClr>
          </a:solidFill>
        </p:spPr>
        <p:txBody>
          <a:bodyPr lIns="216000" tIns="144000" rIns="576000" rtlCol="0"/>
          <a:lstStyle>
            <a:lvl1pPr marL="0" indent="0" algn="r">
              <a:buNone/>
              <a:defRPr sz="210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cxnSp>
        <p:nvCxnSpPr>
          <p:cNvPr id="5" name="Straight Connector 4">
            <a:extLst>
              <a:ext uri="{FF2B5EF4-FFF2-40B4-BE49-F238E27FC236}">
                <a16:creationId xmlns:a16="http://schemas.microsoft.com/office/drawing/2014/main" id="{9688AEDF-1396-4322-8818-9D1C7976FCDF}"/>
              </a:ext>
            </a:extLst>
          </p:cNvPr>
          <p:cNvCxnSpPr>
            <a:cxnSpLocks/>
          </p:cNvCxnSpPr>
          <p:nvPr userDrawn="1"/>
        </p:nvCxnSpPr>
        <p:spPr>
          <a:xfrm>
            <a:off x="7777113" y="2412127"/>
            <a:ext cx="0" cy="1100190"/>
          </a:xfrm>
          <a:prstGeom prst="line">
            <a:avLst/>
          </a:prstGeom>
        </p:spPr>
        <p:style>
          <a:lnRef idx="1">
            <a:schemeClr val="accent1"/>
          </a:lnRef>
          <a:fillRef idx="0">
            <a:schemeClr val="accent1"/>
          </a:fillRef>
          <a:effectRef idx="0">
            <a:schemeClr val="accent1"/>
          </a:effectRef>
          <a:fontRef idx="minor">
            <a:schemeClr val="tx1"/>
          </a:fontRef>
        </p:style>
      </p:cxnSp>
      <p:sp>
        <p:nvSpPr>
          <p:cNvPr id="6" name="Text Placeholder 5">
            <a:extLst>
              <a:ext uri="{FF2B5EF4-FFF2-40B4-BE49-F238E27FC236}">
                <a16:creationId xmlns:a16="http://schemas.microsoft.com/office/drawing/2014/main" id="{BC122267-81F5-4D7C-8854-830FD491A4E9}"/>
              </a:ext>
            </a:extLst>
          </p:cNvPr>
          <p:cNvSpPr>
            <a:spLocks noGrp="1"/>
          </p:cNvSpPr>
          <p:nvPr>
            <p:ph type="body" sz="quarter" idx="13" hasCustomPrompt="1"/>
          </p:nvPr>
        </p:nvSpPr>
        <p:spPr>
          <a:xfrm>
            <a:off x="2667000" y="4142258"/>
            <a:ext cx="4508500" cy="277342"/>
          </a:xfrm>
        </p:spPr>
        <p:txBody>
          <a:bodyPr rtlCol="0" anchor="ctr"/>
          <a:lstStyle>
            <a:lvl1pPr marL="0" indent="0" algn="r">
              <a:lnSpc>
                <a:spcPct val="100000"/>
              </a:lnSpc>
              <a:buNone/>
              <a:defRPr sz="1600">
                <a:solidFill>
                  <a:schemeClr val="bg1"/>
                </a:solidFill>
              </a:defRPr>
            </a:lvl1pPr>
            <a:lvl2pPr marL="266700" indent="0" algn="r">
              <a:buNone/>
              <a:defRPr>
                <a:solidFill>
                  <a:schemeClr val="bg1"/>
                </a:solidFill>
              </a:defRPr>
            </a:lvl2pPr>
            <a:lvl3pPr marL="542925" indent="0" algn="r">
              <a:buNone/>
              <a:defRPr>
                <a:solidFill>
                  <a:schemeClr val="bg1"/>
                </a:solidFill>
              </a:defRPr>
            </a:lvl3pPr>
            <a:lvl4pPr marL="809625" indent="0" algn="r">
              <a:buNone/>
              <a:defRPr>
                <a:solidFill>
                  <a:schemeClr val="bg1"/>
                </a:solidFill>
              </a:defRPr>
            </a:lvl4pPr>
            <a:lvl5pPr marL="1076325" indent="0" algn="r">
              <a:buNone/>
              <a:defRPr>
                <a:solidFill>
                  <a:schemeClr val="bg1"/>
                </a:solidFill>
              </a:defRPr>
            </a:lvl5pPr>
          </a:lstStyle>
          <a:p>
            <a:pPr lvl="0" rtl="0"/>
            <a:r>
              <a:rPr lang="en-GB" noProof="0"/>
              <a:t>Contact Number</a:t>
            </a:r>
          </a:p>
        </p:txBody>
      </p:sp>
      <p:sp>
        <p:nvSpPr>
          <p:cNvPr id="9" name="Text Placeholder 5">
            <a:extLst>
              <a:ext uri="{FF2B5EF4-FFF2-40B4-BE49-F238E27FC236}">
                <a16:creationId xmlns:a16="http://schemas.microsoft.com/office/drawing/2014/main" id="{D1624B9A-AB57-40B6-89A6-D34ED60BBF00}"/>
              </a:ext>
            </a:extLst>
          </p:cNvPr>
          <p:cNvSpPr>
            <a:spLocks noGrp="1"/>
          </p:cNvSpPr>
          <p:nvPr>
            <p:ph type="body" sz="quarter" idx="14" hasCustomPrompt="1"/>
          </p:nvPr>
        </p:nvSpPr>
        <p:spPr>
          <a:xfrm>
            <a:off x="2667000" y="4448040"/>
            <a:ext cx="4508500" cy="277342"/>
          </a:xfrm>
        </p:spPr>
        <p:txBody>
          <a:bodyPr rtlCol="0" anchor="ctr"/>
          <a:lstStyle>
            <a:lvl1pPr marL="0" indent="0" algn="r">
              <a:lnSpc>
                <a:spcPct val="100000"/>
              </a:lnSpc>
              <a:buNone/>
              <a:defRPr sz="1600">
                <a:solidFill>
                  <a:schemeClr val="bg1"/>
                </a:solidFill>
              </a:defRPr>
            </a:lvl1pPr>
            <a:lvl2pPr marL="266700" indent="0" algn="r">
              <a:buNone/>
              <a:defRPr>
                <a:solidFill>
                  <a:schemeClr val="bg1"/>
                </a:solidFill>
              </a:defRPr>
            </a:lvl2pPr>
            <a:lvl3pPr marL="542925" indent="0" algn="r">
              <a:buNone/>
              <a:defRPr>
                <a:solidFill>
                  <a:schemeClr val="bg1"/>
                </a:solidFill>
              </a:defRPr>
            </a:lvl3pPr>
            <a:lvl4pPr marL="809625" indent="0" algn="r">
              <a:buNone/>
              <a:defRPr>
                <a:solidFill>
                  <a:schemeClr val="bg1"/>
                </a:solidFill>
              </a:defRPr>
            </a:lvl4pPr>
            <a:lvl5pPr marL="1076325" indent="0" algn="r">
              <a:buNone/>
              <a:defRPr>
                <a:solidFill>
                  <a:schemeClr val="bg1"/>
                </a:solidFill>
              </a:defRPr>
            </a:lvl5pPr>
          </a:lstStyle>
          <a:p>
            <a:pPr lvl="0" rtl="0"/>
            <a:r>
              <a:rPr lang="en-GB" noProof="0"/>
              <a:t>Email or Social Media Handle</a:t>
            </a:r>
          </a:p>
        </p:txBody>
      </p:sp>
      <p:sp>
        <p:nvSpPr>
          <p:cNvPr id="8" name="Picture Placeholder 5">
            <a:extLst>
              <a:ext uri="{FF2B5EF4-FFF2-40B4-BE49-F238E27FC236}">
                <a16:creationId xmlns:a16="http://schemas.microsoft.com/office/drawing/2014/main" id="{61EA5FFD-797F-43FF-B13A-5DA8C820EE22}"/>
              </a:ext>
            </a:extLst>
          </p:cNvPr>
          <p:cNvSpPr>
            <a:spLocks noGrp="1"/>
          </p:cNvSpPr>
          <p:nvPr>
            <p:ph type="pic" sz="quarter" idx="15" hasCustomPrompt="1"/>
          </p:nvPr>
        </p:nvSpPr>
        <p:spPr>
          <a:xfrm>
            <a:off x="8065008" y="2587752"/>
            <a:ext cx="1344168" cy="704088"/>
          </a:xfrm>
        </p:spPr>
        <p:txBody>
          <a:bodyPr rtlCol="0"/>
          <a:lstStyle>
            <a:lvl1pPr marL="0" indent="0">
              <a:buNone/>
              <a:defRPr>
                <a:solidFill>
                  <a:schemeClr val="bg1"/>
                </a:solidFill>
              </a:defRPr>
            </a:lvl1pPr>
          </a:lstStyle>
          <a:p>
            <a:pPr rtl="0"/>
            <a:r>
              <a:rPr lang="en-GB" noProof="0"/>
              <a:t>Logo</a:t>
            </a:r>
          </a:p>
        </p:txBody>
      </p:sp>
      <p:sp>
        <p:nvSpPr>
          <p:cNvPr id="10" name="Text Placeholder 5">
            <a:extLst>
              <a:ext uri="{FF2B5EF4-FFF2-40B4-BE49-F238E27FC236}">
                <a16:creationId xmlns:a16="http://schemas.microsoft.com/office/drawing/2014/main" id="{7436EF9B-F86C-114A-BB87-C439E5F12997}"/>
              </a:ext>
            </a:extLst>
          </p:cNvPr>
          <p:cNvSpPr>
            <a:spLocks noGrp="1"/>
          </p:cNvSpPr>
          <p:nvPr>
            <p:ph type="body" sz="quarter" idx="16" hasCustomPrompt="1"/>
          </p:nvPr>
        </p:nvSpPr>
        <p:spPr>
          <a:xfrm>
            <a:off x="2667000" y="4753821"/>
            <a:ext cx="4508500" cy="277342"/>
          </a:xfrm>
        </p:spPr>
        <p:txBody>
          <a:bodyPr rtlCol="0" anchor="ctr"/>
          <a:lstStyle>
            <a:lvl1pPr marL="0" indent="0" algn="r">
              <a:lnSpc>
                <a:spcPct val="100000"/>
              </a:lnSpc>
              <a:buNone/>
              <a:defRPr sz="1600">
                <a:solidFill>
                  <a:schemeClr val="bg1"/>
                </a:solidFill>
              </a:defRPr>
            </a:lvl1pPr>
            <a:lvl2pPr marL="266700" indent="0" algn="r">
              <a:buNone/>
              <a:defRPr>
                <a:solidFill>
                  <a:schemeClr val="bg1"/>
                </a:solidFill>
              </a:defRPr>
            </a:lvl2pPr>
            <a:lvl3pPr marL="542925" indent="0" algn="r">
              <a:buNone/>
              <a:defRPr>
                <a:solidFill>
                  <a:schemeClr val="bg1"/>
                </a:solidFill>
              </a:defRPr>
            </a:lvl3pPr>
            <a:lvl4pPr marL="809625" indent="0" algn="r">
              <a:buNone/>
              <a:defRPr>
                <a:solidFill>
                  <a:schemeClr val="bg1"/>
                </a:solidFill>
              </a:defRPr>
            </a:lvl4pPr>
            <a:lvl5pPr marL="1076325" indent="0" algn="r">
              <a:buNone/>
              <a:defRPr>
                <a:solidFill>
                  <a:schemeClr val="bg1"/>
                </a:solidFill>
              </a:defRPr>
            </a:lvl5pPr>
          </a:lstStyle>
          <a:p>
            <a:pPr lvl="0" rtl="0"/>
            <a:r>
              <a:rPr lang="en-GB" noProof="0"/>
              <a:t>Website Address</a:t>
            </a:r>
          </a:p>
        </p:txBody>
      </p:sp>
    </p:spTree>
    <p:extLst>
      <p:ext uri="{BB962C8B-B14F-4D97-AF65-F5344CB8AC3E}">
        <p14:creationId xmlns:p14="http://schemas.microsoft.com/office/powerpoint/2010/main" val="1302155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 name="Octagon 6">
            <a:extLst>
              <a:ext uri="{FF2B5EF4-FFF2-40B4-BE49-F238E27FC236}">
                <a16:creationId xmlns:a16="http://schemas.microsoft.com/office/drawing/2014/main" id="{12B87281-2FCA-44C5-BFC9-FD653787EFC4}"/>
              </a:ext>
            </a:extLst>
          </p:cNvPr>
          <p:cNvSpPr/>
          <p:nvPr userDrawn="1"/>
        </p:nvSpPr>
        <p:spPr>
          <a:xfrm rot="1361022">
            <a:off x="11394972" y="6053793"/>
            <a:ext cx="634795" cy="634795"/>
          </a:xfrm>
          <a:prstGeom prst="octagon">
            <a:avLst/>
          </a:prstGeom>
          <a:noFill/>
          <a:ln w="3175">
            <a:solidFill>
              <a:schemeClr val="bg1">
                <a:lumMod val="8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40000" cy="432000"/>
          </a:xfrm>
          <a:prstGeom prst="rect">
            <a:avLst/>
          </a:prstGeom>
        </p:spPr>
        <p:txBody>
          <a:bodyPr vert="horz" lIns="0" tIns="0" rIns="0" bIns="0" rtlCol="0" anchor="ctr">
            <a:no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152000"/>
            <a:ext cx="11340000" cy="4680000"/>
          </a:xfrm>
          <a:prstGeom prst="rect">
            <a:avLst/>
          </a:prstGeom>
        </p:spPr>
        <p:txBody>
          <a:bodyPr vert="horz" lIns="0" tIns="0" rIns="0" bIns="0" rtlCol="0">
            <a:no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1999" y="6188628"/>
            <a:ext cx="8784941" cy="365125"/>
          </a:xfrm>
          <a:prstGeom prst="rect">
            <a:avLst/>
          </a:prstGeom>
        </p:spPr>
        <p:txBody>
          <a:bodyPr vert="horz" lIns="0" tIns="0" rIns="0" bIns="0" rtlCol="0" anchor="ctr"/>
          <a:lstStyle>
            <a:lvl1pPr algn="l">
              <a:defRPr sz="1200">
                <a:solidFill>
                  <a:schemeClr val="tx1">
                    <a:lumMod val="75000"/>
                    <a:lumOff val="25000"/>
                  </a:schemeClr>
                </a:solidFill>
              </a:defRPr>
            </a:lvl1pPr>
          </a:lstStyle>
          <a:p>
            <a:pPr rtl="0"/>
            <a:r>
              <a:rPr lang="en-GB"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496369" y="6155190"/>
            <a:ext cx="432000" cy="432000"/>
          </a:xfrm>
          <a:prstGeom prst="ellipse">
            <a:avLst/>
          </a:prstGeom>
          <a:noFill/>
          <a:ln w="3175">
            <a:solidFill>
              <a:schemeClr val="accent1"/>
            </a:solidFill>
          </a:ln>
        </p:spPr>
        <p:txBody>
          <a:bodyPr vert="horz" lIns="0" tIns="0" rIns="0" bIns="0" rtlCol="0" anchor="ctr"/>
          <a:lstStyle>
            <a:lvl1pPr algn="ctr">
              <a:defRPr sz="1200" b="1" i="1">
                <a:solidFill>
                  <a:schemeClr val="tx1"/>
                </a:solidFill>
                <a:latin typeface="+mj-lt"/>
              </a:defRPr>
            </a:lvl1pPr>
          </a:lstStyle>
          <a:p>
            <a:pPr rtl="0"/>
            <a:fld id="{19B51A1E-902D-48AF-9020-955120F399B6}" type="slidenum">
              <a:rPr lang="en-GB" noProof="0" smtClean="0"/>
              <a:pPr/>
              <a:t>‹#›</a:t>
            </a:fld>
            <a:endParaRPr lang="en-GB" noProof="0"/>
          </a:p>
        </p:txBody>
      </p:sp>
      <p:sp>
        <p:nvSpPr>
          <p:cNvPr id="9" name="Oval 8">
            <a:extLst>
              <a:ext uri="{FF2B5EF4-FFF2-40B4-BE49-F238E27FC236}">
                <a16:creationId xmlns:a16="http://schemas.microsoft.com/office/drawing/2014/main" id="{B66BF03E-F48E-4C0A-9078-07AC4DDF896A}"/>
              </a:ext>
            </a:extLst>
          </p:cNvPr>
          <p:cNvSpPr/>
          <p:nvPr userDrawn="1"/>
        </p:nvSpPr>
        <p:spPr>
          <a:xfrm>
            <a:off x="11533871" y="6185902"/>
            <a:ext cx="73515" cy="73515"/>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accent1"/>
              </a:solidFill>
            </a:endParaRPr>
          </a:p>
        </p:txBody>
      </p:sp>
      <p:sp>
        <p:nvSpPr>
          <p:cNvPr id="10" name="Oval 9">
            <a:extLst>
              <a:ext uri="{FF2B5EF4-FFF2-40B4-BE49-F238E27FC236}">
                <a16:creationId xmlns:a16="http://schemas.microsoft.com/office/drawing/2014/main" id="{9F827500-FC74-463C-9312-BC59104AEBD6}"/>
              </a:ext>
            </a:extLst>
          </p:cNvPr>
          <p:cNvSpPr/>
          <p:nvPr userDrawn="1"/>
        </p:nvSpPr>
        <p:spPr>
          <a:xfrm>
            <a:off x="11892084" y="6561525"/>
            <a:ext cx="100439" cy="100439"/>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Oval 13">
            <a:extLst>
              <a:ext uri="{FF2B5EF4-FFF2-40B4-BE49-F238E27FC236}">
                <a16:creationId xmlns:a16="http://schemas.microsoft.com/office/drawing/2014/main" id="{2AF375EA-F235-4EAA-A52F-D6BF0D6EDDCA}"/>
              </a:ext>
            </a:extLst>
          </p:cNvPr>
          <p:cNvSpPr/>
          <p:nvPr userDrawn="1"/>
        </p:nvSpPr>
        <p:spPr>
          <a:xfrm>
            <a:off x="11342875" y="5990144"/>
            <a:ext cx="260512" cy="260512"/>
          </a:xfrm>
          <a:prstGeom prst="ellipse">
            <a:avLst/>
          </a:prstGeom>
          <a:no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accent1"/>
              </a:solidFill>
            </a:endParaRPr>
          </a:p>
        </p:txBody>
      </p:sp>
      <p:sp>
        <p:nvSpPr>
          <p:cNvPr id="18" name="Rectangle 17">
            <a:extLst>
              <a:ext uri="{FF2B5EF4-FFF2-40B4-BE49-F238E27FC236}">
                <a16:creationId xmlns:a16="http://schemas.microsoft.com/office/drawing/2014/main" id="{7E3C8C5B-6356-4B7C-887C-A436D7DB4059}"/>
              </a:ext>
            </a:extLst>
          </p:cNvPr>
          <p:cNvSpPr/>
          <p:nvPr userDrawn="1"/>
        </p:nvSpPr>
        <p:spPr>
          <a:xfrm>
            <a:off x="0" y="6771286"/>
            <a:ext cx="12192000" cy="8671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Rectangle 18">
            <a:extLst>
              <a:ext uri="{FF2B5EF4-FFF2-40B4-BE49-F238E27FC236}">
                <a16:creationId xmlns:a16="http://schemas.microsoft.com/office/drawing/2014/main" id="{13120C00-0FF6-411F-B2D6-C625ED6BD241}"/>
              </a:ext>
            </a:extLst>
          </p:cNvPr>
          <p:cNvSpPr/>
          <p:nvPr userDrawn="1"/>
        </p:nvSpPr>
        <p:spPr>
          <a:xfrm>
            <a:off x="0" y="0"/>
            <a:ext cx="12192000" cy="8671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0" name="Rectangle 19">
            <a:extLst>
              <a:ext uri="{FF2B5EF4-FFF2-40B4-BE49-F238E27FC236}">
                <a16:creationId xmlns:a16="http://schemas.microsoft.com/office/drawing/2014/main" id="{2D142C1D-78E5-4AD5-BEF3-C015D6E3FEBD}"/>
              </a:ext>
            </a:extLst>
          </p:cNvPr>
          <p:cNvSpPr/>
          <p:nvPr userDrawn="1"/>
        </p:nvSpPr>
        <p:spPr>
          <a:xfrm rot="5400000">
            <a:off x="-3385643" y="3385642"/>
            <a:ext cx="6858001" cy="8671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Rectangle 20">
            <a:extLst>
              <a:ext uri="{FF2B5EF4-FFF2-40B4-BE49-F238E27FC236}">
                <a16:creationId xmlns:a16="http://schemas.microsoft.com/office/drawing/2014/main" id="{300D9306-2240-47FF-AA2F-DC7C26A008A4}"/>
              </a:ext>
            </a:extLst>
          </p:cNvPr>
          <p:cNvSpPr/>
          <p:nvPr userDrawn="1"/>
        </p:nvSpPr>
        <p:spPr>
          <a:xfrm rot="5400000">
            <a:off x="8719643" y="3385643"/>
            <a:ext cx="6858000" cy="8671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50" r:id="rId4"/>
    <p:sldLayoutId id="2147483652" r:id="rId5"/>
    <p:sldLayoutId id="2147483656" r:id="rId6"/>
    <p:sldLayoutId id="2147483657" r:id="rId7"/>
    <p:sldLayoutId id="2147483665" r:id="rId8"/>
    <p:sldLayoutId id="2147483666" r:id="rId9"/>
    <p:sldLayoutId id="2147483667" r:id="rId10"/>
    <p:sldLayoutId id="2147483668" r:id="rId11"/>
    <p:sldLayoutId id="2147483669" r:id="rId12"/>
    <p:sldLayoutId id="2147483671" r:id="rId13"/>
    <p:sldLayoutId id="2147483653" r:id="rId14"/>
    <p:sldLayoutId id="2147483672" r:id="rId15"/>
    <p:sldLayoutId id="2147483673" r:id="rId16"/>
    <p:sldLayoutId id="2147483674" r:id="rId17"/>
    <p:sldLayoutId id="2147483677" r:id="rId18"/>
    <p:sldLayoutId id="2147483654" r:id="rId19"/>
    <p:sldLayoutId id="2147483660" r:id="rId20"/>
    <p:sldLayoutId id="2147483661" r:id="rId21"/>
    <p:sldLayoutId id="2147483681" r:id="rId22"/>
  </p:sldLayoutIdLst>
  <p:hf hdr="0" ftr="0" dt="0"/>
  <p:txStyles>
    <p:titleStyle>
      <a:lvl1pPr algn="l" defTabSz="914400" rtl="0" eaLnBrk="1" latinLnBrk="0" hangingPunct="1">
        <a:lnSpc>
          <a:spcPct val="90000"/>
        </a:lnSpc>
        <a:spcBef>
          <a:spcPct val="0"/>
        </a:spcBef>
        <a:buNone/>
        <a:defRPr sz="3200" kern="1200">
          <a:solidFill>
            <a:schemeClr val="tx2"/>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slides/_rels/slide5.xml.rels><?xml version="1.0" encoding="UTF-8" standalone="yes"?>
<Relationships xmlns="http://schemas.openxmlformats.org/package/2006/relationships"><Relationship Id="rId8" Type="http://schemas.openxmlformats.org/officeDocument/2006/relationships/image" Target="../media/image19.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9.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 Id="rId9" Type="http://schemas.openxmlformats.org/officeDocument/2006/relationships/image" Target="../media/image26.jpeg"/></Relationships>
</file>

<file path=ppt/slides/_rels/slide7.xml.rels><?xml version="1.0" encoding="UTF-8" standalone="yes"?>
<Relationships xmlns="http://schemas.openxmlformats.org/package/2006/relationships"><Relationship Id="rId8" Type="http://schemas.openxmlformats.org/officeDocument/2006/relationships/image" Target="../media/image39.jp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16/j.appet.2018.06.022" TargetMode="External"/><Relationship Id="rId13" Type="http://schemas.openxmlformats.org/officeDocument/2006/relationships/hyperlink" Target="https://doi.org/10.1016/j.jclepro.2022.134636" TargetMode="External"/><Relationship Id="rId18" Type="http://schemas.openxmlformats.org/officeDocument/2006/relationships/hyperlink" Target="https://doi.org/10.1016/j.spc.2023.03.023" TargetMode="External"/><Relationship Id="rId3" Type="http://schemas.openxmlformats.org/officeDocument/2006/relationships/hyperlink" Target="https://doi.org/10.3390/ijerph192316013" TargetMode="External"/><Relationship Id="rId7" Type="http://schemas.openxmlformats.org/officeDocument/2006/relationships/hyperlink" Target="https://doi.org/10.1016/j.jenvp.2022.101896" TargetMode="External"/><Relationship Id="rId12" Type="http://schemas.openxmlformats.org/officeDocument/2006/relationships/hyperlink" Target="https://doi.org/10.1016/j.foodpol.2018.04.003" TargetMode="External"/><Relationship Id="rId17" Type="http://schemas.openxmlformats.org/officeDocument/2006/relationships/hyperlink" Target="https://doi.org/10.3390/app131810239" TargetMode="External"/><Relationship Id="rId2" Type="http://schemas.openxmlformats.org/officeDocument/2006/relationships/notesSlide" Target="../notesSlides/notesSlide10.xml"/><Relationship Id="rId16" Type="http://schemas.openxmlformats.org/officeDocument/2006/relationships/hyperlink" Target="https://doi.org/10.1016/j.jom.2007.09.001" TargetMode="External"/><Relationship Id="rId1" Type="http://schemas.openxmlformats.org/officeDocument/2006/relationships/slideLayout" Target="../slideLayouts/slideLayout4.xml"/><Relationship Id="rId6" Type="http://schemas.openxmlformats.org/officeDocument/2006/relationships/hyperlink" Target="https://doi.org/10.3390/su12176817" TargetMode="External"/><Relationship Id="rId11" Type="http://schemas.openxmlformats.org/officeDocument/2006/relationships/hyperlink" Target="https://doi.org/10.1186/s12889-024-18079-8" TargetMode="External"/><Relationship Id="rId5" Type="http://schemas.openxmlformats.org/officeDocument/2006/relationships/hyperlink" Target="https://doi.org/10.1016/j.jclepro.2013.06.030" TargetMode="External"/><Relationship Id="rId15" Type="http://schemas.openxmlformats.org/officeDocument/2006/relationships/hyperlink" Target="https://ourworldindata.org/food-waste-emissions" TargetMode="External"/><Relationship Id="rId10" Type="http://schemas.openxmlformats.org/officeDocument/2006/relationships/hyperlink" Target="https://doi.org/10.1186/s13765-022-00692-z" TargetMode="External"/><Relationship Id="rId4" Type="http://schemas.openxmlformats.org/officeDocument/2006/relationships/hyperlink" Target="https://doi.org/10.1016/j.foodpol.2022.102324" TargetMode="External"/><Relationship Id="rId9" Type="http://schemas.openxmlformats.org/officeDocument/2006/relationships/hyperlink" Target="https://wrap.org.uk/taking-action/citizen-behaviour-change/love-food-hate-waste/food-waste-action-week" TargetMode="External"/><Relationship Id="rId14" Type="http://schemas.openxmlformats.org/officeDocument/2006/relationships/hyperlink" Target="https://doi.org/10.1016/j.jclepro.2022.135461"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 name="Picture Placeholder 43" descr="A close-up of a flower&#10;&#10;Description generated with very high confidence">
            <a:extLst>
              <a:ext uri="{FF2B5EF4-FFF2-40B4-BE49-F238E27FC236}">
                <a16:creationId xmlns:a16="http://schemas.microsoft.com/office/drawing/2014/main" id="{1583F255-AF13-4756-96C9-236AB3183BB1}"/>
              </a:ext>
            </a:extLst>
          </p:cNvPr>
          <p:cNvPicPr>
            <a:picLocks noGrp="1" noChangeAspect="1"/>
          </p:cNvPicPr>
          <p:nvPr>
            <p:ph type="pic" sz="quarter" idx="12"/>
          </p:nvPr>
        </p:nvPicPr>
        <p:blipFill>
          <a:blip r:embed="rId3" cstate="screen">
            <a:extLst>
              <a:ext uri="{28A0092B-C50C-407E-A947-70E740481C1C}">
                <a14:useLocalDpi xmlns:a14="http://schemas.microsoft.com/office/drawing/2010/main"/>
              </a:ext>
            </a:extLst>
          </a:blip>
          <a:srcRect l="12" r="12"/>
          <a:stretch>
            <a:fillRect/>
          </a:stretch>
        </p:blipFill>
        <p:spPr>
          <a:xfrm>
            <a:off x="100783" y="100782"/>
            <a:ext cx="12018572" cy="6684572"/>
          </a:xfrm>
        </p:spPr>
      </p:pic>
      <p:sp>
        <p:nvSpPr>
          <p:cNvPr id="6" name="Title 5">
            <a:extLst>
              <a:ext uri="{FF2B5EF4-FFF2-40B4-BE49-F238E27FC236}">
                <a16:creationId xmlns:a16="http://schemas.microsoft.com/office/drawing/2014/main" id="{2E3EA56B-BEB0-4656-A20B-D15F03B7ACA1}"/>
              </a:ext>
            </a:extLst>
          </p:cNvPr>
          <p:cNvSpPr>
            <a:spLocks noGrp="1"/>
          </p:cNvSpPr>
          <p:nvPr>
            <p:ph type="ctrTitle"/>
          </p:nvPr>
        </p:nvSpPr>
        <p:spPr/>
        <p:txBody>
          <a:bodyPr rtlCol="0"/>
          <a:lstStyle/>
          <a:p>
            <a:pPr rtl="0"/>
            <a:r>
              <a:rPr lang="en-GB" dirty="0"/>
              <a:t>Vermicomposting</a:t>
            </a:r>
          </a:p>
        </p:txBody>
      </p:sp>
      <p:cxnSp>
        <p:nvCxnSpPr>
          <p:cNvPr id="15" name="Straight Connector 14" descr="Divider line">
            <a:extLst>
              <a:ext uri="{FF2B5EF4-FFF2-40B4-BE49-F238E27FC236}">
                <a16:creationId xmlns:a16="http://schemas.microsoft.com/office/drawing/2014/main" id="{E99227BA-E7FE-418C-A9C9-21C49E9DFD38}"/>
              </a:ext>
              <a:ext uri="{C183D7F6-B498-43B3-948B-1728B52AA6E4}">
                <adec:decorative xmlns:adec="http://schemas.microsoft.com/office/drawing/2017/decorative" val="1"/>
              </a:ext>
            </a:extLst>
          </p:cNvPr>
          <p:cNvCxnSpPr>
            <a:cxnSpLocks/>
          </p:cNvCxnSpPr>
          <p:nvPr/>
        </p:nvCxnSpPr>
        <p:spPr>
          <a:xfrm>
            <a:off x="7777113" y="2407072"/>
            <a:ext cx="0" cy="1100190"/>
          </a:xfrm>
          <a:prstGeom prst="line">
            <a:avLst/>
          </a:prstGeom>
        </p:spPr>
        <p:style>
          <a:lnRef idx="1">
            <a:schemeClr val="accent1"/>
          </a:lnRef>
          <a:fillRef idx="0">
            <a:schemeClr val="accent1"/>
          </a:fillRef>
          <a:effectRef idx="0">
            <a:schemeClr val="accent1"/>
          </a:effectRef>
          <a:fontRef idx="minor">
            <a:schemeClr val="tx1"/>
          </a:fontRef>
        </p:style>
      </p:cxnSp>
      <p:sp>
        <p:nvSpPr>
          <p:cNvPr id="7" name="Subtitle 6">
            <a:extLst>
              <a:ext uri="{FF2B5EF4-FFF2-40B4-BE49-F238E27FC236}">
                <a16:creationId xmlns:a16="http://schemas.microsoft.com/office/drawing/2014/main" id="{DA0FE6D5-D475-4CBB-A6C2-E3D991A36891}"/>
              </a:ext>
            </a:extLst>
          </p:cNvPr>
          <p:cNvSpPr>
            <a:spLocks noGrp="1"/>
          </p:cNvSpPr>
          <p:nvPr>
            <p:ph type="subTitle" idx="1"/>
          </p:nvPr>
        </p:nvSpPr>
        <p:spPr/>
        <p:txBody>
          <a:bodyPr rtlCol="0"/>
          <a:lstStyle/>
          <a:p>
            <a:pPr rtl="0"/>
            <a:r>
              <a:rPr lang="en-GB" dirty="0"/>
              <a:t>Carbon reduction and Behaviour Change</a:t>
            </a:r>
          </a:p>
          <a:p>
            <a:pPr rtl="0"/>
            <a:r>
              <a:rPr lang="en-GB" dirty="0"/>
              <a:t>Alison Maher </a:t>
            </a:r>
          </a:p>
          <a:p>
            <a:pPr rtl="0"/>
            <a:endParaRPr lang="en-GB" dirty="0"/>
          </a:p>
        </p:txBody>
      </p:sp>
      <p:grpSp>
        <p:nvGrpSpPr>
          <p:cNvPr id="34" name="Group 33" title="geometric shape">
            <a:extLst>
              <a:ext uri="{FF2B5EF4-FFF2-40B4-BE49-F238E27FC236}">
                <a16:creationId xmlns:a16="http://schemas.microsoft.com/office/drawing/2014/main" id="{F83DDF3D-91CE-40FB-BC3D-FFB1B5D89E47}"/>
              </a:ext>
            </a:extLst>
          </p:cNvPr>
          <p:cNvGrpSpPr/>
          <p:nvPr/>
        </p:nvGrpSpPr>
        <p:grpSpPr>
          <a:xfrm rot="14400000">
            <a:off x="2652367" y="2055974"/>
            <a:ext cx="1166491" cy="1379850"/>
            <a:chOff x="2451164" y="891257"/>
            <a:chExt cx="2066510" cy="2444489"/>
          </a:xfrm>
        </p:grpSpPr>
        <p:sp>
          <p:nvSpPr>
            <p:cNvPr id="47" name="Freeform: Shape 46">
              <a:extLst>
                <a:ext uri="{FF2B5EF4-FFF2-40B4-BE49-F238E27FC236}">
                  <a16:creationId xmlns:a16="http://schemas.microsoft.com/office/drawing/2014/main" id="{B6D0B8EE-8E06-4051-87BF-62C153F3FBBB}"/>
                </a:ext>
              </a:extLst>
            </p:cNvPr>
            <p:cNvSpPr/>
            <p:nvPr/>
          </p:nvSpPr>
          <p:spPr>
            <a:xfrm rot="4308689">
              <a:off x="2494071" y="848350"/>
              <a:ext cx="1980696" cy="2066510"/>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Freeform: Shape 11">
              <a:extLst>
                <a:ext uri="{FF2B5EF4-FFF2-40B4-BE49-F238E27FC236}">
                  <a16:creationId xmlns:a16="http://schemas.microsoft.com/office/drawing/2014/main" id="{298CE312-D679-4677-A70A-DD8680158C70}"/>
                </a:ext>
              </a:extLst>
            </p:cNvPr>
            <p:cNvSpPr/>
            <p:nvPr/>
          </p:nvSpPr>
          <p:spPr>
            <a:xfrm rot="17100000">
              <a:off x="2845997" y="2637537"/>
              <a:ext cx="749854" cy="646563"/>
            </a:xfrm>
            <a:custGeom>
              <a:avLst/>
              <a:gdLst>
                <a:gd name="connsiteX0" fmla="*/ 0 w 1980696"/>
                <a:gd name="connsiteY0" fmla="*/ 2066510 h 2066510"/>
                <a:gd name="connsiteX1" fmla="*/ 1138078 w 1980696"/>
                <a:gd name="connsiteY1" fmla="*/ 0 h 2066510"/>
                <a:gd name="connsiteX2" fmla="*/ 1980696 w 1980696"/>
                <a:gd name="connsiteY2" fmla="*/ 1530016 h 2066510"/>
                <a:gd name="connsiteX3" fmla="*/ 1459417 w 1980696"/>
                <a:gd name="connsiteY3" fmla="*/ 2066510 h 2066510"/>
              </a:gdLst>
              <a:ahLst/>
              <a:cxnLst>
                <a:cxn ang="0">
                  <a:pos x="connsiteX0" y="connsiteY0"/>
                </a:cxn>
                <a:cxn ang="0">
                  <a:pos x="connsiteX1" y="connsiteY1"/>
                </a:cxn>
                <a:cxn ang="0">
                  <a:pos x="connsiteX2" y="connsiteY2"/>
                </a:cxn>
                <a:cxn ang="0">
                  <a:pos x="connsiteX3" y="connsiteY3"/>
                </a:cxn>
              </a:cxnLst>
              <a:rect l="l" t="t" r="r" b="b"/>
              <a:pathLst>
                <a:path w="1980696" h="2066510">
                  <a:moveTo>
                    <a:pt x="0" y="2066510"/>
                  </a:moveTo>
                  <a:lnTo>
                    <a:pt x="1138078" y="0"/>
                  </a:lnTo>
                  <a:lnTo>
                    <a:pt x="1980696" y="1530016"/>
                  </a:lnTo>
                  <a:lnTo>
                    <a:pt x="1459417" y="2066510"/>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pic>
        <p:nvPicPr>
          <p:cNvPr id="19" name="Picture Placeholder 18">
            <a:extLst>
              <a:ext uri="{FF2B5EF4-FFF2-40B4-BE49-F238E27FC236}">
                <a16:creationId xmlns:a16="http://schemas.microsoft.com/office/drawing/2014/main" id="{7F1B32A9-09D3-5581-1737-6249C0D3120E}"/>
              </a:ext>
            </a:extLst>
          </p:cNvPr>
          <p:cNvPicPr>
            <a:picLocks noGrp="1" noChangeAspect="1"/>
          </p:cNvPicPr>
          <p:nvPr>
            <p:ph type="pic" sz="quarter" idx="13"/>
          </p:nvPr>
        </p:nvPicPr>
        <p:blipFill>
          <a:blip r:embed="rId4"/>
          <a:srcRect t="17951" b="17951"/>
          <a:stretch>
            <a:fillRect/>
          </a:stretch>
        </p:blipFill>
        <p:spPr>
          <a:xfrm>
            <a:off x="7908960" y="1872572"/>
            <a:ext cx="3795403" cy="1988068"/>
          </a:xfrm>
        </p:spPr>
      </p:pic>
    </p:spTree>
    <p:extLst>
      <p:ext uri="{BB962C8B-B14F-4D97-AF65-F5344CB8AC3E}">
        <p14:creationId xmlns:p14="http://schemas.microsoft.com/office/powerpoint/2010/main" val="40262879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7252166-1979-2CAF-8802-CC3F9EB87803}"/>
              </a:ext>
            </a:extLst>
          </p:cNvPr>
          <p:cNvSpPr>
            <a:spLocks noGrp="1"/>
          </p:cNvSpPr>
          <p:nvPr>
            <p:ph idx="1"/>
          </p:nvPr>
        </p:nvSpPr>
        <p:spPr>
          <a:xfrm>
            <a:off x="432000" y="370507"/>
            <a:ext cx="11340000" cy="3058493"/>
          </a:xfrm>
        </p:spPr>
        <p:txBody>
          <a:bodyPr/>
          <a:lstStyle/>
          <a:p>
            <a:pPr marL="0" indent="0">
              <a:lnSpc>
                <a:spcPct val="150000"/>
              </a:lnSpc>
              <a:buNone/>
            </a:pPr>
            <a:r>
              <a:rPr lang="en-US" sz="4000" i="1" dirty="0"/>
              <a:t>Worms are more powerful than the African elephant and more important to the economy than the cow.</a:t>
            </a:r>
          </a:p>
          <a:p>
            <a:pPr marL="0" indent="0" algn="r">
              <a:lnSpc>
                <a:spcPct val="150000"/>
              </a:lnSpc>
              <a:buNone/>
            </a:pPr>
            <a:r>
              <a:rPr lang="en-US" sz="4000" b="1" dirty="0"/>
              <a:t>Charles Darwin</a:t>
            </a:r>
          </a:p>
        </p:txBody>
      </p:sp>
      <p:sp>
        <p:nvSpPr>
          <p:cNvPr id="4" name="Slide Number Placeholder 3">
            <a:extLst>
              <a:ext uri="{FF2B5EF4-FFF2-40B4-BE49-F238E27FC236}">
                <a16:creationId xmlns:a16="http://schemas.microsoft.com/office/drawing/2014/main" id="{7CBF6EA5-A74C-BF83-9798-85B71AA01C65}"/>
              </a:ext>
            </a:extLst>
          </p:cNvPr>
          <p:cNvSpPr>
            <a:spLocks noGrp="1"/>
          </p:cNvSpPr>
          <p:nvPr>
            <p:ph type="sldNum" sz="quarter" idx="11"/>
          </p:nvPr>
        </p:nvSpPr>
        <p:spPr>
          <a:xfrm>
            <a:off x="11496369" y="6155190"/>
            <a:ext cx="432000" cy="432000"/>
          </a:xfrm>
        </p:spPr>
        <p:txBody>
          <a:bodyPr anchor="ctr">
            <a:normAutofit/>
          </a:bodyPr>
          <a:lstStyle/>
          <a:p>
            <a:pPr rtl="0">
              <a:spcAft>
                <a:spcPts val="600"/>
              </a:spcAft>
            </a:pPr>
            <a:fld id="{19B51A1E-902D-48AF-9020-955120F399B6}" type="slidenum">
              <a:rPr lang="en-GB" noProof="0" smtClean="0"/>
              <a:pPr rtl="0">
                <a:spcAft>
                  <a:spcPts val="600"/>
                </a:spcAft>
              </a:pPr>
              <a:t>2</a:t>
            </a:fld>
            <a:endParaRPr lang="en-GB" noProof="0" dirty="0"/>
          </a:p>
        </p:txBody>
      </p:sp>
      <p:sp>
        <p:nvSpPr>
          <p:cNvPr id="7" name="TextBox 6">
            <a:extLst>
              <a:ext uri="{FF2B5EF4-FFF2-40B4-BE49-F238E27FC236}">
                <a16:creationId xmlns:a16="http://schemas.microsoft.com/office/drawing/2014/main" id="{8DC6BD9C-C81A-5B7A-F0D7-55EAB0D86885}"/>
              </a:ext>
            </a:extLst>
          </p:cNvPr>
          <p:cNvSpPr txBox="1"/>
          <p:nvPr/>
        </p:nvSpPr>
        <p:spPr>
          <a:xfrm>
            <a:off x="431999" y="3375030"/>
            <a:ext cx="11496369" cy="3170099"/>
          </a:xfrm>
          <a:prstGeom prst="rect">
            <a:avLst/>
          </a:prstGeom>
          <a:noFill/>
        </p:spPr>
        <p:txBody>
          <a:bodyPr wrap="square">
            <a:spAutoFit/>
          </a:bodyPr>
          <a:lstStyle/>
          <a:p>
            <a:r>
              <a:rPr lang="en-GB" sz="4000" i="1" dirty="0"/>
              <a:t>Without the silent labours of the army beneath our feet, the soil would be almost sterile. To call anyone a worm is unthinkingly disrespectful to worms.</a:t>
            </a:r>
          </a:p>
          <a:p>
            <a:pPr algn="r"/>
            <a:br>
              <a:rPr lang="en-GB" sz="4000" i="1" dirty="0"/>
            </a:br>
            <a:r>
              <a:rPr lang="en-GB" sz="4000" i="1" dirty="0"/>
              <a:t>									</a:t>
            </a:r>
            <a:r>
              <a:rPr lang="en-GB" sz="4000" b="1" i="1" dirty="0"/>
              <a:t>Aristotle</a:t>
            </a:r>
            <a:endParaRPr lang="en-US" sz="4000" dirty="0"/>
          </a:p>
        </p:txBody>
      </p:sp>
    </p:spTree>
    <p:extLst>
      <p:ext uri="{BB962C8B-B14F-4D97-AF65-F5344CB8AC3E}">
        <p14:creationId xmlns:p14="http://schemas.microsoft.com/office/powerpoint/2010/main" val="524836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1D87D-E475-451A-B36C-E4A4F63609C1}"/>
              </a:ext>
            </a:extLst>
          </p:cNvPr>
          <p:cNvSpPr>
            <a:spLocks noGrp="1"/>
          </p:cNvSpPr>
          <p:nvPr>
            <p:ph type="ctrTitle"/>
          </p:nvPr>
        </p:nvSpPr>
        <p:spPr>
          <a:xfrm>
            <a:off x="84000" y="4063999"/>
            <a:ext cx="6012000" cy="863601"/>
          </a:xfrm>
        </p:spPr>
        <p:txBody>
          <a:bodyPr rtlCol="0"/>
          <a:lstStyle/>
          <a:p>
            <a:pPr rtl="0"/>
            <a:r>
              <a:rPr lang="en-GB" dirty="0"/>
              <a:t>Aim</a:t>
            </a:r>
          </a:p>
        </p:txBody>
      </p:sp>
      <p:sp>
        <p:nvSpPr>
          <p:cNvPr id="3" name="Subtitle 2">
            <a:extLst>
              <a:ext uri="{FF2B5EF4-FFF2-40B4-BE49-F238E27FC236}">
                <a16:creationId xmlns:a16="http://schemas.microsoft.com/office/drawing/2014/main" id="{D56BE522-961D-4737-9715-127DB8A86EB2}"/>
              </a:ext>
            </a:extLst>
          </p:cNvPr>
          <p:cNvSpPr>
            <a:spLocks noGrp="1"/>
          </p:cNvSpPr>
          <p:nvPr>
            <p:ph type="subTitle" idx="1"/>
          </p:nvPr>
        </p:nvSpPr>
        <p:spPr/>
        <p:txBody>
          <a:bodyPr rtlCol="0"/>
          <a:lstStyle/>
          <a:p>
            <a:r>
              <a:rPr lang="en-GB" dirty="0"/>
              <a:t>A pedogeological study to reduce carbon emissions from food waste and insight behaviour change and work towards the decarbonisation of the whole school.</a:t>
            </a:r>
          </a:p>
          <a:p>
            <a:pPr rtl="0"/>
            <a:endParaRPr lang="en-GB" dirty="0"/>
          </a:p>
        </p:txBody>
      </p:sp>
      <p:sp>
        <p:nvSpPr>
          <p:cNvPr id="6" name="Content Placeholder 5">
            <a:extLst>
              <a:ext uri="{FF2B5EF4-FFF2-40B4-BE49-F238E27FC236}">
                <a16:creationId xmlns:a16="http://schemas.microsoft.com/office/drawing/2014/main" id="{2645A1B7-8B88-4D90-983D-BAA2E9AAFFD3}"/>
              </a:ext>
            </a:extLst>
          </p:cNvPr>
          <p:cNvSpPr>
            <a:spLocks noGrp="1"/>
          </p:cNvSpPr>
          <p:nvPr>
            <p:ph idx="15"/>
          </p:nvPr>
        </p:nvSpPr>
        <p:spPr>
          <a:xfrm>
            <a:off x="6476443" y="1315398"/>
            <a:ext cx="5307700" cy="4680000"/>
          </a:xfrm>
        </p:spPr>
        <p:txBody>
          <a:bodyPr rtlCol="0"/>
          <a:lstStyle/>
          <a:p>
            <a:pPr marL="0" indent="0" rtl="0">
              <a:buNone/>
            </a:pPr>
            <a:r>
              <a:rPr lang="en-GB" sz="4400" dirty="0"/>
              <a:t>Objectives:</a:t>
            </a:r>
          </a:p>
          <a:p>
            <a:r>
              <a:rPr lang="en-GB" sz="2400" dirty="0"/>
              <a:t>Reduce carbon emissions from food waste being taken away from school sites within an academic year.</a:t>
            </a:r>
          </a:p>
          <a:p>
            <a:r>
              <a:rPr lang="en-GB" sz="2400" dirty="0"/>
              <a:t>Create a field-to-fork food cycle within school grounds using a wormery. </a:t>
            </a:r>
          </a:p>
          <a:p>
            <a:r>
              <a:rPr lang="en-GB" sz="2400" dirty="0"/>
              <a:t>Quantify the likelihood of sustained behaviour change long-term amongst the wider community through the use of a survey, focus groups and workshops.</a:t>
            </a:r>
            <a:endParaRPr lang="en-GB" sz="4400" dirty="0"/>
          </a:p>
          <a:p>
            <a:endParaRPr lang="en-GB" sz="2400" dirty="0"/>
          </a:p>
        </p:txBody>
      </p:sp>
      <p:grpSp>
        <p:nvGrpSpPr>
          <p:cNvPr id="46" name="Group 45" title="group of triangles">
            <a:extLst>
              <a:ext uri="{FF2B5EF4-FFF2-40B4-BE49-F238E27FC236}">
                <a16:creationId xmlns:a16="http://schemas.microsoft.com/office/drawing/2014/main" id="{62DF6AE8-6133-4C1E-91DD-755705ACF0F1}"/>
              </a:ext>
            </a:extLst>
          </p:cNvPr>
          <p:cNvGrpSpPr/>
          <p:nvPr/>
        </p:nvGrpSpPr>
        <p:grpSpPr>
          <a:xfrm>
            <a:off x="10013900" y="363332"/>
            <a:ext cx="1850209" cy="1915995"/>
            <a:chOff x="9862160" y="831132"/>
            <a:chExt cx="1850209" cy="1915995"/>
          </a:xfrm>
        </p:grpSpPr>
        <p:sp>
          <p:nvSpPr>
            <p:cNvPr id="16" name="Freeform: Shape 15" title="triangles">
              <a:extLst>
                <a:ext uri="{FF2B5EF4-FFF2-40B4-BE49-F238E27FC236}">
                  <a16:creationId xmlns:a16="http://schemas.microsoft.com/office/drawing/2014/main" id="{156942E6-31A5-42F5-A00C-A90D409A08BC}"/>
                </a:ext>
              </a:extLst>
            </p:cNvPr>
            <p:cNvSpPr/>
            <p:nvPr/>
          </p:nvSpPr>
          <p:spPr>
            <a:xfrm rot="19260823">
              <a:off x="9984083" y="1150976"/>
              <a:ext cx="467362" cy="344458"/>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Freeform: Shape 16" title="triangles">
              <a:extLst>
                <a:ext uri="{FF2B5EF4-FFF2-40B4-BE49-F238E27FC236}">
                  <a16:creationId xmlns:a16="http://schemas.microsoft.com/office/drawing/2014/main" id="{055D27E0-4C92-4640-A2B8-86540741DCE6}"/>
                </a:ext>
              </a:extLst>
            </p:cNvPr>
            <p:cNvSpPr/>
            <p:nvPr/>
          </p:nvSpPr>
          <p:spPr>
            <a:xfrm rot="20377627">
              <a:off x="10445799" y="1461330"/>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8" name="Freeform: Shape 17" title="triangles">
              <a:extLst>
                <a:ext uri="{FF2B5EF4-FFF2-40B4-BE49-F238E27FC236}">
                  <a16:creationId xmlns:a16="http://schemas.microsoft.com/office/drawing/2014/main" id="{E760DC62-191E-4D60-AAAC-37DDF411BF9D}"/>
                </a:ext>
              </a:extLst>
            </p:cNvPr>
            <p:cNvSpPr/>
            <p:nvPr/>
          </p:nvSpPr>
          <p:spPr>
            <a:xfrm rot="19260823">
              <a:off x="10485025" y="1232684"/>
              <a:ext cx="250689" cy="18476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Freeform: Shape 18" title="triangles">
              <a:extLst>
                <a:ext uri="{FF2B5EF4-FFF2-40B4-BE49-F238E27FC236}">
                  <a16:creationId xmlns:a16="http://schemas.microsoft.com/office/drawing/2014/main" id="{B21F5D55-03CC-4A29-B8D0-2B1C7DE7C79D}"/>
                </a:ext>
              </a:extLst>
            </p:cNvPr>
            <p:cNvSpPr/>
            <p:nvPr/>
          </p:nvSpPr>
          <p:spPr>
            <a:xfrm rot="19810388">
              <a:off x="10832584" y="1393714"/>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0" name="Freeform: Shape 19" title="triangles">
              <a:extLst>
                <a:ext uri="{FF2B5EF4-FFF2-40B4-BE49-F238E27FC236}">
                  <a16:creationId xmlns:a16="http://schemas.microsoft.com/office/drawing/2014/main" id="{6A692EA0-8FB5-4D6A-B1B1-20463392DEDE}"/>
                </a:ext>
              </a:extLst>
            </p:cNvPr>
            <p:cNvSpPr/>
            <p:nvPr/>
          </p:nvSpPr>
          <p:spPr>
            <a:xfrm rot="18277851">
              <a:off x="10920185" y="994164"/>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1" name="Freeform: Shape 20" title="triangles">
              <a:extLst>
                <a:ext uri="{FF2B5EF4-FFF2-40B4-BE49-F238E27FC236}">
                  <a16:creationId xmlns:a16="http://schemas.microsoft.com/office/drawing/2014/main" id="{46FB2BA9-5E08-4A8F-BC47-8EFA61E4E6CE}"/>
                </a:ext>
              </a:extLst>
            </p:cNvPr>
            <p:cNvSpPr/>
            <p:nvPr/>
          </p:nvSpPr>
          <p:spPr>
            <a:xfrm rot="20761418">
              <a:off x="11313110" y="1642801"/>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2" name="Freeform: Shape 21" title="triangles">
              <a:extLst>
                <a:ext uri="{FF2B5EF4-FFF2-40B4-BE49-F238E27FC236}">
                  <a16:creationId xmlns:a16="http://schemas.microsoft.com/office/drawing/2014/main" id="{5B0A2587-D640-4AEE-9456-860CD02427C8}"/>
                </a:ext>
              </a:extLst>
            </p:cNvPr>
            <p:cNvSpPr/>
            <p:nvPr/>
          </p:nvSpPr>
          <p:spPr>
            <a:xfrm rot="17315293">
              <a:off x="11523906" y="859664"/>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3" name="Freeform: Shape 22" title="triangles">
              <a:extLst>
                <a:ext uri="{FF2B5EF4-FFF2-40B4-BE49-F238E27FC236}">
                  <a16:creationId xmlns:a16="http://schemas.microsoft.com/office/drawing/2014/main" id="{373F2649-8DA3-441F-9BDD-77A942FA3DBE}"/>
                </a:ext>
              </a:extLst>
            </p:cNvPr>
            <p:cNvSpPr/>
            <p:nvPr/>
          </p:nvSpPr>
          <p:spPr>
            <a:xfrm rot="20082236">
              <a:off x="11215766" y="1243239"/>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4" name="Freeform: Shape 23" title="triangles">
              <a:extLst>
                <a:ext uri="{FF2B5EF4-FFF2-40B4-BE49-F238E27FC236}">
                  <a16:creationId xmlns:a16="http://schemas.microsoft.com/office/drawing/2014/main" id="{95933F98-3B9B-4270-9281-570AD41C3F19}"/>
                </a:ext>
              </a:extLst>
            </p:cNvPr>
            <p:cNvSpPr/>
            <p:nvPr/>
          </p:nvSpPr>
          <p:spPr>
            <a:xfrm rot="19879732">
              <a:off x="11436537" y="1436545"/>
              <a:ext cx="216995" cy="159931"/>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Freeform: Shape 24" title="triangles">
              <a:extLst>
                <a:ext uri="{FF2B5EF4-FFF2-40B4-BE49-F238E27FC236}">
                  <a16:creationId xmlns:a16="http://schemas.microsoft.com/office/drawing/2014/main" id="{3DAB5C84-F2AD-47FD-ABEC-6D6626D2B7FF}"/>
                </a:ext>
              </a:extLst>
            </p:cNvPr>
            <p:cNvSpPr/>
            <p:nvPr/>
          </p:nvSpPr>
          <p:spPr>
            <a:xfrm rot="328041">
              <a:off x="9862160" y="1513660"/>
              <a:ext cx="579699" cy="606799"/>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 name="connsiteX0" fmla="*/ 487806 w 487806"/>
                <a:gd name="connsiteY0" fmla="*/ 171848 h 510610"/>
                <a:gd name="connsiteX1" fmla="*/ 308036 w 487806"/>
                <a:gd name="connsiteY1" fmla="*/ 510610 h 510610"/>
                <a:gd name="connsiteX2" fmla="*/ 0 w 487806"/>
                <a:gd name="connsiteY2" fmla="*/ 0 h 510610"/>
                <a:gd name="connsiteX3" fmla="*/ 487806 w 487806"/>
                <a:gd name="connsiteY3" fmla="*/ 171848 h 510610"/>
              </a:gdLst>
              <a:ahLst/>
              <a:cxnLst>
                <a:cxn ang="0">
                  <a:pos x="connsiteX0" y="connsiteY0"/>
                </a:cxn>
                <a:cxn ang="0">
                  <a:pos x="connsiteX1" y="connsiteY1"/>
                </a:cxn>
                <a:cxn ang="0">
                  <a:pos x="connsiteX2" y="connsiteY2"/>
                </a:cxn>
                <a:cxn ang="0">
                  <a:pos x="connsiteX3" y="connsiteY3"/>
                </a:cxn>
              </a:cxnLst>
              <a:rect l="l" t="t" r="r" b="b"/>
              <a:pathLst>
                <a:path w="487806" h="510610">
                  <a:moveTo>
                    <a:pt x="487806" y="171848"/>
                  </a:moveTo>
                  <a:lnTo>
                    <a:pt x="308036" y="510610"/>
                  </a:lnTo>
                  <a:lnTo>
                    <a:pt x="0" y="0"/>
                  </a:lnTo>
                  <a:lnTo>
                    <a:pt x="487806" y="171848"/>
                  </a:lnTo>
                  <a:close/>
                </a:path>
              </a:pathLst>
            </a:cu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6" name="Freeform: Shape 25" title="triangles">
              <a:extLst>
                <a:ext uri="{FF2B5EF4-FFF2-40B4-BE49-F238E27FC236}">
                  <a16:creationId xmlns:a16="http://schemas.microsoft.com/office/drawing/2014/main" id="{A4E2ACF8-4066-4DB9-B5D5-E8AA3B152710}"/>
                </a:ext>
              </a:extLst>
            </p:cNvPr>
            <p:cNvSpPr/>
            <p:nvPr/>
          </p:nvSpPr>
          <p:spPr>
            <a:xfrm>
              <a:off x="10639428" y="1814668"/>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Freeform: Shape 26" title="triangles">
              <a:extLst>
                <a:ext uri="{FF2B5EF4-FFF2-40B4-BE49-F238E27FC236}">
                  <a16:creationId xmlns:a16="http://schemas.microsoft.com/office/drawing/2014/main" id="{74FCCA2A-37FF-4031-AF2F-A894DBE6EE0E}"/>
                </a:ext>
              </a:extLst>
            </p:cNvPr>
            <p:cNvSpPr/>
            <p:nvPr/>
          </p:nvSpPr>
          <p:spPr>
            <a:xfrm rot="20761418">
              <a:off x="11280262" y="2096947"/>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Freeform: Shape 27" title="triangles">
              <a:extLst>
                <a:ext uri="{FF2B5EF4-FFF2-40B4-BE49-F238E27FC236}">
                  <a16:creationId xmlns:a16="http://schemas.microsoft.com/office/drawing/2014/main" id="{5C7D7734-820D-40CE-BBBA-6E6D9452D308}"/>
                </a:ext>
              </a:extLst>
            </p:cNvPr>
            <p:cNvSpPr/>
            <p:nvPr/>
          </p:nvSpPr>
          <p:spPr>
            <a:xfrm rot="1160487">
              <a:off x="10059320" y="2226127"/>
              <a:ext cx="316887" cy="233554"/>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 name="connsiteX0" fmla="*/ 692798 w 692798"/>
                <a:gd name="connsiteY0" fmla="*/ 224339 h 510610"/>
                <a:gd name="connsiteX1" fmla="*/ 308036 w 692798"/>
                <a:gd name="connsiteY1" fmla="*/ 510610 h 510610"/>
                <a:gd name="connsiteX2" fmla="*/ 0 w 692798"/>
                <a:gd name="connsiteY2" fmla="*/ 0 h 510610"/>
                <a:gd name="connsiteX3" fmla="*/ 692798 w 692798"/>
                <a:gd name="connsiteY3" fmla="*/ 224339 h 510610"/>
              </a:gdLst>
              <a:ahLst/>
              <a:cxnLst>
                <a:cxn ang="0">
                  <a:pos x="connsiteX0" y="connsiteY0"/>
                </a:cxn>
                <a:cxn ang="0">
                  <a:pos x="connsiteX1" y="connsiteY1"/>
                </a:cxn>
                <a:cxn ang="0">
                  <a:pos x="connsiteX2" y="connsiteY2"/>
                </a:cxn>
                <a:cxn ang="0">
                  <a:pos x="connsiteX3" y="connsiteY3"/>
                </a:cxn>
              </a:cxnLst>
              <a:rect l="l" t="t" r="r" b="b"/>
              <a:pathLst>
                <a:path w="692798" h="510610">
                  <a:moveTo>
                    <a:pt x="692798" y="224339"/>
                  </a:moveTo>
                  <a:lnTo>
                    <a:pt x="308036" y="510610"/>
                  </a:lnTo>
                  <a:lnTo>
                    <a:pt x="0" y="0"/>
                  </a:lnTo>
                  <a:lnTo>
                    <a:pt x="692798" y="224339"/>
                  </a:lnTo>
                  <a:close/>
                </a:path>
              </a:pathLst>
            </a:cu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9" name="Freeform: Shape 28" title="triangles">
              <a:extLst>
                <a:ext uri="{FF2B5EF4-FFF2-40B4-BE49-F238E27FC236}">
                  <a16:creationId xmlns:a16="http://schemas.microsoft.com/office/drawing/2014/main" id="{5BCE508A-E107-4075-9976-73D3ED8272C2}"/>
                </a:ext>
              </a:extLst>
            </p:cNvPr>
            <p:cNvSpPr/>
            <p:nvPr/>
          </p:nvSpPr>
          <p:spPr>
            <a:xfrm rot="803026">
              <a:off x="11353765" y="2627540"/>
              <a:ext cx="162256" cy="119587"/>
            </a:xfrm>
            <a:custGeom>
              <a:avLst/>
              <a:gdLst>
                <a:gd name="connsiteX0" fmla="*/ 692798 w 692798"/>
                <a:gd name="connsiteY0" fmla="*/ 224339 h 510610"/>
                <a:gd name="connsiteX1" fmla="*/ 308036 w 692798"/>
                <a:gd name="connsiteY1" fmla="*/ 510610 h 510610"/>
                <a:gd name="connsiteX2" fmla="*/ 64876 w 692798"/>
                <a:gd name="connsiteY2" fmla="*/ 168539 h 510610"/>
                <a:gd name="connsiteX3" fmla="*/ 0 w 692798"/>
                <a:gd name="connsiteY3" fmla="*/ 0 h 510610"/>
                <a:gd name="connsiteX4" fmla="*/ 692798 w 692798"/>
                <a:gd name="connsiteY4" fmla="*/ 224339 h 5106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798" h="510610">
                  <a:moveTo>
                    <a:pt x="692798" y="224339"/>
                  </a:moveTo>
                  <a:lnTo>
                    <a:pt x="308036" y="510610"/>
                  </a:lnTo>
                  <a:lnTo>
                    <a:pt x="64876" y="168539"/>
                  </a:lnTo>
                  <a:lnTo>
                    <a:pt x="0" y="0"/>
                  </a:lnTo>
                  <a:lnTo>
                    <a:pt x="692798" y="224339"/>
                  </a:lnTo>
                  <a:close/>
                </a:path>
              </a:pathLst>
            </a:cu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grpSp>
      <p:sp>
        <p:nvSpPr>
          <p:cNvPr id="4" name="Slide Number Placeholder 3">
            <a:extLst>
              <a:ext uri="{FF2B5EF4-FFF2-40B4-BE49-F238E27FC236}">
                <a16:creationId xmlns:a16="http://schemas.microsoft.com/office/drawing/2014/main" id="{1DAF16E1-87DB-4920-A90B-23E1C72DDC7F}"/>
              </a:ext>
            </a:extLst>
          </p:cNvPr>
          <p:cNvSpPr>
            <a:spLocks noGrp="1"/>
          </p:cNvSpPr>
          <p:nvPr>
            <p:ph type="sldNum" sz="quarter" idx="14"/>
          </p:nvPr>
        </p:nvSpPr>
        <p:spPr/>
        <p:txBody>
          <a:bodyPr rtlCol="0"/>
          <a:lstStyle/>
          <a:p>
            <a:pPr rtl="0"/>
            <a:fld id="{19B51A1E-902D-48AF-9020-955120F399B6}" type="slidenum">
              <a:rPr lang="en-GB" smtClean="0"/>
              <a:pPr rtl="0"/>
              <a:t>3</a:t>
            </a:fld>
            <a:endParaRPr lang="en-GB" dirty="0"/>
          </a:p>
        </p:txBody>
      </p:sp>
      <p:pic>
        <p:nvPicPr>
          <p:cNvPr id="9" name="Picture Placeholder 8">
            <a:extLst>
              <a:ext uri="{FF2B5EF4-FFF2-40B4-BE49-F238E27FC236}">
                <a16:creationId xmlns:a16="http://schemas.microsoft.com/office/drawing/2014/main" id="{EF5967BC-C65A-5F1F-A3D3-A576D4635FF0}"/>
              </a:ext>
            </a:extLst>
          </p:cNvPr>
          <p:cNvPicPr>
            <a:picLocks noGrp="1" noChangeAspect="1"/>
          </p:cNvPicPr>
          <p:nvPr>
            <p:ph type="pic" sz="quarter" idx="12"/>
          </p:nvPr>
        </p:nvPicPr>
        <p:blipFill>
          <a:blip r:embed="rId3"/>
          <a:srcRect t="15094" b="15094"/>
          <a:stretch>
            <a:fillRect/>
          </a:stretch>
        </p:blipFill>
        <p:spPr/>
      </p:pic>
      <p:sp>
        <p:nvSpPr>
          <p:cNvPr id="7" name="TextBox 6">
            <a:extLst>
              <a:ext uri="{FF2B5EF4-FFF2-40B4-BE49-F238E27FC236}">
                <a16:creationId xmlns:a16="http://schemas.microsoft.com/office/drawing/2014/main" id="{96E4883C-5674-3719-9358-6AEA66D29692}"/>
              </a:ext>
            </a:extLst>
          </p:cNvPr>
          <p:cNvSpPr txBox="1"/>
          <p:nvPr/>
        </p:nvSpPr>
        <p:spPr>
          <a:xfrm>
            <a:off x="9481625" y="6167423"/>
            <a:ext cx="1786597" cy="327245"/>
          </a:xfrm>
          <a:prstGeom prst="rect">
            <a:avLst/>
          </a:prstGeom>
          <a:solidFill>
            <a:schemeClr val="accent4">
              <a:lumMod val="20000"/>
              <a:lumOff val="80000"/>
            </a:schemeClr>
          </a:solidFill>
        </p:spPr>
        <p:txBody>
          <a:bodyPr wrap="none" lIns="0" tIns="0" rIns="0" bIns="0" rtlCol="0">
            <a:noAutofit/>
          </a:bodyPr>
          <a:lstStyle/>
          <a:p>
            <a:pPr algn="l"/>
            <a:endParaRPr lang="en-US" sz="1200" dirty="0">
              <a:solidFill>
                <a:schemeClr val="tx1">
                  <a:lumMod val="75000"/>
                  <a:lumOff val="25000"/>
                </a:schemeClr>
              </a:solidFill>
              <a:latin typeface="+mn-lt"/>
            </a:endParaRPr>
          </a:p>
        </p:txBody>
      </p:sp>
    </p:spTree>
    <p:extLst>
      <p:ext uri="{BB962C8B-B14F-4D97-AF65-F5344CB8AC3E}">
        <p14:creationId xmlns:p14="http://schemas.microsoft.com/office/powerpoint/2010/main" val="795754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D215A-7D9D-4B71-81A1-3220FCFE316C}"/>
              </a:ext>
            </a:extLst>
          </p:cNvPr>
          <p:cNvSpPr>
            <a:spLocks noGrp="1"/>
          </p:cNvSpPr>
          <p:nvPr>
            <p:ph type="title"/>
          </p:nvPr>
        </p:nvSpPr>
        <p:spPr/>
        <p:txBody>
          <a:bodyPr rtlCol="0"/>
          <a:lstStyle/>
          <a:p>
            <a:pPr rtl="0"/>
            <a:r>
              <a:rPr lang="en-GB" dirty="0"/>
              <a:t>The Problem</a:t>
            </a:r>
          </a:p>
        </p:txBody>
      </p:sp>
      <p:pic>
        <p:nvPicPr>
          <p:cNvPr id="67" name="Picture Placeholder 66" descr="Cloud">
            <a:extLst>
              <a:ext uri="{FF2B5EF4-FFF2-40B4-BE49-F238E27FC236}">
                <a16:creationId xmlns:a16="http://schemas.microsoft.com/office/drawing/2014/main" id="{83A6FB07-C3E8-FC4B-818B-404D48DAF4FA}"/>
              </a:ext>
            </a:extLst>
          </p:cNvPr>
          <p:cNvPicPr>
            <a:picLocks noGrp="1" noChangeAspect="1"/>
          </p:cNvPicPr>
          <p:nvPr>
            <p:ph type="pic" sz="quarter" idx="27"/>
          </p:nvPr>
        </p:nvPicPr>
        <p:blipFill>
          <a:blip r:embed="rId3">
            <a:extLst>
              <a:ext uri="{96DAC541-7B7A-43D3-8B79-37D633B846F1}">
                <asvg:svgBlip xmlns:asvg="http://schemas.microsoft.com/office/drawing/2016/SVG/main" r:embed="rId4"/>
              </a:ext>
            </a:extLst>
          </a:blip>
          <a:srcRect/>
          <a:stretch>
            <a:fillRect/>
          </a:stretch>
        </p:blipFill>
        <p:spPr/>
      </p:pic>
      <p:sp>
        <p:nvSpPr>
          <p:cNvPr id="8" name="Text Placeholder 7">
            <a:extLst>
              <a:ext uri="{FF2B5EF4-FFF2-40B4-BE49-F238E27FC236}">
                <a16:creationId xmlns:a16="http://schemas.microsoft.com/office/drawing/2014/main" id="{E6971D8C-ECC5-4EDD-AC10-DDF4CA7E9DC3}"/>
              </a:ext>
            </a:extLst>
          </p:cNvPr>
          <p:cNvSpPr>
            <a:spLocks noGrp="1"/>
          </p:cNvSpPr>
          <p:nvPr>
            <p:ph type="body" sz="quarter" idx="16"/>
          </p:nvPr>
        </p:nvSpPr>
        <p:spPr/>
        <p:txBody>
          <a:bodyPr rtlCol="0"/>
          <a:lstStyle/>
          <a:p>
            <a:pPr rtl="0"/>
            <a:r>
              <a:rPr lang="en-GB" dirty="0"/>
              <a:t>Changing</a:t>
            </a:r>
            <a:br>
              <a:rPr lang="en-GB" dirty="0"/>
            </a:br>
            <a:r>
              <a:rPr lang="en-GB" dirty="0"/>
              <a:t>Climate</a:t>
            </a:r>
          </a:p>
        </p:txBody>
      </p:sp>
      <p:sp>
        <p:nvSpPr>
          <p:cNvPr id="13" name="Text Placeholder 12">
            <a:extLst>
              <a:ext uri="{FF2B5EF4-FFF2-40B4-BE49-F238E27FC236}">
                <a16:creationId xmlns:a16="http://schemas.microsoft.com/office/drawing/2014/main" id="{A6B0E616-411B-4401-BC87-821D72B9D614}"/>
              </a:ext>
            </a:extLst>
          </p:cNvPr>
          <p:cNvSpPr>
            <a:spLocks noGrp="1"/>
          </p:cNvSpPr>
          <p:nvPr>
            <p:ph type="body" sz="quarter" idx="21"/>
          </p:nvPr>
        </p:nvSpPr>
        <p:spPr>
          <a:xfrm>
            <a:off x="432094" y="4683350"/>
            <a:ext cx="2159706" cy="1020764"/>
          </a:xfrm>
        </p:spPr>
        <p:txBody>
          <a:bodyPr rtlCol="0"/>
          <a:lstStyle/>
          <a:p>
            <a:pPr rtl="0"/>
            <a:r>
              <a:rPr lang="en-GB" dirty="0"/>
              <a:t>Food waste is a major global problem with social, economic and environmental ramifications</a:t>
            </a:r>
          </a:p>
        </p:txBody>
      </p:sp>
      <p:cxnSp>
        <p:nvCxnSpPr>
          <p:cNvPr id="75" name="Straight Connector 74" descr="First divider line on slide">
            <a:extLst>
              <a:ext uri="{FF2B5EF4-FFF2-40B4-BE49-F238E27FC236}">
                <a16:creationId xmlns:a16="http://schemas.microsoft.com/office/drawing/2014/main" id="{1D5BA55A-3253-4F3B-A32A-5A12ECE65A55}"/>
              </a:ext>
              <a:ext uri="{C183D7F6-B498-43B3-948B-1728B52AA6E4}">
                <adec:decorative xmlns:adec="http://schemas.microsoft.com/office/drawing/2017/decorative" val="1"/>
              </a:ext>
            </a:extLst>
          </p:cNvPr>
          <p:cNvCxnSpPr>
            <a:cxnSpLocks/>
          </p:cNvCxnSpPr>
          <p:nvPr/>
        </p:nvCxnSpPr>
        <p:spPr>
          <a:xfrm>
            <a:off x="2659047" y="2052013"/>
            <a:ext cx="0" cy="148749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pic>
        <p:nvPicPr>
          <p:cNvPr id="159" name="Picture Placeholder 158" descr="Cactus">
            <a:extLst>
              <a:ext uri="{FF2B5EF4-FFF2-40B4-BE49-F238E27FC236}">
                <a16:creationId xmlns:a16="http://schemas.microsoft.com/office/drawing/2014/main" id="{9F99EF5B-831D-4852-A739-269399B8FA71}"/>
              </a:ext>
            </a:extLst>
          </p:cNvPr>
          <p:cNvPicPr>
            <a:picLocks noGrp="1" noChangeAspect="1"/>
          </p:cNvPicPr>
          <p:nvPr>
            <p:ph type="pic" sz="quarter" idx="28"/>
          </p:nvPr>
        </p:nvPicPr>
        <p:blipFill rotWithShape="1">
          <a:blip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rcRect/>
          <a:stretch/>
        </p:blipFill>
        <p:spPr/>
      </p:pic>
      <p:sp>
        <p:nvSpPr>
          <p:cNvPr id="9" name="Text Placeholder 8">
            <a:extLst>
              <a:ext uri="{FF2B5EF4-FFF2-40B4-BE49-F238E27FC236}">
                <a16:creationId xmlns:a16="http://schemas.microsoft.com/office/drawing/2014/main" id="{A6E9F776-E542-4D93-851A-A3A10F6D2A7D}"/>
              </a:ext>
            </a:extLst>
          </p:cNvPr>
          <p:cNvSpPr>
            <a:spLocks noGrp="1"/>
          </p:cNvSpPr>
          <p:nvPr>
            <p:ph type="body" sz="quarter" idx="17"/>
          </p:nvPr>
        </p:nvSpPr>
        <p:spPr/>
        <p:txBody>
          <a:bodyPr rtlCol="0"/>
          <a:lstStyle/>
          <a:p>
            <a:pPr rtl="0"/>
            <a:r>
              <a:rPr lang="en-GB" dirty="0"/>
              <a:t>Food</a:t>
            </a:r>
            <a:br>
              <a:rPr lang="en-GB" dirty="0"/>
            </a:br>
            <a:r>
              <a:rPr lang="en-GB" dirty="0"/>
              <a:t>Shortages</a:t>
            </a:r>
          </a:p>
        </p:txBody>
      </p:sp>
      <p:sp>
        <p:nvSpPr>
          <p:cNvPr id="4" name="Text Placeholder 3">
            <a:extLst>
              <a:ext uri="{FF2B5EF4-FFF2-40B4-BE49-F238E27FC236}">
                <a16:creationId xmlns:a16="http://schemas.microsoft.com/office/drawing/2014/main" id="{79CEA89E-0B03-4727-AB47-73EA4E2DF948}"/>
              </a:ext>
            </a:extLst>
          </p:cNvPr>
          <p:cNvSpPr>
            <a:spLocks noGrp="1"/>
          </p:cNvSpPr>
          <p:nvPr>
            <p:ph type="body" sz="quarter" idx="12"/>
          </p:nvPr>
        </p:nvSpPr>
        <p:spPr/>
        <p:txBody>
          <a:bodyPr rtlCol="0"/>
          <a:lstStyle/>
          <a:p>
            <a:pPr rtl="0"/>
            <a:r>
              <a:rPr lang="en-GB" dirty="0"/>
              <a:t>In the current climate food shortages are becoming more of an everyday occurrence</a:t>
            </a:r>
          </a:p>
        </p:txBody>
      </p:sp>
      <p:cxnSp>
        <p:nvCxnSpPr>
          <p:cNvPr id="77" name="Straight Connector 76" descr="Second divider line on slide">
            <a:extLst>
              <a:ext uri="{FF2B5EF4-FFF2-40B4-BE49-F238E27FC236}">
                <a16:creationId xmlns:a16="http://schemas.microsoft.com/office/drawing/2014/main" id="{50250EBA-885D-4E6F-B841-92A9B8FBBB6F}"/>
              </a:ext>
              <a:ext uri="{C183D7F6-B498-43B3-948B-1728B52AA6E4}">
                <adec:decorative xmlns:adec="http://schemas.microsoft.com/office/drawing/2017/decorative" val="1"/>
              </a:ext>
            </a:extLst>
          </p:cNvPr>
          <p:cNvCxnSpPr>
            <a:cxnSpLocks/>
          </p:cNvCxnSpPr>
          <p:nvPr/>
        </p:nvCxnSpPr>
        <p:spPr>
          <a:xfrm>
            <a:off x="4953541" y="2052013"/>
            <a:ext cx="0" cy="148749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pic>
        <p:nvPicPr>
          <p:cNvPr id="161" name="Picture Placeholder 160" descr="Thermometer">
            <a:extLst>
              <a:ext uri="{FF2B5EF4-FFF2-40B4-BE49-F238E27FC236}">
                <a16:creationId xmlns:a16="http://schemas.microsoft.com/office/drawing/2014/main" id="{22C4A1E7-2C42-4D5E-9D5C-DB503F231A34}"/>
              </a:ext>
            </a:extLst>
          </p:cNvPr>
          <p:cNvPicPr>
            <a:picLocks noGrp="1" noChangeAspect="1"/>
          </p:cNvPicPr>
          <p:nvPr>
            <p:ph type="pic" sz="quarter" idx="29"/>
          </p:nvPr>
        </p:nvPicPr>
        <p:blipFill rotWithShape="1">
          <a:blip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rcRect/>
          <a:stretch/>
        </p:blipFill>
        <p:spPr/>
      </p:pic>
      <p:sp>
        <p:nvSpPr>
          <p:cNvPr id="10" name="Text Placeholder 9">
            <a:extLst>
              <a:ext uri="{FF2B5EF4-FFF2-40B4-BE49-F238E27FC236}">
                <a16:creationId xmlns:a16="http://schemas.microsoft.com/office/drawing/2014/main" id="{CE222CAE-9234-4B0E-90FC-584C469313C6}"/>
              </a:ext>
            </a:extLst>
          </p:cNvPr>
          <p:cNvSpPr>
            <a:spLocks noGrp="1"/>
          </p:cNvSpPr>
          <p:nvPr>
            <p:ph type="body" sz="quarter" idx="18"/>
          </p:nvPr>
        </p:nvSpPr>
        <p:spPr/>
        <p:txBody>
          <a:bodyPr rtlCol="0"/>
          <a:lstStyle/>
          <a:p>
            <a:pPr rtl="0"/>
            <a:r>
              <a:rPr lang="en-GB" dirty="0"/>
              <a:t>Top Soil Degradation</a:t>
            </a:r>
          </a:p>
        </p:txBody>
      </p:sp>
      <p:sp>
        <p:nvSpPr>
          <p:cNvPr id="5" name="Text Placeholder 4">
            <a:extLst>
              <a:ext uri="{FF2B5EF4-FFF2-40B4-BE49-F238E27FC236}">
                <a16:creationId xmlns:a16="http://schemas.microsoft.com/office/drawing/2014/main" id="{C4F969E5-6F82-4658-A735-72D16DDDD1D8}"/>
              </a:ext>
            </a:extLst>
          </p:cNvPr>
          <p:cNvSpPr>
            <a:spLocks noGrp="1"/>
          </p:cNvSpPr>
          <p:nvPr>
            <p:ph type="body" sz="quarter" idx="13"/>
          </p:nvPr>
        </p:nvSpPr>
        <p:spPr/>
        <p:txBody>
          <a:bodyPr rtlCol="0"/>
          <a:lstStyle/>
          <a:p>
            <a:pPr rtl="0"/>
            <a:r>
              <a:rPr lang="en-GB" dirty="0"/>
              <a:t>Less than 100 years left</a:t>
            </a:r>
          </a:p>
        </p:txBody>
      </p:sp>
      <p:cxnSp>
        <p:nvCxnSpPr>
          <p:cNvPr id="78" name="Straight Connector 77" descr="Third divider line on slide">
            <a:extLst>
              <a:ext uri="{FF2B5EF4-FFF2-40B4-BE49-F238E27FC236}">
                <a16:creationId xmlns:a16="http://schemas.microsoft.com/office/drawing/2014/main" id="{29488879-6129-4D02-B173-36635DF61BC0}"/>
              </a:ext>
              <a:ext uri="{C183D7F6-B498-43B3-948B-1728B52AA6E4}">
                <adec:decorative xmlns:adec="http://schemas.microsoft.com/office/drawing/2017/decorative" val="1"/>
              </a:ext>
            </a:extLst>
          </p:cNvPr>
          <p:cNvCxnSpPr>
            <a:cxnSpLocks/>
          </p:cNvCxnSpPr>
          <p:nvPr/>
        </p:nvCxnSpPr>
        <p:spPr>
          <a:xfrm>
            <a:off x="7248035" y="2052013"/>
            <a:ext cx="0" cy="148749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pic>
        <p:nvPicPr>
          <p:cNvPr id="163" name="Picture Placeholder 162">
            <a:extLst>
              <a:ext uri="{FF2B5EF4-FFF2-40B4-BE49-F238E27FC236}">
                <a16:creationId xmlns:a16="http://schemas.microsoft.com/office/drawing/2014/main" id="{B21D58C1-B806-40E0-9006-675AF7916756}"/>
              </a:ext>
            </a:extLst>
          </p:cNvPr>
          <p:cNvPicPr>
            <a:picLocks noGrp="1" noChangeAspect="1"/>
          </p:cNvPicPr>
          <p:nvPr>
            <p:ph type="pic" sz="quarter" idx="30"/>
          </p:nvPr>
        </p:nvPicPr>
        <p:blipFill>
          <a:blip r:embed="rId9">
            <a:extLst>
              <a:ext uri="{96DAC541-7B7A-43D3-8B79-37D633B846F1}">
                <asvg:svgBlip xmlns:asvg="http://schemas.microsoft.com/office/drawing/2016/SVG/main" r:embed="rId10"/>
              </a:ext>
            </a:extLst>
          </a:blip>
          <a:srcRect/>
          <a:stretch/>
        </p:blipFill>
        <p:spPr/>
      </p:pic>
      <p:sp>
        <p:nvSpPr>
          <p:cNvPr id="11" name="Text Placeholder 10">
            <a:extLst>
              <a:ext uri="{FF2B5EF4-FFF2-40B4-BE49-F238E27FC236}">
                <a16:creationId xmlns:a16="http://schemas.microsoft.com/office/drawing/2014/main" id="{ACD29343-5246-427C-BFCC-F61B25177CF4}"/>
              </a:ext>
            </a:extLst>
          </p:cNvPr>
          <p:cNvSpPr>
            <a:spLocks noGrp="1"/>
          </p:cNvSpPr>
          <p:nvPr>
            <p:ph type="body" sz="quarter" idx="19"/>
          </p:nvPr>
        </p:nvSpPr>
        <p:spPr/>
        <p:txBody>
          <a:bodyPr rtlCol="0"/>
          <a:lstStyle/>
          <a:p>
            <a:pPr rtl="0"/>
            <a:r>
              <a:rPr lang="en-GB" dirty="0"/>
              <a:t>Societal Health</a:t>
            </a:r>
          </a:p>
        </p:txBody>
      </p:sp>
      <p:sp>
        <p:nvSpPr>
          <p:cNvPr id="6" name="Text Placeholder 5">
            <a:extLst>
              <a:ext uri="{FF2B5EF4-FFF2-40B4-BE49-F238E27FC236}">
                <a16:creationId xmlns:a16="http://schemas.microsoft.com/office/drawing/2014/main" id="{A163F1F1-E70E-4823-905B-45B18FCD35FA}"/>
              </a:ext>
            </a:extLst>
          </p:cNvPr>
          <p:cNvSpPr>
            <a:spLocks noGrp="1"/>
          </p:cNvSpPr>
          <p:nvPr>
            <p:ph type="body" sz="quarter" idx="14"/>
          </p:nvPr>
        </p:nvSpPr>
        <p:spPr/>
        <p:txBody>
          <a:bodyPr rtlCol="0"/>
          <a:lstStyle/>
          <a:p>
            <a:pPr rtl="0"/>
            <a:r>
              <a:rPr lang="en-GB" dirty="0"/>
              <a:t>Suicide amongst the farming community</a:t>
            </a:r>
          </a:p>
        </p:txBody>
      </p:sp>
      <p:cxnSp>
        <p:nvCxnSpPr>
          <p:cNvPr id="79" name="Straight Connector 78" descr="Fourth divider line on slide">
            <a:extLst>
              <a:ext uri="{FF2B5EF4-FFF2-40B4-BE49-F238E27FC236}">
                <a16:creationId xmlns:a16="http://schemas.microsoft.com/office/drawing/2014/main" id="{9926A3E2-2234-409D-9838-30428E6377E4}"/>
              </a:ext>
              <a:ext uri="{C183D7F6-B498-43B3-948B-1728B52AA6E4}">
                <adec:decorative xmlns:adec="http://schemas.microsoft.com/office/drawing/2017/decorative" val="1"/>
              </a:ext>
            </a:extLst>
          </p:cNvPr>
          <p:cNvCxnSpPr>
            <a:cxnSpLocks/>
          </p:cNvCxnSpPr>
          <p:nvPr/>
        </p:nvCxnSpPr>
        <p:spPr>
          <a:xfrm>
            <a:off x="9542529" y="2052013"/>
            <a:ext cx="0" cy="148749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pic>
        <p:nvPicPr>
          <p:cNvPr id="165" name="Picture Placeholder 164" descr="Factory">
            <a:extLst>
              <a:ext uri="{FF2B5EF4-FFF2-40B4-BE49-F238E27FC236}">
                <a16:creationId xmlns:a16="http://schemas.microsoft.com/office/drawing/2014/main" id="{6D714D76-10CE-413E-BCF3-42860232AB97}"/>
              </a:ext>
            </a:extLst>
          </p:cNvPr>
          <p:cNvPicPr>
            <a:picLocks noGrp="1" noChangeAspect="1"/>
          </p:cNvPicPr>
          <p:nvPr>
            <p:ph type="pic" sz="quarter" idx="31"/>
          </p:nvPr>
        </p:nvPicPr>
        <p:blipFill rotWithShape="1">
          <a:blip r:embed="rId11" cstate="screen">
            <a:extLst>
              <a:ext uri="{28A0092B-C50C-407E-A947-70E740481C1C}">
                <a14:useLocalDpi xmlns:a14="http://schemas.microsoft.com/office/drawing/2010/main"/>
              </a:ext>
              <a:ext uri="{96DAC541-7B7A-43D3-8B79-37D633B846F1}">
                <asvg:svgBlip xmlns:asvg="http://schemas.microsoft.com/office/drawing/2016/SVG/main" r:embed="rId12"/>
              </a:ext>
            </a:extLst>
          </a:blip>
          <a:srcRect/>
          <a:stretch/>
        </p:blipFill>
        <p:spPr/>
      </p:pic>
      <p:sp>
        <p:nvSpPr>
          <p:cNvPr id="12" name="Text Placeholder 11">
            <a:extLst>
              <a:ext uri="{FF2B5EF4-FFF2-40B4-BE49-F238E27FC236}">
                <a16:creationId xmlns:a16="http://schemas.microsoft.com/office/drawing/2014/main" id="{6248F5E2-762B-44E2-83B5-C078E3551BEA}"/>
              </a:ext>
            </a:extLst>
          </p:cNvPr>
          <p:cNvSpPr>
            <a:spLocks noGrp="1"/>
          </p:cNvSpPr>
          <p:nvPr>
            <p:ph type="body" sz="quarter" idx="20"/>
          </p:nvPr>
        </p:nvSpPr>
        <p:spPr/>
        <p:txBody>
          <a:bodyPr rtlCol="0"/>
          <a:lstStyle/>
          <a:p>
            <a:pPr rtl="0"/>
            <a:r>
              <a:rPr lang="en-GB" dirty="0"/>
              <a:t>Intensive Agriculture</a:t>
            </a:r>
          </a:p>
        </p:txBody>
      </p:sp>
      <p:sp>
        <p:nvSpPr>
          <p:cNvPr id="7" name="Text Placeholder 6">
            <a:extLst>
              <a:ext uri="{FF2B5EF4-FFF2-40B4-BE49-F238E27FC236}">
                <a16:creationId xmlns:a16="http://schemas.microsoft.com/office/drawing/2014/main" id="{A938F1A8-AEA6-473B-9AF3-DA6DF3A50827}"/>
              </a:ext>
            </a:extLst>
          </p:cNvPr>
          <p:cNvSpPr>
            <a:spLocks noGrp="1"/>
          </p:cNvSpPr>
          <p:nvPr>
            <p:ph type="body" sz="quarter" idx="15"/>
          </p:nvPr>
        </p:nvSpPr>
        <p:spPr/>
        <p:txBody>
          <a:bodyPr rtlCol="0"/>
          <a:lstStyle/>
          <a:p>
            <a:pPr rtl="0"/>
            <a:r>
              <a:rPr lang="en-GB" dirty="0"/>
              <a:t>Lost 83% of nutrients</a:t>
            </a:r>
          </a:p>
        </p:txBody>
      </p:sp>
      <p:sp>
        <p:nvSpPr>
          <p:cNvPr id="3" name="Slide Number Placeholder 2">
            <a:extLst>
              <a:ext uri="{FF2B5EF4-FFF2-40B4-BE49-F238E27FC236}">
                <a16:creationId xmlns:a16="http://schemas.microsoft.com/office/drawing/2014/main" id="{B2A7A116-BC28-4E39-B586-25212F9948F2}"/>
              </a:ext>
            </a:extLst>
          </p:cNvPr>
          <p:cNvSpPr>
            <a:spLocks noGrp="1"/>
          </p:cNvSpPr>
          <p:nvPr>
            <p:ph type="sldNum" sz="quarter" idx="11"/>
          </p:nvPr>
        </p:nvSpPr>
        <p:spPr/>
        <p:txBody>
          <a:bodyPr rtlCol="0"/>
          <a:lstStyle/>
          <a:p>
            <a:pPr rtl="0"/>
            <a:fld id="{19B51A1E-902D-48AF-9020-955120F399B6}" type="slidenum">
              <a:rPr lang="en-GB" smtClean="0"/>
              <a:pPr rtl="0"/>
              <a:t>4</a:t>
            </a:fld>
            <a:endParaRPr lang="en-GB" dirty="0"/>
          </a:p>
        </p:txBody>
      </p:sp>
      <p:sp>
        <p:nvSpPr>
          <p:cNvPr id="14" name="TextBox 13">
            <a:extLst>
              <a:ext uri="{FF2B5EF4-FFF2-40B4-BE49-F238E27FC236}">
                <a16:creationId xmlns:a16="http://schemas.microsoft.com/office/drawing/2014/main" id="{FD2B31E1-D06D-AF51-D854-785232D4695B}"/>
              </a:ext>
            </a:extLst>
          </p:cNvPr>
          <p:cNvSpPr txBox="1"/>
          <p:nvPr/>
        </p:nvSpPr>
        <p:spPr>
          <a:xfrm>
            <a:off x="9706708" y="6344529"/>
            <a:ext cx="0" cy="0"/>
          </a:xfrm>
          <a:prstGeom prst="rect">
            <a:avLst/>
          </a:prstGeom>
          <a:noFill/>
        </p:spPr>
        <p:txBody>
          <a:bodyPr wrap="none" lIns="0" tIns="0" rIns="0" bIns="0" rtlCol="0">
            <a:noAutofit/>
          </a:bodyPr>
          <a:lstStyle/>
          <a:p>
            <a:pPr algn="l"/>
            <a:endParaRPr lang="en-US" sz="1200" dirty="0">
              <a:solidFill>
                <a:schemeClr val="tx1">
                  <a:lumMod val="75000"/>
                  <a:lumOff val="25000"/>
                </a:schemeClr>
              </a:solidFill>
              <a:latin typeface="+mn-lt"/>
            </a:endParaRPr>
          </a:p>
        </p:txBody>
      </p:sp>
      <p:sp>
        <p:nvSpPr>
          <p:cNvPr id="15" name="TextBox 14">
            <a:extLst>
              <a:ext uri="{FF2B5EF4-FFF2-40B4-BE49-F238E27FC236}">
                <a16:creationId xmlns:a16="http://schemas.microsoft.com/office/drawing/2014/main" id="{35107BEB-7022-1A14-0F7F-A1AA32176D48}"/>
              </a:ext>
            </a:extLst>
          </p:cNvPr>
          <p:cNvSpPr txBox="1"/>
          <p:nvPr/>
        </p:nvSpPr>
        <p:spPr>
          <a:xfrm>
            <a:off x="10325686" y="6316394"/>
            <a:ext cx="0" cy="0"/>
          </a:xfrm>
          <a:prstGeom prst="rect">
            <a:avLst/>
          </a:prstGeom>
          <a:noFill/>
        </p:spPr>
        <p:txBody>
          <a:bodyPr wrap="none" lIns="0" tIns="0" rIns="0" bIns="0" rtlCol="0">
            <a:noAutofit/>
          </a:bodyPr>
          <a:lstStyle/>
          <a:p>
            <a:pPr algn="l"/>
            <a:endParaRPr lang="en-US" sz="1200" dirty="0">
              <a:solidFill>
                <a:schemeClr val="tx1">
                  <a:lumMod val="75000"/>
                  <a:lumOff val="25000"/>
                </a:schemeClr>
              </a:solidFill>
              <a:latin typeface="+mn-lt"/>
            </a:endParaRPr>
          </a:p>
        </p:txBody>
      </p:sp>
      <p:sp>
        <p:nvSpPr>
          <p:cNvPr id="16" name="TextBox 15">
            <a:extLst>
              <a:ext uri="{FF2B5EF4-FFF2-40B4-BE49-F238E27FC236}">
                <a16:creationId xmlns:a16="http://schemas.microsoft.com/office/drawing/2014/main" id="{B0E9423E-52A4-3352-F228-FA6A05C0F412}"/>
              </a:ext>
            </a:extLst>
          </p:cNvPr>
          <p:cNvSpPr txBox="1"/>
          <p:nvPr/>
        </p:nvSpPr>
        <p:spPr>
          <a:xfrm>
            <a:off x="10156874" y="6372665"/>
            <a:ext cx="0" cy="0"/>
          </a:xfrm>
          <a:prstGeom prst="rect">
            <a:avLst/>
          </a:prstGeom>
          <a:noFill/>
        </p:spPr>
        <p:txBody>
          <a:bodyPr wrap="none" lIns="0" tIns="0" rIns="0" bIns="0" rtlCol="0">
            <a:noAutofit/>
          </a:bodyPr>
          <a:lstStyle/>
          <a:p>
            <a:pPr algn="l"/>
            <a:endParaRPr lang="en-US" sz="1200" dirty="0">
              <a:solidFill>
                <a:schemeClr val="tx1">
                  <a:lumMod val="75000"/>
                  <a:lumOff val="25000"/>
                </a:schemeClr>
              </a:solidFill>
              <a:latin typeface="+mn-lt"/>
            </a:endParaRPr>
          </a:p>
        </p:txBody>
      </p:sp>
      <p:sp>
        <p:nvSpPr>
          <p:cNvPr id="17" name="TextBox 16">
            <a:extLst>
              <a:ext uri="{FF2B5EF4-FFF2-40B4-BE49-F238E27FC236}">
                <a16:creationId xmlns:a16="http://schemas.microsoft.com/office/drawing/2014/main" id="{3C2224A6-EDD9-125E-9A79-627700D15A06}"/>
              </a:ext>
            </a:extLst>
          </p:cNvPr>
          <p:cNvSpPr txBox="1"/>
          <p:nvPr/>
        </p:nvSpPr>
        <p:spPr>
          <a:xfrm>
            <a:off x="9481625" y="6167423"/>
            <a:ext cx="1786597" cy="327245"/>
          </a:xfrm>
          <a:prstGeom prst="rect">
            <a:avLst/>
          </a:prstGeom>
          <a:solidFill>
            <a:schemeClr val="accent4">
              <a:lumMod val="20000"/>
              <a:lumOff val="80000"/>
            </a:schemeClr>
          </a:solidFill>
        </p:spPr>
        <p:txBody>
          <a:bodyPr wrap="none" lIns="0" tIns="0" rIns="0" bIns="0" rtlCol="0">
            <a:noAutofit/>
          </a:bodyPr>
          <a:lstStyle/>
          <a:p>
            <a:pPr algn="l"/>
            <a:endParaRPr lang="en-US" sz="1200" dirty="0">
              <a:solidFill>
                <a:schemeClr val="tx1">
                  <a:lumMod val="75000"/>
                  <a:lumOff val="25000"/>
                </a:schemeClr>
              </a:solidFill>
              <a:latin typeface="+mn-lt"/>
            </a:endParaRPr>
          </a:p>
        </p:txBody>
      </p:sp>
      <p:sp>
        <p:nvSpPr>
          <p:cNvPr id="18" name="TextBox 17">
            <a:extLst>
              <a:ext uri="{FF2B5EF4-FFF2-40B4-BE49-F238E27FC236}">
                <a16:creationId xmlns:a16="http://schemas.microsoft.com/office/drawing/2014/main" id="{AAA0F8AC-A498-1FEB-F73F-7B88309CB8DF}"/>
              </a:ext>
            </a:extLst>
          </p:cNvPr>
          <p:cNvSpPr txBox="1"/>
          <p:nvPr/>
        </p:nvSpPr>
        <p:spPr>
          <a:xfrm>
            <a:off x="8584163" y="5355771"/>
            <a:ext cx="0" cy="0"/>
          </a:xfrm>
          <a:prstGeom prst="rect">
            <a:avLst/>
          </a:prstGeom>
          <a:noFill/>
        </p:spPr>
        <p:txBody>
          <a:bodyPr wrap="none" lIns="0" tIns="0" rIns="0" bIns="0" rtlCol="0">
            <a:noAutofit/>
          </a:bodyPr>
          <a:lstStyle/>
          <a:p>
            <a:pPr algn="l"/>
            <a:endParaRPr lang="en-US" sz="1200" dirty="0">
              <a:solidFill>
                <a:schemeClr val="tx1">
                  <a:lumMod val="75000"/>
                  <a:lumOff val="25000"/>
                </a:schemeClr>
              </a:solidFill>
              <a:latin typeface="+mn-lt"/>
            </a:endParaRPr>
          </a:p>
        </p:txBody>
      </p:sp>
    </p:spTree>
    <p:extLst>
      <p:ext uri="{BB962C8B-B14F-4D97-AF65-F5344CB8AC3E}">
        <p14:creationId xmlns:p14="http://schemas.microsoft.com/office/powerpoint/2010/main" val="19919393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765BF78-C09B-B317-EF84-DFA37DCF769F}"/>
              </a:ext>
            </a:extLst>
          </p:cNvPr>
          <p:cNvSpPr>
            <a:spLocks noGrp="1"/>
          </p:cNvSpPr>
          <p:nvPr>
            <p:ph type="title"/>
          </p:nvPr>
        </p:nvSpPr>
        <p:spPr>
          <a:xfrm>
            <a:off x="432000" y="432000"/>
            <a:ext cx="11340000" cy="432000"/>
          </a:xfrm>
        </p:spPr>
        <p:txBody>
          <a:bodyPr anchor="ctr">
            <a:normAutofit/>
          </a:bodyPr>
          <a:lstStyle/>
          <a:p>
            <a:r>
              <a:rPr lang="en-US" sz="3000"/>
              <a:t>Literature review</a:t>
            </a:r>
          </a:p>
        </p:txBody>
      </p:sp>
      <p:sp>
        <p:nvSpPr>
          <p:cNvPr id="4" name="Slide Number Placeholder 3">
            <a:extLst>
              <a:ext uri="{FF2B5EF4-FFF2-40B4-BE49-F238E27FC236}">
                <a16:creationId xmlns:a16="http://schemas.microsoft.com/office/drawing/2014/main" id="{C8F773EF-653E-2B7C-0C66-1CE01B835231}"/>
              </a:ext>
            </a:extLst>
          </p:cNvPr>
          <p:cNvSpPr>
            <a:spLocks noGrp="1"/>
          </p:cNvSpPr>
          <p:nvPr>
            <p:ph type="sldNum" sz="quarter" idx="11"/>
          </p:nvPr>
        </p:nvSpPr>
        <p:spPr>
          <a:xfrm>
            <a:off x="11496369" y="6155190"/>
            <a:ext cx="432000" cy="432000"/>
          </a:xfrm>
        </p:spPr>
        <p:txBody>
          <a:bodyPr anchor="ctr">
            <a:normAutofit/>
          </a:bodyPr>
          <a:lstStyle/>
          <a:p>
            <a:pPr rtl="0">
              <a:spcAft>
                <a:spcPts val="600"/>
              </a:spcAft>
            </a:pPr>
            <a:fld id="{19B51A1E-902D-48AF-9020-955120F399B6}" type="slidenum">
              <a:rPr lang="en-GB" noProof="0" smtClean="0"/>
              <a:pPr rtl="0">
                <a:spcAft>
                  <a:spcPts val="600"/>
                </a:spcAft>
              </a:pPr>
              <a:t>5</a:t>
            </a:fld>
            <a:endParaRPr lang="en-GB" noProof="0"/>
          </a:p>
        </p:txBody>
      </p:sp>
      <p:graphicFrame>
        <p:nvGraphicFramePr>
          <p:cNvPr id="6" name="Content Placeholder 1">
            <a:extLst>
              <a:ext uri="{FF2B5EF4-FFF2-40B4-BE49-F238E27FC236}">
                <a16:creationId xmlns:a16="http://schemas.microsoft.com/office/drawing/2014/main" id="{5A880227-6F50-8666-918E-1CD31B85FCB3}"/>
              </a:ext>
            </a:extLst>
          </p:cNvPr>
          <p:cNvGraphicFramePr>
            <a:graphicFrameLocks noGrp="1"/>
          </p:cNvGraphicFramePr>
          <p:nvPr>
            <p:ph sz="half" idx="1"/>
            <p:extLst>
              <p:ext uri="{D42A27DB-BD31-4B8C-83A1-F6EECF244321}">
                <p14:modId xmlns:p14="http://schemas.microsoft.com/office/powerpoint/2010/main" val="3161032915"/>
              </p:ext>
            </p:extLst>
          </p:nvPr>
        </p:nvGraphicFramePr>
        <p:xfrm>
          <a:off x="432000" y="1152000"/>
          <a:ext cx="5472000" cy="504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Paperback and hardbound books in a white bookshelf">
            <a:extLst>
              <a:ext uri="{FF2B5EF4-FFF2-40B4-BE49-F238E27FC236}">
                <a16:creationId xmlns:a16="http://schemas.microsoft.com/office/drawing/2014/main" id="{22A414A2-2689-B5AD-9ADA-1F51BA0EDE31}"/>
              </a:ext>
            </a:extLst>
          </p:cNvPr>
          <p:cNvPicPr>
            <a:picLocks noChangeAspect="1"/>
          </p:cNvPicPr>
          <p:nvPr/>
        </p:nvPicPr>
        <p:blipFill>
          <a:blip r:embed="rId8"/>
          <a:stretch>
            <a:fillRect/>
          </a:stretch>
        </p:blipFill>
        <p:spPr>
          <a:xfrm>
            <a:off x="6288002" y="1353604"/>
            <a:ext cx="5629095" cy="4196591"/>
          </a:xfrm>
          <a:prstGeom prst="rect">
            <a:avLst/>
          </a:prstGeom>
        </p:spPr>
      </p:pic>
      <p:sp>
        <p:nvSpPr>
          <p:cNvPr id="2" name="TextBox 1">
            <a:extLst>
              <a:ext uri="{FF2B5EF4-FFF2-40B4-BE49-F238E27FC236}">
                <a16:creationId xmlns:a16="http://schemas.microsoft.com/office/drawing/2014/main" id="{B6A4AFDB-6A99-8547-3184-5FB36AC5F6E7}"/>
              </a:ext>
            </a:extLst>
          </p:cNvPr>
          <p:cNvSpPr txBox="1"/>
          <p:nvPr/>
        </p:nvSpPr>
        <p:spPr>
          <a:xfrm>
            <a:off x="2060448" y="6620256"/>
            <a:ext cx="0" cy="0"/>
          </a:xfrm>
          <a:prstGeom prst="rect">
            <a:avLst/>
          </a:prstGeom>
          <a:noFill/>
        </p:spPr>
        <p:txBody>
          <a:bodyPr wrap="none" lIns="0" tIns="0" rIns="0" bIns="0" rtlCol="0">
            <a:noAutofit/>
          </a:bodyPr>
          <a:lstStyle/>
          <a:p>
            <a:pPr algn="l"/>
            <a:endParaRPr lang="en-US" sz="1200" dirty="0">
              <a:solidFill>
                <a:schemeClr val="tx1">
                  <a:lumMod val="75000"/>
                  <a:lumOff val="25000"/>
                </a:schemeClr>
              </a:solidFill>
              <a:latin typeface="+mn-lt"/>
            </a:endParaRPr>
          </a:p>
        </p:txBody>
      </p:sp>
    </p:spTree>
    <p:extLst>
      <p:ext uri="{BB962C8B-B14F-4D97-AF65-F5344CB8AC3E}">
        <p14:creationId xmlns:p14="http://schemas.microsoft.com/office/powerpoint/2010/main" val="1485588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D215A-7D9D-4B71-81A1-3220FCFE316C}"/>
              </a:ext>
            </a:extLst>
          </p:cNvPr>
          <p:cNvSpPr>
            <a:spLocks noGrp="1"/>
          </p:cNvSpPr>
          <p:nvPr>
            <p:ph type="title"/>
          </p:nvPr>
        </p:nvSpPr>
        <p:spPr/>
        <p:txBody>
          <a:bodyPr rtlCol="0"/>
          <a:lstStyle/>
          <a:p>
            <a:pPr rtl="0"/>
            <a:r>
              <a:rPr lang="en-GB" dirty="0"/>
              <a:t>The Solution</a:t>
            </a:r>
          </a:p>
        </p:txBody>
      </p:sp>
      <p:pic>
        <p:nvPicPr>
          <p:cNvPr id="93" name="Picture Placeholder 92" descr="magnifying glass">
            <a:extLst>
              <a:ext uri="{FF2B5EF4-FFF2-40B4-BE49-F238E27FC236}">
                <a16:creationId xmlns:a16="http://schemas.microsoft.com/office/drawing/2014/main" id="{EAF3579C-5F54-BD44-AD76-C07BBA5EFEA7}"/>
              </a:ext>
            </a:extLst>
          </p:cNvPr>
          <p:cNvPicPr>
            <a:picLocks noGrp="1" noChangeAspect="1"/>
          </p:cNvPicPr>
          <p:nvPr>
            <p:ph type="pic" sz="quarter" idx="27"/>
          </p:nvPr>
        </p:nvPicPr>
        <p:blipFill>
          <a:blip r:embed="rId3">
            <a:extLst>
              <a:ext uri="{96DAC541-7B7A-43D3-8B79-37D633B846F1}">
                <asvg:svgBlip xmlns:asvg="http://schemas.microsoft.com/office/drawing/2016/SVG/main" r:embed="rId4"/>
              </a:ext>
            </a:extLst>
          </a:blip>
          <a:srcRect/>
          <a:stretch>
            <a:fillRect/>
          </a:stretch>
        </p:blipFill>
        <p:spPr/>
      </p:pic>
      <p:sp>
        <p:nvSpPr>
          <p:cNvPr id="8" name="Text Placeholder 7">
            <a:extLst>
              <a:ext uri="{FF2B5EF4-FFF2-40B4-BE49-F238E27FC236}">
                <a16:creationId xmlns:a16="http://schemas.microsoft.com/office/drawing/2014/main" id="{E6971D8C-ECC5-4EDD-AC10-DDF4CA7E9DC3}"/>
              </a:ext>
            </a:extLst>
          </p:cNvPr>
          <p:cNvSpPr>
            <a:spLocks noGrp="1"/>
          </p:cNvSpPr>
          <p:nvPr>
            <p:ph type="body" sz="quarter" idx="16"/>
          </p:nvPr>
        </p:nvSpPr>
        <p:spPr/>
        <p:txBody>
          <a:bodyPr rtlCol="0"/>
          <a:lstStyle/>
          <a:p>
            <a:pPr rtl="0"/>
            <a:r>
              <a:rPr lang="en-GB" dirty="0"/>
              <a:t>Grow</a:t>
            </a:r>
          </a:p>
        </p:txBody>
      </p:sp>
      <p:sp>
        <p:nvSpPr>
          <p:cNvPr id="13" name="Text Placeholder 12">
            <a:extLst>
              <a:ext uri="{FF2B5EF4-FFF2-40B4-BE49-F238E27FC236}">
                <a16:creationId xmlns:a16="http://schemas.microsoft.com/office/drawing/2014/main" id="{A6B0E616-411B-4401-BC87-821D72B9D614}"/>
              </a:ext>
            </a:extLst>
          </p:cNvPr>
          <p:cNvSpPr>
            <a:spLocks noGrp="1"/>
          </p:cNvSpPr>
          <p:nvPr>
            <p:ph type="body" sz="quarter" idx="21"/>
          </p:nvPr>
        </p:nvSpPr>
        <p:spPr/>
        <p:txBody>
          <a:bodyPr rtlCol="0"/>
          <a:lstStyle/>
          <a:p>
            <a:pPr rtl="0"/>
            <a:r>
              <a:rPr lang="en-GB" dirty="0"/>
              <a:t>Grow food locally and organically </a:t>
            </a:r>
          </a:p>
        </p:txBody>
      </p:sp>
      <p:cxnSp>
        <p:nvCxnSpPr>
          <p:cNvPr id="75" name="Straight Connector 74" descr="First divider line on slide">
            <a:extLst>
              <a:ext uri="{FF2B5EF4-FFF2-40B4-BE49-F238E27FC236}">
                <a16:creationId xmlns:a16="http://schemas.microsoft.com/office/drawing/2014/main" id="{1D5BA55A-3253-4F3B-A32A-5A12ECE65A55}"/>
              </a:ext>
              <a:ext uri="{C183D7F6-B498-43B3-948B-1728B52AA6E4}">
                <adec:decorative xmlns:adec="http://schemas.microsoft.com/office/drawing/2017/decorative" val="1"/>
              </a:ext>
            </a:extLst>
          </p:cNvPr>
          <p:cNvCxnSpPr>
            <a:cxnSpLocks/>
          </p:cNvCxnSpPr>
          <p:nvPr/>
        </p:nvCxnSpPr>
        <p:spPr>
          <a:xfrm>
            <a:off x="2659047" y="2052013"/>
            <a:ext cx="0" cy="148749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pic>
        <p:nvPicPr>
          <p:cNvPr id="95" name="Picture Placeholder 94" descr="foliage">
            <a:extLst>
              <a:ext uri="{FF2B5EF4-FFF2-40B4-BE49-F238E27FC236}">
                <a16:creationId xmlns:a16="http://schemas.microsoft.com/office/drawing/2014/main" id="{1B98F2ED-22A7-8047-A12B-3AE19B270198}"/>
              </a:ext>
            </a:extLst>
          </p:cNvPr>
          <p:cNvPicPr>
            <a:picLocks noGrp="1" noChangeAspect="1"/>
          </p:cNvPicPr>
          <p:nvPr>
            <p:ph type="pic" sz="quarter" idx="28"/>
          </p:nvPr>
        </p:nvPicPr>
        <p:blipFill>
          <a:blip r:embed="rId5">
            <a:extLst>
              <a:ext uri="{96DAC541-7B7A-43D3-8B79-37D633B846F1}">
                <asvg:svgBlip xmlns:asvg="http://schemas.microsoft.com/office/drawing/2016/SVG/main" r:embed="rId6"/>
              </a:ext>
            </a:extLst>
          </a:blip>
          <a:srcRect/>
          <a:stretch>
            <a:fillRect/>
          </a:stretch>
        </p:blipFill>
        <p:spPr/>
      </p:pic>
      <p:sp>
        <p:nvSpPr>
          <p:cNvPr id="9" name="Text Placeholder 8">
            <a:extLst>
              <a:ext uri="{FF2B5EF4-FFF2-40B4-BE49-F238E27FC236}">
                <a16:creationId xmlns:a16="http://schemas.microsoft.com/office/drawing/2014/main" id="{A6E9F776-E542-4D93-851A-A3A10F6D2A7D}"/>
              </a:ext>
            </a:extLst>
          </p:cNvPr>
          <p:cNvSpPr>
            <a:spLocks noGrp="1"/>
          </p:cNvSpPr>
          <p:nvPr>
            <p:ph type="body" sz="quarter" idx="17"/>
          </p:nvPr>
        </p:nvSpPr>
        <p:spPr/>
        <p:txBody>
          <a:bodyPr rtlCol="0"/>
          <a:lstStyle/>
          <a:p>
            <a:pPr rtl="0"/>
            <a:r>
              <a:rPr lang="en-GB" dirty="0"/>
              <a:t>Eat</a:t>
            </a:r>
          </a:p>
        </p:txBody>
      </p:sp>
      <p:sp>
        <p:nvSpPr>
          <p:cNvPr id="4" name="Text Placeholder 3">
            <a:extLst>
              <a:ext uri="{FF2B5EF4-FFF2-40B4-BE49-F238E27FC236}">
                <a16:creationId xmlns:a16="http://schemas.microsoft.com/office/drawing/2014/main" id="{79CEA89E-0B03-4727-AB47-73EA4E2DF948}"/>
              </a:ext>
            </a:extLst>
          </p:cNvPr>
          <p:cNvSpPr>
            <a:spLocks noGrp="1"/>
          </p:cNvSpPr>
          <p:nvPr>
            <p:ph type="body" sz="quarter" idx="12"/>
          </p:nvPr>
        </p:nvSpPr>
        <p:spPr/>
        <p:txBody>
          <a:bodyPr rtlCol="0"/>
          <a:lstStyle/>
          <a:p>
            <a:pPr rtl="0"/>
            <a:r>
              <a:rPr lang="en-GB" dirty="0"/>
              <a:t>Cook nutritious plant based recipes</a:t>
            </a:r>
          </a:p>
        </p:txBody>
      </p:sp>
      <p:cxnSp>
        <p:nvCxnSpPr>
          <p:cNvPr id="77" name="Straight Connector 76" descr="Second divider line on slide">
            <a:extLst>
              <a:ext uri="{FF2B5EF4-FFF2-40B4-BE49-F238E27FC236}">
                <a16:creationId xmlns:a16="http://schemas.microsoft.com/office/drawing/2014/main" id="{50250EBA-885D-4E6F-B841-92A9B8FBBB6F}"/>
              </a:ext>
              <a:ext uri="{C183D7F6-B498-43B3-948B-1728B52AA6E4}">
                <adec:decorative xmlns:adec="http://schemas.microsoft.com/office/drawing/2017/decorative" val="1"/>
              </a:ext>
            </a:extLst>
          </p:cNvPr>
          <p:cNvCxnSpPr>
            <a:cxnSpLocks/>
          </p:cNvCxnSpPr>
          <p:nvPr/>
        </p:nvCxnSpPr>
        <p:spPr>
          <a:xfrm>
            <a:off x="4953541" y="2052013"/>
            <a:ext cx="0" cy="1487495"/>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pic>
        <p:nvPicPr>
          <p:cNvPr id="97" name="Picture Placeholder 96" descr="apple">
            <a:extLst>
              <a:ext uri="{FF2B5EF4-FFF2-40B4-BE49-F238E27FC236}">
                <a16:creationId xmlns:a16="http://schemas.microsoft.com/office/drawing/2014/main" id="{41A48230-7A6F-634A-84FA-2508F0A6B9D5}"/>
              </a:ext>
            </a:extLst>
          </p:cNvPr>
          <p:cNvPicPr>
            <a:picLocks noGrp="1" noChangeAspect="1"/>
          </p:cNvPicPr>
          <p:nvPr>
            <p:ph type="pic" sz="quarter" idx="29"/>
          </p:nvPr>
        </p:nvPicPr>
        <p:blipFill>
          <a:blip r:embed="rId7">
            <a:extLst>
              <a:ext uri="{96DAC541-7B7A-43D3-8B79-37D633B846F1}">
                <asvg:svgBlip xmlns:asvg="http://schemas.microsoft.com/office/drawing/2016/SVG/main" r:embed="rId8"/>
              </a:ext>
            </a:extLst>
          </a:blip>
          <a:srcRect/>
          <a:stretch>
            <a:fillRect/>
          </a:stretch>
        </p:blipFill>
        <p:spPr>
          <a:xfrm>
            <a:off x="5673898" y="2358091"/>
            <a:ext cx="854075" cy="854075"/>
          </a:xfrm>
        </p:spPr>
      </p:pic>
      <p:sp>
        <p:nvSpPr>
          <p:cNvPr id="10" name="Text Placeholder 9">
            <a:extLst>
              <a:ext uri="{FF2B5EF4-FFF2-40B4-BE49-F238E27FC236}">
                <a16:creationId xmlns:a16="http://schemas.microsoft.com/office/drawing/2014/main" id="{CE222CAE-9234-4B0E-90FC-584C469313C6}"/>
              </a:ext>
            </a:extLst>
          </p:cNvPr>
          <p:cNvSpPr>
            <a:spLocks noGrp="1"/>
          </p:cNvSpPr>
          <p:nvPr>
            <p:ph type="body" sz="quarter" idx="18"/>
          </p:nvPr>
        </p:nvSpPr>
        <p:spPr/>
        <p:txBody>
          <a:bodyPr rtlCol="0"/>
          <a:lstStyle/>
          <a:p>
            <a:pPr rtl="0"/>
            <a:r>
              <a:rPr lang="en-GB" dirty="0"/>
              <a:t>Recycle</a:t>
            </a:r>
          </a:p>
        </p:txBody>
      </p:sp>
      <p:sp>
        <p:nvSpPr>
          <p:cNvPr id="5" name="Text Placeholder 4">
            <a:extLst>
              <a:ext uri="{FF2B5EF4-FFF2-40B4-BE49-F238E27FC236}">
                <a16:creationId xmlns:a16="http://schemas.microsoft.com/office/drawing/2014/main" id="{C4F969E5-6F82-4658-A735-72D16DDDD1D8}"/>
              </a:ext>
            </a:extLst>
          </p:cNvPr>
          <p:cNvSpPr>
            <a:spLocks noGrp="1"/>
          </p:cNvSpPr>
          <p:nvPr>
            <p:ph type="body" sz="quarter" idx="13"/>
          </p:nvPr>
        </p:nvSpPr>
        <p:spPr/>
        <p:txBody>
          <a:bodyPr rtlCol="0"/>
          <a:lstStyle/>
          <a:p>
            <a:pPr rtl="0"/>
            <a:r>
              <a:rPr lang="en-GB" dirty="0"/>
              <a:t>Feed food peelings and scraps to the worms</a:t>
            </a:r>
          </a:p>
        </p:txBody>
      </p:sp>
      <p:pic>
        <p:nvPicPr>
          <p:cNvPr id="179" name="Picture Placeholder 178" descr="Placeholder Picture">
            <a:extLst>
              <a:ext uri="{FF2B5EF4-FFF2-40B4-BE49-F238E27FC236}">
                <a16:creationId xmlns:a16="http://schemas.microsoft.com/office/drawing/2014/main" id="{9BB8F54F-F5BC-471B-9740-0BA6847A4574}"/>
              </a:ext>
            </a:extLst>
          </p:cNvPr>
          <p:cNvPicPr>
            <a:picLocks noGrp="1" noChangeAspect="1"/>
          </p:cNvPicPr>
          <p:nvPr>
            <p:ph type="pic" sz="quarter" idx="25"/>
          </p:nvPr>
        </p:nvPicPr>
        <p:blipFill rotWithShape="1">
          <a:blip r:embed="rId9" cstate="screen">
            <a:extLst>
              <a:ext uri="{28A0092B-C50C-407E-A947-70E740481C1C}">
                <a14:useLocalDpi xmlns:a14="http://schemas.microsoft.com/office/drawing/2010/main"/>
              </a:ext>
            </a:extLst>
          </a:blip>
          <a:srcRect t="50" b="50"/>
          <a:stretch/>
        </p:blipFill>
        <p:spPr/>
      </p:pic>
      <p:sp>
        <p:nvSpPr>
          <p:cNvPr id="3" name="Slide Number Placeholder 2">
            <a:extLst>
              <a:ext uri="{FF2B5EF4-FFF2-40B4-BE49-F238E27FC236}">
                <a16:creationId xmlns:a16="http://schemas.microsoft.com/office/drawing/2014/main" id="{B2A7A116-BC28-4E39-B586-25212F9948F2}"/>
              </a:ext>
            </a:extLst>
          </p:cNvPr>
          <p:cNvSpPr>
            <a:spLocks noGrp="1"/>
          </p:cNvSpPr>
          <p:nvPr>
            <p:ph type="sldNum" sz="quarter" idx="26"/>
          </p:nvPr>
        </p:nvSpPr>
        <p:spPr/>
        <p:txBody>
          <a:bodyPr rtlCol="0"/>
          <a:lstStyle/>
          <a:p>
            <a:pPr rtl="0"/>
            <a:fld id="{19B51A1E-902D-48AF-9020-955120F399B6}" type="slidenum">
              <a:rPr lang="en-GB" smtClean="0"/>
              <a:pPr rtl="0"/>
              <a:t>6</a:t>
            </a:fld>
            <a:endParaRPr lang="en-GB" dirty="0"/>
          </a:p>
        </p:txBody>
      </p:sp>
      <p:sp>
        <p:nvSpPr>
          <p:cNvPr id="6" name="TextBox 5">
            <a:extLst>
              <a:ext uri="{FF2B5EF4-FFF2-40B4-BE49-F238E27FC236}">
                <a16:creationId xmlns:a16="http://schemas.microsoft.com/office/drawing/2014/main" id="{A5FA27D3-99C7-4038-82E5-B04F4E9AC041}"/>
              </a:ext>
            </a:extLst>
          </p:cNvPr>
          <p:cNvSpPr txBox="1"/>
          <p:nvPr/>
        </p:nvSpPr>
        <p:spPr>
          <a:xfrm>
            <a:off x="9481625" y="6167423"/>
            <a:ext cx="1786597" cy="327245"/>
          </a:xfrm>
          <a:prstGeom prst="rect">
            <a:avLst/>
          </a:prstGeom>
          <a:solidFill>
            <a:schemeClr val="accent4">
              <a:lumMod val="20000"/>
              <a:lumOff val="80000"/>
            </a:schemeClr>
          </a:solidFill>
        </p:spPr>
        <p:txBody>
          <a:bodyPr wrap="none" lIns="0" tIns="0" rIns="0" bIns="0" rtlCol="0">
            <a:noAutofit/>
          </a:bodyPr>
          <a:lstStyle/>
          <a:p>
            <a:pPr algn="l"/>
            <a:endParaRPr lang="en-US" sz="1200" dirty="0">
              <a:solidFill>
                <a:schemeClr val="tx1">
                  <a:lumMod val="75000"/>
                  <a:lumOff val="25000"/>
                </a:schemeClr>
              </a:solidFill>
              <a:latin typeface="+mn-lt"/>
            </a:endParaRPr>
          </a:p>
        </p:txBody>
      </p:sp>
    </p:spTree>
    <p:extLst>
      <p:ext uri="{BB962C8B-B14F-4D97-AF65-F5344CB8AC3E}">
        <p14:creationId xmlns:p14="http://schemas.microsoft.com/office/powerpoint/2010/main" val="3301068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DD242DF-1DDA-8749-35A0-4D1DCC8F96BA}"/>
              </a:ext>
            </a:extLst>
          </p:cNvPr>
          <p:cNvSpPr>
            <a:spLocks noGrp="1"/>
          </p:cNvSpPr>
          <p:nvPr>
            <p:ph type="title"/>
          </p:nvPr>
        </p:nvSpPr>
        <p:spPr>
          <a:xfrm>
            <a:off x="432000" y="432000"/>
            <a:ext cx="11340000" cy="432000"/>
          </a:xfrm>
        </p:spPr>
        <p:txBody>
          <a:bodyPr anchor="ctr">
            <a:normAutofit/>
          </a:bodyPr>
          <a:lstStyle/>
          <a:p>
            <a:r>
              <a:rPr lang="en-US" sz="3000"/>
              <a:t>Research Methods &amp; Data Collection</a:t>
            </a:r>
          </a:p>
        </p:txBody>
      </p:sp>
      <p:sp>
        <p:nvSpPr>
          <p:cNvPr id="4" name="Slide Number Placeholder 3">
            <a:extLst>
              <a:ext uri="{FF2B5EF4-FFF2-40B4-BE49-F238E27FC236}">
                <a16:creationId xmlns:a16="http://schemas.microsoft.com/office/drawing/2014/main" id="{1A44D035-1B1E-69A8-30FA-95B54C946131}"/>
              </a:ext>
            </a:extLst>
          </p:cNvPr>
          <p:cNvSpPr>
            <a:spLocks noGrp="1"/>
          </p:cNvSpPr>
          <p:nvPr>
            <p:ph type="sldNum" sz="quarter" idx="11"/>
          </p:nvPr>
        </p:nvSpPr>
        <p:spPr>
          <a:xfrm>
            <a:off x="11496369" y="6155190"/>
            <a:ext cx="432000" cy="432000"/>
          </a:xfrm>
        </p:spPr>
        <p:txBody>
          <a:bodyPr anchor="ctr">
            <a:normAutofit/>
          </a:bodyPr>
          <a:lstStyle/>
          <a:p>
            <a:pPr rtl="0">
              <a:spcAft>
                <a:spcPts val="600"/>
              </a:spcAft>
            </a:pPr>
            <a:fld id="{19B51A1E-902D-48AF-9020-955120F399B6}" type="slidenum">
              <a:rPr lang="en-GB" noProof="0" smtClean="0"/>
              <a:pPr rtl="0">
                <a:spcAft>
                  <a:spcPts val="600"/>
                </a:spcAft>
              </a:pPr>
              <a:t>7</a:t>
            </a:fld>
            <a:endParaRPr lang="en-GB" noProof="0"/>
          </a:p>
        </p:txBody>
      </p:sp>
      <p:graphicFrame>
        <p:nvGraphicFramePr>
          <p:cNvPr id="6" name="Content Placeholder 1">
            <a:extLst>
              <a:ext uri="{FF2B5EF4-FFF2-40B4-BE49-F238E27FC236}">
                <a16:creationId xmlns:a16="http://schemas.microsoft.com/office/drawing/2014/main" id="{E1AFB12F-C1C7-8DF3-597E-4DD6EBF6A6F3}"/>
              </a:ext>
            </a:extLst>
          </p:cNvPr>
          <p:cNvGraphicFramePr>
            <a:graphicFrameLocks noGrp="1"/>
          </p:cNvGraphicFramePr>
          <p:nvPr>
            <p:ph sz="half" idx="1"/>
            <p:extLst>
              <p:ext uri="{D42A27DB-BD31-4B8C-83A1-F6EECF244321}">
                <p14:modId xmlns:p14="http://schemas.microsoft.com/office/powerpoint/2010/main" val="2173156173"/>
              </p:ext>
            </p:extLst>
          </p:nvPr>
        </p:nvGraphicFramePr>
        <p:xfrm>
          <a:off x="432000" y="1152000"/>
          <a:ext cx="5472000" cy="504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 name="Picture 13" descr="Students looking through a microscope">
            <a:extLst>
              <a:ext uri="{FF2B5EF4-FFF2-40B4-BE49-F238E27FC236}">
                <a16:creationId xmlns:a16="http://schemas.microsoft.com/office/drawing/2014/main" id="{1559FE0D-1A6F-BF01-50B3-82AD7CED1F7B}"/>
              </a:ext>
            </a:extLst>
          </p:cNvPr>
          <p:cNvPicPr>
            <a:picLocks noChangeAspect="1"/>
          </p:cNvPicPr>
          <p:nvPr/>
        </p:nvPicPr>
        <p:blipFill>
          <a:blip r:embed="rId8"/>
          <a:stretch>
            <a:fillRect/>
          </a:stretch>
        </p:blipFill>
        <p:spPr>
          <a:xfrm>
            <a:off x="7102670" y="1964205"/>
            <a:ext cx="4393699" cy="2929590"/>
          </a:xfrm>
          <a:prstGeom prst="rect">
            <a:avLst/>
          </a:prstGeom>
        </p:spPr>
      </p:pic>
    </p:spTree>
    <p:extLst>
      <p:ext uri="{BB962C8B-B14F-4D97-AF65-F5344CB8AC3E}">
        <p14:creationId xmlns:p14="http://schemas.microsoft.com/office/powerpoint/2010/main" val="3819432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75BB6A80-6A23-FC3C-801E-E3A38F95A17B}"/>
              </a:ext>
            </a:extLst>
          </p:cNvPr>
          <p:cNvPicPr>
            <a:picLocks noGrp="1" noChangeAspect="1"/>
          </p:cNvPicPr>
          <p:nvPr>
            <p:ph idx="1"/>
          </p:nvPr>
        </p:nvPicPr>
        <p:blipFill>
          <a:blip r:embed="rId2"/>
          <a:stretch>
            <a:fillRect/>
          </a:stretch>
        </p:blipFill>
        <p:spPr>
          <a:xfrm>
            <a:off x="1554997" y="220097"/>
            <a:ext cx="9082006" cy="6417807"/>
          </a:xfrm>
          <a:solidFill>
            <a:schemeClr val="accent1">
              <a:lumMod val="60000"/>
              <a:lumOff val="40000"/>
            </a:schemeClr>
          </a:solidFill>
        </p:spPr>
      </p:pic>
      <p:sp>
        <p:nvSpPr>
          <p:cNvPr id="4" name="Slide Number Placeholder 3">
            <a:extLst>
              <a:ext uri="{FF2B5EF4-FFF2-40B4-BE49-F238E27FC236}">
                <a16:creationId xmlns:a16="http://schemas.microsoft.com/office/drawing/2014/main" id="{97FC94E1-045E-8F3D-774F-9248F8AFC58E}"/>
              </a:ext>
            </a:extLst>
          </p:cNvPr>
          <p:cNvSpPr>
            <a:spLocks noGrp="1"/>
          </p:cNvSpPr>
          <p:nvPr>
            <p:ph type="sldNum" sz="quarter" idx="11"/>
          </p:nvPr>
        </p:nvSpPr>
        <p:spPr/>
        <p:txBody>
          <a:bodyPr/>
          <a:lstStyle/>
          <a:p>
            <a:pPr rtl="0"/>
            <a:fld id="{19B51A1E-902D-48AF-9020-955120F399B6}" type="slidenum">
              <a:rPr lang="en-GB" noProof="0" smtClean="0"/>
              <a:pPr rtl="0"/>
              <a:t>8</a:t>
            </a:fld>
            <a:endParaRPr lang="en-GB" noProof="0"/>
          </a:p>
        </p:txBody>
      </p:sp>
    </p:spTree>
    <p:extLst>
      <p:ext uri="{BB962C8B-B14F-4D97-AF65-F5344CB8AC3E}">
        <p14:creationId xmlns:p14="http://schemas.microsoft.com/office/powerpoint/2010/main" val="1352696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Title 1">
            <a:extLst>
              <a:ext uri="{FF2B5EF4-FFF2-40B4-BE49-F238E27FC236}">
                <a16:creationId xmlns:a16="http://schemas.microsoft.com/office/drawing/2014/main" id="{30A078E2-16F2-DBF2-7AFD-50154A31C512}"/>
              </a:ext>
            </a:extLst>
          </p:cNvPr>
          <p:cNvSpPr>
            <a:spLocks noGrp="1"/>
          </p:cNvSpPr>
          <p:nvPr>
            <p:ph type="title"/>
          </p:nvPr>
        </p:nvSpPr>
        <p:spPr>
          <a:xfrm>
            <a:off x="432000" y="432000"/>
            <a:ext cx="11340000" cy="432000"/>
          </a:xfrm>
        </p:spPr>
        <p:txBody>
          <a:bodyPr/>
          <a:lstStyle/>
          <a:p>
            <a:r>
              <a:rPr lang="en-US" dirty="0"/>
              <a:t>Limitations</a:t>
            </a:r>
          </a:p>
        </p:txBody>
      </p:sp>
      <p:sp>
        <p:nvSpPr>
          <p:cNvPr id="3" name="Slide Number Placeholder 2">
            <a:extLst>
              <a:ext uri="{FF2B5EF4-FFF2-40B4-BE49-F238E27FC236}">
                <a16:creationId xmlns:a16="http://schemas.microsoft.com/office/drawing/2014/main" id="{05267E41-6368-0179-1473-DE12B4AE9674}"/>
              </a:ext>
            </a:extLst>
          </p:cNvPr>
          <p:cNvSpPr>
            <a:spLocks noGrp="1"/>
          </p:cNvSpPr>
          <p:nvPr>
            <p:ph type="sldNum" sz="quarter" idx="11"/>
          </p:nvPr>
        </p:nvSpPr>
        <p:spPr>
          <a:xfrm>
            <a:off x="11496369" y="6155190"/>
            <a:ext cx="432000" cy="432000"/>
          </a:xfrm>
        </p:spPr>
        <p:txBody>
          <a:bodyPr anchor="ctr">
            <a:normAutofit/>
          </a:bodyPr>
          <a:lstStyle/>
          <a:p>
            <a:pPr rtl="0">
              <a:spcAft>
                <a:spcPts val="600"/>
              </a:spcAft>
            </a:pPr>
            <a:fld id="{19B51A1E-902D-48AF-9020-955120F399B6}" type="slidenum">
              <a:rPr lang="en-GB" noProof="0" smtClean="0"/>
              <a:pPr rtl="0">
                <a:spcAft>
                  <a:spcPts val="600"/>
                </a:spcAft>
              </a:pPr>
              <a:t>9</a:t>
            </a:fld>
            <a:endParaRPr lang="en-GB" noProof="0"/>
          </a:p>
        </p:txBody>
      </p:sp>
      <p:graphicFrame>
        <p:nvGraphicFramePr>
          <p:cNvPr id="33" name="Table 33">
            <a:extLst>
              <a:ext uri="{FF2B5EF4-FFF2-40B4-BE49-F238E27FC236}">
                <a16:creationId xmlns:a16="http://schemas.microsoft.com/office/drawing/2014/main" id="{87B3D07E-8410-A363-D2D8-B721C5682EEC}"/>
              </a:ext>
            </a:extLst>
          </p:cNvPr>
          <p:cNvGraphicFramePr>
            <a:graphicFrameLocks noGrp="1"/>
          </p:cNvGraphicFramePr>
          <p:nvPr>
            <p:extLst>
              <p:ext uri="{D42A27DB-BD31-4B8C-83A1-F6EECF244321}">
                <p14:modId xmlns:p14="http://schemas.microsoft.com/office/powerpoint/2010/main" val="2314236612"/>
              </p:ext>
            </p:extLst>
          </p:nvPr>
        </p:nvGraphicFramePr>
        <p:xfrm>
          <a:off x="432000" y="1154243"/>
          <a:ext cx="11119878" cy="4703420"/>
        </p:xfrm>
        <a:graphic>
          <a:graphicData uri="http://schemas.openxmlformats.org/drawingml/2006/table">
            <a:tbl>
              <a:tblPr firstRow="1" bandRow="1">
                <a:tableStyleId>{69012ECD-51FC-41F1-AA8D-1B2483CD663E}</a:tableStyleId>
              </a:tblPr>
              <a:tblGrid>
                <a:gridCol w="5559939">
                  <a:extLst>
                    <a:ext uri="{9D8B030D-6E8A-4147-A177-3AD203B41FA5}">
                      <a16:colId xmlns:a16="http://schemas.microsoft.com/office/drawing/2014/main" val="1052916626"/>
                    </a:ext>
                  </a:extLst>
                </a:gridCol>
                <a:gridCol w="5559939">
                  <a:extLst>
                    <a:ext uri="{9D8B030D-6E8A-4147-A177-3AD203B41FA5}">
                      <a16:colId xmlns:a16="http://schemas.microsoft.com/office/drawing/2014/main" val="4292904374"/>
                    </a:ext>
                  </a:extLst>
                </a:gridCol>
              </a:tblGrid>
              <a:tr h="74191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t>Possible Challenges</a:t>
                      </a:r>
                    </a:p>
                    <a:p>
                      <a:endParaRPr lang="en-US" sz="20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t>Possible Solutions</a:t>
                      </a:r>
                    </a:p>
                    <a:p>
                      <a:endParaRPr lang="en-US" sz="2000" dirty="0"/>
                    </a:p>
                  </a:txBody>
                  <a:tcPr/>
                </a:tc>
                <a:extLst>
                  <a:ext uri="{0D108BD9-81ED-4DB2-BD59-A6C34878D82A}">
                    <a16:rowId xmlns:a16="http://schemas.microsoft.com/office/drawing/2014/main" val="105552459"/>
                  </a:ext>
                </a:extLst>
              </a:tr>
              <a:tr h="660251">
                <a:tc>
                  <a:txBody>
                    <a:bodyPr/>
                    <a:lstStyle/>
                    <a:p>
                      <a:r>
                        <a:rPr lang="en-US" dirty="0"/>
                        <a:t>Seasonality of worms. </a:t>
                      </a:r>
                    </a:p>
                    <a:p>
                      <a:endParaRPr lang="en-US" dirty="0"/>
                    </a:p>
                  </a:txBody>
                  <a:tcPr/>
                </a:tc>
                <a:tc>
                  <a:txBody>
                    <a:bodyPr/>
                    <a:lstStyle/>
                    <a:p>
                      <a:r>
                        <a:rPr lang="en-US" dirty="0"/>
                        <a:t>Install the wormeries in the winter</a:t>
                      </a:r>
                    </a:p>
                  </a:txBody>
                  <a:tcPr/>
                </a:tc>
                <a:extLst>
                  <a:ext uri="{0D108BD9-81ED-4DB2-BD59-A6C34878D82A}">
                    <a16:rowId xmlns:a16="http://schemas.microsoft.com/office/drawing/2014/main" val="1625381598"/>
                  </a:ext>
                </a:extLst>
              </a:tr>
              <a:tr h="660251">
                <a:tc>
                  <a:txBody>
                    <a:bodyPr/>
                    <a:lstStyle/>
                    <a:p>
                      <a:r>
                        <a:rPr lang="en-US" dirty="0"/>
                        <a:t>Lack of cooperation or commitment from teachers</a:t>
                      </a:r>
                    </a:p>
                  </a:txBody>
                  <a:tcPr/>
                </a:tc>
                <a:tc>
                  <a:txBody>
                    <a:bodyPr/>
                    <a:lstStyle/>
                    <a:p>
                      <a:r>
                        <a:rPr lang="en-US" dirty="0"/>
                        <a:t>Recruit “Worm Warriors”</a:t>
                      </a:r>
                    </a:p>
                  </a:txBody>
                  <a:tcPr/>
                </a:tc>
                <a:extLst>
                  <a:ext uri="{0D108BD9-81ED-4DB2-BD59-A6C34878D82A}">
                    <a16:rowId xmlns:a16="http://schemas.microsoft.com/office/drawing/2014/main" val="2867052175"/>
                  </a:ext>
                </a:extLst>
              </a:tr>
              <a:tr h="660251">
                <a:tc>
                  <a:txBody>
                    <a:bodyPr/>
                    <a:lstStyle/>
                    <a:p>
                      <a:r>
                        <a:rPr lang="en-US" dirty="0"/>
                        <a:t>Problems with the worm bin</a:t>
                      </a:r>
                    </a:p>
                  </a:txBody>
                  <a:tcPr/>
                </a:tc>
                <a:tc>
                  <a:txBody>
                    <a:bodyPr/>
                    <a:lstStyle/>
                    <a:p>
                      <a:r>
                        <a:rPr lang="en-US" dirty="0"/>
                        <a:t>Deliver comprehensive training</a:t>
                      </a:r>
                    </a:p>
                  </a:txBody>
                  <a:tcPr/>
                </a:tc>
                <a:extLst>
                  <a:ext uri="{0D108BD9-81ED-4DB2-BD59-A6C34878D82A}">
                    <a16:rowId xmlns:a16="http://schemas.microsoft.com/office/drawing/2014/main" val="1527984513"/>
                  </a:ext>
                </a:extLst>
              </a:tr>
              <a:tr h="660251">
                <a:tc>
                  <a:txBody>
                    <a:bodyPr/>
                    <a:lstStyle/>
                    <a:p>
                      <a:r>
                        <a:rPr lang="en-US" dirty="0"/>
                        <a:t>Pupils lose interest and momentum</a:t>
                      </a:r>
                    </a:p>
                  </a:txBody>
                  <a:tcPr/>
                </a:tc>
                <a:tc>
                  <a:txBody>
                    <a:bodyPr/>
                    <a:lstStyle/>
                    <a:p>
                      <a:r>
                        <a:rPr lang="en-US" dirty="0"/>
                        <a:t>Provide a variety of support and activities </a:t>
                      </a:r>
                    </a:p>
                  </a:txBody>
                  <a:tcPr/>
                </a:tc>
                <a:extLst>
                  <a:ext uri="{0D108BD9-81ED-4DB2-BD59-A6C34878D82A}">
                    <a16:rowId xmlns:a16="http://schemas.microsoft.com/office/drawing/2014/main" val="3048796957"/>
                  </a:ext>
                </a:extLst>
              </a:tr>
              <a:tr h="660251">
                <a:tc>
                  <a:txBody>
                    <a:bodyPr/>
                    <a:lstStyle/>
                    <a:p>
                      <a:r>
                        <a:rPr lang="en-US" dirty="0"/>
                        <a:t>Social desirability bias in  questionnaires.</a:t>
                      </a:r>
                    </a:p>
                  </a:txBody>
                  <a:tcPr/>
                </a:tc>
                <a:tc>
                  <a:txBody>
                    <a:bodyPr/>
                    <a:lstStyle/>
                    <a:p>
                      <a:r>
                        <a:rPr lang="en-US" dirty="0"/>
                        <a:t>Anonymity and self-administered surveys </a:t>
                      </a:r>
                    </a:p>
                  </a:txBody>
                  <a:tcPr/>
                </a:tc>
                <a:extLst>
                  <a:ext uri="{0D108BD9-81ED-4DB2-BD59-A6C34878D82A}">
                    <a16:rowId xmlns:a16="http://schemas.microsoft.com/office/drawing/2014/main" val="351202474"/>
                  </a:ext>
                </a:extLst>
              </a:tr>
              <a:tr h="660251">
                <a:tc>
                  <a:txBody>
                    <a:bodyPr/>
                    <a:lstStyle/>
                    <a:p>
                      <a:r>
                        <a:rPr lang="en-US" dirty="0"/>
                        <a:t>Limited participation from parents and the community. </a:t>
                      </a:r>
                    </a:p>
                  </a:txBody>
                  <a:tcPr/>
                </a:tc>
                <a:tc>
                  <a:txBody>
                    <a:bodyPr/>
                    <a:lstStyle/>
                    <a:p>
                      <a:r>
                        <a:rPr lang="en-US" dirty="0"/>
                        <a:t>Network with a range of organisations</a:t>
                      </a:r>
                    </a:p>
                  </a:txBody>
                  <a:tcPr/>
                </a:tc>
                <a:extLst>
                  <a:ext uri="{0D108BD9-81ED-4DB2-BD59-A6C34878D82A}">
                    <a16:rowId xmlns:a16="http://schemas.microsoft.com/office/drawing/2014/main" val="3487121258"/>
                  </a:ext>
                </a:extLst>
              </a:tr>
            </a:tbl>
          </a:graphicData>
        </a:graphic>
      </p:graphicFrame>
    </p:spTree>
    <p:extLst>
      <p:ext uri="{BB962C8B-B14F-4D97-AF65-F5344CB8AC3E}">
        <p14:creationId xmlns:p14="http://schemas.microsoft.com/office/powerpoint/2010/main" val="3053777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022E3C5-1C1B-EEC7-FA0F-E666B4811E94}"/>
              </a:ext>
            </a:extLst>
          </p:cNvPr>
          <p:cNvSpPr>
            <a:spLocks noGrp="1"/>
          </p:cNvSpPr>
          <p:nvPr>
            <p:ph type="title"/>
          </p:nvPr>
        </p:nvSpPr>
        <p:spPr>
          <a:xfrm>
            <a:off x="432000" y="432000"/>
            <a:ext cx="11340000" cy="432000"/>
          </a:xfrm>
        </p:spPr>
        <p:txBody>
          <a:bodyPr anchor="ctr">
            <a:normAutofit/>
          </a:bodyPr>
          <a:lstStyle/>
          <a:p>
            <a:r>
              <a:rPr lang="en-US" sz="3000"/>
              <a:t>Results</a:t>
            </a:r>
          </a:p>
        </p:txBody>
      </p:sp>
      <p:sp>
        <p:nvSpPr>
          <p:cNvPr id="4" name="Slide Number Placeholder 3">
            <a:extLst>
              <a:ext uri="{FF2B5EF4-FFF2-40B4-BE49-F238E27FC236}">
                <a16:creationId xmlns:a16="http://schemas.microsoft.com/office/drawing/2014/main" id="{DBE0EA91-B6C2-638E-66CE-8F06AC9C52D4}"/>
              </a:ext>
            </a:extLst>
          </p:cNvPr>
          <p:cNvSpPr>
            <a:spLocks noGrp="1"/>
          </p:cNvSpPr>
          <p:nvPr>
            <p:ph type="sldNum" sz="quarter" idx="11"/>
          </p:nvPr>
        </p:nvSpPr>
        <p:spPr>
          <a:xfrm>
            <a:off x="11496369" y="6155190"/>
            <a:ext cx="432000" cy="432000"/>
          </a:xfrm>
        </p:spPr>
        <p:txBody>
          <a:bodyPr anchor="ctr">
            <a:normAutofit/>
          </a:bodyPr>
          <a:lstStyle/>
          <a:p>
            <a:pPr rtl="0">
              <a:spcAft>
                <a:spcPts val="600"/>
              </a:spcAft>
            </a:pPr>
            <a:fld id="{19B51A1E-902D-48AF-9020-955120F399B6}" type="slidenum">
              <a:rPr lang="en-GB" noProof="0" smtClean="0"/>
              <a:pPr rtl="0">
                <a:spcAft>
                  <a:spcPts val="600"/>
                </a:spcAft>
              </a:pPr>
              <a:t>10</a:t>
            </a:fld>
            <a:endParaRPr lang="en-GB" noProof="0"/>
          </a:p>
        </p:txBody>
      </p:sp>
      <p:graphicFrame>
        <p:nvGraphicFramePr>
          <p:cNvPr id="6" name="Content Placeholder 1">
            <a:extLst>
              <a:ext uri="{FF2B5EF4-FFF2-40B4-BE49-F238E27FC236}">
                <a16:creationId xmlns:a16="http://schemas.microsoft.com/office/drawing/2014/main" id="{52E5A3C4-AADE-BBA6-EADD-0A8E0D8F54AA}"/>
              </a:ext>
            </a:extLst>
          </p:cNvPr>
          <p:cNvGraphicFramePr>
            <a:graphicFrameLocks noGrp="1"/>
          </p:cNvGraphicFramePr>
          <p:nvPr>
            <p:ph idx="1"/>
            <p:extLst>
              <p:ext uri="{D42A27DB-BD31-4B8C-83A1-F6EECF244321}">
                <p14:modId xmlns:p14="http://schemas.microsoft.com/office/powerpoint/2010/main" val="1176326958"/>
              </p:ext>
            </p:extLst>
          </p:nvPr>
        </p:nvGraphicFramePr>
        <p:xfrm>
          <a:off x="432000" y="1152000"/>
          <a:ext cx="11340000" cy="468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93060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A8DA0-94C6-0C5D-2448-567FC7B8EFBD}"/>
              </a:ext>
            </a:extLst>
          </p:cNvPr>
          <p:cNvSpPr>
            <a:spLocks noGrp="1"/>
          </p:cNvSpPr>
          <p:nvPr>
            <p:ph type="title"/>
          </p:nvPr>
        </p:nvSpPr>
        <p:spPr/>
        <p:txBody>
          <a:bodyPr/>
          <a:lstStyle/>
          <a:p>
            <a:r>
              <a:rPr lang="en-US" dirty="0"/>
              <a:t>GANTT chart</a:t>
            </a:r>
          </a:p>
        </p:txBody>
      </p:sp>
      <p:sp>
        <p:nvSpPr>
          <p:cNvPr id="4" name="Slide Number Placeholder 3">
            <a:extLst>
              <a:ext uri="{FF2B5EF4-FFF2-40B4-BE49-F238E27FC236}">
                <a16:creationId xmlns:a16="http://schemas.microsoft.com/office/drawing/2014/main" id="{BBE95575-06B8-4236-016D-FEC2E2191AAB}"/>
              </a:ext>
            </a:extLst>
          </p:cNvPr>
          <p:cNvSpPr>
            <a:spLocks noGrp="1"/>
          </p:cNvSpPr>
          <p:nvPr>
            <p:ph type="sldNum" sz="quarter" idx="11"/>
          </p:nvPr>
        </p:nvSpPr>
        <p:spPr/>
        <p:txBody>
          <a:bodyPr/>
          <a:lstStyle/>
          <a:p>
            <a:pPr rtl="0"/>
            <a:fld id="{19B51A1E-902D-48AF-9020-955120F399B6}" type="slidenum">
              <a:rPr lang="en-GB" noProof="0" smtClean="0"/>
              <a:pPr rtl="0"/>
              <a:t>11</a:t>
            </a:fld>
            <a:endParaRPr lang="en-GB" noProof="0"/>
          </a:p>
        </p:txBody>
      </p:sp>
      <p:pic>
        <p:nvPicPr>
          <p:cNvPr id="6" name="Picture 5">
            <a:extLst>
              <a:ext uri="{FF2B5EF4-FFF2-40B4-BE49-F238E27FC236}">
                <a16:creationId xmlns:a16="http://schemas.microsoft.com/office/drawing/2014/main" id="{DC13FFAB-FA5D-4BA8-2BCB-B17BE0EE39F9}"/>
              </a:ext>
            </a:extLst>
          </p:cNvPr>
          <p:cNvPicPr>
            <a:picLocks noChangeAspect="1"/>
          </p:cNvPicPr>
          <p:nvPr/>
        </p:nvPicPr>
        <p:blipFill rotWithShape="1">
          <a:blip r:embed="rId2"/>
          <a:srcRect b="59034"/>
          <a:stretch/>
        </p:blipFill>
        <p:spPr>
          <a:xfrm>
            <a:off x="154983" y="1348353"/>
            <a:ext cx="11911485" cy="4339506"/>
          </a:xfrm>
          <a:prstGeom prst="rect">
            <a:avLst/>
          </a:prstGeom>
        </p:spPr>
      </p:pic>
    </p:spTree>
    <p:extLst>
      <p:ext uri="{BB962C8B-B14F-4D97-AF65-F5344CB8AC3E}">
        <p14:creationId xmlns:p14="http://schemas.microsoft.com/office/powerpoint/2010/main" val="25835909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Cornfields with bright sky">
            <a:extLst>
              <a:ext uri="{FF2B5EF4-FFF2-40B4-BE49-F238E27FC236}">
                <a16:creationId xmlns:a16="http://schemas.microsoft.com/office/drawing/2014/main" id="{40B3954C-46A7-03F9-644E-ABBDF3E266C8}"/>
              </a:ext>
            </a:extLst>
          </p:cNvPr>
          <p:cNvPicPr>
            <a:picLocks noChangeAspect="1"/>
          </p:cNvPicPr>
          <p:nvPr/>
        </p:nvPicPr>
        <p:blipFill rotWithShape="1">
          <a:blip r:embed="rId3"/>
          <a:srcRect l="14644" r="25350" b="1"/>
          <a:stretch/>
        </p:blipFill>
        <p:spPr>
          <a:xfrm>
            <a:off x="86714" y="86714"/>
            <a:ext cx="6009285" cy="6684572"/>
          </a:xfrm>
          <a:prstGeom prst="rect">
            <a:avLst/>
          </a:prstGeom>
          <a:noFill/>
        </p:spPr>
      </p:pic>
      <p:sp>
        <p:nvSpPr>
          <p:cNvPr id="3" name="Title 2">
            <a:extLst>
              <a:ext uri="{FF2B5EF4-FFF2-40B4-BE49-F238E27FC236}">
                <a16:creationId xmlns:a16="http://schemas.microsoft.com/office/drawing/2014/main" id="{75961092-E5A5-3289-79B1-4BE6FF212F04}"/>
              </a:ext>
            </a:extLst>
          </p:cNvPr>
          <p:cNvSpPr>
            <a:spLocks noGrp="1"/>
          </p:cNvSpPr>
          <p:nvPr>
            <p:ph type="ctrTitle"/>
          </p:nvPr>
        </p:nvSpPr>
        <p:spPr>
          <a:xfrm>
            <a:off x="6095999" y="86714"/>
            <a:ext cx="6009287" cy="2802401"/>
          </a:xfrm>
        </p:spPr>
        <p:txBody>
          <a:bodyPr anchor="b">
            <a:normAutofit/>
          </a:bodyPr>
          <a:lstStyle/>
          <a:p>
            <a:r>
              <a:rPr lang="en-US" dirty="0"/>
              <a:t>Further Research</a:t>
            </a:r>
          </a:p>
        </p:txBody>
      </p:sp>
      <p:sp>
        <p:nvSpPr>
          <p:cNvPr id="13" name="Content Placeholder 1">
            <a:extLst>
              <a:ext uri="{FF2B5EF4-FFF2-40B4-BE49-F238E27FC236}">
                <a16:creationId xmlns:a16="http://schemas.microsoft.com/office/drawing/2014/main" id="{F7883BE6-7D94-143F-027E-E99BC87E2BB3}"/>
              </a:ext>
            </a:extLst>
          </p:cNvPr>
          <p:cNvSpPr>
            <a:spLocks noGrp="1"/>
          </p:cNvSpPr>
          <p:nvPr>
            <p:ph type="subTitle" idx="1"/>
          </p:nvPr>
        </p:nvSpPr>
        <p:spPr>
          <a:xfrm>
            <a:off x="6095999" y="2889116"/>
            <a:ext cx="6009287" cy="3083668"/>
          </a:xfrm>
        </p:spPr>
        <p:txBody>
          <a:bodyPr>
            <a:normAutofit/>
          </a:bodyPr>
          <a:lstStyle/>
          <a:p>
            <a:r>
              <a:rPr lang="en-US" sz="2000" dirty="0"/>
              <a:t>Hot bin composting alongside vermicomposting</a:t>
            </a:r>
          </a:p>
          <a:p>
            <a:r>
              <a:rPr lang="en-GB" sz="1000" dirty="0"/>
              <a:t>(Nguyen et al. 2022)</a:t>
            </a:r>
            <a:endParaRPr lang="en-US" sz="1000" dirty="0"/>
          </a:p>
          <a:p>
            <a:r>
              <a:rPr lang="en-US" sz="2000" dirty="0"/>
              <a:t>Land contamination</a:t>
            </a:r>
          </a:p>
          <a:p>
            <a:r>
              <a:rPr lang="en-US" sz="1000" dirty="0"/>
              <a:t>(Ana </a:t>
            </a:r>
            <a:r>
              <a:rPr lang="en-US" sz="1000" dirty="0" err="1"/>
              <a:t>Yasinta</a:t>
            </a:r>
            <a:r>
              <a:rPr lang="en-US" sz="1000" dirty="0"/>
              <a:t> et al. 2018)</a:t>
            </a:r>
          </a:p>
          <a:p>
            <a:r>
              <a:rPr lang="en-US" sz="2000" dirty="0"/>
              <a:t>Global topsoil increase</a:t>
            </a:r>
          </a:p>
          <a:p>
            <a:r>
              <a:rPr lang="en-US" sz="1000" dirty="0"/>
              <a:t>(Evans et al. 2020)</a:t>
            </a:r>
          </a:p>
          <a:p>
            <a:r>
              <a:rPr lang="en-US" sz="2000" dirty="0"/>
              <a:t>Community farm</a:t>
            </a:r>
          </a:p>
          <a:p>
            <a:r>
              <a:rPr lang="en-GB" sz="1000" dirty="0"/>
              <a:t>(</a:t>
            </a:r>
            <a:r>
              <a:rPr lang="en-GB" sz="1000" dirty="0" err="1"/>
              <a:t>Waitt</a:t>
            </a:r>
            <a:r>
              <a:rPr lang="en-GB" sz="1000" dirty="0"/>
              <a:t> &amp; Rankin 2022)</a:t>
            </a:r>
            <a:endParaRPr lang="en-US" sz="1000" dirty="0"/>
          </a:p>
        </p:txBody>
      </p:sp>
      <p:sp>
        <p:nvSpPr>
          <p:cNvPr id="4" name="Slide Number Placeholder 3">
            <a:extLst>
              <a:ext uri="{FF2B5EF4-FFF2-40B4-BE49-F238E27FC236}">
                <a16:creationId xmlns:a16="http://schemas.microsoft.com/office/drawing/2014/main" id="{5B6F9EE3-3000-57F6-6643-AB4EED31329F}"/>
              </a:ext>
            </a:extLst>
          </p:cNvPr>
          <p:cNvSpPr>
            <a:spLocks noGrp="1"/>
          </p:cNvSpPr>
          <p:nvPr>
            <p:ph type="sldNum" sz="quarter" idx="14"/>
          </p:nvPr>
        </p:nvSpPr>
        <p:spPr>
          <a:xfrm>
            <a:off x="11496369" y="6155190"/>
            <a:ext cx="432000" cy="432000"/>
          </a:xfrm>
        </p:spPr>
        <p:txBody>
          <a:bodyPr anchor="ctr">
            <a:normAutofit/>
          </a:bodyPr>
          <a:lstStyle/>
          <a:p>
            <a:pPr rtl="0">
              <a:spcAft>
                <a:spcPts val="600"/>
              </a:spcAft>
            </a:pPr>
            <a:fld id="{19B51A1E-902D-48AF-9020-955120F399B6}" type="slidenum">
              <a:rPr lang="en-GB" noProof="0" smtClean="0"/>
              <a:pPr rtl="0">
                <a:spcAft>
                  <a:spcPts val="600"/>
                </a:spcAft>
              </a:pPr>
              <a:t>12</a:t>
            </a:fld>
            <a:endParaRPr lang="en-GB" noProof="0"/>
          </a:p>
        </p:txBody>
      </p:sp>
    </p:spTree>
    <p:extLst>
      <p:ext uri="{BB962C8B-B14F-4D97-AF65-F5344CB8AC3E}">
        <p14:creationId xmlns:p14="http://schemas.microsoft.com/office/powerpoint/2010/main" val="3914594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D3480FF8-0A80-14C0-08C2-10DB678E16EF}"/>
              </a:ext>
            </a:extLst>
          </p:cNvPr>
          <p:cNvSpPr>
            <a:spLocks noGrp="1"/>
          </p:cNvSpPr>
          <p:nvPr>
            <p:ph idx="1"/>
          </p:nvPr>
        </p:nvSpPr>
        <p:spPr>
          <a:xfrm>
            <a:off x="432000" y="726216"/>
            <a:ext cx="11340000" cy="6131784"/>
          </a:xfrm>
        </p:spPr>
        <p:txBody>
          <a:bodyPr/>
          <a:lstStyle/>
          <a:p>
            <a:pPr marL="0" lvl="0" indent="0">
              <a:buNone/>
              <a:tabLst>
                <a:tab pos="457200" algn="l"/>
              </a:tabLst>
            </a:pPr>
            <a:r>
              <a:rPr lang="en-GB" sz="800" dirty="0" err="1">
                <a:effectLst/>
                <a:latin typeface="Aptos" panose="020B0004020202020204" pitchFamily="34" charset="0"/>
                <a:ea typeface="Aptos" panose="020B0004020202020204" pitchFamily="34" charset="0"/>
                <a:cs typeface="Times New Roman" panose="02020603050405020304" pitchFamily="18" charset="0"/>
              </a:rPr>
              <a:t>Ahmat</a:t>
            </a:r>
            <a:r>
              <a:rPr lang="en-GB" sz="800" dirty="0">
                <a:effectLst/>
                <a:latin typeface="Aptos" panose="020B0004020202020204" pitchFamily="34" charset="0"/>
                <a:ea typeface="Aptos" panose="020B0004020202020204" pitchFamily="34" charset="0"/>
                <a:cs typeface="Times New Roman" panose="02020603050405020304" pitchFamily="18" charset="0"/>
              </a:rPr>
              <a:t> </a:t>
            </a:r>
            <a:r>
              <a:rPr lang="en-GB" sz="800" dirty="0" err="1">
                <a:effectLst/>
                <a:latin typeface="Aptos" panose="020B0004020202020204" pitchFamily="34" charset="0"/>
                <a:ea typeface="Aptos" panose="020B0004020202020204" pitchFamily="34" charset="0"/>
                <a:cs typeface="Times New Roman" panose="02020603050405020304" pitchFamily="18" charset="0"/>
              </a:rPr>
              <a:t>Zainuri</a:t>
            </a:r>
            <a:r>
              <a:rPr lang="en-GB" sz="800" dirty="0">
                <a:effectLst/>
                <a:latin typeface="Aptos" panose="020B0004020202020204" pitchFamily="34" charset="0"/>
                <a:ea typeface="Aptos" panose="020B0004020202020204" pitchFamily="34" charset="0"/>
                <a:cs typeface="Times New Roman" panose="02020603050405020304" pitchFamily="18" charset="0"/>
              </a:rPr>
              <a:t>, N., Abd-Rahman, N., Halim, L., Chan, M. Y., &amp; </a:t>
            </a:r>
            <a:r>
              <a:rPr lang="en-GB" sz="800" dirty="0" err="1">
                <a:effectLst/>
                <a:latin typeface="Aptos" panose="020B0004020202020204" pitchFamily="34" charset="0"/>
                <a:ea typeface="Aptos" panose="020B0004020202020204" pitchFamily="34" charset="0"/>
                <a:cs typeface="Times New Roman" panose="02020603050405020304" pitchFamily="18" charset="0"/>
              </a:rPr>
              <a:t>Mohd</a:t>
            </a:r>
            <a:r>
              <a:rPr lang="en-GB" sz="800" dirty="0">
                <a:effectLst/>
                <a:latin typeface="Aptos" panose="020B0004020202020204" pitchFamily="34" charset="0"/>
                <a:ea typeface="Aptos" panose="020B0004020202020204" pitchFamily="34" charset="0"/>
                <a:cs typeface="Times New Roman" panose="02020603050405020304" pitchFamily="18" charset="0"/>
              </a:rPr>
              <a:t> </a:t>
            </a:r>
            <a:r>
              <a:rPr lang="en-GB" sz="800" dirty="0" err="1">
                <a:effectLst/>
                <a:latin typeface="Aptos" panose="020B0004020202020204" pitchFamily="34" charset="0"/>
                <a:ea typeface="Aptos" panose="020B0004020202020204" pitchFamily="34" charset="0"/>
                <a:cs typeface="Times New Roman" panose="02020603050405020304" pitchFamily="18" charset="0"/>
              </a:rPr>
              <a:t>Bazari</a:t>
            </a:r>
            <a:r>
              <a:rPr lang="en-GB" sz="800" dirty="0">
                <a:effectLst/>
                <a:latin typeface="Aptos" panose="020B0004020202020204" pitchFamily="34" charset="0"/>
                <a:ea typeface="Aptos" panose="020B0004020202020204" pitchFamily="34" charset="0"/>
                <a:cs typeface="Times New Roman" panose="02020603050405020304" pitchFamily="18" charset="0"/>
              </a:rPr>
              <a:t>, N. N. (2022). Measuring Pro-Environmental </a:t>
            </a:r>
            <a:r>
              <a:rPr lang="en-GB" sz="800" dirty="0" err="1">
                <a:effectLst/>
                <a:latin typeface="Aptos" panose="020B0004020202020204" pitchFamily="34" charset="0"/>
                <a:ea typeface="Aptos" panose="020B0004020202020204" pitchFamily="34" charset="0"/>
                <a:cs typeface="Times New Roman" panose="02020603050405020304" pitchFamily="18" charset="0"/>
              </a:rPr>
              <a:t>Behavior</a:t>
            </a:r>
            <a:r>
              <a:rPr lang="en-GB" sz="800" dirty="0">
                <a:effectLst/>
                <a:latin typeface="Aptos" panose="020B0004020202020204" pitchFamily="34" charset="0"/>
                <a:ea typeface="Aptos" panose="020B0004020202020204" pitchFamily="34" charset="0"/>
                <a:cs typeface="Times New Roman" panose="02020603050405020304" pitchFamily="18" charset="0"/>
              </a:rPr>
              <a:t> Triggered by Environmental Values. International Journal of Environmental Research and Public Health, 19(23), 16013. </a:t>
            </a:r>
            <a:r>
              <a:rPr lang="en-GB" sz="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https://doi.org/10.3390/ijerph192316013</a:t>
            </a:r>
            <a:endParaRPr lang="en-GB" sz="8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buNone/>
              <a:tabLst>
                <a:tab pos="457200" algn="l"/>
              </a:tabLst>
            </a:pPr>
            <a:r>
              <a:rPr lang="en-GB" sz="800" dirty="0">
                <a:effectLst/>
                <a:latin typeface="Aptos" panose="020B0004020202020204" pitchFamily="34" charset="0"/>
                <a:ea typeface="Aptos" panose="020B0004020202020204" pitchFamily="34" charset="0"/>
                <a:cs typeface="Times New Roman" panose="02020603050405020304" pitchFamily="18" charset="0"/>
              </a:rPr>
              <a:t>Ananda, J., </a:t>
            </a:r>
            <a:r>
              <a:rPr lang="en-GB" sz="800" dirty="0" err="1">
                <a:effectLst/>
                <a:latin typeface="Aptos" panose="020B0004020202020204" pitchFamily="34" charset="0"/>
                <a:ea typeface="Aptos" panose="020B0004020202020204" pitchFamily="34" charset="0"/>
                <a:cs typeface="Times New Roman" panose="02020603050405020304" pitchFamily="18" charset="0"/>
              </a:rPr>
              <a:t>Gayana</a:t>
            </a:r>
            <a:r>
              <a:rPr lang="en-GB" sz="800" dirty="0">
                <a:effectLst/>
                <a:latin typeface="Aptos" panose="020B0004020202020204" pitchFamily="34" charset="0"/>
                <a:ea typeface="Aptos" panose="020B0004020202020204" pitchFamily="34" charset="0"/>
                <a:cs typeface="Times New Roman" panose="02020603050405020304" pitchFamily="18" charset="0"/>
              </a:rPr>
              <a:t> </a:t>
            </a:r>
            <a:r>
              <a:rPr lang="en-GB" sz="800" dirty="0" err="1">
                <a:effectLst/>
                <a:latin typeface="Aptos" panose="020B0004020202020204" pitchFamily="34" charset="0"/>
                <a:ea typeface="Aptos" panose="020B0004020202020204" pitchFamily="34" charset="0"/>
                <a:cs typeface="Times New Roman" panose="02020603050405020304" pitchFamily="18" charset="0"/>
              </a:rPr>
              <a:t>Karunasena</a:t>
            </a:r>
            <a:r>
              <a:rPr lang="en-GB" sz="800" dirty="0">
                <a:effectLst/>
                <a:latin typeface="Aptos" panose="020B0004020202020204" pitchFamily="34" charset="0"/>
                <a:ea typeface="Aptos" panose="020B0004020202020204" pitchFamily="34" charset="0"/>
                <a:cs typeface="Times New Roman" panose="02020603050405020304" pitchFamily="18" charset="0"/>
              </a:rPr>
              <a:t>, G., &amp; Pearson, D. (2022). Identifying interventions to reduce household food waste based on food categories. Food Policy, 111, 102324. </a:t>
            </a:r>
            <a:r>
              <a:rPr lang="en-GB" sz="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https://doi.org/10.1016/j.foodpol.2022.102324</a:t>
            </a:r>
            <a:endParaRPr lang="en-GB" sz="8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buNone/>
              <a:tabLst>
                <a:tab pos="457200" algn="l"/>
              </a:tabLst>
            </a:pPr>
            <a:r>
              <a:rPr lang="en-GB" sz="800" dirty="0" err="1">
                <a:effectLst/>
                <a:latin typeface="Aptos" panose="020B0004020202020204" pitchFamily="34" charset="0"/>
                <a:ea typeface="Aptos" panose="020B0004020202020204" pitchFamily="34" charset="0"/>
                <a:cs typeface="Times New Roman" panose="02020603050405020304" pitchFamily="18" charset="0"/>
              </a:rPr>
              <a:t>Appelhof</a:t>
            </a:r>
            <a:r>
              <a:rPr lang="en-GB" sz="800" dirty="0">
                <a:effectLst/>
                <a:latin typeface="Aptos" panose="020B0004020202020204" pitchFamily="34" charset="0"/>
                <a:ea typeface="Aptos" panose="020B0004020202020204" pitchFamily="34" charset="0"/>
                <a:cs typeface="Times New Roman" panose="02020603050405020304" pitchFamily="18" charset="0"/>
              </a:rPr>
              <a:t>, M. (2017). Worms Eat My Garbage: How to set up and maintain a worm composting system. 35th ed. United Stated: Storey Publishing.</a:t>
            </a:r>
          </a:p>
          <a:p>
            <a:pPr marL="0" lvl="0" indent="0">
              <a:buNone/>
              <a:tabLst>
                <a:tab pos="457200" algn="l"/>
              </a:tabLst>
            </a:pPr>
            <a:r>
              <a:rPr lang="en-GB" sz="800" dirty="0">
                <a:effectLst/>
                <a:latin typeface="Aptos" panose="020B0004020202020204" pitchFamily="34" charset="0"/>
                <a:ea typeface="Aptos" panose="020B0004020202020204" pitchFamily="34" charset="0"/>
                <a:cs typeface="Times New Roman" panose="02020603050405020304" pitchFamily="18" charset="0"/>
              </a:rPr>
              <a:t>Darwin, C. (1881). The formation of vegetable mould through the action of worms with observation of their habits. London: William Clowes and Sons, Limited.</a:t>
            </a:r>
          </a:p>
          <a:p>
            <a:pPr marL="0" lvl="0" indent="0">
              <a:buNone/>
              <a:tabLst>
                <a:tab pos="457200" algn="l"/>
              </a:tabLst>
            </a:pPr>
            <a:r>
              <a:rPr lang="en-US" sz="800" dirty="0" err="1">
                <a:effectLst/>
                <a:latin typeface="Aptos" panose="020B0004020202020204" pitchFamily="34" charset="0"/>
                <a:ea typeface="Aptos" panose="020B0004020202020204" pitchFamily="34" charset="0"/>
                <a:cs typeface="Times New Roman" panose="02020603050405020304" pitchFamily="18" charset="0"/>
              </a:rPr>
              <a:t>Cincera</a:t>
            </a:r>
            <a:r>
              <a:rPr lang="en-US" sz="800" dirty="0">
                <a:effectLst/>
                <a:latin typeface="Aptos" panose="020B0004020202020204" pitchFamily="34" charset="0"/>
                <a:ea typeface="Aptos" panose="020B0004020202020204" pitchFamily="34" charset="0"/>
                <a:cs typeface="Times New Roman" panose="02020603050405020304" pitchFamily="18" charset="0"/>
              </a:rPr>
              <a:t>, J., &amp; </a:t>
            </a:r>
            <a:r>
              <a:rPr lang="en-US" sz="800" dirty="0" err="1">
                <a:effectLst/>
                <a:latin typeface="Aptos" panose="020B0004020202020204" pitchFamily="34" charset="0"/>
                <a:ea typeface="Aptos" panose="020B0004020202020204" pitchFamily="34" charset="0"/>
                <a:cs typeface="Times New Roman" panose="02020603050405020304" pitchFamily="18" charset="0"/>
              </a:rPr>
              <a:t>Krajhanzl</a:t>
            </a:r>
            <a:r>
              <a:rPr lang="en-US" sz="800" dirty="0">
                <a:effectLst/>
                <a:latin typeface="Aptos" panose="020B0004020202020204" pitchFamily="34" charset="0"/>
                <a:ea typeface="Aptos" panose="020B0004020202020204" pitchFamily="34" charset="0"/>
                <a:cs typeface="Times New Roman" panose="02020603050405020304" pitchFamily="18" charset="0"/>
              </a:rPr>
              <a:t>, J. (2013). Eco-Schools: what factors influence pupils’ action competence for pro-environmental </a:t>
            </a:r>
            <a:r>
              <a:rPr lang="en-US" sz="800" dirty="0" err="1">
                <a:effectLst/>
                <a:latin typeface="Aptos" panose="020B0004020202020204" pitchFamily="34" charset="0"/>
                <a:ea typeface="Aptos" panose="020B0004020202020204" pitchFamily="34" charset="0"/>
                <a:cs typeface="Times New Roman" panose="02020603050405020304" pitchFamily="18" charset="0"/>
              </a:rPr>
              <a:t>behaviour</a:t>
            </a:r>
            <a:r>
              <a:rPr lang="en-US" sz="800" dirty="0">
                <a:effectLst/>
                <a:latin typeface="Aptos" panose="020B0004020202020204" pitchFamily="34" charset="0"/>
                <a:ea typeface="Aptos" panose="020B0004020202020204" pitchFamily="34" charset="0"/>
                <a:cs typeface="Times New Roman" panose="02020603050405020304" pitchFamily="18" charset="0"/>
              </a:rPr>
              <a:t>? Journal of Cleaner Production, 61, 117–121. </a:t>
            </a:r>
            <a:r>
              <a:rPr lang="en-US" sz="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https://doi.org/10.1016/j.jclepro.2013.06.030</a:t>
            </a:r>
            <a:endParaRPr lang="en-GB" sz="8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buNone/>
              <a:tabLst>
                <a:tab pos="457200" algn="l"/>
              </a:tabLst>
            </a:pPr>
            <a:r>
              <a:rPr lang="en-GB" sz="800" dirty="0" err="1">
                <a:effectLst/>
                <a:latin typeface="Aptos" panose="020B0004020202020204" pitchFamily="34" charset="0"/>
                <a:ea typeface="Aptos" panose="020B0004020202020204" pitchFamily="34" charset="0"/>
                <a:cs typeface="Times New Roman" panose="02020603050405020304" pitchFamily="18" charset="0"/>
              </a:rPr>
              <a:t>Collado</a:t>
            </a:r>
            <a:r>
              <a:rPr lang="en-GB" sz="800" dirty="0">
                <a:effectLst/>
                <a:latin typeface="Aptos" panose="020B0004020202020204" pitchFamily="34" charset="0"/>
                <a:ea typeface="Aptos" panose="020B0004020202020204" pitchFamily="34" charset="0"/>
                <a:cs typeface="Times New Roman" panose="02020603050405020304" pitchFamily="18" charset="0"/>
              </a:rPr>
              <a:t>, S., Rosa, C. D., &amp; </a:t>
            </a:r>
            <a:r>
              <a:rPr lang="en-GB" sz="800" dirty="0" err="1">
                <a:effectLst/>
                <a:latin typeface="Aptos" panose="020B0004020202020204" pitchFamily="34" charset="0"/>
                <a:ea typeface="Aptos" panose="020B0004020202020204" pitchFamily="34" charset="0"/>
                <a:cs typeface="Times New Roman" panose="02020603050405020304" pitchFamily="18" charset="0"/>
              </a:rPr>
              <a:t>Corraliza</a:t>
            </a:r>
            <a:r>
              <a:rPr lang="en-GB" sz="800" dirty="0">
                <a:effectLst/>
                <a:latin typeface="Aptos" panose="020B0004020202020204" pitchFamily="34" charset="0"/>
                <a:ea typeface="Aptos" panose="020B0004020202020204" pitchFamily="34" charset="0"/>
                <a:cs typeface="Times New Roman" panose="02020603050405020304" pitchFamily="18" charset="0"/>
              </a:rPr>
              <a:t>, J. A. (2020). The Effect of a Nature-Based Environmental Education Program on Children’s Environmental Attitudes and </a:t>
            </a:r>
            <a:r>
              <a:rPr lang="en-GB" sz="800" dirty="0" err="1">
                <a:effectLst/>
                <a:latin typeface="Aptos" panose="020B0004020202020204" pitchFamily="34" charset="0"/>
                <a:ea typeface="Aptos" panose="020B0004020202020204" pitchFamily="34" charset="0"/>
                <a:cs typeface="Times New Roman" panose="02020603050405020304" pitchFamily="18" charset="0"/>
              </a:rPr>
              <a:t>Behaviors</a:t>
            </a:r>
            <a:r>
              <a:rPr lang="en-GB" sz="800" dirty="0">
                <a:effectLst/>
                <a:latin typeface="Aptos" panose="020B0004020202020204" pitchFamily="34" charset="0"/>
                <a:ea typeface="Aptos" panose="020B0004020202020204" pitchFamily="34" charset="0"/>
                <a:cs typeface="Times New Roman" panose="02020603050405020304" pitchFamily="18" charset="0"/>
              </a:rPr>
              <a:t>: A Randomized Experiment with Primary Schools. Sustainability, 12(17), 6817. </a:t>
            </a:r>
            <a:r>
              <a:rPr lang="en-GB" sz="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https://doi.org/10.3390/su12176817</a:t>
            </a:r>
            <a:endParaRPr lang="en-GB" sz="8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buNone/>
              <a:tabLst>
                <a:tab pos="457200" algn="l"/>
              </a:tabLst>
            </a:pPr>
            <a:r>
              <a:rPr lang="en-GB" sz="800" dirty="0" err="1">
                <a:effectLst/>
                <a:latin typeface="Aptos" panose="020B0004020202020204" pitchFamily="34" charset="0"/>
                <a:ea typeface="Aptos" panose="020B0004020202020204" pitchFamily="34" charset="0"/>
                <a:cs typeface="Times New Roman" panose="02020603050405020304" pitchFamily="18" charset="0"/>
              </a:rPr>
              <a:t>Cordingley</a:t>
            </a:r>
            <a:r>
              <a:rPr lang="en-GB" sz="800" dirty="0">
                <a:effectLst/>
                <a:latin typeface="Aptos" panose="020B0004020202020204" pitchFamily="34" charset="0"/>
                <a:ea typeface="Aptos" panose="020B0004020202020204" pitchFamily="34" charset="0"/>
                <a:cs typeface="Times New Roman" panose="02020603050405020304" pitchFamily="18" charset="0"/>
              </a:rPr>
              <a:t>, F., Reeve, S., Stephenson, J.  (2011) </a:t>
            </a:r>
            <a:r>
              <a:rPr lang="en-GB" sz="800" i="1" dirty="0">
                <a:effectLst/>
                <a:latin typeface="Aptos" panose="020B0004020202020204" pitchFamily="34" charset="0"/>
                <a:ea typeface="Aptos" panose="020B0004020202020204" pitchFamily="34" charset="0"/>
                <a:cs typeface="Times New Roman" panose="02020603050405020304" pitchFamily="18" charset="0"/>
              </a:rPr>
              <a:t>Food waste in schools, </a:t>
            </a:r>
            <a:r>
              <a:rPr lang="en-GB" sz="800" dirty="0">
                <a:effectLst/>
                <a:latin typeface="Aptos" panose="020B0004020202020204" pitchFamily="34" charset="0"/>
                <a:ea typeface="Aptos" panose="020B0004020202020204" pitchFamily="34" charset="0"/>
                <a:cs typeface="Times New Roman" panose="02020603050405020304" pitchFamily="18" charset="0"/>
              </a:rPr>
              <a:t>Oxon.  Waste Resources and Allocation Programme (WRAP). </a:t>
            </a:r>
          </a:p>
          <a:p>
            <a:pPr marL="0" lvl="0" indent="0">
              <a:buNone/>
              <a:tabLst>
                <a:tab pos="457200" algn="l"/>
              </a:tabLst>
            </a:pPr>
            <a:r>
              <a:rPr lang="en-US" sz="800" dirty="0" err="1">
                <a:effectLst/>
                <a:latin typeface="Aptos" panose="020B0004020202020204" pitchFamily="34" charset="0"/>
                <a:ea typeface="Aptos" panose="020B0004020202020204" pitchFamily="34" charset="0"/>
                <a:cs typeface="Times New Roman" panose="02020603050405020304" pitchFamily="18" charset="0"/>
              </a:rPr>
              <a:t>Cropley</a:t>
            </a:r>
            <a:r>
              <a:rPr lang="en-US" sz="800" dirty="0">
                <a:effectLst/>
                <a:latin typeface="Aptos" panose="020B0004020202020204" pitchFamily="34" charset="0"/>
                <a:ea typeface="Aptos" panose="020B0004020202020204" pitchFamily="34" charset="0"/>
                <a:cs typeface="Times New Roman" panose="02020603050405020304" pitchFamily="18" charset="0"/>
              </a:rPr>
              <a:t>, M., </a:t>
            </a:r>
            <a:r>
              <a:rPr lang="en-US" sz="800" dirty="0" err="1">
                <a:effectLst/>
                <a:latin typeface="Aptos" panose="020B0004020202020204" pitchFamily="34" charset="0"/>
                <a:ea typeface="Aptos" panose="020B0004020202020204" pitchFamily="34" charset="0"/>
                <a:cs typeface="Times New Roman" panose="02020603050405020304" pitchFamily="18" charset="0"/>
              </a:rPr>
              <a:t>Sprajcer</a:t>
            </a:r>
            <a:r>
              <a:rPr lang="en-US" sz="800" dirty="0">
                <a:effectLst/>
                <a:latin typeface="Aptos" panose="020B0004020202020204" pitchFamily="34" charset="0"/>
                <a:ea typeface="Aptos" panose="020B0004020202020204" pitchFamily="34" charset="0"/>
                <a:cs typeface="Times New Roman" panose="02020603050405020304" pitchFamily="18" charset="0"/>
              </a:rPr>
              <a:t>, M., &amp; Dawson, D. (2022). </a:t>
            </a:r>
            <a:r>
              <a:rPr lang="en-US" sz="800" dirty="0" err="1">
                <a:effectLst/>
                <a:latin typeface="Aptos" panose="020B0004020202020204" pitchFamily="34" charset="0"/>
                <a:ea typeface="Aptos" panose="020B0004020202020204" pitchFamily="34" charset="0"/>
                <a:cs typeface="Times New Roman" panose="02020603050405020304" pitchFamily="18" charset="0"/>
              </a:rPr>
              <a:t>Wastogram</a:t>
            </a:r>
            <a:r>
              <a:rPr lang="en-US" sz="800" dirty="0">
                <a:effectLst/>
                <a:latin typeface="Aptos" panose="020B0004020202020204" pitchFamily="34" charset="0"/>
                <a:ea typeface="Aptos" panose="020B0004020202020204" pitchFamily="34" charset="0"/>
                <a:cs typeface="Times New Roman" panose="02020603050405020304" pitchFamily="18" charset="0"/>
              </a:rPr>
              <a:t>: Validation of a new tool to measure household food waste. Journal of Environmental Psychology, 84, 101896. </a:t>
            </a:r>
            <a:r>
              <a:rPr lang="en-US" sz="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https://doi.org/10.1016/j.jenvp.2022.101896</a:t>
            </a:r>
            <a:endParaRPr lang="en-GB" sz="8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buNone/>
              <a:tabLst>
                <a:tab pos="457200" algn="l"/>
              </a:tabLst>
            </a:pPr>
            <a:r>
              <a:rPr lang="en-US" sz="800" dirty="0" err="1">
                <a:effectLst/>
                <a:latin typeface="Aptos" panose="020B0004020202020204" pitchFamily="34" charset="0"/>
                <a:ea typeface="Aptos" panose="020B0004020202020204" pitchFamily="34" charset="0"/>
                <a:cs typeface="Times New Roman" panose="02020603050405020304" pitchFamily="18" charset="0"/>
              </a:rPr>
              <a:t>Derqui</a:t>
            </a:r>
            <a:r>
              <a:rPr lang="en-US" sz="800" dirty="0">
                <a:effectLst/>
                <a:latin typeface="Aptos" panose="020B0004020202020204" pitchFamily="34" charset="0"/>
                <a:ea typeface="Aptos" panose="020B0004020202020204" pitchFamily="34" charset="0"/>
                <a:cs typeface="Times New Roman" panose="02020603050405020304" pitchFamily="18" charset="0"/>
              </a:rPr>
              <a:t>, B., Fernandez, V., &amp; </a:t>
            </a:r>
            <a:r>
              <a:rPr lang="en-US" sz="800" dirty="0" err="1">
                <a:effectLst/>
                <a:latin typeface="Aptos" panose="020B0004020202020204" pitchFamily="34" charset="0"/>
                <a:ea typeface="Aptos" panose="020B0004020202020204" pitchFamily="34" charset="0"/>
                <a:cs typeface="Times New Roman" panose="02020603050405020304" pitchFamily="18" charset="0"/>
              </a:rPr>
              <a:t>Fayos</a:t>
            </a:r>
            <a:r>
              <a:rPr lang="en-US" sz="800" dirty="0">
                <a:effectLst/>
                <a:latin typeface="Aptos" panose="020B0004020202020204" pitchFamily="34" charset="0"/>
                <a:ea typeface="Aptos" panose="020B0004020202020204" pitchFamily="34" charset="0"/>
                <a:cs typeface="Times New Roman" panose="02020603050405020304" pitchFamily="18" charset="0"/>
              </a:rPr>
              <a:t>, T. (2018). Towards more sustainable food systems. Addressing food waste at school canteens. Appetite, 129, 1–11. </a:t>
            </a:r>
            <a:r>
              <a:rPr lang="en-US" sz="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https://doi.org/10.1016/j.appet.2018.06.022</a:t>
            </a:r>
            <a:endParaRPr lang="en-US" sz="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tabLst>
                <a:tab pos="457200" algn="l"/>
              </a:tabLst>
            </a:pPr>
            <a:r>
              <a:rPr lang="en-GB" sz="800" dirty="0">
                <a:latin typeface="Aptos" panose="020B0004020202020204" pitchFamily="34" charset="0"/>
                <a:cs typeface="Times New Roman" panose="02020603050405020304" pitchFamily="18" charset="0"/>
              </a:rPr>
              <a:t>Evans, D. L., Quinton, J. N., Davies, J. A. C., Zhao, J., &amp; </a:t>
            </a:r>
            <a:r>
              <a:rPr lang="en-GB" sz="800" dirty="0" err="1">
                <a:latin typeface="Aptos" panose="020B0004020202020204" pitchFamily="34" charset="0"/>
                <a:cs typeface="Times New Roman" panose="02020603050405020304" pitchFamily="18" charset="0"/>
              </a:rPr>
              <a:t>Govers</a:t>
            </a:r>
            <a:r>
              <a:rPr lang="en-GB" sz="800" dirty="0">
                <a:latin typeface="Aptos" panose="020B0004020202020204" pitchFamily="34" charset="0"/>
                <a:cs typeface="Times New Roman" panose="02020603050405020304" pitchFamily="18" charset="0"/>
              </a:rPr>
              <a:t>, G. (2020). Soil lifespans and how they can be extended by land use and management change. Environmental Research Letters, 15(9), 0940b2. https://</a:t>
            </a:r>
            <a:r>
              <a:rPr lang="en-GB" sz="800" dirty="0" err="1">
                <a:latin typeface="Aptos" panose="020B0004020202020204" pitchFamily="34" charset="0"/>
                <a:cs typeface="Times New Roman" panose="02020603050405020304" pitchFamily="18" charset="0"/>
              </a:rPr>
              <a:t>doi.org</a:t>
            </a:r>
            <a:r>
              <a:rPr lang="en-GB" sz="800" dirty="0">
                <a:latin typeface="Aptos" panose="020B0004020202020204" pitchFamily="34" charset="0"/>
                <a:cs typeface="Times New Roman" panose="02020603050405020304" pitchFamily="18" charset="0"/>
              </a:rPr>
              <a:t>/10.1088/1748-9326/aba2fd</a:t>
            </a:r>
          </a:p>
          <a:p>
            <a:pPr marL="0" lvl="0" indent="0">
              <a:buNone/>
              <a:tabLst>
                <a:tab pos="457200" algn="l"/>
              </a:tabLst>
            </a:pPr>
            <a:r>
              <a:rPr lang="en-GB" sz="800" i="1" dirty="0">
                <a:effectLst/>
                <a:latin typeface="Aptos" panose="020B0004020202020204" pitchFamily="34" charset="0"/>
                <a:ea typeface="Aptos" panose="020B0004020202020204" pitchFamily="34" charset="0"/>
                <a:cs typeface="Times New Roman" panose="02020603050405020304" pitchFamily="18" charset="0"/>
              </a:rPr>
              <a:t>Food Waste Action Week campaign assets 2024 </a:t>
            </a:r>
            <a:r>
              <a:rPr lang="en-GB" sz="800" dirty="0">
                <a:effectLst/>
                <a:latin typeface="Aptos" panose="020B0004020202020204" pitchFamily="34" charset="0"/>
                <a:ea typeface="Aptos" panose="020B0004020202020204" pitchFamily="34" charset="0"/>
                <a:cs typeface="Times New Roman" panose="02020603050405020304" pitchFamily="18" charset="0"/>
              </a:rPr>
              <a:t>(no date). </a:t>
            </a:r>
            <a:r>
              <a:rPr lang="en-GB" sz="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https://wrap.org.uk/taking-action/citizen-behaviour-change/love-food-hate-waste/food-waste-action-week</a:t>
            </a:r>
            <a:r>
              <a:rPr lang="en-GB" sz="800" i="1" dirty="0">
                <a:effectLst/>
                <a:latin typeface="Aptos" panose="020B0004020202020204" pitchFamily="34" charset="0"/>
                <a:ea typeface="Aptos" panose="020B0004020202020204" pitchFamily="34" charset="0"/>
                <a:cs typeface="Times New Roman" panose="02020603050405020304" pitchFamily="18" charset="0"/>
              </a:rPr>
              <a:t> </a:t>
            </a:r>
            <a:r>
              <a:rPr lang="en-GB" sz="800" dirty="0">
                <a:effectLst/>
                <a:latin typeface="Aptos" panose="020B0004020202020204" pitchFamily="34" charset="0"/>
                <a:ea typeface="Aptos" panose="020B0004020202020204" pitchFamily="34" charset="0"/>
                <a:cs typeface="Times New Roman" panose="02020603050405020304" pitchFamily="18" charset="0"/>
              </a:rPr>
              <a:t>accessed on 9th April 2024</a:t>
            </a:r>
          </a:p>
          <a:p>
            <a:pPr marL="0" lvl="0" indent="0">
              <a:buNone/>
              <a:tabLst>
                <a:tab pos="457200" algn="l"/>
              </a:tabLst>
            </a:pPr>
            <a:r>
              <a:rPr lang="en-US" sz="800" dirty="0">
                <a:effectLst/>
                <a:latin typeface="Aptos" panose="020B0004020202020204" pitchFamily="34" charset="0"/>
                <a:ea typeface="Aptos" panose="020B0004020202020204" pitchFamily="34" charset="0"/>
                <a:cs typeface="Times New Roman" panose="02020603050405020304" pitchFamily="18" charset="0"/>
              </a:rPr>
              <a:t>Hwang, H. Y., Lee, S. M., Lee, C. R., &amp; An, N. H. (2022). Addition of earthworm castings reduces gas emissions and improves compost quality in kitchen waste composting. Applied Biological Chemistry, 65(1). </a:t>
            </a:r>
            <a:r>
              <a:rPr lang="en-US" sz="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https://doi.org/10.1186/s13765-022-00692-z</a:t>
            </a:r>
            <a:endParaRPr lang="en-US" sz="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endParaRPr>
          </a:p>
          <a:p>
            <a:pPr marL="0" indent="0">
              <a:buNone/>
              <a:tabLst>
                <a:tab pos="457200" algn="l"/>
              </a:tabLst>
            </a:pPr>
            <a:r>
              <a:rPr lang="en-US" sz="800" dirty="0" err="1">
                <a:effectLst/>
                <a:latin typeface="Aptos" panose="020B0004020202020204" pitchFamily="34" charset="0"/>
                <a:ea typeface="Aptos" panose="020B0004020202020204" pitchFamily="34" charset="0"/>
                <a:cs typeface="Times New Roman" panose="02020603050405020304" pitchFamily="18" charset="0"/>
              </a:rPr>
              <a:t>Karpouzis</a:t>
            </a:r>
            <a:r>
              <a:rPr lang="en-US" sz="800" dirty="0">
                <a:effectLst/>
                <a:latin typeface="Aptos" panose="020B0004020202020204" pitchFamily="34" charset="0"/>
                <a:ea typeface="Aptos" panose="020B0004020202020204" pitchFamily="34" charset="0"/>
                <a:cs typeface="Times New Roman" panose="02020603050405020304" pitchFamily="18" charset="0"/>
              </a:rPr>
              <a:t>, F., Lindberg, R., Walsh, A., Shah, S., Abbott, G., &amp; Ball, K. (2024). Impact and process evaluation of a primary-school Food Education and Sustainability Training (FEAST) program in 10-12-year-old children in Australia: pragmatic cluster non-randomized controlled trial. BMC Public Health, 24(1). </a:t>
            </a:r>
            <a:r>
              <a:rPr lang="en-US" sz="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1"/>
              </a:rPr>
              <a:t>https://doi.org/10.1186/s12889-024-18079-8</a:t>
            </a:r>
            <a:endParaRPr lang="en-US" sz="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endParaRPr>
          </a:p>
          <a:p>
            <a:pPr marL="0" lvl="0" indent="0">
              <a:buNone/>
              <a:tabLst>
                <a:tab pos="457200" algn="l"/>
              </a:tabLst>
            </a:pPr>
            <a:r>
              <a:rPr lang="en-GB" sz="800" dirty="0">
                <a:effectLst/>
                <a:latin typeface="Aptos" panose="020B0004020202020204" pitchFamily="34" charset="0"/>
                <a:ea typeface="Aptos" panose="020B0004020202020204" pitchFamily="34" charset="0"/>
                <a:cs typeface="Times New Roman" panose="02020603050405020304" pitchFamily="18" charset="0"/>
              </a:rPr>
              <a:t>Moult, J., Allan, S., Hewitt, C., &amp; Berners-Lee, M. (2018). Greenhouse gas emissions of food waste disposal options for UK retailers. </a:t>
            </a:r>
            <a:r>
              <a:rPr lang="en-GB" sz="800" i="1" dirty="0">
                <a:effectLst/>
                <a:latin typeface="Aptos" panose="020B0004020202020204" pitchFamily="34" charset="0"/>
                <a:ea typeface="Aptos" panose="020B0004020202020204" pitchFamily="34" charset="0"/>
                <a:cs typeface="Times New Roman" panose="02020603050405020304" pitchFamily="18" charset="0"/>
              </a:rPr>
              <a:t>Food Policy</a:t>
            </a:r>
            <a:r>
              <a:rPr lang="en-GB" sz="800" dirty="0">
                <a:effectLst/>
                <a:latin typeface="Aptos" panose="020B0004020202020204" pitchFamily="34" charset="0"/>
                <a:ea typeface="Aptos" panose="020B0004020202020204" pitchFamily="34" charset="0"/>
                <a:cs typeface="Times New Roman" panose="02020603050405020304" pitchFamily="18" charset="0"/>
              </a:rPr>
              <a:t>, </a:t>
            </a:r>
            <a:r>
              <a:rPr lang="en-GB" sz="800" i="1" dirty="0">
                <a:effectLst/>
                <a:latin typeface="Aptos" panose="020B0004020202020204" pitchFamily="34" charset="0"/>
                <a:ea typeface="Aptos" panose="020B0004020202020204" pitchFamily="34" charset="0"/>
                <a:cs typeface="Times New Roman" panose="02020603050405020304" pitchFamily="18" charset="0"/>
              </a:rPr>
              <a:t>77</a:t>
            </a:r>
            <a:r>
              <a:rPr lang="en-GB" sz="800" dirty="0">
                <a:effectLst/>
                <a:latin typeface="Aptos" panose="020B0004020202020204" pitchFamily="34" charset="0"/>
                <a:ea typeface="Aptos" panose="020B0004020202020204" pitchFamily="34" charset="0"/>
                <a:cs typeface="Times New Roman" panose="02020603050405020304" pitchFamily="18" charset="0"/>
              </a:rPr>
              <a:t>, 50-58. </a:t>
            </a:r>
            <a:r>
              <a:rPr lang="en-GB" sz="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2"/>
              </a:rPr>
              <a:t>https://doi.org/10.1016/j.foodpol.2018.04.003</a:t>
            </a:r>
            <a:endParaRPr lang="en-GB" sz="8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buNone/>
              <a:tabLst>
                <a:tab pos="457200" algn="l"/>
              </a:tabLst>
            </a:pPr>
            <a:r>
              <a:rPr lang="en-GB" sz="800" dirty="0">
                <a:effectLst/>
                <a:latin typeface="Aptos" panose="020B0004020202020204" pitchFamily="34" charset="0"/>
                <a:ea typeface="Aptos" panose="020B0004020202020204" pitchFamily="34" charset="0"/>
                <a:cs typeface="Times New Roman" panose="02020603050405020304" pitchFamily="18" charset="0"/>
              </a:rPr>
              <a:t>Nguyen, T. T. T., Malek, L., </a:t>
            </a:r>
            <a:r>
              <a:rPr lang="en-GB" sz="800" dirty="0" err="1">
                <a:effectLst/>
                <a:latin typeface="Aptos" panose="020B0004020202020204" pitchFamily="34" charset="0"/>
                <a:ea typeface="Aptos" panose="020B0004020202020204" pitchFamily="34" charset="0"/>
                <a:cs typeface="Times New Roman" panose="02020603050405020304" pitchFamily="18" charset="0"/>
              </a:rPr>
              <a:t>Umberger</a:t>
            </a:r>
            <a:r>
              <a:rPr lang="en-GB" sz="800" dirty="0">
                <a:effectLst/>
                <a:latin typeface="Aptos" panose="020B0004020202020204" pitchFamily="34" charset="0"/>
                <a:ea typeface="Aptos" panose="020B0004020202020204" pitchFamily="34" charset="0"/>
                <a:cs typeface="Times New Roman" panose="02020603050405020304" pitchFamily="18" charset="0"/>
              </a:rPr>
              <a:t>, W. J., &amp; O’Connor, P. J. (2022). Household food waste disposal behaviour is driven by perceived personal benefits, recycling habits and ability to compost. Journal of Cleaner Production, 379, 134636. </a:t>
            </a:r>
            <a:r>
              <a:rPr lang="en-GB" sz="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3"/>
              </a:rPr>
              <a:t>https://doi.org/10.1016/j.jclepro.2022.134636</a:t>
            </a:r>
            <a:endParaRPr lang="en-GB" sz="8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buNone/>
              <a:tabLst>
                <a:tab pos="457200" algn="l"/>
              </a:tabLst>
            </a:pPr>
            <a:r>
              <a:rPr lang="en-US" sz="800" dirty="0">
                <a:effectLst/>
                <a:latin typeface="Aptos" panose="020B0004020202020204" pitchFamily="34" charset="0"/>
                <a:ea typeface="Aptos" panose="020B0004020202020204" pitchFamily="34" charset="0"/>
                <a:cs typeface="Times New Roman" panose="02020603050405020304" pitchFamily="18" charset="0"/>
              </a:rPr>
              <a:t>Partridge. J. &amp; Butler. S. (2023). Why are UK supermarkets facing fresh food shortages?. The Guardian. [Online]. 22nd February. Available at https://</a:t>
            </a:r>
            <a:r>
              <a:rPr lang="en-US" sz="800" dirty="0" err="1">
                <a:effectLst/>
                <a:latin typeface="Aptos" panose="020B0004020202020204" pitchFamily="34" charset="0"/>
                <a:ea typeface="Aptos" panose="020B0004020202020204" pitchFamily="34" charset="0"/>
                <a:cs typeface="Times New Roman" panose="02020603050405020304" pitchFamily="18" charset="0"/>
              </a:rPr>
              <a:t>www.theguardian.com</a:t>
            </a:r>
            <a:r>
              <a:rPr lang="en-US" sz="800" dirty="0">
                <a:effectLst/>
                <a:latin typeface="Aptos" panose="020B0004020202020204" pitchFamily="34" charset="0"/>
                <a:ea typeface="Aptos" panose="020B0004020202020204" pitchFamily="34" charset="0"/>
                <a:cs typeface="Times New Roman" panose="02020603050405020304" pitchFamily="18" charset="0"/>
              </a:rPr>
              <a:t>/business/2023/</a:t>
            </a:r>
            <a:r>
              <a:rPr lang="en-US" sz="800" dirty="0" err="1">
                <a:effectLst/>
                <a:latin typeface="Aptos" panose="020B0004020202020204" pitchFamily="34" charset="0"/>
                <a:ea typeface="Aptos" panose="020B0004020202020204" pitchFamily="34" charset="0"/>
                <a:cs typeface="Times New Roman" panose="02020603050405020304" pitchFamily="18" charset="0"/>
              </a:rPr>
              <a:t>feb</a:t>
            </a:r>
            <a:r>
              <a:rPr lang="en-US" sz="800" dirty="0">
                <a:effectLst/>
                <a:latin typeface="Aptos" panose="020B0004020202020204" pitchFamily="34" charset="0"/>
                <a:ea typeface="Aptos" panose="020B0004020202020204" pitchFamily="34" charset="0"/>
                <a:cs typeface="Times New Roman" panose="02020603050405020304" pitchFamily="18" charset="0"/>
              </a:rPr>
              <a:t>/22/problem-shortage-fresh-food-</a:t>
            </a:r>
            <a:r>
              <a:rPr lang="en-US" sz="800" dirty="0" err="1">
                <a:effectLst/>
                <a:latin typeface="Aptos" panose="020B0004020202020204" pitchFamily="34" charset="0"/>
                <a:ea typeface="Aptos" panose="020B0004020202020204" pitchFamily="34" charset="0"/>
                <a:cs typeface="Times New Roman" panose="02020603050405020304" pitchFamily="18" charset="0"/>
              </a:rPr>
              <a:t>uk</a:t>
            </a:r>
            <a:r>
              <a:rPr lang="en-US" sz="800" dirty="0">
                <a:effectLst/>
                <a:latin typeface="Aptos" panose="020B0004020202020204" pitchFamily="34" charset="0"/>
                <a:ea typeface="Aptos" panose="020B0004020202020204" pitchFamily="34" charset="0"/>
                <a:cs typeface="Times New Roman" panose="02020603050405020304" pitchFamily="18" charset="0"/>
              </a:rPr>
              <a:t>-supermarkets [Accessed 5th April 2024].</a:t>
            </a:r>
            <a:endParaRPr lang="en-GB" sz="8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buNone/>
              <a:tabLst>
                <a:tab pos="457200" algn="l"/>
              </a:tabLst>
            </a:pPr>
            <a:r>
              <a:rPr lang="en-GB" sz="800" dirty="0" err="1">
                <a:effectLst/>
                <a:latin typeface="Aptos" panose="020B0004020202020204" pitchFamily="34" charset="0"/>
                <a:ea typeface="Aptos" panose="020B0004020202020204" pitchFamily="34" charset="0"/>
                <a:cs typeface="Times New Roman" panose="02020603050405020304" pitchFamily="18" charset="0"/>
              </a:rPr>
              <a:t>Piras</a:t>
            </a:r>
            <a:r>
              <a:rPr lang="en-GB" sz="800" dirty="0">
                <a:effectLst/>
                <a:latin typeface="Aptos" panose="020B0004020202020204" pitchFamily="34" charset="0"/>
                <a:ea typeface="Aptos" panose="020B0004020202020204" pitchFamily="34" charset="0"/>
                <a:cs typeface="Times New Roman" panose="02020603050405020304" pitchFamily="18" charset="0"/>
              </a:rPr>
              <a:t>, S., </a:t>
            </a:r>
            <a:r>
              <a:rPr lang="en-GB" sz="800" dirty="0" err="1">
                <a:effectLst/>
                <a:latin typeface="Aptos" panose="020B0004020202020204" pitchFamily="34" charset="0"/>
                <a:ea typeface="Aptos" panose="020B0004020202020204" pitchFamily="34" charset="0"/>
                <a:cs typeface="Times New Roman" panose="02020603050405020304" pitchFamily="18" charset="0"/>
              </a:rPr>
              <a:t>Righi</a:t>
            </a:r>
            <a:r>
              <a:rPr lang="en-GB" sz="800" dirty="0">
                <a:effectLst/>
                <a:latin typeface="Aptos" panose="020B0004020202020204" pitchFamily="34" charset="0"/>
                <a:ea typeface="Aptos" panose="020B0004020202020204" pitchFamily="34" charset="0"/>
                <a:cs typeface="Times New Roman" panose="02020603050405020304" pitchFamily="18" charset="0"/>
              </a:rPr>
              <a:t>, S., </a:t>
            </a:r>
            <a:r>
              <a:rPr lang="en-GB" sz="800" dirty="0" err="1">
                <a:effectLst/>
                <a:latin typeface="Aptos" panose="020B0004020202020204" pitchFamily="34" charset="0"/>
                <a:ea typeface="Aptos" panose="020B0004020202020204" pitchFamily="34" charset="0"/>
                <a:cs typeface="Times New Roman" panose="02020603050405020304" pitchFamily="18" charset="0"/>
              </a:rPr>
              <a:t>Banchelli</a:t>
            </a:r>
            <a:r>
              <a:rPr lang="en-GB" sz="800" dirty="0">
                <a:effectLst/>
                <a:latin typeface="Aptos" panose="020B0004020202020204" pitchFamily="34" charset="0"/>
                <a:ea typeface="Aptos" panose="020B0004020202020204" pitchFamily="34" charset="0"/>
                <a:cs typeface="Times New Roman" panose="02020603050405020304" pitchFamily="18" charset="0"/>
              </a:rPr>
              <a:t>, F., Giordano, C., &amp; </a:t>
            </a:r>
            <a:r>
              <a:rPr lang="en-GB" sz="800" dirty="0" err="1">
                <a:effectLst/>
                <a:latin typeface="Aptos" panose="020B0004020202020204" pitchFamily="34" charset="0"/>
                <a:ea typeface="Aptos" panose="020B0004020202020204" pitchFamily="34" charset="0"/>
                <a:cs typeface="Times New Roman" panose="02020603050405020304" pitchFamily="18" charset="0"/>
              </a:rPr>
              <a:t>Setti</a:t>
            </a:r>
            <a:r>
              <a:rPr lang="en-GB" sz="800" dirty="0">
                <a:effectLst/>
                <a:latin typeface="Aptos" panose="020B0004020202020204" pitchFamily="34" charset="0"/>
                <a:ea typeface="Aptos" panose="020B0004020202020204" pitchFamily="34" charset="0"/>
                <a:cs typeface="Times New Roman" panose="02020603050405020304" pitchFamily="18" charset="0"/>
              </a:rPr>
              <a:t>, M. (2023). Food waste between environmental education, peers, and family influence. Insights from primary school students in Northern Italy. Journal of Cleaner Production, 383, 135461. </a:t>
            </a:r>
            <a:r>
              <a:rPr lang="en-GB" sz="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4"/>
              </a:rPr>
              <a:t>https://doi.org/10.1016/j.jclepro.2022.135461</a:t>
            </a:r>
            <a:endParaRPr lang="en-GB" sz="8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buNone/>
              <a:tabLst>
                <a:tab pos="457200" algn="l"/>
              </a:tabLst>
            </a:pPr>
            <a:r>
              <a:rPr lang="en-GB" sz="800" dirty="0">
                <a:effectLst/>
                <a:latin typeface="Aptos" panose="020B0004020202020204" pitchFamily="34" charset="0"/>
                <a:ea typeface="Aptos" panose="020B0004020202020204" pitchFamily="34" charset="0"/>
                <a:cs typeface="Times New Roman" panose="02020603050405020304" pitchFamily="18" charset="0"/>
              </a:rPr>
              <a:t>Ritchie, H. (2020) - “Food waste is responsible for 6% of global greenhouse gas emissions” Published online at </a:t>
            </a:r>
            <a:r>
              <a:rPr lang="en-GB" sz="800" dirty="0" err="1">
                <a:effectLst/>
                <a:latin typeface="Aptos" panose="020B0004020202020204" pitchFamily="34" charset="0"/>
                <a:ea typeface="Aptos" panose="020B0004020202020204" pitchFamily="34" charset="0"/>
                <a:cs typeface="Times New Roman" panose="02020603050405020304" pitchFamily="18" charset="0"/>
              </a:rPr>
              <a:t>OurWorldInData.org</a:t>
            </a:r>
            <a:r>
              <a:rPr lang="en-GB" sz="800" dirty="0">
                <a:effectLst/>
                <a:latin typeface="Aptos" panose="020B0004020202020204" pitchFamily="34" charset="0"/>
                <a:ea typeface="Aptos" panose="020B0004020202020204" pitchFamily="34" charset="0"/>
                <a:cs typeface="Times New Roman" panose="02020603050405020304" pitchFamily="18" charset="0"/>
              </a:rPr>
              <a:t>. Retrieved from: </a:t>
            </a:r>
            <a:r>
              <a:rPr lang="en-GB" sz="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5"/>
              </a:rPr>
              <a:t>https://ourworldindata.org/food-waste-emissions</a:t>
            </a:r>
            <a:endParaRPr lang="en-GB" sz="8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buNone/>
              <a:tabLst>
                <a:tab pos="457200" algn="l"/>
              </a:tabLst>
            </a:pPr>
            <a:r>
              <a:rPr lang="en-GB" sz="800" dirty="0">
                <a:effectLst/>
                <a:latin typeface="Aptos" panose="020B0004020202020204" pitchFamily="34" charset="0"/>
                <a:ea typeface="Aptos" panose="020B0004020202020204" pitchFamily="34" charset="0"/>
                <a:cs typeface="Times New Roman" panose="02020603050405020304" pitchFamily="18" charset="0"/>
              </a:rPr>
              <a:t>Sherman, R. (2018). The Worm Farmer's Handbook. United States: Chelsea Green Publishing.</a:t>
            </a:r>
          </a:p>
          <a:p>
            <a:pPr marL="0" lvl="0" indent="0">
              <a:buNone/>
              <a:tabLst>
                <a:tab pos="457200" algn="l"/>
              </a:tabLst>
            </a:pPr>
            <a:r>
              <a:rPr lang="en-GB" sz="800" dirty="0" err="1">
                <a:effectLst/>
                <a:latin typeface="Aptos" panose="020B0004020202020204" pitchFamily="34" charset="0"/>
                <a:ea typeface="Aptos" panose="020B0004020202020204" pitchFamily="34" charset="0"/>
                <a:cs typeface="Times New Roman" panose="02020603050405020304" pitchFamily="18" charset="0"/>
              </a:rPr>
              <a:t>Siemsen</a:t>
            </a:r>
            <a:r>
              <a:rPr lang="en-GB" sz="800" dirty="0">
                <a:effectLst/>
                <a:latin typeface="Aptos" panose="020B0004020202020204" pitchFamily="34" charset="0"/>
                <a:ea typeface="Aptos" panose="020B0004020202020204" pitchFamily="34" charset="0"/>
                <a:cs typeface="Times New Roman" panose="02020603050405020304" pitchFamily="18" charset="0"/>
              </a:rPr>
              <a:t>, E., Roth, A. V., &amp; Balasubramanian, S. (2007). How motivation, opportunity, and ability drive knowledge sharing: The constraining</a:t>
            </a:r>
            <a:r>
              <a:rPr lang="en-GB" sz="800" dirty="0">
                <a:effectLst/>
                <a:latin typeface="Cambria Math" panose="02040503050406030204" pitchFamily="18" charset="0"/>
                <a:ea typeface="Aptos" panose="020B0004020202020204" pitchFamily="34" charset="0"/>
                <a:cs typeface="Cambria Math" panose="02040503050406030204" pitchFamily="18" charset="0"/>
              </a:rPr>
              <a:t>‐</a:t>
            </a:r>
            <a:r>
              <a:rPr lang="en-GB" sz="800" dirty="0">
                <a:effectLst/>
                <a:latin typeface="Aptos" panose="020B0004020202020204" pitchFamily="34" charset="0"/>
                <a:ea typeface="Aptos" panose="020B0004020202020204" pitchFamily="34" charset="0"/>
                <a:cs typeface="Times New Roman" panose="02020603050405020304" pitchFamily="18" charset="0"/>
              </a:rPr>
              <a:t>factor model. Journal of Operations Management, 26(3), 426–445. </a:t>
            </a:r>
            <a:r>
              <a:rPr lang="en-GB" sz="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6"/>
              </a:rPr>
              <a:t>https://doi.org/10.1016/j.jom.2007.09.001</a:t>
            </a:r>
            <a:endParaRPr lang="en-GB" sz="8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buNone/>
              <a:tabLst>
                <a:tab pos="457200" algn="l"/>
              </a:tabLst>
            </a:pPr>
            <a:r>
              <a:rPr lang="en-GB" sz="800" dirty="0">
                <a:effectLst/>
                <a:latin typeface="Aptos" panose="020B0004020202020204" pitchFamily="34" charset="0"/>
                <a:ea typeface="Aptos" panose="020B0004020202020204" pitchFamily="34" charset="0"/>
                <a:cs typeface="Times New Roman" panose="02020603050405020304" pitchFamily="18" charset="0"/>
              </a:rPr>
              <a:t>Tagliabue, F., Marini, E., De </a:t>
            </a:r>
            <a:r>
              <a:rPr lang="en-GB" sz="800" dirty="0" err="1">
                <a:effectLst/>
                <a:latin typeface="Aptos" panose="020B0004020202020204" pitchFamily="34" charset="0"/>
                <a:ea typeface="Aptos" panose="020B0004020202020204" pitchFamily="34" charset="0"/>
                <a:cs typeface="Times New Roman" panose="02020603050405020304" pitchFamily="18" charset="0"/>
              </a:rPr>
              <a:t>Bernardi</a:t>
            </a:r>
            <a:r>
              <a:rPr lang="en-GB" sz="800" dirty="0">
                <a:effectLst/>
                <a:latin typeface="Aptos" panose="020B0004020202020204" pitchFamily="34" charset="0"/>
                <a:ea typeface="Aptos" panose="020B0004020202020204" pitchFamily="34" charset="0"/>
                <a:cs typeface="Times New Roman" panose="02020603050405020304" pitchFamily="18" charset="0"/>
              </a:rPr>
              <a:t>, A., </a:t>
            </a:r>
            <a:r>
              <a:rPr lang="en-GB" sz="800" dirty="0" err="1">
                <a:effectLst/>
                <a:latin typeface="Aptos" panose="020B0004020202020204" pitchFamily="34" charset="0"/>
                <a:ea typeface="Aptos" panose="020B0004020202020204" pitchFamily="34" charset="0"/>
                <a:cs typeface="Times New Roman" panose="02020603050405020304" pitchFamily="18" charset="0"/>
              </a:rPr>
              <a:t>Vischetti</a:t>
            </a:r>
            <a:r>
              <a:rPr lang="en-GB" sz="800" dirty="0">
                <a:effectLst/>
                <a:latin typeface="Aptos" panose="020B0004020202020204" pitchFamily="34" charset="0"/>
                <a:ea typeface="Aptos" panose="020B0004020202020204" pitchFamily="34" charset="0"/>
                <a:cs typeface="Times New Roman" panose="02020603050405020304" pitchFamily="18" charset="0"/>
              </a:rPr>
              <a:t>, C., &amp; </a:t>
            </a:r>
            <a:r>
              <a:rPr lang="en-GB" sz="800" dirty="0" err="1">
                <a:effectLst/>
                <a:latin typeface="Aptos" panose="020B0004020202020204" pitchFamily="34" charset="0"/>
                <a:ea typeface="Aptos" panose="020B0004020202020204" pitchFamily="34" charset="0"/>
                <a:cs typeface="Times New Roman" panose="02020603050405020304" pitchFamily="18" charset="0"/>
              </a:rPr>
              <a:t>Casucci</a:t>
            </a:r>
            <a:r>
              <a:rPr lang="en-GB" sz="800" dirty="0">
                <a:effectLst/>
                <a:latin typeface="Aptos" panose="020B0004020202020204" pitchFamily="34" charset="0"/>
                <a:ea typeface="Aptos" panose="020B0004020202020204" pitchFamily="34" charset="0"/>
                <a:cs typeface="Times New Roman" panose="02020603050405020304" pitchFamily="18" charset="0"/>
              </a:rPr>
              <a:t>, C. (2023). A Systematic Review on Earthworms in Soil Bioremediation. Applied Sciences, 13(18), 10239. </a:t>
            </a:r>
            <a:r>
              <a:rPr lang="en-GB" sz="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7"/>
              </a:rPr>
              <a:t>https://doi.org/10.3390/app131810239</a:t>
            </a:r>
            <a:endParaRPr lang="en-GB" sz="8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buNone/>
              <a:tabLst>
                <a:tab pos="457200" algn="l"/>
              </a:tabLst>
            </a:pPr>
            <a:r>
              <a:rPr lang="en-US" sz="800" dirty="0">
                <a:effectLst/>
                <a:latin typeface="Aptos" panose="020B0004020202020204" pitchFamily="34" charset="0"/>
                <a:ea typeface="Aptos" panose="020B0004020202020204" pitchFamily="34" charset="0"/>
                <a:cs typeface="Times New Roman" panose="02020603050405020304" pitchFamily="18" charset="0"/>
              </a:rPr>
              <a:t>United Nations. (2015). </a:t>
            </a:r>
            <a:r>
              <a:rPr lang="en-US" sz="800" i="1" dirty="0">
                <a:effectLst/>
                <a:latin typeface="Aptos" panose="020B0004020202020204" pitchFamily="34" charset="0"/>
                <a:ea typeface="Aptos" panose="020B0004020202020204" pitchFamily="34" charset="0"/>
                <a:cs typeface="Times New Roman" panose="02020603050405020304" pitchFamily="18" charset="0"/>
              </a:rPr>
              <a:t>Ensure sustainable consumption and production patterns</a:t>
            </a:r>
            <a:r>
              <a:rPr lang="en-US" sz="800" dirty="0">
                <a:effectLst/>
                <a:latin typeface="Aptos" panose="020B0004020202020204" pitchFamily="34" charset="0"/>
                <a:ea typeface="Aptos" panose="020B0004020202020204" pitchFamily="34" charset="0"/>
                <a:cs typeface="Times New Roman" panose="02020603050405020304" pitchFamily="18" charset="0"/>
              </a:rPr>
              <a:t>.. [Online]. The Global Goals. Available at: https://</a:t>
            </a:r>
            <a:r>
              <a:rPr lang="en-US" sz="800" dirty="0" err="1">
                <a:effectLst/>
                <a:latin typeface="Aptos" panose="020B0004020202020204" pitchFamily="34" charset="0"/>
                <a:ea typeface="Aptos" panose="020B0004020202020204" pitchFamily="34" charset="0"/>
                <a:cs typeface="Times New Roman" panose="02020603050405020304" pitchFamily="18" charset="0"/>
              </a:rPr>
              <a:t>www.globalgoals.org</a:t>
            </a:r>
            <a:r>
              <a:rPr lang="en-US" sz="800" dirty="0">
                <a:effectLst/>
                <a:latin typeface="Aptos" panose="020B0004020202020204" pitchFamily="34" charset="0"/>
                <a:ea typeface="Aptos" panose="020B0004020202020204" pitchFamily="34" charset="0"/>
                <a:cs typeface="Times New Roman" panose="02020603050405020304" pitchFamily="18" charset="0"/>
              </a:rPr>
              <a:t>/goals/12-responsible-consumption-and-production/ [Accessed 9 April 2024].</a:t>
            </a:r>
            <a:endParaRPr lang="en-GB" sz="800" dirty="0">
              <a:effectLst/>
              <a:latin typeface="Aptos" panose="020B0004020202020204" pitchFamily="34" charset="0"/>
              <a:ea typeface="Aptos" panose="020B0004020202020204" pitchFamily="34" charset="0"/>
              <a:cs typeface="Times New Roman" panose="02020603050405020304" pitchFamily="18" charset="0"/>
            </a:endParaRPr>
          </a:p>
          <a:p>
            <a:pPr marL="0" lvl="0" indent="0">
              <a:buNone/>
              <a:tabLst>
                <a:tab pos="457200" algn="l"/>
              </a:tabLst>
            </a:pPr>
            <a:r>
              <a:rPr lang="en-US" sz="800" dirty="0" err="1">
                <a:effectLst/>
                <a:latin typeface="Aptos" panose="020B0004020202020204" pitchFamily="34" charset="0"/>
                <a:ea typeface="Aptos" panose="020B0004020202020204" pitchFamily="34" charset="0"/>
                <a:cs typeface="Times New Roman" panose="02020603050405020304" pitchFamily="18" charset="0"/>
              </a:rPr>
              <a:t>Vittuari</a:t>
            </a:r>
            <a:r>
              <a:rPr lang="en-US" sz="800" dirty="0">
                <a:effectLst/>
                <a:latin typeface="Aptos" panose="020B0004020202020204" pitchFamily="34" charset="0"/>
                <a:ea typeface="Aptos" panose="020B0004020202020204" pitchFamily="34" charset="0"/>
                <a:cs typeface="Times New Roman" panose="02020603050405020304" pitchFamily="18" charset="0"/>
              </a:rPr>
              <a:t>, M., Garcia Herrero, L., </a:t>
            </a:r>
            <a:r>
              <a:rPr lang="en-US" sz="800" dirty="0" err="1">
                <a:effectLst/>
                <a:latin typeface="Aptos" panose="020B0004020202020204" pitchFamily="34" charset="0"/>
                <a:ea typeface="Aptos" panose="020B0004020202020204" pitchFamily="34" charset="0"/>
                <a:cs typeface="Times New Roman" panose="02020603050405020304" pitchFamily="18" charset="0"/>
              </a:rPr>
              <a:t>Masotti</a:t>
            </a:r>
            <a:r>
              <a:rPr lang="en-US" sz="800" dirty="0">
                <a:effectLst/>
                <a:latin typeface="Aptos" panose="020B0004020202020204" pitchFamily="34" charset="0"/>
                <a:ea typeface="Aptos" panose="020B0004020202020204" pitchFamily="34" charset="0"/>
                <a:cs typeface="Times New Roman" panose="02020603050405020304" pitchFamily="18" charset="0"/>
              </a:rPr>
              <a:t>, M., </a:t>
            </a:r>
            <a:r>
              <a:rPr lang="en-US" sz="800" dirty="0" err="1">
                <a:effectLst/>
                <a:latin typeface="Aptos" panose="020B0004020202020204" pitchFamily="34" charset="0"/>
                <a:ea typeface="Aptos" panose="020B0004020202020204" pitchFamily="34" charset="0"/>
                <a:cs typeface="Times New Roman" panose="02020603050405020304" pitchFamily="18" charset="0"/>
              </a:rPr>
              <a:t>Iori</a:t>
            </a:r>
            <a:r>
              <a:rPr lang="en-US" sz="800" dirty="0">
                <a:effectLst/>
                <a:latin typeface="Aptos" panose="020B0004020202020204" pitchFamily="34" charset="0"/>
                <a:ea typeface="Aptos" panose="020B0004020202020204" pitchFamily="34" charset="0"/>
                <a:cs typeface="Times New Roman" panose="02020603050405020304" pitchFamily="18" charset="0"/>
              </a:rPr>
              <a:t>, E., </a:t>
            </a:r>
            <a:r>
              <a:rPr lang="en-US" sz="800" dirty="0" err="1">
                <a:effectLst/>
                <a:latin typeface="Aptos" panose="020B0004020202020204" pitchFamily="34" charset="0"/>
                <a:ea typeface="Aptos" panose="020B0004020202020204" pitchFamily="34" charset="0"/>
                <a:cs typeface="Times New Roman" panose="02020603050405020304" pitchFamily="18" charset="0"/>
              </a:rPr>
              <a:t>Caldeira</a:t>
            </a:r>
            <a:r>
              <a:rPr lang="en-US" sz="800" dirty="0">
                <a:effectLst/>
                <a:latin typeface="Aptos" panose="020B0004020202020204" pitchFamily="34" charset="0"/>
                <a:ea typeface="Aptos" panose="020B0004020202020204" pitchFamily="34" charset="0"/>
                <a:cs typeface="Times New Roman" panose="02020603050405020304" pitchFamily="18" charset="0"/>
              </a:rPr>
              <a:t>, C., Qian, Z., Bruns, H., van </a:t>
            </a:r>
            <a:r>
              <a:rPr lang="en-US" sz="800" dirty="0" err="1">
                <a:effectLst/>
                <a:latin typeface="Aptos" panose="020B0004020202020204" pitchFamily="34" charset="0"/>
                <a:ea typeface="Aptos" panose="020B0004020202020204" pitchFamily="34" charset="0"/>
                <a:cs typeface="Times New Roman" panose="02020603050405020304" pitchFamily="18" charset="0"/>
              </a:rPr>
              <a:t>Herpen</a:t>
            </a:r>
            <a:r>
              <a:rPr lang="en-US" sz="800" dirty="0">
                <a:effectLst/>
                <a:latin typeface="Aptos" panose="020B0004020202020204" pitchFamily="34" charset="0"/>
                <a:ea typeface="Aptos" panose="020B0004020202020204" pitchFamily="34" charset="0"/>
                <a:cs typeface="Times New Roman" panose="02020603050405020304" pitchFamily="18" charset="0"/>
              </a:rPr>
              <a:t>, E., </a:t>
            </a:r>
            <a:r>
              <a:rPr lang="en-US" sz="800" dirty="0" err="1">
                <a:effectLst/>
                <a:latin typeface="Aptos" panose="020B0004020202020204" pitchFamily="34" charset="0"/>
                <a:ea typeface="Aptos" panose="020B0004020202020204" pitchFamily="34" charset="0"/>
                <a:cs typeface="Times New Roman" panose="02020603050405020304" pitchFamily="18" charset="0"/>
              </a:rPr>
              <a:t>Obersteiner</a:t>
            </a:r>
            <a:r>
              <a:rPr lang="en-US" sz="800" dirty="0">
                <a:effectLst/>
                <a:latin typeface="Aptos" panose="020B0004020202020204" pitchFamily="34" charset="0"/>
                <a:ea typeface="Aptos" panose="020B0004020202020204" pitchFamily="34" charset="0"/>
                <a:cs typeface="Times New Roman" panose="02020603050405020304" pitchFamily="18" charset="0"/>
              </a:rPr>
              <a:t>, G., </a:t>
            </a:r>
            <a:r>
              <a:rPr lang="en-US" sz="800" dirty="0" err="1">
                <a:effectLst/>
                <a:latin typeface="Aptos" panose="020B0004020202020204" pitchFamily="34" charset="0"/>
                <a:ea typeface="Aptos" panose="020B0004020202020204" pitchFamily="34" charset="0"/>
                <a:cs typeface="Times New Roman" panose="02020603050405020304" pitchFamily="18" charset="0"/>
              </a:rPr>
              <a:t>Kaptan</a:t>
            </a:r>
            <a:r>
              <a:rPr lang="en-US" sz="800" dirty="0">
                <a:effectLst/>
                <a:latin typeface="Aptos" panose="020B0004020202020204" pitchFamily="34" charset="0"/>
                <a:ea typeface="Aptos" panose="020B0004020202020204" pitchFamily="34" charset="0"/>
                <a:cs typeface="Times New Roman" panose="02020603050405020304" pitchFamily="18" charset="0"/>
              </a:rPr>
              <a:t>, G., Liu, G., Mikkelsen, B. E., </a:t>
            </a:r>
            <a:r>
              <a:rPr lang="en-US" sz="800" dirty="0" err="1">
                <a:effectLst/>
                <a:latin typeface="Aptos" panose="020B0004020202020204" pitchFamily="34" charset="0"/>
                <a:ea typeface="Aptos" panose="020B0004020202020204" pitchFamily="34" charset="0"/>
                <a:cs typeface="Times New Roman" panose="02020603050405020304" pitchFamily="18" charset="0"/>
              </a:rPr>
              <a:t>Swannell</a:t>
            </a:r>
            <a:r>
              <a:rPr lang="en-US" sz="800" dirty="0">
                <a:effectLst/>
                <a:latin typeface="Aptos" panose="020B0004020202020204" pitchFamily="34" charset="0"/>
                <a:ea typeface="Aptos" panose="020B0004020202020204" pitchFamily="34" charset="0"/>
                <a:cs typeface="Times New Roman" panose="02020603050405020304" pitchFamily="18" charset="0"/>
              </a:rPr>
              <a:t>, R., </a:t>
            </a:r>
            <a:r>
              <a:rPr lang="en-US" sz="800" dirty="0" err="1">
                <a:effectLst/>
                <a:latin typeface="Aptos" panose="020B0004020202020204" pitchFamily="34" charset="0"/>
                <a:ea typeface="Aptos" panose="020B0004020202020204" pitchFamily="34" charset="0"/>
                <a:cs typeface="Times New Roman" panose="02020603050405020304" pitchFamily="18" charset="0"/>
              </a:rPr>
              <a:t>Kasza</a:t>
            </a:r>
            <a:r>
              <a:rPr lang="en-US" sz="800" dirty="0">
                <a:effectLst/>
                <a:latin typeface="Aptos" panose="020B0004020202020204" pitchFamily="34" charset="0"/>
                <a:ea typeface="Aptos" panose="020B0004020202020204" pitchFamily="34" charset="0"/>
                <a:cs typeface="Times New Roman" panose="02020603050405020304" pitchFamily="18" charset="0"/>
              </a:rPr>
              <a:t>, G., </a:t>
            </a:r>
            <a:r>
              <a:rPr lang="en-US" sz="800" dirty="0" err="1">
                <a:effectLst/>
                <a:latin typeface="Aptos" panose="020B0004020202020204" pitchFamily="34" charset="0"/>
                <a:ea typeface="Aptos" panose="020B0004020202020204" pitchFamily="34" charset="0"/>
                <a:cs typeface="Times New Roman" panose="02020603050405020304" pitchFamily="18" charset="0"/>
              </a:rPr>
              <a:t>Nohlen</a:t>
            </a:r>
            <a:r>
              <a:rPr lang="en-US" sz="800" dirty="0">
                <a:effectLst/>
                <a:latin typeface="Aptos" panose="020B0004020202020204" pitchFamily="34" charset="0"/>
                <a:ea typeface="Aptos" panose="020B0004020202020204" pitchFamily="34" charset="0"/>
                <a:cs typeface="Times New Roman" panose="02020603050405020304" pitchFamily="18" charset="0"/>
              </a:rPr>
              <a:t>, H., &amp; Sala, S. (2023). How to reduce consumer food waste at household level: A literature review on drivers and levers for </a:t>
            </a:r>
            <a:r>
              <a:rPr lang="en-US" sz="800" dirty="0" err="1">
                <a:effectLst/>
                <a:latin typeface="Aptos" panose="020B0004020202020204" pitchFamily="34" charset="0"/>
                <a:ea typeface="Aptos" panose="020B0004020202020204" pitchFamily="34" charset="0"/>
                <a:cs typeface="Times New Roman" panose="02020603050405020304" pitchFamily="18" charset="0"/>
              </a:rPr>
              <a:t>behavioural</a:t>
            </a:r>
            <a:r>
              <a:rPr lang="en-US" sz="800" dirty="0">
                <a:effectLst/>
                <a:latin typeface="Aptos" panose="020B0004020202020204" pitchFamily="34" charset="0"/>
                <a:ea typeface="Aptos" panose="020B0004020202020204" pitchFamily="34" charset="0"/>
                <a:cs typeface="Times New Roman" panose="02020603050405020304" pitchFamily="18" charset="0"/>
              </a:rPr>
              <a:t> change. Sustainable Production and Consumption, 38, 104–114. </a:t>
            </a:r>
            <a:r>
              <a:rPr lang="en-US" sz="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8"/>
              </a:rPr>
              <a:t>https://doi.org/10.1016/j.spc.2023.03.023</a:t>
            </a:r>
            <a:endParaRPr lang="en-GB" sz="800" dirty="0">
              <a:effectLst/>
              <a:latin typeface="Aptos" panose="020B0004020202020204" pitchFamily="34" charset="0"/>
              <a:ea typeface="Aptos" panose="020B0004020202020204" pitchFamily="34" charset="0"/>
              <a:cs typeface="Times New Roman" panose="02020603050405020304" pitchFamily="18" charset="0"/>
            </a:endParaRPr>
          </a:p>
          <a:p>
            <a:endParaRPr lang="en-US" sz="800" dirty="0"/>
          </a:p>
          <a:p>
            <a:pPr marL="342900" indent="-342900">
              <a:tabLst>
                <a:tab pos="457200" algn="l"/>
              </a:tabLst>
            </a:pPr>
            <a:endParaRPr lang="en-GB" sz="8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endParaRPr lang="en-GB" sz="800" dirty="0">
              <a:effectLst/>
              <a:latin typeface="Aptos" panose="020B0004020202020204" pitchFamily="34" charset="0"/>
              <a:ea typeface="Aptos" panose="020B0004020202020204" pitchFamily="34" charset="0"/>
              <a:cs typeface="Times New Roman" panose="02020603050405020304" pitchFamily="18" charset="0"/>
            </a:endParaRPr>
          </a:p>
          <a:p>
            <a:endParaRPr lang="en-GB" sz="600" dirty="0"/>
          </a:p>
        </p:txBody>
      </p:sp>
      <p:sp>
        <p:nvSpPr>
          <p:cNvPr id="13" name="Title 2">
            <a:extLst>
              <a:ext uri="{FF2B5EF4-FFF2-40B4-BE49-F238E27FC236}">
                <a16:creationId xmlns:a16="http://schemas.microsoft.com/office/drawing/2014/main" id="{FB15D820-3B67-1FA9-1E2B-464FC595B92E}"/>
              </a:ext>
            </a:extLst>
          </p:cNvPr>
          <p:cNvSpPr>
            <a:spLocks noGrp="1"/>
          </p:cNvSpPr>
          <p:nvPr>
            <p:ph type="title"/>
          </p:nvPr>
        </p:nvSpPr>
        <p:spPr>
          <a:xfrm>
            <a:off x="432000" y="312733"/>
            <a:ext cx="11340000" cy="432000"/>
          </a:xfrm>
        </p:spPr>
        <p:txBody>
          <a:bodyPr/>
          <a:lstStyle/>
          <a:p>
            <a:r>
              <a:rPr lang="en-US" dirty="0"/>
              <a:t>References</a:t>
            </a:r>
          </a:p>
        </p:txBody>
      </p:sp>
      <p:sp>
        <p:nvSpPr>
          <p:cNvPr id="4" name="Slide Number Placeholder 3">
            <a:extLst>
              <a:ext uri="{FF2B5EF4-FFF2-40B4-BE49-F238E27FC236}">
                <a16:creationId xmlns:a16="http://schemas.microsoft.com/office/drawing/2014/main" id="{3A0C5D9D-19C2-8694-F23B-43AABF096769}"/>
              </a:ext>
            </a:extLst>
          </p:cNvPr>
          <p:cNvSpPr>
            <a:spLocks noGrp="1"/>
          </p:cNvSpPr>
          <p:nvPr>
            <p:ph type="sldNum" sz="quarter" idx="11"/>
          </p:nvPr>
        </p:nvSpPr>
        <p:spPr>
          <a:xfrm>
            <a:off x="11496369" y="6155190"/>
            <a:ext cx="432000" cy="432000"/>
          </a:xfrm>
        </p:spPr>
        <p:txBody>
          <a:bodyPr anchor="ctr">
            <a:normAutofit/>
          </a:bodyPr>
          <a:lstStyle/>
          <a:p>
            <a:pPr rtl="0">
              <a:spcAft>
                <a:spcPts val="600"/>
              </a:spcAft>
            </a:pPr>
            <a:fld id="{19B51A1E-902D-48AF-9020-955120F399B6}" type="slidenum">
              <a:rPr lang="en-GB" noProof="0" smtClean="0"/>
              <a:pPr rtl="0">
                <a:spcAft>
                  <a:spcPts val="600"/>
                </a:spcAft>
              </a:pPr>
              <a:t>13</a:t>
            </a:fld>
            <a:endParaRPr lang="en-GB" noProof="0"/>
          </a:p>
        </p:txBody>
      </p:sp>
    </p:spTree>
    <p:extLst>
      <p:ext uri="{BB962C8B-B14F-4D97-AF65-F5344CB8AC3E}">
        <p14:creationId xmlns:p14="http://schemas.microsoft.com/office/powerpoint/2010/main" val="31469446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Environmental leaves">
            <a:extLst>
              <a:ext uri="{FF2B5EF4-FFF2-40B4-BE49-F238E27FC236}">
                <a16:creationId xmlns:a16="http://schemas.microsoft.com/office/drawing/2014/main" id="{C6EF0DE7-33B5-D141-BBF6-CAB5BBE6411B}"/>
              </a:ext>
            </a:extLst>
          </p:cNvPr>
          <p:cNvPicPr>
            <a:picLocks noGrp="1" noChangeAspect="1"/>
          </p:cNvPicPr>
          <p:nvPr>
            <p:ph type="pic" sz="quarter" idx="12"/>
          </p:nvPr>
        </p:nvPicPr>
        <p:blipFill>
          <a:blip r:embed="rId3"/>
          <a:srcRect l="11" r="11"/>
          <a:stretch>
            <a:fillRect/>
          </a:stretch>
        </p:blipFill>
        <p:spPr/>
      </p:pic>
      <p:sp>
        <p:nvSpPr>
          <p:cNvPr id="3" name="Title 2">
            <a:extLst>
              <a:ext uri="{FF2B5EF4-FFF2-40B4-BE49-F238E27FC236}">
                <a16:creationId xmlns:a16="http://schemas.microsoft.com/office/drawing/2014/main" id="{EBDC24D3-EEF0-4B69-A174-E4DFF7884894}"/>
              </a:ext>
            </a:extLst>
          </p:cNvPr>
          <p:cNvSpPr>
            <a:spLocks noGrp="1"/>
          </p:cNvSpPr>
          <p:nvPr>
            <p:ph type="ctrTitle"/>
          </p:nvPr>
        </p:nvSpPr>
        <p:spPr/>
        <p:txBody>
          <a:bodyPr rtlCol="0"/>
          <a:lstStyle/>
          <a:p>
            <a:pPr rtl="0"/>
            <a:r>
              <a:rPr lang="en-GB"/>
              <a:t>Thank You</a:t>
            </a:r>
          </a:p>
        </p:txBody>
      </p:sp>
      <p:cxnSp>
        <p:nvCxnSpPr>
          <p:cNvPr id="5" name="Straight Connector 4" descr="Divider line">
            <a:extLst>
              <a:ext uri="{FF2B5EF4-FFF2-40B4-BE49-F238E27FC236}">
                <a16:creationId xmlns:a16="http://schemas.microsoft.com/office/drawing/2014/main" id="{FE07C9EC-5158-440C-995A-EAC50D3E05DA}"/>
              </a:ext>
              <a:ext uri="{C183D7F6-B498-43B3-948B-1728B52AA6E4}">
                <adec:decorative xmlns:adec="http://schemas.microsoft.com/office/drawing/2017/decorative" val="1"/>
              </a:ext>
            </a:extLst>
          </p:cNvPr>
          <p:cNvCxnSpPr>
            <a:cxnSpLocks/>
          </p:cNvCxnSpPr>
          <p:nvPr/>
        </p:nvCxnSpPr>
        <p:spPr>
          <a:xfrm>
            <a:off x="7777113" y="2412127"/>
            <a:ext cx="0" cy="1100190"/>
          </a:xfrm>
          <a:prstGeom prst="line">
            <a:avLst/>
          </a:prstGeom>
        </p:spPr>
        <p:style>
          <a:lnRef idx="1">
            <a:schemeClr val="accent1"/>
          </a:lnRef>
          <a:fillRef idx="0">
            <a:schemeClr val="accent1"/>
          </a:fillRef>
          <a:effectRef idx="0">
            <a:schemeClr val="accent1"/>
          </a:effectRef>
          <a:fontRef idx="minor">
            <a:schemeClr val="tx1"/>
          </a:fontRef>
        </p:style>
      </p:cxnSp>
      <p:sp>
        <p:nvSpPr>
          <p:cNvPr id="7" name="Subtitle 6">
            <a:extLst>
              <a:ext uri="{FF2B5EF4-FFF2-40B4-BE49-F238E27FC236}">
                <a16:creationId xmlns:a16="http://schemas.microsoft.com/office/drawing/2014/main" id="{ACCCCDAD-0E0B-437F-8CAA-0536470B2E2F}"/>
              </a:ext>
            </a:extLst>
          </p:cNvPr>
          <p:cNvSpPr>
            <a:spLocks noGrp="1"/>
          </p:cNvSpPr>
          <p:nvPr>
            <p:ph type="subTitle" idx="1"/>
          </p:nvPr>
        </p:nvSpPr>
        <p:spPr/>
        <p:txBody>
          <a:bodyPr rtlCol="0"/>
          <a:lstStyle/>
          <a:p>
            <a:pPr rtl="0"/>
            <a:r>
              <a:rPr lang="en-GB"/>
              <a:t>Alison Maher</a:t>
            </a:r>
          </a:p>
        </p:txBody>
      </p:sp>
      <p:sp>
        <p:nvSpPr>
          <p:cNvPr id="9" name="Text Placeholder 8">
            <a:extLst>
              <a:ext uri="{FF2B5EF4-FFF2-40B4-BE49-F238E27FC236}">
                <a16:creationId xmlns:a16="http://schemas.microsoft.com/office/drawing/2014/main" id="{650F9D0C-7F14-4B83-A0A3-5710128C815A}"/>
              </a:ext>
            </a:extLst>
          </p:cNvPr>
          <p:cNvSpPr>
            <a:spLocks noGrp="1"/>
          </p:cNvSpPr>
          <p:nvPr>
            <p:ph type="body" sz="quarter" idx="13"/>
          </p:nvPr>
        </p:nvSpPr>
        <p:spPr/>
        <p:txBody>
          <a:bodyPr rtlCol="0"/>
          <a:lstStyle/>
          <a:p>
            <a:pPr rtl="0"/>
            <a:r>
              <a:rPr lang="en-GB"/>
              <a:t>2205763</a:t>
            </a:r>
          </a:p>
        </p:txBody>
      </p:sp>
      <p:sp>
        <p:nvSpPr>
          <p:cNvPr id="6" name="TextBox 5">
            <a:extLst>
              <a:ext uri="{FF2B5EF4-FFF2-40B4-BE49-F238E27FC236}">
                <a16:creationId xmlns:a16="http://schemas.microsoft.com/office/drawing/2014/main" id="{AF81BF78-AECF-5D3B-0EDF-03184C22EAB2}"/>
              </a:ext>
            </a:extLst>
          </p:cNvPr>
          <p:cNvSpPr txBox="1"/>
          <p:nvPr/>
        </p:nvSpPr>
        <p:spPr>
          <a:xfrm>
            <a:off x="7968342" y="2412126"/>
            <a:ext cx="1729045" cy="1272546"/>
          </a:xfrm>
          <a:prstGeom prst="rect">
            <a:avLst/>
          </a:prstGeom>
          <a:noFill/>
        </p:spPr>
        <p:txBody>
          <a:bodyPr wrap="square" lIns="0" tIns="0" rIns="0" bIns="0" rtlCol="0" anchor="ctr">
            <a:noAutofit/>
          </a:bodyPr>
          <a:lstStyle/>
          <a:p>
            <a:r>
              <a:rPr lang="en-US" sz="5000">
                <a:solidFill>
                  <a:schemeClr val="bg1"/>
                </a:solidFill>
                <a:latin typeface="+mn-lt"/>
              </a:rPr>
              <a:t>Q &amp; A</a:t>
            </a:r>
          </a:p>
        </p:txBody>
      </p:sp>
    </p:spTree>
    <p:extLst>
      <p:ext uri="{BB962C8B-B14F-4D97-AF65-F5344CB8AC3E}">
        <p14:creationId xmlns:p14="http://schemas.microsoft.com/office/powerpoint/2010/main" val="2490148191"/>
      </p:ext>
    </p:extLst>
  </p:cSld>
  <p:clrMapOvr>
    <a:masterClrMapping/>
  </p:clrMapOvr>
</p:sld>
</file>

<file path=ppt/theme/theme1.xml><?xml version="1.0" encoding="utf-8"?>
<a:theme xmlns:a="http://schemas.openxmlformats.org/drawingml/2006/main" name="Office Theme">
  <a:themeElements>
    <a:clrScheme name="Great Pitch Decks - Environment">
      <a:dk1>
        <a:sysClr val="windowText" lastClr="000000"/>
      </a:dk1>
      <a:lt1>
        <a:sysClr val="window" lastClr="FFFFFF"/>
      </a:lt1>
      <a:dk2>
        <a:srgbClr val="375C1E"/>
      </a:dk2>
      <a:lt2>
        <a:srgbClr val="E2DFCC"/>
      </a:lt2>
      <a:accent1>
        <a:srgbClr val="9ACB39"/>
      </a:accent1>
      <a:accent2>
        <a:srgbClr val="64C24A"/>
      </a:accent2>
      <a:accent3>
        <a:srgbClr val="297D53"/>
      </a:accent3>
      <a:accent4>
        <a:srgbClr val="FECF3F"/>
      </a:accent4>
      <a:accent5>
        <a:srgbClr val="F99D40"/>
      </a:accent5>
      <a:accent6>
        <a:srgbClr val="715C21"/>
      </a:accent6>
      <a:hlink>
        <a:srgbClr val="63A537"/>
      </a:hlink>
      <a:folHlink>
        <a:srgbClr val="63A537"/>
      </a:folHlink>
    </a:clrScheme>
    <a:fontScheme name="Custom 143">
      <a:majorFont>
        <a:latin typeface="Rockwel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lIns="0" tIns="0" rIns="0" bIns="0" rtlCol="0">
        <a:noAutofit/>
      </a:bodyPr>
      <a:lstStyle>
        <a:defPPr algn="l">
          <a:defRPr sz="1200" dirty="0" smtClean="0">
            <a:solidFill>
              <a:schemeClr val="tx1">
                <a:lumMod val="75000"/>
                <a:lumOff val="25000"/>
              </a:schemeClr>
            </a:solidFill>
            <a:latin typeface="+mn-lt"/>
          </a:defRPr>
        </a:defPPr>
      </a:lstStyle>
    </a:txDef>
  </a:objectDefaults>
  <a:extraClrSchemeLst/>
  <a:extLst>
    <a:ext uri="{05A4C25C-085E-4340-85A3-A5531E510DB2}">
      <thm15:themeFamily xmlns:thm15="http://schemas.microsoft.com/office/thememl/2012/main" name="Office_19717053_TF16411174.potx" id="{B9480EA2-8AAD-4203-82F7-985F268D10C4}" vid="{A989D249-6B0E-4553-BC96-E8B43477AF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30872</TotalTime>
  <Words>3435</Words>
  <Application>Microsoft Macintosh PowerPoint</Application>
  <PresentationFormat>Widescreen</PresentationFormat>
  <Paragraphs>225</Paragraphs>
  <Slides>14</Slides>
  <Notes>11</Notes>
  <HiddenSlides>0</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14</vt:i4>
      </vt:variant>
    </vt:vector>
  </HeadingPairs>
  <TitlesOfParts>
    <vt:vector size="31" baseType="lpstr">
      <vt:lpstr>-apple-system</vt:lpstr>
      <vt:lpstr>Aptos</vt:lpstr>
      <vt:lpstr>Arial</vt:lpstr>
      <vt:lpstr>Calibri</vt:lpstr>
      <vt:lpstr>Calibri Light</vt:lpstr>
      <vt:lpstr>Cambria Math</vt:lpstr>
      <vt:lpstr>Helvetica</vt:lpstr>
      <vt:lpstr>Lato</vt:lpstr>
      <vt:lpstr>NationalTrustDisplayTTRegular</vt:lpstr>
      <vt:lpstr>Open Sans</vt:lpstr>
      <vt:lpstr>PT Serif</vt:lpstr>
      <vt:lpstr>Rockwell</vt:lpstr>
      <vt:lpstr>Source Sans Pro</vt:lpstr>
      <vt:lpstr>Times New Roman</vt:lpstr>
      <vt:lpstr>var(--font-bold)</vt:lpstr>
      <vt:lpstr>Work Sans</vt:lpstr>
      <vt:lpstr>Office Theme</vt:lpstr>
      <vt:lpstr>Vermicomposting</vt:lpstr>
      <vt:lpstr>PowerPoint Presentation</vt:lpstr>
      <vt:lpstr>Aim</vt:lpstr>
      <vt:lpstr>The Problem</vt:lpstr>
      <vt:lpstr>Literature review</vt:lpstr>
      <vt:lpstr>The Solution</vt:lpstr>
      <vt:lpstr>Research Methods &amp; Data Collection</vt:lpstr>
      <vt:lpstr>PowerPoint Presentation</vt:lpstr>
      <vt:lpstr>Limitations</vt:lpstr>
      <vt:lpstr>Results</vt:lpstr>
      <vt:lpstr>GANTT chart</vt:lpstr>
      <vt:lpstr>Further Research</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Alison Maher (2205763)</dc:creator>
  <cp:lastModifiedBy>Alison Maher (2205763)</cp:lastModifiedBy>
  <cp:revision>36</cp:revision>
  <dcterms:created xsi:type="dcterms:W3CDTF">2023-03-03T20:52:43Z</dcterms:created>
  <dcterms:modified xsi:type="dcterms:W3CDTF">2024-04-18T20:29:42Z</dcterms:modified>
</cp:coreProperties>
</file>