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3" r:id="rId5"/>
    <p:sldMasterId id="2147483684" r:id="rId6"/>
    <p:sldMasterId id="2147483685" r:id="rId7"/>
  </p:sldMasterIdLst>
  <p:notesMasterIdLst>
    <p:notesMasterId r:id="rId8"/>
  </p:notesMasterIdLst>
  <p:sldIdLst>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Lst>
  <p:sldSz cy="5143500" cx="9144000"/>
  <p:notesSz cx="6858000" cy="9144000"/>
  <p:embeddedFontLst>
    <p:embeddedFont>
      <p:font typeface="Play"/>
      <p:regular r:id="rId36"/>
      <p:bold r:id="rId37"/>
    </p:embeddedFont>
    <p:embeddedFont>
      <p:font typeface="Playfair Display"/>
      <p:regular r:id="rId38"/>
      <p:bold r:id="rId39"/>
      <p:italic r:id="rId40"/>
      <p:boldItalic r:id="rId41"/>
    </p:embeddedFont>
    <p:embeddedFont>
      <p:font typeface="Montserrat"/>
      <p:regular r:id="rId42"/>
      <p:bold r:id="rId43"/>
      <p:italic r:id="rId44"/>
      <p:boldItalic r:id="rId45"/>
    </p:embeddedFont>
    <p:embeddedFont>
      <p:font typeface="Oswald"/>
      <p:regular r:id="rId46"/>
      <p:bold r:id="rId4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D2F5BCE-0B1C-4D11-AD00-0AEAA06C4D4E}">
  <a:tblStyle styleId="{0D2F5BCE-0B1C-4D11-AD00-0AEAA06C4D4E}" styleName="Table_0">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E9EC"/>
          </a:solidFill>
        </a:fill>
      </a:tcStyle>
    </a:wholeTbl>
    <a:band1H>
      <a:tcTxStyle/>
      <a:tcStyle>
        <a:fill>
          <a:solidFill>
            <a:srgbClr val="CAD1D8"/>
          </a:solidFill>
        </a:fill>
      </a:tcStyle>
    </a:band1H>
    <a:band2H>
      <a:tcTxStyle/>
    </a:band2H>
    <a:band1V>
      <a:tcTxStyle/>
      <a:tcStyle>
        <a:fill>
          <a:solidFill>
            <a:srgbClr val="CAD1D8"/>
          </a:solidFill>
        </a:fill>
      </a:tcStyle>
    </a:band1V>
    <a:band2V>
      <a:tcTxStyle/>
    </a:band2V>
    <a:lastCol>
      <a:tcTxStyle b="on" i="off">
        <a:font>
          <a:latin typeface="Aptos"/>
          <a:ea typeface="Aptos"/>
          <a:cs typeface="Aptos"/>
        </a:font>
        <a:schemeClr val="lt1"/>
      </a:tcTxStyle>
      <a:tcStyle>
        <a:fill>
          <a:solidFill>
            <a:schemeClr val="accent1"/>
          </a:solidFill>
        </a:fill>
      </a:tcStyle>
    </a:lastCol>
    <a:firstCol>
      <a:tcTxStyle b="on" i="off">
        <a:font>
          <a:latin typeface="Aptos"/>
          <a:ea typeface="Aptos"/>
          <a:cs typeface="Aptos"/>
        </a:font>
        <a:schemeClr val="lt1"/>
      </a:tcTxStyle>
      <a:tcStyle>
        <a:fill>
          <a:solidFill>
            <a:schemeClr val="accent1"/>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PlayfairDisplay-italic.fntdata"/><Relationship Id="rId20" Type="http://schemas.openxmlformats.org/officeDocument/2006/relationships/slide" Target="slides/slide12.xml"/><Relationship Id="rId42" Type="http://schemas.openxmlformats.org/officeDocument/2006/relationships/font" Target="fonts/Montserrat-regular.fntdata"/><Relationship Id="rId41" Type="http://schemas.openxmlformats.org/officeDocument/2006/relationships/font" Target="fonts/PlayfairDisplay-boldItalic.fntdata"/><Relationship Id="rId22" Type="http://schemas.openxmlformats.org/officeDocument/2006/relationships/slide" Target="slides/slide14.xml"/><Relationship Id="rId44" Type="http://schemas.openxmlformats.org/officeDocument/2006/relationships/font" Target="fonts/Montserrat-italic.fntdata"/><Relationship Id="rId21" Type="http://schemas.openxmlformats.org/officeDocument/2006/relationships/slide" Target="slides/slide13.xml"/><Relationship Id="rId43" Type="http://schemas.openxmlformats.org/officeDocument/2006/relationships/font" Target="fonts/Montserrat-bold.fntdata"/><Relationship Id="rId24" Type="http://schemas.openxmlformats.org/officeDocument/2006/relationships/slide" Target="slides/slide16.xml"/><Relationship Id="rId46" Type="http://schemas.openxmlformats.org/officeDocument/2006/relationships/font" Target="fonts/Oswald-regular.fntdata"/><Relationship Id="rId23" Type="http://schemas.openxmlformats.org/officeDocument/2006/relationships/slide" Target="slides/slide15.xml"/><Relationship Id="rId45" Type="http://schemas.openxmlformats.org/officeDocument/2006/relationships/font" Target="fonts/Montserrat-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1.xml"/><Relationship Id="rId26" Type="http://schemas.openxmlformats.org/officeDocument/2006/relationships/slide" Target="slides/slide18.xml"/><Relationship Id="rId25" Type="http://schemas.openxmlformats.org/officeDocument/2006/relationships/slide" Target="slides/slide17.xml"/><Relationship Id="rId47" Type="http://schemas.openxmlformats.org/officeDocument/2006/relationships/font" Target="fonts/Oswald-bold.fntdata"/><Relationship Id="rId28" Type="http://schemas.openxmlformats.org/officeDocument/2006/relationships/slide" Target="slides/slide20.xml"/><Relationship Id="rId27" Type="http://schemas.openxmlformats.org/officeDocument/2006/relationships/slide" Target="slides/slide19.xml"/><Relationship Id="rId5" Type="http://schemas.openxmlformats.org/officeDocument/2006/relationships/slideMaster" Target="slideMasters/slideMaster1.xml"/><Relationship Id="rId6" Type="http://schemas.openxmlformats.org/officeDocument/2006/relationships/slideMaster" Target="slideMasters/slideMaster2.xml"/><Relationship Id="rId29" Type="http://schemas.openxmlformats.org/officeDocument/2006/relationships/slide" Target="slides/slide21.xml"/><Relationship Id="rId7" Type="http://schemas.openxmlformats.org/officeDocument/2006/relationships/slideMaster" Target="slideMasters/slideMaster3.xml"/><Relationship Id="rId8" Type="http://schemas.openxmlformats.org/officeDocument/2006/relationships/notesMaster" Target="notesMasters/notesMaster1.xml"/><Relationship Id="rId31" Type="http://schemas.openxmlformats.org/officeDocument/2006/relationships/slide" Target="slides/slide23.xml"/><Relationship Id="rId30" Type="http://schemas.openxmlformats.org/officeDocument/2006/relationships/slide" Target="slides/slide22.xml"/><Relationship Id="rId11" Type="http://schemas.openxmlformats.org/officeDocument/2006/relationships/slide" Target="slides/slide3.xml"/><Relationship Id="rId33" Type="http://schemas.openxmlformats.org/officeDocument/2006/relationships/slide" Target="slides/slide25.xml"/><Relationship Id="rId10" Type="http://schemas.openxmlformats.org/officeDocument/2006/relationships/slide" Target="slides/slide2.xml"/><Relationship Id="rId32" Type="http://schemas.openxmlformats.org/officeDocument/2006/relationships/slide" Target="slides/slide24.xml"/><Relationship Id="rId13" Type="http://schemas.openxmlformats.org/officeDocument/2006/relationships/slide" Target="slides/slide5.xml"/><Relationship Id="rId35" Type="http://schemas.openxmlformats.org/officeDocument/2006/relationships/slide" Target="slides/slide27.xml"/><Relationship Id="rId12" Type="http://schemas.openxmlformats.org/officeDocument/2006/relationships/slide" Target="slides/slide4.xml"/><Relationship Id="rId34" Type="http://schemas.openxmlformats.org/officeDocument/2006/relationships/slide" Target="slides/slide26.xml"/><Relationship Id="rId15" Type="http://schemas.openxmlformats.org/officeDocument/2006/relationships/slide" Target="slides/slide7.xml"/><Relationship Id="rId37" Type="http://schemas.openxmlformats.org/officeDocument/2006/relationships/font" Target="fonts/Play-bold.fntdata"/><Relationship Id="rId14" Type="http://schemas.openxmlformats.org/officeDocument/2006/relationships/slide" Target="slides/slide6.xml"/><Relationship Id="rId36" Type="http://schemas.openxmlformats.org/officeDocument/2006/relationships/font" Target="fonts/Play-regular.fntdata"/><Relationship Id="rId17" Type="http://schemas.openxmlformats.org/officeDocument/2006/relationships/slide" Target="slides/slide9.xml"/><Relationship Id="rId39" Type="http://schemas.openxmlformats.org/officeDocument/2006/relationships/font" Target="fonts/PlayfairDisplay-bold.fntdata"/><Relationship Id="rId16" Type="http://schemas.openxmlformats.org/officeDocument/2006/relationships/slide" Target="slides/slide8.xml"/><Relationship Id="rId38" Type="http://schemas.openxmlformats.org/officeDocument/2006/relationships/font" Target="fonts/PlayfairDisplay-regular.fntdata"/><Relationship Id="rId19" Type="http://schemas.openxmlformats.org/officeDocument/2006/relationships/slide" Target="slides/slide11.xml"/><Relationship Id="rId18"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19" name="Google Shape;219;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g34150c3c95e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6" name="Google Shape;226;g34150c3c95e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g34150c3c95e_0_3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5" name="Google Shape;235;g34150c3c95e_0_3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spcBef>
                <a:spcPts val="0"/>
              </a:spcBef>
              <a:spcAft>
                <a:spcPts val="0"/>
              </a:spcAft>
              <a:buSzPts val="1200"/>
              <a:buChar char="-"/>
            </a:pPr>
            <a:r>
              <a:t/>
            </a:r>
            <a:endParaRPr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2" name="Shape 242"/>
        <p:cNvGrpSpPr/>
        <p:nvPr/>
      </p:nvGrpSpPr>
      <p:grpSpPr>
        <a:xfrm>
          <a:off x="0" y="0"/>
          <a:ext cx="0" cy="0"/>
          <a:chOff x="0" y="0"/>
          <a:chExt cx="0" cy="0"/>
        </a:xfrm>
      </p:grpSpPr>
      <p:sp>
        <p:nvSpPr>
          <p:cNvPr id="243" name="Google Shape;243;g34150c3c95e_0_3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4" name="Google Shape;244;g34150c3c95e_0_3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g342fb2a771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2" name="Google Shape;262;g342fb2a771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g343a1e03005_0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g343a1e03005_0_8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g342fb2a771e_0_5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g342fb2a771e_0_59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g342fb2a771e_0_6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g342fb2a771e_0_68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g342fb2a771e_0_7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g342fb2a771e_0_76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9" name="Shape 299"/>
        <p:cNvGrpSpPr/>
        <p:nvPr/>
      </p:nvGrpSpPr>
      <p:grpSpPr>
        <a:xfrm>
          <a:off x="0" y="0"/>
          <a:ext cx="0" cy="0"/>
          <a:chOff x="0" y="0"/>
          <a:chExt cx="0" cy="0"/>
        </a:xfrm>
      </p:grpSpPr>
      <p:sp>
        <p:nvSpPr>
          <p:cNvPr id="300" name="Google Shape;300;g342fb2a771e_0_8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g342fb2a771e_0_84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6" name="Shape 306"/>
        <p:cNvGrpSpPr/>
        <p:nvPr/>
      </p:nvGrpSpPr>
      <p:grpSpPr>
        <a:xfrm>
          <a:off x="0" y="0"/>
          <a:ext cx="0" cy="0"/>
          <a:chOff x="0" y="0"/>
          <a:chExt cx="0" cy="0"/>
        </a:xfrm>
      </p:grpSpPr>
      <p:sp>
        <p:nvSpPr>
          <p:cNvPr id="307" name="Google Shape;307;g342fb2a771e_0_9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g342fb2a771e_0_93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g342fb2a771e_0_10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g342fb2a771e_0_109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342fb2a771e_0_11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g342fb2a771e_0_117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7" name="Shape 327"/>
        <p:cNvGrpSpPr/>
        <p:nvPr/>
      </p:nvGrpSpPr>
      <p:grpSpPr>
        <a:xfrm>
          <a:off x="0" y="0"/>
          <a:ext cx="0" cy="0"/>
          <a:chOff x="0" y="0"/>
          <a:chExt cx="0" cy="0"/>
        </a:xfrm>
      </p:grpSpPr>
      <p:sp>
        <p:nvSpPr>
          <p:cNvPr id="328" name="Google Shape;328;g342fb2a771e_0_12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g342fb2a771e_0_125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g342fb2a771e_0_13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g342fb2a771e_0_133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g342fb2a771e_0_1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g342fb2a771e_0_13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1" name="Shape 351"/>
        <p:cNvGrpSpPr/>
        <p:nvPr/>
      </p:nvGrpSpPr>
      <p:grpSpPr>
        <a:xfrm>
          <a:off x="0" y="0"/>
          <a:ext cx="0" cy="0"/>
          <a:chOff x="0" y="0"/>
          <a:chExt cx="0" cy="0"/>
        </a:xfrm>
      </p:grpSpPr>
      <p:sp>
        <p:nvSpPr>
          <p:cNvPr id="352" name="Google Shape;352;g342fb2a771e_0_2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g342fb2a771e_0_22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5" name="Shape 365"/>
        <p:cNvGrpSpPr/>
        <p:nvPr/>
      </p:nvGrpSpPr>
      <p:grpSpPr>
        <a:xfrm>
          <a:off x="0" y="0"/>
          <a:ext cx="0" cy="0"/>
          <a:chOff x="0" y="0"/>
          <a:chExt cx="0" cy="0"/>
        </a:xfrm>
      </p:grpSpPr>
      <p:sp>
        <p:nvSpPr>
          <p:cNvPr id="366" name="Google Shape;366;g342fb2a771e_0_3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g342fb2a771e_0_31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g342fb2a771e_0_4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g342fb2a771e_0_41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342fb2a771e_0_5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g342fb2a771e_0_50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9" name="Shape 419"/>
        <p:cNvGrpSpPr/>
        <p:nvPr/>
      </p:nvGrpSpPr>
      <p:grpSpPr>
        <a:xfrm>
          <a:off x="0" y="0"/>
          <a:ext cx="0" cy="0"/>
          <a:chOff x="0" y="0"/>
          <a:chExt cx="0" cy="0"/>
        </a:xfrm>
      </p:grpSpPr>
      <p:sp>
        <p:nvSpPr>
          <p:cNvPr id="420" name="Google Shape;420;g34150c3c95e_0_3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1" name="Google Shape;421;g34150c3c95e_0_3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6" name="Shape 426"/>
        <p:cNvGrpSpPr/>
        <p:nvPr/>
      </p:nvGrpSpPr>
      <p:grpSpPr>
        <a:xfrm>
          <a:off x="0" y="0"/>
          <a:ext cx="0" cy="0"/>
          <a:chOff x="0" y="0"/>
          <a:chExt cx="0" cy="0"/>
        </a:xfrm>
      </p:grpSpPr>
      <p:sp>
        <p:nvSpPr>
          <p:cNvPr id="427" name="Google Shape;427;g34219fbd6f9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8" name="Google Shape;428;g34219fbd6f9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g342fb2a771e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5" name="Google Shape;435;g342fb2a771e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0" name="Shape 440"/>
        <p:cNvGrpSpPr/>
        <p:nvPr/>
      </p:nvGrpSpPr>
      <p:grpSpPr>
        <a:xfrm>
          <a:off x="0" y="0"/>
          <a:ext cx="0" cy="0"/>
          <a:chOff x="0" y="0"/>
          <a:chExt cx="0" cy="0"/>
        </a:xfrm>
      </p:grpSpPr>
      <p:sp>
        <p:nvSpPr>
          <p:cNvPr id="441" name="Google Shape;441;g342fb2a771e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2" name="Google Shape;442;g342fb2a771e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7" name="Shape 447"/>
        <p:cNvGrpSpPr/>
        <p:nvPr/>
      </p:nvGrpSpPr>
      <p:grpSpPr>
        <a:xfrm>
          <a:off x="0" y="0"/>
          <a:ext cx="0" cy="0"/>
          <a:chOff x="0" y="0"/>
          <a:chExt cx="0" cy="0"/>
        </a:xfrm>
      </p:grpSpPr>
      <p:sp>
        <p:nvSpPr>
          <p:cNvPr id="448" name="Google Shape;448;g342fb2a771e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9" name="Google Shape;449;g342fb2a771e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200"/>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4" name="Shape 454"/>
        <p:cNvGrpSpPr/>
        <p:nvPr/>
      </p:nvGrpSpPr>
      <p:grpSpPr>
        <a:xfrm>
          <a:off x="0" y="0"/>
          <a:ext cx="0" cy="0"/>
          <a:chOff x="0" y="0"/>
          <a:chExt cx="0" cy="0"/>
        </a:xfrm>
      </p:grpSpPr>
      <p:sp>
        <p:nvSpPr>
          <p:cNvPr id="455" name="Google Shape;455;g342fb2a771e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6" name="Google Shape;456;g342fb2a771e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200"/>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1" name="Shape 461"/>
        <p:cNvGrpSpPr/>
        <p:nvPr/>
      </p:nvGrpSpPr>
      <p:grpSpPr>
        <a:xfrm>
          <a:off x="0" y="0"/>
          <a:ext cx="0" cy="0"/>
          <a:chOff x="0" y="0"/>
          <a:chExt cx="0" cy="0"/>
        </a:xfrm>
      </p:grpSpPr>
      <p:sp>
        <p:nvSpPr>
          <p:cNvPr id="462" name="Google Shape;462;g34219fbd6f9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3" name="Google Shape;463;g34219fbd6f9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4358475" y="0"/>
            <a:ext cx="38532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44250" y="1403850"/>
            <a:ext cx="8455500" cy="21468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6800"/>
              <a:buFont typeface="Playfair Display"/>
              <a:buNone/>
              <a:defRPr b="1" sz="6800">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b="1" sz="6800">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b="1" sz="6800">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b="1" sz="6800">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b="1" sz="6800">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b="1" sz="6800">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b="1" sz="6800">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b="1" sz="6800">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b="1" sz="6800">
                <a:latin typeface="Playfair Display"/>
                <a:ea typeface="Playfair Display"/>
                <a:cs typeface="Playfair Display"/>
                <a:sym typeface="Playfair Display"/>
              </a:defRPr>
            </a:lvl9pPr>
          </a:lstStyle>
          <a:p/>
        </p:txBody>
      </p:sp>
      <p:sp>
        <p:nvSpPr>
          <p:cNvPr id="13" name="Google Shape;13;p2"/>
          <p:cNvSpPr txBox="1"/>
          <p:nvPr>
            <p:ph idx="1" type="subTitle"/>
          </p:nvPr>
        </p:nvSpPr>
        <p:spPr>
          <a:xfrm>
            <a:off x="344250" y="3550650"/>
            <a:ext cx="4910100" cy="577800"/>
          </a:xfrm>
          <a:prstGeom prst="rect">
            <a:avLst/>
          </a:prstGeom>
          <a:solidFill>
            <a:schemeClr val="dk2"/>
          </a:solidFill>
        </p:spPr>
        <p:txBody>
          <a:bodyPr anchorCtr="0" anchor="ctr" bIns="91425" lIns="91425" spcFirstLastPara="1" rIns="91425" wrap="square" tIns="91425">
            <a:normAutofit/>
          </a:bodyPr>
          <a:lstStyle>
            <a:lvl1pPr lv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9pPr>
          </a:lstStyle>
          <a:p/>
        </p:txBody>
      </p:sp>
      <p:sp>
        <p:nvSpPr>
          <p:cNvPr id="14" name="Google Shape;14;p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4"/>
        </a:solidFill>
      </p:bgPr>
    </p:bg>
    <p:spTree>
      <p:nvGrpSpPr>
        <p:cNvPr id="15"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txBox="1"/>
          <p:nvPr>
            <p:ph type="title"/>
          </p:nvPr>
        </p:nvSpPr>
        <p:spPr>
          <a:xfrm>
            <a:off x="344250" y="1403850"/>
            <a:ext cx="8455500" cy="21468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4800"/>
              <a:buFont typeface="Playfair Display"/>
              <a:buNone/>
              <a:defRPr b="1" sz="4800">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b="1" sz="4800">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b="1" sz="4800">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b="1" sz="4800">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b="1" sz="4800">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b="1" sz="4800">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b="1" sz="4800">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b="1" sz="4800">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b="1" sz="4800">
                <a:latin typeface="Playfair Display"/>
                <a:ea typeface="Playfair Display"/>
                <a:cs typeface="Playfair Display"/>
                <a:sym typeface="Playfair Display"/>
              </a:defRPr>
            </a:lvl9pPr>
          </a:lstStyle>
          <a:p/>
        </p:txBody>
      </p:sp>
      <p:sp>
        <p:nvSpPr>
          <p:cNvPr id="18" name="Google Shape;18;p3"/>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1" name="Google Shape;21;p4"/>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2" name="Google Shape;22;p4"/>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5" name="Google Shape;25;p5"/>
          <p:cNvSpPr txBox="1"/>
          <p:nvPr>
            <p:ph idx="1" type="body"/>
          </p:nvPr>
        </p:nvSpPr>
        <p:spPr>
          <a:xfrm>
            <a:off x="311700" y="1234050"/>
            <a:ext cx="3999900" cy="33348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 name="Google Shape;26;p5"/>
          <p:cNvSpPr txBox="1"/>
          <p:nvPr>
            <p:ph idx="2" type="body"/>
          </p:nvPr>
        </p:nvSpPr>
        <p:spPr>
          <a:xfrm>
            <a:off x="4832400" y="1234050"/>
            <a:ext cx="3999900" cy="33348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0" name="Google Shape;30;p6"/>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7"/>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p:txBody>
      </p:sp>
      <p:sp>
        <p:nvSpPr>
          <p:cNvPr id="37" name="Google Shape;37;p8"/>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9"/>
          <p:cNvSpPr txBox="1"/>
          <p:nvPr>
            <p:ph type="title"/>
          </p:nvPr>
        </p:nvSpPr>
        <p:spPr>
          <a:xfrm>
            <a:off x="265500" y="1081675"/>
            <a:ext cx="4045200" cy="17862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Google Shape;42;p9"/>
          <p:cNvSpPr txBox="1"/>
          <p:nvPr>
            <p:ph idx="1" type="subTitle"/>
          </p:nvPr>
        </p:nvSpPr>
        <p:spPr>
          <a:xfrm>
            <a:off x="265500" y="29214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highlight>
                  <a:schemeClr val="lt1"/>
                </a:highlight>
              </a:defRPr>
            </a:lvl1pPr>
            <a:lvl2pPr indent="-317500" lvl="1" marL="914400">
              <a:spcBef>
                <a:spcPts val="0"/>
              </a:spcBef>
              <a:spcAft>
                <a:spcPts val="0"/>
              </a:spcAft>
              <a:buSzPts val="1400"/>
              <a:buChar char="○"/>
              <a:defRPr>
                <a:highlight>
                  <a:schemeClr val="lt1"/>
                </a:highlight>
              </a:defRPr>
            </a:lvl2pPr>
            <a:lvl3pPr indent="-317500" lvl="2" marL="1371600">
              <a:spcBef>
                <a:spcPts val="0"/>
              </a:spcBef>
              <a:spcAft>
                <a:spcPts val="0"/>
              </a:spcAft>
              <a:buSzPts val="1400"/>
              <a:buChar char="■"/>
              <a:defRPr>
                <a:highlight>
                  <a:schemeClr val="lt1"/>
                </a:highlight>
              </a:defRPr>
            </a:lvl3pPr>
            <a:lvl4pPr indent="-317500" lvl="3" marL="1828800">
              <a:spcBef>
                <a:spcPts val="0"/>
              </a:spcBef>
              <a:spcAft>
                <a:spcPts val="0"/>
              </a:spcAft>
              <a:buSzPts val="1400"/>
              <a:buChar char="●"/>
              <a:defRPr>
                <a:highlight>
                  <a:schemeClr val="lt1"/>
                </a:highlight>
              </a:defRPr>
            </a:lvl4pPr>
            <a:lvl5pPr indent="-317500" lvl="4" marL="2286000">
              <a:spcBef>
                <a:spcPts val="0"/>
              </a:spcBef>
              <a:spcAft>
                <a:spcPts val="0"/>
              </a:spcAft>
              <a:buSzPts val="1400"/>
              <a:buChar char="○"/>
              <a:defRPr>
                <a:highlight>
                  <a:schemeClr val="lt1"/>
                </a:highlight>
              </a:defRPr>
            </a:lvl5pPr>
            <a:lvl6pPr indent="-317500" lvl="5" marL="2743200">
              <a:spcBef>
                <a:spcPts val="0"/>
              </a:spcBef>
              <a:spcAft>
                <a:spcPts val="0"/>
              </a:spcAft>
              <a:buSzPts val="1400"/>
              <a:buChar char="■"/>
              <a:defRPr>
                <a:highlight>
                  <a:schemeClr val="lt1"/>
                </a:highlight>
              </a:defRPr>
            </a:lvl6pPr>
            <a:lvl7pPr indent="-317500" lvl="6" marL="3200400">
              <a:spcBef>
                <a:spcPts val="0"/>
              </a:spcBef>
              <a:spcAft>
                <a:spcPts val="0"/>
              </a:spcAft>
              <a:buSzPts val="1400"/>
              <a:buChar char="●"/>
              <a:defRPr>
                <a:highlight>
                  <a:schemeClr val="lt1"/>
                </a:highlight>
              </a:defRPr>
            </a:lvl7pPr>
            <a:lvl8pPr indent="-317500" lvl="7" marL="3657600">
              <a:spcBef>
                <a:spcPts val="0"/>
              </a:spcBef>
              <a:spcAft>
                <a:spcPts val="0"/>
              </a:spcAft>
              <a:buSzPts val="1400"/>
              <a:buChar char="○"/>
              <a:defRPr>
                <a:highlight>
                  <a:schemeClr val="lt1"/>
                </a:highlight>
              </a:defRPr>
            </a:lvl8pPr>
            <a:lvl9pPr indent="-317500" lvl="8" marL="4114800">
              <a:spcBef>
                <a:spcPts val="0"/>
              </a:spcBef>
              <a:spcAft>
                <a:spcPts val="0"/>
              </a:spcAft>
              <a:buSzPts val="1400"/>
              <a:buChar char="■"/>
              <a:defRPr>
                <a:highlight>
                  <a:schemeClr val="lt1"/>
                </a:highlight>
              </a:defRPr>
            </a:lvl9pPr>
          </a:lstStyle>
          <a:p/>
        </p:txBody>
      </p:sp>
      <p:sp>
        <p:nvSpPr>
          <p:cNvPr id="44" name="Google Shape;44;p9"/>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highlight>
                  <a:schemeClr val="dk1"/>
                </a:highlight>
              </a:defRPr>
            </a:lvl1pPr>
          </a:lstStyle>
          <a:p/>
        </p:txBody>
      </p:sp>
      <p:sp>
        <p:nvSpPr>
          <p:cNvPr id="47" name="Google Shape;47;p10"/>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txBox="1"/>
          <p:nvPr>
            <p:ph hasCustomPrompt="1" type="title"/>
          </p:nvPr>
        </p:nvSpPr>
        <p:spPr>
          <a:xfrm>
            <a:off x="311700" y="999925"/>
            <a:ext cx="8520600" cy="2146200"/>
          </a:xfrm>
          <a:prstGeom prst="rect">
            <a:avLst/>
          </a:prstGeom>
        </p:spPr>
        <p:txBody>
          <a:bodyPr anchorCtr="0" anchor="b" bIns="91425" lIns="91425" spcFirstLastPara="1" rIns="91425" wrap="square" tIns="91425">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highlight>
                  <a:schemeClr val="dk1"/>
                </a:highlight>
              </a:defRPr>
            </a:lvl1pPr>
            <a:lvl2pPr indent="-317500" lvl="1" marL="914400" algn="ctr">
              <a:spcBef>
                <a:spcPts val="0"/>
              </a:spcBef>
              <a:spcAft>
                <a:spcPts val="0"/>
              </a:spcAft>
              <a:buSzPts val="1400"/>
              <a:buChar char="○"/>
              <a:defRPr>
                <a:highlight>
                  <a:schemeClr val="dk1"/>
                </a:highlight>
              </a:defRPr>
            </a:lvl2pPr>
            <a:lvl3pPr indent="-317500" lvl="2" marL="1371600" algn="ctr">
              <a:spcBef>
                <a:spcPts val="0"/>
              </a:spcBef>
              <a:spcAft>
                <a:spcPts val="0"/>
              </a:spcAft>
              <a:buSzPts val="1400"/>
              <a:buChar char="■"/>
              <a:defRPr>
                <a:highlight>
                  <a:schemeClr val="dk1"/>
                </a:highlight>
              </a:defRPr>
            </a:lvl3pPr>
            <a:lvl4pPr indent="-317500" lvl="3" marL="1828800" algn="ctr">
              <a:spcBef>
                <a:spcPts val="0"/>
              </a:spcBef>
              <a:spcAft>
                <a:spcPts val="0"/>
              </a:spcAft>
              <a:buSzPts val="1400"/>
              <a:buChar char="●"/>
              <a:defRPr>
                <a:highlight>
                  <a:schemeClr val="dk1"/>
                </a:highlight>
              </a:defRPr>
            </a:lvl4pPr>
            <a:lvl5pPr indent="-317500" lvl="4" marL="2286000" algn="ctr">
              <a:spcBef>
                <a:spcPts val="0"/>
              </a:spcBef>
              <a:spcAft>
                <a:spcPts val="0"/>
              </a:spcAft>
              <a:buSzPts val="1400"/>
              <a:buChar char="○"/>
              <a:defRPr>
                <a:highlight>
                  <a:schemeClr val="dk1"/>
                </a:highlight>
              </a:defRPr>
            </a:lvl5pPr>
            <a:lvl6pPr indent="-317500" lvl="5" marL="2743200" algn="ctr">
              <a:spcBef>
                <a:spcPts val="0"/>
              </a:spcBef>
              <a:spcAft>
                <a:spcPts val="0"/>
              </a:spcAft>
              <a:buSzPts val="1400"/>
              <a:buChar char="■"/>
              <a:defRPr>
                <a:highlight>
                  <a:schemeClr val="dk1"/>
                </a:highlight>
              </a:defRPr>
            </a:lvl6pPr>
            <a:lvl7pPr indent="-317500" lvl="6" marL="3200400" algn="ctr">
              <a:spcBef>
                <a:spcPts val="0"/>
              </a:spcBef>
              <a:spcAft>
                <a:spcPts val="0"/>
              </a:spcAft>
              <a:buSzPts val="1400"/>
              <a:buChar char="●"/>
              <a:defRPr>
                <a:highlight>
                  <a:schemeClr val="dk1"/>
                </a:highlight>
              </a:defRPr>
            </a:lvl7pPr>
            <a:lvl8pPr indent="-317500" lvl="7" marL="3657600" algn="ctr">
              <a:spcBef>
                <a:spcPts val="0"/>
              </a:spcBef>
              <a:spcAft>
                <a:spcPts val="0"/>
              </a:spcAft>
              <a:buSzPts val="1400"/>
              <a:buChar char="○"/>
              <a:defRPr>
                <a:highlight>
                  <a:schemeClr val="dk1"/>
                </a:highlight>
              </a:defRPr>
            </a:lvl8pPr>
            <a:lvl9pPr indent="-317500" lvl="8" marL="4114800" algn="ctr">
              <a:spcBef>
                <a:spcPts val="0"/>
              </a:spcBef>
              <a:spcAft>
                <a:spcPts val="0"/>
              </a:spcAft>
              <a:buSzPts val="1400"/>
              <a:buChar char="■"/>
              <a:defRPr>
                <a:highlight>
                  <a:schemeClr val="dk1"/>
                </a:highlight>
              </a:defRPr>
            </a:lvl9pPr>
          </a:lstStyle>
          <a:p/>
        </p:txBody>
      </p:sp>
      <p:sp>
        <p:nvSpPr>
          <p:cNvPr id="51" name="Google Shape;51;p11"/>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4" name="Shape 54"/>
        <p:cNvGrpSpPr/>
        <p:nvPr/>
      </p:nvGrpSpPr>
      <p:grpSpPr>
        <a:xfrm>
          <a:off x="0" y="0"/>
          <a:ext cx="0" cy="0"/>
          <a:chOff x="0" y="0"/>
          <a:chExt cx="0" cy="0"/>
        </a:xfrm>
      </p:grpSpPr>
      <p:sp>
        <p:nvSpPr>
          <p:cNvPr id="55" name="Google Shape;55;p13"/>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56" name="Google Shape;56;p13"/>
          <p:cNvSpPr txBox="1"/>
          <p:nvPr>
            <p:ph idx="1" type="body"/>
          </p:nvPr>
        </p:nvSpPr>
        <p:spPr>
          <a:xfrm>
            <a:off x="628650" y="1369219"/>
            <a:ext cx="38862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1200"/>
              </a:spcBef>
              <a:spcAft>
                <a:spcPts val="0"/>
              </a:spcAft>
              <a:buClr>
                <a:schemeClr val="dk1"/>
              </a:buClr>
              <a:buSzPts val="1400"/>
              <a:buChar char="○"/>
              <a:defRPr/>
            </a:lvl2pPr>
            <a:lvl3pPr indent="-317500" lvl="2" marL="1371600" algn="l">
              <a:lnSpc>
                <a:spcPct val="90000"/>
              </a:lnSpc>
              <a:spcBef>
                <a:spcPts val="1200"/>
              </a:spcBef>
              <a:spcAft>
                <a:spcPts val="0"/>
              </a:spcAft>
              <a:buClr>
                <a:schemeClr val="dk1"/>
              </a:buClr>
              <a:buSzPts val="1400"/>
              <a:buChar char="■"/>
              <a:defRPr/>
            </a:lvl3pPr>
            <a:lvl4pPr indent="-317500" lvl="3" marL="1828800" algn="l">
              <a:lnSpc>
                <a:spcPct val="90000"/>
              </a:lnSpc>
              <a:spcBef>
                <a:spcPts val="1200"/>
              </a:spcBef>
              <a:spcAft>
                <a:spcPts val="0"/>
              </a:spcAft>
              <a:buClr>
                <a:schemeClr val="dk1"/>
              </a:buClr>
              <a:buSzPts val="1400"/>
              <a:buChar char="●"/>
              <a:defRPr/>
            </a:lvl4pPr>
            <a:lvl5pPr indent="-317500" lvl="4" marL="2286000" algn="l">
              <a:lnSpc>
                <a:spcPct val="90000"/>
              </a:lnSpc>
              <a:spcBef>
                <a:spcPts val="1200"/>
              </a:spcBef>
              <a:spcAft>
                <a:spcPts val="0"/>
              </a:spcAft>
              <a:buClr>
                <a:schemeClr val="dk1"/>
              </a:buClr>
              <a:buSzPts val="1400"/>
              <a:buChar char="○"/>
              <a:defRPr/>
            </a:lvl5pPr>
            <a:lvl6pPr indent="-317500" lvl="5" marL="2743200" algn="l">
              <a:lnSpc>
                <a:spcPct val="90000"/>
              </a:lnSpc>
              <a:spcBef>
                <a:spcPts val="1200"/>
              </a:spcBef>
              <a:spcAft>
                <a:spcPts val="0"/>
              </a:spcAft>
              <a:buClr>
                <a:schemeClr val="dk1"/>
              </a:buClr>
              <a:buSzPts val="1400"/>
              <a:buChar char="■"/>
              <a:defRPr/>
            </a:lvl6pPr>
            <a:lvl7pPr indent="-317500" lvl="6" marL="3200400" algn="l">
              <a:lnSpc>
                <a:spcPct val="90000"/>
              </a:lnSpc>
              <a:spcBef>
                <a:spcPts val="1200"/>
              </a:spcBef>
              <a:spcAft>
                <a:spcPts val="0"/>
              </a:spcAft>
              <a:buClr>
                <a:schemeClr val="dk1"/>
              </a:buClr>
              <a:buSzPts val="1400"/>
              <a:buChar char="●"/>
              <a:defRPr/>
            </a:lvl7pPr>
            <a:lvl8pPr indent="-317500" lvl="7" marL="3657600" algn="l">
              <a:lnSpc>
                <a:spcPct val="90000"/>
              </a:lnSpc>
              <a:spcBef>
                <a:spcPts val="1200"/>
              </a:spcBef>
              <a:spcAft>
                <a:spcPts val="0"/>
              </a:spcAft>
              <a:buClr>
                <a:schemeClr val="dk1"/>
              </a:buClr>
              <a:buSzPts val="1400"/>
              <a:buChar char="○"/>
              <a:defRPr/>
            </a:lvl8pPr>
            <a:lvl9pPr indent="-317500" lvl="8" marL="4114800" algn="l">
              <a:lnSpc>
                <a:spcPct val="90000"/>
              </a:lnSpc>
              <a:spcBef>
                <a:spcPts val="1200"/>
              </a:spcBef>
              <a:spcAft>
                <a:spcPts val="1200"/>
              </a:spcAft>
              <a:buClr>
                <a:schemeClr val="dk1"/>
              </a:buClr>
              <a:buSzPts val="1400"/>
              <a:buChar char="■"/>
              <a:defRPr/>
            </a:lvl9pPr>
          </a:lstStyle>
          <a:p/>
        </p:txBody>
      </p:sp>
      <p:sp>
        <p:nvSpPr>
          <p:cNvPr id="57" name="Google Shape;57;p13"/>
          <p:cNvSpPr txBox="1"/>
          <p:nvPr>
            <p:ph idx="2" type="body"/>
          </p:nvPr>
        </p:nvSpPr>
        <p:spPr>
          <a:xfrm>
            <a:off x="4629150" y="1369219"/>
            <a:ext cx="38862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1200"/>
              </a:spcBef>
              <a:spcAft>
                <a:spcPts val="0"/>
              </a:spcAft>
              <a:buClr>
                <a:schemeClr val="dk1"/>
              </a:buClr>
              <a:buSzPts val="1400"/>
              <a:buChar char="○"/>
              <a:defRPr/>
            </a:lvl2pPr>
            <a:lvl3pPr indent="-317500" lvl="2" marL="1371600" algn="l">
              <a:lnSpc>
                <a:spcPct val="90000"/>
              </a:lnSpc>
              <a:spcBef>
                <a:spcPts val="1200"/>
              </a:spcBef>
              <a:spcAft>
                <a:spcPts val="0"/>
              </a:spcAft>
              <a:buClr>
                <a:schemeClr val="dk1"/>
              </a:buClr>
              <a:buSzPts val="1400"/>
              <a:buChar char="■"/>
              <a:defRPr/>
            </a:lvl3pPr>
            <a:lvl4pPr indent="-317500" lvl="3" marL="1828800" algn="l">
              <a:lnSpc>
                <a:spcPct val="90000"/>
              </a:lnSpc>
              <a:spcBef>
                <a:spcPts val="1200"/>
              </a:spcBef>
              <a:spcAft>
                <a:spcPts val="0"/>
              </a:spcAft>
              <a:buClr>
                <a:schemeClr val="dk1"/>
              </a:buClr>
              <a:buSzPts val="1400"/>
              <a:buChar char="●"/>
              <a:defRPr/>
            </a:lvl4pPr>
            <a:lvl5pPr indent="-317500" lvl="4" marL="2286000" algn="l">
              <a:lnSpc>
                <a:spcPct val="90000"/>
              </a:lnSpc>
              <a:spcBef>
                <a:spcPts val="1200"/>
              </a:spcBef>
              <a:spcAft>
                <a:spcPts val="0"/>
              </a:spcAft>
              <a:buClr>
                <a:schemeClr val="dk1"/>
              </a:buClr>
              <a:buSzPts val="1400"/>
              <a:buChar char="○"/>
              <a:defRPr/>
            </a:lvl5pPr>
            <a:lvl6pPr indent="-317500" lvl="5" marL="2743200" algn="l">
              <a:lnSpc>
                <a:spcPct val="90000"/>
              </a:lnSpc>
              <a:spcBef>
                <a:spcPts val="1200"/>
              </a:spcBef>
              <a:spcAft>
                <a:spcPts val="0"/>
              </a:spcAft>
              <a:buClr>
                <a:schemeClr val="dk1"/>
              </a:buClr>
              <a:buSzPts val="1400"/>
              <a:buChar char="■"/>
              <a:defRPr/>
            </a:lvl6pPr>
            <a:lvl7pPr indent="-317500" lvl="6" marL="3200400" algn="l">
              <a:lnSpc>
                <a:spcPct val="90000"/>
              </a:lnSpc>
              <a:spcBef>
                <a:spcPts val="1200"/>
              </a:spcBef>
              <a:spcAft>
                <a:spcPts val="0"/>
              </a:spcAft>
              <a:buClr>
                <a:schemeClr val="dk1"/>
              </a:buClr>
              <a:buSzPts val="1400"/>
              <a:buChar char="●"/>
              <a:defRPr/>
            </a:lvl7pPr>
            <a:lvl8pPr indent="-317500" lvl="7" marL="3657600" algn="l">
              <a:lnSpc>
                <a:spcPct val="90000"/>
              </a:lnSpc>
              <a:spcBef>
                <a:spcPts val="1200"/>
              </a:spcBef>
              <a:spcAft>
                <a:spcPts val="0"/>
              </a:spcAft>
              <a:buClr>
                <a:schemeClr val="dk1"/>
              </a:buClr>
              <a:buSzPts val="1400"/>
              <a:buChar char="○"/>
              <a:defRPr/>
            </a:lvl8pPr>
            <a:lvl9pPr indent="-317500" lvl="8" marL="4114800" algn="l">
              <a:lnSpc>
                <a:spcPct val="90000"/>
              </a:lnSpc>
              <a:spcBef>
                <a:spcPts val="1200"/>
              </a:spcBef>
              <a:spcAft>
                <a:spcPts val="1200"/>
              </a:spcAft>
              <a:buClr>
                <a:schemeClr val="dk1"/>
              </a:buClr>
              <a:buSzPts val="1400"/>
              <a:buChar char="■"/>
              <a:defRPr/>
            </a:lvl9pPr>
          </a:lstStyle>
          <a:p/>
        </p:txBody>
      </p:sp>
      <p:sp>
        <p:nvSpPr>
          <p:cNvPr id="58" name="Google Shape;58;p13"/>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sz="1100"/>
            </a:lvl1pPr>
            <a:lvl2pPr lvl="1" algn="l">
              <a:spcBef>
                <a:spcPts val="0"/>
              </a:spcBef>
              <a:spcAft>
                <a:spcPts val="0"/>
              </a:spcAft>
              <a:buSzPts val="1100"/>
              <a:buNone/>
              <a:defRPr sz="1100"/>
            </a:lvl2pPr>
            <a:lvl3pPr lvl="2" algn="l">
              <a:spcBef>
                <a:spcPts val="0"/>
              </a:spcBef>
              <a:spcAft>
                <a:spcPts val="0"/>
              </a:spcAft>
              <a:buSzPts val="1100"/>
              <a:buNone/>
              <a:defRPr sz="1100"/>
            </a:lvl3pPr>
            <a:lvl4pPr lvl="3" algn="l">
              <a:spcBef>
                <a:spcPts val="0"/>
              </a:spcBef>
              <a:spcAft>
                <a:spcPts val="0"/>
              </a:spcAft>
              <a:buSzPts val="1100"/>
              <a:buNone/>
              <a:defRPr sz="1100"/>
            </a:lvl4pPr>
            <a:lvl5pPr lvl="4" algn="l">
              <a:spcBef>
                <a:spcPts val="0"/>
              </a:spcBef>
              <a:spcAft>
                <a:spcPts val="0"/>
              </a:spcAft>
              <a:buSzPts val="1100"/>
              <a:buNone/>
              <a:defRPr sz="1100"/>
            </a:lvl5pPr>
            <a:lvl6pPr lvl="5" algn="l">
              <a:spcBef>
                <a:spcPts val="0"/>
              </a:spcBef>
              <a:spcAft>
                <a:spcPts val="0"/>
              </a:spcAft>
              <a:buSzPts val="1100"/>
              <a:buNone/>
              <a:defRPr sz="1100"/>
            </a:lvl6pPr>
            <a:lvl7pPr lvl="6" algn="l">
              <a:spcBef>
                <a:spcPts val="0"/>
              </a:spcBef>
              <a:spcAft>
                <a:spcPts val="0"/>
              </a:spcAft>
              <a:buSzPts val="1100"/>
              <a:buNone/>
              <a:defRPr sz="1100"/>
            </a:lvl7pPr>
            <a:lvl8pPr lvl="7" algn="l">
              <a:spcBef>
                <a:spcPts val="0"/>
              </a:spcBef>
              <a:spcAft>
                <a:spcPts val="0"/>
              </a:spcAft>
              <a:buSzPts val="1100"/>
              <a:buNone/>
              <a:defRPr sz="1100"/>
            </a:lvl8pPr>
            <a:lvl9pPr lvl="8" algn="l">
              <a:spcBef>
                <a:spcPts val="0"/>
              </a:spcBef>
              <a:spcAft>
                <a:spcPts val="0"/>
              </a:spcAft>
              <a:buSzPts val="1100"/>
              <a:buNone/>
              <a:defRPr sz="1100"/>
            </a:lvl9pPr>
          </a:lstStyle>
          <a:p/>
        </p:txBody>
      </p:sp>
      <p:sp>
        <p:nvSpPr>
          <p:cNvPr id="59" name="Google Shape;59;p13"/>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sz="1100"/>
            </a:lvl1pPr>
            <a:lvl2pPr lvl="1" algn="l">
              <a:spcBef>
                <a:spcPts val="0"/>
              </a:spcBef>
              <a:spcAft>
                <a:spcPts val="0"/>
              </a:spcAft>
              <a:buSzPts val="1100"/>
              <a:buNone/>
              <a:defRPr sz="1100"/>
            </a:lvl2pPr>
            <a:lvl3pPr lvl="2" algn="l">
              <a:spcBef>
                <a:spcPts val="0"/>
              </a:spcBef>
              <a:spcAft>
                <a:spcPts val="0"/>
              </a:spcAft>
              <a:buSzPts val="1100"/>
              <a:buNone/>
              <a:defRPr sz="1100"/>
            </a:lvl3pPr>
            <a:lvl4pPr lvl="3" algn="l">
              <a:spcBef>
                <a:spcPts val="0"/>
              </a:spcBef>
              <a:spcAft>
                <a:spcPts val="0"/>
              </a:spcAft>
              <a:buSzPts val="1100"/>
              <a:buNone/>
              <a:defRPr sz="1100"/>
            </a:lvl4pPr>
            <a:lvl5pPr lvl="4" algn="l">
              <a:spcBef>
                <a:spcPts val="0"/>
              </a:spcBef>
              <a:spcAft>
                <a:spcPts val="0"/>
              </a:spcAft>
              <a:buSzPts val="1100"/>
              <a:buNone/>
              <a:defRPr sz="1100"/>
            </a:lvl5pPr>
            <a:lvl6pPr lvl="5" algn="l">
              <a:spcBef>
                <a:spcPts val="0"/>
              </a:spcBef>
              <a:spcAft>
                <a:spcPts val="0"/>
              </a:spcAft>
              <a:buSzPts val="1100"/>
              <a:buNone/>
              <a:defRPr sz="1100"/>
            </a:lvl6pPr>
            <a:lvl7pPr lvl="6" algn="l">
              <a:spcBef>
                <a:spcPts val="0"/>
              </a:spcBef>
              <a:spcAft>
                <a:spcPts val="0"/>
              </a:spcAft>
              <a:buSzPts val="1100"/>
              <a:buNone/>
              <a:defRPr sz="1100"/>
            </a:lvl7pPr>
            <a:lvl8pPr lvl="7" algn="l">
              <a:spcBef>
                <a:spcPts val="0"/>
              </a:spcBef>
              <a:spcAft>
                <a:spcPts val="0"/>
              </a:spcAft>
              <a:buSzPts val="1100"/>
              <a:buNone/>
              <a:defRPr sz="1100"/>
            </a:lvl8pPr>
            <a:lvl9pPr lvl="8" algn="l">
              <a:spcBef>
                <a:spcPts val="0"/>
              </a:spcBef>
              <a:spcAft>
                <a:spcPts val="0"/>
              </a:spcAft>
              <a:buSzPts val="1100"/>
              <a:buNone/>
              <a:defRPr sz="1100"/>
            </a:lvl9pPr>
          </a:lstStyle>
          <a:p/>
        </p:txBody>
      </p:sp>
      <p:sp>
        <p:nvSpPr>
          <p:cNvPr id="60" name="Google Shape;60;p13"/>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1" name="Shape 61"/>
        <p:cNvGrpSpPr/>
        <p:nvPr/>
      </p:nvGrpSpPr>
      <p:grpSpPr>
        <a:xfrm>
          <a:off x="0" y="0"/>
          <a:ext cx="0" cy="0"/>
          <a:chOff x="0" y="0"/>
          <a:chExt cx="0" cy="0"/>
        </a:xfrm>
      </p:grpSpPr>
      <p:sp>
        <p:nvSpPr>
          <p:cNvPr id="62" name="Google Shape;62;p14"/>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63" name="Google Shape;63;p14"/>
          <p:cNvSpPr txBox="1"/>
          <p:nvPr>
            <p:ph idx="1" type="body"/>
          </p:nvPr>
        </p:nvSpPr>
        <p:spPr>
          <a:xfrm>
            <a:off x="628650" y="1369219"/>
            <a:ext cx="78867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1200"/>
              </a:spcBef>
              <a:spcAft>
                <a:spcPts val="0"/>
              </a:spcAft>
              <a:buClr>
                <a:schemeClr val="dk1"/>
              </a:buClr>
              <a:buSzPts val="1400"/>
              <a:buChar char="○"/>
              <a:defRPr/>
            </a:lvl2pPr>
            <a:lvl3pPr indent="-317500" lvl="2" marL="1371600" algn="l">
              <a:lnSpc>
                <a:spcPct val="90000"/>
              </a:lnSpc>
              <a:spcBef>
                <a:spcPts val="1200"/>
              </a:spcBef>
              <a:spcAft>
                <a:spcPts val="0"/>
              </a:spcAft>
              <a:buClr>
                <a:schemeClr val="dk1"/>
              </a:buClr>
              <a:buSzPts val="1400"/>
              <a:buChar char="■"/>
              <a:defRPr/>
            </a:lvl3pPr>
            <a:lvl4pPr indent="-317500" lvl="3" marL="1828800" algn="l">
              <a:lnSpc>
                <a:spcPct val="90000"/>
              </a:lnSpc>
              <a:spcBef>
                <a:spcPts val="1200"/>
              </a:spcBef>
              <a:spcAft>
                <a:spcPts val="0"/>
              </a:spcAft>
              <a:buClr>
                <a:schemeClr val="dk1"/>
              </a:buClr>
              <a:buSzPts val="1400"/>
              <a:buChar char="●"/>
              <a:defRPr/>
            </a:lvl4pPr>
            <a:lvl5pPr indent="-317500" lvl="4" marL="2286000" algn="l">
              <a:lnSpc>
                <a:spcPct val="90000"/>
              </a:lnSpc>
              <a:spcBef>
                <a:spcPts val="1200"/>
              </a:spcBef>
              <a:spcAft>
                <a:spcPts val="0"/>
              </a:spcAft>
              <a:buClr>
                <a:schemeClr val="dk1"/>
              </a:buClr>
              <a:buSzPts val="1400"/>
              <a:buChar char="○"/>
              <a:defRPr/>
            </a:lvl5pPr>
            <a:lvl6pPr indent="-317500" lvl="5" marL="2743200" algn="l">
              <a:lnSpc>
                <a:spcPct val="90000"/>
              </a:lnSpc>
              <a:spcBef>
                <a:spcPts val="1200"/>
              </a:spcBef>
              <a:spcAft>
                <a:spcPts val="0"/>
              </a:spcAft>
              <a:buClr>
                <a:schemeClr val="dk1"/>
              </a:buClr>
              <a:buSzPts val="1400"/>
              <a:buChar char="■"/>
              <a:defRPr/>
            </a:lvl6pPr>
            <a:lvl7pPr indent="-317500" lvl="6" marL="3200400" algn="l">
              <a:lnSpc>
                <a:spcPct val="90000"/>
              </a:lnSpc>
              <a:spcBef>
                <a:spcPts val="1200"/>
              </a:spcBef>
              <a:spcAft>
                <a:spcPts val="0"/>
              </a:spcAft>
              <a:buClr>
                <a:schemeClr val="dk1"/>
              </a:buClr>
              <a:buSzPts val="1400"/>
              <a:buChar char="●"/>
              <a:defRPr/>
            </a:lvl7pPr>
            <a:lvl8pPr indent="-317500" lvl="7" marL="3657600" algn="l">
              <a:lnSpc>
                <a:spcPct val="90000"/>
              </a:lnSpc>
              <a:spcBef>
                <a:spcPts val="1200"/>
              </a:spcBef>
              <a:spcAft>
                <a:spcPts val="0"/>
              </a:spcAft>
              <a:buClr>
                <a:schemeClr val="dk1"/>
              </a:buClr>
              <a:buSzPts val="1400"/>
              <a:buChar char="○"/>
              <a:defRPr/>
            </a:lvl8pPr>
            <a:lvl9pPr indent="-317500" lvl="8" marL="4114800" algn="l">
              <a:lnSpc>
                <a:spcPct val="90000"/>
              </a:lnSpc>
              <a:spcBef>
                <a:spcPts val="1200"/>
              </a:spcBef>
              <a:spcAft>
                <a:spcPts val="1200"/>
              </a:spcAft>
              <a:buClr>
                <a:schemeClr val="dk1"/>
              </a:buClr>
              <a:buSzPts val="1400"/>
              <a:buChar char="■"/>
              <a:defRPr/>
            </a:lvl9pPr>
          </a:lstStyle>
          <a:p/>
        </p:txBody>
      </p:sp>
      <p:sp>
        <p:nvSpPr>
          <p:cNvPr id="64" name="Google Shape;64;p14"/>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sz="1100"/>
            </a:lvl1pPr>
            <a:lvl2pPr lvl="1" algn="l">
              <a:spcBef>
                <a:spcPts val="0"/>
              </a:spcBef>
              <a:spcAft>
                <a:spcPts val="0"/>
              </a:spcAft>
              <a:buSzPts val="1100"/>
              <a:buNone/>
              <a:defRPr sz="1100"/>
            </a:lvl2pPr>
            <a:lvl3pPr lvl="2" algn="l">
              <a:spcBef>
                <a:spcPts val="0"/>
              </a:spcBef>
              <a:spcAft>
                <a:spcPts val="0"/>
              </a:spcAft>
              <a:buSzPts val="1100"/>
              <a:buNone/>
              <a:defRPr sz="1100"/>
            </a:lvl3pPr>
            <a:lvl4pPr lvl="3" algn="l">
              <a:spcBef>
                <a:spcPts val="0"/>
              </a:spcBef>
              <a:spcAft>
                <a:spcPts val="0"/>
              </a:spcAft>
              <a:buSzPts val="1100"/>
              <a:buNone/>
              <a:defRPr sz="1100"/>
            </a:lvl4pPr>
            <a:lvl5pPr lvl="4" algn="l">
              <a:spcBef>
                <a:spcPts val="0"/>
              </a:spcBef>
              <a:spcAft>
                <a:spcPts val="0"/>
              </a:spcAft>
              <a:buSzPts val="1100"/>
              <a:buNone/>
              <a:defRPr sz="1100"/>
            </a:lvl5pPr>
            <a:lvl6pPr lvl="5" algn="l">
              <a:spcBef>
                <a:spcPts val="0"/>
              </a:spcBef>
              <a:spcAft>
                <a:spcPts val="0"/>
              </a:spcAft>
              <a:buSzPts val="1100"/>
              <a:buNone/>
              <a:defRPr sz="1100"/>
            </a:lvl6pPr>
            <a:lvl7pPr lvl="6" algn="l">
              <a:spcBef>
                <a:spcPts val="0"/>
              </a:spcBef>
              <a:spcAft>
                <a:spcPts val="0"/>
              </a:spcAft>
              <a:buSzPts val="1100"/>
              <a:buNone/>
              <a:defRPr sz="1100"/>
            </a:lvl7pPr>
            <a:lvl8pPr lvl="7" algn="l">
              <a:spcBef>
                <a:spcPts val="0"/>
              </a:spcBef>
              <a:spcAft>
                <a:spcPts val="0"/>
              </a:spcAft>
              <a:buSzPts val="1100"/>
              <a:buNone/>
              <a:defRPr sz="1100"/>
            </a:lvl8pPr>
            <a:lvl9pPr lvl="8" algn="l">
              <a:spcBef>
                <a:spcPts val="0"/>
              </a:spcBef>
              <a:spcAft>
                <a:spcPts val="0"/>
              </a:spcAft>
              <a:buSzPts val="1100"/>
              <a:buNone/>
              <a:defRPr sz="1100"/>
            </a:lvl9pPr>
          </a:lstStyle>
          <a:p/>
        </p:txBody>
      </p:sp>
      <p:sp>
        <p:nvSpPr>
          <p:cNvPr id="65" name="Google Shape;65;p14"/>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sz="1100"/>
            </a:lvl1pPr>
            <a:lvl2pPr lvl="1" algn="l">
              <a:spcBef>
                <a:spcPts val="0"/>
              </a:spcBef>
              <a:spcAft>
                <a:spcPts val="0"/>
              </a:spcAft>
              <a:buSzPts val="1100"/>
              <a:buNone/>
              <a:defRPr sz="1100"/>
            </a:lvl2pPr>
            <a:lvl3pPr lvl="2" algn="l">
              <a:spcBef>
                <a:spcPts val="0"/>
              </a:spcBef>
              <a:spcAft>
                <a:spcPts val="0"/>
              </a:spcAft>
              <a:buSzPts val="1100"/>
              <a:buNone/>
              <a:defRPr sz="1100"/>
            </a:lvl3pPr>
            <a:lvl4pPr lvl="3" algn="l">
              <a:spcBef>
                <a:spcPts val="0"/>
              </a:spcBef>
              <a:spcAft>
                <a:spcPts val="0"/>
              </a:spcAft>
              <a:buSzPts val="1100"/>
              <a:buNone/>
              <a:defRPr sz="1100"/>
            </a:lvl4pPr>
            <a:lvl5pPr lvl="4" algn="l">
              <a:spcBef>
                <a:spcPts val="0"/>
              </a:spcBef>
              <a:spcAft>
                <a:spcPts val="0"/>
              </a:spcAft>
              <a:buSzPts val="1100"/>
              <a:buNone/>
              <a:defRPr sz="1100"/>
            </a:lvl5pPr>
            <a:lvl6pPr lvl="5" algn="l">
              <a:spcBef>
                <a:spcPts val="0"/>
              </a:spcBef>
              <a:spcAft>
                <a:spcPts val="0"/>
              </a:spcAft>
              <a:buSzPts val="1100"/>
              <a:buNone/>
              <a:defRPr sz="1100"/>
            </a:lvl6pPr>
            <a:lvl7pPr lvl="6" algn="l">
              <a:spcBef>
                <a:spcPts val="0"/>
              </a:spcBef>
              <a:spcAft>
                <a:spcPts val="0"/>
              </a:spcAft>
              <a:buSzPts val="1100"/>
              <a:buNone/>
              <a:defRPr sz="1100"/>
            </a:lvl7pPr>
            <a:lvl8pPr lvl="7" algn="l">
              <a:spcBef>
                <a:spcPts val="0"/>
              </a:spcBef>
              <a:spcAft>
                <a:spcPts val="0"/>
              </a:spcAft>
              <a:buSzPts val="1100"/>
              <a:buNone/>
              <a:defRPr sz="1100"/>
            </a:lvl8pPr>
            <a:lvl9pPr lvl="8" algn="l">
              <a:spcBef>
                <a:spcPts val="0"/>
              </a:spcBef>
              <a:spcAft>
                <a:spcPts val="0"/>
              </a:spcAft>
              <a:buSzPts val="1100"/>
              <a:buNone/>
              <a:defRPr sz="1100"/>
            </a:lvl9pPr>
          </a:lstStyle>
          <a:p/>
        </p:txBody>
      </p:sp>
      <p:sp>
        <p:nvSpPr>
          <p:cNvPr id="66" name="Google Shape;66;p14"/>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73" name="Shape 73"/>
        <p:cNvGrpSpPr/>
        <p:nvPr/>
      </p:nvGrpSpPr>
      <p:grpSpPr>
        <a:xfrm>
          <a:off x="0" y="0"/>
          <a:ext cx="0" cy="0"/>
          <a:chOff x="0" y="0"/>
          <a:chExt cx="0" cy="0"/>
        </a:xfrm>
      </p:grpSpPr>
      <p:sp>
        <p:nvSpPr>
          <p:cNvPr id="74" name="Google Shape;74;p16"/>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5" name="Google Shape;75;p16"/>
          <p:cNvSpPr txBox="1"/>
          <p:nvPr>
            <p:ph idx="1" type="body"/>
          </p:nvPr>
        </p:nvSpPr>
        <p:spPr>
          <a:xfrm>
            <a:off x="628650" y="1369219"/>
            <a:ext cx="78867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6" name="Google Shape;76;p16"/>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7" name="Google Shape;77;p16"/>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8" name="Google Shape;78;p16"/>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9" name="Shape 79"/>
        <p:cNvGrpSpPr/>
        <p:nvPr/>
      </p:nvGrpSpPr>
      <p:grpSpPr>
        <a:xfrm>
          <a:off x="0" y="0"/>
          <a:ext cx="0" cy="0"/>
          <a:chOff x="0" y="0"/>
          <a:chExt cx="0" cy="0"/>
        </a:xfrm>
      </p:grpSpPr>
      <p:sp>
        <p:nvSpPr>
          <p:cNvPr id="80" name="Google Shape;80;p17"/>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1" name="Google Shape;81;p17"/>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2" name="Google Shape;82;p17"/>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3" name="Shape 83"/>
        <p:cNvGrpSpPr/>
        <p:nvPr/>
      </p:nvGrpSpPr>
      <p:grpSpPr>
        <a:xfrm>
          <a:off x="0" y="0"/>
          <a:ext cx="0" cy="0"/>
          <a:chOff x="0" y="0"/>
          <a:chExt cx="0" cy="0"/>
        </a:xfrm>
      </p:grpSpPr>
      <p:sp>
        <p:nvSpPr>
          <p:cNvPr id="84" name="Google Shape;84;p18"/>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85" name="Google Shape;85;p18"/>
          <p:cNvSpPr txBox="1"/>
          <p:nvPr>
            <p:ph idx="1" type="subTitle"/>
          </p:nvPr>
        </p:nvSpPr>
        <p:spPr>
          <a:xfrm>
            <a:off x="1143000" y="2701529"/>
            <a:ext cx="6858000" cy="1241700"/>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86" name="Google Shape;86;p18"/>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7" name="Google Shape;87;p18"/>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8" name="Google Shape;88;p18"/>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89" name="Shape 89"/>
        <p:cNvGrpSpPr/>
        <p:nvPr/>
      </p:nvGrpSpPr>
      <p:grpSpPr>
        <a:xfrm>
          <a:off x="0" y="0"/>
          <a:ext cx="0" cy="0"/>
          <a:chOff x="0" y="0"/>
          <a:chExt cx="0" cy="0"/>
        </a:xfrm>
      </p:grpSpPr>
      <p:sp>
        <p:nvSpPr>
          <p:cNvPr id="90" name="Google Shape;90;p19"/>
          <p:cNvSpPr txBox="1"/>
          <p:nvPr>
            <p:ph type="title"/>
          </p:nvPr>
        </p:nvSpPr>
        <p:spPr>
          <a:xfrm>
            <a:off x="623888" y="1282303"/>
            <a:ext cx="7886700" cy="213960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91" name="Google Shape;91;p19"/>
          <p:cNvSpPr txBox="1"/>
          <p:nvPr>
            <p:ph idx="1" type="body"/>
          </p:nvPr>
        </p:nvSpPr>
        <p:spPr>
          <a:xfrm>
            <a:off x="623888" y="3442097"/>
            <a:ext cx="7886700" cy="112530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rgbClr val="757575"/>
              </a:buClr>
              <a:buSzPts val="1800"/>
              <a:buNone/>
              <a:defRPr sz="1800">
                <a:solidFill>
                  <a:srgbClr val="757575"/>
                </a:solidFill>
              </a:defRPr>
            </a:lvl1pPr>
            <a:lvl2pPr indent="-228600" lvl="1" marL="914400" algn="l">
              <a:lnSpc>
                <a:spcPct val="90000"/>
              </a:lnSpc>
              <a:spcBef>
                <a:spcPts val="400"/>
              </a:spcBef>
              <a:spcAft>
                <a:spcPts val="0"/>
              </a:spcAft>
              <a:buClr>
                <a:srgbClr val="757575"/>
              </a:buClr>
              <a:buSzPts val="1500"/>
              <a:buNone/>
              <a:defRPr sz="1500">
                <a:solidFill>
                  <a:srgbClr val="757575"/>
                </a:solidFill>
              </a:defRPr>
            </a:lvl2pPr>
            <a:lvl3pPr indent="-228600" lvl="2" marL="1371600" algn="l">
              <a:lnSpc>
                <a:spcPct val="90000"/>
              </a:lnSpc>
              <a:spcBef>
                <a:spcPts val="400"/>
              </a:spcBef>
              <a:spcAft>
                <a:spcPts val="0"/>
              </a:spcAft>
              <a:buClr>
                <a:srgbClr val="757575"/>
              </a:buClr>
              <a:buSzPts val="1400"/>
              <a:buNone/>
              <a:defRPr sz="1400">
                <a:solidFill>
                  <a:srgbClr val="757575"/>
                </a:solidFill>
              </a:defRPr>
            </a:lvl3pPr>
            <a:lvl4pPr indent="-228600" lvl="3" marL="1828800" algn="l">
              <a:lnSpc>
                <a:spcPct val="90000"/>
              </a:lnSpc>
              <a:spcBef>
                <a:spcPts val="400"/>
              </a:spcBef>
              <a:spcAft>
                <a:spcPts val="0"/>
              </a:spcAft>
              <a:buClr>
                <a:srgbClr val="757575"/>
              </a:buClr>
              <a:buSzPts val="1200"/>
              <a:buNone/>
              <a:defRPr sz="1200">
                <a:solidFill>
                  <a:srgbClr val="757575"/>
                </a:solidFill>
              </a:defRPr>
            </a:lvl4pPr>
            <a:lvl5pPr indent="-228600" lvl="4" marL="2286000" algn="l">
              <a:lnSpc>
                <a:spcPct val="90000"/>
              </a:lnSpc>
              <a:spcBef>
                <a:spcPts val="400"/>
              </a:spcBef>
              <a:spcAft>
                <a:spcPts val="0"/>
              </a:spcAft>
              <a:buClr>
                <a:srgbClr val="757575"/>
              </a:buClr>
              <a:buSzPts val="1200"/>
              <a:buNone/>
              <a:defRPr sz="1200">
                <a:solidFill>
                  <a:srgbClr val="757575"/>
                </a:solidFill>
              </a:defRPr>
            </a:lvl5pPr>
            <a:lvl6pPr indent="-228600" lvl="5" marL="2743200" algn="l">
              <a:lnSpc>
                <a:spcPct val="90000"/>
              </a:lnSpc>
              <a:spcBef>
                <a:spcPts val="400"/>
              </a:spcBef>
              <a:spcAft>
                <a:spcPts val="0"/>
              </a:spcAft>
              <a:buClr>
                <a:srgbClr val="757575"/>
              </a:buClr>
              <a:buSzPts val="1200"/>
              <a:buNone/>
              <a:defRPr sz="1200">
                <a:solidFill>
                  <a:srgbClr val="757575"/>
                </a:solidFill>
              </a:defRPr>
            </a:lvl6pPr>
            <a:lvl7pPr indent="-228600" lvl="6" marL="3200400" algn="l">
              <a:lnSpc>
                <a:spcPct val="90000"/>
              </a:lnSpc>
              <a:spcBef>
                <a:spcPts val="400"/>
              </a:spcBef>
              <a:spcAft>
                <a:spcPts val="0"/>
              </a:spcAft>
              <a:buClr>
                <a:srgbClr val="757575"/>
              </a:buClr>
              <a:buSzPts val="1200"/>
              <a:buNone/>
              <a:defRPr sz="1200">
                <a:solidFill>
                  <a:srgbClr val="757575"/>
                </a:solidFill>
              </a:defRPr>
            </a:lvl7pPr>
            <a:lvl8pPr indent="-228600" lvl="7" marL="3657600" algn="l">
              <a:lnSpc>
                <a:spcPct val="90000"/>
              </a:lnSpc>
              <a:spcBef>
                <a:spcPts val="400"/>
              </a:spcBef>
              <a:spcAft>
                <a:spcPts val="0"/>
              </a:spcAft>
              <a:buClr>
                <a:srgbClr val="757575"/>
              </a:buClr>
              <a:buSzPts val="1200"/>
              <a:buNone/>
              <a:defRPr sz="1200">
                <a:solidFill>
                  <a:srgbClr val="757575"/>
                </a:solidFill>
              </a:defRPr>
            </a:lvl8pPr>
            <a:lvl9pPr indent="-228600" lvl="8" marL="4114800" algn="l">
              <a:lnSpc>
                <a:spcPct val="90000"/>
              </a:lnSpc>
              <a:spcBef>
                <a:spcPts val="400"/>
              </a:spcBef>
              <a:spcAft>
                <a:spcPts val="0"/>
              </a:spcAft>
              <a:buClr>
                <a:srgbClr val="757575"/>
              </a:buClr>
              <a:buSzPts val="1200"/>
              <a:buNone/>
              <a:defRPr sz="1200">
                <a:solidFill>
                  <a:srgbClr val="757575"/>
                </a:solidFill>
              </a:defRPr>
            </a:lvl9pPr>
          </a:lstStyle>
          <a:p/>
        </p:txBody>
      </p:sp>
      <p:sp>
        <p:nvSpPr>
          <p:cNvPr id="92" name="Google Shape;92;p19"/>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3" name="Google Shape;93;p19"/>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4" name="Google Shape;94;p19"/>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95" name="Shape 95"/>
        <p:cNvGrpSpPr/>
        <p:nvPr/>
      </p:nvGrpSpPr>
      <p:grpSpPr>
        <a:xfrm>
          <a:off x="0" y="0"/>
          <a:ext cx="0" cy="0"/>
          <a:chOff x="0" y="0"/>
          <a:chExt cx="0" cy="0"/>
        </a:xfrm>
      </p:grpSpPr>
      <p:sp>
        <p:nvSpPr>
          <p:cNvPr id="96" name="Google Shape;96;p20"/>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97" name="Google Shape;97;p20"/>
          <p:cNvSpPr txBox="1"/>
          <p:nvPr>
            <p:ph idx="1" type="body"/>
          </p:nvPr>
        </p:nvSpPr>
        <p:spPr>
          <a:xfrm>
            <a:off x="628650" y="1369219"/>
            <a:ext cx="38862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98" name="Google Shape;98;p20"/>
          <p:cNvSpPr txBox="1"/>
          <p:nvPr>
            <p:ph idx="2" type="body"/>
          </p:nvPr>
        </p:nvSpPr>
        <p:spPr>
          <a:xfrm>
            <a:off x="4629150" y="1369219"/>
            <a:ext cx="38862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99" name="Google Shape;99;p20"/>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0" name="Google Shape;100;p20"/>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1" name="Google Shape;101;p20"/>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02" name="Shape 102"/>
        <p:cNvGrpSpPr/>
        <p:nvPr/>
      </p:nvGrpSpPr>
      <p:grpSpPr>
        <a:xfrm>
          <a:off x="0" y="0"/>
          <a:ext cx="0" cy="0"/>
          <a:chOff x="0" y="0"/>
          <a:chExt cx="0" cy="0"/>
        </a:xfrm>
      </p:grpSpPr>
      <p:sp>
        <p:nvSpPr>
          <p:cNvPr id="103" name="Google Shape;103;p21"/>
          <p:cNvSpPr txBox="1"/>
          <p:nvPr>
            <p:ph type="title"/>
          </p:nvPr>
        </p:nvSpPr>
        <p:spPr>
          <a:xfrm>
            <a:off x="629841"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04" name="Google Shape;104;p21"/>
          <p:cNvSpPr txBox="1"/>
          <p:nvPr>
            <p:ph idx="1" type="body"/>
          </p:nvPr>
        </p:nvSpPr>
        <p:spPr>
          <a:xfrm>
            <a:off x="629841" y="1260872"/>
            <a:ext cx="3868500" cy="618000"/>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05" name="Google Shape;105;p21"/>
          <p:cNvSpPr txBox="1"/>
          <p:nvPr>
            <p:ph idx="2" type="body"/>
          </p:nvPr>
        </p:nvSpPr>
        <p:spPr>
          <a:xfrm>
            <a:off x="629841" y="1878806"/>
            <a:ext cx="3868500" cy="27636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06" name="Google Shape;106;p21"/>
          <p:cNvSpPr txBox="1"/>
          <p:nvPr>
            <p:ph idx="3" type="body"/>
          </p:nvPr>
        </p:nvSpPr>
        <p:spPr>
          <a:xfrm>
            <a:off x="4629150" y="1260872"/>
            <a:ext cx="3887400" cy="618000"/>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07" name="Google Shape;107;p21"/>
          <p:cNvSpPr txBox="1"/>
          <p:nvPr>
            <p:ph idx="4" type="body"/>
          </p:nvPr>
        </p:nvSpPr>
        <p:spPr>
          <a:xfrm>
            <a:off x="4629150" y="1878806"/>
            <a:ext cx="3887400" cy="27636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08" name="Google Shape;108;p21"/>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9" name="Google Shape;109;p21"/>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0" name="Google Shape;110;p21"/>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11" name="Shape 111"/>
        <p:cNvGrpSpPr/>
        <p:nvPr/>
      </p:nvGrpSpPr>
      <p:grpSpPr>
        <a:xfrm>
          <a:off x="0" y="0"/>
          <a:ext cx="0" cy="0"/>
          <a:chOff x="0" y="0"/>
          <a:chExt cx="0" cy="0"/>
        </a:xfrm>
      </p:grpSpPr>
      <p:sp>
        <p:nvSpPr>
          <p:cNvPr id="112" name="Google Shape;112;p22"/>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13" name="Google Shape;113;p22"/>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4" name="Google Shape;114;p22"/>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5" name="Google Shape;115;p22"/>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16" name="Shape 116"/>
        <p:cNvGrpSpPr/>
        <p:nvPr/>
      </p:nvGrpSpPr>
      <p:grpSpPr>
        <a:xfrm>
          <a:off x="0" y="0"/>
          <a:ext cx="0" cy="0"/>
          <a:chOff x="0" y="0"/>
          <a:chExt cx="0" cy="0"/>
        </a:xfrm>
      </p:grpSpPr>
      <p:sp>
        <p:nvSpPr>
          <p:cNvPr id="117" name="Google Shape;117;p23"/>
          <p:cNvSpPr txBox="1"/>
          <p:nvPr>
            <p:ph type="title"/>
          </p:nvPr>
        </p:nvSpPr>
        <p:spPr>
          <a:xfrm>
            <a:off x="629841" y="342900"/>
            <a:ext cx="2949000" cy="120030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18" name="Google Shape;118;p23"/>
          <p:cNvSpPr txBox="1"/>
          <p:nvPr>
            <p:ph idx="1" type="body"/>
          </p:nvPr>
        </p:nvSpPr>
        <p:spPr>
          <a:xfrm>
            <a:off x="3887391" y="740569"/>
            <a:ext cx="4629300" cy="3655200"/>
          </a:xfrm>
          <a:prstGeom prst="rect">
            <a:avLst/>
          </a:prstGeom>
          <a:noFill/>
          <a:ln>
            <a:noFill/>
          </a:ln>
        </p:spPr>
        <p:txBody>
          <a:bodyPr anchorCtr="0" anchor="t" bIns="34275" lIns="68575" spcFirstLastPara="1" rIns="68575" wrap="square" tIns="34275">
            <a:normAutofit/>
          </a:bodyPr>
          <a:lstStyle>
            <a:lvl1pPr indent="-381000" lvl="0" marL="457200" algn="l">
              <a:lnSpc>
                <a:spcPct val="90000"/>
              </a:lnSpc>
              <a:spcBef>
                <a:spcPts val="800"/>
              </a:spcBef>
              <a:spcAft>
                <a:spcPts val="0"/>
              </a:spcAft>
              <a:buClr>
                <a:schemeClr val="dk1"/>
              </a:buClr>
              <a:buSzPts val="2400"/>
              <a:buChar char="•"/>
              <a:defRPr sz="2400"/>
            </a:lvl1pPr>
            <a:lvl2pPr indent="-361950" lvl="1" marL="914400" algn="l">
              <a:lnSpc>
                <a:spcPct val="90000"/>
              </a:lnSpc>
              <a:spcBef>
                <a:spcPts val="400"/>
              </a:spcBef>
              <a:spcAft>
                <a:spcPts val="0"/>
              </a:spcAft>
              <a:buClr>
                <a:schemeClr val="dk1"/>
              </a:buClr>
              <a:buSzPts val="2100"/>
              <a:buChar char="•"/>
              <a:defRPr sz="2100"/>
            </a:lvl2pPr>
            <a:lvl3pPr indent="-342900" lvl="2" marL="1371600" algn="l">
              <a:lnSpc>
                <a:spcPct val="90000"/>
              </a:lnSpc>
              <a:spcBef>
                <a:spcPts val="400"/>
              </a:spcBef>
              <a:spcAft>
                <a:spcPts val="0"/>
              </a:spcAft>
              <a:buClr>
                <a:schemeClr val="dk1"/>
              </a:buClr>
              <a:buSzPts val="1800"/>
              <a:buChar char="•"/>
              <a:defRPr sz="1800"/>
            </a:lvl3pPr>
            <a:lvl4pPr indent="-323850" lvl="3" marL="1828800" algn="l">
              <a:lnSpc>
                <a:spcPct val="90000"/>
              </a:lnSpc>
              <a:spcBef>
                <a:spcPts val="400"/>
              </a:spcBef>
              <a:spcAft>
                <a:spcPts val="0"/>
              </a:spcAft>
              <a:buClr>
                <a:schemeClr val="dk1"/>
              </a:buClr>
              <a:buSzPts val="1500"/>
              <a:buChar char="•"/>
              <a:defRPr sz="1500"/>
            </a:lvl4pPr>
            <a:lvl5pPr indent="-323850" lvl="4" marL="2286000" algn="l">
              <a:lnSpc>
                <a:spcPct val="90000"/>
              </a:lnSpc>
              <a:spcBef>
                <a:spcPts val="400"/>
              </a:spcBef>
              <a:spcAft>
                <a:spcPts val="0"/>
              </a:spcAft>
              <a:buClr>
                <a:schemeClr val="dk1"/>
              </a:buClr>
              <a:buSzPts val="1500"/>
              <a:buChar char="•"/>
              <a:defRPr sz="1500"/>
            </a:lvl5pPr>
            <a:lvl6pPr indent="-323850" lvl="5" marL="2743200" algn="l">
              <a:lnSpc>
                <a:spcPct val="90000"/>
              </a:lnSpc>
              <a:spcBef>
                <a:spcPts val="400"/>
              </a:spcBef>
              <a:spcAft>
                <a:spcPts val="0"/>
              </a:spcAft>
              <a:buClr>
                <a:schemeClr val="dk1"/>
              </a:buClr>
              <a:buSzPts val="1500"/>
              <a:buChar char="•"/>
              <a:defRPr sz="1500"/>
            </a:lvl6pPr>
            <a:lvl7pPr indent="-323850" lvl="6" marL="3200400" algn="l">
              <a:lnSpc>
                <a:spcPct val="90000"/>
              </a:lnSpc>
              <a:spcBef>
                <a:spcPts val="400"/>
              </a:spcBef>
              <a:spcAft>
                <a:spcPts val="0"/>
              </a:spcAft>
              <a:buClr>
                <a:schemeClr val="dk1"/>
              </a:buClr>
              <a:buSzPts val="1500"/>
              <a:buChar char="•"/>
              <a:defRPr sz="1500"/>
            </a:lvl7pPr>
            <a:lvl8pPr indent="-323850" lvl="7" marL="3657600" algn="l">
              <a:lnSpc>
                <a:spcPct val="90000"/>
              </a:lnSpc>
              <a:spcBef>
                <a:spcPts val="400"/>
              </a:spcBef>
              <a:spcAft>
                <a:spcPts val="0"/>
              </a:spcAft>
              <a:buClr>
                <a:schemeClr val="dk1"/>
              </a:buClr>
              <a:buSzPts val="1500"/>
              <a:buChar char="•"/>
              <a:defRPr sz="1500"/>
            </a:lvl8pPr>
            <a:lvl9pPr indent="-323850" lvl="8" marL="4114800" algn="l">
              <a:lnSpc>
                <a:spcPct val="90000"/>
              </a:lnSpc>
              <a:spcBef>
                <a:spcPts val="400"/>
              </a:spcBef>
              <a:spcAft>
                <a:spcPts val="0"/>
              </a:spcAft>
              <a:buClr>
                <a:schemeClr val="dk1"/>
              </a:buClr>
              <a:buSzPts val="1500"/>
              <a:buChar char="•"/>
              <a:defRPr sz="1500"/>
            </a:lvl9pPr>
          </a:lstStyle>
          <a:p/>
        </p:txBody>
      </p:sp>
      <p:sp>
        <p:nvSpPr>
          <p:cNvPr id="119" name="Google Shape;119;p23"/>
          <p:cNvSpPr txBox="1"/>
          <p:nvPr>
            <p:ph idx="2" type="body"/>
          </p:nvPr>
        </p:nvSpPr>
        <p:spPr>
          <a:xfrm>
            <a:off x="629841" y="1543050"/>
            <a:ext cx="2949000" cy="285870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20" name="Google Shape;120;p23"/>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1" name="Google Shape;121;p23"/>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2" name="Google Shape;122;p23"/>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23" name="Shape 123"/>
        <p:cNvGrpSpPr/>
        <p:nvPr/>
      </p:nvGrpSpPr>
      <p:grpSpPr>
        <a:xfrm>
          <a:off x="0" y="0"/>
          <a:ext cx="0" cy="0"/>
          <a:chOff x="0" y="0"/>
          <a:chExt cx="0" cy="0"/>
        </a:xfrm>
      </p:grpSpPr>
      <p:sp>
        <p:nvSpPr>
          <p:cNvPr id="124" name="Google Shape;124;p24"/>
          <p:cNvSpPr txBox="1"/>
          <p:nvPr>
            <p:ph type="title"/>
          </p:nvPr>
        </p:nvSpPr>
        <p:spPr>
          <a:xfrm>
            <a:off x="629841" y="342900"/>
            <a:ext cx="2949000" cy="120030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25" name="Google Shape;125;p24"/>
          <p:cNvSpPr/>
          <p:nvPr>
            <p:ph idx="2" type="pic"/>
          </p:nvPr>
        </p:nvSpPr>
        <p:spPr>
          <a:xfrm>
            <a:off x="3887391" y="740569"/>
            <a:ext cx="4629300" cy="3655200"/>
          </a:xfrm>
          <a:prstGeom prst="rect">
            <a:avLst/>
          </a:prstGeom>
          <a:noFill/>
          <a:ln>
            <a:noFill/>
          </a:ln>
        </p:spPr>
      </p:sp>
      <p:sp>
        <p:nvSpPr>
          <p:cNvPr id="126" name="Google Shape;126;p24"/>
          <p:cNvSpPr txBox="1"/>
          <p:nvPr>
            <p:ph idx="1" type="body"/>
          </p:nvPr>
        </p:nvSpPr>
        <p:spPr>
          <a:xfrm>
            <a:off x="629841" y="1543050"/>
            <a:ext cx="2949000" cy="285870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27" name="Google Shape;127;p24"/>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8" name="Google Shape;128;p24"/>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9" name="Google Shape;129;p24"/>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0" name="Shape 130"/>
        <p:cNvGrpSpPr/>
        <p:nvPr/>
      </p:nvGrpSpPr>
      <p:grpSpPr>
        <a:xfrm>
          <a:off x="0" y="0"/>
          <a:ext cx="0" cy="0"/>
          <a:chOff x="0" y="0"/>
          <a:chExt cx="0" cy="0"/>
        </a:xfrm>
      </p:grpSpPr>
      <p:sp>
        <p:nvSpPr>
          <p:cNvPr id="131" name="Google Shape;131;p25"/>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2" name="Google Shape;132;p25"/>
          <p:cNvSpPr txBox="1"/>
          <p:nvPr>
            <p:ph idx="1" type="body"/>
          </p:nvPr>
        </p:nvSpPr>
        <p:spPr>
          <a:xfrm rot="5400000">
            <a:off x="2940300" y="-942431"/>
            <a:ext cx="3263400" cy="78867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33" name="Google Shape;133;p25"/>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4" name="Google Shape;134;p25"/>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5" name="Google Shape;135;p25"/>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6" name="Shape 136"/>
        <p:cNvGrpSpPr/>
        <p:nvPr/>
      </p:nvGrpSpPr>
      <p:grpSpPr>
        <a:xfrm>
          <a:off x="0" y="0"/>
          <a:ext cx="0" cy="0"/>
          <a:chOff x="0" y="0"/>
          <a:chExt cx="0" cy="0"/>
        </a:xfrm>
      </p:grpSpPr>
      <p:sp>
        <p:nvSpPr>
          <p:cNvPr id="137" name="Google Shape;137;p26"/>
          <p:cNvSpPr txBox="1"/>
          <p:nvPr>
            <p:ph type="title"/>
          </p:nvPr>
        </p:nvSpPr>
        <p:spPr>
          <a:xfrm rot="5400000">
            <a:off x="5350050" y="1467544"/>
            <a:ext cx="4359000" cy="19716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8" name="Google Shape;138;p26"/>
          <p:cNvSpPr txBox="1"/>
          <p:nvPr>
            <p:ph idx="1" type="body"/>
          </p:nvPr>
        </p:nvSpPr>
        <p:spPr>
          <a:xfrm rot="5400000">
            <a:off x="1349475" y="-447056"/>
            <a:ext cx="4359000" cy="58008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39" name="Google Shape;139;p26"/>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0" name="Google Shape;140;p26"/>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1" name="Google Shape;141;p26"/>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48" name="Shape 148"/>
        <p:cNvGrpSpPr/>
        <p:nvPr/>
      </p:nvGrpSpPr>
      <p:grpSpPr>
        <a:xfrm>
          <a:off x="0" y="0"/>
          <a:ext cx="0" cy="0"/>
          <a:chOff x="0" y="0"/>
          <a:chExt cx="0" cy="0"/>
        </a:xfrm>
      </p:grpSpPr>
      <p:sp>
        <p:nvSpPr>
          <p:cNvPr id="149" name="Google Shape;149;p28"/>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50" name="Google Shape;150;p28"/>
          <p:cNvSpPr txBox="1"/>
          <p:nvPr>
            <p:ph idx="1" type="subTitle"/>
          </p:nvPr>
        </p:nvSpPr>
        <p:spPr>
          <a:xfrm>
            <a:off x="1143000" y="2701529"/>
            <a:ext cx="6858000" cy="1241700"/>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151" name="Google Shape;151;p28"/>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2" name="Google Shape;152;p28"/>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3" name="Google Shape;153;p28"/>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54" name="Shape 154"/>
        <p:cNvGrpSpPr/>
        <p:nvPr/>
      </p:nvGrpSpPr>
      <p:grpSpPr>
        <a:xfrm>
          <a:off x="0" y="0"/>
          <a:ext cx="0" cy="0"/>
          <a:chOff x="0" y="0"/>
          <a:chExt cx="0" cy="0"/>
        </a:xfrm>
      </p:grpSpPr>
      <p:sp>
        <p:nvSpPr>
          <p:cNvPr id="155" name="Google Shape;155;p29"/>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56" name="Google Shape;156;p29"/>
          <p:cNvSpPr txBox="1"/>
          <p:nvPr>
            <p:ph idx="1" type="body"/>
          </p:nvPr>
        </p:nvSpPr>
        <p:spPr>
          <a:xfrm>
            <a:off x="628650" y="1369219"/>
            <a:ext cx="78867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57" name="Google Shape;157;p29"/>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8" name="Google Shape;158;p29"/>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9" name="Google Shape;159;p29"/>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60" name="Shape 160"/>
        <p:cNvGrpSpPr/>
        <p:nvPr/>
      </p:nvGrpSpPr>
      <p:grpSpPr>
        <a:xfrm>
          <a:off x="0" y="0"/>
          <a:ext cx="0" cy="0"/>
          <a:chOff x="0" y="0"/>
          <a:chExt cx="0" cy="0"/>
        </a:xfrm>
      </p:grpSpPr>
      <p:sp>
        <p:nvSpPr>
          <p:cNvPr id="161" name="Google Shape;161;p30"/>
          <p:cNvSpPr txBox="1"/>
          <p:nvPr>
            <p:ph type="title"/>
          </p:nvPr>
        </p:nvSpPr>
        <p:spPr>
          <a:xfrm>
            <a:off x="623888" y="1282303"/>
            <a:ext cx="7886700" cy="213960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62" name="Google Shape;162;p30"/>
          <p:cNvSpPr txBox="1"/>
          <p:nvPr>
            <p:ph idx="1" type="body"/>
          </p:nvPr>
        </p:nvSpPr>
        <p:spPr>
          <a:xfrm>
            <a:off x="623888" y="3442097"/>
            <a:ext cx="7886700" cy="112530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rgbClr val="757575"/>
              </a:buClr>
              <a:buSzPts val="1800"/>
              <a:buNone/>
              <a:defRPr sz="1800">
                <a:solidFill>
                  <a:srgbClr val="757575"/>
                </a:solidFill>
              </a:defRPr>
            </a:lvl1pPr>
            <a:lvl2pPr indent="-228600" lvl="1" marL="914400" algn="l">
              <a:lnSpc>
                <a:spcPct val="90000"/>
              </a:lnSpc>
              <a:spcBef>
                <a:spcPts val="400"/>
              </a:spcBef>
              <a:spcAft>
                <a:spcPts val="0"/>
              </a:spcAft>
              <a:buClr>
                <a:srgbClr val="757575"/>
              </a:buClr>
              <a:buSzPts val="1500"/>
              <a:buNone/>
              <a:defRPr sz="1500">
                <a:solidFill>
                  <a:srgbClr val="757575"/>
                </a:solidFill>
              </a:defRPr>
            </a:lvl2pPr>
            <a:lvl3pPr indent="-228600" lvl="2" marL="1371600" algn="l">
              <a:lnSpc>
                <a:spcPct val="90000"/>
              </a:lnSpc>
              <a:spcBef>
                <a:spcPts val="400"/>
              </a:spcBef>
              <a:spcAft>
                <a:spcPts val="0"/>
              </a:spcAft>
              <a:buClr>
                <a:srgbClr val="757575"/>
              </a:buClr>
              <a:buSzPts val="1400"/>
              <a:buNone/>
              <a:defRPr sz="1400">
                <a:solidFill>
                  <a:srgbClr val="757575"/>
                </a:solidFill>
              </a:defRPr>
            </a:lvl3pPr>
            <a:lvl4pPr indent="-228600" lvl="3" marL="1828800" algn="l">
              <a:lnSpc>
                <a:spcPct val="90000"/>
              </a:lnSpc>
              <a:spcBef>
                <a:spcPts val="400"/>
              </a:spcBef>
              <a:spcAft>
                <a:spcPts val="0"/>
              </a:spcAft>
              <a:buClr>
                <a:srgbClr val="757575"/>
              </a:buClr>
              <a:buSzPts val="1200"/>
              <a:buNone/>
              <a:defRPr sz="1200">
                <a:solidFill>
                  <a:srgbClr val="757575"/>
                </a:solidFill>
              </a:defRPr>
            </a:lvl4pPr>
            <a:lvl5pPr indent="-228600" lvl="4" marL="2286000" algn="l">
              <a:lnSpc>
                <a:spcPct val="90000"/>
              </a:lnSpc>
              <a:spcBef>
                <a:spcPts val="400"/>
              </a:spcBef>
              <a:spcAft>
                <a:spcPts val="0"/>
              </a:spcAft>
              <a:buClr>
                <a:srgbClr val="757575"/>
              </a:buClr>
              <a:buSzPts val="1200"/>
              <a:buNone/>
              <a:defRPr sz="1200">
                <a:solidFill>
                  <a:srgbClr val="757575"/>
                </a:solidFill>
              </a:defRPr>
            </a:lvl5pPr>
            <a:lvl6pPr indent="-228600" lvl="5" marL="2743200" algn="l">
              <a:lnSpc>
                <a:spcPct val="90000"/>
              </a:lnSpc>
              <a:spcBef>
                <a:spcPts val="400"/>
              </a:spcBef>
              <a:spcAft>
                <a:spcPts val="0"/>
              </a:spcAft>
              <a:buClr>
                <a:srgbClr val="757575"/>
              </a:buClr>
              <a:buSzPts val="1200"/>
              <a:buNone/>
              <a:defRPr sz="1200">
                <a:solidFill>
                  <a:srgbClr val="757575"/>
                </a:solidFill>
              </a:defRPr>
            </a:lvl6pPr>
            <a:lvl7pPr indent="-228600" lvl="6" marL="3200400" algn="l">
              <a:lnSpc>
                <a:spcPct val="90000"/>
              </a:lnSpc>
              <a:spcBef>
                <a:spcPts val="400"/>
              </a:spcBef>
              <a:spcAft>
                <a:spcPts val="0"/>
              </a:spcAft>
              <a:buClr>
                <a:srgbClr val="757575"/>
              </a:buClr>
              <a:buSzPts val="1200"/>
              <a:buNone/>
              <a:defRPr sz="1200">
                <a:solidFill>
                  <a:srgbClr val="757575"/>
                </a:solidFill>
              </a:defRPr>
            </a:lvl7pPr>
            <a:lvl8pPr indent="-228600" lvl="7" marL="3657600" algn="l">
              <a:lnSpc>
                <a:spcPct val="90000"/>
              </a:lnSpc>
              <a:spcBef>
                <a:spcPts val="400"/>
              </a:spcBef>
              <a:spcAft>
                <a:spcPts val="0"/>
              </a:spcAft>
              <a:buClr>
                <a:srgbClr val="757575"/>
              </a:buClr>
              <a:buSzPts val="1200"/>
              <a:buNone/>
              <a:defRPr sz="1200">
                <a:solidFill>
                  <a:srgbClr val="757575"/>
                </a:solidFill>
              </a:defRPr>
            </a:lvl8pPr>
            <a:lvl9pPr indent="-228600" lvl="8" marL="4114800" algn="l">
              <a:lnSpc>
                <a:spcPct val="90000"/>
              </a:lnSpc>
              <a:spcBef>
                <a:spcPts val="400"/>
              </a:spcBef>
              <a:spcAft>
                <a:spcPts val="0"/>
              </a:spcAft>
              <a:buClr>
                <a:srgbClr val="757575"/>
              </a:buClr>
              <a:buSzPts val="1200"/>
              <a:buNone/>
              <a:defRPr sz="1200">
                <a:solidFill>
                  <a:srgbClr val="757575"/>
                </a:solidFill>
              </a:defRPr>
            </a:lvl9pPr>
          </a:lstStyle>
          <a:p/>
        </p:txBody>
      </p:sp>
      <p:sp>
        <p:nvSpPr>
          <p:cNvPr id="163" name="Google Shape;163;p30"/>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4" name="Google Shape;164;p30"/>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5" name="Google Shape;165;p30"/>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66" name="Shape 166"/>
        <p:cNvGrpSpPr/>
        <p:nvPr/>
      </p:nvGrpSpPr>
      <p:grpSpPr>
        <a:xfrm>
          <a:off x="0" y="0"/>
          <a:ext cx="0" cy="0"/>
          <a:chOff x="0" y="0"/>
          <a:chExt cx="0" cy="0"/>
        </a:xfrm>
      </p:grpSpPr>
      <p:sp>
        <p:nvSpPr>
          <p:cNvPr id="167" name="Google Shape;167;p31"/>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68" name="Google Shape;168;p31"/>
          <p:cNvSpPr txBox="1"/>
          <p:nvPr>
            <p:ph idx="1" type="body"/>
          </p:nvPr>
        </p:nvSpPr>
        <p:spPr>
          <a:xfrm>
            <a:off x="628650" y="1369219"/>
            <a:ext cx="38862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69" name="Google Shape;169;p31"/>
          <p:cNvSpPr txBox="1"/>
          <p:nvPr>
            <p:ph idx="2" type="body"/>
          </p:nvPr>
        </p:nvSpPr>
        <p:spPr>
          <a:xfrm>
            <a:off x="4629150" y="1369219"/>
            <a:ext cx="3886200" cy="32634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70" name="Google Shape;170;p31"/>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1" name="Google Shape;171;p31"/>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2" name="Google Shape;172;p31"/>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73" name="Shape 173"/>
        <p:cNvGrpSpPr/>
        <p:nvPr/>
      </p:nvGrpSpPr>
      <p:grpSpPr>
        <a:xfrm>
          <a:off x="0" y="0"/>
          <a:ext cx="0" cy="0"/>
          <a:chOff x="0" y="0"/>
          <a:chExt cx="0" cy="0"/>
        </a:xfrm>
      </p:grpSpPr>
      <p:sp>
        <p:nvSpPr>
          <p:cNvPr id="174" name="Google Shape;174;p32"/>
          <p:cNvSpPr txBox="1"/>
          <p:nvPr>
            <p:ph type="title"/>
          </p:nvPr>
        </p:nvSpPr>
        <p:spPr>
          <a:xfrm>
            <a:off x="629841"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75" name="Google Shape;175;p32"/>
          <p:cNvSpPr txBox="1"/>
          <p:nvPr>
            <p:ph idx="1" type="body"/>
          </p:nvPr>
        </p:nvSpPr>
        <p:spPr>
          <a:xfrm>
            <a:off x="629841" y="1260872"/>
            <a:ext cx="3868500" cy="618000"/>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76" name="Google Shape;176;p32"/>
          <p:cNvSpPr txBox="1"/>
          <p:nvPr>
            <p:ph idx="2" type="body"/>
          </p:nvPr>
        </p:nvSpPr>
        <p:spPr>
          <a:xfrm>
            <a:off x="629841" y="1878806"/>
            <a:ext cx="3868500" cy="27636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77" name="Google Shape;177;p32"/>
          <p:cNvSpPr txBox="1"/>
          <p:nvPr>
            <p:ph idx="3" type="body"/>
          </p:nvPr>
        </p:nvSpPr>
        <p:spPr>
          <a:xfrm>
            <a:off x="4629150" y="1260872"/>
            <a:ext cx="3887400" cy="618000"/>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78" name="Google Shape;178;p32"/>
          <p:cNvSpPr txBox="1"/>
          <p:nvPr>
            <p:ph idx="4" type="body"/>
          </p:nvPr>
        </p:nvSpPr>
        <p:spPr>
          <a:xfrm>
            <a:off x="4629150" y="1878806"/>
            <a:ext cx="3887400" cy="27636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79" name="Google Shape;179;p32"/>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0" name="Google Shape;180;p32"/>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1" name="Google Shape;181;p32"/>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82" name="Shape 182"/>
        <p:cNvGrpSpPr/>
        <p:nvPr/>
      </p:nvGrpSpPr>
      <p:grpSpPr>
        <a:xfrm>
          <a:off x="0" y="0"/>
          <a:ext cx="0" cy="0"/>
          <a:chOff x="0" y="0"/>
          <a:chExt cx="0" cy="0"/>
        </a:xfrm>
      </p:grpSpPr>
      <p:sp>
        <p:nvSpPr>
          <p:cNvPr id="183" name="Google Shape;183;p33"/>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84" name="Google Shape;184;p33"/>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5" name="Google Shape;185;p33"/>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6" name="Google Shape;186;p33"/>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87" name="Shape 187"/>
        <p:cNvGrpSpPr/>
        <p:nvPr/>
      </p:nvGrpSpPr>
      <p:grpSpPr>
        <a:xfrm>
          <a:off x="0" y="0"/>
          <a:ext cx="0" cy="0"/>
          <a:chOff x="0" y="0"/>
          <a:chExt cx="0" cy="0"/>
        </a:xfrm>
      </p:grpSpPr>
      <p:sp>
        <p:nvSpPr>
          <p:cNvPr id="188" name="Google Shape;188;p34"/>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9" name="Google Shape;189;p34"/>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0" name="Google Shape;190;p34"/>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91" name="Shape 191"/>
        <p:cNvGrpSpPr/>
        <p:nvPr/>
      </p:nvGrpSpPr>
      <p:grpSpPr>
        <a:xfrm>
          <a:off x="0" y="0"/>
          <a:ext cx="0" cy="0"/>
          <a:chOff x="0" y="0"/>
          <a:chExt cx="0" cy="0"/>
        </a:xfrm>
      </p:grpSpPr>
      <p:sp>
        <p:nvSpPr>
          <p:cNvPr id="192" name="Google Shape;192;p35"/>
          <p:cNvSpPr txBox="1"/>
          <p:nvPr>
            <p:ph type="title"/>
          </p:nvPr>
        </p:nvSpPr>
        <p:spPr>
          <a:xfrm>
            <a:off x="629841" y="342900"/>
            <a:ext cx="2949000" cy="120030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93" name="Google Shape;193;p35"/>
          <p:cNvSpPr txBox="1"/>
          <p:nvPr>
            <p:ph idx="1" type="body"/>
          </p:nvPr>
        </p:nvSpPr>
        <p:spPr>
          <a:xfrm>
            <a:off x="3887391" y="740569"/>
            <a:ext cx="4629300" cy="3655200"/>
          </a:xfrm>
          <a:prstGeom prst="rect">
            <a:avLst/>
          </a:prstGeom>
          <a:noFill/>
          <a:ln>
            <a:noFill/>
          </a:ln>
        </p:spPr>
        <p:txBody>
          <a:bodyPr anchorCtr="0" anchor="t" bIns="34275" lIns="68575" spcFirstLastPara="1" rIns="68575" wrap="square" tIns="34275">
            <a:normAutofit/>
          </a:bodyPr>
          <a:lstStyle>
            <a:lvl1pPr indent="-381000" lvl="0" marL="457200" algn="l">
              <a:lnSpc>
                <a:spcPct val="90000"/>
              </a:lnSpc>
              <a:spcBef>
                <a:spcPts val="800"/>
              </a:spcBef>
              <a:spcAft>
                <a:spcPts val="0"/>
              </a:spcAft>
              <a:buClr>
                <a:schemeClr val="dk1"/>
              </a:buClr>
              <a:buSzPts val="2400"/>
              <a:buChar char="•"/>
              <a:defRPr sz="2400"/>
            </a:lvl1pPr>
            <a:lvl2pPr indent="-361950" lvl="1" marL="914400" algn="l">
              <a:lnSpc>
                <a:spcPct val="90000"/>
              </a:lnSpc>
              <a:spcBef>
                <a:spcPts val="400"/>
              </a:spcBef>
              <a:spcAft>
                <a:spcPts val="0"/>
              </a:spcAft>
              <a:buClr>
                <a:schemeClr val="dk1"/>
              </a:buClr>
              <a:buSzPts val="2100"/>
              <a:buChar char="•"/>
              <a:defRPr sz="2100"/>
            </a:lvl2pPr>
            <a:lvl3pPr indent="-342900" lvl="2" marL="1371600" algn="l">
              <a:lnSpc>
                <a:spcPct val="90000"/>
              </a:lnSpc>
              <a:spcBef>
                <a:spcPts val="400"/>
              </a:spcBef>
              <a:spcAft>
                <a:spcPts val="0"/>
              </a:spcAft>
              <a:buClr>
                <a:schemeClr val="dk1"/>
              </a:buClr>
              <a:buSzPts val="1800"/>
              <a:buChar char="•"/>
              <a:defRPr sz="1800"/>
            </a:lvl3pPr>
            <a:lvl4pPr indent="-323850" lvl="3" marL="1828800" algn="l">
              <a:lnSpc>
                <a:spcPct val="90000"/>
              </a:lnSpc>
              <a:spcBef>
                <a:spcPts val="400"/>
              </a:spcBef>
              <a:spcAft>
                <a:spcPts val="0"/>
              </a:spcAft>
              <a:buClr>
                <a:schemeClr val="dk1"/>
              </a:buClr>
              <a:buSzPts val="1500"/>
              <a:buChar char="•"/>
              <a:defRPr sz="1500"/>
            </a:lvl4pPr>
            <a:lvl5pPr indent="-323850" lvl="4" marL="2286000" algn="l">
              <a:lnSpc>
                <a:spcPct val="90000"/>
              </a:lnSpc>
              <a:spcBef>
                <a:spcPts val="400"/>
              </a:spcBef>
              <a:spcAft>
                <a:spcPts val="0"/>
              </a:spcAft>
              <a:buClr>
                <a:schemeClr val="dk1"/>
              </a:buClr>
              <a:buSzPts val="1500"/>
              <a:buChar char="•"/>
              <a:defRPr sz="1500"/>
            </a:lvl5pPr>
            <a:lvl6pPr indent="-323850" lvl="5" marL="2743200" algn="l">
              <a:lnSpc>
                <a:spcPct val="90000"/>
              </a:lnSpc>
              <a:spcBef>
                <a:spcPts val="400"/>
              </a:spcBef>
              <a:spcAft>
                <a:spcPts val="0"/>
              </a:spcAft>
              <a:buClr>
                <a:schemeClr val="dk1"/>
              </a:buClr>
              <a:buSzPts val="1500"/>
              <a:buChar char="•"/>
              <a:defRPr sz="1500"/>
            </a:lvl6pPr>
            <a:lvl7pPr indent="-323850" lvl="6" marL="3200400" algn="l">
              <a:lnSpc>
                <a:spcPct val="90000"/>
              </a:lnSpc>
              <a:spcBef>
                <a:spcPts val="400"/>
              </a:spcBef>
              <a:spcAft>
                <a:spcPts val="0"/>
              </a:spcAft>
              <a:buClr>
                <a:schemeClr val="dk1"/>
              </a:buClr>
              <a:buSzPts val="1500"/>
              <a:buChar char="•"/>
              <a:defRPr sz="1500"/>
            </a:lvl7pPr>
            <a:lvl8pPr indent="-323850" lvl="7" marL="3657600" algn="l">
              <a:lnSpc>
                <a:spcPct val="90000"/>
              </a:lnSpc>
              <a:spcBef>
                <a:spcPts val="400"/>
              </a:spcBef>
              <a:spcAft>
                <a:spcPts val="0"/>
              </a:spcAft>
              <a:buClr>
                <a:schemeClr val="dk1"/>
              </a:buClr>
              <a:buSzPts val="1500"/>
              <a:buChar char="•"/>
              <a:defRPr sz="1500"/>
            </a:lvl8pPr>
            <a:lvl9pPr indent="-323850" lvl="8" marL="4114800" algn="l">
              <a:lnSpc>
                <a:spcPct val="90000"/>
              </a:lnSpc>
              <a:spcBef>
                <a:spcPts val="400"/>
              </a:spcBef>
              <a:spcAft>
                <a:spcPts val="0"/>
              </a:spcAft>
              <a:buClr>
                <a:schemeClr val="dk1"/>
              </a:buClr>
              <a:buSzPts val="1500"/>
              <a:buChar char="•"/>
              <a:defRPr sz="1500"/>
            </a:lvl9pPr>
          </a:lstStyle>
          <a:p/>
        </p:txBody>
      </p:sp>
      <p:sp>
        <p:nvSpPr>
          <p:cNvPr id="194" name="Google Shape;194;p35"/>
          <p:cNvSpPr txBox="1"/>
          <p:nvPr>
            <p:ph idx="2" type="body"/>
          </p:nvPr>
        </p:nvSpPr>
        <p:spPr>
          <a:xfrm>
            <a:off x="629841" y="1543050"/>
            <a:ext cx="2949000" cy="285870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95" name="Google Shape;195;p35"/>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6" name="Google Shape;196;p35"/>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7" name="Google Shape;197;p35"/>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98" name="Shape 198"/>
        <p:cNvGrpSpPr/>
        <p:nvPr/>
      </p:nvGrpSpPr>
      <p:grpSpPr>
        <a:xfrm>
          <a:off x="0" y="0"/>
          <a:ext cx="0" cy="0"/>
          <a:chOff x="0" y="0"/>
          <a:chExt cx="0" cy="0"/>
        </a:xfrm>
      </p:grpSpPr>
      <p:sp>
        <p:nvSpPr>
          <p:cNvPr id="199" name="Google Shape;199;p36"/>
          <p:cNvSpPr txBox="1"/>
          <p:nvPr>
            <p:ph type="title"/>
          </p:nvPr>
        </p:nvSpPr>
        <p:spPr>
          <a:xfrm>
            <a:off x="629841" y="342900"/>
            <a:ext cx="2949000" cy="120030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200" name="Google Shape;200;p36"/>
          <p:cNvSpPr/>
          <p:nvPr>
            <p:ph idx="2" type="pic"/>
          </p:nvPr>
        </p:nvSpPr>
        <p:spPr>
          <a:xfrm>
            <a:off x="3887391" y="740569"/>
            <a:ext cx="4629300" cy="3655200"/>
          </a:xfrm>
          <a:prstGeom prst="rect">
            <a:avLst/>
          </a:prstGeom>
          <a:noFill/>
          <a:ln>
            <a:noFill/>
          </a:ln>
        </p:spPr>
      </p:sp>
      <p:sp>
        <p:nvSpPr>
          <p:cNvPr id="201" name="Google Shape;201;p36"/>
          <p:cNvSpPr txBox="1"/>
          <p:nvPr>
            <p:ph idx="1" type="body"/>
          </p:nvPr>
        </p:nvSpPr>
        <p:spPr>
          <a:xfrm>
            <a:off x="629841" y="1543050"/>
            <a:ext cx="2949000" cy="285870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202" name="Google Shape;202;p36"/>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03" name="Google Shape;203;p36"/>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04" name="Google Shape;204;p36"/>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05" name="Shape 205"/>
        <p:cNvGrpSpPr/>
        <p:nvPr/>
      </p:nvGrpSpPr>
      <p:grpSpPr>
        <a:xfrm>
          <a:off x="0" y="0"/>
          <a:ext cx="0" cy="0"/>
          <a:chOff x="0" y="0"/>
          <a:chExt cx="0" cy="0"/>
        </a:xfrm>
      </p:grpSpPr>
      <p:sp>
        <p:nvSpPr>
          <p:cNvPr id="206" name="Google Shape;206;p37"/>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207" name="Google Shape;207;p37"/>
          <p:cNvSpPr txBox="1"/>
          <p:nvPr>
            <p:ph idx="1" type="body"/>
          </p:nvPr>
        </p:nvSpPr>
        <p:spPr>
          <a:xfrm rot="5400000">
            <a:off x="2940300" y="-942431"/>
            <a:ext cx="3263400" cy="78867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208" name="Google Shape;208;p37"/>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09" name="Google Shape;209;p37"/>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10" name="Google Shape;210;p37"/>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211" name="Shape 211"/>
        <p:cNvGrpSpPr/>
        <p:nvPr/>
      </p:nvGrpSpPr>
      <p:grpSpPr>
        <a:xfrm>
          <a:off x="0" y="0"/>
          <a:ext cx="0" cy="0"/>
          <a:chOff x="0" y="0"/>
          <a:chExt cx="0" cy="0"/>
        </a:xfrm>
      </p:grpSpPr>
      <p:sp>
        <p:nvSpPr>
          <p:cNvPr id="212" name="Google Shape;212;p38"/>
          <p:cNvSpPr txBox="1"/>
          <p:nvPr>
            <p:ph type="title"/>
          </p:nvPr>
        </p:nvSpPr>
        <p:spPr>
          <a:xfrm rot="5400000">
            <a:off x="5350050" y="1467544"/>
            <a:ext cx="4359000" cy="1971600"/>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213" name="Google Shape;213;p38"/>
          <p:cNvSpPr txBox="1"/>
          <p:nvPr>
            <p:ph idx="1" type="body"/>
          </p:nvPr>
        </p:nvSpPr>
        <p:spPr>
          <a:xfrm rot="5400000">
            <a:off x="1349475" y="-447056"/>
            <a:ext cx="4359000" cy="58008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214" name="Google Shape;214;p38"/>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15" name="Google Shape;215;p38"/>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16" name="Google Shape;216;p38"/>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4.xml"/><Relationship Id="rId10" Type="http://schemas.openxmlformats.org/officeDocument/2006/relationships/slideLayout" Target="../slideLayouts/slideLayout23.xml"/><Relationship Id="rId12" Type="http://schemas.openxmlformats.org/officeDocument/2006/relationships/theme" Target="../theme/theme2.xml"/><Relationship Id="rId1" Type="http://schemas.openxmlformats.org/officeDocument/2006/relationships/slideLayout" Target="../slideLayouts/slideLayout14.xml"/><Relationship Id="rId2" Type="http://schemas.openxmlformats.org/officeDocument/2006/relationships/slideLayout" Target="../slideLayouts/slideLayout15.xml"/><Relationship Id="rId3" Type="http://schemas.openxmlformats.org/officeDocument/2006/relationships/slideLayout" Target="../slideLayouts/slideLayout16.xml"/><Relationship Id="rId4" Type="http://schemas.openxmlformats.org/officeDocument/2006/relationships/slideLayout" Target="../slideLayouts/slideLayout17.xml"/><Relationship Id="rId9" Type="http://schemas.openxmlformats.org/officeDocument/2006/relationships/slideLayout" Target="../slideLayouts/slideLayout22.xml"/><Relationship Id="rId5" Type="http://schemas.openxmlformats.org/officeDocument/2006/relationships/slideLayout" Target="../slideLayouts/slideLayout18.xml"/><Relationship Id="rId6" Type="http://schemas.openxmlformats.org/officeDocument/2006/relationships/slideLayout" Target="../slideLayouts/slideLayout19.xml"/><Relationship Id="rId7" Type="http://schemas.openxmlformats.org/officeDocument/2006/relationships/slideLayout" Target="../slideLayouts/slideLayout20.xml"/><Relationship Id="rId8"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5.xml"/><Relationship Id="rId10" Type="http://schemas.openxmlformats.org/officeDocument/2006/relationships/slideLayout" Target="../slideLayouts/slideLayout34.xml"/><Relationship Id="rId12" Type="http://schemas.openxmlformats.org/officeDocument/2006/relationships/theme" Target="../theme/theme3.xml"/><Relationship Id="rId1" Type="http://schemas.openxmlformats.org/officeDocument/2006/relationships/slideLayout" Target="../slideLayouts/slideLayout25.xml"/><Relationship Id="rId2" Type="http://schemas.openxmlformats.org/officeDocument/2006/relationships/slideLayout" Target="../slideLayouts/slideLayout26.xml"/><Relationship Id="rId3" Type="http://schemas.openxmlformats.org/officeDocument/2006/relationships/slideLayout" Target="../slideLayouts/slideLayout27.xml"/><Relationship Id="rId4" Type="http://schemas.openxmlformats.org/officeDocument/2006/relationships/slideLayout" Target="../slideLayouts/slideLayout28.xml"/><Relationship Id="rId9" Type="http://schemas.openxmlformats.org/officeDocument/2006/relationships/slideLayout" Target="../slideLayouts/slideLayout33.xml"/><Relationship Id="rId5" Type="http://schemas.openxmlformats.org/officeDocument/2006/relationships/slideLayout" Target="../slideLayouts/slideLayout29.xml"/><Relationship Id="rId6" Type="http://schemas.openxmlformats.org/officeDocument/2006/relationships/slideLayout" Target="../slideLayouts/slideLayout30.xml"/><Relationship Id="rId7" Type="http://schemas.openxmlformats.org/officeDocument/2006/relationships/slideLayout" Target="../slideLayouts/slideLayout31.xml"/><Relationship Id="rId8"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op">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p:txBody>
      </p:sp>
      <p:sp>
        <p:nvSpPr>
          <p:cNvPr id="7" name="Google Shape;7;p1"/>
          <p:cNvSpPr txBox="1"/>
          <p:nvPr>
            <p:ph idx="1" type="body"/>
          </p:nvPr>
        </p:nvSpPr>
        <p:spPr>
          <a:xfrm>
            <a:off x="311700" y="1234075"/>
            <a:ext cx="8520600" cy="33348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indent="-317500" lvl="1" marL="914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indent="-317500" lvl="2" marL="1371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indent="-317500" lvl="3" marL="1828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indent="-317500" lvl="4" marL="22860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indent="-317500" lvl="5" marL="27432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indent="-317500" lvl="6" marL="3200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indent="-317500" lvl="7" marL="3657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indent="-317500" lvl="8" marL="4114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7" name="Shape 67"/>
        <p:cNvGrpSpPr/>
        <p:nvPr/>
      </p:nvGrpSpPr>
      <p:grpSpPr>
        <a:xfrm>
          <a:off x="0" y="0"/>
          <a:ext cx="0" cy="0"/>
          <a:chOff x="0" y="0"/>
          <a:chExt cx="0" cy="0"/>
        </a:xfrm>
      </p:grpSpPr>
      <p:sp>
        <p:nvSpPr>
          <p:cNvPr id="68" name="Google Shape;68;p15"/>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marR="0" algn="l">
              <a:lnSpc>
                <a:spcPct val="90000"/>
              </a:lnSpc>
              <a:spcBef>
                <a:spcPts val="0"/>
              </a:spcBef>
              <a:spcAft>
                <a:spcPts val="0"/>
              </a:spcAft>
              <a:buClr>
                <a:schemeClr val="dk1"/>
              </a:buClr>
              <a:buSzPts val="3300"/>
              <a:buFont typeface="Play"/>
              <a:buNone/>
              <a:defRPr b="0" i="0" sz="3300" u="none" cap="none" strike="noStrike">
                <a:solidFill>
                  <a:schemeClr val="dk1"/>
                </a:solidFill>
                <a:latin typeface="Play"/>
                <a:ea typeface="Play"/>
                <a:cs typeface="Play"/>
                <a:sym typeface="Play"/>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69" name="Google Shape;69;p15"/>
          <p:cNvSpPr txBox="1"/>
          <p:nvPr>
            <p:ph idx="1" type="body"/>
          </p:nvPr>
        </p:nvSpPr>
        <p:spPr>
          <a:xfrm>
            <a:off x="628650" y="1369219"/>
            <a:ext cx="7886700" cy="3263400"/>
          </a:xfrm>
          <a:prstGeom prst="rect">
            <a:avLst/>
          </a:prstGeom>
          <a:noFill/>
          <a:ln>
            <a:noFill/>
          </a:ln>
        </p:spPr>
        <p:txBody>
          <a:bodyPr anchorCtr="0" anchor="t" bIns="34275" lIns="68575" spcFirstLastPara="1" rIns="68575" wrap="square" tIns="34275">
            <a:normAutofit/>
          </a:bodyPr>
          <a:lstStyle>
            <a:lvl1pPr indent="-361950" lvl="0" marL="457200" marR="0" algn="l">
              <a:lnSpc>
                <a:spcPct val="90000"/>
              </a:lnSpc>
              <a:spcBef>
                <a:spcPts val="800"/>
              </a:spcBef>
              <a:spcAft>
                <a:spcPts val="0"/>
              </a:spcAft>
              <a:buClr>
                <a:schemeClr val="dk1"/>
              </a:buClr>
              <a:buSzPts val="2100"/>
              <a:buFont typeface="Arial"/>
              <a:buChar char="•"/>
              <a:defRPr b="0" i="0" sz="2100" u="none" cap="none" strike="noStrike">
                <a:solidFill>
                  <a:schemeClr val="dk1"/>
                </a:solidFill>
                <a:latin typeface="Arial"/>
                <a:ea typeface="Arial"/>
                <a:cs typeface="Arial"/>
                <a:sym typeface="Arial"/>
              </a:defRPr>
            </a:lvl1pPr>
            <a:lvl2pPr indent="-342900" lvl="1" marL="914400" marR="0" algn="l">
              <a:lnSpc>
                <a:spcPct val="90000"/>
              </a:lnSpc>
              <a:spcBef>
                <a:spcPts val="4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2pPr>
            <a:lvl3pPr indent="-323850" lvl="2" marL="1371600" marR="0" algn="l">
              <a:lnSpc>
                <a:spcPct val="90000"/>
              </a:lnSpc>
              <a:spcBef>
                <a:spcPts val="4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3pPr>
            <a:lvl4pPr indent="-317500" lvl="3" marL="18288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70" name="Google Shape;70;p15"/>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marR="0" algn="l">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71" name="Google Shape;71;p15"/>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marR="0" algn="ctr">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72" name="Google Shape;72;p15"/>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marR="0" algn="r">
              <a:spcBef>
                <a:spcPts val="0"/>
              </a:spcBef>
              <a:buNone/>
              <a:defRPr b="0" i="0" sz="900" u="none" cap="none" strike="noStrike">
                <a:solidFill>
                  <a:srgbClr val="757575"/>
                </a:solidFill>
                <a:latin typeface="Arial"/>
                <a:ea typeface="Arial"/>
                <a:cs typeface="Arial"/>
                <a:sym typeface="Arial"/>
              </a:defRPr>
            </a:lvl1pPr>
            <a:lvl2pPr indent="0" lvl="1" marL="0" marR="0" algn="r">
              <a:spcBef>
                <a:spcPts val="0"/>
              </a:spcBef>
              <a:buNone/>
              <a:defRPr b="0" i="0" sz="900" u="none" cap="none" strike="noStrike">
                <a:solidFill>
                  <a:srgbClr val="757575"/>
                </a:solidFill>
                <a:latin typeface="Arial"/>
                <a:ea typeface="Arial"/>
                <a:cs typeface="Arial"/>
                <a:sym typeface="Arial"/>
              </a:defRPr>
            </a:lvl2pPr>
            <a:lvl3pPr indent="0" lvl="2" marL="0" marR="0" algn="r">
              <a:spcBef>
                <a:spcPts val="0"/>
              </a:spcBef>
              <a:buNone/>
              <a:defRPr b="0" i="0" sz="900" u="none" cap="none" strike="noStrike">
                <a:solidFill>
                  <a:srgbClr val="757575"/>
                </a:solidFill>
                <a:latin typeface="Arial"/>
                <a:ea typeface="Arial"/>
                <a:cs typeface="Arial"/>
                <a:sym typeface="Arial"/>
              </a:defRPr>
            </a:lvl3pPr>
            <a:lvl4pPr indent="0" lvl="3" marL="0" marR="0" algn="r">
              <a:spcBef>
                <a:spcPts val="0"/>
              </a:spcBef>
              <a:buNone/>
              <a:defRPr b="0" i="0" sz="900" u="none" cap="none" strike="noStrike">
                <a:solidFill>
                  <a:srgbClr val="757575"/>
                </a:solidFill>
                <a:latin typeface="Arial"/>
                <a:ea typeface="Arial"/>
                <a:cs typeface="Arial"/>
                <a:sym typeface="Arial"/>
              </a:defRPr>
            </a:lvl4pPr>
            <a:lvl5pPr indent="0" lvl="4" marL="0" marR="0" algn="r">
              <a:spcBef>
                <a:spcPts val="0"/>
              </a:spcBef>
              <a:buNone/>
              <a:defRPr b="0" i="0" sz="900" u="none" cap="none" strike="noStrike">
                <a:solidFill>
                  <a:srgbClr val="757575"/>
                </a:solidFill>
                <a:latin typeface="Arial"/>
                <a:ea typeface="Arial"/>
                <a:cs typeface="Arial"/>
                <a:sym typeface="Arial"/>
              </a:defRPr>
            </a:lvl5pPr>
            <a:lvl6pPr indent="0" lvl="5" marL="0" marR="0" algn="r">
              <a:spcBef>
                <a:spcPts val="0"/>
              </a:spcBef>
              <a:buNone/>
              <a:defRPr b="0" i="0" sz="900" u="none" cap="none" strike="noStrike">
                <a:solidFill>
                  <a:srgbClr val="757575"/>
                </a:solidFill>
                <a:latin typeface="Arial"/>
                <a:ea typeface="Arial"/>
                <a:cs typeface="Arial"/>
                <a:sym typeface="Arial"/>
              </a:defRPr>
            </a:lvl6pPr>
            <a:lvl7pPr indent="0" lvl="6" marL="0" marR="0" algn="r">
              <a:spcBef>
                <a:spcPts val="0"/>
              </a:spcBef>
              <a:buNone/>
              <a:defRPr b="0" i="0" sz="900" u="none" cap="none" strike="noStrike">
                <a:solidFill>
                  <a:srgbClr val="757575"/>
                </a:solidFill>
                <a:latin typeface="Arial"/>
                <a:ea typeface="Arial"/>
                <a:cs typeface="Arial"/>
                <a:sym typeface="Arial"/>
              </a:defRPr>
            </a:lvl7pPr>
            <a:lvl8pPr indent="0" lvl="7" marL="0" marR="0" algn="r">
              <a:spcBef>
                <a:spcPts val="0"/>
              </a:spcBef>
              <a:buNone/>
              <a:defRPr b="0" i="0" sz="900" u="none" cap="none" strike="noStrike">
                <a:solidFill>
                  <a:srgbClr val="757575"/>
                </a:solidFill>
                <a:latin typeface="Arial"/>
                <a:ea typeface="Arial"/>
                <a:cs typeface="Arial"/>
                <a:sym typeface="Arial"/>
              </a:defRPr>
            </a:lvl8pPr>
            <a:lvl9pPr indent="0" lvl="8" marL="0" marR="0" algn="r">
              <a:spcBef>
                <a:spcPts val="0"/>
              </a:spcBef>
              <a:buNone/>
              <a:defRPr b="0" i="0" sz="9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2" name="Shape 142"/>
        <p:cNvGrpSpPr/>
        <p:nvPr/>
      </p:nvGrpSpPr>
      <p:grpSpPr>
        <a:xfrm>
          <a:off x="0" y="0"/>
          <a:ext cx="0" cy="0"/>
          <a:chOff x="0" y="0"/>
          <a:chExt cx="0" cy="0"/>
        </a:xfrm>
      </p:grpSpPr>
      <p:sp>
        <p:nvSpPr>
          <p:cNvPr id="143" name="Google Shape;143;p27"/>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lvl1pPr lvl="0" marR="0" algn="l">
              <a:lnSpc>
                <a:spcPct val="90000"/>
              </a:lnSpc>
              <a:spcBef>
                <a:spcPts val="0"/>
              </a:spcBef>
              <a:spcAft>
                <a:spcPts val="0"/>
              </a:spcAft>
              <a:buClr>
                <a:schemeClr val="dk1"/>
              </a:buClr>
              <a:buSzPts val="3300"/>
              <a:buFont typeface="Play"/>
              <a:buNone/>
              <a:defRPr b="0" i="0" sz="3300" u="none" cap="none" strike="noStrike">
                <a:solidFill>
                  <a:schemeClr val="dk1"/>
                </a:solidFill>
                <a:latin typeface="Play"/>
                <a:ea typeface="Play"/>
                <a:cs typeface="Play"/>
                <a:sym typeface="Play"/>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144" name="Google Shape;144;p27"/>
          <p:cNvSpPr txBox="1"/>
          <p:nvPr>
            <p:ph idx="1" type="body"/>
          </p:nvPr>
        </p:nvSpPr>
        <p:spPr>
          <a:xfrm>
            <a:off x="628650" y="1369219"/>
            <a:ext cx="7886700" cy="3263400"/>
          </a:xfrm>
          <a:prstGeom prst="rect">
            <a:avLst/>
          </a:prstGeom>
          <a:noFill/>
          <a:ln>
            <a:noFill/>
          </a:ln>
        </p:spPr>
        <p:txBody>
          <a:bodyPr anchorCtr="0" anchor="t" bIns="34275" lIns="68575" spcFirstLastPara="1" rIns="68575" wrap="square" tIns="34275">
            <a:normAutofit/>
          </a:bodyPr>
          <a:lstStyle>
            <a:lvl1pPr indent="-361950" lvl="0" marL="457200" marR="0" algn="l">
              <a:lnSpc>
                <a:spcPct val="90000"/>
              </a:lnSpc>
              <a:spcBef>
                <a:spcPts val="800"/>
              </a:spcBef>
              <a:spcAft>
                <a:spcPts val="0"/>
              </a:spcAft>
              <a:buClr>
                <a:schemeClr val="dk1"/>
              </a:buClr>
              <a:buSzPts val="2100"/>
              <a:buFont typeface="Arial"/>
              <a:buChar char="•"/>
              <a:defRPr b="0" i="0" sz="2100" u="none" cap="none" strike="noStrike">
                <a:solidFill>
                  <a:schemeClr val="dk1"/>
                </a:solidFill>
                <a:latin typeface="Arial"/>
                <a:ea typeface="Arial"/>
                <a:cs typeface="Arial"/>
                <a:sym typeface="Arial"/>
              </a:defRPr>
            </a:lvl1pPr>
            <a:lvl2pPr indent="-342900" lvl="1" marL="914400" marR="0" algn="l">
              <a:lnSpc>
                <a:spcPct val="90000"/>
              </a:lnSpc>
              <a:spcBef>
                <a:spcPts val="4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2pPr>
            <a:lvl3pPr indent="-323850" lvl="2" marL="1371600" marR="0" algn="l">
              <a:lnSpc>
                <a:spcPct val="90000"/>
              </a:lnSpc>
              <a:spcBef>
                <a:spcPts val="4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3pPr>
            <a:lvl4pPr indent="-317500" lvl="3" marL="18288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145" name="Google Shape;145;p27"/>
          <p:cNvSpPr txBox="1"/>
          <p:nvPr>
            <p:ph idx="10" type="dt"/>
          </p:nvPr>
        </p:nvSpPr>
        <p:spPr>
          <a:xfrm>
            <a:off x="628650" y="4767263"/>
            <a:ext cx="2057400" cy="273900"/>
          </a:xfrm>
          <a:prstGeom prst="rect">
            <a:avLst/>
          </a:prstGeom>
          <a:noFill/>
          <a:ln>
            <a:noFill/>
          </a:ln>
        </p:spPr>
        <p:txBody>
          <a:bodyPr anchorCtr="0" anchor="ctr" bIns="34275" lIns="68575" spcFirstLastPara="1" rIns="68575" wrap="square" tIns="34275">
            <a:noAutofit/>
          </a:bodyPr>
          <a:lstStyle>
            <a:lvl1pPr lvl="0" marR="0" algn="l">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146" name="Google Shape;146;p27"/>
          <p:cNvSpPr txBox="1"/>
          <p:nvPr>
            <p:ph idx="11" type="ftr"/>
          </p:nvPr>
        </p:nvSpPr>
        <p:spPr>
          <a:xfrm>
            <a:off x="3028950" y="4767263"/>
            <a:ext cx="3086100" cy="273900"/>
          </a:xfrm>
          <a:prstGeom prst="rect">
            <a:avLst/>
          </a:prstGeom>
          <a:noFill/>
          <a:ln>
            <a:noFill/>
          </a:ln>
        </p:spPr>
        <p:txBody>
          <a:bodyPr anchorCtr="0" anchor="ctr" bIns="34275" lIns="68575" spcFirstLastPara="1" rIns="68575" wrap="square" tIns="34275">
            <a:noAutofit/>
          </a:bodyPr>
          <a:lstStyle>
            <a:lvl1pPr lvl="0" marR="0" algn="ctr">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147" name="Google Shape;147;p27"/>
          <p:cNvSpPr txBox="1"/>
          <p:nvPr>
            <p:ph idx="12" type="sldNum"/>
          </p:nvPr>
        </p:nvSpPr>
        <p:spPr>
          <a:xfrm>
            <a:off x="6457950" y="4767263"/>
            <a:ext cx="2057400" cy="273900"/>
          </a:xfrm>
          <a:prstGeom prst="rect">
            <a:avLst/>
          </a:prstGeom>
          <a:noFill/>
          <a:ln>
            <a:noFill/>
          </a:ln>
        </p:spPr>
        <p:txBody>
          <a:bodyPr anchorCtr="0" anchor="ctr" bIns="34275" lIns="68575" spcFirstLastPara="1" rIns="68575" wrap="square" tIns="34275">
            <a:noAutofit/>
          </a:bodyPr>
          <a:lstStyle>
            <a:lvl1pPr indent="0" lvl="0" marL="0" marR="0" algn="r">
              <a:spcBef>
                <a:spcPts val="0"/>
              </a:spcBef>
              <a:buNone/>
              <a:defRPr b="0" i="0" sz="900" u="none" cap="none" strike="noStrike">
                <a:solidFill>
                  <a:srgbClr val="757575"/>
                </a:solidFill>
                <a:latin typeface="Arial"/>
                <a:ea typeface="Arial"/>
                <a:cs typeface="Arial"/>
                <a:sym typeface="Arial"/>
              </a:defRPr>
            </a:lvl1pPr>
            <a:lvl2pPr indent="0" lvl="1" marL="0" marR="0" algn="r">
              <a:spcBef>
                <a:spcPts val="0"/>
              </a:spcBef>
              <a:buNone/>
              <a:defRPr b="0" i="0" sz="900" u="none" cap="none" strike="noStrike">
                <a:solidFill>
                  <a:srgbClr val="757575"/>
                </a:solidFill>
                <a:latin typeface="Arial"/>
                <a:ea typeface="Arial"/>
                <a:cs typeface="Arial"/>
                <a:sym typeface="Arial"/>
              </a:defRPr>
            </a:lvl2pPr>
            <a:lvl3pPr indent="0" lvl="2" marL="0" marR="0" algn="r">
              <a:spcBef>
                <a:spcPts val="0"/>
              </a:spcBef>
              <a:buNone/>
              <a:defRPr b="0" i="0" sz="900" u="none" cap="none" strike="noStrike">
                <a:solidFill>
                  <a:srgbClr val="757575"/>
                </a:solidFill>
                <a:latin typeface="Arial"/>
                <a:ea typeface="Arial"/>
                <a:cs typeface="Arial"/>
                <a:sym typeface="Arial"/>
              </a:defRPr>
            </a:lvl3pPr>
            <a:lvl4pPr indent="0" lvl="3" marL="0" marR="0" algn="r">
              <a:spcBef>
                <a:spcPts val="0"/>
              </a:spcBef>
              <a:buNone/>
              <a:defRPr b="0" i="0" sz="900" u="none" cap="none" strike="noStrike">
                <a:solidFill>
                  <a:srgbClr val="757575"/>
                </a:solidFill>
                <a:latin typeface="Arial"/>
                <a:ea typeface="Arial"/>
                <a:cs typeface="Arial"/>
                <a:sym typeface="Arial"/>
              </a:defRPr>
            </a:lvl4pPr>
            <a:lvl5pPr indent="0" lvl="4" marL="0" marR="0" algn="r">
              <a:spcBef>
                <a:spcPts val="0"/>
              </a:spcBef>
              <a:buNone/>
              <a:defRPr b="0" i="0" sz="900" u="none" cap="none" strike="noStrike">
                <a:solidFill>
                  <a:srgbClr val="757575"/>
                </a:solidFill>
                <a:latin typeface="Arial"/>
                <a:ea typeface="Arial"/>
                <a:cs typeface="Arial"/>
                <a:sym typeface="Arial"/>
              </a:defRPr>
            </a:lvl5pPr>
            <a:lvl6pPr indent="0" lvl="5" marL="0" marR="0" algn="r">
              <a:spcBef>
                <a:spcPts val="0"/>
              </a:spcBef>
              <a:buNone/>
              <a:defRPr b="0" i="0" sz="900" u="none" cap="none" strike="noStrike">
                <a:solidFill>
                  <a:srgbClr val="757575"/>
                </a:solidFill>
                <a:latin typeface="Arial"/>
                <a:ea typeface="Arial"/>
                <a:cs typeface="Arial"/>
                <a:sym typeface="Arial"/>
              </a:defRPr>
            </a:lvl6pPr>
            <a:lvl7pPr indent="0" lvl="6" marL="0" marR="0" algn="r">
              <a:spcBef>
                <a:spcPts val="0"/>
              </a:spcBef>
              <a:buNone/>
              <a:defRPr b="0" i="0" sz="900" u="none" cap="none" strike="noStrike">
                <a:solidFill>
                  <a:srgbClr val="757575"/>
                </a:solidFill>
                <a:latin typeface="Arial"/>
                <a:ea typeface="Arial"/>
                <a:cs typeface="Arial"/>
                <a:sym typeface="Arial"/>
              </a:defRPr>
            </a:lvl7pPr>
            <a:lvl8pPr indent="0" lvl="7" marL="0" marR="0" algn="r">
              <a:spcBef>
                <a:spcPts val="0"/>
              </a:spcBef>
              <a:buNone/>
              <a:defRPr b="0" i="0" sz="900" u="none" cap="none" strike="noStrike">
                <a:solidFill>
                  <a:srgbClr val="757575"/>
                </a:solidFill>
                <a:latin typeface="Arial"/>
                <a:ea typeface="Arial"/>
                <a:cs typeface="Arial"/>
                <a:sym typeface="Arial"/>
              </a:defRPr>
            </a:lvl8pPr>
            <a:lvl9pPr indent="0" lvl="8" marL="0" marR="0" algn="r">
              <a:spcBef>
                <a:spcPts val="0"/>
              </a:spcBef>
              <a:buNone/>
              <a:defRPr b="0" i="0" sz="9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5.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5.png"/><Relationship Id="rId4" Type="http://schemas.openxmlformats.org/officeDocument/2006/relationships/image" Target="../media/image1.png"/><Relationship Id="rId5" Type="http://schemas.openxmlformats.org/officeDocument/2006/relationships/image" Target="../media/image1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9.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6.xml"/><Relationship Id="rId3" Type="http://schemas.openxmlformats.org/officeDocument/2006/relationships/image" Target="../media/image17.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 Id="rId3"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2.xml"/><Relationship Id="rId3"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3.xml"/><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3.png"/><Relationship Id="rId6"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4.xml"/><Relationship Id="rId3"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5.xml"/><Relationship Id="rId3"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6.xml"/><Relationship Id="rId3" Type="http://schemas.openxmlformats.org/officeDocument/2006/relationships/image" Target="../media/image6.jp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4.png"/><Relationship Id="rId4" Type="http://schemas.openxmlformats.org/officeDocument/2006/relationships/image" Target="../media/image5.jpg"/><Relationship Id="rId5" Type="http://schemas.openxmlformats.org/officeDocument/2006/relationships/image" Target="../media/image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8.xml"/><Relationship Id="rId3"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9.xml"/><Relationship Id="rId3" Type="http://schemas.openxmlformats.org/officeDocument/2006/relationships/image" Target="../media/image16.jpg"/><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0.xml"/><Relationship Id="rId3" Type="http://schemas.openxmlformats.org/officeDocument/2006/relationships/image" Target="../media/image12.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1.png"/></Relationships>
</file>

<file path=ppt/slides/_rels/slide22.xml.rels><?xml version="1.0" encoding="UTF-8" standalone="yes"?><Relationships xmlns="http://schemas.openxmlformats.org/package/2006/relationships"><Relationship Id="rId10" Type="http://schemas.openxmlformats.org/officeDocument/2006/relationships/image" Target="../media/image1.png"/><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hyperlink" Target="https://www.aboutamazon.com/about-us" TargetMode="External"/><Relationship Id="rId4" Type="http://schemas.openxmlformats.org/officeDocument/2006/relationships/hyperlink" Target="https://doi.org/10.1108/FS-10-2021-0212" TargetMode="External"/><Relationship Id="rId9" Type="http://schemas.openxmlformats.org/officeDocument/2006/relationships/hyperlink" Target="https://www.mckinsey.com/capabilities/quantumblack/our-insights/the-state-of-ai" TargetMode="External"/><Relationship Id="rId5" Type="http://schemas.openxmlformats.org/officeDocument/2006/relationships/hyperlink" Target="https://theconversation.com/if-amazon-wants-to-be-the-earths-best-employer-it-needs-to-listen-to-employees-182016" TargetMode="External"/><Relationship Id="rId6" Type="http://schemas.openxmlformats.org/officeDocument/2006/relationships/hyperlink" Target="https://doi.org/10.1007/s00146-021-01227-8" TargetMode="External"/><Relationship Id="rId7" Type="http://schemas.openxmlformats.org/officeDocument/2006/relationships/hyperlink" Target="https://www.investopedia.com/ask/answers/120314/who-are-amazons-amzn-main-competitors.asp" TargetMode="External"/><Relationship Id="rId8" Type="http://schemas.openxmlformats.org/officeDocument/2006/relationships/hyperlink" Target="http://dx.doi.org/10.2139/ssrn.3270958" TargetMode="External"/></Relationships>
</file>

<file path=ppt/slides/_rels/slide23.xml.rels><?xml version="1.0" encoding="UTF-8" standalone="yes"?><Relationships xmlns="http://schemas.openxmlformats.org/package/2006/relationships"><Relationship Id="rId11" Type="http://schemas.openxmlformats.org/officeDocument/2006/relationships/hyperlink" Target="https://www.yields.io/blog/global-banking-regulations/" TargetMode="External"/><Relationship Id="rId10" Type="http://schemas.openxmlformats.org/officeDocument/2006/relationships/hyperlink" Target="https://ijrpr.com/uploads/V5ISSUE7/IJRPR31644.pdf" TargetMode="External"/><Relationship Id="rId13" Type="http://schemas.openxmlformats.org/officeDocument/2006/relationships/image" Target="../media/image1.png"/><Relationship Id="rId12" Type="http://schemas.openxmlformats.org/officeDocument/2006/relationships/hyperlink" Target="https://youlend.com/blog/amazon-launches-flexible-financing-for-small-and-medium-sized-businesses" TargetMode="External"/><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hyperlink" Target="https://pay.amazon.co.uk/help/201754640#:~:text=See%20also-,What%20is%20Amazon%20Pay?,on%20Amazon.co.uk" TargetMode="External"/><Relationship Id="rId4" Type="http://schemas.openxmlformats.org/officeDocument/2006/relationships/hyperlink" Target="https://www.americanexpress.com/uk/business/partners/amazon-business.html" TargetMode="External"/><Relationship Id="rId9" Type="http://schemas.openxmlformats.org/officeDocument/2006/relationships/hyperlink" Target="https://www.statista.com/chart/15917/amazon-revenue-by-segment/" TargetMode="External"/><Relationship Id="rId5" Type="http://schemas.openxmlformats.org/officeDocument/2006/relationships/hyperlink" Target="https://www.statista.com/statistics/494906/most-trusted-brands-e-commerce-category-us/#:~:text=Most%20trusted%20brands%20in%20the,category%20in%20the%20U.S" TargetMode="External"/><Relationship Id="rId6" Type="http://schemas.openxmlformats.org/officeDocument/2006/relationships/hyperlink" Target="https://www.forbes.com/uk/advisor/banking/best-online-banks/" TargetMode="External"/><Relationship Id="rId7" Type="http://schemas.openxmlformats.org/officeDocument/2006/relationships/hyperlink" Target="https://d3.harvard.edu/platform-digit/submission/fire-phone-amazons-170-million-summer-fiasco/" TargetMode="External"/><Relationship Id="rId8" Type="http://schemas.openxmlformats.org/officeDocument/2006/relationships/hyperlink" Target="https://www.bbc.co.uk/news/business-58024116"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hyperlink" Target="https://www.medialaws.eu/the-rise-of-automated-decision-making-and-its-legal-framework/" TargetMode="External"/><Relationship Id="rId4" Type="http://schemas.openxmlformats.org/officeDocument/2006/relationships/hyperlink" Target="https://iclg.com/practice-areas/data-protection-laws-and-regulations/01-the-rapid-evolution-of-data-protection-laws" TargetMode="External"/><Relationship Id="rId5" Type="http://schemas.openxmlformats.org/officeDocument/2006/relationships/image" Target="../media/image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hyperlink" Target="https://www.aboutamazon.com/news/innovation-at-amazon/upskilling-2025-upskillingthe-workforce" TargetMode="External"/><Relationship Id="rId4" Type="http://schemas.openxmlformats.org/officeDocument/2006/relationships/hyperlink" Target="https://www.aboutamazon.co.uk/news/aws/ai-skills-report" TargetMode="External"/><Relationship Id="rId5" Type="http://schemas.openxmlformats.org/officeDocument/2006/relationships/hyperlink" Target="https://www.reuters.com/article/world/insight-amazon-scraps-secret-ai-recruiting-tool-that-showed-bias-against-women-idUSKCN1MK0AG/" TargetMode="External"/><Relationship Id="rId6" Type="http://schemas.openxmlformats.org/officeDocument/2006/relationships/hyperlink" Target="https://digitalworksgroup.com/inside-amazons-culture-of-scaling-agility-and-innovation/" TargetMode="External"/><Relationship Id="rId7" Type="http://schemas.openxmlformats.org/officeDocument/2006/relationships/hyperlink" Target="https://digitaldefynd.com/IQ/amazon-using-ai-case-study/#:~:text=Conclusion,future%20of%20commerce%20and%20technology" TargetMode="External"/><Relationship Id="rId8" Type="http://schemas.openxmlformats.org/officeDocument/2006/relationships/image" Target="../media/image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hyperlink" Target="http://www.amazon.com/ai" TargetMode="External"/><Relationship Id="rId4" Type="http://schemas.openxmlformats.org/officeDocument/2006/relationships/hyperlink" Target="http://www.kotternic.com/8-steps-process/" TargetMode="External"/><Relationship Id="rId5" Type="http://schemas.openxmlformats.org/officeDocument/2006/relationships/image" Target="../media/image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9900"/>
        </a:solidFill>
      </p:bgPr>
    </p:bg>
    <p:spTree>
      <p:nvGrpSpPr>
        <p:cNvPr id="220" name="Shape 220"/>
        <p:cNvGrpSpPr/>
        <p:nvPr/>
      </p:nvGrpSpPr>
      <p:grpSpPr>
        <a:xfrm>
          <a:off x="0" y="0"/>
          <a:ext cx="0" cy="0"/>
          <a:chOff x="0" y="0"/>
          <a:chExt cx="0" cy="0"/>
        </a:xfrm>
      </p:grpSpPr>
      <p:sp>
        <p:nvSpPr>
          <p:cNvPr id="221" name="Google Shape;221;p39"/>
          <p:cNvSpPr/>
          <p:nvPr/>
        </p:nvSpPr>
        <p:spPr>
          <a:xfrm>
            <a:off x="4351000" y="7400"/>
            <a:ext cx="3851100" cy="5143500"/>
          </a:xfrm>
          <a:prstGeom prst="rect">
            <a:avLst/>
          </a:prstGeom>
          <a:solidFill>
            <a:srgbClr val="232F3E"/>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Playfair Display"/>
              <a:ea typeface="Playfair Display"/>
              <a:cs typeface="Playfair Display"/>
              <a:sym typeface="Playfair Display"/>
            </a:endParaRPr>
          </a:p>
        </p:txBody>
      </p:sp>
      <p:sp>
        <p:nvSpPr>
          <p:cNvPr id="222" name="Google Shape;222;p39"/>
          <p:cNvSpPr txBox="1"/>
          <p:nvPr>
            <p:ph type="ctrTitle"/>
          </p:nvPr>
        </p:nvSpPr>
        <p:spPr>
          <a:xfrm>
            <a:off x="9" y="662300"/>
            <a:ext cx="9144000" cy="26640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GB"/>
              <a:t>Planning for Marketing Drivers of Change</a:t>
            </a:r>
            <a:endParaRPr/>
          </a:p>
        </p:txBody>
      </p:sp>
      <p:sp>
        <p:nvSpPr>
          <p:cNvPr id="223" name="Google Shape;223;p39"/>
          <p:cNvSpPr txBox="1"/>
          <p:nvPr>
            <p:ph idx="1" type="subTitle"/>
          </p:nvPr>
        </p:nvSpPr>
        <p:spPr>
          <a:xfrm>
            <a:off x="233350" y="3765812"/>
            <a:ext cx="9144000" cy="1028700"/>
          </a:xfrm>
          <a:prstGeom prst="rect">
            <a:avLst/>
          </a:prstGeom>
        </p:spPr>
        <p:txBody>
          <a:bodyPr anchorCtr="0" anchor="ctr" bIns="91425" lIns="91425" spcFirstLastPara="1" rIns="91425" wrap="square" tIns="91425">
            <a:normAutofit/>
          </a:bodyPr>
          <a:lstStyle/>
          <a:p>
            <a:pPr indent="0" lvl="0" marL="0" rtl="0" algn="l">
              <a:lnSpc>
                <a:spcPct val="80000"/>
              </a:lnSpc>
              <a:spcBef>
                <a:spcPts val="0"/>
              </a:spcBef>
              <a:spcAft>
                <a:spcPts val="0"/>
              </a:spcAft>
              <a:buClr>
                <a:schemeClr val="dk1"/>
              </a:buClr>
              <a:buSzPts val="935"/>
              <a:buFont typeface="Arial"/>
              <a:buNone/>
            </a:pPr>
            <a:r>
              <a:rPr b="0" lang="en-GB" sz="3000">
                <a:latin typeface="Oswald"/>
                <a:ea typeface="Oswald"/>
                <a:cs typeface="Oswald"/>
                <a:sym typeface="Oswald"/>
              </a:rPr>
              <a:t>MANAGING MARKETING CHANGE</a:t>
            </a:r>
            <a:endParaRPr b="0" sz="3000">
              <a:latin typeface="Oswald"/>
              <a:ea typeface="Oswald"/>
              <a:cs typeface="Oswald"/>
              <a:sym typeface="Oswald"/>
            </a:endParaRPr>
          </a:p>
          <a:p>
            <a:pPr indent="0" lvl="0" marL="0" rtl="0" algn="l">
              <a:lnSpc>
                <a:spcPct val="80000"/>
              </a:lnSpc>
              <a:spcBef>
                <a:spcPts val="0"/>
              </a:spcBef>
              <a:spcAft>
                <a:spcPts val="0"/>
              </a:spcAft>
              <a:buSzPts val="935"/>
              <a:buNone/>
            </a:pPr>
            <a:r>
              <a:rPr b="0" lang="en-GB" sz="3000">
                <a:latin typeface="Oswald"/>
                <a:ea typeface="Oswald"/>
                <a:cs typeface="Oswald"/>
                <a:sym typeface="Oswald"/>
              </a:rPr>
              <a:t>BMMB7026</a:t>
            </a:r>
            <a:endParaRPr b="0" sz="3000">
              <a:latin typeface="Oswald"/>
              <a:ea typeface="Oswald"/>
              <a:cs typeface="Oswald"/>
              <a:sym typeface="Oswa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40"/>
          <p:cNvSpPr txBox="1"/>
          <p:nvPr>
            <p:ph type="title"/>
          </p:nvPr>
        </p:nvSpPr>
        <p:spPr>
          <a:xfrm>
            <a:off x="311700" y="445025"/>
            <a:ext cx="85206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Introduction</a:t>
            </a:r>
            <a:endParaRPr>
              <a:highlight>
                <a:srgbClr val="FF9900"/>
              </a:highlight>
            </a:endParaRPr>
          </a:p>
        </p:txBody>
      </p:sp>
      <p:sp>
        <p:nvSpPr>
          <p:cNvPr id="229" name="Google Shape;229;p40"/>
          <p:cNvSpPr txBox="1"/>
          <p:nvPr>
            <p:ph idx="1" type="body"/>
          </p:nvPr>
        </p:nvSpPr>
        <p:spPr>
          <a:xfrm>
            <a:off x="311700" y="1017725"/>
            <a:ext cx="6519600" cy="3937500"/>
          </a:xfrm>
          <a:prstGeom prst="rect">
            <a:avLst/>
          </a:prstGeom>
        </p:spPr>
        <p:txBody>
          <a:bodyPr anchorCtr="0" anchor="t" bIns="91425" lIns="91425" spcFirstLastPara="1" rIns="91425" wrap="square" tIns="91425">
            <a:normAutofit lnSpcReduction="10000"/>
          </a:bodyPr>
          <a:lstStyle/>
          <a:p>
            <a:pPr indent="-342900" lvl="0" marL="457200" rtl="0" algn="l">
              <a:spcBef>
                <a:spcPts val="0"/>
              </a:spcBef>
              <a:spcAft>
                <a:spcPts val="0"/>
              </a:spcAft>
              <a:buSzPts val="1800"/>
              <a:buChar char="●"/>
            </a:pPr>
            <a:r>
              <a:rPr lang="en-GB"/>
              <a:t>Amazon was founded in 1994 by Jeff Besoz.</a:t>
            </a:r>
            <a:endParaRPr/>
          </a:p>
          <a:p>
            <a:pPr indent="-342900" lvl="0" marL="457200" rtl="0" algn="l">
              <a:spcBef>
                <a:spcPts val="0"/>
              </a:spcBef>
              <a:spcAft>
                <a:spcPts val="0"/>
              </a:spcAft>
              <a:buSzPts val="1800"/>
              <a:buChar char="●"/>
            </a:pPr>
            <a:r>
              <a:rPr lang="en-GB"/>
              <a:t>It began as an online bookstore but has since grown significantly. </a:t>
            </a:r>
            <a:endParaRPr/>
          </a:p>
          <a:p>
            <a:pPr indent="-342900" lvl="0" marL="457200" rtl="0" algn="l">
              <a:spcBef>
                <a:spcPts val="0"/>
              </a:spcBef>
              <a:spcAft>
                <a:spcPts val="0"/>
              </a:spcAft>
              <a:buSzPts val="1800"/>
              <a:buChar char="●"/>
            </a:pPr>
            <a:r>
              <a:rPr lang="en-GB"/>
              <a:t>Amazon now offers a wide range of services, including:</a:t>
            </a:r>
            <a:endParaRPr/>
          </a:p>
          <a:p>
            <a:pPr indent="-317500" lvl="1" marL="914400" rtl="0" algn="l">
              <a:spcBef>
                <a:spcPts val="0"/>
              </a:spcBef>
              <a:spcAft>
                <a:spcPts val="0"/>
              </a:spcAft>
              <a:buSzPts val="1400"/>
              <a:buChar char="○"/>
            </a:pPr>
            <a:r>
              <a:rPr lang="en-GB"/>
              <a:t>An e-commerce marketplace. </a:t>
            </a:r>
            <a:endParaRPr/>
          </a:p>
          <a:p>
            <a:pPr indent="-317500" lvl="1" marL="914400" rtl="0" algn="l">
              <a:spcBef>
                <a:spcPts val="0"/>
              </a:spcBef>
              <a:spcAft>
                <a:spcPts val="0"/>
              </a:spcAft>
              <a:buSzPts val="1400"/>
              <a:buChar char="○"/>
            </a:pPr>
            <a:r>
              <a:rPr lang="en-GB"/>
              <a:t>Cloud computing services under the name AWS</a:t>
            </a:r>
            <a:endParaRPr/>
          </a:p>
          <a:p>
            <a:pPr indent="-317500" lvl="1" marL="914400" rtl="0" algn="l">
              <a:spcBef>
                <a:spcPts val="0"/>
              </a:spcBef>
              <a:spcAft>
                <a:spcPts val="0"/>
              </a:spcAft>
              <a:buSzPts val="1400"/>
              <a:buChar char="○"/>
            </a:pPr>
            <a:r>
              <a:rPr lang="en-GB"/>
              <a:t>Amazon Prime Video and Amazon Music. </a:t>
            </a:r>
            <a:endParaRPr/>
          </a:p>
          <a:p>
            <a:pPr indent="-317500" lvl="1" marL="914400" rtl="0" algn="l">
              <a:spcBef>
                <a:spcPts val="0"/>
              </a:spcBef>
              <a:spcAft>
                <a:spcPts val="0"/>
              </a:spcAft>
              <a:buSzPts val="1400"/>
              <a:buChar char="○"/>
            </a:pPr>
            <a:r>
              <a:rPr lang="en-GB"/>
              <a:t>Development of AI for use across its services. </a:t>
            </a:r>
            <a:endParaRPr/>
          </a:p>
          <a:p>
            <a:pPr indent="-317500" lvl="1" marL="914400" rtl="0" algn="l">
              <a:spcBef>
                <a:spcPts val="0"/>
              </a:spcBef>
              <a:spcAft>
                <a:spcPts val="0"/>
              </a:spcAft>
              <a:buSzPts val="1400"/>
              <a:buChar char="○"/>
            </a:pPr>
            <a:r>
              <a:rPr lang="en-GB"/>
              <a:t>Consumer electronics, including Kindle E-Readers, Echo smart devices, and Fire tablets.</a:t>
            </a:r>
            <a:endParaRPr/>
          </a:p>
          <a:p>
            <a:pPr indent="-317500" lvl="1" marL="914400" rtl="0" algn="l">
              <a:spcBef>
                <a:spcPts val="0"/>
              </a:spcBef>
              <a:spcAft>
                <a:spcPts val="0"/>
              </a:spcAft>
              <a:buSzPts val="1400"/>
              <a:buChar char="○"/>
            </a:pPr>
            <a:r>
              <a:rPr lang="en-GB"/>
              <a:t>Other online services.</a:t>
            </a:r>
            <a:endParaRPr/>
          </a:p>
          <a:p>
            <a:pPr indent="-342900" lvl="0" marL="457200" rtl="0" algn="l">
              <a:spcBef>
                <a:spcPts val="0"/>
              </a:spcBef>
              <a:spcAft>
                <a:spcPts val="0"/>
              </a:spcAft>
              <a:buSzPts val="1800"/>
              <a:buChar char="●"/>
            </a:pPr>
            <a:r>
              <a:rPr lang="en-GB"/>
              <a:t>Amazon has a huge global presence, and is a leader in many markets.</a:t>
            </a:r>
            <a:endParaRPr/>
          </a:p>
          <a:p>
            <a:pPr indent="-342900" lvl="0" marL="457200" rtl="0" algn="l">
              <a:spcBef>
                <a:spcPts val="0"/>
              </a:spcBef>
              <a:spcAft>
                <a:spcPts val="0"/>
              </a:spcAft>
              <a:buSzPts val="1800"/>
              <a:buChar char="●"/>
            </a:pPr>
            <a:r>
              <a:rPr lang="en-GB"/>
              <a:t>Amazon is known for innovation.</a:t>
            </a:r>
            <a:endParaRPr/>
          </a:p>
        </p:txBody>
      </p:sp>
      <p:pic>
        <p:nvPicPr>
          <p:cNvPr id="230" name="Google Shape;230;p40"/>
          <p:cNvPicPr preferRelativeResize="0"/>
          <p:nvPr/>
        </p:nvPicPr>
        <p:blipFill rotWithShape="1">
          <a:blip r:embed="rId3">
            <a:alphaModFix/>
          </a:blip>
          <a:srcRect b="6637" l="27288" r="7364" t="3417"/>
          <a:stretch/>
        </p:blipFill>
        <p:spPr>
          <a:xfrm>
            <a:off x="6831300" y="0"/>
            <a:ext cx="3224475" cy="5143500"/>
          </a:xfrm>
          <a:prstGeom prst="rect">
            <a:avLst/>
          </a:prstGeom>
          <a:noFill/>
          <a:ln>
            <a:noFill/>
          </a:ln>
        </p:spPr>
      </p:pic>
      <p:pic>
        <p:nvPicPr>
          <p:cNvPr id="231" name="Google Shape;231;p40"/>
          <p:cNvPicPr preferRelativeResize="0"/>
          <p:nvPr/>
        </p:nvPicPr>
        <p:blipFill>
          <a:blip r:embed="rId4">
            <a:alphaModFix/>
          </a:blip>
          <a:stretch>
            <a:fillRect/>
          </a:stretch>
        </p:blipFill>
        <p:spPr>
          <a:xfrm>
            <a:off x="5063350" y="184575"/>
            <a:ext cx="1767951" cy="648250"/>
          </a:xfrm>
          <a:prstGeom prst="rect">
            <a:avLst/>
          </a:prstGeom>
          <a:noFill/>
          <a:ln>
            <a:noFill/>
          </a:ln>
        </p:spPr>
      </p:pic>
      <p:sp>
        <p:nvSpPr>
          <p:cNvPr id="232" name="Google Shape;232;p40"/>
          <p:cNvSpPr txBox="1"/>
          <p:nvPr/>
        </p:nvSpPr>
        <p:spPr>
          <a:xfrm>
            <a:off x="4781675" y="4785350"/>
            <a:ext cx="2141100" cy="234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2"/>
                </a:solidFill>
                <a:latin typeface="Playfair Display"/>
                <a:ea typeface="Playfair Display"/>
                <a:cs typeface="Playfair Display"/>
                <a:sym typeface="Playfair Display"/>
              </a:rPr>
              <a:t>AboutAmazon.com (2025)</a:t>
            </a:r>
            <a:endParaRPr sz="1200">
              <a:solidFill>
                <a:schemeClr val="dk2"/>
              </a:solidFill>
              <a:latin typeface="Playfair Display"/>
              <a:ea typeface="Playfair Display"/>
              <a:cs typeface="Playfair Display"/>
              <a:sym typeface="Playfair Display"/>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sp>
        <p:nvSpPr>
          <p:cNvPr id="237" name="Google Shape;237;p41"/>
          <p:cNvSpPr txBox="1"/>
          <p:nvPr>
            <p:ph type="title"/>
          </p:nvPr>
        </p:nvSpPr>
        <p:spPr>
          <a:xfrm>
            <a:off x="311700" y="445025"/>
            <a:ext cx="58464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2025: The Year of Technological </a:t>
            </a:r>
            <a:endParaRPr>
              <a:highlight>
                <a:srgbClr val="FF9900"/>
              </a:highlight>
            </a:endParaRPr>
          </a:p>
          <a:p>
            <a:pPr indent="0" lvl="0" marL="0" rtl="0" algn="l">
              <a:spcBef>
                <a:spcPts val="0"/>
              </a:spcBef>
              <a:spcAft>
                <a:spcPts val="0"/>
              </a:spcAft>
              <a:buNone/>
            </a:pPr>
            <a:r>
              <a:rPr lang="en-GB">
                <a:highlight>
                  <a:srgbClr val="FF9900"/>
                </a:highlight>
              </a:rPr>
              <a:t>Innovation and the Rise of AI</a:t>
            </a:r>
            <a:endParaRPr>
              <a:highlight>
                <a:srgbClr val="FF9900"/>
              </a:highlight>
            </a:endParaRPr>
          </a:p>
        </p:txBody>
      </p:sp>
      <p:sp>
        <p:nvSpPr>
          <p:cNvPr id="238" name="Google Shape;238;p41"/>
          <p:cNvSpPr txBox="1"/>
          <p:nvPr>
            <p:ph idx="1" type="body"/>
          </p:nvPr>
        </p:nvSpPr>
        <p:spPr>
          <a:xfrm>
            <a:off x="311700" y="1432925"/>
            <a:ext cx="6519600" cy="35562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GB"/>
              <a:t>Amazon has always been at the forefront of innovation, and the world is catching up in 2025. </a:t>
            </a:r>
            <a:endParaRPr/>
          </a:p>
          <a:p>
            <a:pPr indent="-342900" lvl="0" marL="457200" rtl="0" algn="l">
              <a:spcBef>
                <a:spcPts val="0"/>
              </a:spcBef>
              <a:spcAft>
                <a:spcPts val="0"/>
              </a:spcAft>
              <a:buSzPts val="1800"/>
              <a:buChar char="●"/>
            </a:pPr>
            <a:r>
              <a:rPr lang="en-GB"/>
              <a:t>Artificial Intelligence (AI) is one of the hottest topics of 2025, and its use in business is on the rise. </a:t>
            </a:r>
            <a:endParaRPr/>
          </a:p>
          <a:p>
            <a:pPr indent="-342900" lvl="0" marL="457200" rtl="0" algn="l">
              <a:spcBef>
                <a:spcPts val="0"/>
              </a:spcBef>
              <a:spcAft>
                <a:spcPts val="0"/>
              </a:spcAft>
              <a:buSzPts val="1800"/>
              <a:buChar char="●"/>
            </a:pPr>
            <a:r>
              <a:rPr lang="en-GB"/>
              <a:t>Organisations are now using AI in an average of 3 business functions, which is up from 2024 (McKinsey &amp; Company, 2025).</a:t>
            </a:r>
            <a:endParaRPr/>
          </a:p>
          <a:p>
            <a:pPr indent="-342900" lvl="0" marL="457200" rtl="0" algn="l">
              <a:spcBef>
                <a:spcPts val="0"/>
              </a:spcBef>
              <a:spcAft>
                <a:spcPts val="0"/>
              </a:spcAft>
              <a:buSzPts val="1800"/>
              <a:buChar char="●"/>
            </a:pPr>
            <a:r>
              <a:rPr lang="en-GB"/>
              <a:t>S0 why is this an issue for the marketing department at Amazon?</a:t>
            </a:r>
            <a:endParaRPr/>
          </a:p>
        </p:txBody>
      </p:sp>
      <p:pic>
        <p:nvPicPr>
          <p:cNvPr id="239" name="Google Shape;239;p41"/>
          <p:cNvPicPr preferRelativeResize="0"/>
          <p:nvPr/>
        </p:nvPicPr>
        <p:blipFill rotWithShape="1">
          <a:blip r:embed="rId3">
            <a:alphaModFix/>
          </a:blip>
          <a:srcRect b="6637" l="27288" r="7364" t="3417"/>
          <a:stretch/>
        </p:blipFill>
        <p:spPr>
          <a:xfrm>
            <a:off x="6831300" y="0"/>
            <a:ext cx="3224475" cy="5143500"/>
          </a:xfrm>
          <a:prstGeom prst="rect">
            <a:avLst/>
          </a:prstGeom>
          <a:noFill/>
          <a:ln>
            <a:noFill/>
          </a:ln>
        </p:spPr>
      </p:pic>
      <p:pic>
        <p:nvPicPr>
          <p:cNvPr id="240" name="Google Shape;240;p41"/>
          <p:cNvPicPr preferRelativeResize="0"/>
          <p:nvPr/>
        </p:nvPicPr>
        <p:blipFill>
          <a:blip r:embed="rId4">
            <a:alphaModFix/>
          </a:blip>
          <a:stretch>
            <a:fillRect/>
          </a:stretch>
        </p:blipFill>
        <p:spPr>
          <a:xfrm>
            <a:off x="5063350" y="170950"/>
            <a:ext cx="1767951" cy="648250"/>
          </a:xfrm>
          <a:prstGeom prst="rect">
            <a:avLst/>
          </a:prstGeom>
          <a:noFill/>
          <a:ln>
            <a:noFill/>
          </a:ln>
        </p:spPr>
      </p:pic>
      <p:pic>
        <p:nvPicPr>
          <p:cNvPr id="241" name="Google Shape;241;p41"/>
          <p:cNvPicPr preferRelativeResize="0"/>
          <p:nvPr/>
        </p:nvPicPr>
        <p:blipFill rotWithShape="1">
          <a:blip r:embed="rId5">
            <a:alphaModFix/>
          </a:blip>
          <a:srcRect b="787" l="34379" r="-32805" t="787"/>
          <a:stretch/>
        </p:blipFill>
        <p:spPr>
          <a:xfrm>
            <a:off x="6831300" y="0"/>
            <a:ext cx="9000000" cy="53144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5" name="Shape 245"/>
        <p:cNvGrpSpPr/>
        <p:nvPr/>
      </p:nvGrpSpPr>
      <p:grpSpPr>
        <a:xfrm>
          <a:off x="0" y="0"/>
          <a:ext cx="0" cy="0"/>
          <a:chOff x="0" y="0"/>
          <a:chExt cx="0" cy="0"/>
        </a:xfrm>
      </p:grpSpPr>
      <p:sp>
        <p:nvSpPr>
          <p:cNvPr id="246" name="Google Shape;246;p4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Porter’s Five Forces</a:t>
            </a:r>
            <a:endParaRPr>
              <a:highlight>
                <a:srgbClr val="FF9900"/>
              </a:highlight>
            </a:endParaRPr>
          </a:p>
        </p:txBody>
      </p:sp>
      <p:pic>
        <p:nvPicPr>
          <p:cNvPr id="247" name="Google Shape;247;p42"/>
          <p:cNvPicPr preferRelativeResize="0"/>
          <p:nvPr/>
        </p:nvPicPr>
        <p:blipFill>
          <a:blip r:embed="rId3">
            <a:alphaModFix/>
          </a:blip>
          <a:stretch>
            <a:fillRect/>
          </a:stretch>
        </p:blipFill>
        <p:spPr>
          <a:xfrm>
            <a:off x="5063350" y="170950"/>
            <a:ext cx="1767951" cy="648250"/>
          </a:xfrm>
          <a:prstGeom prst="rect">
            <a:avLst/>
          </a:prstGeom>
          <a:noFill/>
          <a:ln>
            <a:noFill/>
          </a:ln>
        </p:spPr>
      </p:pic>
      <p:pic>
        <p:nvPicPr>
          <p:cNvPr id="248" name="Google Shape;248;p42"/>
          <p:cNvPicPr preferRelativeResize="0"/>
          <p:nvPr/>
        </p:nvPicPr>
        <p:blipFill rotWithShape="1">
          <a:blip r:embed="rId4">
            <a:alphaModFix/>
          </a:blip>
          <a:srcRect b="0" l="0" r="65622" t="0"/>
          <a:stretch/>
        </p:blipFill>
        <p:spPr>
          <a:xfrm>
            <a:off x="6831300" y="0"/>
            <a:ext cx="3143451" cy="5143500"/>
          </a:xfrm>
          <a:prstGeom prst="rect">
            <a:avLst/>
          </a:prstGeom>
          <a:noFill/>
          <a:ln>
            <a:noFill/>
          </a:ln>
        </p:spPr>
      </p:pic>
      <p:sp>
        <p:nvSpPr>
          <p:cNvPr id="249" name="Google Shape;249;p42"/>
          <p:cNvSpPr/>
          <p:nvPr/>
        </p:nvSpPr>
        <p:spPr>
          <a:xfrm>
            <a:off x="331150" y="1091350"/>
            <a:ext cx="2827800" cy="648300"/>
          </a:xfrm>
          <a:prstGeom prst="roundRect">
            <a:avLst>
              <a:gd fmla="val 16667" name="adj"/>
            </a:avLst>
          </a:prstGeom>
          <a:solidFill>
            <a:srgbClr val="FF99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The Threat of New Entrants</a:t>
            </a:r>
            <a:endParaRPr>
              <a:latin typeface="Playfair Display"/>
              <a:ea typeface="Playfair Display"/>
              <a:cs typeface="Playfair Display"/>
              <a:sym typeface="Playfair Display"/>
            </a:endParaRPr>
          </a:p>
        </p:txBody>
      </p:sp>
      <p:sp>
        <p:nvSpPr>
          <p:cNvPr id="250" name="Google Shape;250;p42"/>
          <p:cNvSpPr/>
          <p:nvPr/>
        </p:nvSpPr>
        <p:spPr>
          <a:xfrm>
            <a:off x="331150" y="1965675"/>
            <a:ext cx="2827800" cy="648300"/>
          </a:xfrm>
          <a:prstGeom prst="roundRect">
            <a:avLst>
              <a:gd fmla="val 16667" name="adj"/>
            </a:avLst>
          </a:prstGeom>
          <a:solidFill>
            <a:srgbClr val="FF99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Bargaining Power of Buyers</a:t>
            </a:r>
            <a:endParaRPr>
              <a:latin typeface="Playfair Display"/>
              <a:ea typeface="Playfair Display"/>
              <a:cs typeface="Playfair Display"/>
              <a:sym typeface="Playfair Display"/>
            </a:endParaRPr>
          </a:p>
        </p:txBody>
      </p:sp>
      <p:sp>
        <p:nvSpPr>
          <p:cNvPr id="251" name="Google Shape;251;p42"/>
          <p:cNvSpPr/>
          <p:nvPr/>
        </p:nvSpPr>
        <p:spPr>
          <a:xfrm>
            <a:off x="331150" y="2765375"/>
            <a:ext cx="2827800" cy="648300"/>
          </a:xfrm>
          <a:prstGeom prst="roundRect">
            <a:avLst>
              <a:gd fmla="val 16667" name="adj"/>
            </a:avLst>
          </a:prstGeom>
          <a:solidFill>
            <a:srgbClr val="FF99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Bargaining Power of Suppliers</a:t>
            </a:r>
            <a:endParaRPr>
              <a:latin typeface="Playfair Display"/>
              <a:ea typeface="Playfair Display"/>
              <a:cs typeface="Playfair Display"/>
              <a:sym typeface="Playfair Display"/>
            </a:endParaRPr>
          </a:p>
        </p:txBody>
      </p:sp>
      <p:sp>
        <p:nvSpPr>
          <p:cNvPr id="252" name="Google Shape;252;p42"/>
          <p:cNvSpPr/>
          <p:nvPr/>
        </p:nvSpPr>
        <p:spPr>
          <a:xfrm>
            <a:off x="331150" y="3565075"/>
            <a:ext cx="2827800" cy="648300"/>
          </a:xfrm>
          <a:prstGeom prst="roundRect">
            <a:avLst>
              <a:gd fmla="val 16667" name="adj"/>
            </a:avLst>
          </a:prstGeom>
          <a:solidFill>
            <a:srgbClr val="FF99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Threat of Substitutes </a:t>
            </a:r>
            <a:endParaRPr>
              <a:latin typeface="Playfair Display"/>
              <a:ea typeface="Playfair Display"/>
              <a:cs typeface="Playfair Display"/>
              <a:sym typeface="Playfair Display"/>
            </a:endParaRPr>
          </a:p>
        </p:txBody>
      </p:sp>
      <p:sp>
        <p:nvSpPr>
          <p:cNvPr id="253" name="Google Shape;253;p42"/>
          <p:cNvSpPr/>
          <p:nvPr/>
        </p:nvSpPr>
        <p:spPr>
          <a:xfrm>
            <a:off x="331150" y="4364775"/>
            <a:ext cx="2827800" cy="648300"/>
          </a:xfrm>
          <a:prstGeom prst="roundRect">
            <a:avLst>
              <a:gd fmla="val 16667" name="adj"/>
            </a:avLst>
          </a:prstGeom>
          <a:solidFill>
            <a:srgbClr val="FF99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Competitive Rivalry</a:t>
            </a:r>
            <a:endParaRPr>
              <a:latin typeface="Playfair Display"/>
              <a:ea typeface="Playfair Display"/>
              <a:cs typeface="Playfair Display"/>
              <a:sym typeface="Playfair Display"/>
            </a:endParaRPr>
          </a:p>
        </p:txBody>
      </p:sp>
      <p:sp>
        <p:nvSpPr>
          <p:cNvPr id="254" name="Google Shape;254;p42"/>
          <p:cNvSpPr/>
          <p:nvPr/>
        </p:nvSpPr>
        <p:spPr>
          <a:xfrm>
            <a:off x="3581225" y="1068288"/>
            <a:ext cx="4369800" cy="648300"/>
          </a:xfrm>
          <a:prstGeom prst="roundRect">
            <a:avLst>
              <a:gd fmla="val 16667" name="adj"/>
            </a:avLst>
          </a:prstGeom>
          <a:solidFill>
            <a:schemeClr val="lt1"/>
          </a:solidFill>
          <a:ln cap="flat" cmpd="sng" w="76200">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Low Risk</a:t>
            </a:r>
            <a:endParaRPr>
              <a:latin typeface="Playfair Display"/>
              <a:ea typeface="Playfair Display"/>
              <a:cs typeface="Playfair Display"/>
              <a:sym typeface="Playfair Display"/>
            </a:endParaRPr>
          </a:p>
        </p:txBody>
      </p:sp>
      <p:sp>
        <p:nvSpPr>
          <p:cNvPr id="255" name="Google Shape;255;p42"/>
          <p:cNvSpPr/>
          <p:nvPr/>
        </p:nvSpPr>
        <p:spPr>
          <a:xfrm>
            <a:off x="3581225" y="1965675"/>
            <a:ext cx="4369800" cy="648300"/>
          </a:xfrm>
          <a:prstGeom prst="roundRect">
            <a:avLst>
              <a:gd fmla="val 16667" name="adj"/>
            </a:avLst>
          </a:prstGeom>
          <a:solidFill>
            <a:schemeClr val="lt1"/>
          </a:solidFill>
          <a:ln cap="flat" cmpd="sng" w="76200">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Becomes High Risk with the impact of AI</a:t>
            </a:r>
            <a:endParaRPr>
              <a:latin typeface="Playfair Display"/>
              <a:ea typeface="Playfair Display"/>
              <a:cs typeface="Playfair Display"/>
              <a:sym typeface="Playfair Display"/>
            </a:endParaRPr>
          </a:p>
        </p:txBody>
      </p:sp>
      <p:sp>
        <p:nvSpPr>
          <p:cNvPr id="256" name="Google Shape;256;p42"/>
          <p:cNvSpPr/>
          <p:nvPr/>
        </p:nvSpPr>
        <p:spPr>
          <a:xfrm>
            <a:off x="3581225" y="2763800"/>
            <a:ext cx="4369800" cy="648300"/>
          </a:xfrm>
          <a:prstGeom prst="roundRect">
            <a:avLst>
              <a:gd fmla="val 16667" name="adj"/>
            </a:avLst>
          </a:prstGeom>
          <a:solidFill>
            <a:schemeClr val="lt1"/>
          </a:solidFill>
          <a:ln cap="flat" cmpd="sng" w="76200">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Playfair Display"/>
                <a:ea typeface="Playfair Display"/>
                <a:cs typeface="Playfair Display"/>
                <a:sym typeface="Playfair Display"/>
              </a:rPr>
              <a:t>Low Risk</a:t>
            </a:r>
            <a:endParaRPr>
              <a:latin typeface="Playfair Display"/>
              <a:ea typeface="Playfair Display"/>
              <a:cs typeface="Playfair Display"/>
              <a:sym typeface="Playfair Display"/>
            </a:endParaRPr>
          </a:p>
        </p:txBody>
      </p:sp>
      <p:sp>
        <p:nvSpPr>
          <p:cNvPr id="257" name="Google Shape;257;p42"/>
          <p:cNvSpPr/>
          <p:nvPr/>
        </p:nvSpPr>
        <p:spPr>
          <a:xfrm>
            <a:off x="3581225" y="3561925"/>
            <a:ext cx="4369800" cy="648300"/>
          </a:xfrm>
          <a:prstGeom prst="roundRect">
            <a:avLst>
              <a:gd fmla="val 16667" name="adj"/>
            </a:avLst>
          </a:prstGeom>
          <a:solidFill>
            <a:schemeClr val="lt1"/>
          </a:solidFill>
          <a:ln cap="flat" cmpd="sng" w="76200">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2"/>
              </a:buClr>
              <a:buSzPts val="1100"/>
              <a:buFont typeface="Arial"/>
              <a:buNone/>
            </a:pPr>
            <a:r>
              <a:rPr lang="en-GB">
                <a:solidFill>
                  <a:schemeClr val="dk2"/>
                </a:solidFill>
                <a:latin typeface="Playfair Display"/>
                <a:ea typeface="Playfair Display"/>
                <a:cs typeface="Playfair Display"/>
                <a:sym typeface="Playfair Display"/>
              </a:rPr>
              <a:t>Becomes High Risk with the impact of AI</a:t>
            </a:r>
            <a:endParaRPr>
              <a:solidFill>
                <a:schemeClr val="dk2"/>
              </a:solidFill>
              <a:latin typeface="Playfair Display"/>
              <a:ea typeface="Playfair Display"/>
              <a:cs typeface="Playfair Display"/>
              <a:sym typeface="Playfair Display"/>
            </a:endParaRPr>
          </a:p>
        </p:txBody>
      </p:sp>
      <p:sp>
        <p:nvSpPr>
          <p:cNvPr id="258" name="Google Shape;258;p42"/>
          <p:cNvSpPr/>
          <p:nvPr/>
        </p:nvSpPr>
        <p:spPr>
          <a:xfrm>
            <a:off x="3581225" y="4360050"/>
            <a:ext cx="4369800" cy="648300"/>
          </a:xfrm>
          <a:prstGeom prst="roundRect">
            <a:avLst>
              <a:gd fmla="val 16667" name="adj"/>
            </a:avLst>
          </a:prstGeom>
          <a:solidFill>
            <a:schemeClr val="lt1"/>
          </a:solidFill>
          <a:ln cap="flat" cmpd="sng" w="76200">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2"/>
              </a:buClr>
              <a:buSzPts val="1100"/>
              <a:buFont typeface="Arial"/>
              <a:buNone/>
            </a:pPr>
            <a:r>
              <a:rPr lang="en-GB">
                <a:solidFill>
                  <a:schemeClr val="dk2"/>
                </a:solidFill>
                <a:latin typeface="Playfair Display"/>
                <a:ea typeface="Playfair Display"/>
                <a:cs typeface="Playfair Display"/>
                <a:sym typeface="Playfair Display"/>
              </a:rPr>
              <a:t>High Risk &amp; Increased by the impact of AI</a:t>
            </a:r>
            <a:endParaRPr>
              <a:solidFill>
                <a:schemeClr val="dk2"/>
              </a:solidFill>
              <a:latin typeface="Playfair Display"/>
              <a:ea typeface="Playfair Display"/>
              <a:cs typeface="Playfair Display"/>
              <a:sym typeface="Playfair Display"/>
            </a:endParaRPr>
          </a:p>
        </p:txBody>
      </p:sp>
      <p:sp>
        <p:nvSpPr>
          <p:cNvPr id="259" name="Google Shape;259;p42"/>
          <p:cNvSpPr txBox="1"/>
          <p:nvPr/>
        </p:nvSpPr>
        <p:spPr>
          <a:xfrm>
            <a:off x="77450" y="56775"/>
            <a:ext cx="1767900" cy="158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2"/>
                </a:solidFill>
                <a:latin typeface="Playfair Display"/>
                <a:ea typeface="Playfair Display"/>
                <a:cs typeface="Playfair Display"/>
                <a:sym typeface="Playfair Display"/>
              </a:rPr>
              <a:t>Porter (2008)</a:t>
            </a:r>
            <a:endParaRPr sz="1200">
              <a:solidFill>
                <a:schemeClr val="dk2"/>
              </a:solidFill>
              <a:latin typeface="Playfair Display"/>
              <a:ea typeface="Playfair Display"/>
              <a:cs typeface="Playfair Display"/>
              <a:sym typeface="Playfair Display"/>
            </a:endParaRPr>
          </a:p>
          <a:p>
            <a:pPr indent="0" lvl="0" marL="0" rtl="0" algn="l">
              <a:spcBef>
                <a:spcPts val="0"/>
              </a:spcBef>
              <a:spcAft>
                <a:spcPts val="0"/>
              </a:spcAft>
              <a:buNone/>
            </a:pPr>
            <a:r>
              <a:t/>
            </a:r>
            <a:endParaRPr sz="1200">
              <a:solidFill>
                <a:schemeClr val="dk2"/>
              </a:solidFill>
              <a:latin typeface="Playfair Display"/>
              <a:ea typeface="Playfair Display"/>
              <a:cs typeface="Playfair Display"/>
              <a:sym typeface="Playfair Display"/>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pic>
        <p:nvPicPr>
          <p:cNvPr id="264" name="Google Shape;264;p43"/>
          <p:cNvPicPr preferRelativeResize="0"/>
          <p:nvPr/>
        </p:nvPicPr>
        <p:blipFill>
          <a:blip r:embed="rId3">
            <a:alphaModFix/>
          </a:blip>
          <a:stretch>
            <a:fillRect/>
          </a:stretch>
        </p:blipFill>
        <p:spPr>
          <a:xfrm>
            <a:off x="0" y="-15987"/>
            <a:ext cx="9144000" cy="5175483"/>
          </a:xfrm>
          <a:prstGeom prst="rect">
            <a:avLst/>
          </a:prstGeom>
          <a:noFill/>
          <a:ln>
            <a:noFill/>
          </a:ln>
        </p:spPr>
      </p:pic>
      <p:sp>
        <p:nvSpPr>
          <p:cNvPr id="265" name="Google Shape;265;p43"/>
          <p:cNvSpPr/>
          <p:nvPr/>
        </p:nvSpPr>
        <p:spPr>
          <a:xfrm>
            <a:off x="-9350" y="-15975"/>
            <a:ext cx="9321000" cy="868500"/>
          </a:xfrm>
          <a:prstGeom prst="rect">
            <a:avLst/>
          </a:prstGeom>
          <a:solidFill>
            <a:schemeClr val="lt1"/>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Playfair Display"/>
              <a:ea typeface="Playfair Display"/>
              <a:cs typeface="Playfair Display"/>
              <a:sym typeface="Playfair Display"/>
            </a:endParaRPr>
          </a:p>
        </p:txBody>
      </p:sp>
      <p:sp>
        <p:nvSpPr>
          <p:cNvPr id="266" name="Google Shape;266;p43"/>
          <p:cNvSpPr txBox="1"/>
          <p:nvPr>
            <p:ph type="title"/>
          </p:nvPr>
        </p:nvSpPr>
        <p:spPr>
          <a:xfrm>
            <a:off x="311700" y="1319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Lewin’s Force Field Analysis - Amazon Bank App</a:t>
            </a:r>
            <a:endParaRPr>
              <a:highlight>
                <a:srgbClr val="FF9900"/>
              </a:highlight>
            </a:endParaRPr>
          </a:p>
        </p:txBody>
      </p:sp>
      <p:pic>
        <p:nvPicPr>
          <p:cNvPr id="267" name="Google Shape;267;p43"/>
          <p:cNvPicPr preferRelativeResize="0"/>
          <p:nvPr/>
        </p:nvPicPr>
        <p:blipFill>
          <a:blip r:embed="rId4">
            <a:alphaModFix/>
          </a:blip>
          <a:stretch>
            <a:fillRect/>
          </a:stretch>
        </p:blipFill>
        <p:spPr>
          <a:xfrm>
            <a:off x="7282650" y="-15975"/>
            <a:ext cx="1767951" cy="648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44"/>
          <p:cNvSpPr txBox="1"/>
          <p:nvPr>
            <p:ph idx="1" type="subTitle"/>
          </p:nvPr>
        </p:nvSpPr>
        <p:spPr>
          <a:xfrm>
            <a:off x="215661" y="1580096"/>
            <a:ext cx="8604900" cy="3808200"/>
          </a:xfrm>
          <a:prstGeom prst="rect">
            <a:avLst/>
          </a:prstGeom>
          <a:noFill/>
          <a:ln>
            <a:noFill/>
          </a:ln>
        </p:spPr>
        <p:txBody>
          <a:bodyPr anchorCtr="0" anchor="t" bIns="34275" lIns="68575" spcFirstLastPara="1" rIns="68575" wrap="square" tIns="34275">
            <a:normAutofit/>
          </a:bodyPr>
          <a:lstStyle/>
          <a:p>
            <a:pPr indent="0" lvl="0" marL="0" rtl="0" algn="ctr">
              <a:lnSpc>
                <a:spcPct val="90000"/>
              </a:lnSpc>
              <a:spcBef>
                <a:spcPts val="0"/>
              </a:spcBef>
              <a:spcAft>
                <a:spcPts val="0"/>
              </a:spcAft>
              <a:buClr>
                <a:schemeClr val="dk1"/>
              </a:buClr>
              <a:buSzPts val="1800"/>
              <a:buNone/>
            </a:pPr>
            <a:r>
              <a:t/>
            </a:r>
            <a:endParaRPr b="1">
              <a:solidFill>
                <a:srgbClr val="0E101A"/>
              </a:solidFill>
            </a:endParaRPr>
          </a:p>
          <a:p>
            <a:pPr indent="0" lvl="0" marL="0" rtl="0" algn="ctr">
              <a:lnSpc>
                <a:spcPct val="90000"/>
              </a:lnSpc>
              <a:spcBef>
                <a:spcPts val="800"/>
              </a:spcBef>
              <a:spcAft>
                <a:spcPts val="0"/>
              </a:spcAft>
              <a:buClr>
                <a:schemeClr val="dk1"/>
              </a:buClr>
              <a:buSzPts val="1800"/>
              <a:buNone/>
            </a:pPr>
            <a:r>
              <a:t/>
            </a:r>
            <a:endParaRPr/>
          </a:p>
        </p:txBody>
      </p:sp>
      <p:sp>
        <p:nvSpPr>
          <p:cNvPr id="273" name="Google Shape;273;p44"/>
          <p:cNvSpPr txBox="1"/>
          <p:nvPr/>
        </p:nvSpPr>
        <p:spPr>
          <a:xfrm>
            <a:off x="394125" y="848700"/>
            <a:ext cx="6280500" cy="37173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1" i="0" lang="en-GB" sz="1800" u="none" cap="none" strike="noStrike">
                <a:solidFill>
                  <a:srgbClr val="0E101A"/>
                </a:solidFill>
                <a:latin typeface="Playfair Display"/>
                <a:ea typeface="Playfair Display"/>
                <a:cs typeface="Playfair Display"/>
                <a:sym typeface="Playfair Display"/>
              </a:rPr>
              <a:t>Conclusion: </a:t>
            </a:r>
            <a:r>
              <a:rPr i="0" lang="en-GB" sz="2100" u="none" cap="none" strike="noStrike">
                <a:solidFill>
                  <a:srgbClr val="0E101A"/>
                </a:solidFill>
                <a:latin typeface="Playfair Display"/>
                <a:ea typeface="Playfair Display"/>
                <a:cs typeface="Playfair Display"/>
                <a:sym typeface="Playfair Display"/>
              </a:rPr>
              <a:t> </a:t>
            </a:r>
            <a:endParaRPr sz="1100">
              <a:latin typeface="Playfair Display"/>
              <a:ea typeface="Playfair Display"/>
              <a:cs typeface="Playfair Display"/>
              <a:sym typeface="Playfair Display"/>
            </a:endParaRPr>
          </a:p>
          <a:p>
            <a:pPr indent="0" lvl="0" marL="0" marR="0" rtl="0" algn="l">
              <a:spcBef>
                <a:spcPts val="0"/>
              </a:spcBef>
              <a:spcAft>
                <a:spcPts val="0"/>
              </a:spcAft>
              <a:buNone/>
            </a:pPr>
            <a:r>
              <a:t/>
            </a:r>
            <a:endParaRPr sz="2100">
              <a:solidFill>
                <a:srgbClr val="0E101A"/>
              </a:solidFill>
              <a:latin typeface="Playfair Display"/>
              <a:ea typeface="Playfair Display"/>
              <a:cs typeface="Playfair Display"/>
              <a:sym typeface="Playfair Display"/>
            </a:endParaRPr>
          </a:p>
          <a:p>
            <a:pPr indent="-107950" lvl="0" marL="0" marR="0" rtl="0" algn="l">
              <a:spcBef>
                <a:spcPts val="0"/>
              </a:spcBef>
              <a:spcAft>
                <a:spcPts val="0"/>
              </a:spcAft>
              <a:buClr>
                <a:srgbClr val="FF9900"/>
              </a:buClr>
              <a:buSzPts val="1700"/>
              <a:buFont typeface="Playfair Display"/>
              <a:buChar char="•"/>
            </a:pPr>
            <a:r>
              <a:rPr lang="en-GB" sz="1700">
                <a:solidFill>
                  <a:srgbClr val="0E101A"/>
                </a:solidFill>
                <a:latin typeface="Playfair Display"/>
                <a:ea typeface="Playfair Display"/>
                <a:cs typeface="Playfair Display"/>
                <a:sym typeface="Playfair Display"/>
              </a:rPr>
              <a:t>Advantages : customer base, brand reputation, strong network, and technology</a:t>
            </a:r>
            <a:endParaRPr sz="1100">
              <a:latin typeface="Playfair Display"/>
              <a:ea typeface="Playfair Display"/>
              <a:cs typeface="Playfair Display"/>
              <a:sym typeface="Playfair Display"/>
            </a:endParaRPr>
          </a:p>
          <a:p>
            <a:pPr indent="-107950" lvl="0" marL="0" marR="0" rtl="0" algn="l">
              <a:spcBef>
                <a:spcPts val="0"/>
              </a:spcBef>
              <a:spcAft>
                <a:spcPts val="0"/>
              </a:spcAft>
              <a:buClr>
                <a:srgbClr val="FF9900"/>
              </a:buClr>
              <a:buSzPts val="1700"/>
              <a:buFont typeface="Playfair Display"/>
              <a:buChar char="•"/>
            </a:pPr>
            <a:r>
              <a:rPr lang="en-GB" sz="1700">
                <a:solidFill>
                  <a:srgbClr val="0E101A"/>
                </a:solidFill>
                <a:latin typeface="Playfair Display"/>
                <a:ea typeface="Playfair Display"/>
                <a:cs typeface="Playfair Display"/>
                <a:sym typeface="Playfair Display"/>
              </a:rPr>
              <a:t>Disadvantages : competition, ethical issues, and brand dilution </a:t>
            </a:r>
            <a:endParaRPr sz="1100">
              <a:latin typeface="Playfair Display"/>
              <a:ea typeface="Playfair Display"/>
              <a:cs typeface="Playfair Display"/>
              <a:sym typeface="Playfair Display"/>
            </a:endParaRPr>
          </a:p>
          <a:p>
            <a:pPr indent="-107950" lvl="0" marL="0" marR="0" rtl="0" algn="l">
              <a:spcBef>
                <a:spcPts val="0"/>
              </a:spcBef>
              <a:spcAft>
                <a:spcPts val="0"/>
              </a:spcAft>
              <a:buClr>
                <a:srgbClr val="FF9900"/>
              </a:buClr>
              <a:buSzPts val="1700"/>
              <a:buFont typeface="Playfair Display"/>
              <a:buChar char="•"/>
            </a:pPr>
            <a:r>
              <a:rPr lang="en-GB" sz="1700">
                <a:solidFill>
                  <a:srgbClr val="0E101A"/>
                </a:solidFill>
                <a:latin typeface="Playfair Display"/>
                <a:ea typeface="Playfair Display"/>
                <a:cs typeface="Playfair Display"/>
                <a:sym typeface="Playfair Display"/>
              </a:rPr>
              <a:t>Amazon should consider starting an online banking service</a:t>
            </a:r>
            <a:endParaRPr sz="1100">
              <a:latin typeface="Playfair Display"/>
              <a:ea typeface="Playfair Display"/>
              <a:cs typeface="Playfair Display"/>
              <a:sym typeface="Playfair Display"/>
            </a:endParaRPr>
          </a:p>
          <a:p>
            <a:pPr indent="0" lvl="0" marL="0" marR="0" rtl="0" algn="l">
              <a:spcBef>
                <a:spcPts val="0"/>
              </a:spcBef>
              <a:spcAft>
                <a:spcPts val="0"/>
              </a:spcAft>
              <a:buNone/>
            </a:pPr>
            <a:r>
              <a:t/>
            </a:r>
            <a:endParaRPr sz="1700">
              <a:solidFill>
                <a:srgbClr val="0E101A"/>
              </a:solidFill>
              <a:latin typeface="Playfair Display"/>
              <a:ea typeface="Playfair Display"/>
              <a:cs typeface="Playfair Display"/>
              <a:sym typeface="Playfair Display"/>
            </a:endParaRPr>
          </a:p>
          <a:p>
            <a:pPr indent="0" lvl="0" marL="0" marR="0" rtl="0" algn="l">
              <a:spcBef>
                <a:spcPts val="0"/>
              </a:spcBef>
              <a:spcAft>
                <a:spcPts val="0"/>
              </a:spcAft>
              <a:buNone/>
            </a:pPr>
            <a:r>
              <a:rPr b="1" lang="en-GB" sz="1800">
                <a:solidFill>
                  <a:srgbClr val="0E101A"/>
                </a:solidFill>
                <a:latin typeface="Playfair Display"/>
                <a:ea typeface="Playfair Display"/>
                <a:cs typeface="Playfair Display"/>
                <a:sym typeface="Playfair Display"/>
              </a:rPr>
              <a:t>Recommendations</a:t>
            </a:r>
            <a:r>
              <a:rPr b="1" lang="en-GB" sz="2100">
                <a:solidFill>
                  <a:srgbClr val="0E101A"/>
                </a:solidFill>
                <a:latin typeface="Playfair Display"/>
                <a:ea typeface="Playfair Display"/>
                <a:cs typeface="Playfair Display"/>
                <a:sym typeface="Playfair Display"/>
              </a:rPr>
              <a:t>:</a:t>
            </a:r>
            <a:endParaRPr sz="1100">
              <a:latin typeface="Playfair Display"/>
              <a:ea typeface="Playfair Display"/>
              <a:cs typeface="Playfair Display"/>
              <a:sym typeface="Playfair Display"/>
            </a:endParaRPr>
          </a:p>
          <a:p>
            <a:pPr indent="0" lvl="0" marL="0" marR="0" rtl="0" algn="l">
              <a:spcBef>
                <a:spcPts val="0"/>
              </a:spcBef>
              <a:spcAft>
                <a:spcPts val="0"/>
              </a:spcAft>
              <a:buNone/>
            </a:pPr>
            <a:r>
              <a:t/>
            </a:r>
            <a:endParaRPr b="1" sz="2100">
              <a:solidFill>
                <a:srgbClr val="0E101A"/>
              </a:solidFill>
              <a:latin typeface="Playfair Display"/>
              <a:ea typeface="Playfair Display"/>
              <a:cs typeface="Playfair Display"/>
              <a:sym typeface="Playfair Display"/>
            </a:endParaRPr>
          </a:p>
          <a:p>
            <a:pPr indent="-107950" lvl="0" marL="0" marR="0" rtl="0" algn="l">
              <a:spcBef>
                <a:spcPts val="0"/>
              </a:spcBef>
              <a:spcAft>
                <a:spcPts val="0"/>
              </a:spcAft>
              <a:buClr>
                <a:srgbClr val="FF9900"/>
              </a:buClr>
              <a:buSzPts val="1700"/>
              <a:buFont typeface="Playfair Display"/>
              <a:buChar char="•"/>
            </a:pPr>
            <a:r>
              <a:rPr lang="en-GB" sz="1700">
                <a:solidFill>
                  <a:srgbClr val="0E101A"/>
                </a:solidFill>
                <a:latin typeface="Playfair Display"/>
                <a:ea typeface="Playfair Display"/>
                <a:cs typeface="Playfair Display"/>
                <a:sym typeface="Playfair Display"/>
              </a:rPr>
              <a:t>Need to address intense competition</a:t>
            </a:r>
            <a:endParaRPr sz="1100">
              <a:latin typeface="Playfair Display"/>
              <a:ea typeface="Playfair Display"/>
              <a:cs typeface="Playfair Display"/>
              <a:sym typeface="Playfair Display"/>
            </a:endParaRPr>
          </a:p>
          <a:p>
            <a:pPr indent="-107950" lvl="0" marL="0" marR="0" rtl="0" algn="l">
              <a:spcBef>
                <a:spcPts val="0"/>
              </a:spcBef>
              <a:spcAft>
                <a:spcPts val="0"/>
              </a:spcAft>
              <a:buClr>
                <a:srgbClr val="FF9900"/>
              </a:buClr>
              <a:buSzPts val="1700"/>
              <a:buFont typeface="Playfair Display"/>
              <a:buChar char="•"/>
            </a:pPr>
            <a:r>
              <a:rPr lang="en-GB" sz="1700">
                <a:solidFill>
                  <a:srgbClr val="0E101A"/>
                </a:solidFill>
                <a:latin typeface="Playfair Display"/>
                <a:ea typeface="Playfair Display"/>
                <a:cs typeface="Playfair Display"/>
                <a:sym typeface="Playfair Display"/>
              </a:rPr>
              <a:t>Enhance data security</a:t>
            </a:r>
            <a:endParaRPr sz="1100">
              <a:latin typeface="Playfair Display"/>
              <a:ea typeface="Playfair Display"/>
              <a:cs typeface="Playfair Display"/>
              <a:sym typeface="Playfair Display"/>
            </a:endParaRPr>
          </a:p>
          <a:p>
            <a:pPr indent="-107950" lvl="0" marL="0" marR="0" rtl="0" algn="l">
              <a:spcBef>
                <a:spcPts val="0"/>
              </a:spcBef>
              <a:spcAft>
                <a:spcPts val="0"/>
              </a:spcAft>
              <a:buClr>
                <a:srgbClr val="FF9900"/>
              </a:buClr>
              <a:buSzPts val="1700"/>
              <a:buFont typeface="Playfair Display"/>
              <a:buChar char="•"/>
            </a:pPr>
            <a:r>
              <a:rPr lang="en-GB" sz="1700">
                <a:solidFill>
                  <a:srgbClr val="0E101A"/>
                </a:solidFill>
                <a:latin typeface="Playfair Display"/>
                <a:ea typeface="Playfair Display"/>
                <a:cs typeface="Playfair Display"/>
                <a:sym typeface="Playfair Display"/>
              </a:rPr>
              <a:t>Comply with regulatory guidelines</a:t>
            </a:r>
            <a:endParaRPr sz="1100">
              <a:latin typeface="Playfair Display"/>
              <a:ea typeface="Playfair Display"/>
              <a:cs typeface="Playfair Display"/>
              <a:sym typeface="Playfair Display"/>
            </a:endParaRPr>
          </a:p>
          <a:p>
            <a:pPr indent="-107950" lvl="0" marL="0" marR="0" rtl="0" algn="l">
              <a:spcBef>
                <a:spcPts val="0"/>
              </a:spcBef>
              <a:spcAft>
                <a:spcPts val="0"/>
              </a:spcAft>
              <a:buClr>
                <a:srgbClr val="FF9900"/>
              </a:buClr>
              <a:buSzPts val="1700"/>
              <a:buFont typeface="Playfair Display"/>
              <a:buChar char="•"/>
            </a:pPr>
            <a:r>
              <a:rPr lang="en-GB" sz="1700">
                <a:solidFill>
                  <a:srgbClr val="0E101A"/>
                </a:solidFill>
                <a:latin typeface="Playfair Display"/>
                <a:ea typeface="Playfair Display"/>
                <a:cs typeface="Playfair Display"/>
                <a:sym typeface="Playfair Display"/>
              </a:rPr>
              <a:t>A strategy focused on customer trust.</a:t>
            </a:r>
            <a:endParaRPr sz="1100">
              <a:latin typeface="Playfair Display"/>
              <a:ea typeface="Playfair Display"/>
              <a:cs typeface="Playfair Display"/>
              <a:sym typeface="Playfair Display"/>
            </a:endParaRPr>
          </a:p>
        </p:txBody>
      </p:sp>
      <p:sp>
        <p:nvSpPr>
          <p:cNvPr id="274" name="Google Shape;274;p44"/>
          <p:cNvSpPr txBox="1"/>
          <p:nvPr/>
        </p:nvSpPr>
        <p:spPr>
          <a:xfrm>
            <a:off x="282783" y="232833"/>
            <a:ext cx="5982600" cy="4848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2700">
                <a:solidFill>
                  <a:schemeClr val="dk1"/>
                </a:solidFill>
                <a:highlight>
                  <a:srgbClr val="FF9900"/>
                </a:highlight>
                <a:latin typeface="Oswald"/>
                <a:ea typeface="Oswald"/>
                <a:cs typeface="Oswald"/>
                <a:sym typeface="Oswald"/>
              </a:rPr>
              <a:t>Conclusion and Recommendations </a:t>
            </a:r>
            <a:endParaRPr sz="2700">
              <a:solidFill>
                <a:schemeClr val="dk1"/>
              </a:solidFill>
              <a:highlight>
                <a:srgbClr val="FF9900"/>
              </a:highlight>
              <a:latin typeface="Oswald"/>
              <a:ea typeface="Oswald"/>
              <a:cs typeface="Oswald"/>
              <a:sym typeface="Oswald"/>
            </a:endParaRPr>
          </a:p>
        </p:txBody>
      </p:sp>
      <p:pic>
        <p:nvPicPr>
          <p:cNvPr id="275" name="Google Shape;275;p44"/>
          <p:cNvPicPr preferRelativeResize="0"/>
          <p:nvPr/>
        </p:nvPicPr>
        <p:blipFill rotWithShape="1">
          <a:blip r:embed="rId3">
            <a:alphaModFix/>
          </a:blip>
          <a:srcRect b="0" l="24522" r="46224" t="-2051"/>
          <a:stretch/>
        </p:blipFill>
        <p:spPr>
          <a:xfrm>
            <a:off x="6896500" y="-162300"/>
            <a:ext cx="2247501" cy="5358026"/>
          </a:xfrm>
          <a:prstGeom prst="rect">
            <a:avLst/>
          </a:prstGeom>
          <a:noFill/>
          <a:ln>
            <a:noFill/>
          </a:ln>
        </p:spPr>
      </p:pic>
      <p:pic>
        <p:nvPicPr>
          <p:cNvPr id="276" name="Google Shape;276;p44"/>
          <p:cNvPicPr preferRelativeResize="0"/>
          <p:nvPr/>
        </p:nvPicPr>
        <p:blipFill>
          <a:blip r:embed="rId4">
            <a:alphaModFix/>
          </a:blip>
          <a:stretch>
            <a:fillRect/>
          </a:stretch>
        </p:blipFill>
        <p:spPr>
          <a:xfrm>
            <a:off x="5061850" y="69375"/>
            <a:ext cx="1767951" cy="648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0" name="Shape 280"/>
        <p:cNvGrpSpPr/>
        <p:nvPr/>
      </p:nvGrpSpPr>
      <p:grpSpPr>
        <a:xfrm>
          <a:off x="0" y="0"/>
          <a:ext cx="0" cy="0"/>
          <a:chOff x="0" y="0"/>
          <a:chExt cx="0" cy="0"/>
        </a:xfrm>
      </p:grpSpPr>
      <p:sp>
        <p:nvSpPr>
          <p:cNvPr id="281" name="Google Shape;281;p45"/>
          <p:cNvSpPr txBox="1"/>
          <p:nvPr>
            <p:ph type="title"/>
          </p:nvPr>
        </p:nvSpPr>
        <p:spPr>
          <a:xfrm>
            <a:off x="628650" y="273844"/>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lay"/>
              <a:buNone/>
            </a:pPr>
            <a:r>
              <a:rPr lang="en-GB">
                <a:highlight>
                  <a:srgbClr val="FF9900"/>
                </a:highlight>
              </a:rPr>
              <a:t>PESTLE ANALYSIS </a:t>
            </a:r>
            <a:endParaRPr>
              <a:highlight>
                <a:srgbClr val="FF9900"/>
              </a:highlight>
            </a:endParaRPr>
          </a:p>
        </p:txBody>
      </p:sp>
      <p:sp>
        <p:nvSpPr>
          <p:cNvPr id="282" name="Google Shape;282;p45"/>
          <p:cNvSpPr txBox="1"/>
          <p:nvPr>
            <p:ph idx="1" type="body"/>
          </p:nvPr>
        </p:nvSpPr>
        <p:spPr>
          <a:xfrm>
            <a:off x="628650" y="1369219"/>
            <a:ext cx="3886200" cy="3263400"/>
          </a:xfrm>
          <a:prstGeom prst="rect">
            <a:avLst/>
          </a:prstGeom>
          <a:noFill/>
          <a:ln>
            <a:noFill/>
          </a:ln>
        </p:spPr>
        <p:txBody>
          <a:bodyPr anchorCtr="0" anchor="t" bIns="34275" lIns="68575" spcFirstLastPara="1" rIns="68575" wrap="square" tIns="34275">
            <a:normAutofit/>
          </a:bodyPr>
          <a:lstStyle/>
          <a:p>
            <a:pPr indent="-171450" lvl="0" marL="177800" rtl="0" algn="l">
              <a:lnSpc>
                <a:spcPct val="90000"/>
              </a:lnSpc>
              <a:spcBef>
                <a:spcPts val="0"/>
              </a:spcBef>
              <a:spcAft>
                <a:spcPts val="0"/>
              </a:spcAft>
              <a:buClr>
                <a:srgbClr val="FF9900"/>
              </a:buClr>
              <a:buSzPts val="2100"/>
              <a:buChar char="●"/>
            </a:pPr>
            <a:r>
              <a:rPr b="1" lang="en-GB"/>
              <a:t>Political – Government Policies.</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Tightening Regulations like the General Data Protection Regulation (GDPR) restrict data use (Hickman and Gabel, 2024).</a:t>
            </a:r>
            <a:endParaRPr/>
          </a:p>
          <a:p>
            <a:pPr indent="-171450" lvl="0" marL="177800" rtl="0" algn="l">
              <a:lnSpc>
                <a:spcPct val="90000"/>
              </a:lnSpc>
              <a:spcBef>
                <a:spcPts val="800"/>
              </a:spcBef>
              <a:spcAft>
                <a:spcPts val="1200"/>
              </a:spcAft>
              <a:buClr>
                <a:srgbClr val="FF9900"/>
              </a:buClr>
              <a:buSzPts val="2100"/>
              <a:buFont typeface="Noto Sans Symbols"/>
              <a:buChar char="⮚"/>
            </a:pPr>
            <a:r>
              <a:rPr lang="en-GB"/>
              <a:t>Failing to meet rules could damage brand reputation and market position.</a:t>
            </a:r>
            <a:endParaRPr/>
          </a:p>
        </p:txBody>
      </p:sp>
      <p:sp>
        <p:nvSpPr>
          <p:cNvPr id="283" name="Google Shape;283;p45"/>
          <p:cNvSpPr txBox="1"/>
          <p:nvPr>
            <p:ph idx="2" type="body"/>
          </p:nvPr>
        </p:nvSpPr>
        <p:spPr>
          <a:xfrm>
            <a:off x="4629150" y="1369219"/>
            <a:ext cx="3886200" cy="3263400"/>
          </a:xfrm>
          <a:prstGeom prst="rect">
            <a:avLst/>
          </a:prstGeom>
          <a:noFill/>
          <a:ln>
            <a:noFill/>
          </a:ln>
        </p:spPr>
        <p:txBody>
          <a:bodyPr anchorCtr="0" anchor="t" bIns="34275" lIns="68575" spcFirstLastPara="1" rIns="68575" wrap="square" tIns="34275">
            <a:normAutofit/>
          </a:bodyPr>
          <a:lstStyle/>
          <a:p>
            <a:pPr indent="-171450" lvl="0" marL="177800" rtl="0" algn="l">
              <a:lnSpc>
                <a:spcPct val="90000"/>
              </a:lnSpc>
              <a:spcBef>
                <a:spcPts val="0"/>
              </a:spcBef>
              <a:spcAft>
                <a:spcPts val="0"/>
              </a:spcAft>
              <a:buClr>
                <a:srgbClr val="FF9900"/>
              </a:buClr>
              <a:buSzPts val="2100"/>
              <a:buChar char="●"/>
            </a:pPr>
            <a:r>
              <a:rPr b="1" lang="en-GB"/>
              <a:t>Economic- High AI Investment Costs &amp; Market Competition.</a:t>
            </a:r>
            <a:endParaRPr/>
          </a:p>
          <a:p>
            <a:pPr indent="-171450" lvl="0" marL="177800" rtl="0" algn="l">
              <a:lnSpc>
                <a:spcPct val="90000"/>
              </a:lnSpc>
              <a:spcBef>
                <a:spcPts val="800"/>
              </a:spcBef>
              <a:spcAft>
                <a:spcPts val="0"/>
              </a:spcAft>
              <a:buClr>
                <a:srgbClr val="FF9900"/>
              </a:buClr>
              <a:buSzPts val="2100"/>
              <a:buFont typeface="Noto Sans Symbols"/>
              <a:buChar char="⮚"/>
            </a:pPr>
            <a:r>
              <a:rPr b="1" lang="en-GB"/>
              <a:t> </a:t>
            </a:r>
            <a:r>
              <a:rPr lang="en-GB"/>
              <a:t>High investment is required for AI development (Mulligan and Pennesi, 2024). </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Economic slowdowns could limit innovation spending.</a:t>
            </a:r>
            <a:endParaRPr/>
          </a:p>
          <a:p>
            <a:pPr indent="-171450" lvl="0" marL="177800" rtl="0" algn="l">
              <a:lnSpc>
                <a:spcPct val="90000"/>
              </a:lnSpc>
              <a:spcBef>
                <a:spcPts val="800"/>
              </a:spcBef>
              <a:spcAft>
                <a:spcPts val="1200"/>
              </a:spcAft>
              <a:buClr>
                <a:srgbClr val="FF9900"/>
              </a:buClr>
              <a:buSzPts val="2100"/>
              <a:buFont typeface="Noto Sans Symbols"/>
              <a:buChar char="⮚"/>
            </a:pPr>
            <a:r>
              <a:rPr lang="en-GB"/>
              <a:t> Amazon must ensure AI delivers quick, measurable returns.</a:t>
            </a:r>
            <a:endParaRPr/>
          </a:p>
        </p:txBody>
      </p:sp>
      <p:pic>
        <p:nvPicPr>
          <p:cNvPr id="284" name="Google Shape;284;p45"/>
          <p:cNvPicPr preferRelativeResize="0"/>
          <p:nvPr/>
        </p:nvPicPr>
        <p:blipFill>
          <a:blip r:embed="rId3">
            <a:alphaModFix/>
          </a:blip>
          <a:stretch>
            <a:fillRect/>
          </a:stretch>
        </p:blipFill>
        <p:spPr>
          <a:xfrm>
            <a:off x="7320300" y="96925"/>
            <a:ext cx="1767951" cy="6482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8" name="Shape 288"/>
        <p:cNvGrpSpPr/>
        <p:nvPr/>
      </p:nvGrpSpPr>
      <p:grpSpPr>
        <a:xfrm>
          <a:off x="0" y="0"/>
          <a:ext cx="0" cy="0"/>
          <a:chOff x="0" y="0"/>
          <a:chExt cx="0" cy="0"/>
        </a:xfrm>
      </p:grpSpPr>
      <p:sp>
        <p:nvSpPr>
          <p:cNvPr id="289" name="Google Shape;289;p46"/>
          <p:cNvSpPr txBox="1"/>
          <p:nvPr>
            <p:ph idx="1" type="body"/>
          </p:nvPr>
        </p:nvSpPr>
        <p:spPr>
          <a:xfrm>
            <a:off x="307806" y="853500"/>
            <a:ext cx="4264200" cy="4290000"/>
          </a:xfrm>
          <a:prstGeom prst="rect">
            <a:avLst/>
          </a:prstGeom>
          <a:noFill/>
          <a:ln>
            <a:noFill/>
          </a:ln>
        </p:spPr>
        <p:txBody>
          <a:bodyPr anchorCtr="0" anchor="t" bIns="34275" lIns="68575" spcFirstLastPara="1" rIns="68575" wrap="square" tIns="34275">
            <a:normAutofit/>
          </a:bodyPr>
          <a:lstStyle/>
          <a:p>
            <a:pPr indent="-171450" lvl="0" marL="177800" rtl="0" algn="l">
              <a:lnSpc>
                <a:spcPct val="90000"/>
              </a:lnSpc>
              <a:spcBef>
                <a:spcPts val="0"/>
              </a:spcBef>
              <a:spcAft>
                <a:spcPts val="0"/>
              </a:spcAft>
              <a:buClr>
                <a:srgbClr val="FF9900"/>
              </a:buClr>
              <a:buSzPts val="2100"/>
              <a:buChar char="●"/>
            </a:pPr>
            <a:r>
              <a:rPr b="1" lang="en-GB"/>
              <a:t>Social- Consumer Trust &amp; AI Ethics</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Growing awareness of AI bias and ethics ( Karami, Shemshaki, and Ghanzanfar, 2024).</a:t>
            </a:r>
            <a:endParaRPr/>
          </a:p>
          <a:p>
            <a:pPr indent="-171450" lvl="0" marL="177800" rtl="0" algn="l">
              <a:lnSpc>
                <a:spcPct val="90000"/>
              </a:lnSpc>
              <a:spcBef>
                <a:spcPts val="800"/>
              </a:spcBef>
              <a:spcAft>
                <a:spcPts val="1200"/>
              </a:spcAft>
              <a:buClr>
                <a:srgbClr val="FF9900"/>
              </a:buClr>
              <a:buSzPts val="2100"/>
              <a:buFont typeface="Noto Sans Symbols"/>
              <a:buChar char="⮚"/>
            </a:pPr>
            <a:r>
              <a:rPr lang="en-GB"/>
              <a:t> Consumer demand for transparency in AI recommendations.</a:t>
            </a:r>
            <a:endParaRPr/>
          </a:p>
        </p:txBody>
      </p:sp>
      <p:sp>
        <p:nvSpPr>
          <p:cNvPr id="290" name="Google Shape;290;p46"/>
          <p:cNvSpPr txBox="1"/>
          <p:nvPr>
            <p:ph idx="2" type="body"/>
          </p:nvPr>
        </p:nvSpPr>
        <p:spPr>
          <a:xfrm>
            <a:off x="4572000" y="853500"/>
            <a:ext cx="3943200" cy="4290000"/>
          </a:xfrm>
          <a:prstGeom prst="rect">
            <a:avLst/>
          </a:prstGeom>
          <a:noFill/>
          <a:ln>
            <a:noFill/>
          </a:ln>
        </p:spPr>
        <p:txBody>
          <a:bodyPr anchorCtr="0" anchor="t" bIns="34275" lIns="68575" spcFirstLastPara="1" rIns="68575" wrap="square" tIns="34275">
            <a:normAutofit/>
          </a:bodyPr>
          <a:lstStyle/>
          <a:p>
            <a:pPr indent="-171450" lvl="0" marL="177800" rtl="0" algn="l">
              <a:lnSpc>
                <a:spcPct val="90000"/>
              </a:lnSpc>
              <a:spcBef>
                <a:spcPts val="0"/>
              </a:spcBef>
              <a:spcAft>
                <a:spcPts val="0"/>
              </a:spcAft>
              <a:buClr>
                <a:srgbClr val="FF9900"/>
              </a:buClr>
              <a:buSzPts val="2100"/>
              <a:buChar char="●"/>
            </a:pPr>
            <a:r>
              <a:rPr b="1" lang="en-GB"/>
              <a:t>Technological – Rapid AI Advancements &amp; Disruptive Innovations</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AI is evolving rapidly, requiring constant upgrades to maintain competitive advantage (Gonçalves et al., 2022).</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Competitors adopting blockchain in marketing (Treat and Klein, 2024).</a:t>
            </a:r>
            <a:endParaRPr/>
          </a:p>
          <a:p>
            <a:pPr indent="-171450" lvl="0" marL="177800" rtl="0" algn="l">
              <a:lnSpc>
                <a:spcPct val="90000"/>
              </a:lnSpc>
              <a:spcBef>
                <a:spcPts val="800"/>
              </a:spcBef>
              <a:spcAft>
                <a:spcPts val="1200"/>
              </a:spcAft>
              <a:buClr>
                <a:srgbClr val="FF9900"/>
              </a:buClr>
              <a:buSzPts val="2100"/>
              <a:buFont typeface="Noto Sans Symbols"/>
              <a:buChar char="⮚"/>
            </a:pPr>
            <a:r>
              <a:rPr lang="en-GB"/>
              <a:t>Amazon’s edge depends on early adoption and smart integration</a:t>
            </a:r>
            <a:endParaRPr/>
          </a:p>
        </p:txBody>
      </p:sp>
      <p:pic>
        <p:nvPicPr>
          <p:cNvPr id="291" name="Google Shape;291;p46"/>
          <p:cNvPicPr preferRelativeResize="0"/>
          <p:nvPr/>
        </p:nvPicPr>
        <p:blipFill>
          <a:blip r:embed="rId3">
            <a:alphaModFix/>
          </a:blip>
          <a:stretch>
            <a:fillRect/>
          </a:stretch>
        </p:blipFill>
        <p:spPr>
          <a:xfrm>
            <a:off x="7320300" y="96925"/>
            <a:ext cx="1767951" cy="6482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sp>
        <p:nvSpPr>
          <p:cNvPr id="296" name="Google Shape;296;p47"/>
          <p:cNvSpPr txBox="1"/>
          <p:nvPr>
            <p:ph idx="1" type="body"/>
          </p:nvPr>
        </p:nvSpPr>
        <p:spPr>
          <a:xfrm>
            <a:off x="329561" y="1030322"/>
            <a:ext cx="4185300" cy="4342500"/>
          </a:xfrm>
          <a:prstGeom prst="rect">
            <a:avLst/>
          </a:prstGeom>
          <a:noFill/>
          <a:ln>
            <a:noFill/>
          </a:ln>
        </p:spPr>
        <p:txBody>
          <a:bodyPr anchorCtr="0" anchor="t" bIns="34275" lIns="68575" spcFirstLastPara="1" rIns="68575" wrap="square" tIns="34275">
            <a:normAutofit/>
          </a:bodyPr>
          <a:lstStyle/>
          <a:p>
            <a:pPr indent="-171450" lvl="0" marL="177800" rtl="0" algn="l">
              <a:lnSpc>
                <a:spcPct val="90000"/>
              </a:lnSpc>
              <a:spcBef>
                <a:spcPts val="0"/>
              </a:spcBef>
              <a:spcAft>
                <a:spcPts val="0"/>
              </a:spcAft>
              <a:buClr>
                <a:srgbClr val="FF9900"/>
              </a:buClr>
              <a:buSzPts val="2100"/>
              <a:buChar char="●"/>
            </a:pPr>
            <a:r>
              <a:rPr b="1" lang="en-GB"/>
              <a:t>Legal – Intellectual Property Laws &amp; Consumer Rights</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Laws require companies to explain automated choices and protect user rights (Caforio, 2024).</a:t>
            </a:r>
            <a:endParaRPr/>
          </a:p>
          <a:p>
            <a:pPr indent="-171450" lvl="0" marL="177800" rtl="0" algn="l">
              <a:lnSpc>
                <a:spcPct val="90000"/>
              </a:lnSpc>
              <a:spcBef>
                <a:spcPts val="800"/>
              </a:spcBef>
              <a:spcAft>
                <a:spcPts val="1200"/>
              </a:spcAft>
              <a:buClr>
                <a:srgbClr val="FF9900"/>
              </a:buClr>
              <a:buSzPts val="2100"/>
              <a:buFont typeface="Noto Sans Symbols"/>
              <a:buChar char="⮚"/>
            </a:pPr>
            <a:r>
              <a:rPr lang="en-GB"/>
              <a:t> Risk of penalties if AI-generated content or decisions violate regulations.</a:t>
            </a:r>
            <a:endParaRPr/>
          </a:p>
        </p:txBody>
      </p:sp>
      <p:sp>
        <p:nvSpPr>
          <p:cNvPr id="297" name="Google Shape;297;p47"/>
          <p:cNvSpPr txBox="1"/>
          <p:nvPr>
            <p:ph idx="2" type="body"/>
          </p:nvPr>
        </p:nvSpPr>
        <p:spPr>
          <a:xfrm>
            <a:off x="4677925" y="980122"/>
            <a:ext cx="4000500" cy="4342500"/>
          </a:xfrm>
          <a:prstGeom prst="rect">
            <a:avLst/>
          </a:prstGeom>
          <a:noFill/>
          <a:ln>
            <a:noFill/>
          </a:ln>
        </p:spPr>
        <p:txBody>
          <a:bodyPr anchorCtr="0" anchor="t" bIns="34275" lIns="68575" spcFirstLastPara="1" rIns="68575" wrap="square" tIns="34275">
            <a:normAutofit/>
          </a:bodyPr>
          <a:lstStyle/>
          <a:p>
            <a:pPr indent="-171450" lvl="0" marL="177800" rtl="0" algn="l">
              <a:lnSpc>
                <a:spcPct val="90000"/>
              </a:lnSpc>
              <a:spcBef>
                <a:spcPts val="0"/>
              </a:spcBef>
              <a:spcAft>
                <a:spcPts val="0"/>
              </a:spcAft>
              <a:buClr>
                <a:srgbClr val="FF9900"/>
              </a:buClr>
              <a:buSzPts val="2100"/>
              <a:buChar char="●"/>
            </a:pPr>
            <a:r>
              <a:rPr b="1" lang="en-GB"/>
              <a:t>Environmental- AI’s Sustainability</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AI-driven data centers consume vast energy, raising sustainability concerns (Edelman, 2025).</a:t>
            </a:r>
            <a:endParaRPr/>
          </a:p>
          <a:p>
            <a:pPr indent="-171450" lvl="0" marL="177800" rtl="0" algn="l">
              <a:lnSpc>
                <a:spcPct val="90000"/>
              </a:lnSpc>
              <a:spcBef>
                <a:spcPts val="800"/>
              </a:spcBef>
              <a:spcAft>
                <a:spcPts val="0"/>
              </a:spcAft>
              <a:buClr>
                <a:srgbClr val="FF9900"/>
              </a:buClr>
              <a:buSzPts val="2100"/>
              <a:buFont typeface="Noto Sans Symbols"/>
              <a:buChar char="⮚"/>
            </a:pPr>
            <a:r>
              <a:rPr lang="en-GB"/>
              <a:t> Investing in green technologies can boost brand image and competitive positioning.</a:t>
            </a:r>
            <a:endParaRPr/>
          </a:p>
          <a:p>
            <a:pPr indent="-38100" lvl="0" marL="177800" rtl="0" algn="l">
              <a:lnSpc>
                <a:spcPct val="90000"/>
              </a:lnSpc>
              <a:spcBef>
                <a:spcPts val="800"/>
              </a:spcBef>
              <a:spcAft>
                <a:spcPts val="1200"/>
              </a:spcAft>
              <a:buClr>
                <a:schemeClr val="dk1"/>
              </a:buClr>
              <a:buSzPts val="2100"/>
              <a:buFont typeface="Noto Sans Symbols"/>
              <a:buNone/>
            </a:pPr>
            <a:r>
              <a:t/>
            </a:r>
            <a:endParaRPr/>
          </a:p>
        </p:txBody>
      </p:sp>
      <p:pic>
        <p:nvPicPr>
          <p:cNvPr id="298" name="Google Shape;298;p47"/>
          <p:cNvPicPr preferRelativeResize="0"/>
          <p:nvPr/>
        </p:nvPicPr>
        <p:blipFill>
          <a:blip r:embed="rId3">
            <a:alphaModFix/>
          </a:blip>
          <a:stretch>
            <a:fillRect/>
          </a:stretch>
        </p:blipFill>
        <p:spPr>
          <a:xfrm>
            <a:off x="7320300" y="96925"/>
            <a:ext cx="1767951" cy="6482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2" name="Shape 302"/>
        <p:cNvGrpSpPr/>
        <p:nvPr/>
      </p:nvGrpSpPr>
      <p:grpSpPr>
        <a:xfrm>
          <a:off x="0" y="0"/>
          <a:ext cx="0" cy="0"/>
          <a:chOff x="0" y="0"/>
          <a:chExt cx="0" cy="0"/>
        </a:xfrm>
      </p:grpSpPr>
      <p:sp>
        <p:nvSpPr>
          <p:cNvPr id="303" name="Google Shape;303;p48"/>
          <p:cNvSpPr txBox="1"/>
          <p:nvPr>
            <p:ph type="title"/>
          </p:nvPr>
        </p:nvSpPr>
        <p:spPr>
          <a:xfrm>
            <a:off x="478125" y="273844"/>
            <a:ext cx="7886700" cy="994200"/>
          </a:xfrm>
          <a:prstGeom prst="rect">
            <a:avLst/>
          </a:prstGeom>
          <a:noFill/>
          <a:ln>
            <a:noFill/>
          </a:ln>
        </p:spPr>
        <p:txBody>
          <a:bodyPr anchorCtr="0" anchor="ctr" bIns="34275" lIns="68575" spcFirstLastPara="1" rIns="68575" wrap="square" tIns="34275">
            <a:noAutofit/>
          </a:bodyPr>
          <a:lstStyle/>
          <a:p>
            <a:pPr indent="0" lvl="0" marL="0" rtl="0" algn="l">
              <a:lnSpc>
                <a:spcPct val="90000"/>
              </a:lnSpc>
              <a:spcBef>
                <a:spcPts val="0"/>
              </a:spcBef>
              <a:spcAft>
                <a:spcPts val="0"/>
              </a:spcAft>
              <a:buClr>
                <a:schemeClr val="dk1"/>
              </a:buClr>
              <a:buSzPts val="1500"/>
              <a:buFont typeface="Play"/>
              <a:buNone/>
            </a:pPr>
            <a:r>
              <a:rPr b="1" lang="en-GB" sz="2700">
                <a:highlight>
                  <a:srgbClr val="FF9900"/>
                </a:highlight>
              </a:rPr>
              <a:t>A critical analysis of the impact of marketing change within Amazon’s  AI innovations via Kotter 8 steps Change model </a:t>
            </a:r>
            <a:endParaRPr sz="2700">
              <a:highlight>
                <a:srgbClr val="FF9900"/>
              </a:highlight>
            </a:endParaRPr>
          </a:p>
        </p:txBody>
      </p:sp>
      <p:sp>
        <p:nvSpPr>
          <p:cNvPr id="304" name="Google Shape;304;p48"/>
          <p:cNvSpPr txBox="1"/>
          <p:nvPr>
            <p:ph idx="1" type="body"/>
          </p:nvPr>
        </p:nvSpPr>
        <p:spPr>
          <a:xfrm>
            <a:off x="478125" y="1420508"/>
            <a:ext cx="7886700" cy="3602400"/>
          </a:xfrm>
          <a:prstGeom prst="rect">
            <a:avLst/>
          </a:prstGeom>
          <a:noFill/>
          <a:ln>
            <a:noFill/>
          </a:ln>
        </p:spPr>
        <p:txBody>
          <a:bodyPr anchorCtr="0" anchor="t" bIns="34275" lIns="68575" spcFirstLastPara="1" rIns="68575" wrap="square" tIns="34275">
            <a:noAutofit/>
          </a:bodyPr>
          <a:lstStyle/>
          <a:p>
            <a:pPr indent="0" lvl="0" marL="0" rtl="0" algn="l">
              <a:lnSpc>
                <a:spcPct val="70000"/>
              </a:lnSpc>
              <a:spcBef>
                <a:spcPts val="0"/>
              </a:spcBef>
              <a:spcAft>
                <a:spcPts val="0"/>
              </a:spcAft>
              <a:buClr>
                <a:schemeClr val="dk1"/>
              </a:buClr>
              <a:buSzPts val="560"/>
              <a:buNone/>
            </a:pPr>
            <a:r>
              <a:rPr b="1" lang="en-GB" sz="1360"/>
              <a:t>1 Create a sense of urgency</a:t>
            </a:r>
            <a:endParaRPr sz="1520"/>
          </a:p>
          <a:p>
            <a:pPr indent="-193040" lvl="0" marL="177800" rtl="0" algn="l">
              <a:lnSpc>
                <a:spcPct val="90000"/>
              </a:lnSpc>
              <a:spcBef>
                <a:spcPts val="800"/>
              </a:spcBef>
              <a:spcAft>
                <a:spcPts val="0"/>
              </a:spcAft>
              <a:buClr>
                <a:schemeClr val="dk1"/>
              </a:buClr>
              <a:buSzPts val="1240"/>
              <a:buChar char="●"/>
            </a:pPr>
            <a:r>
              <a:rPr lang="en-GB" sz="1240"/>
              <a:t>The emergence of AI technologies into markets </a:t>
            </a:r>
            <a:endParaRPr sz="1520"/>
          </a:p>
          <a:p>
            <a:pPr indent="-193040" lvl="0" marL="177800" rtl="0" algn="l">
              <a:lnSpc>
                <a:spcPct val="90000"/>
              </a:lnSpc>
              <a:spcBef>
                <a:spcPts val="800"/>
              </a:spcBef>
              <a:spcAft>
                <a:spcPts val="0"/>
              </a:spcAft>
              <a:buClr>
                <a:schemeClr val="dk1"/>
              </a:buClr>
              <a:buSzPts val="1240"/>
              <a:buChar char="●"/>
            </a:pPr>
            <a:r>
              <a:rPr lang="en-GB" sz="1240"/>
              <a:t>New complexities and challenges</a:t>
            </a:r>
            <a:endParaRPr sz="1520"/>
          </a:p>
          <a:p>
            <a:pPr indent="-193040" lvl="0" marL="177800" rtl="0" algn="l">
              <a:lnSpc>
                <a:spcPct val="90000"/>
              </a:lnSpc>
              <a:spcBef>
                <a:spcPts val="800"/>
              </a:spcBef>
              <a:spcAft>
                <a:spcPts val="0"/>
              </a:spcAft>
              <a:buClr>
                <a:schemeClr val="dk1"/>
              </a:buClr>
              <a:buSzPts val="1240"/>
              <a:buChar char="●"/>
            </a:pPr>
            <a:r>
              <a:rPr lang="en-GB" sz="1240"/>
              <a:t> Amazon adapted  their approaches to effectively integrate AI into  workforce </a:t>
            </a:r>
            <a:endParaRPr sz="1520"/>
          </a:p>
          <a:p>
            <a:pPr indent="-193040" lvl="0" marL="177800" rtl="0" algn="l">
              <a:lnSpc>
                <a:spcPct val="90000"/>
              </a:lnSpc>
              <a:spcBef>
                <a:spcPts val="800"/>
              </a:spcBef>
              <a:spcAft>
                <a:spcPts val="0"/>
              </a:spcAft>
              <a:buClr>
                <a:schemeClr val="dk1"/>
              </a:buClr>
              <a:buSzPts val="1240"/>
              <a:buChar char="●"/>
            </a:pPr>
            <a:r>
              <a:rPr lang="en-GB" sz="1240"/>
              <a:t>To remain competitive </a:t>
            </a:r>
            <a:endParaRPr sz="1520"/>
          </a:p>
          <a:p>
            <a:pPr indent="-193040" lvl="0" marL="177800" rtl="0" algn="l">
              <a:lnSpc>
                <a:spcPct val="90000"/>
              </a:lnSpc>
              <a:spcBef>
                <a:spcPts val="800"/>
              </a:spcBef>
              <a:spcAft>
                <a:spcPts val="0"/>
              </a:spcAft>
              <a:buClr>
                <a:schemeClr val="dk1"/>
              </a:buClr>
              <a:buSzPts val="1240"/>
              <a:buChar char="●"/>
            </a:pPr>
            <a:r>
              <a:rPr lang="en-GB" sz="1240"/>
              <a:t>Achieving organizational resilience </a:t>
            </a:r>
            <a:endParaRPr sz="1520"/>
          </a:p>
          <a:p>
            <a:pPr indent="-142240" lvl="0" marL="177800" rtl="0" algn="l">
              <a:lnSpc>
                <a:spcPct val="90000"/>
              </a:lnSpc>
              <a:spcBef>
                <a:spcPts val="800"/>
              </a:spcBef>
              <a:spcAft>
                <a:spcPts val="0"/>
              </a:spcAft>
              <a:buClr>
                <a:schemeClr val="dk1"/>
              </a:buClr>
              <a:buSzPts val="440"/>
              <a:buChar char="●"/>
            </a:pPr>
            <a:r>
              <a:rPr lang="en-GB" sz="1240"/>
              <a:t>Competitive advantage </a:t>
            </a:r>
            <a:r>
              <a:rPr lang="en-GB" sz="1120"/>
              <a:t>(Battilana and Casciaro, 2012</a:t>
            </a:r>
            <a:r>
              <a:rPr lang="en-GB" sz="1200"/>
              <a:t>)</a:t>
            </a:r>
            <a:endParaRPr sz="1520"/>
          </a:p>
          <a:p>
            <a:pPr indent="0" lvl="0" marL="0" rtl="0" algn="l">
              <a:lnSpc>
                <a:spcPct val="90000"/>
              </a:lnSpc>
              <a:spcBef>
                <a:spcPts val="800"/>
              </a:spcBef>
              <a:spcAft>
                <a:spcPts val="0"/>
              </a:spcAft>
              <a:buClr>
                <a:schemeClr val="dk1"/>
              </a:buClr>
              <a:buSzPts val="560"/>
              <a:buNone/>
            </a:pPr>
            <a:r>
              <a:rPr b="1" lang="en-GB" sz="1360"/>
              <a:t>2 Build a guiding coalition</a:t>
            </a:r>
            <a:endParaRPr sz="1520"/>
          </a:p>
          <a:p>
            <a:pPr indent="-193040" lvl="0" marL="177800" rtl="0" algn="l">
              <a:lnSpc>
                <a:spcPct val="90000"/>
              </a:lnSpc>
              <a:spcBef>
                <a:spcPts val="800"/>
              </a:spcBef>
              <a:spcAft>
                <a:spcPts val="0"/>
              </a:spcAft>
              <a:buClr>
                <a:schemeClr val="dk1"/>
              </a:buClr>
              <a:buSzPts val="1240"/>
              <a:buChar char="●"/>
            </a:pPr>
            <a:r>
              <a:rPr lang="en-GB" sz="1240"/>
              <a:t>Strong leadership commitment</a:t>
            </a:r>
            <a:endParaRPr sz="1520"/>
          </a:p>
          <a:p>
            <a:pPr indent="-193040" lvl="0" marL="177800" rtl="0" algn="l">
              <a:lnSpc>
                <a:spcPct val="90000"/>
              </a:lnSpc>
              <a:spcBef>
                <a:spcPts val="800"/>
              </a:spcBef>
              <a:spcAft>
                <a:spcPts val="0"/>
              </a:spcAft>
              <a:buClr>
                <a:schemeClr val="dk1"/>
              </a:buClr>
              <a:buSzPts val="1240"/>
              <a:buChar char="●"/>
            </a:pPr>
            <a:r>
              <a:rPr lang="en-GB" sz="1240"/>
              <a:t>Involvement of employees in in driving successful change in AI implementations</a:t>
            </a:r>
            <a:endParaRPr sz="1520"/>
          </a:p>
          <a:p>
            <a:pPr indent="-142240" lvl="0" marL="177800" rtl="0" algn="l">
              <a:lnSpc>
                <a:spcPct val="90000"/>
              </a:lnSpc>
              <a:spcBef>
                <a:spcPts val="800"/>
              </a:spcBef>
              <a:spcAft>
                <a:spcPts val="0"/>
              </a:spcAft>
              <a:buClr>
                <a:schemeClr val="dk1"/>
              </a:buClr>
              <a:buSzPts val="440"/>
              <a:buChar char="●"/>
            </a:pPr>
            <a:r>
              <a:rPr lang="en-GB" sz="1240"/>
              <a:t>The importance of leadership support </a:t>
            </a:r>
            <a:r>
              <a:rPr lang="en-GB" sz="1120"/>
              <a:t>(Bughin, Seong, Mellbye, and Zeisse , 2019) </a:t>
            </a:r>
            <a:endParaRPr sz="1520"/>
          </a:p>
          <a:p>
            <a:pPr indent="-193040" lvl="0" marL="177800" rtl="0" algn="l">
              <a:lnSpc>
                <a:spcPct val="90000"/>
              </a:lnSpc>
              <a:spcBef>
                <a:spcPts val="800"/>
              </a:spcBef>
              <a:spcAft>
                <a:spcPts val="0"/>
              </a:spcAft>
              <a:buClr>
                <a:schemeClr val="dk1"/>
              </a:buClr>
              <a:buSzPts val="1240"/>
              <a:buChar char="●"/>
            </a:pPr>
            <a:r>
              <a:rPr lang="en-GB" sz="1240"/>
              <a:t>Necessitates ongoing upskilling and reskilling</a:t>
            </a:r>
            <a:endParaRPr sz="1520"/>
          </a:p>
          <a:p>
            <a:pPr indent="-142240" lvl="0" marL="177800" rtl="0" algn="l">
              <a:lnSpc>
                <a:spcPct val="90000"/>
              </a:lnSpc>
              <a:spcBef>
                <a:spcPts val="800"/>
              </a:spcBef>
              <a:spcAft>
                <a:spcPts val="0"/>
              </a:spcAft>
              <a:buClr>
                <a:schemeClr val="dk1"/>
              </a:buClr>
              <a:buSzPts val="440"/>
              <a:buChar char="●"/>
            </a:pPr>
            <a:r>
              <a:rPr lang="en-GB" sz="1240"/>
              <a:t>Amazon has  extensive training and development programs to equip their employees with the necessary AI skills </a:t>
            </a:r>
            <a:r>
              <a:rPr lang="en-GB" sz="1120"/>
              <a:t>(Amazon, 2021)</a:t>
            </a:r>
            <a:endParaRPr sz="1520"/>
          </a:p>
          <a:p>
            <a:pPr indent="-50800" lvl="0" marL="177800" rtl="0" algn="l">
              <a:lnSpc>
                <a:spcPct val="90000"/>
              </a:lnSpc>
              <a:spcBef>
                <a:spcPts val="800"/>
              </a:spcBef>
              <a:spcAft>
                <a:spcPts val="0"/>
              </a:spcAft>
              <a:buClr>
                <a:schemeClr val="dk1"/>
              </a:buClr>
              <a:buSzPts val="840"/>
              <a:buNone/>
            </a:pPr>
            <a:r>
              <a:t/>
            </a:r>
            <a:endParaRPr sz="1520"/>
          </a:p>
          <a:p>
            <a:pPr indent="0" lvl="0" marL="0" rtl="0" algn="l">
              <a:lnSpc>
                <a:spcPct val="90000"/>
              </a:lnSpc>
              <a:spcBef>
                <a:spcPts val="800"/>
              </a:spcBef>
              <a:spcAft>
                <a:spcPts val="0"/>
              </a:spcAft>
              <a:buClr>
                <a:schemeClr val="dk1"/>
              </a:buClr>
              <a:buSzPts val="840"/>
              <a:buNone/>
            </a:pPr>
            <a:r>
              <a:t/>
            </a:r>
            <a:endParaRPr sz="1520"/>
          </a:p>
          <a:p>
            <a:pPr indent="0" lvl="0" marL="0" rtl="0" algn="l">
              <a:lnSpc>
                <a:spcPct val="70000"/>
              </a:lnSpc>
              <a:spcBef>
                <a:spcPts val="800"/>
              </a:spcBef>
              <a:spcAft>
                <a:spcPts val="0"/>
              </a:spcAft>
              <a:buClr>
                <a:schemeClr val="dk1"/>
              </a:buClr>
              <a:buSzPts val="840"/>
              <a:buNone/>
            </a:pPr>
            <a:r>
              <a:t/>
            </a:r>
            <a:endParaRPr sz="1520"/>
          </a:p>
          <a:p>
            <a:pPr indent="0" lvl="0" marL="0" rtl="0" algn="l">
              <a:lnSpc>
                <a:spcPct val="70000"/>
              </a:lnSpc>
              <a:spcBef>
                <a:spcPts val="800"/>
              </a:spcBef>
              <a:spcAft>
                <a:spcPts val="0"/>
              </a:spcAft>
              <a:buClr>
                <a:schemeClr val="dk1"/>
              </a:buClr>
              <a:buSzPts val="840"/>
              <a:buNone/>
            </a:pPr>
            <a:r>
              <a:t/>
            </a:r>
            <a:endParaRPr sz="1520"/>
          </a:p>
          <a:p>
            <a:pPr indent="0" lvl="0" marL="0" rtl="0" algn="l">
              <a:lnSpc>
                <a:spcPct val="70000"/>
              </a:lnSpc>
              <a:spcBef>
                <a:spcPts val="800"/>
              </a:spcBef>
              <a:spcAft>
                <a:spcPts val="0"/>
              </a:spcAft>
              <a:buClr>
                <a:schemeClr val="dk1"/>
              </a:buClr>
              <a:buSzPts val="840"/>
              <a:buNone/>
            </a:pPr>
            <a:r>
              <a:t/>
            </a:r>
            <a:endParaRPr sz="1520"/>
          </a:p>
          <a:p>
            <a:pPr indent="0" lvl="0" marL="0" rtl="0" algn="l">
              <a:lnSpc>
                <a:spcPct val="70000"/>
              </a:lnSpc>
              <a:spcBef>
                <a:spcPts val="800"/>
              </a:spcBef>
              <a:spcAft>
                <a:spcPts val="0"/>
              </a:spcAft>
              <a:buClr>
                <a:schemeClr val="dk1"/>
              </a:buClr>
              <a:buSzPts val="840"/>
              <a:buNone/>
            </a:pPr>
            <a:r>
              <a:t/>
            </a:r>
            <a:endParaRPr sz="1520"/>
          </a:p>
          <a:p>
            <a:pPr indent="0" lvl="0" marL="0" rtl="0" algn="l">
              <a:lnSpc>
                <a:spcPct val="70000"/>
              </a:lnSpc>
              <a:spcBef>
                <a:spcPts val="800"/>
              </a:spcBef>
              <a:spcAft>
                <a:spcPts val="1200"/>
              </a:spcAft>
              <a:buClr>
                <a:schemeClr val="dk1"/>
              </a:buClr>
              <a:buSzPts val="840"/>
              <a:buNone/>
            </a:pPr>
            <a:r>
              <a:t/>
            </a:r>
            <a:endParaRPr sz="1520"/>
          </a:p>
        </p:txBody>
      </p:sp>
      <p:pic>
        <p:nvPicPr>
          <p:cNvPr id="305" name="Google Shape;305;p48"/>
          <p:cNvPicPr preferRelativeResize="0"/>
          <p:nvPr/>
        </p:nvPicPr>
        <p:blipFill>
          <a:blip r:embed="rId3">
            <a:alphaModFix/>
          </a:blip>
          <a:stretch>
            <a:fillRect/>
          </a:stretch>
        </p:blipFill>
        <p:spPr>
          <a:xfrm>
            <a:off x="6119425" y="1387575"/>
            <a:ext cx="2816724" cy="236835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9" name="Shape 309"/>
        <p:cNvGrpSpPr/>
        <p:nvPr/>
      </p:nvGrpSpPr>
      <p:grpSpPr>
        <a:xfrm>
          <a:off x="0" y="0"/>
          <a:ext cx="0" cy="0"/>
          <a:chOff x="0" y="0"/>
          <a:chExt cx="0" cy="0"/>
        </a:xfrm>
      </p:grpSpPr>
      <p:sp>
        <p:nvSpPr>
          <p:cNvPr id="310" name="Google Shape;310;p49"/>
          <p:cNvSpPr txBox="1"/>
          <p:nvPr/>
        </p:nvSpPr>
        <p:spPr>
          <a:xfrm>
            <a:off x="347850" y="471275"/>
            <a:ext cx="8550300" cy="44562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1" i="0" lang="en-GB" sz="1600" u="none" cap="none" strike="noStrike">
                <a:solidFill>
                  <a:schemeClr val="dk2"/>
                </a:solidFill>
                <a:latin typeface="Playfair Display"/>
                <a:ea typeface="Playfair Display"/>
                <a:cs typeface="Playfair Display"/>
                <a:sym typeface="Playfair Display"/>
              </a:rPr>
              <a:t>3 Form a strategic vision and initiatives</a:t>
            </a:r>
            <a:endParaRPr sz="1300">
              <a:solidFill>
                <a:schemeClr val="dk2"/>
              </a:solidFill>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2"/>
              </a:buClr>
              <a:buSzPts val="1300"/>
              <a:buFont typeface="Playfair Display"/>
              <a:buChar char="•"/>
            </a:pPr>
            <a:r>
              <a:rPr lang="en-GB" sz="1300">
                <a:solidFill>
                  <a:schemeClr val="dk2"/>
                </a:solidFill>
                <a:latin typeface="Playfair Display"/>
                <a:ea typeface="Playfair Display"/>
                <a:cs typeface="Playfair Display"/>
                <a:sym typeface="Playfair Display"/>
              </a:rPr>
              <a:t>A clear, compelling vision </a:t>
            </a:r>
            <a:endParaRPr sz="1300">
              <a:solidFill>
                <a:schemeClr val="dk2"/>
              </a:solidFill>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2"/>
              </a:buClr>
              <a:buSzPts val="1300"/>
              <a:buFont typeface="Playfair Display"/>
              <a:buChar char="•"/>
            </a:pPr>
            <a:r>
              <a:rPr lang="en-GB" sz="1300">
                <a:solidFill>
                  <a:schemeClr val="dk2"/>
                </a:solidFill>
                <a:latin typeface="Playfair Display"/>
                <a:ea typeface="Playfair Display"/>
                <a:cs typeface="Playfair Display"/>
                <a:sym typeface="Playfair Display"/>
              </a:rPr>
              <a:t>Inspiring  employees throughout the transformation process</a:t>
            </a:r>
            <a:endParaRPr sz="1300">
              <a:solidFill>
                <a:schemeClr val="dk2"/>
              </a:solidFill>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2"/>
              </a:buClr>
              <a:buSzPts val="1100"/>
              <a:buFont typeface="Playfair Display"/>
              <a:buChar char="•"/>
            </a:pPr>
            <a:r>
              <a:rPr lang="en-GB" sz="1300">
                <a:solidFill>
                  <a:schemeClr val="dk2"/>
                </a:solidFill>
                <a:latin typeface="Playfair Display"/>
                <a:ea typeface="Playfair Display"/>
                <a:cs typeface="Playfair Display"/>
                <a:sym typeface="Playfair Display"/>
              </a:rPr>
              <a:t>"to be Earth’s most customer-centric company; to build a place where people can come to find and discover anything they might want to buy online“ </a:t>
            </a:r>
            <a:r>
              <a:rPr lang="en-GB" sz="1000">
                <a:solidFill>
                  <a:schemeClr val="dk2"/>
                </a:solidFill>
                <a:latin typeface="Playfair Display"/>
                <a:ea typeface="Playfair Display"/>
                <a:cs typeface="Playfair Display"/>
                <a:sym typeface="Playfair Display"/>
              </a:rPr>
              <a:t>(Amazon, 2021)</a:t>
            </a:r>
            <a:endParaRPr sz="1300">
              <a:solidFill>
                <a:schemeClr val="dk2"/>
              </a:solidFill>
              <a:latin typeface="Playfair Display"/>
              <a:ea typeface="Playfair Display"/>
              <a:cs typeface="Playfair Display"/>
              <a:sym typeface="Playfair Display"/>
            </a:endParaRPr>
          </a:p>
          <a:p>
            <a:pPr indent="-152400" lvl="0" marL="254000" marR="0" rtl="0" algn="l">
              <a:lnSpc>
                <a:spcPct val="150000"/>
              </a:lnSpc>
              <a:spcBef>
                <a:spcPts val="0"/>
              </a:spcBef>
              <a:spcAft>
                <a:spcPts val="0"/>
              </a:spcAft>
              <a:buClr>
                <a:schemeClr val="dk1"/>
              </a:buClr>
              <a:buSzPts val="1500"/>
              <a:buFont typeface="Arial"/>
              <a:buNone/>
            </a:pPr>
            <a:r>
              <a:t/>
            </a:r>
            <a:endParaRPr sz="1700">
              <a:solidFill>
                <a:schemeClr val="dk2"/>
              </a:solidFill>
              <a:latin typeface="Playfair Display"/>
              <a:ea typeface="Playfair Display"/>
              <a:cs typeface="Playfair Display"/>
              <a:sym typeface="Playfair Display"/>
            </a:endParaRPr>
          </a:p>
          <a:p>
            <a:pPr indent="0" lvl="0" marL="0" marR="0" rtl="0" algn="l">
              <a:spcBef>
                <a:spcPts val="0"/>
              </a:spcBef>
              <a:spcAft>
                <a:spcPts val="0"/>
              </a:spcAft>
              <a:buNone/>
            </a:pPr>
            <a:r>
              <a:rPr b="1" lang="en-GB" sz="1600">
                <a:solidFill>
                  <a:schemeClr val="dk2"/>
                </a:solidFill>
                <a:latin typeface="Playfair Display"/>
                <a:ea typeface="Playfair Display"/>
                <a:cs typeface="Playfair Display"/>
                <a:sym typeface="Playfair Display"/>
              </a:rPr>
              <a:t>4 Communicate the vision and strategy to induce understanding and commitment</a:t>
            </a:r>
            <a:endParaRPr sz="1300">
              <a:solidFill>
                <a:schemeClr val="dk2"/>
              </a:solidFill>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2"/>
              </a:buClr>
              <a:buSzPts val="1100"/>
              <a:buFont typeface="Playfair Display"/>
              <a:buChar char="•"/>
            </a:pPr>
            <a:r>
              <a:rPr lang="en-GB" sz="1300">
                <a:solidFill>
                  <a:schemeClr val="dk2"/>
                </a:solidFill>
                <a:latin typeface="Playfair Display"/>
                <a:ea typeface="Playfair Display"/>
                <a:cs typeface="Playfair Display"/>
                <a:sym typeface="Playfair Display"/>
              </a:rPr>
              <a:t>Amazon’s concerted effort to communicate the changes to all stakeholders, including employees, customers, and investors</a:t>
            </a:r>
            <a:r>
              <a:rPr lang="en-GB" sz="1700">
                <a:solidFill>
                  <a:schemeClr val="dk2"/>
                </a:solidFill>
                <a:latin typeface="Playfair Display"/>
                <a:ea typeface="Playfair Display"/>
                <a:cs typeface="Playfair Display"/>
                <a:sym typeface="Playfair Display"/>
              </a:rPr>
              <a:t> </a:t>
            </a:r>
            <a:r>
              <a:rPr lang="en-GB" sz="1000">
                <a:solidFill>
                  <a:schemeClr val="dk2"/>
                </a:solidFill>
                <a:latin typeface="Playfair Display"/>
                <a:ea typeface="Playfair Display"/>
                <a:cs typeface="Playfair Display"/>
                <a:sym typeface="Playfair Display"/>
              </a:rPr>
              <a:t>(Amazon, 2021)</a:t>
            </a:r>
            <a:endParaRPr sz="1300">
              <a:solidFill>
                <a:schemeClr val="dk2"/>
              </a:solidFill>
              <a:latin typeface="Playfair Display"/>
              <a:ea typeface="Playfair Display"/>
              <a:cs typeface="Playfair Display"/>
              <a:sym typeface="Playfair Display"/>
            </a:endParaRPr>
          </a:p>
          <a:p>
            <a:pPr indent="0" lvl="0" marL="0" marR="0" rtl="0" algn="l">
              <a:spcBef>
                <a:spcPts val="0"/>
              </a:spcBef>
              <a:spcAft>
                <a:spcPts val="0"/>
              </a:spcAft>
              <a:buNone/>
            </a:pPr>
            <a:r>
              <a:t/>
            </a:r>
            <a:endParaRPr sz="1700">
              <a:solidFill>
                <a:schemeClr val="dk2"/>
              </a:solidFill>
              <a:latin typeface="Playfair Display"/>
              <a:ea typeface="Playfair Display"/>
              <a:cs typeface="Playfair Display"/>
              <a:sym typeface="Playfair Display"/>
            </a:endParaRPr>
          </a:p>
          <a:p>
            <a:pPr indent="0" lvl="0" marL="0" marR="0" rtl="0" algn="l">
              <a:spcBef>
                <a:spcPts val="0"/>
              </a:spcBef>
              <a:spcAft>
                <a:spcPts val="0"/>
              </a:spcAft>
              <a:buNone/>
            </a:pPr>
            <a:r>
              <a:rPr b="1" lang="en-GB" sz="1600">
                <a:solidFill>
                  <a:schemeClr val="dk2"/>
                </a:solidFill>
                <a:latin typeface="Playfair Display"/>
                <a:ea typeface="Playfair Display"/>
                <a:cs typeface="Playfair Display"/>
                <a:sym typeface="Playfair Display"/>
              </a:rPr>
              <a:t>5 Empower action and remove obstacles</a:t>
            </a:r>
            <a:endParaRPr sz="1300">
              <a:solidFill>
                <a:schemeClr val="dk2"/>
              </a:solidFill>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2"/>
              </a:buClr>
              <a:buSzPts val="1300"/>
              <a:buFont typeface="Playfair Display"/>
              <a:buChar char="•"/>
            </a:pPr>
            <a:r>
              <a:rPr lang="en-GB" sz="1300">
                <a:solidFill>
                  <a:schemeClr val="dk2"/>
                </a:solidFill>
                <a:latin typeface="Playfair Display"/>
                <a:ea typeface="Playfair Display"/>
                <a:cs typeface="Playfair Display"/>
                <a:sym typeface="Playfair Display"/>
              </a:rPr>
              <a:t>Lack of knowledge of the possible career paths </a:t>
            </a:r>
            <a:endParaRPr sz="1300">
              <a:solidFill>
                <a:schemeClr val="dk2"/>
              </a:solidFill>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2"/>
              </a:buClr>
              <a:buSzPts val="1300"/>
              <a:buFont typeface="Playfair Display"/>
              <a:buChar char="•"/>
            </a:pPr>
            <a:r>
              <a:rPr lang="en-GB" sz="1300">
                <a:solidFill>
                  <a:schemeClr val="dk2"/>
                </a:solidFill>
                <a:latin typeface="Playfair Display"/>
                <a:ea typeface="Playfair Display"/>
                <a:cs typeface="Playfair Display"/>
                <a:sym typeface="Playfair Display"/>
              </a:rPr>
              <a:t>Concerns about AI bias and fairness </a:t>
            </a:r>
            <a:endParaRPr sz="1300">
              <a:solidFill>
                <a:schemeClr val="dk2"/>
              </a:solidFill>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2"/>
              </a:buClr>
              <a:buSzPts val="1100"/>
              <a:buFont typeface="Playfair Display"/>
              <a:buChar char="•"/>
            </a:pPr>
            <a:r>
              <a:rPr lang="en-GB" sz="1300">
                <a:solidFill>
                  <a:schemeClr val="dk2"/>
                </a:solidFill>
                <a:latin typeface="Playfair Display"/>
                <a:ea typeface="Playfair Display"/>
                <a:cs typeface="Playfair Display"/>
                <a:sym typeface="Playfair Display"/>
              </a:rPr>
              <a:t>Reluctance to adopt AI in areas like recruitment </a:t>
            </a:r>
            <a:r>
              <a:rPr lang="en-GB" sz="1000">
                <a:solidFill>
                  <a:schemeClr val="dk2"/>
                </a:solidFill>
                <a:latin typeface="Playfair Display"/>
                <a:ea typeface="Playfair Display"/>
                <a:cs typeface="Playfair Display"/>
                <a:sym typeface="Playfair Display"/>
              </a:rPr>
              <a:t>(Amazon, 2024)</a:t>
            </a:r>
            <a:endParaRPr sz="1300">
              <a:solidFill>
                <a:schemeClr val="dk2"/>
              </a:solidFill>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2"/>
              </a:buClr>
              <a:buSzPts val="1100"/>
              <a:buFont typeface="Playfair Display"/>
              <a:buChar char="•"/>
            </a:pPr>
            <a:r>
              <a:rPr lang="en-GB" sz="1300">
                <a:solidFill>
                  <a:schemeClr val="dk2"/>
                </a:solidFill>
                <a:latin typeface="Playfair Display"/>
                <a:ea typeface="Playfair Display"/>
                <a:cs typeface="Playfair Display"/>
                <a:sym typeface="Playfair Display"/>
              </a:rPr>
              <a:t>Amazon's AI hiring tool was shut down after it was found to discriminate against women </a:t>
            </a:r>
            <a:r>
              <a:rPr lang="en-GB" sz="1000">
                <a:solidFill>
                  <a:schemeClr val="dk2"/>
                </a:solidFill>
                <a:latin typeface="Playfair Display"/>
                <a:ea typeface="Playfair Display"/>
                <a:cs typeface="Playfair Display"/>
                <a:sym typeface="Playfair Display"/>
              </a:rPr>
              <a:t>( Dastin, 2018).</a:t>
            </a:r>
            <a:endParaRPr sz="1300">
              <a:solidFill>
                <a:schemeClr val="dk2"/>
              </a:solidFill>
              <a:latin typeface="Playfair Display"/>
              <a:ea typeface="Playfair Display"/>
              <a:cs typeface="Playfair Display"/>
              <a:sym typeface="Playfair Display"/>
            </a:endParaRPr>
          </a:p>
        </p:txBody>
      </p:sp>
      <p:pic>
        <p:nvPicPr>
          <p:cNvPr id="311" name="Google Shape;311;p49"/>
          <p:cNvPicPr preferRelativeResize="0"/>
          <p:nvPr/>
        </p:nvPicPr>
        <p:blipFill>
          <a:blip r:embed="rId3">
            <a:alphaModFix/>
          </a:blip>
          <a:stretch>
            <a:fillRect/>
          </a:stretch>
        </p:blipFill>
        <p:spPr>
          <a:xfrm>
            <a:off x="7320300" y="96925"/>
            <a:ext cx="1767951" cy="6482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5" name="Shape 315"/>
        <p:cNvGrpSpPr/>
        <p:nvPr/>
      </p:nvGrpSpPr>
      <p:grpSpPr>
        <a:xfrm>
          <a:off x="0" y="0"/>
          <a:ext cx="0" cy="0"/>
          <a:chOff x="0" y="0"/>
          <a:chExt cx="0" cy="0"/>
        </a:xfrm>
      </p:grpSpPr>
      <p:sp>
        <p:nvSpPr>
          <p:cNvPr id="316" name="Google Shape;316;p50"/>
          <p:cNvSpPr txBox="1"/>
          <p:nvPr/>
        </p:nvSpPr>
        <p:spPr>
          <a:xfrm>
            <a:off x="247504" y="191020"/>
            <a:ext cx="8140800" cy="53487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1" lang="en-GB" sz="1600">
                <a:solidFill>
                  <a:schemeClr val="dk1"/>
                </a:solidFill>
                <a:latin typeface="Playfair Display"/>
                <a:ea typeface="Playfair Display"/>
                <a:cs typeface="Playfair Display"/>
                <a:sym typeface="Playfair Display"/>
              </a:rPr>
              <a:t>6 Celebrate the quick wins</a:t>
            </a:r>
            <a:endParaRPr sz="1300">
              <a:latin typeface="Playfair Display"/>
              <a:ea typeface="Playfair Display"/>
              <a:cs typeface="Playfair Display"/>
              <a:sym typeface="Playfair Display"/>
            </a:endParaRPr>
          </a:p>
          <a:p>
            <a:pPr indent="0" lvl="0" marL="0" marR="0" rtl="0" algn="l">
              <a:spcBef>
                <a:spcPts val="0"/>
              </a:spcBef>
              <a:spcAft>
                <a:spcPts val="0"/>
              </a:spcAft>
              <a:buNone/>
            </a:pPr>
            <a:r>
              <a:t/>
            </a:r>
            <a:endParaRPr b="1" sz="1600">
              <a:solidFill>
                <a:schemeClr val="dk1"/>
              </a:solidFill>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"Day 1” mentality </a:t>
            </a:r>
            <a:endParaRPr sz="1300">
              <a:latin typeface="Playfair Display"/>
              <a:ea typeface="Playfair Display"/>
              <a:cs typeface="Playfair Display"/>
              <a:sym typeface="Playfair Display"/>
            </a:endParaRPr>
          </a:p>
          <a:p>
            <a:pPr indent="-222250" lvl="0" marL="215900" marR="0" rtl="0" algn="l">
              <a:spcBef>
                <a:spcPts val="0"/>
              </a:spcBef>
              <a:spcAft>
                <a:spcPts val="0"/>
              </a:spcAft>
              <a:buClr>
                <a:schemeClr val="dk1"/>
              </a:buClr>
              <a:buSzPts val="1100"/>
              <a:buFont typeface="Playfair Display"/>
              <a:buChar char="•"/>
            </a:pPr>
            <a:r>
              <a:rPr lang="en-GB" sz="1300">
                <a:solidFill>
                  <a:schemeClr val="dk1"/>
                </a:solidFill>
                <a:latin typeface="Playfair Display"/>
                <a:ea typeface="Playfair Display"/>
                <a:cs typeface="Playfair Display"/>
                <a:sym typeface="Playfair Display"/>
              </a:rPr>
              <a:t>Encouraging employees to think like entrepreneurs, experiment with new ideas, and constantly seek ways to improve products, services, and customer experiences </a:t>
            </a:r>
            <a:r>
              <a:rPr lang="en-GB" sz="1000">
                <a:solidFill>
                  <a:schemeClr val="dk1"/>
                </a:solidFill>
                <a:latin typeface="Playfair Display"/>
                <a:ea typeface="Playfair Display"/>
                <a:cs typeface="Playfair Display"/>
                <a:sym typeface="Playfair Display"/>
              </a:rPr>
              <a:t>(Bezos, 1997). </a:t>
            </a:r>
            <a:endParaRPr sz="1300">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Tangible evidence that the change effort is succeeding - Amazon AI services integrate with an organization's applications for personalized recommendations, automated data extraction, text transcription, and customer experience and business metrics improvement</a:t>
            </a:r>
            <a:endParaRPr sz="1300">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Amazon reported a net profit of $59.2 billion in 2024</a:t>
            </a:r>
            <a:endParaRPr sz="1300">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1"/>
              </a:buClr>
              <a:buSzPts val="1100"/>
              <a:buFont typeface="Playfair Display"/>
              <a:buChar char="•"/>
            </a:pPr>
            <a:r>
              <a:rPr lang="en-GB" sz="1300">
                <a:solidFill>
                  <a:schemeClr val="dk1"/>
                </a:solidFill>
                <a:latin typeface="Playfair Display"/>
                <a:ea typeface="Playfair Display"/>
                <a:cs typeface="Playfair Display"/>
                <a:sym typeface="Playfair Display"/>
              </a:rPr>
              <a:t>Amazon’s  AI recommendations engine drives a significant portion of Amazon’s revenue, with studies estimating that over 35% of sales come from recommendations </a:t>
            </a:r>
            <a:r>
              <a:rPr lang="en-GB" sz="1000">
                <a:solidFill>
                  <a:schemeClr val="dk1"/>
                </a:solidFill>
                <a:latin typeface="Playfair Display"/>
                <a:ea typeface="Playfair Display"/>
                <a:cs typeface="Playfair Display"/>
                <a:sym typeface="Playfair Display"/>
              </a:rPr>
              <a:t>(Team DigitalDefynd, 2025) </a:t>
            </a:r>
            <a:endParaRPr sz="1000">
              <a:solidFill>
                <a:schemeClr val="dk1"/>
              </a:solidFill>
              <a:latin typeface="Playfair Display"/>
              <a:ea typeface="Playfair Display"/>
              <a:cs typeface="Playfair Display"/>
              <a:sym typeface="Playfair Display"/>
            </a:endParaRPr>
          </a:p>
          <a:p>
            <a:pPr indent="0" lvl="0" marL="342900" marR="0" rtl="0" algn="l">
              <a:lnSpc>
                <a:spcPct val="150000"/>
              </a:lnSpc>
              <a:spcBef>
                <a:spcPts val="0"/>
              </a:spcBef>
              <a:spcAft>
                <a:spcPts val="0"/>
              </a:spcAft>
              <a:buNone/>
            </a:pPr>
            <a:r>
              <a:t/>
            </a:r>
            <a:endParaRPr sz="1000">
              <a:solidFill>
                <a:schemeClr val="dk1"/>
              </a:solidFill>
              <a:latin typeface="Playfair Display"/>
              <a:ea typeface="Playfair Display"/>
              <a:cs typeface="Playfair Display"/>
              <a:sym typeface="Playfair Display"/>
            </a:endParaRPr>
          </a:p>
          <a:p>
            <a:pPr indent="0" lvl="0" marL="0" marR="0" rtl="0" algn="l">
              <a:lnSpc>
                <a:spcPct val="150000"/>
              </a:lnSpc>
              <a:spcBef>
                <a:spcPts val="0"/>
              </a:spcBef>
              <a:spcAft>
                <a:spcPts val="0"/>
              </a:spcAft>
              <a:buNone/>
            </a:pPr>
            <a:r>
              <a:rPr b="1" lang="en-GB" sz="1600">
                <a:solidFill>
                  <a:schemeClr val="dk1"/>
                </a:solidFill>
                <a:latin typeface="Playfair Display"/>
                <a:ea typeface="Playfair Display"/>
                <a:cs typeface="Playfair Display"/>
                <a:sym typeface="Playfair Display"/>
              </a:rPr>
              <a:t>7 Increase the pace</a:t>
            </a:r>
            <a:endParaRPr sz="1300">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Reviewing AI system over and over and tweak the change, wherever necessary </a:t>
            </a:r>
            <a:endParaRPr sz="1300">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The system demands ongoing innovation to stay ahead </a:t>
            </a:r>
            <a:endParaRPr sz="1300">
              <a:latin typeface="Playfair Display"/>
              <a:ea typeface="Playfair Display"/>
              <a:cs typeface="Playfair Display"/>
              <a:sym typeface="Playfair Display"/>
            </a:endParaRPr>
          </a:p>
          <a:p>
            <a:pPr indent="-234950" lvl="0" marL="215900" marR="0" rtl="0" algn="l">
              <a:lnSpc>
                <a:spcPct val="150000"/>
              </a:lnSpc>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Challenges like data privacy and algorithmic bias requiring close oversight </a:t>
            </a:r>
            <a:endParaRPr sz="1300">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1"/>
              </a:buClr>
              <a:buSzPts val="1100"/>
              <a:buFont typeface="Playfair Display"/>
              <a:buChar char="•"/>
            </a:pPr>
            <a:r>
              <a:rPr lang="en-GB" sz="1300">
                <a:solidFill>
                  <a:schemeClr val="dk1"/>
                </a:solidFill>
                <a:latin typeface="Playfair Display"/>
                <a:ea typeface="Playfair Display"/>
                <a:cs typeface="Playfair Display"/>
                <a:sym typeface="Playfair Display"/>
              </a:rPr>
              <a:t>Amazon implements robust data encryption and refining its algorithms to ensure fairness and accuracy </a:t>
            </a:r>
            <a:r>
              <a:rPr lang="en-GB" sz="1000">
                <a:solidFill>
                  <a:schemeClr val="dk1"/>
                </a:solidFill>
                <a:latin typeface="Playfair Display"/>
                <a:ea typeface="Playfair Display"/>
                <a:cs typeface="Playfair Display"/>
                <a:sym typeface="Playfair Display"/>
              </a:rPr>
              <a:t>(Team DigitalDefynd, 2025) </a:t>
            </a:r>
            <a:endParaRPr sz="1300">
              <a:latin typeface="Playfair Display"/>
              <a:ea typeface="Playfair Display"/>
              <a:cs typeface="Playfair Display"/>
              <a:sym typeface="Playfair Display"/>
            </a:endParaRPr>
          </a:p>
          <a:p>
            <a:pPr indent="0" lvl="0" marL="0" marR="0" rtl="0" algn="l">
              <a:spcBef>
                <a:spcPts val="0"/>
              </a:spcBef>
              <a:spcAft>
                <a:spcPts val="0"/>
              </a:spcAft>
              <a:buNone/>
            </a:pPr>
            <a:r>
              <a:t/>
            </a:r>
            <a:endParaRPr sz="2300">
              <a:solidFill>
                <a:schemeClr val="dk1"/>
              </a:solidFill>
              <a:latin typeface="Playfair Display"/>
              <a:ea typeface="Playfair Display"/>
              <a:cs typeface="Playfair Display"/>
              <a:sym typeface="Playfair Display"/>
            </a:endParaRPr>
          </a:p>
        </p:txBody>
      </p:sp>
      <p:pic>
        <p:nvPicPr>
          <p:cNvPr id="317" name="Google Shape;317;p50"/>
          <p:cNvPicPr preferRelativeResize="0"/>
          <p:nvPr/>
        </p:nvPicPr>
        <p:blipFill>
          <a:blip r:embed="rId3">
            <a:alphaModFix/>
          </a:blip>
          <a:stretch>
            <a:fillRect/>
          </a:stretch>
        </p:blipFill>
        <p:spPr>
          <a:xfrm>
            <a:off x="7320300" y="96925"/>
            <a:ext cx="1767951" cy="6482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sp>
        <p:nvSpPr>
          <p:cNvPr id="322" name="Google Shape;322;p51"/>
          <p:cNvSpPr txBox="1"/>
          <p:nvPr/>
        </p:nvSpPr>
        <p:spPr>
          <a:xfrm>
            <a:off x="457200" y="439947"/>
            <a:ext cx="8142900" cy="24936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1" lang="en-GB" sz="1400">
                <a:solidFill>
                  <a:schemeClr val="dk1"/>
                </a:solidFill>
                <a:latin typeface="Playfair Display"/>
                <a:ea typeface="Playfair Display"/>
                <a:cs typeface="Playfair Display"/>
                <a:sym typeface="Playfair Display"/>
              </a:rPr>
              <a:t>8 Institute change</a:t>
            </a:r>
            <a:endParaRPr sz="1100">
              <a:latin typeface="Playfair Display"/>
              <a:ea typeface="Playfair Display"/>
              <a:cs typeface="Playfair Display"/>
              <a:sym typeface="Playfair Display"/>
            </a:endParaRPr>
          </a:p>
          <a:p>
            <a:pPr indent="0" lvl="0" marL="0" marR="0" rtl="0" algn="l">
              <a:spcBef>
                <a:spcPts val="0"/>
              </a:spcBef>
              <a:spcAft>
                <a:spcPts val="0"/>
              </a:spcAft>
              <a:buNone/>
            </a:pPr>
            <a:r>
              <a:t/>
            </a:r>
            <a:endParaRPr sz="1400">
              <a:solidFill>
                <a:schemeClr val="dk1"/>
              </a:solidFill>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1"/>
              </a:buClr>
              <a:buSzPts val="1100"/>
              <a:buFont typeface="Playfair Display"/>
              <a:buChar char="•"/>
            </a:pPr>
            <a:r>
              <a:rPr lang="en-GB" sz="1100">
                <a:solidFill>
                  <a:schemeClr val="dk1"/>
                </a:solidFill>
                <a:latin typeface="Playfair Display"/>
                <a:ea typeface="Playfair Display"/>
                <a:cs typeface="Playfair Display"/>
                <a:sym typeface="Playfair Display"/>
              </a:rPr>
              <a:t>Amazon’s policies, procedures, and structures support the new ways of working, ensuring that employees can maintain these changes</a:t>
            </a:r>
            <a:endParaRPr sz="1100">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1"/>
              </a:buClr>
              <a:buSzPts val="1100"/>
              <a:buFont typeface="Playfair Display"/>
              <a:buChar char="•"/>
            </a:pPr>
            <a:r>
              <a:rPr lang="en-GB" sz="1100">
                <a:solidFill>
                  <a:schemeClr val="dk1"/>
                </a:solidFill>
                <a:latin typeface="Playfair Display"/>
                <a:ea typeface="Playfair Display"/>
                <a:cs typeface="Playfair Display"/>
                <a:sym typeface="Playfair Display"/>
              </a:rPr>
              <a:t> Amazon’s AI innovations processes are embedded in the organizational culture</a:t>
            </a:r>
            <a:endParaRPr sz="1100">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1"/>
              </a:buClr>
              <a:buSzPts val="1100"/>
              <a:buFont typeface="Playfair Display"/>
              <a:buChar char="•"/>
            </a:pPr>
            <a:r>
              <a:rPr lang="en-GB" sz="1100">
                <a:solidFill>
                  <a:schemeClr val="dk1"/>
                </a:solidFill>
                <a:latin typeface="Playfair Display"/>
                <a:ea typeface="Playfair Display"/>
                <a:cs typeface="Playfair Display"/>
                <a:sym typeface="Playfair Display"/>
              </a:rPr>
              <a:t>Amazon’s record performance in 2020, with annual revenue up 38% to $386 billion, a yearly increase of over $100 billion, and net profit up to 84% for the year compared to the previous year </a:t>
            </a:r>
            <a:r>
              <a:rPr lang="en-GB" sz="800">
                <a:solidFill>
                  <a:schemeClr val="dk1"/>
                </a:solidFill>
                <a:latin typeface="Playfair Display"/>
                <a:ea typeface="Playfair Display"/>
                <a:cs typeface="Playfair Display"/>
                <a:sym typeface="Playfair Display"/>
              </a:rPr>
              <a:t>(Amazon, 2024)</a:t>
            </a:r>
            <a:endParaRPr sz="1100">
              <a:solidFill>
                <a:schemeClr val="dk1"/>
              </a:solidFill>
              <a:latin typeface="Playfair Display"/>
              <a:ea typeface="Playfair Display"/>
              <a:cs typeface="Playfair Display"/>
              <a:sym typeface="Playfair Display"/>
            </a:endParaRPr>
          </a:p>
          <a:p>
            <a:pPr indent="-222250" lvl="0" marL="215900" marR="0" rtl="0" algn="l">
              <a:lnSpc>
                <a:spcPct val="150000"/>
              </a:lnSpc>
              <a:spcBef>
                <a:spcPts val="0"/>
              </a:spcBef>
              <a:spcAft>
                <a:spcPts val="0"/>
              </a:spcAft>
              <a:buClr>
                <a:schemeClr val="dk1"/>
              </a:buClr>
              <a:buSzPts val="1100"/>
              <a:buFont typeface="Playfair Display"/>
              <a:buChar char="•"/>
            </a:pPr>
            <a:r>
              <a:rPr lang="en-GB" sz="1100">
                <a:solidFill>
                  <a:schemeClr val="dk1"/>
                </a:solidFill>
                <a:latin typeface="Playfair Display"/>
                <a:ea typeface="Playfair Display"/>
                <a:cs typeface="Playfair Display"/>
                <a:sym typeface="Playfair Display"/>
              </a:rPr>
              <a:t>The team is  driven by a culture of innovation and agility that is centred on the customer: Amazon’s mission is to be the earth’s most customer-centric business (</a:t>
            </a:r>
            <a:r>
              <a:rPr lang="en-GB" sz="800">
                <a:solidFill>
                  <a:schemeClr val="dk1"/>
                </a:solidFill>
                <a:latin typeface="Playfair Display"/>
                <a:ea typeface="Playfair Display"/>
                <a:cs typeface="Playfair Display"/>
                <a:sym typeface="Playfair Display"/>
              </a:rPr>
              <a:t>Salmon, 2021)</a:t>
            </a:r>
            <a:endParaRPr sz="1100">
              <a:latin typeface="Playfair Display"/>
              <a:ea typeface="Playfair Display"/>
              <a:cs typeface="Playfair Display"/>
              <a:sym typeface="Playfair Display"/>
            </a:endParaRPr>
          </a:p>
          <a:p>
            <a:pPr indent="0" lvl="0" marL="0" marR="0" rtl="0" algn="l">
              <a:spcBef>
                <a:spcPts val="0"/>
              </a:spcBef>
              <a:spcAft>
                <a:spcPts val="0"/>
              </a:spcAft>
              <a:buNone/>
            </a:pPr>
            <a:r>
              <a:t/>
            </a:r>
            <a:endParaRPr sz="1400">
              <a:solidFill>
                <a:schemeClr val="dk1"/>
              </a:solidFill>
              <a:latin typeface="Playfair Display"/>
              <a:ea typeface="Playfair Display"/>
              <a:cs typeface="Playfair Display"/>
              <a:sym typeface="Playfair Display"/>
            </a:endParaRPr>
          </a:p>
        </p:txBody>
      </p:sp>
      <p:pic>
        <p:nvPicPr>
          <p:cNvPr id="323" name="Google Shape;323;p51"/>
          <p:cNvPicPr preferRelativeResize="0"/>
          <p:nvPr/>
        </p:nvPicPr>
        <p:blipFill>
          <a:blip r:embed="rId3">
            <a:alphaModFix/>
          </a:blip>
          <a:stretch>
            <a:fillRect/>
          </a:stretch>
        </p:blipFill>
        <p:spPr>
          <a:xfrm>
            <a:off x="7320300" y="96925"/>
            <a:ext cx="1767951" cy="648250"/>
          </a:xfrm>
          <a:prstGeom prst="rect">
            <a:avLst/>
          </a:prstGeom>
          <a:noFill/>
          <a:ln>
            <a:noFill/>
          </a:ln>
        </p:spPr>
      </p:pic>
      <p:pic>
        <p:nvPicPr>
          <p:cNvPr id="324" name="Google Shape;324;p51"/>
          <p:cNvPicPr preferRelativeResize="0"/>
          <p:nvPr/>
        </p:nvPicPr>
        <p:blipFill>
          <a:blip r:embed="rId4">
            <a:alphaModFix/>
          </a:blip>
          <a:stretch>
            <a:fillRect/>
          </a:stretch>
        </p:blipFill>
        <p:spPr>
          <a:xfrm>
            <a:off x="0" y="3238347"/>
            <a:ext cx="3056396" cy="1905153"/>
          </a:xfrm>
          <a:prstGeom prst="rect">
            <a:avLst/>
          </a:prstGeom>
          <a:noFill/>
          <a:ln>
            <a:noFill/>
          </a:ln>
        </p:spPr>
      </p:pic>
      <p:pic>
        <p:nvPicPr>
          <p:cNvPr id="325" name="Google Shape;325;p51"/>
          <p:cNvPicPr preferRelativeResize="0"/>
          <p:nvPr/>
        </p:nvPicPr>
        <p:blipFill>
          <a:blip r:embed="rId5">
            <a:alphaModFix/>
          </a:blip>
          <a:stretch>
            <a:fillRect/>
          </a:stretch>
        </p:blipFill>
        <p:spPr>
          <a:xfrm>
            <a:off x="3056396" y="3238347"/>
            <a:ext cx="3867346" cy="1905153"/>
          </a:xfrm>
          <a:prstGeom prst="rect">
            <a:avLst/>
          </a:prstGeom>
          <a:noFill/>
          <a:ln>
            <a:noFill/>
          </a:ln>
        </p:spPr>
      </p:pic>
      <p:pic>
        <p:nvPicPr>
          <p:cNvPr id="326" name="Google Shape;326;p51"/>
          <p:cNvPicPr preferRelativeResize="0"/>
          <p:nvPr/>
        </p:nvPicPr>
        <p:blipFill rotWithShape="1">
          <a:blip r:embed="rId6">
            <a:alphaModFix/>
          </a:blip>
          <a:srcRect b="33384" l="0" r="57486" t="11896"/>
          <a:stretch/>
        </p:blipFill>
        <p:spPr>
          <a:xfrm>
            <a:off x="6923750" y="3238350"/>
            <a:ext cx="2220250" cy="19051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0" name="Shape 330"/>
        <p:cNvGrpSpPr/>
        <p:nvPr/>
      </p:nvGrpSpPr>
      <p:grpSpPr>
        <a:xfrm>
          <a:off x="0" y="0"/>
          <a:ext cx="0" cy="0"/>
          <a:chOff x="0" y="0"/>
          <a:chExt cx="0" cy="0"/>
        </a:xfrm>
      </p:grpSpPr>
      <p:sp>
        <p:nvSpPr>
          <p:cNvPr id="331" name="Google Shape;331;p52"/>
          <p:cNvSpPr txBox="1"/>
          <p:nvPr/>
        </p:nvSpPr>
        <p:spPr>
          <a:xfrm>
            <a:off x="273667" y="148805"/>
            <a:ext cx="8119500" cy="55950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1" lang="en-GB" sz="2700">
                <a:solidFill>
                  <a:schemeClr val="dk1"/>
                </a:solidFill>
                <a:highlight>
                  <a:srgbClr val="FF9900"/>
                </a:highlight>
                <a:latin typeface="Oswald"/>
                <a:ea typeface="Oswald"/>
                <a:cs typeface="Oswald"/>
                <a:sym typeface="Oswald"/>
              </a:rPr>
              <a:t>SWOT Analysis of Kotter’s model via Amazon’s AI innovations changes</a:t>
            </a:r>
            <a:endParaRPr sz="2700">
              <a:solidFill>
                <a:schemeClr val="dk1"/>
              </a:solidFill>
              <a:highlight>
                <a:srgbClr val="FF9900"/>
              </a:highlight>
              <a:latin typeface="Oswald"/>
              <a:ea typeface="Oswald"/>
              <a:cs typeface="Oswald"/>
              <a:sym typeface="Oswald"/>
            </a:endParaRPr>
          </a:p>
          <a:p>
            <a:pPr indent="0" lvl="0" marL="0" marR="0" rtl="0" algn="l">
              <a:spcBef>
                <a:spcPts val="0"/>
              </a:spcBef>
              <a:spcAft>
                <a:spcPts val="0"/>
              </a:spcAft>
              <a:buNone/>
            </a:pPr>
            <a:r>
              <a:t/>
            </a:r>
            <a:endParaRPr b="1" sz="14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t/>
            </a:r>
            <a:endParaRPr b="1" sz="14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rPr b="1" lang="en-GB">
                <a:solidFill>
                  <a:schemeClr val="dk1"/>
                </a:solidFill>
                <a:latin typeface="Playfair Display"/>
                <a:ea typeface="Playfair Display"/>
                <a:cs typeface="Playfair Display"/>
                <a:sym typeface="Playfair Display"/>
              </a:rPr>
              <a:t>Strengths</a:t>
            </a:r>
            <a:endParaRPr>
              <a:solidFill>
                <a:schemeClr val="dk1"/>
              </a:solidFill>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Structured Approach-  The model provides a clear, step-by-step framework for implementing AI technologies  into the Amazon’s system  </a:t>
            </a:r>
            <a:endParaRPr sz="1700">
              <a:solidFill>
                <a:schemeClr val="dk1"/>
              </a:solidFill>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Focus on Urgency and Vision- It emphasizes urgency of AI innovations and developing a compelling vision, which are crucial for driving change.</a:t>
            </a:r>
            <a:endParaRPr sz="1700">
              <a:solidFill>
                <a:schemeClr val="dk1"/>
              </a:solidFill>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Leadership-Focused- the importance of leadership in driving change, rather than just management</a:t>
            </a:r>
            <a:endParaRPr sz="1300">
              <a:latin typeface="Playfair Display"/>
              <a:ea typeface="Playfair Display"/>
              <a:cs typeface="Playfair Display"/>
              <a:sym typeface="Playfair Display"/>
            </a:endParaRPr>
          </a:p>
          <a:p>
            <a:pPr indent="-152400" lvl="0" marL="215900" marR="0" rtl="0" algn="l">
              <a:spcBef>
                <a:spcPts val="0"/>
              </a:spcBef>
              <a:spcAft>
                <a:spcPts val="0"/>
              </a:spcAft>
              <a:buClr>
                <a:schemeClr val="dk1"/>
              </a:buClr>
              <a:buSzPts val="1100"/>
              <a:buFont typeface="Arial"/>
              <a:buNone/>
            </a:pPr>
            <a:r>
              <a:t/>
            </a:r>
            <a:endParaRPr sz="1300">
              <a:solidFill>
                <a:schemeClr val="dk1"/>
              </a:solidFill>
              <a:latin typeface="Playfair Display"/>
              <a:ea typeface="Playfair Display"/>
              <a:cs typeface="Playfair Display"/>
              <a:sym typeface="Playfair Display"/>
            </a:endParaRPr>
          </a:p>
          <a:p>
            <a:pPr indent="-152400" lvl="0" marL="215900" marR="0" rtl="0" algn="l">
              <a:spcBef>
                <a:spcPts val="0"/>
              </a:spcBef>
              <a:spcAft>
                <a:spcPts val="0"/>
              </a:spcAft>
              <a:buClr>
                <a:schemeClr val="dk1"/>
              </a:buClr>
              <a:buSzPts val="1100"/>
              <a:buFont typeface="Arial"/>
              <a:buNone/>
            </a:pPr>
            <a:r>
              <a:t/>
            </a:r>
            <a:endParaRPr sz="13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rPr b="1" lang="en-GB">
                <a:solidFill>
                  <a:schemeClr val="dk1"/>
                </a:solidFill>
                <a:latin typeface="Playfair Display"/>
                <a:ea typeface="Playfair Display"/>
                <a:cs typeface="Playfair Display"/>
                <a:sym typeface="Playfair Display"/>
              </a:rPr>
              <a:t>Weakness</a:t>
            </a:r>
            <a:endParaRPr sz="1300">
              <a:latin typeface="Playfair Display"/>
              <a:ea typeface="Playfair Display"/>
              <a:cs typeface="Playfair Display"/>
              <a:sym typeface="Playfair Display"/>
            </a:endParaRPr>
          </a:p>
          <a:p>
            <a:pPr indent="0" lvl="0" marL="0" marR="0" rtl="0" algn="l">
              <a:spcBef>
                <a:spcPts val="0"/>
              </a:spcBef>
              <a:spcAft>
                <a:spcPts val="0"/>
              </a:spcAft>
              <a:buNone/>
            </a:pPr>
            <a:r>
              <a:t/>
            </a:r>
            <a:endParaRPr sz="1300">
              <a:solidFill>
                <a:schemeClr val="dk1"/>
              </a:solidFill>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Potential Rigidity </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May not be as adaptable to the continuous transformation required in modern organizations</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AI demands ongoing innovation to stay ahead</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Challenges like data privacy and algorithmic bias requiring close oversight</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Amazon’s cultural- multinational environments may need to adapt Kotter’s model  to better fit local cultural practices and expectations </a:t>
            </a:r>
            <a:endParaRPr sz="1300">
              <a:latin typeface="Playfair Display"/>
              <a:ea typeface="Playfair Display"/>
              <a:cs typeface="Playfair Display"/>
              <a:sym typeface="Playfair Display"/>
            </a:endParaRPr>
          </a:p>
          <a:p>
            <a:pPr indent="-222250" lvl="0" marL="215900" marR="0" rtl="0" algn="l">
              <a:spcBef>
                <a:spcPts val="0"/>
              </a:spcBef>
              <a:spcAft>
                <a:spcPts val="0"/>
              </a:spcAft>
              <a:buClr>
                <a:schemeClr val="dk1"/>
              </a:buClr>
              <a:buSzPts val="1100"/>
              <a:buFont typeface="Playfair Display"/>
              <a:buChar char="•"/>
            </a:pPr>
            <a:r>
              <a:rPr lang="en-GB" sz="1300">
                <a:solidFill>
                  <a:schemeClr val="dk1"/>
                </a:solidFill>
                <a:latin typeface="Playfair Display"/>
                <a:ea typeface="Playfair Display"/>
                <a:cs typeface="Playfair Display"/>
                <a:sym typeface="Playfair Display"/>
              </a:rPr>
              <a:t>In consensus-driven decision-making culture  Kotter’s focus on rapid, top-down transformation may be met with </a:t>
            </a:r>
            <a:r>
              <a:rPr lang="en-GB" sz="1000">
                <a:solidFill>
                  <a:schemeClr val="dk1"/>
                </a:solidFill>
                <a:latin typeface="Playfair Display"/>
                <a:ea typeface="Playfair Display"/>
                <a:cs typeface="Playfair Display"/>
                <a:sym typeface="Playfair Display"/>
              </a:rPr>
              <a:t>resistance (Dastin, 2018)</a:t>
            </a:r>
            <a:endParaRPr sz="1300">
              <a:latin typeface="Playfair Display"/>
              <a:ea typeface="Playfair Display"/>
              <a:cs typeface="Playfair Display"/>
              <a:sym typeface="Playfair Display"/>
            </a:endParaRPr>
          </a:p>
          <a:p>
            <a:pPr indent="-152400" lvl="0" marL="215900" marR="0" rtl="0" algn="l">
              <a:spcBef>
                <a:spcPts val="0"/>
              </a:spcBef>
              <a:spcAft>
                <a:spcPts val="0"/>
              </a:spcAft>
              <a:buClr>
                <a:schemeClr val="dk1"/>
              </a:buClr>
              <a:buSzPts val="1100"/>
              <a:buFont typeface="Arial"/>
              <a:buNone/>
            </a:pPr>
            <a:r>
              <a:t/>
            </a:r>
            <a:endParaRPr sz="11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t/>
            </a:r>
            <a:endParaRPr sz="15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t/>
            </a:r>
            <a:endParaRPr sz="1500">
              <a:solidFill>
                <a:schemeClr val="dk1"/>
              </a:solidFill>
              <a:latin typeface="Playfair Display"/>
              <a:ea typeface="Playfair Display"/>
              <a:cs typeface="Playfair Display"/>
              <a:sym typeface="Playfair Display"/>
            </a:endParaRPr>
          </a:p>
        </p:txBody>
      </p:sp>
      <p:pic>
        <p:nvPicPr>
          <p:cNvPr id="332" name="Google Shape;332;p52"/>
          <p:cNvPicPr preferRelativeResize="0"/>
          <p:nvPr/>
        </p:nvPicPr>
        <p:blipFill>
          <a:blip r:embed="rId3">
            <a:alphaModFix/>
          </a:blip>
          <a:stretch>
            <a:fillRect/>
          </a:stretch>
        </p:blipFill>
        <p:spPr>
          <a:xfrm>
            <a:off x="7320300" y="96925"/>
            <a:ext cx="1767951" cy="6482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6" name="Shape 336"/>
        <p:cNvGrpSpPr/>
        <p:nvPr/>
      </p:nvGrpSpPr>
      <p:grpSpPr>
        <a:xfrm>
          <a:off x="0" y="0"/>
          <a:ext cx="0" cy="0"/>
          <a:chOff x="0" y="0"/>
          <a:chExt cx="0" cy="0"/>
        </a:xfrm>
      </p:grpSpPr>
      <p:sp>
        <p:nvSpPr>
          <p:cNvPr id="337" name="Google Shape;337;p53"/>
          <p:cNvSpPr txBox="1"/>
          <p:nvPr/>
        </p:nvSpPr>
        <p:spPr>
          <a:xfrm>
            <a:off x="352832" y="131369"/>
            <a:ext cx="8292600" cy="52872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1" lang="en-GB" sz="1600">
                <a:solidFill>
                  <a:schemeClr val="dk1"/>
                </a:solidFill>
                <a:latin typeface="Playfair Display"/>
                <a:ea typeface="Playfair Display"/>
                <a:cs typeface="Playfair Display"/>
                <a:sym typeface="Playfair Display"/>
              </a:rPr>
              <a:t>Opportunities</a:t>
            </a:r>
            <a:endParaRPr sz="1300">
              <a:latin typeface="Playfair Display"/>
              <a:ea typeface="Playfair Display"/>
              <a:cs typeface="Playfair Display"/>
              <a:sym typeface="Playfair Display"/>
            </a:endParaRPr>
          </a:p>
          <a:p>
            <a:pPr indent="0" lvl="0" marL="0" marR="0" rtl="0" algn="l">
              <a:spcBef>
                <a:spcPts val="0"/>
              </a:spcBef>
              <a:spcAft>
                <a:spcPts val="0"/>
              </a:spcAft>
              <a:buNone/>
            </a:pPr>
            <a:r>
              <a:t/>
            </a:r>
            <a:endParaRPr b="1" sz="1600">
              <a:solidFill>
                <a:schemeClr val="dk1"/>
              </a:solidFill>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Arial"/>
              <a:buChar char="•"/>
            </a:pPr>
            <a:r>
              <a:rPr lang="en-GB" sz="1300">
                <a:solidFill>
                  <a:schemeClr val="dk1"/>
                </a:solidFill>
                <a:latin typeface="Playfair Display"/>
                <a:ea typeface="Playfair Display"/>
                <a:cs typeface="Playfair Display"/>
                <a:sym typeface="Playfair Display"/>
              </a:rPr>
              <a:t> A</a:t>
            </a:r>
            <a:r>
              <a:rPr b="1" lang="en-GB" sz="1300">
                <a:solidFill>
                  <a:schemeClr val="dk1"/>
                </a:solidFill>
                <a:latin typeface="Playfair Display"/>
                <a:ea typeface="Playfair Display"/>
                <a:cs typeface="Playfair Display"/>
                <a:sym typeface="Playfair Display"/>
              </a:rPr>
              <a:t> </a:t>
            </a:r>
            <a:r>
              <a:rPr lang="en-GB" sz="1300">
                <a:solidFill>
                  <a:schemeClr val="dk1"/>
                </a:solidFill>
                <a:latin typeface="Playfair Display"/>
                <a:ea typeface="Playfair Display"/>
                <a:cs typeface="Playfair Display"/>
                <a:sym typeface="Playfair Display"/>
              </a:rPr>
              <a:t>clear strategy for integrating AI  technologies</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Amazon’s AI Increased capacity of planning and management of inventory for hundreds of millions of products</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Enhancing the efficiency - Amazon’s AI Robotic Systems organize packages based on destination and shipping method</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The model can be used as a framework for training and developing leaders</a:t>
            </a:r>
            <a:endParaRPr sz="1300">
              <a:latin typeface="Playfair Display"/>
              <a:ea typeface="Playfair Display"/>
              <a:cs typeface="Playfair Display"/>
              <a:sym typeface="Playfair Display"/>
            </a:endParaRPr>
          </a:p>
          <a:p>
            <a:pPr indent="-152400" lvl="0" marL="215900" marR="0" rtl="0" algn="l">
              <a:spcBef>
                <a:spcPts val="0"/>
              </a:spcBef>
              <a:spcAft>
                <a:spcPts val="0"/>
              </a:spcAft>
              <a:buClr>
                <a:schemeClr val="dk1"/>
              </a:buClr>
              <a:buSzPts val="1100"/>
              <a:buFont typeface="Arial"/>
              <a:buNone/>
            </a:pPr>
            <a:r>
              <a:t/>
            </a:r>
            <a:endParaRPr sz="13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t/>
            </a:r>
            <a:endParaRPr sz="13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rPr b="1" lang="en-GB" sz="1600">
                <a:solidFill>
                  <a:schemeClr val="dk1"/>
                </a:solidFill>
                <a:latin typeface="Playfair Display"/>
                <a:ea typeface="Playfair Display"/>
                <a:cs typeface="Playfair Display"/>
                <a:sym typeface="Playfair Display"/>
              </a:rPr>
              <a:t>Threats</a:t>
            </a:r>
            <a:endParaRPr sz="1300">
              <a:latin typeface="Playfair Display"/>
              <a:ea typeface="Playfair Display"/>
              <a:cs typeface="Playfair Display"/>
              <a:sym typeface="Playfair Display"/>
            </a:endParaRPr>
          </a:p>
          <a:p>
            <a:pPr indent="-152400" lvl="0" marL="215900" marR="0" rtl="0" algn="l">
              <a:spcBef>
                <a:spcPts val="0"/>
              </a:spcBef>
              <a:spcAft>
                <a:spcPts val="0"/>
              </a:spcAft>
              <a:buClr>
                <a:schemeClr val="dk1"/>
              </a:buClr>
              <a:buSzPts val="1100"/>
              <a:buFont typeface="Arial"/>
              <a:buNone/>
            </a:pPr>
            <a:r>
              <a:t/>
            </a:r>
            <a:endParaRPr sz="1300">
              <a:solidFill>
                <a:schemeClr val="dk1"/>
              </a:solidFill>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Rapid technological advancements</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Fraud prevention is an ongoing challenge</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Cybercriminals continuously evolve their tactics  </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Market volatility</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Unpredictable market conditions (political shifts, supply</a:t>
            </a:r>
            <a:endParaRPr sz="1300">
              <a:latin typeface="Playfair Display"/>
              <a:ea typeface="Playfair Display"/>
              <a:cs typeface="Playfair Display"/>
              <a:sym typeface="Playfair Display"/>
            </a:endParaRPr>
          </a:p>
          <a:p>
            <a:pPr indent="-234950" lvl="0" marL="215900" marR="0" rtl="0" algn="l">
              <a:spcBef>
                <a:spcPts val="0"/>
              </a:spcBef>
              <a:spcAft>
                <a:spcPts val="0"/>
              </a:spcAft>
              <a:buClr>
                <a:schemeClr val="dk1"/>
              </a:buClr>
              <a:buSzPts val="1300"/>
              <a:buFont typeface="Playfair Display"/>
              <a:buChar char="•"/>
            </a:pPr>
            <a:r>
              <a:rPr lang="en-GB" sz="1300">
                <a:solidFill>
                  <a:schemeClr val="dk1"/>
                </a:solidFill>
                <a:latin typeface="Playfair Display"/>
                <a:ea typeface="Playfair Display"/>
                <a:cs typeface="Playfair Display"/>
                <a:sym typeface="Playfair Display"/>
              </a:rPr>
              <a:t>chain disruptions, or global economic instability) </a:t>
            </a:r>
            <a:endParaRPr sz="1300">
              <a:latin typeface="Playfair Display"/>
              <a:ea typeface="Playfair Display"/>
              <a:cs typeface="Playfair Display"/>
              <a:sym typeface="Playfair Display"/>
            </a:endParaRPr>
          </a:p>
          <a:p>
            <a:pPr indent="-152400" lvl="0" marL="215900" marR="0" rtl="0" algn="l">
              <a:spcBef>
                <a:spcPts val="0"/>
              </a:spcBef>
              <a:spcAft>
                <a:spcPts val="0"/>
              </a:spcAft>
              <a:buClr>
                <a:schemeClr val="dk1"/>
              </a:buClr>
              <a:buSzPts val="1100"/>
              <a:buFont typeface="Arial"/>
              <a:buNone/>
            </a:pPr>
            <a:r>
              <a:t/>
            </a:r>
            <a:endParaRPr sz="1300">
              <a:solidFill>
                <a:schemeClr val="dk1"/>
              </a:solidFill>
              <a:latin typeface="Playfair Display"/>
              <a:ea typeface="Playfair Display"/>
              <a:cs typeface="Playfair Display"/>
              <a:sym typeface="Playfair Display"/>
            </a:endParaRPr>
          </a:p>
          <a:p>
            <a:pPr indent="-222250" lvl="0" marL="215900" marR="0" rtl="0" algn="l">
              <a:spcBef>
                <a:spcPts val="0"/>
              </a:spcBef>
              <a:spcAft>
                <a:spcPts val="0"/>
              </a:spcAft>
              <a:buClr>
                <a:schemeClr val="dk1"/>
              </a:buClr>
              <a:buSzPts val="1100"/>
              <a:buFont typeface="Playfair Display"/>
              <a:buChar char="•"/>
            </a:pPr>
            <a:r>
              <a:rPr lang="en-GB" sz="1300">
                <a:solidFill>
                  <a:schemeClr val="dk1"/>
                </a:solidFill>
                <a:latin typeface="Playfair Display"/>
                <a:ea typeface="Playfair Display"/>
                <a:cs typeface="Playfair Display"/>
                <a:sym typeface="Playfair Display"/>
              </a:rPr>
              <a:t>The increasing need for agility- Amazon maintains a long-term vision (as Kotter advocates), it can also adjust quickly to feedback and unforeseen circumstances along the way i.e. Amazon decided to shut down its experimental artificial intelligence (AI) recruiting tool after discovering it discriminated against women </a:t>
            </a:r>
            <a:r>
              <a:rPr lang="en-GB" sz="1000">
                <a:solidFill>
                  <a:schemeClr val="dk1"/>
                </a:solidFill>
                <a:latin typeface="Playfair Display"/>
                <a:ea typeface="Playfair Display"/>
                <a:cs typeface="Playfair Display"/>
                <a:sym typeface="Playfair Display"/>
              </a:rPr>
              <a:t>(Dastin, 2018)</a:t>
            </a:r>
            <a:endParaRPr sz="1300">
              <a:latin typeface="Playfair Display"/>
              <a:ea typeface="Playfair Display"/>
              <a:cs typeface="Playfair Display"/>
              <a:sym typeface="Playfair Display"/>
            </a:endParaRPr>
          </a:p>
          <a:p>
            <a:pPr indent="0" lvl="0" marL="0" marR="0" rtl="0" algn="l">
              <a:spcBef>
                <a:spcPts val="0"/>
              </a:spcBef>
              <a:spcAft>
                <a:spcPts val="0"/>
              </a:spcAft>
              <a:buNone/>
            </a:pPr>
            <a:r>
              <a:t/>
            </a:r>
            <a:endParaRPr sz="1700">
              <a:solidFill>
                <a:schemeClr val="dk1"/>
              </a:solidFill>
              <a:latin typeface="Playfair Display"/>
              <a:ea typeface="Playfair Display"/>
              <a:cs typeface="Playfair Display"/>
              <a:sym typeface="Playfair Display"/>
            </a:endParaRPr>
          </a:p>
          <a:p>
            <a:pPr indent="0" lvl="0" marL="0" marR="0" rtl="0" algn="l">
              <a:spcBef>
                <a:spcPts val="0"/>
              </a:spcBef>
              <a:spcAft>
                <a:spcPts val="0"/>
              </a:spcAft>
              <a:buNone/>
            </a:pPr>
            <a:r>
              <a:rPr lang="en-GB" sz="1700">
                <a:solidFill>
                  <a:schemeClr val="dk1"/>
                </a:solidFill>
                <a:latin typeface="Playfair Display"/>
                <a:ea typeface="Playfair Display"/>
                <a:cs typeface="Playfair Display"/>
                <a:sym typeface="Playfair Display"/>
              </a:rPr>
              <a:t> </a:t>
            </a:r>
            <a:endParaRPr sz="1300">
              <a:latin typeface="Playfair Display"/>
              <a:ea typeface="Playfair Display"/>
              <a:cs typeface="Playfair Display"/>
              <a:sym typeface="Playfair Display"/>
            </a:endParaRPr>
          </a:p>
        </p:txBody>
      </p:sp>
      <p:pic>
        <p:nvPicPr>
          <p:cNvPr id="338" name="Google Shape;338;p53"/>
          <p:cNvPicPr preferRelativeResize="0"/>
          <p:nvPr/>
        </p:nvPicPr>
        <p:blipFill>
          <a:blip r:embed="rId3">
            <a:alphaModFix/>
          </a:blip>
          <a:stretch>
            <a:fillRect/>
          </a:stretch>
        </p:blipFill>
        <p:spPr>
          <a:xfrm>
            <a:off x="7320300" y="96925"/>
            <a:ext cx="1767951" cy="6482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9900"/>
        </a:solidFill>
      </p:bgPr>
    </p:bg>
    <p:spTree>
      <p:nvGrpSpPr>
        <p:cNvPr id="342" name="Shape 342"/>
        <p:cNvGrpSpPr/>
        <p:nvPr/>
      </p:nvGrpSpPr>
      <p:grpSpPr>
        <a:xfrm>
          <a:off x="0" y="0"/>
          <a:ext cx="0" cy="0"/>
          <a:chOff x="0" y="0"/>
          <a:chExt cx="0" cy="0"/>
        </a:xfrm>
      </p:grpSpPr>
      <p:sp>
        <p:nvSpPr>
          <p:cNvPr id="343" name="Google Shape;343;p54"/>
          <p:cNvSpPr/>
          <p:nvPr/>
        </p:nvSpPr>
        <p:spPr>
          <a:xfrm>
            <a:off x="-11926" y="-11926"/>
            <a:ext cx="4933753" cy="4361168"/>
          </a:xfrm>
          <a:custGeom>
            <a:rect b="b" l="l" r="r" t="t"/>
            <a:pathLst>
              <a:path extrusionOk="0" h="5814891" w="6578337">
                <a:moveTo>
                  <a:pt x="1667657" y="0"/>
                </a:moveTo>
                <a:lnTo>
                  <a:pt x="5296215" y="0"/>
                </a:lnTo>
                <a:lnTo>
                  <a:pt x="5354505" y="38974"/>
                </a:lnTo>
                <a:cubicBezTo>
                  <a:pt x="5505893" y="152699"/>
                  <a:pt x="5645664" y="283643"/>
                  <a:pt x="5772761" y="430996"/>
                </a:cubicBezTo>
                <a:cubicBezTo>
                  <a:pt x="6292274" y="1033532"/>
                  <a:pt x="6578337" y="1889809"/>
                  <a:pt x="6578337" y="2842158"/>
                </a:cubicBezTo>
                <a:cubicBezTo>
                  <a:pt x="6578337" y="3222117"/>
                  <a:pt x="6467617" y="3527065"/>
                  <a:pt x="6219497" y="3831001"/>
                </a:cubicBezTo>
                <a:cubicBezTo>
                  <a:pt x="5959965" y="4148933"/>
                  <a:pt x="5569997" y="4441763"/>
                  <a:pt x="5157059" y="4751758"/>
                </a:cubicBezTo>
                <a:cubicBezTo>
                  <a:pt x="5080873" y="4808882"/>
                  <a:pt x="5002168" y="4868026"/>
                  <a:pt x="4923464" y="4927890"/>
                </a:cubicBezTo>
                <a:cubicBezTo>
                  <a:pt x="4218974" y="5463640"/>
                  <a:pt x="3704799" y="5814891"/>
                  <a:pt x="3004017" y="5814891"/>
                </a:cubicBezTo>
                <a:cubicBezTo>
                  <a:pt x="1936240" y="5814891"/>
                  <a:pt x="1180025" y="5383723"/>
                  <a:pt x="475534" y="4373098"/>
                </a:cubicBezTo>
                <a:cubicBezTo>
                  <a:pt x="383343" y="4240819"/>
                  <a:pt x="293225" y="4120515"/>
                  <a:pt x="206071" y="4004246"/>
                </a:cubicBezTo>
                <a:cubicBezTo>
                  <a:pt x="160920" y="3943985"/>
                  <a:pt x="118700" y="3887339"/>
                  <a:pt x="79385" y="3833508"/>
                </a:cubicBezTo>
                <a:lnTo>
                  <a:pt x="0" y="3721725"/>
                </a:lnTo>
                <a:lnTo>
                  <a:pt x="0" y="1581323"/>
                </a:lnTo>
                <a:lnTo>
                  <a:pt x="168477" y="1300525"/>
                </a:lnTo>
                <a:cubicBezTo>
                  <a:pt x="359173" y="1017017"/>
                  <a:pt x="599372" y="753795"/>
                  <a:pt x="885512" y="515238"/>
                </a:cubicBezTo>
                <a:cubicBezTo>
                  <a:pt x="1073010" y="358870"/>
                  <a:pt x="1278109" y="216205"/>
                  <a:pt x="1494824" y="90742"/>
                </a:cubicBezTo>
                <a:close/>
              </a:path>
            </a:pathLst>
          </a:custGeom>
          <a:noFill/>
          <a:ln cap="flat" cmpd="sng" w="19050">
            <a:solidFill>
              <a:srgbClr val="FFFFFF">
                <a:alpha val="49800"/>
              </a:srgbClr>
            </a:solidFill>
            <a:prstDash val="solid"/>
            <a:miter lim="800000"/>
            <a:headEnd len="sm" w="sm" type="none"/>
            <a:tailEnd len="sm" w="sm" type="none"/>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id="344" name="Google Shape;344;p54"/>
          <p:cNvPicPr preferRelativeResize="0"/>
          <p:nvPr/>
        </p:nvPicPr>
        <p:blipFill rotWithShape="1">
          <a:blip r:embed="rId3">
            <a:alphaModFix/>
          </a:blip>
          <a:srcRect b="0" l="24176" r="5171" t="0"/>
          <a:stretch/>
        </p:blipFill>
        <p:spPr>
          <a:xfrm>
            <a:off x="566681" y="18244"/>
            <a:ext cx="3714858" cy="3537990"/>
          </a:xfrm>
          <a:custGeom>
            <a:rect b="b" l="l" r="r" t="t"/>
            <a:pathLst>
              <a:path extrusionOk="0" h="5593660" w="6323162">
                <a:moveTo>
                  <a:pt x="2177447" y="0"/>
                </a:moveTo>
                <a:lnTo>
                  <a:pt x="4826316" y="0"/>
                </a:lnTo>
                <a:lnTo>
                  <a:pt x="4971508" y="75777"/>
                </a:lnTo>
                <a:cubicBezTo>
                  <a:pt x="5197582" y="210111"/>
                  <a:pt x="5400550" y="381325"/>
                  <a:pt x="5577109" y="586873"/>
                </a:cubicBezTo>
                <a:cubicBezTo>
                  <a:pt x="6058235" y="1147205"/>
                  <a:pt x="6323162" y="1943505"/>
                  <a:pt x="6323162" y="2829148"/>
                </a:cubicBezTo>
                <a:cubicBezTo>
                  <a:pt x="6323162" y="3182494"/>
                  <a:pt x="6220623" y="3466081"/>
                  <a:pt x="5990836" y="3748729"/>
                </a:cubicBezTo>
                <a:cubicBezTo>
                  <a:pt x="5750480" y="4044392"/>
                  <a:pt x="5389327" y="4316711"/>
                  <a:pt x="5006899" y="4604992"/>
                </a:cubicBezTo>
                <a:cubicBezTo>
                  <a:pt x="4936343" y="4658116"/>
                  <a:pt x="4863453" y="4713117"/>
                  <a:pt x="4790566" y="4768788"/>
                </a:cubicBezTo>
                <a:cubicBezTo>
                  <a:pt x="4138128" y="5267012"/>
                  <a:pt x="3661945" y="5593660"/>
                  <a:pt x="3012943" y="5593660"/>
                </a:cubicBezTo>
                <a:cubicBezTo>
                  <a:pt x="2024062" y="5593660"/>
                  <a:pt x="1323723" y="5192693"/>
                  <a:pt x="671286" y="4252856"/>
                </a:cubicBezTo>
                <a:cubicBezTo>
                  <a:pt x="585906" y="4129842"/>
                  <a:pt x="502446" y="4017964"/>
                  <a:pt x="421733" y="3909839"/>
                </a:cubicBezTo>
                <a:cubicBezTo>
                  <a:pt x="254471" y="3685679"/>
                  <a:pt x="130655" y="3515312"/>
                  <a:pt x="48655" y="3351082"/>
                </a:cubicBezTo>
                <a:lnTo>
                  <a:pt x="0" y="3239820"/>
                </a:lnTo>
                <a:lnTo>
                  <a:pt x="0" y="2248150"/>
                </a:lnTo>
                <a:lnTo>
                  <a:pt x="1658" y="2239520"/>
                </a:lnTo>
                <a:cubicBezTo>
                  <a:pt x="51657" y="2045089"/>
                  <a:pt x="126469" y="1853225"/>
                  <a:pt x="225714" y="1665285"/>
                </a:cubicBezTo>
                <a:cubicBezTo>
                  <a:pt x="419948" y="1297585"/>
                  <a:pt x="697641" y="961011"/>
                  <a:pt x="1050970" y="665214"/>
                </a:cubicBezTo>
                <a:cubicBezTo>
                  <a:pt x="1311437" y="447090"/>
                  <a:pt x="1608578" y="257641"/>
                  <a:pt x="1923692" y="107844"/>
                </a:cubicBezTo>
                <a:close/>
              </a:path>
            </a:pathLst>
          </a:custGeom>
          <a:noFill/>
          <a:ln>
            <a:noFill/>
          </a:ln>
        </p:spPr>
      </p:pic>
      <p:sp>
        <p:nvSpPr>
          <p:cNvPr id="345" name="Google Shape;345;p54"/>
          <p:cNvSpPr/>
          <p:nvPr/>
        </p:nvSpPr>
        <p:spPr>
          <a:xfrm>
            <a:off x="49556" y="-156656"/>
            <a:ext cx="4742372" cy="4195245"/>
          </a:xfrm>
          <a:custGeom>
            <a:rect b="b" l="l" r="r" t="t"/>
            <a:pathLst>
              <a:path extrusionOk="0" h="5593660" w="6323162">
                <a:moveTo>
                  <a:pt x="2177447" y="0"/>
                </a:moveTo>
                <a:lnTo>
                  <a:pt x="2572776" y="0"/>
                </a:lnTo>
                <a:lnTo>
                  <a:pt x="2279674" y="98163"/>
                </a:lnTo>
                <a:cubicBezTo>
                  <a:pt x="1874231" y="253327"/>
                  <a:pt x="1488311" y="481852"/>
                  <a:pt x="1163390" y="758946"/>
                </a:cubicBezTo>
                <a:cubicBezTo>
                  <a:pt x="832819" y="1040772"/>
                  <a:pt x="573013" y="1361447"/>
                  <a:pt x="391288" y="1711778"/>
                </a:cubicBezTo>
                <a:cubicBezTo>
                  <a:pt x="205583" y="2069903"/>
                  <a:pt x="111318" y="2442986"/>
                  <a:pt x="111318" y="2820666"/>
                </a:cubicBezTo>
                <a:cubicBezTo>
                  <a:pt x="111318" y="3201031"/>
                  <a:pt x="261705" y="3423166"/>
                  <a:pt x="574682" y="3850310"/>
                </a:cubicBezTo>
                <a:cubicBezTo>
                  <a:pt x="650197" y="3953327"/>
                  <a:pt x="728281" y="4059920"/>
                  <a:pt x="808161" y="4177123"/>
                </a:cubicBezTo>
                <a:cubicBezTo>
                  <a:pt x="1418574" y="5072567"/>
                  <a:pt x="2073806" y="5454594"/>
                  <a:pt x="2998992" y="5454594"/>
                </a:cubicBezTo>
                <a:cubicBezTo>
                  <a:pt x="3606192" y="5454594"/>
                  <a:pt x="4051705" y="5143376"/>
                  <a:pt x="4662117" y="4668685"/>
                </a:cubicBezTo>
                <a:cubicBezTo>
                  <a:pt x="4730310" y="4615645"/>
                  <a:pt x="4798505" y="4563242"/>
                  <a:pt x="4864518" y="4512627"/>
                </a:cubicBezTo>
                <a:cubicBezTo>
                  <a:pt x="5222313" y="4237963"/>
                  <a:pt x="5560204" y="3978506"/>
                  <a:pt x="5785079" y="3696808"/>
                </a:cubicBezTo>
                <a:cubicBezTo>
                  <a:pt x="6000066" y="3427513"/>
                  <a:pt x="6095999" y="3157320"/>
                  <a:pt x="6095999" y="2820666"/>
                </a:cubicBezTo>
                <a:cubicBezTo>
                  <a:pt x="6095999" y="1976856"/>
                  <a:pt x="5848138" y="1218170"/>
                  <a:pt x="5397999" y="684305"/>
                </a:cubicBezTo>
                <a:cubicBezTo>
                  <a:pt x="5177750" y="423188"/>
                  <a:pt x="4913577" y="220223"/>
                  <a:pt x="4612801" y="81166"/>
                </a:cubicBezTo>
                <a:lnTo>
                  <a:pt x="4406067" y="0"/>
                </a:lnTo>
                <a:lnTo>
                  <a:pt x="4826316" y="0"/>
                </a:lnTo>
                <a:lnTo>
                  <a:pt x="4971508" y="75777"/>
                </a:lnTo>
                <a:cubicBezTo>
                  <a:pt x="5197582" y="210111"/>
                  <a:pt x="5400550" y="381325"/>
                  <a:pt x="5577109" y="586873"/>
                </a:cubicBezTo>
                <a:cubicBezTo>
                  <a:pt x="6058235" y="1147205"/>
                  <a:pt x="6323162" y="1943505"/>
                  <a:pt x="6323162" y="2829148"/>
                </a:cubicBezTo>
                <a:cubicBezTo>
                  <a:pt x="6323162" y="3182494"/>
                  <a:pt x="6220623" y="3466081"/>
                  <a:pt x="5990836" y="3748729"/>
                </a:cubicBezTo>
                <a:cubicBezTo>
                  <a:pt x="5750480" y="4044392"/>
                  <a:pt x="5389327" y="4316711"/>
                  <a:pt x="5006899" y="4604992"/>
                </a:cubicBezTo>
                <a:cubicBezTo>
                  <a:pt x="4936343" y="4658116"/>
                  <a:pt x="4863453" y="4713117"/>
                  <a:pt x="4790566" y="4768788"/>
                </a:cubicBezTo>
                <a:cubicBezTo>
                  <a:pt x="4138128" y="5267012"/>
                  <a:pt x="3661945" y="5593660"/>
                  <a:pt x="3012943" y="5593660"/>
                </a:cubicBezTo>
                <a:cubicBezTo>
                  <a:pt x="2024062" y="5593660"/>
                  <a:pt x="1323723" y="5192693"/>
                  <a:pt x="671286" y="4252856"/>
                </a:cubicBezTo>
                <a:cubicBezTo>
                  <a:pt x="585906" y="4129842"/>
                  <a:pt x="502446" y="4017964"/>
                  <a:pt x="421733" y="3909839"/>
                </a:cubicBezTo>
                <a:cubicBezTo>
                  <a:pt x="254471" y="3685679"/>
                  <a:pt x="130655" y="3515312"/>
                  <a:pt x="48655" y="3351082"/>
                </a:cubicBezTo>
                <a:lnTo>
                  <a:pt x="0" y="3239820"/>
                </a:lnTo>
                <a:lnTo>
                  <a:pt x="0" y="2248150"/>
                </a:lnTo>
                <a:lnTo>
                  <a:pt x="1658" y="2239520"/>
                </a:lnTo>
                <a:cubicBezTo>
                  <a:pt x="51657" y="2045089"/>
                  <a:pt x="126469" y="1853225"/>
                  <a:pt x="225714" y="1665285"/>
                </a:cubicBezTo>
                <a:cubicBezTo>
                  <a:pt x="419948" y="1297585"/>
                  <a:pt x="697641" y="961011"/>
                  <a:pt x="1050970" y="665214"/>
                </a:cubicBezTo>
                <a:cubicBezTo>
                  <a:pt x="1311437" y="447090"/>
                  <a:pt x="1608578" y="257641"/>
                  <a:pt x="1923692" y="107844"/>
                </a:cubicBezTo>
                <a:close/>
              </a:path>
            </a:pathLst>
          </a:custGeom>
          <a:solidFill>
            <a:srgbClr val="FFFFFF">
              <a:alpha val="60000"/>
            </a:srgbClr>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46" name="Google Shape;346;p54"/>
          <p:cNvSpPr/>
          <p:nvPr/>
        </p:nvSpPr>
        <p:spPr>
          <a:xfrm>
            <a:off x="4906319" y="1061498"/>
            <a:ext cx="4249494" cy="4105163"/>
          </a:xfrm>
          <a:custGeom>
            <a:rect b="b" l="l" r="r" t="t"/>
            <a:pathLst>
              <a:path extrusionOk="0" h="5401530" w="5665992">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cap="flat" cmpd="sng" w="19050">
            <a:solidFill>
              <a:srgbClr val="FFFFFF">
                <a:alpha val="49800"/>
              </a:srgbClr>
            </a:solidFill>
            <a:prstDash val="solid"/>
            <a:miter lim="800000"/>
            <a:headEnd len="sm" w="sm" type="none"/>
            <a:tailEnd len="sm" w="sm" type="none"/>
          </a:ln>
        </p:spPr>
        <p:txBody>
          <a:bodyPr anchorCtr="0" anchor="ctr" bIns="34275" lIns="68575" spcFirstLastPara="1" rIns="68575" wrap="square" tIns="34275">
            <a:noAutofit/>
          </a:bodyPr>
          <a:lstStyle/>
          <a:p>
            <a:pPr indent="0" lvl="0" marL="0" marR="0" rtl="0" algn="ctr">
              <a:lnSpc>
                <a:spcPct val="100000"/>
              </a:lnSpc>
              <a:spcBef>
                <a:spcPts val="0"/>
              </a:spcBef>
              <a:spcAft>
                <a:spcPts val="0"/>
              </a:spcAft>
              <a:buClr>
                <a:schemeClr val="lt1"/>
              </a:buClr>
              <a:buSzPts val="1400"/>
              <a:buFont typeface="Arial"/>
              <a:buNone/>
            </a:pPr>
            <a:r>
              <a:t/>
            </a:r>
            <a:endParaRPr b="0" i="0" sz="1400" u="none" cap="none" strike="noStrike">
              <a:solidFill>
                <a:srgbClr val="FFFFFF"/>
              </a:solidFill>
              <a:latin typeface="Meiryo"/>
              <a:ea typeface="Meiryo"/>
              <a:cs typeface="Meiryo"/>
              <a:sym typeface="Meiryo"/>
            </a:endParaRPr>
          </a:p>
        </p:txBody>
      </p:sp>
      <p:pic>
        <p:nvPicPr>
          <p:cNvPr descr="A logo on a black background&#10;&#10;AI-generated content may be incorrect." id="347" name="Google Shape;347;p54"/>
          <p:cNvPicPr preferRelativeResize="0"/>
          <p:nvPr/>
        </p:nvPicPr>
        <p:blipFill rotWithShape="1">
          <a:blip r:embed="rId4">
            <a:alphaModFix/>
          </a:blip>
          <a:srcRect b="0" l="5589" r="0" t="0"/>
          <a:stretch/>
        </p:blipFill>
        <p:spPr>
          <a:xfrm>
            <a:off x="5370753" y="1597192"/>
            <a:ext cx="3777249" cy="3556187"/>
          </a:xfrm>
          <a:custGeom>
            <a:rect b="b" l="l" r="r" t="t"/>
            <a:pathLst>
              <a:path extrusionOk="0" h="5172635" w="5396070">
                <a:moveTo>
                  <a:pt x="2809770" y="1442"/>
                </a:moveTo>
                <a:cubicBezTo>
                  <a:pt x="3212462" y="15635"/>
                  <a:pt x="3625968" y="134989"/>
                  <a:pt x="4032739" y="376223"/>
                </a:cubicBezTo>
                <a:cubicBezTo>
                  <a:pt x="4589656" y="706501"/>
                  <a:pt x="5051318" y="1213487"/>
                  <a:pt x="5362614" y="1796088"/>
                </a:cubicBezTo>
                <a:lnTo>
                  <a:pt x="5396070" y="1864600"/>
                </a:lnTo>
                <a:lnTo>
                  <a:pt x="5396070" y="4888539"/>
                </a:lnTo>
                <a:lnTo>
                  <a:pt x="5373530" y="4924165"/>
                </a:lnTo>
                <a:cubicBezTo>
                  <a:pt x="5310112" y="5013254"/>
                  <a:pt x="5241620" y="5088864"/>
                  <a:pt x="5168684" y="5154829"/>
                </a:cubicBezTo>
                <a:lnTo>
                  <a:pt x="5146924" y="5172635"/>
                </a:lnTo>
                <a:lnTo>
                  <a:pt x="987172" y="5172635"/>
                </a:lnTo>
                <a:lnTo>
                  <a:pt x="842383" y="4959392"/>
                </a:lnTo>
                <a:cubicBezTo>
                  <a:pt x="689919" y="4704655"/>
                  <a:pt x="574982" y="4422821"/>
                  <a:pt x="460051" y="4132485"/>
                </a:cubicBezTo>
                <a:cubicBezTo>
                  <a:pt x="123442" y="3282182"/>
                  <a:pt x="-251427" y="2525854"/>
                  <a:pt x="227408" y="1673941"/>
                </a:cubicBezTo>
                <a:cubicBezTo>
                  <a:pt x="822220" y="615687"/>
                  <a:pt x="1780673" y="-34829"/>
                  <a:pt x="2809770" y="1442"/>
                </a:cubicBezTo>
                <a:close/>
              </a:path>
            </a:pathLst>
          </a:custGeom>
          <a:noFill/>
          <a:ln>
            <a:noFill/>
          </a:ln>
        </p:spPr>
      </p:pic>
      <p:sp>
        <p:nvSpPr>
          <p:cNvPr id="348" name="Google Shape;348;p54"/>
          <p:cNvSpPr/>
          <p:nvPr/>
        </p:nvSpPr>
        <p:spPr>
          <a:xfrm>
            <a:off x="5096948" y="1264024"/>
            <a:ext cx="4047053" cy="3879476"/>
          </a:xfrm>
          <a:custGeom>
            <a:rect b="b" l="l" r="r" t="t"/>
            <a:pathLst>
              <a:path extrusionOk="0" h="5172635" w="5396070">
                <a:moveTo>
                  <a:pt x="2809770" y="1442"/>
                </a:moveTo>
                <a:cubicBezTo>
                  <a:pt x="3212462" y="15635"/>
                  <a:pt x="3625968" y="134989"/>
                  <a:pt x="4032739" y="376223"/>
                </a:cubicBezTo>
                <a:cubicBezTo>
                  <a:pt x="4589656" y="706501"/>
                  <a:pt x="5051318" y="1213487"/>
                  <a:pt x="5362614" y="1796088"/>
                </a:cubicBezTo>
                <a:lnTo>
                  <a:pt x="5396070" y="1864599"/>
                </a:lnTo>
                <a:lnTo>
                  <a:pt x="5396070" y="1981756"/>
                </a:lnTo>
                <a:lnTo>
                  <a:pt x="5363566" y="1915670"/>
                </a:lnTo>
                <a:cubicBezTo>
                  <a:pt x="5061125" y="1353703"/>
                  <a:pt x="4612597" y="864671"/>
                  <a:pt x="4071524" y="546090"/>
                </a:cubicBezTo>
                <a:cubicBezTo>
                  <a:pt x="3676324" y="313400"/>
                  <a:pt x="3274582" y="198273"/>
                  <a:pt x="2883346" y="184583"/>
                </a:cubicBezTo>
                <a:cubicBezTo>
                  <a:pt x="1883526" y="149597"/>
                  <a:pt x="952339" y="777074"/>
                  <a:pt x="374449" y="1797850"/>
                </a:cubicBezTo>
                <a:cubicBezTo>
                  <a:pt x="-90765" y="2619591"/>
                  <a:pt x="273440" y="3349133"/>
                  <a:pt x="600473" y="4169322"/>
                </a:cubicBezTo>
                <a:cubicBezTo>
                  <a:pt x="712134" y="4449376"/>
                  <a:pt x="823802" y="4721229"/>
                  <a:pt x="971928" y="4966944"/>
                </a:cubicBezTo>
                <a:lnTo>
                  <a:pt x="1112598" y="5172635"/>
                </a:lnTo>
                <a:lnTo>
                  <a:pt x="987172" y="5172635"/>
                </a:lnTo>
                <a:lnTo>
                  <a:pt x="842383" y="4959392"/>
                </a:lnTo>
                <a:cubicBezTo>
                  <a:pt x="689919" y="4704655"/>
                  <a:pt x="574981" y="4422821"/>
                  <a:pt x="460051" y="4132485"/>
                </a:cubicBezTo>
                <a:cubicBezTo>
                  <a:pt x="123442" y="3282182"/>
                  <a:pt x="-251427" y="2525854"/>
                  <a:pt x="227408" y="1673941"/>
                </a:cubicBezTo>
                <a:cubicBezTo>
                  <a:pt x="822220" y="615687"/>
                  <a:pt x="1780673" y="-34829"/>
                  <a:pt x="2809770" y="1442"/>
                </a:cubicBezTo>
                <a:close/>
              </a:path>
            </a:pathLst>
          </a:custGeom>
          <a:solidFill>
            <a:srgbClr val="FFFFFF">
              <a:alpha val="60000"/>
            </a:srgbClr>
          </a:solidFill>
          <a:ln>
            <a:noFill/>
          </a:ln>
        </p:spPr>
        <p:txBody>
          <a:bodyPr anchorCtr="0" anchor="ctr" bIns="34275" lIns="68575" spcFirstLastPara="1" rIns="68575" wrap="square" tIns="34275">
            <a:noAutofit/>
          </a:bodyPr>
          <a:lstStyle/>
          <a:p>
            <a:pPr indent="0" lvl="0" marL="0" marR="0" rtl="0" algn="ctr">
              <a:lnSpc>
                <a:spcPct val="100000"/>
              </a:lnSpc>
              <a:spcBef>
                <a:spcPts val="0"/>
              </a:spcBef>
              <a:spcAft>
                <a:spcPts val="0"/>
              </a:spcAft>
              <a:buClr>
                <a:schemeClr val="lt1"/>
              </a:buClr>
              <a:buSzPts val="1400"/>
              <a:buFont typeface="Arial"/>
              <a:buNone/>
            </a:pPr>
            <a:r>
              <a:t/>
            </a:r>
            <a:endParaRPr b="0" i="0" sz="1400" u="none" cap="none" strike="noStrike">
              <a:solidFill>
                <a:srgbClr val="FFFFFF"/>
              </a:solidFill>
              <a:latin typeface="Meiryo"/>
              <a:ea typeface="Meiryo"/>
              <a:cs typeface="Meiryo"/>
              <a:sym typeface="Meiryo"/>
            </a:endParaRPr>
          </a:p>
        </p:txBody>
      </p:sp>
      <p:sp>
        <p:nvSpPr>
          <p:cNvPr id="349" name="Google Shape;349;p54"/>
          <p:cNvSpPr txBox="1"/>
          <p:nvPr/>
        </p:nvSpPr>
        <p:spPr>
          <a:xfrm>
            <a:off x="6891899" y="96500"/>
            <a:ext cx="2137800" cy="2847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0" i="0" lang="en-GB" sz="1400" u="none" cap="none" strike="noStrike">
                <a:solidFill>
                  <a:schemeClr val="dk1"/>
                </a:solidFill>
                <a:latin typeface="Arial"/>
                <a:ea typeface="Arial"/>
                <a:cs typeface="Arial"/>
                <a:sym typeface="Arial"/>
              </a:rPr>
              <a:t>By Florentina Colindeata</a:t>
            </a:r>
            <a:endParaRPr sz="1100"/>
          </a:p>
        </p:txBody>
      </p:sp>
      <p:sp>
        <p:nvSpPr>
          <p:cNvPr id="350" name="Google Shape;350;p54"/>
          <p:cNvSpPr txBox="1"/>
          <p:nvPr/>
        </p:nvSpPr>
        <p:spPr>
          <a:xfrm>
            <a:off x="102850" y="4273046"/>
            <a:ext cx="4841700" cy="7158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2100">
                <a:solidFill>
                  <a:schemeClr val="dk1"/>
                </a:solidFill>
                <a:latin typeface="Oswald"/>
                <a:ea typeface="Oswald"/>
                <a:cs typeface="Oswald"/>
                <a:sym typeface="Oswald"/>
              </a:rPr>
              <a:t>SWOT Analysis of Amazon company and its use of AI as a key driver of marketing change</a:t>
            </a:r>
            <a:endParaRPr sz="1100">
              <a:latin typeface="Oswald"/>
              <a:ea typeface="Oswald"/>
              <a:cs typeface="Oswald"/>
              <a:sym typeface="Oswald"/>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4" name="Shape 354"/>
        <p:cNvGrpSpPr/>
        <p:nvPr/>
      </p:nvGrpSpPr>
      <p:grpSpPr>
        <a:xfrm>
          <a:off x="0" y="0"/>
          <a:ext cx="0" cy="0"/>
          <a:chOff x="0" y="0"/>
          <a:chExt cx="0" cy="0"/>
        </a:xfrm>
      </p:grpSpPr>
      <p:sp>
        <p:nvSpPr>
          <p:cNvPr id="355" name="Google Shape;355;p55"/>
          <p:cNvSpPr/>
          <p:nvPr/>
        </p:nvSpPr>
        <p:spPr>
          <a:xfrm>
            <a:off x="0" y="0"/>
            <a:ext cx="9144000" cy="5143500"/>
          </a:xfrm>
          <a:prstGeom prst="rect">
            <a:avLst/>
          </a:prstGeom>
          <a:solidFill>
            <a:schemeClr val="lt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Arial"/>
              <a:ea typeface="Arial"/>
              <a:cs typeface="Arial"/>
              <a:sym typeface="Arial"/>
            </a:endParaRPr>
          </a:p>
        </p:txBody>
      </p:sp>
      <p:sp>
        <p:nvSpPr>
          <p:cNvPr id="356" name="Google Shape;356;p55"/>
          <p:cNvSpPr/>
          <p:nvPr/>
        </p:nvSpPr>
        <p:spPr>
          <a:xfrm>
            <a:off x="-1" y="0"/>
            <a:ext cx="4572002" cy="5143500"/>
          </a:xfrm>
          <a:custGeom>
            <a:rect b="b" l="l" r="r" t="t"/>
            <a:pathLst>
              <a:path extrusionOk="0" h="6858000" w="6096002">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solidFill>
            <a:schemeClr val="lt1"/>
          </a:solidFill>
          <a:ln cap="flat" cmpd="sng" w="9525">
            <a:solidFill>
              <a:srgbClr val="EFEFEF"/>
            </a:solidFill>
            <a:prstDash val="solid"/>
            <a:miter lim="800000"/>
            <a:headEnd len="sm" w="sm" type="none"/>
            <a:tailEnd len="sm" w="sm" type="none"/>
          </a:ln>
          <a:effectLst>
            <a:outerShdw blurRad="88900" rotWithShape="0" algn="l" dist="38100">
              <a:srgbClr val="D8D8D8">
                <a:alpha val="49800"/>
              </a:srgbClr>
            </a:outerShdw>
          </a:effectLst>
        </p:spPr>
        <p:txBody>
          <a:bodyPr anchorCtr="0" anchor="ctr" bIns="34275" lIns="68575" spcFirstLastPara="1" rIns="68575" wrap="square" tIns="34275">
            <a:noAutofit/>
          </a:bodyPr>
          <a:lstStyle/>
          <a:p>
            <a:pPr indent="0" lvl="0" marL="0" marR="0" rtl="0" algn="ctr">
              <a:lnSpc>
                <a:spcPct val="100000"/>
              </a:lnSpc>
              <a:spcBef>
                <a:spcPts val="0"/>
              </a:spcBef>
              <a:spcAft>
                <a:spcPts val="0"/>
              </a:spcAft>
              <a:buClr>
                <a:schemeClr val="lt1"/>
              </a:buClr>
              <a:buSzPts val="1400"/>
              <a:buFont typeface="Arial"/>
              <a:buNone/>
            </a:pPr>
            <a:r>
              <a:t/>
            </a:r>
            <a:endParaRPr b="0" i="0" sz="1400" u="none" cap="none" strike="noStrike">
              <a:solidFill>
                <a:srgbClr val="FFFFFF"/>
              </a:solidFill>
              <a:latin typeface="Calibri"/>
              <a:ea typeface="Calibri"/>
              <a:cs typeface="Calibri"/>
              <a:sym typeface="Calibri"/>
            </a:endParaRPr>
          </a:p>
        </p:txBody>
      </p:sp>
      <p:sp>
        <p:nvSpPr>
          <p:cNvPr id="357" name="Google Shape;357;p55"/>
          <p:cNvSpPr txBox="1"/>
          <p:nvPr/>
        </p:nvSpPr>
        <p:spPr>
          <a:xfrm>
            <a:off x="384084" y="837290"/>
            <a:ext cx="3627900" cy="932700"/>
          </a:xfrm>
          <a:prstGeom prst="rect">
            <a:avLst/>
          </a:prstGeom>
          <a:noFill/>
          <a:ln>
            <a:noFill/>
          </a:ln>
        </p:spPr>
        <p:txBody>
          <a:bodyPr anchorCtr="0" anchor="ctr" bIns="34275" lIns="68575" spcFirstLastPara="1" rIns="68575" wrap="square" tIns="34275">
            <a:normAutofit/>
          </a:bodyPr>
          <a:lstStyle/>
          <a:p>
            <a:pPr indent="0" lvl="0" marL="0" marR="0" rtl="0" algn="l">
              <a:lnSpc>
                <a:spcPct val="90000"/>
              </a:lnSpc>
              <a:spcBef>
                <a:spcPts val="0"/>
              </a:spcBef>
              <a:spcAft>
                <a:spcPts val="0"/>
              </a:spcAft>
              <a:buNone/>
            </a:pPr>
            <a:r>
              <a:rPr lang="en-GB" sz="2600">
                <a:solidFill>
                  <a:schemeClr val="dk1"/>
                </a:solidFill>
                <a:highlight>
                  <a:srgbClr val="FF9900"/>
                </a:highlight>
                <a:latin typeface="Oswald"/>
                <a:ea typeface="Oswald"/>
                <a:cs typeface="Oswald"/>
                <a:sym typeface="Oswald"/>
              </a:rPr>
              <a:t>Amazon AI Marketing Strategy- SWOT ANALYSIS </a:t>
            </a:r>
            <a:endParaRPr sz="1100">
              <a:highlight>
                <a:srgbClr val="FF9900"/>
              </a:highlight>
              <a:latin typeface="Oswald"/>
              <a:ea typeface="Oswald"/>
              <a:cs typeface="Oswald"/>
              <a:sym typeface="Oswald"/>
            </a:endParaRPr>
          </a:p>
        </p:txBody>
      </p:sp>
      <p:sp>
        <p:nvSpPr>
          <p:cNvPr id="358" name="Google Shape;358;p55"/>
          <p:cNvSpPr/>
          <p:nvPr/>
        </p:nvSpPr>
        <p:spPr>
          <a:xfrm>
            <a:off x="0" y="864108"/>
            <a:ext cx="96000" cy="490500"/>
          </a:xfrm>
          <a:prstGeom prst="rect">
            <a:avLst/>
          </a:prstGeom>
          <a:solidFill>
            <a:schemeClr val="accent2"/>
          </a:solidFill>
          <a:ln>
            <a:noFill/>
          </a:ln>
        </p:spPr>
        <p:txBody>
          <a:bodyPr anchorCtr="0" anchor="ctr" bIns="34275" lIns="68575" spcFirstLastPara="1" rIns="68575" wrap="square" tIns="34275">
            <a:noAutofit/>
          </a:bodyPr>
          <a:lstStyle/>
          <a:p>
            <a:pPr indent="0" lvl="0" marL="0" marR="0" rtl="0" algn="ctr">
              <a:lnSpc>
                <a:spcPct val="100000"/>
              </a:lnSpc>
              <a:spcBef>
                <a:spcPts val="0"/>
              </a:spcBef>
              <a:spcAft>
                <a:spcPts val="0"/>
              </a:spcAft>
              <a:buClr>
                <a:schemeClr val="lt1"/>
              </a:buClr>
              <a:buSzPts val="1400"/>
              <a:buFont typeface="Arial"/>
              <a:buNone/>
            </a:pPr>
            <a:r>
              <a:t/>
            </a:r>
            <a:endParaRPr b="0" i="0" sz="1400" u="none" cap="none" strike="noStrike">
              <a:solidFill>
                <a:srgbClr val="FFFFFF"/>
              </a:solidFill>
              <a:latin typeface="Calibri"/>
              <a:ea typeface="Calibri"/>
              <a:cs typeface="Calibri"/>
              <a:sym typeface="Calibri"/>
            </a:endParaRPr>
          </a:p>
        </p:txBody>
      </p:sp>
      <p:sp>
        <p:nvSpPr>
          <p:cNvPr id="359" name="Google Shape;359;p55"/>
          <p:cNvSpPr/>
          <p:nvPr/>
        </p:nvSpPr>
        <p:spPr>
          <a:xfrm>
            <a:off x="329184" y="1638797"/>
            <a:ext cx="3737700" cy="13800"/>
          </a:xfrm>
          <a:prstGeom prst="rect">
            <a:avLst/>
          </a:prstGeom>
          <a:solidFill>
            <a:srgbClr val="D5D5D5"/>
          </a:solidFill>
          <a:ln>
            <a:noFill/>
          </a:ln>
        </p:spPr>
        <p:txBody>
          <a:bodyPr anchorCtr="0" anchor="ctr" bIns="34275" lIns="68575" spcFirstLastPara="1" rIns="68575" wrap="square" tIns="34275">
            <a:noAutofit/>
          </a:bodyPr>
          <a:lstStyle/>
          <a:p>
            <a:pPr indent="0" lvl="0" marL="0" marR="0" rtl="0" algn="ctr">
              <a:lnSpc>
                <a:spcPct val="100000"/>
              </a:lnSpc>
              <a:spcBef>
                <a:spcPts val="0"/>
              </a:spcBef>
              <a:spcAft>
                <a:spcPts val="0"/>
              </a:spcAft>
              <a:buClr>
                <a:schemeClr val="lt1"/>
              </a:buClr>
              <a:buSzPts val="1400"/>
              <a:buFont typeface="Arial"/>
              <a:buNone/>
            </a:pPr>
            <a:r>
              <a:t/>
            </a:r>
            <a:endParaRPr b="0" i="0" sz="1400" u="none" cap="none" strike="noStrike">
              <a:solidFill>
                <a:srgbClr val="FFFFFF"/>
              </a:solidFill>
              <a:latin typeface="Calibri"/>
              <a:ea typeface="Calibri"/>
              <a:cs typeface="Calibri"/>
              <a:sym typeface="Calibri"/>
            </a:endParaRPr>
          </a:p>
        </p:txBody>
      </p:sp>
      <p:sp>
        <p:nvSpPr>
          <p:cNvPr id="360" name="Google Shape;360;p55"/>
          <p:cNvSpPr txBox="1"/>
          <p:nvPr/>
        </p:nvSpPr>
        <p:spPr>
          <a:xfrm>
            <a:off x="-1" y="4883875"/>
            <a:ext cx="3627900" cy="2750100"/>
          </a:xfrm>
          <a:prstGeom prst="rect">
            <a:avLst/>
          </a:prstGeom>
          <a:noFill/>
          <a:ln>
            <a:noFill/>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Clr>
                <a:schemeClr val="dk1"/>
              </a:buClr>
              <a:buSzPts val="1400"/>
              <a:buFont typeface="Arial"/>
              <a:buChar char="•"/>
            </a:pPr>
            <a:r>
              <a:rPr lang="en-GB" sz="1400">
                <a:solidFill>
                  <a:schemeClr val="dk1"/>
                </a:solidFill>
                <a:latin typeface="Arial"/>
                <a:ea typeface="Arial"/>
                <a:cs typeface="Arial"/>
                <a:sym typeface="Arial"/>
              </a:rPr>
              <a:t>By Florentina Colindeata</a:t>
            </a:r>
            <a:endParaRPr sz="1100"/>
          </a:p>
        </p:txBody>
      </p:sp>
      <p:pic>
        <p:nvPicPr>
          <p:cNvPr descr="Artificial Intelligence with solid fill" id="361" name="Google Shape;361;p55"/>
          <p:cNvPicPr preferRelativeResize="0"/>
          <p:nvPr/>
        </p:nvPicPr>
        <p:blipFill rotWithShape="1">
          <a:blip r:embed="rId3">
            <a:alphaModFix/>
          </a:blip>
          <a:srcRect b="0" l="0" r="0" t="0"/>
          <a:stretch/>
        </p:blipFill>
        <p:spPr>
          <a:xfrm>
            <a:off x="506140" y="2139808"/>
            <a:ext cx="2256773" cy="2256773"/>
          </a:xfrm>
          <a:prstGeom prst="rect">
            <a:avLst/>
          </a:prstGeom>
          <a:noFill/>
          <a:ln>
            <a:noFill/>
          </a:ln>
        </p:spPr>
      </p:pic>
      <p:pic>
        <p:nvPicPr>
          <p:cNvPr descr="Blue gears with icons on them&#10;&#10;AI-generated content may be incorrect." id="362" name="Google Shape;362;p55"/>
          <p:cNvPicPr preferRelativeResize="0"/>
          <p:nvPr/>
        </p:nvPicPr>
        <p:blipFill rotWithShape="1">
          <a:blip r:embed="rId4">
            <a:alphaModFix/>
          </a:blip>
          <a:srcRect b="0" l="0" r="0" t="0"/>
          <a:stretch/>
        </p:blipFill>
        <p:spPr>
          <a:xfrm>
            <a:off x="4513217" y="52332"/>
            <a:ext cx="4630783" cy="1967310"/>
          </a:xfrm>
          <a:prstGeom prst="rect">
            <a:avLst/>
          </a:prstGeom>
          <a:noFill/>
          <a:ln>
            <a:noFill/>
          </a:ln>
        </p:spPr>
      </p:pic>
      <p:graphicFrame>
        <p:nvGraphicFramePr>
          <p:cNvPr id="363" name="Google Shape;363;p55"/>
          <p:cNvGraphicFramePr/>
          <p:nvPr/>
        </p:nvGraphicFramePr>
        <p:xfrm>
          <a:off x="2612471" y="1906703"/>
          <a:ext cx="3000000" cy="3000000"/>
        </p:xfrm>
        <a:graphic>
          <a:graphicData uri="http://schemas.openxmlformats.org/drawingml/2006/table">
            <a:tbl>
              <a:tblPr bandRow="1" firstRow="1">
                <a:noFill/>
                <a:tableStyleId>{0D2F5BCE-0B1C-4D11-AD00-0AEAA06C4D4E}</a:tableStyleId>
              </a:tblPr>
              <a:tblGrid>
                <a:gridCol w="1450025"/>
                <a:gridCol w="1772825"/>
                <a:gridCol w="1867325"/>
                <a:gridCol w="1441325"/>
              </a:tblGrid>
              <a:tr h="739475">
                <a:tc>
                  <a:txBody>
                    <a:bodyPr/>
                    <a:lstStyle/>
                    <a:p>
                      <a:pPr indent="0" lvl="0" marL="0" marR="0" rtl="0" algn="l">
                        <a:spcBef>
                          <a:spcPts val="0"/>
                        </a:spcBef>
                        <a:spcAft>
                          <a:spcPts val="0"/>
                        </a:spcAft>
                        <a:buNone/>
                      </a:pPr>
                      <a:r>
                        <a:rPr lang="en-GB" sz="1400" u="none" cap="none" strike="noStrike">
                          <a:latin typeface="Playfair Display"/>
                          <a:ea typeface="Playfair Display"/>
                          <a:cs typeface="Playfair Display"/>
                          <a:sym typeface="Playfair Display"/>
                        </a:rPr>
                        <a:t>STRENG</a:t>
                      </a:r>
                      <a:r>
                        <a:rPr lang="en-GB" sz="1400">
                          <a:latin typeface="Playfair Display"/>
                          <a:ea typeface="Playfair Display"/>
                          <a:cs typeface="Playfair Display"/>
                          <a:sym typeface="Playfair Display"/>
                        </a:rPr>
                        <a:t>TH</a:t>
                      </a:r>
                      <a:r>
                        <a:rPr lang="en-GB" sz="1400" u="none" cap="none" strike="noStrike">
                          <a:latin typeface="Playfair Display"/>
                          <a:ea typeface="Playfair Display"/>
                          <a:cs typeface="Playfair Display"/>
                          <a:sym typeface="Playfair Display"/>
                        </a:rPr>
                        <a:t>S</a:t>
                      </a:r>
                      <a:endParaRPr sz="1100">
                        <a:latin typeface="Playfair Display"/>
                        <a:ea typeface="Playfair Display"/>
                        <a:cs typeface="Playfair Display"/>
                        <a:sym typeface="Playfair Display"/>
                      </a:endParaRPr>
                    </a:p>
                  </a:txBody>
                  <a:tcPr marT="34300" marB="34300" marR="68600" marL="68600">
                    <a:solidFill>
                      <a:srgbClr val="FF9900"/>
                    </a:solidFill>
                  </a:tcPr>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WEAKNESSES </a:t>
                      </a:r>
                      <a:endParaRPr sz="1100">
                        <a:latin typeface="Playfair Display"/>
                        <a:ea typeface="Playfair Display"/>
                        <a:cs typeface="Playfair Display"/>
                        <a:sym typeface="Playfair Display"/>
                      </a:endParaRPr>
                    </a:p>
                  </a:txBody>
                  <a:tcPr marT="34300" marB="34300" marR="68600" marL="68600">
                    <a:solidFill>
                      <a:srgbClr val="FF9900"/>
                    </a:solidFill>
                  </a:tcPr>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OPPORTUNITIES</a:t>
                      </a:r>
                      <a:endParaRPr sz="1100">
                        <a:latin typeface="Playfair Display"/>
                        <a:ea typeface="Playfair Display"/>
                        <a:cs typeface="Playfair Display"/>
                        <a:sym typeface="Playfair Display"/>
                      </a:endParaRPr>
                    </a:p>
                  </a:txBody>
                  <a:tcPr marT="34300" marB="34300" marR="68600" marL="68600">
                    <a:solidFill>
                      <a:srgbClr val="FF9900"/>
                    </a:solidFill>
                  </a:tcPr>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THREATS </a:t>
                      </a:r>
                      <a:endParaRPr sz="1100">
                        <a:latin typeface="Playfair Display"/>
                        <a:ea typeface="Playfair Display"/>
                        <a:cs typeface="Playfair Display"/>
                        <a:sym typeface="Playfair Display"/>
                      </a:endParaRPr>
                    </a:p>
                  </a:txBody>
                  <a:tcPr marT="34300" marB="34300" marR="68600" marL="68600">
                    <a:solidFill>
                      <a:srgbClr val="FF9900"/>
                    </a:solidFill>
                  </a:tcPr>
                </a:tc>
              </a:tr>
              <a:tr h="739475">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Marketing leadership</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Privacy concerns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Global marketing penetration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Intense competition </a:t>
                      </a:r>
                      <a:endParaRPr sz="1100">
                        <a:latin typeface="Playfair Display"/>
                        <a:ea typeface="Playfair Display"/>
                        <a:cs typeface="Playfair Display"/>
                        <a:sym typeface="Playfair Display"/>
                      </a:endParaRPr>
                    </a:p>
                  </a:txBody>
                  <a:tcPr marT="34300" marB="34300" marR="68600" marL="68600"/>
                </a:tc>
              </a:tr>
              <a:tr h="739475">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Scalability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The need of data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Improve predictive analytics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Regulatory challenges </a:t>
                      </a:r>
                      <a:endParaRPr sz="1100">
                        <a:latin typeface="Playfair Display"/>
                        <a:ea typeface="Playfair Display"/>
                        <a:cs typeface="Playfair Display"/>
                        <a:sym typeface="Playfair Display"/>
                      </a:endParaRPr>
                    </a:p>
                  </a:txBody>
                  <a:tcPr marT="34300" marB="34300" marR="68600" marL="68600"/>
                </a:tc>
              </a:tr>
              <a:tr h="845000">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Efficiency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Over reliance on algorithms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Enhance customer personalisation </a:t>
                      </a:r>
                      <a:endParaRPr sz="1100">
                        <a:latin typeface="Playfair Display"/>
                        <a:ea typeface="Playfair Display"/>
                        <a:cs typeface="Playfair Display"/>
                        <a:sym typeface="Playfair Display"/>
                      </a:endParaRPr>
                    </a:p>
                  </a:txBody>
                  <a:tcPr marT="34300" marB="34300" marR="68600" marL="68600"/>
                </a:tc>
                <a:tc>
                  <a:txBody>
                    <a:bodyPr/>
                    <a:lstStyle/>
                    <a:p>
                      <a:pPr indent="0" lvl="0" marL="0" marR="0" rtl="0" algn="l">
                        <a:spcBef>
                          <a:spcPts val="0"/>
                        </a:spcBef>
                        <a:spcAft>
                          <a:spcPts val="0"/>
                        </a:spcAft>
                        <a:buNone/>
                      </a:pPr>
                      <a:r>
                        <a:rPr lang="en-GB" sz="1400">
                          <a:latin typeface="Playfair Display"/>
                          <a:ea typeface="Playfair Display"/>
                          <a:cs typeface="Playfair Display"/>
                          <a:sym typeface="Playfair Display"/>
                        </a:rPr>
                        <a:t>Customer resistance to AI </a:t>
                      </a:r>
                      <a:endParaRPr sz="1100">
                        <a:latin typeface="Playfair Display"/>
                        <a:ea typeface="Playfair Display"/>
                        <a:cs typeface="Playfair Display"/>
                        <a:sym typeface="Playfair Display"/>
                      </a:endParaRPr>
                    </a:p>
                  </a:txBody>
                  <a:tcPr marT="34300" marB="34300" marR="68600" marL="68600"/>
                </a:tc>
              </a:tr>
            </a:tbl>
          </a:graphicData>
        </a:graphic>
      </p:graphicFrame>
      <p:pic>
        <p:nvPicPr>
          <p:cNvPr id="364" name="Google Shape;364;p55"/>
          <p:cNvPicPr preferRelativeResize="0"/>
          <p:nvPr/>
        </p:nvPicPr>
        <p:blipFill>
          <a:blip r:embed="rId5">
            <a:alphaModFix/>
          </a:blip>
          <a:stretch>
            <a:fillRect/>
          </a:stretch>
        </p:blipFill>
        <p:spPr>
          <a:xfrm>
            <a:off x="96000" y="52325"/>
            <a:ext cx="1767951" cy="6482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68" name="Shape 368"/>
        <p:cNvGrpSpPr/>
        <p:nvPr/>
      </p:nvGrpSpPr>
      <p:grpSpPr>
        <a:xfrm>
          <a:off x="0" y="0"/>
          <a:ext cx="0" cy="0"/>
          <a:chOff x="0" y="0"/>
          <a:chExt cx="0" cy="0"/>
        </a:xfrm>
      </p:grpSpPr>
      <p:sp>
        <p:nvSpPr>
          <p:cNvPr id="369" name="Google Shape;369;p56"/>
          <p:cNvSpPr/>
          <p:nvPr/>
        </p:nvSpPr>
        <p:spPr>
          <a:xfrm>
            <a:off x="0" y="0"/>
            <a:ext cx="9144000" cy="5143500"/>
          </a:xfrm>
          <a:prstGeom prst="rect">
            <a:avLst/>
          </a:prstGeom>
          <a:solidFill>
            <a:schemeClr val="lt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Arial"/>
              <a:ea typeface="Arial"/>
              <a:cs typeface="Arial"/>
              <a:sym typeface="Arial"/>
            </a:endParaRPr>
          </a:p>
        </p:txBody>
      </p:sp>
      <p:sp>
        <p:nvSpPr>
          <p:cNvPr id="370" name="Google Shape;370;p56"/>
          <p:cNvSpPr/>
          <p:nvPr/>
        </p:nvSpPr>
        <p:spPr>
          <a:xfrm flipH="1" rot="3967111">
            <a:off x="6473582" y="367963"/>
            <a:ext cx="2240851" cy="2240851"/>
          </a:xfrm>
          <a:prstGeom prst="arc">
            <a:avLst>
              <a:gd fmla="val 14441841" name="adj1"/>
              <a:gd fmla="val 0" name="adj2"/>
            </a:avLst>
          </a:prstGeom>
          <a:noFill/>
          <a:ln cap="rnd" cmpd="sng" w="127000">
            <a:solidFill>
              <a:schemeClr val="accent4"/>
            </a:solidFill>
            <a:prstDash val="dash"/>
            <a:miter lim="800000"/>
            <a:headEnd len="sm" w="sm" type="none"/>
            <a:tailEnd len="sm" w="sm" type="none"/>
          </a:ln>
        </p:spPr>
        <p:txBody>
          <a:bodyPr anchorCtr="0" anchor="ctr" bIns="34275" lIns="68575" spcFirstLastPara="1" rIns="68575" wrap="square" tIns="34275">
            <a:noAutofit/>
          </a:bodyPr>
          <a:lstStyle/>
          <a:p>
            <a:pPr indent="0" lvl="0" marL="0" marR="0" rtl="0" algn="ctr">
              <a:lnSpc>
                <a:spcPct val="100000"/>
              </a:lnSpc>
              <a:spcBef>
                <a:spcPts val="0"/>
              </a:spcBef>
              <a:spcAft>
                <a:spcPts val="0"/>
              </a:spcAft>
              <a:buClr>
                <a:schemeClr val="dk1"/>
              </a:buClr>
              <a:buSzPts val="1400"/>
              <a:buFont typeface="Arial"/>
              <a:buNone/>
            </a:pPr>
            <a:r>
              <a:t/>
            </a:r>
            <a:endParaRPr b="0" i="0" sz="1400" u="none" cap="none" strike="noStrike">
              <a:solidFill>
                <a:srgbClr val="000000"/>
              </a:solidFill>
              <a:latin typeface="Calibri"/>
              <a:ea typeface="Calibri"/>
              <a:cs typeface="Calibri"/>
              <a:sym typeface="Calibri"/>
            </a:endParaRPr>
          </a:p>
        </p:txBody>
      </p:sp>
      <p:sp>
        <p:nvSpPr>
          <p:cNvPr id="371" name="Google Shape;371;p56"/>
          <p:cNvSpPr txBox="1"/>
          <p:nvPr/>
        </p:nvSpPr>
        <p:spPr>
          <a:xfrm>
            <a:off x="4421222" y="359620"/>
            <a:ext cx="4094100" cy="994200"/>
          </a:xfrm>
          <a:prstGeom prst="rect">
            <a:avLst/>
          </a:prstGeom>
          <a:noFill/>
          <a:ln>
            <a:noFill/>
          </a:ln>
        </p:spPr>
        <p:txBody>
          <a:bodyPr anchorCtr="0" anchor="ctr" bIns="34275" lIns="68575" spcFirstLastPara="1" rIns="68575" wrap="square" tIns="34275">
            <a:normAutofit/>
          </a:bodyPr>
          <a:lstStyle/>
          <a:p>
            <a:pPr indent="0" lvl="0" marL="0" marR="0" rtl="0" algn="l">
              <a:lnSpc>
                <a:spcPct val="90000"/>
              </a:lnSpc>
              <a:spcBef>
                <a:spcPts val="0"/>
              </a:spcBef>
              <a:spcAft>
                <a:spcPts val="0"/>
              </a:spcAft>
              <a:buNone/>
            </a:pPr>
            <a:r>
              <a:rPr lang="en-GB" sz="2300">
                <a:solidFill>
                  <a:schemeClr val="dk1"/>
                </a:solidFill>
                <a:highlight>
                  <a:srgbClr val="FF9900"/>
                </a:highlight>
                <a:latin typeface="Oswald"/>
                <a:ea typeface="Oswald"/>
                <a:cs typeface="Oswald"/>
                <a:sym typeface="Oswald"/>
              </a:rPr>
              <a:t>Challenges Faced as A Result of the use of AI -Amazon Company  </a:t>
            </a:r>
            <a:endParaRPr sz="1100">
              <a:highlight>
                <a:srgbClr val="FF9900"/>
              </a:highlight>
              <a:latin typeface="Oswald"/>
              <a:ea typeface="Oswald"/>
              <a:cs typeface="Oswald"/>
              <a:sym typeface="Oswald"/>
            </a:endParaRPr>
          </a:p>
        </p:txBody>
      </p:sp>
      <p:sp>
        <p:nvSpPr>
          <p:cNvPr id="372" name="Google Shape;372;p56"/>
          <p:cNvSpPr/>
          <p:nvPr/>
        </p:nvSpPr>
        <p:spPr>
          <a:xfrm flipH="1">
            <a:off x="0" y="4114800"/>
            <a:ext cx="2004647" cy="1028700"/>
          </a:xfrm>
          <a:custGeom>
            <a:rect b="b" l="l" r="r" t="t"/>
            <a:pathLst>
              <a:path extrusionOk="0" h="1371600" w="2672863">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Arial"/>
              <a:ea typeface="Arial"/>
              <a:cs typeface="Arial"/>
              <a:sym typeface="Arial"/>
            </a:endParaRPr>
          </a:p>
        </p:txBody>
      </p:sp>
      <p:pic>
        <p:nvPicPr>
          <p:cNvPr descr="A black square with a white letter and orange text&#10;&#10;AI-generated content may be incorrect." id="373" name="Google Shape;373;p56"/>
          <p:cNvPicPr preferRelativeResize="0"/>
          <p:nvPr/>
        </p:nvPicPr>
        <p:blipFill rotWithShape="1">
          <a:blip r:embed="rId3">
            <a:alphaModFix/>
          </a:blip>
          <a:srcRect b="0" l="0" r="0" t="0"/>
          <a:stretch/>
        </p:blipFill>
        <p:spPr>
          <a:xfrm>
            <a:off x="527386" y="716578"/>
            <a:ext cx="3583036" cy="3583809"/>
          </a:xfrm>
          <a:custGeom>
            <a:rect b="b" l="l" r="r" t="t"/>
            <a:pathLst>
              <a:path extrusionOk="0" h="5643794" w="4777381">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ln>
            <a:noFill/>
          </a:ln>
        </p:spPr>
      </p:pic>
      <p:sp>
        <p:nvSpPr>
          <p:cNvPr id="374" name="Google Shape;374;p56"/>
          <p:cNvSpPr txBox="1"/>
          <p:nvPr/>
        </p:nvSpPr>
        <p:spPr>
          <a:xfrm>
            <a:off x="628651" y="1967536"/>
            <a:ext cx="2916600" cy="2665200"/>
          </a:xfrm>
          <a:prstGeom prst="rect">
            <a:avLst/>
          </a:prstGeom>
          <a:noFill/>
          <a:ln>
            <a:noFill/>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None/>
            </a:pPr>
            <a:r>
              <a:t/>
            </a:r>
            <a:endParaRPr sz="1500">
              <a:solidFill>
                <a:schemeClr val="dk1"/>
              </a:solidFill>
              <a:latin typeface="Arial"/>
              <a:ea typeface="Arial"/>
              <a:cs typeface="Arial"/>
              <a:sym typeface="Arial"/>
            </a:endParaRPr>
          </a:p>
        </p:txBody>
      </p:sp>
      <p:grpSp>
        <p:nvGrpSpPr>
          <p:cNvPr id="375" name="Google Shape;375;p56"/>
          <p:cNvGrpSpPr/>
          <p:nvPr/>
        </p:nvGrpSpPr>
        <p:grpSpPr>
          <a:xfrm>
            <a:off x="4421222" y="1781112"/>
            <a:ext cx="4094063" cy="2558881"/>
            <a:chOff x="0" y="390373"/>
            <a:chExt cx="5458751" cy="3411841"/>
          </a:xfrm>
        </p:grpSpPr>
        <p:sp>
          <p:nvSpPr>
            <p:cNvPr id="376" name="Google Shape;376;p56"/>
            <p:cNvSpPr/>
            <p:nvPr/>
          </p:nvSpPr>
          <p:spPr>
            <a:xfrm>
              <a:off x="0" y="390373"/>
              <a:ext cx="1705800" cy="1023600"/>
            </a:xfrm>
            <a:prstGeom prst="rect">
              <a:avLst/>
            </a:prstGeom>
            <a:solidFill>
              <a:srgbClr val="A02891"/>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77" name="Google Shape;377;p56"/>
            <p:cNvSpPr txBox="1"/>
            <p:nvPr/>
          </p:nvSpPr>
          <p:spPr>
            <a:xfrm>
              <a:off x="0" y="390373"/>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Data Privacy and security </a:t>
              </a:r>
              <a:endParaRPr sz="1200">
                <a:solidFill>
                  <a:schemeClr val="lt1"/>
                </a:solidFill>
                <a:latin typeface="Arial"/>
                <a:ea typeface="Arial"/>
                <a:cs typeface="Arial"/>
                <a:sym typeface="Arial"/>
              </a:endParaRPr>
            </a:p>
          </p:txBody>
        </p:sp>
        <p:sp>
          <p:nvSpPr>
            <p:cNvPr id="378" name="Google Shape;378;p56"/>
            <p:cNvSpPr/>
            <p:nvPr/>
          </p:nvSpPr>
          <p:spPr>
            <a:xfrm>
              <a:off x="1876475" y="390373"/>
              <a:ext cx="1705800" cy="1023600"/>
            </a:xfrm>
            <a:prstGeom prst="rect">
              <a:avLst/>
            </a:prstGeom>
            <a:solidFill>
              <a:srgbClr val="732AA0"/>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79" name="Google Shape;379;p56"/>
            <p:cNvSpPr txBox="1"/>
            <p:nvPr/>
          </p:nvSpPr>
          <p:spPr>
            <a:xfrm>
              <a:off x="1876475" y="390373"/>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Bias in AI Algorithms </a:t>
              </a:r>
              <a:endParaRPr sz="1200">
                <a:solidFill>
                  <a:schemeClr val="lt1"/>
                </a:solidFill>
                <a:latin typeface="Arial"/>
                <a:ea typeface="Arial"/>
                <a:cs typeface="Arial"/>
                <a:sym typeface="Arial"/>
              </a:endParaRPr>
            </a:p>
          </p:txBody>
        </p:sp>
        <p:sp>
          <p:nvSpPr>
            <p:cNvPr id="380" name="Google Shape;380;p56"/>
            <p:cNvSpPr/>
            <p:nvPr/>
          </p:nvSpPr>
          <p:spPr>
            <a:xfrm>
              <a:off x="3752951" y="390373"/>
              <a:ext cx="1705800" cy="1023600"/>
            </a:xfrm>
            <a:prstGeom prst="rect">
              <a:avLst/>
            </a:prstGeom>
            <a:solidFill>
              <a:srgbClr val="3C2AA1"/>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81" name="Google Shape;381;p56"/>
            <p:cNvSpPr txBox="1"/>
            <p:nvPr/>
          </p:nvSpPr>
          <p:spPr>
            <a:xfrm>
              <a:off x="3752951" y="390373"/>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Job Displacement </a:t>
              </a:r>
              <a:endParaRPr sz="1200">
                <a:solidFill>
                  <a:schemeClr val="lt1"/>
                </a:solidFill>
                <a:latin typeface="Arial"/>
                <a:ea typeface="Arial"/>
                <a:cs typeface="Arial"/>
                <a:sym typeface="Arial"/>
              </a:endParaRPr>
            </a:p>
          </p:txBody>
        </p:sp>
        <p:sp>
          <p:nvSpPr>
            <p:cNvPr id="382" name="Google Shape;382;p56"/>
            <p:cNvSpPr/>
            <p:nvPr/>
          </p:nvSpPr>
          <p:spPr>
            <a:xfrm>
              <a:off x="0" y="1584493"/>
              <a:ext cx="1705800" cy="1023600"/>
            </a:xfrm>
            <a:prstGeom prst="rect">
              <a:avLst/>
            </a:prstGeom>
            <a:solidFill>
              <a:srgbClr val="2A53A2"/>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83" name="Google Shape;383;p56"/>
            <p:cNvSpPr txBox="1"/>
            <p:nvPr/>
          </p:nvSpPr>
          <p:spPr>
            <a:xfrm>
              <a:off x="0" y="1584493"/>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Algorithm Transparency and Accountability </a:t>
              </a:r>
              <a:endParaRPr sz="1200">
                <a:solidFill>
                  <a:schemeClr val="lt1"/>
                </a:solidFill>
                <a:latin typeface="Arial"/>
                <a:ea typeface="Arial"/>
                <a:cs typeface="Arial"/>
                <a:sym typeface="Arial"/>
              </a:endParaRPr>
            </a:p>
          </p:txBody>
        </p:sp>
        <p:sp>
          <p:nvSpPr>
            <p:cNvPr id="384" name="Google Shape;384;p56"/>
            <p:cNvSpPr/>
            <p:nvPr/>
          </p:nvSpPr>
          <p:spPr>
            <a:xfrm>
              <a:off x="1876475" y="1584493"/>
              <a:ext cx="1705800" cy="1023600"/>
            </a:xfrm>
            <a:prstGeom prst="rect">
              <a:avLst/>
            </a:prstGeom>
            <a:solidFill>
              <a:srgbClr val="2B8CA3"/>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85" name="Google Shape;385;p56"/>
            <p:cNvSpPr txBox="1"/>
            <p:nvPr/>
          </p:nvSpPr>
          <p:spPr>
            <a:xfrm>
              <a:off x="1876475" y="1584493"/>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Complexity in Managing AI System </a:t>
              </a:r>
              <a:endParaRPr sz="1200">
                <a:solidFill>
                  <a:schemeClr val="lt1"/>
                </a:solidFill>
                <a:latin typeface="Arial"/>
                <a:ea typeface="Arial"/>
                <a:cs typeface="Arial"/>
                <a:sym typeface="Arial"/>
              </a:endParaRPr>
            </a:p>
          </p:txBody>
        </p:sp>
        <p:sp>
          <p:nvSpPr>
            <p:cNvPr id="386" name="Google Shape;386;p56"/>
            <p:cNvSpPr/>
            <p:nvPr/>
          </p:nvSpPr>
          <p:spPr>
            <a:xfrm>
              <a:off x="3752951" y="1584493"/>
              <a:ext cx="1705800" cy="1023600"/>
            </a:xfrm>
            <a:prstGeom prst="rect">
              <a:avLst/>
            </a:prstGeom>
            <a:solidFill>
              <a:srgbClr val="2BA47F"/>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87" name="Google Shape;387;p56"/>
            <p:cNvSpPr txBox="1"/>
            <p:nvPr/>
          </p:nvSpPr>
          <p:spPr>
            <a:xfrm>
              <a:off x="3752951" y="1584493"/>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Regulatory and Legal Challenges </a:t>
              </a:r>
              <a:endParaRPr sz="1200">
                <a:solidFill>
                  <a:schemeClr val="lt1"/>
                </a:solidFill>
                <a:latin typeface="Arial"/>
                <a:ea typeface="Arial"/>
                <a:cs typeface="Arial"/>
                <a:sym typeface="Arial"/>
              </a:endParaRPr>
            </a:p>
          </p:txBody>
        </p:sp>
        <p:sp>
          <p:nvSpPr>
            <p:cNvPr id="388" name="Google Shape;388;p56"/>
            <p:cNvSpPr/>
            <p:nvPr/>
          </p:nvSpPr>
          <p:spPr>
            <a:xfrm>
              <a:off x="938237" y="2778614"/>
              <a:ext cx="1705800" cy="1023600"/>
            </a:xfrm>
            <a:prstGeom prst="rect">
              <a:avLst/>
            </a:prstGeom>
            <a:solidFill>
              <a:srgbClr val="2BA546"/>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89" name="Google Shape;389;p56"/>
            <p:cNvSpPr txBox="1"/>
            <p:nvPr/>
          </p:nvSpPr>
          <p:spPr>
            <a:xfrm>
              <a:off x="938237" y="2778614"/>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Customer experience and Trust </a:t>
              </a:r>
              <a:endParaRPr sz="1200">
                <a:solidFill>
                  <a:schemeClr val="lt1"/>
                </a:solidFill>
                <a:latin typeface="Arial"/>
                <a:ea typeface="Arial"/>
                <a:cs typeface="Arial"/>
                <a:sym typeface="Arial"/>
              </a:endParaRPr>
            </a:p>
          </p:txBody>
        </p:sp>
        <p:sp>
          <p:nvSpPr>
            <p:cNvPr id="390" name="Google Shape;390;p56"/>
            <p:cNvSpPr/>
            <p:nvPr/>
          </p:nvSpPr>
          <p:spPr>
            <a:xfrm>
              <a:off x="2814713" y="2778614"/>
              <a:ext cx="1705800" cy="1023600"/>
            </a:xfrm>
            <a:prstGeom prst="rect">
              <a:avLst/>
            </a:prstGeom>
            <a:solidFill>
              <a:srgbClr val="4CA62C"/>
            </a:solidFill>
            <a:ln cap="flat" cmpd="sng" w="25400">
              <a:solidFill>
                <a:schemeClr val="lt1"/>
              </a:solidFill>
              <a:prstDash val="solid"/>
              <a:miter lim="800000"/>
              <a:headEnd len="sm" w="sm" type="none"/>
              <a:tailEnd len="sm" w="sm" type="none"/>
            </a:ln>
          </p:spPr>
          <p:txBody>
            <a:bodyPr anchorCtr="0" anchor="ctr" bIns="68575" lIns="68575" spcFirstLastPara="1" rIns="68575" wrap="square" tIns="68575">
              <a:noAutofit/>
            </a:bodyPr>
            <a:lstStyle/>
            <a:p>
              <a:pPr indent="0" lvl="0" marL="0" rtl="0" algn="l">
                <a:spcBef>
                  <a:spcPts val="0"/>
                </a:spcBef>
                <a:spcAft>
                  <a:spcPts val="0"/>
                </a:spcAft>
                <a:buNone/>
              </a:pPr>
              <a:r>
                <a:t/>
              </a:r>
              <a:endParaRPr/>
            </a:p>
          </p:txBody>
        </p:sp>
        <p:sp>
          <p:nvSpPr>
            <p:cNvPr id="391" name="Google Shape;391;p56"/>
            <p:cNvSpPr txBox="1"/>
            <p:nvPr/>
          </p:nvSpPr>
          <p:spPr>
            <a:xfrm>
              <a:off x="2814713" y="2778614"/>
              <a:ext cx="1705800" cy="1023600"/>
            </a:xfrm>
            <a:prstGeom prst="rect">
              <a:avLst/>
            </a:prstGeom>
            <a:noFill/>
            <a:ln>
              <a:noFill/>
            </a:ln>
          </p:spPr>
          <p:txBody>
            <a:bodyPr anchorCtr="0" anchor="ctr" bIns="45725" lIns="45725" spcFirstLastPara="1" rIns="45725" wrap="square" tIns="45725">
              <a:noAutofit/>
            </a:bodyPr>
            <a:lstStyle/>
            <a:p>
              <a:pPr indent="0" lvl="0" marL="0" marR="0" rtl="0" algn="ctr">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Over- Reliance on AI </a:t>
              </a:r>
              <a:endParaRPr sz="1200">
                <a:solidFill>
                  <a:schemeClr val="lt1"/>
                </a:solidFill>
                <a:latin typeface="Arial"/>
                <a:ea typeface="Arial"/>
                <a:cs typeface="Arial"/>
                <a:sym typeface="Arial"/>
              </a:endParaRPr>
            </a:p>
          </p:txBody>
        </p:sp>
      </p:grpSp>
      <p:sp>
        <p:nvSpPr>
          <p:cNvPr id="392" name="Google Shape;392;p56"/>
          <p:cNvSpPr txBox="1"/>
          <p:nvPr/>
        </p:nvSpPr>
        <p:spPr>
          <a:xfrm>
            <a:off x="6824551" y="4632713"/>
            <a:ext cx="2319600" cy="2847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By Florentina Colindeata</a:t>
            </a:r>
            <a:endParaRPr sz="11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96" name="Shape 396"/>
        <p:cNvGrpSpPr/>
        <p:nvPr/>
      </p:nvGrpSpPr>
      <p:grpSpPr>
        <a:xfrm>
          <a:off x="0" y="0"/>
          <a:ext cx="0" cy="0"/>
          <a:chOff x="0" y="0"/>
          <a:chExt cx="0" cy="0"/>
        </a:xfrm>
      </p:grpSpPr>
      <p:sp>
        <p:nvSpPr>
          <p:cNvPr id="397" name="Google Shape;397;p57"/>
          <p:cNvSpPr/>
          <p:nvPr/>
        </p:nvSpPr>
        <p:spPr>
          <a:xfrm>
            <a:off x="0" y="0"/>
            <a:ext cx="9144000" cy="5143500"/>
          </a:xfrm>
          <a:prstGeom prst="rect">
            <a:avLst/>
          </a:prstGeom>
          <a:solidFill>
            <a:schemeClr val="lt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Arial"/>
              <a:ea typeface="Arial"/>
              <a:cs typeface="Arial"/>
              <a:sym typeface="Arial"/>
            </a:endParaRPr>
          </a:p>
        </p:txBody>
      </p:sp>
      <p:sp>
        <p:nvSpPr>
          <p:cNvPr id="398" name="Google Shape;398;p57"/>
          <p:cNvSpPr txBox="1"/>
          <p:nvPr/>
        </p:nvSpPr>
        <p:spPr>
          <a:xfrm>
            <a:off x="4993286" y="350453"/>
            <a:ext cx="3147000" cy="1539600"/>
          </a:xfrm>
          <a:prstGeom prst="rect">
            <a:avLst/>
          </a:prstGeom>
          <a:noFill/>
          <a:ln>
            <a:noFill/>
          </a:ln>
        </p:spPr>
        <p:txBody>
          <a:bodyPr anchorCtr="0" anchor="b" bIns="34275" lIns="68575" spcFirstLastPara="1" rIns="68575" wrap="square" tIns="34275">
            <a:normAutofit/>
          </a:bodyPr>
          <a:lstStyle/>
          <a:p>
            <a:pPr indent="0" lvl="0" marL="0" marR="0" rtl="0" algn="l">
              <a:lnSpc>
                <a:spcPct val="90000"/>
              </a:lnSpc>
              <a:spcBef>
                <a:spcPts val="0"/>
              </a:spcBef>
              <a:spcAft>
                <a:spcPts val="0"/>
              </a:spcAft>
              <a:buNone/>
            </a:pPr>
            <a:r>
              <a:rPr lang="en-GB" sz="3200">
                <a:solidFill>
                  <a:schemeClr val="dk1"/>
                </a:solidFill>
                <a:highlight>
                  <a:srgbClr val="FF9900"/>
                </a:highlight>
                <a:latin typeface="Oswald"/>
                <a:ea typeface="Oswald"/>
                <a:cs typeface="Oswald"/>
                <a:sym typeface="Oswald"/>
              </a:rPr>
              <a:t>SUGGESTIONS FOR IMPROVEMENTS </a:t>
            </a:r>
            <a:endParaRPr sz="1100">
              <a:highlight>
                <a:srgbClr val="FF9900"/>
              </a:highlight>
              <a:latin typeface="Oswald"/>
              <a:ea typeface="Oswald"/>
              <a:cs typeface="Oswald"/>
              <a:sym typeface="Oswald"/>
            </a:endParaRPr>
          </a:p>
        </p:txBody>
      </p:sp>
      <p:sp>
        <p:nvSpPr>
          <p:cNvPr id="399" name="Google Shape;399;p57"/>
          <p:cNvSpPr/>
          <p:nvPr/>
        </p:nvSpPr>
        <p:spPr>
          <a:xfrm>
            <a:off x="242224" y="415614"/>
            <a:ext cx="4306800" cy="4306800"/>
          </a:xfrm>
          <a:prstGeom prst="ellipse">
            <a:avLst/>
          </a:prstGeom>
          <a:gradFill>
            <a:gsLst>
              <a:gs pos="0">
                <a:schemeClr val="accent1"/>
              </a:gs>
              <a:gs pos="100000">
                <a:schemeClr val="accent2"/>
              </a:gs>
            </a:gsLst>
            <a:lin ang="2700006" scaled="0"/>
          </a:gra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Arial"/>
              <a:ea typeface="Arial"/>
              <a:cs typeface="Arial"/>
              <a:sym typeface="Arial"/>
            </a:endParaRPr>
          </a:p>
        </p:txBody>
      </p:sp>
      <p:pic>
        <p:nvPicPr>
          <p:cNvPr descr="A close-up of words&#10;&#10;AI-generated content may be incorrect." id="400" name="Google Shape;400;p57"/>
          <p:cNvPicPr preferRelativeResize="0"/>
          <p:nvPr/>
        </p:nvPicPr>
        <p:blipFill rotWithShape="1">
          <a:blip r:embed="rId3">
            <a:alphaModFix/>
          </a:blip>
          <a:srcRect b="0" l="999" r="0" t="0"/>
          <a:stretch/>
        </p:blipFill>
        <p:spPr>
          <a:xfrm>
            <a:off x="379064" y="415613"/>
            <a:ext cx="4306752" cy="4306752"/>
          </a:xfrm>
          <a:custGeom>
            <a:rect b="b" l="l" r="r" t="t"/>
            <a:pathLst>
              <a:path extrusionOk="0" h="1838528" w="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ln>
            <a:noFill/>
          </a:ln>
        </p:spPr>
      </p:pic>
      <p:sp>
        <p:nvSpPr>
          <p:cNvPr id="401" name="Google Shape;401;p57"/>
          <p:cNvSpPr/>
          <p:nvPr/>
        </p:nvSpPr>
        <p:spPr>
          <a:xfrm>
            <a:off x="753717" y="527759"/>
            <a:ext cx="128636" cy="128636"/>
          </a:xfrm>
          <a:custGeom>
            <a:rect b="b" l="l" r="r" t="t"/>
            <a:pathLst>
              <a:path extrusionOk="0" h="171515" w="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a:noFill/>
          </a:ln>
        </p:spPr>
        <p:txBody>
          <a:bodyPr anchorCtr="0" anchor="ctr" bIns="34275" lIns="68575" spcFirstLastPara="1" rIns="68575" wrap="square" tIns="34275">
            <a:noAutofit/>
          </a:bodyPr>
          <a:lstStyle/>
          <a:p>
            <a:pPr indent="0" lvl="0" marL="0" marR="0" rtl="0" algn="l">
              <a:spcBef>
                <a:spcPts val="0"/>
              </a:spcBef>
              <a:spcAft>
                <a:spcPts val="0"/>
              </a:spcAft>
              <a:buNone/>
            </a:pPr>
            <a:r>
              <a:t/>
            </a:r>
            <a:endParaRPr sz="1400">
              <a:solidFill>
                <a:schemeClr val="dk1"/>
              </a:solidFill>
              <a:latin typeface="Arial"/>
              <a:ea typeface="Arial"/>
              <a:cs typeface="Arial"/>
              <a:sym typeface="Arial"/>
            </a:endParaRPr>
          </a:p>
        </p:txBody>
      </p:sp>
      <p:sp>
        <p:nvSpPr>
          <p:cNvPr id="402" name="Google Shape;402;p57"/>
          <p:cNvSpPr/>
          <p:nvPr/>
        </p:nvSpPr>
        <p:spPr>
          <a:xfrm>
            <a:off x="317065" y="1172022"/>
            <a:ext cx="118159" cy="118159"/>
          </a:xfrm>
          <a:custGeom>
            <a:rect b="b" l="l" r="r" t="t"/>
            <a:pathLst>
              <a:path extrusionOk="0" h="157545" w="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a:noFill/>
          </a:ln>
        </p:spPr>
        <p:txBody>
          <a:bodyPr anchorCtr="0" anchor="ctr" bIns="34275" lIns="68575" spcFirstLastPara="1" rIns="68575" wrap="square" tIns="34275">
            <a:noAutofit/>
          </a:bodyPr>
          <a:lstStyle/>
          <a:p>
            <a:pPr indent="0" lvl="0" marL="0" marR="0" rtl="0" algn="l">
              <a:spcBef>
                <a:spcPts val="0"/>
              </a:spcBef>
              <a:spcAft>
                <a:spcPts val="0"/>
              </a:spcAft>
              <a:buNone/>
            </a:pPr>
            <a:r>
              <a:t/>
            </a:r>
            <a:endParaRPr sz="1400">
              <a:solidFill>
                <a:schemeClr val="dk1"/>
              </a:solidFill>
              <a:latin typeface="Arial"/>
              <a:ea typeface="Arial"/>
              <a:cs typeface="Arial"/>
              <a:sym typeface="Arial"/>
            </a:endParaRPr>
          </a:p>
        </p:txBody>
      </p:sp>
      <p:sp>
        <p:nvSpPr>
          <p:cNvPr id="403" name="Google Shape;403;p57"/>
          <p:cNvSpPr txBox="1"/>
          <p:nvPr/>
        </p:nvSpPr>
        <p:spPr>
          <a:xfrm>
            <a:off x="4993286" y="2145895"/>
            <a:ext cx="3147000" cy="2185500"/>
          </a:xfrm>
          <a:prstGeom prst="rect">
            <a:avLst/>
          </a:prstGeom>
          <a:noFill/>
          <a:ln>
            <a:noFill/>
          </a:ln>
        </p:spPr>
        <p:txBody>
          <a:bodyPr anchorCtr="0" anchor="t" bIns="34275" lIns="68575" spcFirstLastPara="1" rIns="68575" wrap="square" tIns="34275">
            <a:noAutofit/>
          </a:bodyPr>
          <a:lstStyle/>
          <a:p>
            <a:pPr indent="-171450" lvl="0" marL="215900" marR="0" rtl="0" algn="l">
              <a:lnSpc>
                <a:spcPct val="90000"/>
              </a:lnSpc>
              <a:spcBef>
                <a:spcPts val="0"/>
              </a:spcBef>
              <a:spcAft>
                <a:spcPts val="0"/>
              </a:spcAft>
              <a:buClr>
                <a:schemeClr val="dk1"/>
              </a:buClr>
              <a:buSzPts val="2100"/>
              <a:buFont typeface="Playfair Display"/>
              <a:buChar char="•"/>
            </a:pPr>
            <a:r>
              <a:rPr lang="en-GB" sz="2100">
                <a:solidFill>
                  <a:schemeClr val="dk1"/>
                </a:solidFill>
                <a:latin typeface="Playfair Display"/>
                <a:ea typeface="Playfair Display"/>
                <a:cs typeface="Playfair Display"/>
                <a:sym typeface="Playfair Display"/>
              </a:rPr>
              <a:t>Balancing Personalization and Privacy </a:t>
            </a:r>
            <a:endParaRPr sz="1100">
              <a:latin typeface="Playfair Display"/>
              <a:ea typeface="Playfair Display"/>
              <a:cs typeface="Playfair Display"/>
              <a:sym typeface="Playfair Display"/>
            </a:endParaRPr>
          </a:p>
          <a:p>
            <a:pPr indent="-171450" lvl="0" marL="215900" marR="0" rtl="0" algn="l">
              <a:lnSpc>
                <a:spcPct val="90000"/>
              </a:lnSpc>
              <a:spcBef>
                <a:spcPts val="500"/>
              </a:spcBef>
              <a:spcAft>
                <a:spcPts val="0"/>
              </a:spcAft>
              <a:buClr>
                <a:schemeClr val="dk1"/>
              </a:buClr>
              <a:buSzPts val="2100"/>
              <a:buFont typeface="Playfair Display"/>
              <a:buChar char="•"/>
            </a:pPr>
            <a:r>
              <a:rPr lang="en-GB" sz="2100">
                <a:solidFill>
                  <a:schemeClr val="dk1"/>
                </a:solidFill>
                <a:latin typeface="Playfair Display"/>
                <a:ea typeface="Playfair Display"/>
                <a:cs typeface="Playfair Display"/>
                <a:sym typeface="Playfair Display"/>
              </a:rPr>
              <a:t>Integrating Human Elements </a:t>
            </a:r>
            <a:endParaRPr sz="1100">
              <a:latin typeface="Playfair Display"/>
              <a:ea typeface="Playfair Display"/>
              <a:cs typeface="Playfair Display"/>
              <a:sym typeface="Playfair Display"/>
            </a:endParaRPr>
          </a:p>
          <a:p>
            <a:pPr indent="-171450" lvl="0" marL="215900" marR="0" rtl="0" algn="l">
              <a:lnSpc>
                <a:spcPct val="90000"/>
              </a:lnSpc>
              <a:spcBef>
                <a:spcPts val="500"/>
              </a:spcBef>
              <a:spcAft>
                <a:spcPts val="0"/>
              </a:spcAft>
              <a:buClr>
                <a:schemeClr val="dk1"/>
              </a:buClr>
              <a:buSzPts val="2100"/>
              <a:buFont typeface="Playfair Display"/>
              <a:buChar char="•"/>
            </a:pPr>
            <a:r>
              <a:rPr lang="en-GB" sz="2100">
                <a:solidFill>
                  <a:schemeClr val="dk1"/>
                </a:solidFill>
                <a:latin typeface="Playfair Display"/>
                <a:ea typeface="Playfair Display"/>
                <a:cs typeface="Playfair Display"/>
                <a:sym typeface="Playfair Display"/>
              </a:rPr>
              <a:t>Continuous Employee Training </a:t>
            </a:r>
            <a:endParaRPr sz="1100">
              <a:latin typeface="Playfair Display"/>
              <a:ea typeface="Playfair Display"/>
              <a:cs typeface="Playfair Display"/>
              <a:sym typeface="Playfair Display"/>
            </a:endParaRPr>
          </a:p>
          <a:p>
            <a:pPr indent="-171450" lvl="0" marL="215900" marR="0" rtl="0" algn="l">
              <a:lnSpc>
                <a:spcPct val="90000"/>
              </a:lnSpc>
              <a:spcBef>
                <a:spcPts val="500"/>
              </a:spcBef>
              <a:spcAft>
                <a:spcPts val="0"/>
              </a:spcAft>
              <a:buClr>
                <a:schemeClr val="dk1"/>
              </a:buClr>
              <a:buSzPts val="2100"/>
              <a:buFont typeface="Playfair Display"/>
              <a:buChar char="•"/>
            </a:pPr>
            <a:r>
              <a:rPr lang="en-GB" sz="2100">
                <a:solidFill>
                  <a:schemeClr val="dk1"/>
                </a:solidFill>
                <a:latin typeface="Playfair Display"/>
                <a:ea typeface="Playfair Display"/>
                <a:cs typeface="Playfair Display"/>
                <a:sym typeface="Playfair Display"/>
              </a:rPr>
              <a:t>Monitor Ethical AI Use </a:t>
            </a:r>
            <a:endParaRPr sz="1100">
              <a:latin typeface="Playfair Display"/>
              <a:ea typeface="Playfair Display"/>
              <a:cs typeface="Playfair Display"/>
              <a:sym typeface="Playfair Display"/>
            </a:endParaRPr>
          </a:p>
        </p:txBody>
      </p:sp>
      <p:sp>
        <p:nvSpPr>
          <p:cNvPr id="404" name="Google Shape;404;p57"/>
          <p:cNvSpPr/>
          <p:nvPr/>
        </p:nvSpPr>
        <p:spPr>
          <a:xfrm>
            <a:off x="4090612" y="4331312"/>
            <a:ext cx="84319" cy="84319"/>
          </a:xfrm>
          <a:custGeom>
            <a:rect b="b" l="l" r="r" t="t"/>
            <a:pathLst>
              <a:path extrusionOk="0" h="112426" w="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a:noFill/>
          </a:ln>
        </p:spPr>
        <p:txBody>
          <a:bodyPr anchorCtr="0" anchor="ctr" bIns="34275" lIns="68575" spcFirstLastPara="1" rIns="68575" wrap="square" tIns="34275">
            <a:noAutofit/>
          </a:bodyPr>
          <a:lstStyle/>
          <a:p>
            <a:pPr indent="0" lvl="0" marL="0" marR="0" rtl="0" algn="l">
              <a:spcBef>
                <a:spcPts val="0"/>
              </a:spcBef>
              <a:spcAft>
                <a:spcPts val="0"/>
              </a:spcAft>
              <a:buNone/>
            </a:pPr>
            <a:r>
              <a:t/>
            </a:r>
            <a:endParaRPr sz="1400">
              <a:solidFill>
                <a:schemeClr val="dk1"/>
              </a:solidFill>
              <a:latin typeface="Arial"/>
              <a:ea typeface="Arial"/>
              <a:cs typeface="Arial"/>
              <a:sym typeface="Arial"/>
            </a:endParaRPr>
          </a:p>
        </p:txBody>
      </p:sp>
      <p:cxnSp>
        <p:nvCxnSpPr>
          <p:cNvPr id="405" name="Google Shape;405;p57"/>
          <p:cNvCxnSpPr/>
          <p:nvPr/>
        </p:nvCxnSpPr>
        <p:spPr>
          <a:xfrm>
            <a:off x="8689622" y="2714454"/>
            <a:ext cx="0" cy="2429100"/>
          </a:xfrm>
          <a:prstGeom prst="straightConnector1">
            <a:avLst/>
          </a:prstGeom>
          <a:noFill/>
          <a:ln cap="sq" cmpd="sng" w="25400">
            <a:solidFill>
              <a:schemeClr val="accent1"/>
            </a:solidFill>
            <a:prstDash val="solid"/>
            <a:bevel/>
            <a:headEnd len="sm" w="sm" type="none"/>
            <a:tailEnd len="sm" w="sm" type="none"/>
          </a:ln>
        </p:spPr>
      </p:cxnSp>
      <p:sp>
        <p:nvSpPr>
          <p:cNvPr id="406" name="Google Shape;406;p57"/>
          <p:cNvSpPr txBox="1"/>
          <p:nvPr/>
        </p:nvSpPr>
        <p:spPr>
          <a:xfrm>
            <a:off x="242233" y="4722263"/>
            <a:ext cx="2529000" cy="2847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By Florentina Colindeata</a:t>
            </a:r>
            <a:endParaRPr sz="1100"/>
          </a:p>
        </p:txBody>
      </p:sp>
      <p:pic>
        <p:nvPicPr>
          <p:cNvPr id="407" name="Google Shape;407;p57"/>
          <p:cNvPicPr preferRelativeResize="0"/>
          <p:nvPr/>
        </p:nvPicPr>
        <p:blipFill>
          <a:blip r:embed="rId4">
            <a:alphaModFix/>
          </a:blip>
          <a:stretch>
            <a:fillRect/>
          </a:stretch>
        </p:blipFill>
        <p:spPr>
          <a:xfrm>
            <a:off x="7282650" y="160550"/>
            <a:ext cx="1767951" cy="64825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11" name="Shape 411"/>
        <p:cNvGrpSpPr/>
        <p:nvPr/>
      </p:nvGrpSpPr>
      <p:grpSpPr>
        <a:xfrm>
          <a:off x="0" y="0"/>
          <a:ext cx="0" cy="0"/>
          <a:chOff x="0" y="0"/>
          <a:chExt cx="0" cy="0"/>
        </a:xfrm>
      </p:grpSpPr>
      <p:sp>
        <p:nvSpPr>
          <p:cNvPr id="412" name="Google Shape;412;p58"/>
          <p:cNvSpPr/>
          <p:nvPr/>
        </p:nvSpPr>
        <p:spPr>
          <a:xfrm>
            <a:off x="0" y="0"/>
            <a:ext cx="9144000" cy="5143500"/>
          </a:xfrm>
          <a:prstGeom prst="rect">
            <a:avLst/>
          </a:prstGeom>
          <a:solidFill>
            <a:schemeClr val="lt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Arial"/>
              <a:ea typeface="Arial"/>
              <a:cs typeface="Arial"/>
              <a:sym typeface="Arial"/>
            </a:endParaRPr>
          </a:p>
        </p:txBody>
      </p:sp>
      <p:pic>
        <p:nvPicPr>
          <p:cNvPr descr="A couple of cartoon characters shaking hands&#10;&#10;AI-generated content may be incorrect." id="413" name="Google Shape;413;p58"/>
          <p:cNvPicPr preferRelativeResize="0"/>
          <p:nvPr/>
        </p:nvPicPr>
        <p:blipFill rotWithShape="1">
          <a:blip r:embed="rId3">
            <a:alphaModFix/>
          </a:blip>
          <a:srcRect b="0" l="15699" r="2144" t="9090"/>
          <a:stretch/>
        </p:blipFill>
        <p:spPr>
          <a:xfrm>
            <a:off x="15" y="8"/>
            <a:ext cx="6501370" cy="5143493"/>
          </a:xfrm>
          <a:prstGeom prst="rect">
            <a:avLst/>
          </a:prstGeom>
          <a:noFill/>
          <a:ln>
            <a:noFill/>
          </a:ln>
        </p:spPr>
      </p:pic>
      <p:sp>
        <p:nvSpPr>
          <p:cNvPr id="414" name="Google Shape;414;p58"/>
          <p:cNvSpPr/>
          <p:nvPr/>
        </p:nvSpPr>
        <p:spPr>
          <a:xfrm flipH="1">
            <a:off x="2783699" y="0"/>
            <a:ext cx="6360300" cy="51435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25" scaled="0"/>
          </a:gra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Arial"/>
              <a:ea typeface="Arial"/>
              <a:cs typeface="Arial"/>
              <a:sym typeface="Arial"/>
            </a:endParaRPr>
          </a:p>
        </p:txBody>
      </p:sp>
      <p:sp>
        <p:nvSpPr>
          <p:cNvPr id="415" name="Google Shape;415;p58"/>
          <p:cNvSpPr txBox="1"/>
          <p:nvPr/>
        </p:nvSpPr>
        <p:spPr>
          <a:xfrm>
            <a:off x="5886450" y="841772"/>
            <a:ext cx="3017400" cy="2403000"/>
          </a:xfrm>
          <a:prstGeom prst="rect">
            <a:avLst/>
          </a:prstGeom>
          <a:noFill/>
          <a:ln>
            <a:noFill/>
          </a:ln>
        </p:spPr>
        <p:txBody>
          <a:bodyPr anchorCtr="0" anchor="b" bIns="34275" lIns="68575" spcFirstLastPara="1" rIns="68575" wrap="square" tIns="34275">
            <a:normAutofit/>
          </a:bodyPr>
          <a:lstStyle/>
          <a:p>
            <a:pPr indent="0" lvl="0" marL="0" marR="0" rtl="0" algn="l">
              <a:lnSpc>
                <a:spcPct val="90000"/>
              </a:lnSpc>
              <a:spcBef>
                <a:spcPts val="0"/>
              </a:spcBef>
              <a:spcAft>
                <a:spcPts val="0"/>
              </a:spcAft>
              <a:buNone/>
            </a:pPr>
            <a:r>
              <a:rPr lang="en-GB" sz="3600">
                <a:solidFill>
                  <a:schemeClr val="dk1"/>
                </a:solidFill>
                <a:highlight>
                  <a:srgbClr val="FF9900"/>
                </a:highlight>
                <a:latin typeface="Oswald"/>
                <a:ea typeface="Oswald"/>
                <a:cs typeface="Oswald"/>
                <a:sym typeface="Oswald"/>
              </a:rPr>
              <a:t>CONCLUSION </a:t>
            </a:r>
            <a:endParaRPr sz="1100">
              <a:highlight>
                <a:srgbClr val="FF9900"/>
              </a:highlight>
              <a:latin typeface="Oswald"/>
              <a:ea typeface="Oswald"/>
              <a:cs typeface="Oswald"/>
              <a:sym typeface="Oswald"/>
            </a:endParaRPr>
          </a:p>
        </p:txBody>
      </p:sp>
      <p:sp>
        <p:nvSpPr>
          <p:cNvPr id="416" name="Google Shape;416;p58"/>
          <p:cNvSpPr txBox="1"/>
          <p:nvPr/>
        </p:nvSpPr>
        <p:spPr>
          <a:xfrm>
            <a:off x="5886450" y="3654692"/>
            <a:ext cx="3017400" cy="906000"/>
          </a:xfrm>
          <a:prstGeom prst="rect">
            <a:avLst/>
          </a:prstGeom>
          <a:noFill/>
          <a:ln>
            <a:noFill/>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None/>
            </a:pPr>
            <a:r>
              <a:rPr lang="en-GB" sz="1500">
                <a:solidFill>
                  <a:schemeClr val="dk1"/>
                </a:solidFill>
                <a:latin typeface="Arial"/>
                <a:ea typeface="Arial"/>
                <a:cs typeface="Arial"/>
                <a:sym typeface="Arial"/>
              </a:rPr>
              <a:t>By Florentina Colindeata</a:t>
            </a:r>
            <a:endParaRPr sz="1100"/>
          </a:p>
        </p:txBody>
      </p:sp>
      <p:sp>
        <p:nvSpPr>
          <p:cNvPr id="417" name="Google Shape;417;p58"/>
          <p:cNvSpPr/>
          <p:nvPr/>
        </p:nvSpPr>
        <p:spPr>
          <a:xfrm rot="5400000">
            <a:off x="6097902" y="260162"/>
            <a:ext cx="109800" cy="528000"/>
          </a:xfrm>
          <a:prstGeom prst="rect">
            <a:avLst/>
          </a:prstGeom>
          <a:solidFill>
            <a:schemeClr val="accent2"/>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rgbClr val="FFFFFF"/>
              </a:solidFill>
              <a:latin typeface="Calibri"/>
              <a:ea typeface="Calibri"/>
              <a:cs typeface="Calibri"/>
              <a:sym typeface="Calibri"/>
            </a:endParaRPr>
          </a:p>
        </p:txBody>
      </p:sp>
      <p:sp>
        <p:nvSpPr>
          <p:cNvPr id="418" name="Google Shape;418;p58"/>
          <p:cNvSpPr/>
          <p:nvPr/>
        </p:nvSpPr>
        <p:spPr>
          <a:xfrm>
            <a:off x="5888736" y="3410190"/>
            <a:ext cx="3017400" cy="13800"/>
          </a:xfrm>
          <a:prstGeom prst="rect">
            <a:avLst/>
          </a:prstGeom>
          <a:solidFill>
            <a:srgbClr val="D5D5D5"/>
          </a:solidFill>
          <a:ln>
            <a:noFill/>
          </a:ln>
        </p:spPr>
        <p:txBody>
          <a:bodyPr anchorCtr="0" anchor="ctr" bIns="34275" lIns="68575" spcFirstLastPara="1" rIns="68575" wrap="square" tIns="34275">
            <a:noAutofit/>
          </a:bodyPr>
          <a:lstStyle/>
          <a:p>
            <a:pPr indent="0" lvl="0" marL="0" marR="0" rtl="0" algn="ctr">
              <a:lnSpc>
                <a:spcPct val="100000"/>
              </a:lnSpc>
              <a:spcBef>
                <a:spcPts val="0"/>
              </a:spcBef>
              <a:spcAft>
                <a:spcPts val="0"/>
              </a:spcAft>
              <a:buClr>
                <a:schemeClr val="lt1"/>
              </a:buClr>
              <a:buSzPts val="1400"/>
              <a:buFont typeface="Arial"/>
              <a:buNone/>
            </a:pPr>
            <a:r>
              <a:t/>
            </a:r>
            <a:endParaRPr b="0" i="0" sz="1400" u="none" cap="none" strike="noStrike">
              <a:solidFill>
                <a:srgbClr val="FFFFFF"/>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2" name="Shape 422"/>
        <p:cNvGrpSpPr/>
        <p:nvPr/>
      </p:nvGrpSpPr>
      <p:grpSpPr>
        <a:xfrm>
          <a:off x="0" y="0"/>
          <a:ext cx="0" cy="0"/>
          <a:chOff x="0" y="0"/>
          <a:chExt cx="0" cy="0"/>
        </a:xfrm>
      </p:grpSpPr>
      <p:sp>
        <p:nvSpPr>
          <p:cNvPr id="423" name="Google Shape;423;p59"/>
          <p:cNvSpPr txBox="1"/>
          <p:nvPr>
            <p:ph type="title"/>
          </p:nvPr>
        </p:nvSpPr>
        <p:spPr>
          <a:xfrm>
            <a:off x="368100" y="2120550"/>
            <a:ext cx="8407800" cy="9024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highlight>
                  <a:srgbClr val="FF9900"/>
                </a:highlight>
              </a:rPr>
              <a:t>Any Questions?</a:t>
            </a:r>
            <a:endParaRPr>
              <a:highlight>
                <a:srgbClr val="FF9900"/>
              </a:highlight>
            </a:endParaRPr>
          </a:p>
        </p:txBody>
      </p:sp>
      <p:sp>
        <p:nvSpPr>
          <p:cNvPr id="424" name="Google Shape;424;p59"/>
          <p:cNvSpPr txBox="1"/>
          <p:nvPr>
            <p:ph type="title"/>
          </p:nvPr>
        </p:nvSpPr>
        <p:spPr>
          <a:xfrm>
            <a:off x="368100" y="1218150"/>
            <a:ext cx="8407800" cy="9024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highlight>
                  <a:srgbClr val="FF9900"/>
                </a:highlight>
              </a:rPr>
              <a:t>Thanks for listening! </a:t>
            </a:r>
            <a:endParaRPr>
              <a:highlight>
                <a:srgbClr val="FF9900"/>
              </a:highlight>
            </a:endParaRPr>
          </a:p>
        </p:txBody>
      </p:sp>
      <p:pic>
        <p:nvPicPr>
          <p:cNvPr id="425" name="Google Shape;425;p59"/>
          <p:cNvPicPr preferRelativeResize="0"/>
          <p:nvPr/>
        </p:nvPicPr>
        <p:blipFill>
          <a:blip r:embed="rId3">
            <a:alphaModFix/>
          </a:blip>
          <a:stretch>
            <a:fillRect/>
          </a:stretch>
        </p:blipFill>
        <p:spPr>
          <a:xfrm>
            <a:off x="3688025" y="3596275"/>
            <a:ext cx="1767951" cy="6482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9" name="Shape 429"/>
        <p:cNvGrpSpPr/>
        <p:nvPr/>
      </p:nvGrpSpPr>
      <p:grpSpPr>
        <a:xfrm>
          <a:off x="0" y="0"/>
          <a:ext cx="0" cy="0"/>
          <a:chOff x="0" y="0"/>
          <a:chExt cx="0" cy="0"/>
        </a:xfrm>
      </p:grpSpPr>
      <p:sp>
        <p:nvSpPr>
          <p:cNvPr id="430" name="Google Shape;430;p60"/>
          <p:cNvSpPr txBox="1"/>
          <p:nvPr>
            <p:ph type="title"/>
          </p:nvPr>
        </p:nvSpPr>
        <p:spPr>
          <a:xfrm>
            <a:off x="311700" y="190400"/>
            <a:ext cx="58464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References - Charlotte Thomas</a:t>
            </a:r>
            <a:endParaRPr>
              <a:highlight>
                <a:srgbClr val="FF9900"/>
              </a:highlight>
            </a:endParaRPr>
          </a:p>
        </p:txBody>
      </p:sp>
      <p:sp>
        <p:nvSpPr>
          <p:cNvPr id="431" name="Google Shape;431;p60"/>
          <p:cNvSpPr txBox="1"/>
          <p:nvPr>
            <p:ph idx="1" type="body"/>
          </p:nvPr>
        </p:nvSpPr>
        <p:spPr>
          <a:xfrm>
            <a:off x="311700" y="800875"/>
            <a:ext cx="8448300" cy="4211700"/>
          </a:xfrm>
          <a:prstGeom prst="rect">
            <a:avLst/>
          </a:prstGeom>
        </p:spPr>
        <p:txBody>
          <a:bodyPr anchorCtr="0" anchor="t" bIns="91425" lIns="91425" spcFirstLastPara="1" rIns="91425" wrap="square" tIns="91425">
            <a:normAutofit lnSpcReduction="20000"/>
          </a:bodyPr>
          <a:lstStyle/>
          <a:p>
            <a:pPr indent="-298450" lvl="0" marL="457200" rtl="0" algn="l">
              <a:lnSpc>
                <a:spcPct val="150000"/>
              </a:lnSpc>
              <a:spcBef>
                <a:spcPts val="0"/>
              </a:spcBef>
              <a:spcAft>
                <a:spcPts val="0"/>
              </a:spcAft>
              <a:buSzPts val="1100"/>
              <a:buChar char="●"/>
            </a:pPr>
            <a:r>
              <a:rPr lang="en-GB" sz="1100"/>
              <a:t>About Amazon (2025) </a:t>
            </a:r>
            <a:r>
              <a:rPr i="1" lang="en-GB" sz="1100"/>
              <a:t>About Us</a:t>
            </a:r>
            <a:r>
              <a:rPr lang="en-GB" sz="1100"/>
              <a:t>. Available at: </a:t>
            </a:r>
            <a:r>
              <a:rPr lang="en-GB" sz="1100" u="sng">
                <a:solidFill>
                  <a:srgbClr val="0F9D58"/>
                </a:solidFill>
                <a:hlinkClick r:id="rId3">
                  <a:extLst>
                    <a:ext uri="{A12FA001-AC4F-418D-AE19-62706E023703}">
                      <ahyp:hlinkClr val="tx"/>
                    </a:ext>
                  </a:extLst>
                </a:hlinkClick>
              </a:rPr>
              <a:t>https://www.aboutamazon.com/about-us</a:t>
            </a:r>
            <a:r>
              <a:rPr lang="en-GB" sz="1100"/>
              <a:t> (Accessed: 25 March 2025)</a:t>
            </a:r>
            <a:endParaRPr sz="1100"/>
          </a:p>
          <a:p>
            <a:pPr indent="-298450" lvl="0" marL="457200" rtl="0" algn="l">
              <a:lnSpc>
                <a:spcPct val="150000"/>
              </a:lnSpc>
              <a:spcBef>
                <a:spcPts val="0"/>
              </a:spcBef>
              <a:spcAft>
                <a:spcPts val="0"/>
              </a:spcAft>
              <a:buSzPts val="1100"/>
              <a:buChar char="●"/>
            </a:pPr>
            <a:r>
              <a:rPr lang="en-GB" sz="1100"/>
              <a:t>Gunasekar, S., Ray, S., Dixit, S.K. and PA, M.R. (2023), "AI-enables product purchase on Amazon: what are the consumers saying?", Foresight, Vol. 25 No. 2, pp. 185-193. </a:t>
            </a:r>
            <a:r>
              <a:rPr lang="en-GB" sz="1100" u="sng">
                <a:solidFill>
                  <a:srgbClr val="0F9D58"/>
                </a:solidFill>
                <a:hlinkClick r:id="rId4">
                  <a:extLst>
                    <a:ext uri="{A12FA001-AC4F-418D-AE19-62706E023703}">
                      <ahyp:hlinkClr val="tx"/>
                    </a:ext>
                  </a:extLst>
                </a:hlinkClick>
              </a:rPr>
              <a:t>https://doi.org/10.1108/FS-10-2021-0212</a:t>
            </a:r>
            <a:r>
              <a:rPr lang="en-GB" sz="1100"/>
              <a:t> (Accessed: 25 March 2025)</a:t>
            </a:r>
            <a:endParaRPr sz="1100"/>
          </a:p>
          <a:p>
            <a:pPr indent="-298450" lvl="0" marL="457200" rtl="0" algn="l">
              <a:lnSpc>
                <a:spcPct val="150000"/>
              </a:lnSpc>
              <a:spcBef>
                <a:spcPts val="0"/>
              </a:spcBef>
              <a:spcAft>
                <a:spcPts val="0"/>
              </a:spcAft>
              <a:buSzPts val="1100"/>
              <a:buChar char="●"/>
            </a:pPr>
            <a:r>
              <a:rPr lang="en-GB" sz="1100"/>
              <a:t>Harvey, G. (2022) ‘If Amazon wants to be the ‘Earth’s best employer’ it needs to listen to employees’. </a:t>
            </a:r>
            <a:r>
              <a:rPr i="1" lang="en-GB" sz="1100"/>
              <a:t>The Conversation.</a:t>
            </a:r>
            <a:r>
              <a:rPr lang="en-GB" sz="1100"/>
              <a:t> Available at: </a:t>
            </a:r>
            <a:r>
              <a:rPr lang="en-GB" sz="1100" u="sng">
                <a:solidFill>
                  <a:srgbClr val="0F9D58"/>
                </a:solidFill>
                <a:hlinkClick r:id="rId5">
                  <a:extLst>
                    <a:ext uri="{A12FA001-AC4F-418D-AE19-62706E023703}">
                      <ahyp:hlinkClr val="tx"/>
                    </a:ext>
                  </a:extLst>
                </a:hlinkClick>
              </a:rPr>
              <a:t>https://theconversation.com/if-amazon-wants-to-be-the-earths-best-employer-it-needs-to-listen-to-employees-182016</a:t>
            </a:r>
            <a:r>
              <a:rPr lang="en-GB" sz="1100"/>
              <a:t> (Accessed: 25 March 2025)</a:t>
            </a:r>
            <a:endParaRPr sz="1100"/>
          </a:p>
          <a:p>
            <a:pPr indent="-298450" lvl="0" marL="457200" rtl="0" algn="l">
              <a:lnSpc>
                <a:spcPct val="150000"/>
              </a:lnSpc>
              <a:spcBef>
                <a:spcPts val="0"/>
              </a:spcBef>
              <a:spcAft>
                <a:spcPts val="0"/>
              </a:spcAft>
              <a:buSzPts val="1100"/>
              <a:buChar char="●"/>
            </a:pPr>
            <a:r>
              <a:rPr lang="en-GB" sz="1100"/>
              <a:t>Hermann, E. Artificial intelligence in marketing: friend or foe of sustainable consumption?. AI &amp; Soc 38, 1975–1976 (2023). </a:t>
            </a:r>
            <a:r>
              <a:rPr lang="en-GB" sz="1100" u="sng">
                <a:solidFill>
                  <a:srgbClr val="0F9D58"/>
                </a:solidFill>
                <a:hlinkClick r:id="rId6">
                  <a:extLst>
                    <a:ext uri="{A12FA001-AC4F-418D-AE19-62706E023703}">
                      <ahyp:hlinkClr val="tx"/>
                    </a:ext>
                  </a:extLst>
                </a:hlinkClick>
              </a:rPr>
              <a:t>https://doi.org/10.1007/s00146-021-01227-8</a:t>
            </a:r>
            <a:r>
              <a:rPr lang="en-GB" sz="1100"/>
              <a:t> (Accessed: 25 March 2025)</a:t>
            </a:r>
            <a:endParaRPr sz="1100"/>
          </a:p>
          <a:p>
            <a:pPr indent="-298450" lvl="0" marL="457200" rtl="0" algn="l">
              <a:lnSpc>
                <a:spcPct val="150000"/>
              </a:lnSpc>
              <a:spcBef>
                <a:spcPts val="0"/>
              </a:spcBef>
              <a:spcAft>
                <a:spcPts val="0"/>
              </a:spcAft>
              <a:buSzPts val="1100"/>
              <a:buChar char="●"/>
            </a:pPr>
            <a:r>
              <a:rPr lang="en-GB" sz="1100"/>
              <a:t>Investopedia (2022) </a:t>
            </a:r>
            <a:r>
              <a:rPr i="1" lang="en-GB" sz="1100"/>
              <a:t>Who Are Amazon’s Main Competitors?</a:t>
            </a:r>
            <a:r>
              <a:rPr lang="en-GB" sz="1100"/>
              <a:t> Available at: </a:t>
            </a:r>
            <a:r>
              <a:rPr lang="en-GB" sz="1100" u="sng">
                <a:solidFill>
                  <a:srgbClr val="0F9D58"/>
                </a:solidFill>
                <a:hlinkClick r:id="rId7">
                  <a:extLst>
                    <a:ext uri="{A12FA001-AC4F-418D-AE19-62706E023703}">
                      <ahyp:hlinkClr val="tx"/>
                    </a:ext>
                  </a:extLst>
                </a:hlinkClick>
              </a:rPr>
              <a:t>https://www.investopedia.com/ask/answers/120314/who-are-amazons-amzn-main-competitors.asp</a:t>
            </a:r>
            <a:r>
              <a:rPr lang="en-GB" sz="1100"/>
              <a:t> (Accessed: 25 March 2025)</a:t>
            </a:r>
            <a:endParaRPr sz="1100"/>
          </a:p>
          <a:p>
            <a:pPr indent="-298450" lvl="0" marL="457200" rtl="0" algn="l">
              <a:lnSpc>
                <a:spcPct val="150000"/>
              </a:lnSpc>
              <a:spcBef>
                <a:spcPts val="0"/>
              </a:spcBef>
              <a:spcAft>
                <a:spcPts val="0"/>
              </a:spcAft>
              <a:buSzPts val="1100"/>
              <a:buChar char="●"/>
            </a:pPr>
            <a:r>
              <a:rPr lang="en-GB" sz="1100"/>
              <a:t>Lai, Guoming and Liu, Huihui and Xiao, Wenqiang and Zhao, Xinyi, 'Fulfilled by Amazon': A Strategic Perspective of Competition at the E-commerce Platform (October 22, 2018). Available at: </a:t>
            </a:r>
            <a:r>
              <a:rPr lang="en-GB" sz="1100" u="sng">
                <a:solidFill>
                  <a:srgbClr val="0F9D58"/>
                </a:solidFill>
                <a:hlinkClick r:id="rId8">
                  <a:extLst>
                    <a:ext uri="{A12FA001-AC4F-418D-AE19-62706E023703}">
                      <ahyp:hlinkClr val="tx"/>
                    </a:ext>
                  </a:extLst>
                </a:hlinkClick>
              </a:rPr>
              <a:t>http://dx.doi.org/10.2139/ssrn.3270958</a:t>
            </a:r>
            <a:r>
              <a:rPr lang="en-GB" sz="1100"/>
              <a:t> (Accessed: 25 March 2025)</a:t>
            </a:r>
            <a:endParaRPr sz="1100"/>
          </a:p>
          <a:p>
            <a:pPr indent="-298450" lvl="0" marL="457200" rtl="0" algn="l">
              <a:lnSpc>
                <a:spcPct val="150000"/>
              </a:lnSpc>
              <a:spcBef>
                <a:spcPts val="0"/>
              </a:spcBef>
              <a:spcAft>
                <a:spcPts val="0"/>
              </a:spcAft>
              <a:buSzPts val="1100"/>
              <a:buChar char="●"/>
            </a:pPr>
            <a:r>
              <a:rPr lang="en-GB" sz="1100"/>
              <a:t>McKinsey &amp; Company. (2023). </a:t>
            </a:r>
            <a:r>
              <a:rPr i="1" lang="en-GB" sz="1100"/>
              <a:t>The state of AI in 2023: Generative AI’s breakout year</a:t>
            </a:r>
            <a:r>
              <a:rPr lang="en-GB" sz="1100"/>
              <a:t>. Available at: </a:t>
            </a:r>
            <a:r>
              <a:rPr lang="en-GB" sz="1100" u="sng">
                <a:solidFill>
                  <a:srgbClr val="0F9D58"/>
                </a:solidFill>
                <a:hlinkClick r:id="rId9">
                  <a:extLst>
                    <a:ext uri="{A12FA001-AC4F-418D-AE19-62706E023703}">
                      <ahyp:hlinkClr val="tx"/>
                    </a:ext>
                  </a:extLst>
                </a:hlinkClick>
              </a:rPr>
              <a:t>https://www.mckinsey.com/capabilities/quantumblack/our-insights/the-state-of-ai</a:t>
            </a:r>
            <a:r>
              <a:rPr lang="en-GB" sz="1100"/>
              <a:t> (Accessed: 25 March 2025)</a:t>
            </a:r>
            <a:endParaRPr sz="1100"/>
          </a:p>
          <a:p>
            <a:pPr indent="-298450" lvl="0" marL="457200" rtl="0" algn="l">
              <a:lnSpc>
                <a:spcPct val="150000"/>
              </a:lnSpc>
              <a:spcBef>
                <a:spcPts val="0"/>
              </a:spcBef>
              <a:spcAft>
                <a:spcPts val="0"/>
              </a:spcAft>
              <a:buSzPts val="1100"/>
              <a:buChar char="●"/>
            </a:pPr>
            <a:r>
              <a:rPr lang="en-GB" sz="1100"/>
              <a:t>Porter, M. E. (2008) 'The five competitive forces that shape strategy', *Harvard Business Review*, 86(1), pp. 78-93. </a:t>
            </a:r>
            <a:endParaRPr sz="1100"/>
          </a:p>
        </p:txBody>
      </p:sp>
      <p:pic>
        <p:nvPicPr>
          <p:cNvPr id="432" name="Google Shape;432;p60"/>
          <p:cNvPicPr preferRelativeResize="0"/>
          <p:nvPr/>
        </p:nvPicPr>
        <p:blipFill>
          <a:blip r:embed="rId10">
            <a:alphaModFix/>
          </a:blip>
          <a:stretch>
            <a:fillRect/>
          </a:stretch>
        </p:blipFill>
        <p:spPr>
          <a:xfrm>
            <a:off x="7376050" y="152625"/>
            <a:ext cx="1767951" cy="64825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6" name="Shape 436"/>
        <p:cNvGrpSpPr/>
        <p:nvPr/>
      </p:nvGrpSpPr>
      <p:grpSpPr>
        <a:xfrm>
          <a:off x="0" y="0"/>
          <a:ext cx="0" cy="0"/>
          <a:chOff x="0" y="0"/>
          <a:chExt cx="0" cy="0"/>
        </a:xfrm>
      </p:grpSpPr>
      <p:sp>
        <p:nvSpPr>
          <p:cNvPr id="437" name="Google Shape;437;p61"/>
          <p:cNvSpPr txBox="1"/>
          <p:nvPr>
            <p:ph type="title"/>
          </p:nvPr>
        </p:nvSpPr>
        <p:spPr>
          <a:xfrm>
            <a:off x="311700" y="190400"/>
            <a:ext cx="58464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References - Florentina Pruteanu</a:t>
            </a:r>
            <a:endParaRPr>
              <a:highlight>
                <a:srgbClr val="FF9900"/>
              </a:highlight>
            </a:endParaRPr>
          </a:p>
        </p:txBody>
      </p:sp>
      <p:sp>
        <p:nvSpPr>
          <p:cNvPr id="438" name="Google Shape;438;p61"/>
          <p:cNvSpPr txBox="1"/>
          <p:nvPr>
            <p:ph idx="1" type="body"/>
          </p:nvPr>
        </p:nvSpPr>
        <p:spPr>
          <a:xfrm>
            <a:off x="307050" y="763100"/>
            <a:ext cx="8529900" cy="4122600"/>
          </a:xfrm>
          <a:prstGeom prst="rect">
            <a:avLst/>
          </a:prstGeom>
        </p:spPr>
        <p:txBody>
          <a:bodyPr anchorCtr="0" anchor="t" bIns="91425" lIns="91425" spcFirstLastPara="1" rIns="91425" wrap="square" tIns="91425">
            <a:noAutofit/>
          </a:bodyPr>
          <a:lstStyle/>
          <a:p>
            <a:pPr indent="-292100" lvl="0" marL="457200" rtl="0" algn="l">
              <a:lnSpc>
                <a:spcPct val="87916"/>
              </a:lnSpc>
              <a:spcBef>
                <a:spcPts val="0"/>
              </a:spcBef>
              <a:spcAft>
                <a:spcPts val="0"/>
              </a:spcAft>
              <a:buSzPts val="1000"/>
              <a:buChar char="●"/>
            </a:pPr>
            <a:r>
              <a:rPr lang="en-GB" sz="1000"/>
              <a:t>Amazon Pay (2025) </a:t>
            </a:r>
            <a:r>
              <a:rPr i="1" lang="en-GB" sz="1000"/>
              <a:t>What is Amazon Pay?</a:t>
            </a:r>
            <a:r>
              <a:rPr lang="en-GB" sz="1000"/>
              <a:t> Available at: </a:t>
            </a:r>
            <a:r>
              <a:rPr lang="en-GB" sz="1000" u="sng">
                <a:solidFill>
                  <a:srgbClr val="0563C1"/>
                </a:solidFill>
                <a:hlinkClick r:id="rId3">
                  <a:extLst>
                    <a:ext uri="{A12FA001-AC4F-418D-AE19-62706E023703}">
                      <ahyp:hlinkClr val="tx"/>
                    </a:ext>
                  </a:extLst>
                </a:hlinkClick>
              </a:rPr>
              <a:t>https://pay.amazon.co.uk/help/201754640#:~:text=See%20also-,What%20is%20Amazon%20Pay?,on%20Amazon.co.uk</a:t>
            </a:r>
            <a:r>
              <a:rPr lang="en-GB" sz="1000"/>
              <a:t>  (Accessed 8 March 2025). </a:t>
            </a:r>
            <a:endParaRPr sz="1000"/>
          </a:p>
          <a:p>
            <a:pPr indent="-292100" lvl="0" marL="457200" rtl="0" algn="l">
              <a:lnSpc>
                <a:spcPct val="87916"/>
              </a:lnSpc>
              <a:spcBef>
                <a:spcPts val="800"/>
              </a:spcBef>
              <a:spcAft>
                <a:spcPts val="0"/>
              </a:spcAft>
              <a:buSzPts val="1000"/>
              <a:buChar char="●"/>
            </a:pPr>
            <a:r>
              <a:rPr lang="en-GB" sz="1000"/>
              <a:t>American Express ( 2025) </a:t>
            </a:r>
            <a:r>
              <a:rPr i="1" lang="en-GB" sz="1000"/>
              <a:t>Your business. Your Rules.</a:t>
            </a:r>
            <a:r>
              <a:rPr lang="en-GB" sz="1000"/>
              <a:t>  Available at: </a:t>
            </a:r>
            <a:r>
              <a:rPr lang="en-GB" sz="1000" u="sng">
                <a:solidFill>
                  <a:srgbClr val="0563C1"/>
                </a:solidFill>
                <a:hlinkClick r:id="rId4">
                  <a:extLst>
                    <a:ext uri="{A12FA001-AC4F-418D-AE19-62706E023703}">
                      <ahyp:hlinkClr val="tx"/>
                    </a:ext>
                  </a:extLst>
                </a:hlinkClick>
              </a:rPr>
              <a:t>https://www.americanexpress.com/uk/business/partners/amazon-business.html</a:t>
            </a:r>
            <a:r>
              <a:rPr lang="en-GB" sz="1000"/>
              <a:t>  (Accessed 14 March 2025). </a:t>
            </a:r>
            <a:endParaRPr sz="1000"/>
          </a:p>
          <a:p>
            <a:pPr indent="-292100" lvl="0" marL="457200" rtl="0" algn="l">
              <a:lnSpc>
                <a:spcPct val="87916"/>
              </a:lnSpc>
              <a:spcBef>
                <a:spcPts val="800"/>
              </a:spcBef>
              <a:spcAft>
                <a:spcPts val="0"/>
              </a:spcAft>
              <a:buSzPts val="1000"/>
              <a:buChar char="●"/>
            </a:pPr>
            <a:r>
              <a:rPr lang="en-GB" sz="1000"/>
              <a:t>Faria, J. (2024</a:t>
            </a:r>
            <a:r>
              <a:rPr i="1" lang="en-GB" sz="1000"/>
              <a:t>) Most trusted brands in the retail and e-commerce category in the United States as of March 2024. </a:t>
            </a:r>
            <a:r>
              <a:rPr lang="en-GB" sz="1000"/>
              <a:t>Available at: </a:t>
            </a:r>
            <a:r>
              <a:rPr lang="en-GB" sz="1000" u="sng">
                <a:solidFill>
                  <a:srgbClr val="0563C1"/>
                </a:solidFill>
                <a:hlinkClick r:id="rId5">
                  <a:extLst>
                    <a:ext uri="{A12FA001-AC4F-418D-AE19-62706E023703}">
                      <ahyp:hlinkClr val="tx"/>
                    </a:ext>
                  </a:extLst>
                </a:hlinkClick>
              </a:rPr>
              <a:t>https://www.statista.com/statistics/494906/most-trusted-brands-e-commerce-category-us/#:~:text=Most%20trusted%20brands%20in%20the,category%20in%20the%20U.S</a:t>
            </a:r>
            <a:r>
              <a:rPr lang="en-GB" sz="1000"/>
              <a:t> (Accessed 17 March 2025). </a:t>
            </a:r>
            <a:endParaRPr sz="1000"/>
          </a:p>
          <a:p>
            <a:pPr indent="-292100" lvl="0" marL="457200" rtl="0" algn="l">
              <a:lnSpc>
                <a:spcPct val="87916"/>
              </a:lnSpc>
              <a:spcBef>
                <a:spcPts val="800"/>
              </a:spcBef>
              <a:spcAft>
                <a:spcPts val="0"/>
              </a:spcAft>
              <a:buSzPts val="1000"/>
              <a:buChar char="●"/>
            </a:pPr>
            <a:r>
              <a:rPr lang="en-GB" sz="1000"/>
              <a:t>Garner, B. and Thornhill, J. (2025) </a:t>
            </a:r>
            <a:r>
              <a:rPr i="1" lang="en-GB" sz="1000"/>
              <a:t>Best Online Bank Accounts: Our Pick.</a:t>
            </a:r>
            <a:r>
              <a:rPr lang="en-GB" sz="1000"/>
              <a:t> Available at: </a:t>
            </a:r>
            <a:r>
              <a:rPr lang="en-GB" sz="1000" u="sng">
                <a:solidFill>
                  <a:srgbClr val="0563C1"/>
                </a:solidFill>
                <a:hlinkClick r:id="rId6">
                  <a:extLst>
                    <a:ext uri="{A12FA001-AC4F-418D-AE19-62706E023703}">
                      <ahyp:hlinkClr val="tx"/>
                    </a:ext>
                  </a:extLst>
                </a:hlinkClick>
              </a:rPr>
              <a:t>https://www.forbes.com/uk/advisor/banking/best-online-banks/</a:t>
            </a:r>
            <a:r>
              <a:rPr lang="en-GB" sz="1000"/>
              <a:t> (Accessed 10 March 2025). </a:t>
            </a:r>
            <a:endParaRPr sz="1000"/>
          </a:p>
          <a:p>
            <a:pPr indent="-292100" lvl="0" marL="457200" rtl="0" algn="l">
              <a:lnSpc>
                <a:spcPct val="87916"/>
              </a:lnSpc>
              <a:spcBef>
                <a:spcPts val="800"/>
              </a:spcBef>
              <a:spcAft>
                <a:spcPts val="0"/>
              </a:spcAft>
              <a:buSzPts val="1000"/>
              <a:buChar char="●"/>
            </a:pPr>
            <a:r>
              <a:rPr lang="en-GB" sz="1000"/>
              <a:t>K. J. (2017) </a:t>
            </a:r>
            <a:r>
              <a:rPr i="1" lang="en-GB" sz="1000"/>
              <a:t>Fire-Phone- Amazon’s $170 million Summer Fiasco</a:t>
            </a:r>
            <a:r>
              <a:rPr lang="en-GB" sz="1000"/>
              <a:t>. Available at: </a:t>
            </a:r>
            <a:r>
              <a:rPr lang="en-GB" sz="1000" u="sng">
                <a:solidFill>
                  <a:srgbClr val="0563C1"/>
                </a:solidFill>
                <a:hlinkClick r:id="rId7">
                  <a:extLst>
                    <a:ext uri="{A12FA001-AC4F-418D-AE19-62706E023703}">
                      <ahyp:hlinkClr val="tx"/>
                    </a:ext>
                  </a:extLst>
                </a:hlinkClick>
              </a:rPr>
              <a:t>https://d3.harvard.edu/platform-digit/submission/fire-phone-amazons-170-million-summer-fiasco/</a:t>
            </a:r>
            <a:r>
              <a:rPr lang="en-GB" sz="1000"/>
              <a:t>  (Accessed 20 March 2025). </a:t>
            </a:r>
            <a:endParaRPr sz="1000"/>
          </a:p>
          <a:p>
            <a:pPr indent="-292100" lvl="0" marL="457200" rtl="0" algn="l">
              <a:lnSpc>
                <a:spcPct val="87916"/>
              </a:lnSpc>
              <a:spcBef>
                <a:spcPts val="800"/>
              </a:spcBef>
              <a:spcAft>
                <a:spcPts val="0"/>
              </a:spcAft>
              <a:buSzPts val="1000"/>
              <a:buChar char="●"/>
            </a:pPr>
            <a:r>
              <a:rPr lang="en-GB" sz="1000"/>
              <a:t>Leggett, T. (2021) </a:t>
            </a:r>
            <a:r>
              <a:rPr i="1" lang="en-GB" sz="1000"/>
              <a:t>Amazon hit with $886m fine for alleged data law breach.</a:t>
            </a:r>
            <a:r>
              <a:rPr lang="en-GB" sz="1000"/>
              <a:t> Available at: </a:t>
            </a:r>
            <a:r>
              <a:rPr lang="en-GB" sz="1000" u="sng">
                <a:solidFill>
                  <a:srgbClr val="0563C1"/>
                </a:solidFill>
                <a:hlinkClick r:id="rId8">
                  <a:extLst>
                    <a:ext uri="{A12FA001-AC4F-418D-AE19-62706E023703}">
                      <ahyp:hlinkClr val="tx"/>
                    </a:ext>
                  </a:extLst>
                </a:hlinkClick>
              </a:rPr>
              <a:t>https://www.bbc.co.uk/news/business-58024116</a:t>
            </a:r>
            <a:r>
              <a:rPr lang="en-GB" sz="1000"/>
              <a:t> (Accessed 18 March 2025). </a:t>
            </a:r>
            <a:endParaRPr sz="1000"/>
          </a:p>
          <a:p>
            <a:pPr indent="-292100" lvl="0" marL="457200" rtl="0" algn="l">
              <a:lnSpc>
                <a:spcPct val="87916"/>
              </a:lnSpc>
              <a:spcBef>
                <a:spcPts val="800"/>
              </a:spcBef>
              <a:spcAft>
                <a:spcPts val="0"/>
              </a:spcAft>
              <a:buSzPts val="1000"/>
              <a:buChar char="●"/>
            </a:pPr>
            <a:r>
              <a:rPr lang="en-GB" sz="1000"/>
              <a:t>Richter, F. (2024) </a:t>
            </a:r>
            <a:r>
              <a:rPr i="1" lang="en-GB" sz="1000"/>
              <a:t>Amazon: Not Just an Online Store. </a:t>
            </a:r>
            <a:r>
              <a:rPr lang="en-GB" sz="1000"/>
              <a:t>Available at: </a:t>
            </a:r>
            <a:r>
              <a:rPr lang="en-GB" sz="1000" u="sng">
                <a:solidFill>
                  <a:srgbClr val="0563C1"/>
                </a:solidFill>
                <a:hlinkClick r:id="rId9">
                  <a:extLst>
                    <a:ext uri="{A12FA001-AC4F-418D-AE19-62706E023703}">
                      <ahyp:hlinkClr val="tx"/>
                    </a:ext>
                  </a:extLst>
                </a:hlinkClick>
              </a:rPr>
              <a:t>https://www.statista.com/chart/15917/amazon-revenue-by-segment/</a:t>
            </a:r>
            <a:r>
              <a:rPr lang="en-GB" sz="1000"/>
              <a:t>   (Accessed 21 March 2025). </a:t>
            </a:r>
            <a:endParaRPr sz="1000"/>
          </a:p>
          <a:p>
            <a:pPr indent="-292100" lvl="0" marL="457200" rtl="0" algn="l">
              <a:lnSpc>
                <a:spcPct val="87916"/>
              </a:lnSpc>
              <a:spcBef>
                <a:spcPts val="800"/>
              </a:spcBef>
              <a:spcAft>
                <a:spcPts val="0"/>
              </a:spcAft>
              <a:buSzPts val="1000"/>
              <a:buChar char="●"/>
            </a:pPr>
            <a:r>
              <a:rPr lang="en-GB" sz="1000"/>
              <a:t>Salisi, J. C. and Faller, E.M. (2024) ‘Application of Force Field Analysis in Healthcare: A Systematic Review of Change Management Strategies and Performance Improvement Initiatives’, </a:t>
            </a:r>
            <a:r>
              <a:rPr i="1" lang="en-GB" sz="1000"/>
              <a:t>International Journal of Research Publication and Reviews Journal</a:t>
            </a:r>
            <a:r>
              <a:rPr lang="en-GB" sz="1000"/>
              <a:t>, 5(7), pp. 3256-3263. Available at: </a:t>
            </a:r>
            <a:r>
              <a:rPr lang="en-GB" sz="1000" u="sng">
                <a:solidFill>
                  <a:srgbClr val="0563C1"/>
                </a:solidFill>
                <a:hlinkClick r:id="rId10">
                  <a:extLst>
                    <a:ext uri="{A12FA001-AC4F-418D-AE19-62706E023703}">
                      <ahyp:hlinkClr val="tx"/>
                    </a:ext>
                  </a:extLst>
                </a:hlinkClick>
              </a:rPr>
              <a:t>https://ijrpr.com/uploads/V5ISSUE7/IJRPR31644.pdf</a:t>
            </a:r>
            <a:endParaRPr sz="1000"/>
          </a:p>
          <a:p>
            <a:pPr indent="-292100" lvl="0" marL="457200" rtl="0" algn="l">
              <a:lnSpc>
                <a:spcPct val="87916"/>
              </a:lnSpc>
              <a:spcBef>
                <a:spcPts val="800"/>
              </a:spcBef>
              <a:spcAft>
                <a:spcPts val="0"/>
              </a:spcAft>
              <a:buSzPts val="1000"/>
              <a:buChar char="●"/>
            </a:pPr>
            <a:r>
              <a:rPr lang="en-GB" sz="1000"/>
              <a:t>Yields NV (2025) </a:t>
            </a:r>
            <a:r>
              <a:rPr i="1" lang="en-GB" sz="1000"/>
              <a:t>Global Banking Regulations: Key Standards and Who Monitors Banks Worldwide.</a:t>
            </a:r>
            <a:r>
              <a:rPr lang="en-GB" sz="1000"/>
              <a:t> Available at: </a:t>
            </a:r>
            <a:r>
              <a:rPr lang="en-GB" sz="1000" u="sng">
                <a:solidFill>
                  <a:srgbClr val="0563C1"/>
                </a:solidFill>
                <a:hlinkClick r:id="rId11">
                  <a:extLst>
                    <a:ext uri="{A12FA001-AC4F-418D-AE19-62706E023703}">
                      <ahyp:hlinkClr val="tx"/>
                    </a:ext>
                  </a:extLst>
                </a:hlinkClick>
              </a:rPr>
              <a:t>https://www.yields.io/blog/global-banking-regulations/</a:t>
            </a:r>
            <a:r>
              <a:rPr lang="en-GB" sz="1000"/>
              <a:t> (Accessed 16 March 2025). </a:t>
            </a:r>
            <a:endParaRPr sz="1000"/>
          </a:p>
          <a:p>
            <a:pPr indent="-292100" lvl="0" marL="457200" rtl="0" algn="l">
              <a:lnSpc>
                <a:spcPct val="87916"/>
              </a:lnSpc>
              <a:spcBef>
                <a:spcPts val="800"/>
              </a:spcBef>
              <a:spcAft>
                <a:spcPts val="800"/>
              </a:spcAft>
              <a:buSzPts val="1000"/>
              <a:buChar char="●"/>
            </a:pPr>
            <a:r>
              <a:rPr lang="en-GB" sz="1000"/>
              <a:t>YouLend (2023) </a:t>
            </a:r>
            <a:r>
              <a:rPr i="1" lang="en-GB" sz="1000"/>
              <a:t>Amazon launches flexible financing for small and medium-sized businesses.</a:t>
            </a:r>
            <a:r>
              <a:rPr lang="en-GB" sz="1000"/>
              <a:t> Available at: </a:t>
            </a:r>
            <a:r>
              <a:rPr lang="en-GB" sz="1000" u="sng">
                <a:solidFill>
                  <a:srgbClr val="0563C1"/>
                </a:solidFill>
                <a:hlinkClick r:id="rId12">
                  <a:extLst>
                    <a:ext uri="{A12FA001-AC4F-418D-AE19-62706E023703}">
                      <ahyp:hlinkClr val="tx"/>
                    </a:ext>
                  </a:extLst>
                </a:hlinkClick>
              </a:rPr>
              <a:t>https://youlend.com/blog/amazon-launches-flexible-financing-for-small-and-medium-sized-businesses</a:t>
            </a:r>
            <a:r>
              <a:rPr lang="en-GB" sz="1000"/>
              <a:t> (Accessed 17 March 2025). </a:t>
            </a:r>
            <a:endParaRPr sz="1000"/>
          </a:p>
        </p:txBody>
      </p:sp>
      <p:pic>
        <p:nvPicPr>
          <p:cNvPr id="439" name="Google Shape;439;p61"/>
          <p:cNvPicPr preferRelativeResize="0"/>
          <p:nvPr/>
        </p:nvPicPr>
        <p:blipFill>
          <a:blip r:embed="rId13">
            <a:alphaModFix/>
          </a:blip>
          <a:stretch>
            <a:fillRect/>
          </a:stretch>
        </p:blipFill>
        <p:spPr>
          <a:xfrm>
            <a:off x="7376050" y="152625"/>
            <a:ext cx="1767951" cy="6482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3" name="Shape 443"/>
        <p:cNvGrpSpPr/>
        <p:nvPr/>
      </p:nvGrpSpPr>
      <p:grpSpPr>
        <a:xfrm>
          <a:off x="0" y="0"/>
          <a:ext cx="0" cy="0"/>
          <a:chOff x="0" y="0"/>
          <a:chExt cx="0" cy="0"/>
        </a:xfrm>
      </p:grpSpPr>
      <p:sp>
        <p:nvSpPr>
          <p:cNvPr id="444" name="Google Shape;444;p62"/>
          <p:cNvSpPr txBox="1"/>
          <p:nvPr>
            <p:ph type="title"/>
          </p:nvPr>
        </p:nvSpPr>
        <p:spPr>
          <a:xfrm>
            <a:off x="311700" y="190400"/>
            <a:ext cx="58464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References - </a:t>
            </a:r>
            <a:r>
              <a:rPr lang="en-GB">
                <a:highlight>
                  <a:srgbClr val="FF9900"/>
                </a:highlight>
              </a:rPr>
              <a:t>Reah Edwards</a:t>
            </a:r>
            <a:endParaRPr>
              <a:highlight>
                <a:srgbClr val="FF9900"/>
              </a:highlight>
            </a:endParaRPr>
          </a:p>
        </p:txBody>
      </p:sp>
      <p:sp>
        <p:nvSpPr>
          <p:cNvPr id="445" name="Google Shape;445;p62"/>
          <p:cNvSpPr txBox="1"/>
          <p:nvPr>
            <p:ph idx="1" type="body"/>
          </p:nvPr>
        </p:nvSpPr>
        <p:spPr>
          <a:xfrm>
            <a:off x="311700" y="897700"/>
            <a:ext cx="8636700" cy="3556200"/>
          </a:xfrm>
          <a:prstGeom prst="rect">
            <a:avLst/>
          </a:prstGeom>
        </p:spPr>
        <p:txBody>
          <a:bodyPr anchorCtr="0" anchor="t" bIns="91425" lIns="91425" spcFirstLastPara="1" rIns="91425" wrap="square" tIns="91425">
            <a:noAutofit/>
          </a:bodyPr>
          <a:lstStyle/>
          <a:p>
            <a:pPr indent="-310515" lvl="0" marL="457200" rtl="0" algn="l">
              <a:lnSpc>
                <a:spcPct val="70000"/>
              </a:lnSpc>
              <a:spcBef>
                <a:spcPts val="0"/>
              </a:spcBef>
              <a:spcAft>
                <a:spcPts val="0"/>
              </a:spcAft>
              <a:buSzPts val="1290"/>
              <a:buChar char="●"/>
            </a:pPr>
            <a:r>
              <a:rPr lang="en-GB" sz="1235"/>
              <a:t>Caforio, V. (2024). The Rise of Automated Decision-Making and Its Legal Framework - MediaLaws. [online] MediaLaws. Available at: </a:t>
            </a:r>
            <a:r>
              <a:rPr lang="en-GB" sz="1235" u="sng">
                <a:solidFill>
                  <a:srgbClr val="467886"/>
                </a:solidFill>
                <a:hlinkClick r:id="rId3">
                  <a:extLst>
                    <a:ext uri="{A12FA001-AC4F-418D-AE19-62706E023703}">
                      <ahyp:hlinkClr val="tx"/>
                    </a:ext>
                  </a:extLst>
                </a:hlinkClick>
              </a:rPr>
              <a:t>https://www.medialaws.eu/the-rise-of-automated-decision-making-and-its-legal-framework/</a:t>
            </a:r>
            <a:r>
              <a:rPr lang="en-GB" sz="1235"/>
              <a:t>.</a:t>
            </a:r>
            <a:endParaRPr sz="1840"/>
          </a:p>
          <a:p>
            <a:pPr indent="-310515" lvl="0" marL="457200" rtl="0" algn="l">
              <a:lnSpc>
                <a:spcPct val="70000"/>
              </a:lnSpc>
              <a:spcBef>
                <a:spcPts val="1000"/>
              </a:spcBef>
              <a:spcAft>
                <a:spcPts val="0"/>
              </a:spcAft>
              <a:buSzPts val="1290"/>
              <a:buChar char="●"/>
            </a:pPr>
            <a:r>
              <a:rPr lang="en-GB" sz="1235"/>
              <a:t>Edelman (2025). Managing the Environmental and Climate Impact of AI. [online] Edelman Global Advisory. Available at: https://www.edelmanglobaladvisory.com/managing-environmental-and-climate-impact-ai [Accessed 20 Mar. 2025].</a:t>
            </a:r>
            <a:endParaRPr sz="1840"/>
          </a:p>
          <a:p>
            <a:pPr indent="-310515" lvl="0" marL="457200" rtl="0" algn="l">
              <a:lnSpc>
                <a:spcPct val="70000"/>
              </a:lnSpc>
              <a:spcBef>
                <a:spcPts val="1000"/>
              </a:spcBef>
              <a:spcAft>
                <a:spcPts val="0"/>
              </a:spcAft>
              <a:buSzPts val="1290"/>
              <a:buChar char="●"/>
            </a:pPr>
            <a:r>
              <a:rPr lang="en-GB" sz="1235"/>
              <a:t>Gonçalves, R., Dias, Á., Costa, R.L.D., Pereira, L., Bento, T. and Rosa, Á. (2022). Gaining competitive advantage through artificial intelligence adoption. International Journal of Electronic Business, 1(1), p.1. doi:https://doi.org/10.1504/ijeb.2022.10044363.</a:t>
            </a:r>
            <a:endParaRPr sz="1840"/>
          </a:p>
          <a:p>
            <a:pPr indent="-310515" lvl="0" marL="457200" rtl="0" algn="l">
              <a:lnSpc>
                <a:spcPct val="70000"/>
              </a:lnSpc>
              <a:spcBef>
                <a:spcPts val="1000"/>
              </a:spcBef>
              <a:spcAft>
                <a:spcPts val="0"/>
              </a:spcAft>
              <a:buSzPts val="1290"/>
              <a:buChar char="●"/>
            </a:pPr>
            <a:r>
              <a:rPr lang="en-GB" sz="1235"/>
              <a:t>Hickman, T. and Gabel, D. (2024). International Comparative Legal Guides. [online] International Comparative Legal Guides International Business Reports. Available at: </a:t>
            </a:r>
            <a:r>
              <a:rPr lang="en-GB" sz="1235" u="sng">
                <a:solidFill>
                  <a:srgbClr val="467886"/>
                </a:solidFill>
                <a:hlinkClick r:id="rId4">
                  <a:extLst>
                    <a:ext uri="{A12FA001-AC4F-418D-AE19-62706E023703}">
                      <ahyp:hlinkClr val="tx"/>
                    </a:ext>
                  </a:extLst>
                </a:hlinkClick>
              </a:rPr>
              <a:t>https://iclg.com/practice-areas/data-protection-laws-and-regulations/01-the-rapid-evolution-of-data-protection-laws</a:t>
            </a:r>
            <a:r>
              <a:rPr lang="en-GB" sz="1235"/>
              <a:t>.</a:t>
            </a:r>
            <a:endParaRPr sz="1840"/>
          </a:p>
          <a:p>
            <a:pPr indent="-310515" lvl="0" marL="457200" rtl="0" algn="l">
              <a:lnSpc>
                <a:spcPct val="70000"/>
              </a:lnSpc>
              <a:spcBef>
                <a:spcPts val="1000"/>
              </a:spcBef>
              <a:spcAft>
                <a:spcPts val="0"/>
              </a:spcAft>
              <a:buSzPts val="1290"/>
              <a:buChar char="●"/>
            </a:pPr>
            <a:r>
              <a:rPr lang="en-GB" sz="1235"/>
              <a:t>Karami, A., Shemshaki, M. and Ghazanfar, M.A. (2024). Exploring the Ethical Implications of AI-Powered Personalization in Digital Marketing. Data Intelligence. doi:https://doi.org/10.3724/2096-7004.di.2024.0055.</a:t>
            </a:r>
            <a:endParaRPr sz="1840"/>
          </a:p>
          <a:p>
            <a:pPr indent="-310515" lvl="0" marL="457200" rtl="0" algn="l">
              <a:lnSpc>
                <a:spcPct val="70000"/>
              </a:lnSpc>
              <a:spcBef>
                <a:spcPts val="1000"/>
              </a:spcBef>
              <a:spcAft>
                <a:spcPts val="0"/>
              </a:spcAft>
              <a:buSzPts val="1290"/>
              <a:buChar char="●"/>
            </a:pPr>
            <a:r>
              <a:rPr lang="en-GB" sz="1235"/>
              <a:t>Mulligan, J. and Pennesi, E. (2024). AI Infrastructure Driving Increased IT Spending. [online] Morganlewis.com. Available at: https://www.morganlewis.com/blogs/sourcingatmorganlewis/2024/05/ai-infrastructure-driving-increased-it-spending [Accessed 21 Mar. 2025].</a:t>
            </a:r>
            <a:endParaRPr sz="1840"/>
          </a:p>
          <a:p>
            <a:pPr indent="-310515" lvl="0" marL="457200" rtl="0" algn="l">
              <a:lnSpc>
                <a:spcPct val="70000"/>
              </a:lnSpc>
              <a:spcBef>
                <a:spcPts val="1000"/>
              </a:spcBef>
              <a:spcAft>
                <a:spcPts val="0"/>
              </a:spcAft>
              <a:buSzPts val="1290"/>
              <a:buChar char="●"/>
            </a:pPr>
            <a:r>
              <a:rPr lang="en-GB" sz="1235"/>
              <a:t>Treat, D. and Klein, M. (2024). How immersive technology, blockchain and AI are converging. [online] World Economic Forum. Available at: https://www.weforum.org/stories/2024/06/the-technology-trio-of-immersive-technology-blockchain-and-ai-are-converging-and-reshaping-our-world/.</a:t>
            </a:r>
            <a:endParaRPr sz="1290"/>
          </a:p>
        </p:txBody>
      </p:sp>
      <p:pic>
        <p:nvPicPr>
          <p:cNvPr id="446" name="Google Shape;446;p62"/>
          <p:cNvPicPr preferRelativeResize="0"/>
          <p:nvPr/>
        </p:nvPicPr>
        <p:blipFill>
          <a:blip r:embed="rId5">
            <a:alphaModFix/>
          </a:blip>
          <a:stretch>
            <a:fillRect/>
          </a:stretch>
        </p:blipFill>
        <p:spPr>
          <a:xfrm>
            <a:off x="7376050" y="152625"/>
            <a:ext cx="1767951" cy="64825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0" name="Shape 450"/>
        <p:cNvGrpSpPr/>
        <p:nvPr/>
      </p:nvGrpSpPr>
      <p:grpSpPr>
        <a:xfrm>
          <a:off x="0" y="0"/>
          <a:ext cx="0" cy="0"/>
          <a:chOff x="0" y="0"/>
          <a:chExt cx="0" cy="0"/>
        </a:xfrm>
      </p:grpSpPr>
      <p:sp>
        <p:nvSpPr>
          <p:cNvPr id="451" name="Google Shape;451;p63"/>
          <p:cNvSpPr txBox="1"/>
          <p:nvPr>
            <p:ph type="title"/>
          </p:nvPr>
        </p:nvSpPr>
        <p:spPr>
          <a:xfrm>
            <a:off x="311700" y="190400"/>
            <a:ext cx="58464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References - Irene Higginbotham</a:t>
            </a:r>
            <a:endParaRPr>
              <a:highlight>
                <a:srgbClr val="FF9900"/>
              </a:highlight>
            </a:endParaRPr>
          </a:p>
        </p:txBody>
      </p:sp>
      <p:sp>
        <p:nvSpPr>
          <p:cNvPr id="452" name="Google Shape;452;p63"/>
          <p:cNvSpPr txBox="1"/>
          <p:nvPr>
            <p:ph idx="1" type="body"/>
          </p:nvPr>
        </p:nvSpPr>
        <p:spPr>
          <a:xfrm>
            <a:off x="311700" y="897700"/>
            <a:ext cx="8636700" cy="3556200"/>
          </a:xfrm>
          <a:prstGeom prst="rect">
            <a:avLst/>
          </a:prstGeom>
        </p:spPr>
        <p:txBody>
          <a:bodyPr anchorCtr="0" anchor="t" bIns="91425" lIns="91425" spcFirstLastPara="1" rIns="91425" wrap="square" tIns="91425">
            <a:noAutofit/>
          </a:bodyPr>
          <a:lstStyle/>
          <a:p>
            <a:pPr indent="-329882" lvl="0" marL="457200" rtl="0" algn="l">
              <a:lnSpc>
                <a:spcPct val="80000"/>
              </a:lnSpc>
              <a:spcBef>
                <a:spcPts val="0"/>
              </a:spcBef>
              <a:spcAft>
                <a:spcPts val="0"/>
              </a:spcAft>
              <a:buSzPts val="1595"/>
              <a:buChar char="●"/>
            </a:pPr>
            <a:r>
              <a:rPr lang="en-GB" sz="975"/>
              <a:t>Amazon (2021). Upskilling 2025: Upskilling the Workforce. [online] Amazon. Available from : </a:t>
            </a:r>
            <a:endParaRPr sz="1285"/>
          </a:p>
          <a:p>
            <a:pPr indent="0" lvl="0" marL="457200" rtl="0" algn="l">
              <a:lnSpc>
                <a:spcPct val="80000"/>
              </a:lnSpc>
              <a:spcBef>
                <a:spcPts val="0"/>
              </a:spcBef>
              <a:spcAft>
                <a:spcPts val="0"/>
              </a:spcAft>
              <a:buSzPts val="852"/>
              <a:buNone/>
            </a:pPr>
            <a:r>
              <a:rPr lang="en-GB" sz="975" u="sng">
                <a:solidFill>
                  <a:srgbClr val="467886"/>
                </a:solidFill>
                <a:hlinkClick r:id="rId3">
                  <a:extLst>
                    <a:ext uri="{A12FA001-AC4F-418D-AE19-62706E023703}">
                      <ahyp:hlinkClr val="tx"/>
                    </a:ext>
                  </a:extLst>
                </a:hlinkClick>
              </a:rPr>
              <a:t>https://www.aboutamazon.com/news/innovation-at-amazon/upskilling-2025-upskillingthe-workforce</a:t>
            </a:r>
            <a:r>
              <a:rPr lang="en-GB" sz="975"/>
              <a:t> [Assessed 24 March 2025]</a:t>
            </a:r>
            <a:endParaRPr sz="1285"/>
          </a:p>
          <a:p>
            <a:pPr indent="0" lvl="0" marL="457200" rtl="0" algn="l">
              <a:lnSpc>
                <a:spcPct val="80000"/>
              </a:lnSpc>
              <a:spcBef>
                <a:spcPts val="0"/>
              </a:spcBef>
              <a:spcAft>
                <a:spcPts val="0"/>
              </a:spcAft>
              <a:buSzPts val="852"/>
              <a:buNone/>
            </a:pPr>
            <a:r>
              <a:t/>
            </a:r>
            <a:endParaRPr sz="975"/>
          </a:p>
          <a:p>
            <a:pPr indent="-329882" lvl="0" marL="457200" rtl="0" algn="l">
              <a:lnSpc>
                <a:spcPct val="80000"/>
              </a:lnSpc>
              <a:spcBef>
                <a:spcPts val="0"/>
              </a:spcBef>
              <a:spcAft>
                <a:spcPts val="0"/>
              </a:spcAft>
              <a:buSzPts val="1595"/>
              <a:buChar char="●"/>
            </a:pPr>
            <a:r>
              <a:rPr lang="en-GB" sz="975"/>
              <a:t>Amazon (2024) AI skills could boost UK productivity and increase salaries. [online] Available from: </a:t>
            </a:r>
            <a:r>
              <a:rPr lang="en-GB" sz="975" u="sng">
                <a:solidFill>
                  <a:srgbClr val="467886"/>
                </a:solidFill>
                <a:hlinkClick r:id="rId4">
                  <a:extLst>
                    <a:ext uri="{A12FA001-AC4F-418D-AE19-62706E023703}">
                      <ahyp:hlinkClr val="tx"/>
                    </a:ext>
                  </a:extLst>
                </a:hlinkClick>
              </a:rPr>
              <a:t>https://www.aboutamazon.co.uk/news/aws/ai-skills-report</a:t>
            </a:r>
            <a:r>
              <a:rPr lang="en-GB" sz="975"/>
              <a:t>  [Assessed 20 March 2025]</a:t>
            </a:r>
            <a:endParaRPr sz="1285"/>
          </a:p>
          <a:p>
            <a:pPr indent="0" lvl="0" marL="457200" rtl="0" algn="l">
              <a:lnSpc>
                <a:spcPct val="80000"/>
              </a:lnSpc>
              <a:spcBef>
                <a:spcPts val="0"/>
              </a:spcBef>
              <a:spcAft>
                <a:spcPts val="0"/>
              </a:spcAft>
              <a:buSzPts val="852"/>
              <a:buNone/>
            </a:pPr>
            <a:r>
              <a:t/>
            </a:r>
            <a:endParaRPr sz="975"/>
          </a:p>
          <a:p>
            <a:pPr indent="-329882" lvl="0" marL="457200" rtl="0" algn="l">
              <a:lnSpc>
                <a:spcPct val="80000"/>
              </a:lnSpc>
              <a:spcBef>
                <a:spcPts val="0"/>
              </a:spcBef>
              <a:spcAft>
                <a:spcPts val="0"/>
              </a:spcAft>
              <a:buSzPts val="1595"/>
              <a:buChar char="●"/>
            </a:pPr>
            <a:r>
              <a:rPr lang="en-GB" sz="975"/>
              <a:t>Battilana, J., &amp; Casciaro, T. (2012). </a:t>
            </a:r>
            <a:r>
              <a:rPr i="1" lang="en-GB" sz="975"/>
              <a:t>Change agency in organizations</a:t>
            </a:r>
            <a:r>
              <a:rPr lang="en-GB" sz="975"/>
              <a:t>. Routledge.</a:t>
            </a:r>
            <a:endParaRPr sz="1285"/>
          </a:p>
          <a:p>
            <a:pPr indent="0" lvl="0" marL="457200" rtl="0" algn="l">
              <a:lnSpc>
                <a:spcPct val="80000"/>
              </a:lnSpc>
              <a:spcBef>
                <a:spcPts val="0"/>
              </a:spcBef>
              <a:spcAft>
                <a:spcPts val="0"/>
              </a:spcAft>
              <a:buSzPts val="852"/>
              <a:buNone/>
            </a:pPr>
            <a:r>
              <a:t/>
            </a:r>
            <a:endParaRPr sz="975"/>
          </a:p>
          <a:p>
            <a:pPr indent="-329882" lvl="0" marL="457200" rtl="0" algn="l">
              <a:lnSpc>
                <a:spcPct val="80000"/>
              </a:lnSpc>
              <a:spcBef>
                <a:spcPts val="0"/>
              </a:spcBef>
              <a:spcAft>
                <a:spcPts val="0"/>
              </a:spcAft>
              <a:buSzPts val="1595"/>
              <a:buChar char="●"/>
            </a:pPr>
            <a:r>
              <a:rPr lang="en-GB" sz="975"/>
              <a:t>Bezos,  J. (1997).    Jeff Bezos’s original 1997 Letter to Shareholders. [online] Available from: s2.q4cdn.com/299287126/files/doc_financials/annual/Shareholderletter97.pdf.</a:t>
            </a:r>
            <a:endParaRPr sz="1285"/>
          </a:p>
          <a:p>
            <a:pPr indent="0" lvl="0" marL="457200" rtl="0" algn="l">
              <a:lnSpc>
                <a:spcPct val="80000"/>
              </a:lnSpc>
              <a:spcBef>
                <a:spcPts val="0"/>
              </a:spcBef>
              <a:spcAft>
                <a:spcPts val="0"/>
              </a:spcAft>
              <a:buSzPts val="852"/>
              <a:buNone/>
            </a:pPr>
            <a:r>
              <a:rPr lang="en-GB" sz="975"/>
              <a:t> [Assessed 25 March 2025]</a:t>
            </a:r>
            <a:endParaRPr sz="1285"/>
          </a:p>
          <a:p>
            <a:pPr indent="0" lvl="0" marL="457200" rtl="0" algn="l">
              <a:lnSpc>
                <a:spcPct val="80000"/>
              </a:lnSpc>
              <a:spcBef>
                <a:spcPts val="0"/>
              </a:spcBef>
              <a:spcAft>
                <a:spcPts val="0"/>
              </a:spcAft>
              <a:buSzPts val="852"/>
              <a:buNone/>
            </a:pPr>
            <a:r>
              <a:t/>
            </a:r>
            <a:endParaRPr sz="975"/>
          </a:p>
          <a:p>
            <a:pPr indent="-329882" lvl="0" marL="457200" rtl="0" algn="l">
              <a:lnSpc>
                <a:spcPct val="80000"/>
              </a:lnSpc>
              <a:spcBef>
                <a:spcPts val="0"/>
              </a:spcBef>
              <a:spcAft>
                <a:spcPts val="0"/>
              </a:spcAft>
              <a:buSzPts val="1595"/>
              <a:buChar char="●"/>
            </a:pPr>
            <a:r>
              <a:rPr lang="en-GB" sz="975"/>
              <a:t>Bughin, J., Seong, J., Mellbye, A., &amp; Zeisse, J. (2019). Organizing for the future: The new</a:t>
            </a:r>
            <a:endParaRPr sz="1285"/>
          </a:p>
          <a:p>
            <a:pPr indent="-329882" lvl="0" marL="457200" rtl="0" algn="l">
              <a:lnSpc>
                <a:spcPct val="80000"/>
              </a:lnSpc>
              <a:spcBef>
                <a:spcPts val="0"/>
              </a:spcBef>
              <a:spcAft>
                <a:spcPts val="0"/>
              </a:spcAft>
              <a:buSzPts val="1595"/>
              <a:buChar char="●"/>
            </a:pPr>
            <a:r>
              <a:rPr lang="en-GB" sz="975"/>
              <a:t>logic for managing complex organizations. McKinsey &amp; Company. [online] Available from : https://www.mckinsey.com/business-functions/organization/our-insights/organizing-forthe-future-the-new-logic-for-managing-complex-organizations  [Assessed 19 March 2025]</a:t>
            </a:r>
            <a:endParaRPr sz="1285"/>
          </a:p>
          <a:p>
            <a:pPr indent="0" lvl="0" marL="457200" rtl="0" algn="l">
              <a:lnSpc>
                <a:spcPct val="80000"/>
              </a:lnSpc>
              <a:spcBef>
                <a:spcPts val="0"/>
              </a:spcBef>
              <a:spcAft>
                <a:spcPts val="0"/>
              </a:spcAft>
              <a:buSzPts val="852"/>
              <a:buNone/>
            </a:pPr>
            <a:r>
              <a:t/>
            </a:r>
            <a:endParaRPr sz="975"/>
          </a:p>
          <a:p>
            <a:pPr indent="-329882" lvl="0" marL="457200" rtl="0" algn="l">
              <a:lnSpc>
                <a:spcPct val="80000"/>
              </a:lnSpc>
              <a:spcBef>
                <a:spcPts val="0"/>
              </a:spcBef>
              <a:spcAft>
                <a:spcPts val="0"/>
              </a:spcAft>
              <a:buSzPts val="1595"/>
              <a:buChar char="●"/>
            </a:pPr>
            <a:r>
              <a:rPr lang="en-GB" sz="975"/>
              <a:t>Dastin, J.(2018) Insight - Amazon scraps secret AI recruiting tool that showed bias against women. [online] Available  from: </a:t>
            </a:r>
            <a:r>
              <a:rPr lang="en-GB" sz="975" u="sng">
                <a:solidFill>
                  <a:srgbClr val="467886"/>
                </a:solidFill>
                <a:hlinkClick r:id="rId5">
                  <a:extLst>
                    <a:ext uri="{A12FA001-AC4F-418D-AE19-62706E023703}">
                      <ahyp:hlinkClr val="tx"/>
                    </a:ext>
                  </a:extLst>
                </a:hlinkClick>
              </a:rPr>
              <a:t>https://www.reuters.com/article/world/insight-amazon-scraps-secret-ai-recruiting-tool-that-showed-bias-against-women-idUSKCN1MK0AG/</a:t>
            </a:r>
            <a:r>
              <a:rPr lang="en-GB" sz="975"/>
              <a:t> [Assessed 18 March 2025]</a:t>
            </a:r>
            <a:endParaRPr sz="1285"/>
          </a:p>
          <a:p>
            <a:pPr indent="0" lvl="0" marL="0" rtl="0" algn="l">
              <a:lnSpc>
                <a:spcPct val="80000"/>
              </a:lnSpc>
              <a:spcBef>
                <a:spcPts val="0"/>
              </a:spcBef>
              <a:spcAft>
                <a:spcPts val="0"/>
              </a:spcAft>
              <a:buSzPts val="852"/>
              <a:buNone/>
            </a:pPr>
            <a:r>
              <a:t/>
            </a:r>
            <a:endParaRPr sz="975"/>
          </a:p>
          <a:p>
            <a:pPr indent="-329882" lvl="0" marL="457200" rtl="0" algn="l">
              <a:lnSpc>
                <a:spcPct val="80000"/>
              </a:lnSpc>
              <a:spcBef>
                <a:spcPts val="0"/>
              </a:spcBef>
              <a:spcAft>
                <a:spcPts val="0"/>
              </a:spcAft>
              <a:buSzPts val="1595"/>
              <a:buChar char="●"/>
            </a:pPr>
            <a:r>
              <a:rPr lang="en-GB" sz="975"/>
              <a:t>Salmon, A. (2021) Inside Amazon’s culture of scaling, agility and innovation. [online] Available from: </a:t>
            </a:r>
            <a:r>
              <a:rPr lang="en-GB" sz="975" u="sng">
                <a:solidFill>
                  <a:srgbClr val="467886"/>
                </a:solidFill>
                <a:hlinkClick r:id="rId6">
                  <a:extLst>
                    <a:ext uri="{A12FA001-AC4F-418D-AE19-62706E023703}">
                      <ahyp:hlinkClr val="tx"/>
                    </a:ext>
                  </a:extLst>
                </a:hlinkClick>
              </a:rPr>
              <a:t>https://digitalworksgroup.com/inside-amazons-culture-of-scaling-agility-and-innovation/</a:t>
            </a:r>
            <a:r>
              <a:rPr lang="en-GB" sz="975"/>
              <a:t> [Assessed 17 March 2025]</a:t>
            </a:r>
            <a:endParaRPr sz="1285"/>
          </a:p>
          <a:p>
            <a:pPr indent="0" lvl="0" marL="0" rtl="0" algn="l">
              <a:lnSpc>
                <a:spcPct val="80000"/>
              </a:lnSpc>
              <a:spcBef>
                <a:spcPts val="0"/>
              </a:spcBef>
              <a:spcAft>
                <a:spcPts val="0"/>
              </a:spcAft>
              <a:buSzPts val="852"/>
              <a:buNone/>
            </a:pPr>
            <a:r>
              <a:t/>
            </a:r>
            <a:endParaRPr sz="975"/>
          </a:p>
          <a:p>
            <a:pPr indent="-329882" lvl="0" marL="457200" rtl="0" algn="l">
              <a:lnSpc>
                <a:spcPct val="80000"/>
              </a:lnSpc>
              <a:spcBef>
                <a:spcPts val="0"/>
              </a:spcBef>
              <a:spcAft>
                <a:spcPts val="0"/>
              </a:spcAft>
              <a:buSzPts val="1595"/>
              <a:buChar char="●"/>
            </a:pPr>
            <a:r>
              <a:rPr lang="en-GB" sz="975"/>
              <a:t>Team DigitalDefynd (2025) 5 ways Amazon is using AI. [online] Available from: </a:t>
            </a:r>
            <a:r>
              <a:rPr lang="en-GB" sz="975" u="sng">
                <a:solidFill>
                  <a:srgbClr val="467886"/>
                </a:solidFill>
                <a:hlinkClick r:id="rId7">
                  <a:extLst>
                    <a:ext uri="{A12FA001-AC4F-418D-AE19-62706E023703}">
                      <ahyp:hlinkClr val="tx"/>
                    </a:ext>
                  </a:extLst>
                </a:hlinkClick>
              </a:rPr>
              <a:t>https://digitaldefynd.com/IQ/amazon-using-ai-case-study/#:~:text=Conclusion,future%20of%20commerce%20and%20technology</a:t>
            </a:r>
            <a:r>
              <a:rPr lang="en-GB" sz="975"/>
              <a:t> [Assessed 25 March 2025]</a:t>
            </a:r>
            <a:endParaRPr sz="1285"/>
          </a:p>
          <a:p>
            <a:pPr indent="0" lvl="0" marL="457200" rtl="0" algn="l">
              <a:lnSpc>
                <a:spcPct val="80000"/>
              </a:lnSpc>
              <a:spcBef>
                <a:spcPts val="0"/>
              </a:spcBef>
              <a:spcAft>
                <a:spcPts val="0"/>
              </a:spcAft>
              <a:buSzPts val="852"/>
              <a:buNone/>
            </a:pPr>
            <a:r>
              <a:t/>
            </a:r>
            <a:endParaRPr sz="1595"/>
          </a:p>
        </p:txBody>
      </p:sp>
      <p:pic>
        <p:nvPicPr>
          <p:cNvPr id="453" name="Google Shape;453;p63"/>
          <p:cNvPicPr preferRelativeResize="0"/>
          <p:nvPr/>
        </p:nvPicPr>
        <p:blipFill>
          <a:blip r:embed="rId8">
            <a:alphaModFix/>
          </a:blip>
          <a:stretch>
            <a:fillRect/>
          </a:stretch>
        </p:blipFill>
        <p:spPr>
          <a:xfrm>
            <a:off x="7376050" y="152625"/>
            <a:ext cx="1767951" cy="64825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7" name="Shape 457"/>
        <p:cNvGrpSpPr/>
        <p:nvPr/>
      </p:nvGrpSpPr>
      <p:grpSpPr>
        <a:xfrm>
          <a:off x="0" y="0"/>
          <a:ext cx="0" cy="0"/>
          <a:chOff x="0" y="0"/>
          <a:chExt cx="0" cy="0"/>
        </a:xfrm>
      </p:grpSpPr>
      <p:sp>
        <p:nvSpPr>
          <p:cNvPr id="458" name="Google Shape;458;p64"/>
          <p:cNvSpPr txBox="1"/>
          <p:nvPr>
            <p:ph type="title"/>
          </p:nvPr>
        </p:nvSpPr>
        <p:spPr>
          <a:xfrm>
            <a:off x="311700" y="190400"/>
            <a:ext cx="58464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References - Florentina Colindeata </a:t>
            </a:r>
            <a:endParaRPr>
              <a:highlight>
                <a:srgbClr val="FF9900"/>
              </a:highlight>
            </a:endParaRPr>
          </a:p>
        </p:txBody>
      </p:sp>
      <p:sp>
        <p:nvSpPr>
          <p:cNvPr id="459" name="Google Shape;459;p64"/>
          <p:cNvSpPr txBox="1"/>
          <p:nvPr>
            <p:ph idx="1" type="body"/>
          </p:nvPr>
        </p:nvSpPr>
        <p:spPr>
          <a:xfrm>
            <a:off x="390350" y="1039275"/>
            <a:ext cx="7935000" cy="3556200"/>
          </a:xfrm>
          <a:prstGeom prst="rect">
            <a:avLst/>
          </a:prstGeom>
        </p:spPr>
        <p:txBody>
          <a:bodyPr anchorCtr="0" anchor="t" bIns="91425" lIns="91425" spcFirstLastPara="1" rIns="91425" wrap="square" tIns="91425">
            <a:normAutofit/>
          </a:bodyPr>
          <a:lstStyle/>
          <a:p>
            <a:pPr indent="-330200" lvl="0" marL="457200" rtl="0" algn="l">
              <a:lnSpc>
                <a:spcPct val="90000"/>
              </a:lnSpc>
              <a:spcBef>
                <a:spcPts val="0"/>
              </a:spcBef>
              <a:spcAft>
                <a:spcPts val="0"/>
              </a:spcAft>
              <a:buSzPts val="1600"/>
              <a:buChar char="●"/>
            </a:pPr>
            <a:r>
              <a:rPr lang="en-GB" sz="1600"/>
              <a:t>Kotter, J.P., 1996. Leading Change. Boston: Harvard Business School Press.</a:t>
            </a:r>
            <a:endParaRPr sz="1400"/>
          </a:p>
          <a:p>
            <a:pPr indent="-330200" lvl="0" marL="457200" rtl="0" algn="l">
              <a:lnSpc>
                <a:spcPct val="90000"/>
              </a:lnSpc>
              <a:spcBef>
                <a:spcPts val="600"/>
              </a:spcBef>
              <a:spcAft>
                <a:spcPts val="0"/>
              </a:spcAft>
              <a:buSzPts val="1600"/>
              <a:buChar char="●"/>
            </a:pPr>
            <a:r>
              <a:rPr lang="en-GB" sz="1600"/>
              <a:t>Lewin, K., 1951. Filed Theory in Social Science: Selected Theoretical Papers. London: Routledge.</a:t>
            </a:r>
            <a:endParaRPr sz="1400"/>
          </a:p>
          <a:p>
            <a:pPr indent="-330200" lvl="0" marL="457200" rtl="0" algn="l">
              <a:lnSpc>
                <a:spcPct val="90000"/>
              </a:lnSpc>
              <a:spcBef>
                <a:spcPts val="600"/>
              </a:spcBef>
              <a:spcAft>
                <a:spcPts val="0"/>
              </a:spcAft>
              <a:buSzPts val="1600"/>
              <a:buChar char="●"/>
            </a:pPr>
            <a:r>
              <a:rPr lang="en-GB" sz="1600"/>
              <a:t>Hiatt, J.M., 2006. ADKAR: A Model for Change in Business, Government, and Our Community.</a:t>
            </a:r>
            <a:endParaRPr sz="1400"/>
          </a:p>
          <a:p>
            <a:pPr indent="-330200" lvl="0" marL="457200" rtl="0" algn="l">
              <a:lnSpc>
                <a:spcPct val="90000"/>
              </a:lnSpc>
              <a:spcBef>
                <a:spcPts val="600"/>
              </a:spcBef>
              <a:spcAft>
                <a:spcPts val="0"/>
              </a:spcAft>
              <a:buSzPts val="1600"/>
              <a:buChar char="●"/>
            </a:pPr>
            <a:r>
              <a:rPr lang="en-GB" sz="1600"/>
              <a:t>Amazon, 2021. `AI and machine learning at Amazon`. (online) Available at: </a:t>
            </a:r>
            <a:r>
              <a:rPr lang="en-GB" sz="1600" u="sng">
                <a:solidFill>
                  <a:srgbClr val="467886"/>
                </a:solidFill>
                <a:hlinkClick r:id="rId3">
                  <a:extLst>
                    <a:ext uri="{A12FA001-AC4F-418D-AE19-62706E023703}">
                      <ahyp:hlinkClr val="tx"/>
                    </a:ext>
                  </a:extLst>
                </a:hlinkClick>
              </a:rPr>
              <a:t>http://www.amazon.com/ai</a:t>
            </a:r>
            <a:r>
              <a:rPr lang="en-GB" sz="1600"/>
              <a:t> (Accessed 23 March 2025)</a:t>
            </a:r>
            <a:endParaRPr sz="1400"/>
          </a:p>
          <a:p>
            <a:pPr indent="-330200" lvl="0" marL="457200" rtl="0" algn="l">
              <a:lnSpc>
                <a:spcPct val="90000"/>
              </a:lnSpc>
              <a:spcBef>
                <a:spcPts val="600"/>
              </a:spcBef>
              <a:spcAft>
                <a:spcPts val="0"/>
              </a:spcAft>
              <a:buSzPts val="1600"/>
              <a:buChar char="●"/>
            </a:pPr>
            <a:r>
              <a:rPr lang="en-GB" sz="1600"/>
              <a:t>Kotter International, 2023.`8 Steps for Leading Change`. (online) Available at: </a:t>
            </a:r>
            <a:r>
              <a:rPr lang="en-GB" sz="1600" u="sng">
                <a:solidFill>
                  <a:srgbClr val="467886"/>
                </a:solidFill>
                <a:hlinkClick r:id="rId4">
                  <a:extLst>
                    <a:ext uri="{A12FA001-AC4F-418D-AE19-62706E023703}">
                      <ahyp:hlinkClr val="tx"/>
                    </a:ext>
                  </a:extLst>
                </a:hlinkClick>
              </a:rPr>
              <a:t>http://www.kotternic.com/8-steps-process/</a:t>
            </a:r>
            <a:r>
              <a:rPr lang="en-GB" sz="1600"/>
              <a:t>  ( Accessed 23 March 2025) </a:t>
            </a:r>
            <a:endParaRPr/>
          </a:p>
        </p:txBody>
      </p:sp>
      <p:pic>
        <p:nvPicPr>
          <p:cNvPr id="460" name="Google Shape;460;p64"/>
          <p:cNvPicPr preferRelativeResize="0"/>
          <p:nvPr/>
        </p:nvPicPr>
        <p:blipFill>
          <a:blip r:embed="rId5">
            <a:alphaModFix/>
          </a:blip>
          <a:stretch>
            <a:fillRect/>
          </a:stretch>
        </p:blipFill>
        <p:spPr>
          <a:xfrm>
            <a:off x="7376050" y="152625"/>
            <a:ext cx="1767951" cy="64825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4" name="Shape 464"/>
        <p:cNvGrpSpPr/>
        <p:nvPr/>
      </p:nvGrpSpPr>
      <p:grpSpPr>
        <a:xfrm>
          <a:off x="0" y="0"/>
          <a:ext cx="0" cy="0"/>
          <a:chOff x="0" y="0"/>
          <a:chExt cx="0" cy="0"/>
        </a:xfrm>
      </p:grpSpPr>
      <p:sp>
        <p:nvSpPr>
          <p:cNvPr id="465" name="Google Shape;465;p65"/>
          <p:cNvSpPr txBox="1"/>
          <p:nvPr>
            <p:ph type="title"/>
          </p:nvPr>
        </p:nvSpPr>
        <p:spPr>
          <a:xfrm>
            <a:off x="311700" y="190400"/>
            <a:ext cx="5846400" cy="572700"/>
          </a:xfrm>
          <a:prstGeom prst="rect">
            <a:avLst/>
          </a:prstGeom>
          <a:no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9900"/>
                </a:highlight>
              </a:rPr>
              <a:t>Student Contribution</a:t>
            </a:r>
            <a:endParaRPr>
              <a:highlight>
                <a:srgbClr val="FF9900"/>
              </a:highlight>
            </a:endParaRPr>
          </a:p>
        </p:txBody>
      </p:sp>
      <p:sp>
        <p:nvSpPr>
          <p:cNvPr id="466" name="Google Shape;466;p65"/>
          <p:cNvSpPr txBox="1"/>
          <p:nvPr>
            <p:ph idx="1" type="body"/>
          </p:nvPr>
        </p:nvSpPr>
        <p:spPr>
          <a:xfrm>
            <a:off x="311700" y="900475"/>
            <a:ext cx="8222700" cy="40887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GB"/>
              <a:t>Slides 1-4 : Charlotte Thomas (1700949)</a:t>
            </a:r>
            <a:endParaRPr/>
          </a:p>
          <a:p>
            <a:pPr indent="-342900" lvl="0" marL="457200" rtl="0" algn="l">
              <a:spcBef>
                <a:spcPts val="0"/>
              </a:spcBef>
              <a:spcAft>
                <a:spcPts val="0"/>
              </a:spcAft>
              <a:buSzPts val="1800"/>
              <a:buChar char="●"/>
            </a:pPr>
            <a:r>
              <a:rPr lang="en-GB"/>
              <a:t>Slide 5 : Florentina Pruteanu (2414867)</a:t>
            </a:r>
            <a:endParaRPr/>
          </a:p>
          <a:p>
            <a:pPr indent="-342900" lvl="0" marL="457200" rtl="0" algn="l">
              <a:spcBef>
                <a:spcPts val="0"/>
              </a:spcBef>
              <a:spcAft>
                <a:spcPts val="0"/>
              </a:spcAft>
              <a:buSzPts val="1800"/>
              <a:buChar char="●"/>
            </a:pPr>
            <a:r>
              <a:rPr lang="en-GB"/>
              <a:t>Slide 6-8 : Reah Edwards (2413570)</a:t>
            </a:r>
            <a:endParaRPr/>
          </a:p>
          <a:p>
            <a:pPr indent="-342900" lvl="0" marL="457200" rtl="0" algn="l">
              <a:spcBef>
                <a:spcPts val="0"/>
              </a:spcBef>
              <a:spcAft>
                <a:spcPts val="0"/>
              </a:spcAft>
              <a:buSzPts val="1800"/>
              <a:buChar char="●"/>
            </a:pPr>
            <a:r>
              <a:rPr lang="en-GB"/>
              <a:t>Slide 9-14 : Irene Higginbotham (2429588)</a:t>
            </a:r>
            <a:endParaRPr/>
          </a:p>
          <a:p>
            <a:pPr indent="-342900" lvl="0" marL="457200" rtl="0" algn="l">
              <a:spcBef>
                <a:spcPts val="0"/>
              </a:spcBef>
              <a:spcAft>
                <a:spcPts val="0"/>
              </a:spcAft>
              <a:buSzPts val="1800"/>
              <a:buChar char="●"/>
            </a:pPr>
            <a:r>
              <a:rPr lang="en-GB"/>
              <a:t>Slide 15-19 : Florentina Colindeata (1706582)</a:t>
            </a:r>
            <a:endParaRPr/>
          </a:p>
          <a:p>
            <a:pPr indent="-342900" lvl="0" marL="457200" rtl="0" algn="l">
              <a:spcBef>
                <a:spcPts val="0"/>
              </a:spcBef>
              <a:spcAft>
                <a:spcPts val="0"/>
              </a:spcAft>
              <a:buSzPts val="1800"/>
              <a:buChar char="●"/>
            </a:pPr>
            <a:r>
              <a:rPr lang="en-GB"/>
              <a:t>Our references are individually labelled.</a:t>
            </a:r>
            <a:endParaRPr/>
          </a:p>
        </p:txBody>
      </p:sp>
      <p:pic>
        <p:nvPicPr>
          <p:cNvPr id="467" name="Google Shape;467;p65"/>
          <p:cNvPicPr preferRelativeResize="0"/>
          <p:nvPr/>
        </p:nvPicPr>
        <p:blipFill>
          <a:blip r:embed="rId3">
            <a:alphaModFix/>
          </a:blip>
          <a:stretch>
            <a:fillRect/>
          </a:stretch>
        </p:blipFill>
        <p:spPr>
          <a:xfrm>
            <a:off x="7376050" y="152625"/>
            <a:ext cx="1767951" cy="64825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