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715" r:id="rId25"/>
    <p:sldId id="331" r:id="rId26"/>
    <p:sldId id="725" r:id="rId27"/>
    <p:sldId id="293" r:id="rId28"/>
    <p:sldId id="716" r:id="rId29"/>
    <p:sldId id="723" r:id="rId30"/>
    <p:sldId id="724" r:id="rId31"/>
    <p:sldId id="72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custSel addSld modSld">
      <pc:chgData name="Stalin Jacob Wilson Packia Dhas" userId="050d7d71-3621-4503-95e8-1c9a9d962492" providerId="ADAL" clId="{93DF969B-C49E-41BE-AC2E-9A5FC7F0D4BF}" dt="2025-09-29T18:54:42.476" v="31" actId="14100"/>
      <pc:docMkLst>
        <pc:docMk/>
      </pc:docMkLst>
      <pc:sldChg chg="modSp mod">
        <pc:chgData name="Stalin Jacob Wilson Packia Dhas" userId="050d7d71-3621-4503-95e8-1c9a9d962492" providerId="ADAL" clId="{93DF969B-C49E-41BE-AC2E-9A5FC7F0D4BF}" dt="2025-09-29T18:46:49.814" v="7" actId="27636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93DF969B-C49E-41BE-AC2E-9A5FC7F0D4BF}" dt="2025-09-29T18:46:49.814" v="7" actId="27636"/>
          <ac:spMkLst>
            <pc:docMk/>
            <pc:sldMk cId="376590867" sldId="29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09-29T18:53:53.786" v="26" actId="20577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93DF969B-C49E-41BE-AC2E-9A5FC7F0D4BF}" dt="2025-09-29T18:53:53.786" v="26" actId="20577"/>
          <ac:spMkLst>
            <pc:docMk/>
            <pc:sldMk cId="1572649805" sldId="33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09-29T18:54:42.476" v="31" actId="14100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93DF969B-C49E-41BE-AC2E-9A5FC7F0D4BF}" dt="2025-09-29T18:54:42.476" v="31" actId="14100"/>
          <ac:spMkLst>
            <pc:docMk/>
            <pc:sldMk cId="1580573591" sldId="72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09-29T18:48:15.039" v="15" actId="6549"/>
        <pc:sldMkLst>
          <pc:docMk/>
          <pc:sldMk cId="4130696742" sldId="724"/>
        </pc:sldMkLst>
        <pc:spChg chg="mod">
          <ac:chgData name="Stalin Jacob Wilson Packia Dhas" userId="050d7d71-3621-4503-95e8-1c9a9d962492" providerId="ADAL" clId="{93DF969B-C49E-41BE-AC2E-9A5FC7F0D4BF}" dt="2025-09-29T18:48:15.039" v="15" actId="6549"/>
          <ac:spMkLst>
            <pc:docMk/>
            <pc:sldMk cId="4130696742" sldId="72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93DF969B-C49E-41BE-AC2E-9A5FC7F0D4BF}" dt="2025-09-29T18:53:23.409" v="22" actId="14100"/>
        <pc:sldMkLst>
          <pc:docMk/>
          <pc:sldMk cId="750618032" sldId="725"/>
        </pc:sldMkLst>
        <pc:spChg chg="mod">
          <ac:chgData name="Stalin Jacob Wilson Packia Dhas" userId="050d7d71-3621-4503-95e8-1c9a9d962492" providerId="ADAL" clId="{93DF969B-C49E-41BE-AC2E-9A5FC7F0D4BF}" dt="2025-09-29T18:53:23.409" v="22" actId="14100"/>
          <ac:spMkLst>
            <pc:docMk/>
            <pc:sldMk cId="750618032" sldId="725"/>
            <ac:spMk id="3" creationId="{E08C1537-841E-B631-49FA-53574CA4879D}"/>
          </ac:spMkLst>
        </pc:spChg>
      </pc:sldChg>
    </pc:docChg>
  </pc:docChgLst>
  <pc:docChgLst>
    <pc:chgData name="Stalin Jacob Wilson Packia Dhas" userId="050d7d71-3621-4503-95e8-1c9a9d962492" providerId="ADAL" clId="{725F5B63-76AD-4D68-AC02-C236CFC17AB4}"/>
    <pc:docChg chg="undo custSel delSld modSld">
      <pc:chgData name="Stalin Jacob Wilson Packia Dhas" userId="050d7d71-3621-4503-95e8-1c9a9d962492" providerId="ADAL" clId="{725F5B63-76AD-4D68-AC02-C236CFC17AB4}" dt="2023-10-03T08:39:05.037" v="367" actId="20577"/>
      <pc:docMkLst>
        <pc:docMk/>
      </pc:docMkLst>
      <pc:sldChg chg="modSp mod">
        <pc:chgData name="Stalin Jacob Wilson Packia Dhas" userId="050d7d71-3621-4503-95e8-1c9a9d962492" providerId="ADAL" clId="{725F5B63-76AD-4D68-AC02-C236CFC17AB4}" dt="2023-01-30T22:47:20.376" v="365" actId="20577"/>
        <pc:sldMkLst>
          <pc:docMk/>
          <pc:sldMk cId="376590867" sldId="293"/>
        </pc:sldMkLst>
      </pc:sldChg>
      <pc:sldChg chg="modSp mod">
        <pc:chgData name="Stalin Jacob Wilson Packia Dhas" userId="050d7d71-3621-4503-95e8-1c9a9d962492" providerId="ADAL" clId="{725F5B63-76AD-4D68-AC02-C236CFC17AB4}" dt="2023-01-30T22:25:57.399" v="88" actId="27636"/>
        <pc:sldMkLst>
          <pc:docMk/>
          <pc:sldMk cId="1572649805" sldId="331"/>
        </pc:sldMkLst>
      </pc:sldChg>
      <pc:sldChg chg="modSp mod">
        <pc:chgData name="Stalin Jacob Wilson Packia Dhas" userId="050d7d71-3621-4503-95e8-1c9a9d962492" providerId="ADAL" clId="{725F5B63-76AD-4D68-AC02-C236CFC17AB4}" dt="2023-01-30T22:16:55.984" v="67" actId="20577"/>
        <pc:sldMkLst>
          <pc:docMk/>
          <pc:sldMk cId="3581411444" sldId="715"/>
        </pc:sldMkLst>
      </pc:sldChg>
      <pc:sldChg chg="modSp mod">
        <pc:chgData name="Stalin Jacob Wilson Packia Dhas" userId="050d7d71-3621-4503-95e8-1c9a9d962492" providerId="ADAL" clId="{725F5B63-76AD-4D68-AC02-C236CFC17AB4}" dt="2023-10-03T08:39:05.037" v="367" actId="20577"/>
        <pc:sldMkLst>
          <pc:docMk/>
          <pc:sldMk cId="3531350373" sldId="716"/>
        </pc:sldMkLst>
      </pc:sldChg>
      <pc:sldChg chg="modSp mod">
        <pc:chgData name="Stalin Jacob Wilson Packia Dhas" userId="050d7d71-3621-4503-95e8-1c9a9d962492" providerId="ADAL" clId="{725F5B63-76AD-4D68-AC02-C236CFC17AB4}" dt="2023-01-30T22:16:24.401" v="31" actId="20577"/>
        <pc:sldMkLst>
          <pc:docMk/>
          <pc:sldMk cId="3119007398" sldId="719"/>
        </pc:sldMkLst>
      </pc:sldChg>
      <pc:sldChg chg="addSp modSp mod">
        <pc:chgData name="Stalin Jacob Wilson Packia Dhas" userId="050d7d71-3621-4503-95e8-1c9a9d962492" providerId="ADAL" clId="{725F5B63-76AD-4D68-AC02-C236CFC17AB4}" dt="2023-01-30T22:41:04.895" v="311" actId="14100"/>
        <pc:sldMkLst>
          <pc:docMk/>
          <pc:sldMk cId="1580573591" sldId="723"/>
        </pc:sldMkLst>
      </pc:sldChg>
      <pc:sldChg chg="addSp delSp modSp mod">
        <pc:chgData name="Stalin Jacob Wilson Packia Dhas" userId="050d7d71-3621-4503-95e8-1c9a9d962492" providerId="ADAL" clId="{725F5B63-76AD-4D68-AC02-C236CFC17AB4}" dt="2023-01-30T22:46:08.833" v="354" actId="20577"/>
        <pc:sldMkLst>
          <pc:docMk/>
          <pc:sldMk cId="4130696742" sldId="724"/>
        </pc:sldMkLst>
      </pc:sldChg>
      <pc:sldChg chg="del">
        <pc:chgData name="Stalin Jacob Wilson Packia Dhas" userId="050d7d71-3621-4503-95e8-1c9a9d962492" providerId="ADAL" clId="{725F5B63-76AD-4D68-AC02-C236CFC17AB4}" dt="2023-01-30T22:46:20.745" v="355" actId="47"/>
        <pc:sldMkLst>
          <pc:docMk/>
          <pc:sldMk cId="985992287" sldId="72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AF5F6-CBA2-A702-4559-5CBACEC1EF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EA6865-EA29-FE63-D814-E52B1925E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04A889-FD3B-A0FF-188F-F565F45391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F9E7C09-E302-01F2-8DA2-0E9B0939734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9899A-F3CA-F5BA-1F28-47675E65A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8519F-6929-563D-2145-E2F01C12C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679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CBFA78F-4FCD-4A38-996D-E8A8F91BBDB7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1253B-53A8-4324-83C6-3D9C6C6631E3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4BFE0A-38D0-41C2-A51E-90141F98406B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1C4A6B-F3FB-4850-B085-AEABD9A49FE9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48DCC-07AF-4AE5-BB77-BA491B56305F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D24D65D-88B6-4F0E-B496-051FFE8B032A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09E09B4-420D-4843-9CA2-2E59BBD2C14F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E90282B-4FCA-4A53-ACA1-F9470E6297A1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05204-9594-4729-8968-960B2FC44DC3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F763F3A-CEF4-4C2E-95E3-87492F74D09A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C6AAC6E-0590-4977-8C2D-843FAD233466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F620BF3-5912-4CB7-B539-68210E3DC190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75D31-345E-4DA6-977F-2A3BF5C740D3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4C4EE9-61BE-41CA-92E1-A01485DFB80B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6BCD2-D978-4681-8147-2B691EE0367C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B8378B3-6B52-453A-A57F-3D6A4A43FCC0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482D-CFEA-42F4-BE3A-A33F55F4DB75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AD783F-C485-40D7-8BE4-ADFAE81BABA5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EDC5F6D-D6FA-4A7F-AAAB-0A74FEE79F65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A54142-85A1-457F-BDB8-23A2C86554F0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20347-27CC-4EEE-A01C-1574153AE422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263F8F-A5E5-44C3-B734-29F79F4EAEEF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25A27CE-7AF9-4A0F-8B66-E89DDAF59842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B873F14-DCC1-40FB-8E52-E2B50C06E1D4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6A152-4560-4F48-94EB-12519B118241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F63A474-5F3D-4A1D-9E1C-1B511087CBD3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D8739F5-EC83-4283-A400-2411E58F3066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714D58E-9281-4895-A69B-08EE24C25D57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5738-A2C5-4370-BD7C-4C59B530D394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EDE911-8A34-4C56-AFD2-D5D6CB16A9EE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36112E0-BDA4-443E-A666-0D8AA58CE3E9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088A73-72CA-4499-9E79-319B16D7E5DB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D660-8A66-467F-80B5-018E9E1D9234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657887-EC25-42B5-9BF0-B09476CB92CE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96ECB27-FA7A-4589-9430-69D063F68DFA}" type="datetime1">
              <a:rPr lang="en-GB" noProof="0" smtClean="0"/>
              <a:t>29/09/2025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0651B9C-3C1A-461B-AF2F-5228797086C1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F5D08-75A2-4BDE-AE51-365774DEDB02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E733BC-2808-4721-BFA4-74A265E02780}" type="datetime1">
              <a:rPr lang="en-GB" smtClean="0"/>
              <a:t>29/09/2025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Electrical Engineering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ACDA5001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61" y="1495792"/>
            <a:ext cx="11635562" cy="46275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9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pPr marL="0" lvl="0" indent="0" algn="just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develop a knowledge of circuit theory and principles and a critical understanding and analysis of AC and DC Electrical and Electronic systems.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Electrical Engineering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CD2C1-6CBD-7E1C-D38D-3593B28D26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89EFD-B60F-B5AC-4BBF-62A0D39A6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C1537-841E-B631-49FA-53574CA48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230" y="1576552"/>
            <a:ext cx="11635562" cy="49421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900" b="1" dirty="0"/>
              <a:t>Learning Outcome: </a:t>
            </a:r>
          </a:p>
          <a:p>
            <a:pPr marL="0" indent="0">
              <a:buNone/>
            </a:pPr>
            <a:r>
              <a:rPr lang="en-GB" b="1" dirty="0"/>
              <a:t>Upon the successful completion of this module, the student should be able to: </a:t>
            </a:r>
          </a:p>
          <a:p>
            <a:pPr marL="342900" lvl="0" indent="-342900" algn="just" hangingPunct="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Critically Analyse and evaluate AC and DC electrical circuits and systems including Three Phase Systems</a:t>
            </a:r>
          </a:p>
          <a:p>
            <a:pPr marL="342900" lvl="0" indent="-342900" algn="just" hangingPunct="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Perform critical analysis and detailed simulation of relevant circuits. 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FE4C97B-0E5D-213D-C150-E4B77A09E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Electrical Engineering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CCFDDBC-3DFF-BB19-79A2-6DC5EA930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618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0895296" cy="52957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5200" b="1" dirty="0"/>
              <a:t>Indicative Content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Circuit theorems and application to complex AC &amp; DC networks and electronic circuits. 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Complex Power calculations.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Power Factor and Power Factor Correction.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Maximum Power Transfer for resistive and reactive circuits.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Three Phase circuits.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Star-Delta and Delta-Star transformations.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Equivalent circuits for transformers.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Complex wave analysis.</a:t>
            </a:r>
          </a:p>
          <a:p>
            <a:pPr marL="654050" indent="-457200" algn="just">
              <a:spcBef>
                <a:spcPts val="600"/>
              </a:spcBef>
              <a:spcAft>
                <a:spcPts val="600"/>
              </a:spcAft>
            </a:pPr>
            <a:r>
              <a:rPr lang="en-GB" sz="3600" dirty="0">
                <a:effectLst/>
                <a:ea typeface="Times New Roman" panose="02020603050405020304" pitchFamily="18" charset="0"/>
              </a:rPr>
              <a:t>Laplace Transforms.</a:t>
            </a: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3474097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/>
                        <a:t>200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459051"/>
            <a:ext cx="9247137" cy="5122548"/>
          </a:xfrm>
        </p:spPr>
        <p:txBody>
          <a:bodyPr>
            <a:normAutofit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3600" b="1" kern="1200" dirty="0">
                <a:solidFill>
                  <a:schemeClr val="tx1"/>
                </a:solidFill>
                <a:ea typeface="+mj-ea"/>
                <a:cs typeface="+mj-cs"/>
              </a:rPr>
              <a:t>Mode of Assessment: Coursework</a:t>
            </a:r>
          </a:p>
          <a:p>
            <a:pPr marL="574675" indent="-574675">
              <a:lnSpc>
                <a:spcPct val="120000"/>
              </a:lnSpc>
              <a:buNone/>
            </a:pP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Assessment Component 1 – Coursework</a:t>
            </a:r>
          </a:p>
          <a:p>
            <a:pPr marL="574675" indent="-574675">
              <a:lnSpc>
                <a:spcPct val="120000"/>
              </a:lnSpc>
              <a:buNone/>
            </a:pP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Assessment Component 2 – Written Exam</a:t>
            </a: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132CDE-3882-3312-5C1B-66B6FEF297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3398725"/>
              </p:ext>
            </p:extLst>
          </p:nvPr>
        </p:nvGraphicFramePr>
        <p:xfrm>
          <a:off x="1505712" y="2896688"/>
          <a:ext cx="7751438" cy="10646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10206">
                  <a:extLst>
                    <a:ext uri="{9D8B030D-6E8A-4147-A177-3AD203B41FA5}">
                      <a16:colId xmlns:a16="http://schemas.microsoft.com/office/drawing/2014/main" val="1153144339"/>
                    </a:ext>
                  </a:extLst>
                </a:gridCol>
                <a:gridCol w="2264754">
                  <a:extLst>
                    <a:ext uri="{9D8B030D-6E8A-4147-A177-3AD203B41FA5}">
                      <a16:colId xmlns:a16="http://schemas.microsoft.com/office/drawing/2014/main" val="3847327031"/>
                    </a:ext>
                  </a:extLst>
                </a:gridCol>
                <a:gridCol w="1776478">
                  <a:extLst>
                    <a:ext uri="{9D8B030D-6E8A-4147-A177-3AD203B41FA5}">
                      <a16:colId xmlns:a16="http://schemas.microsoft.com/office/drawing/2014/main" val="955615442"/>
                    </a:ext>
                  </a:extLst>
                </a:gridCol>
              </a:tblGrid>
              <a:tr h="53231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Mode of assessment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Volume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Weighting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4603631"/>
                  </a:ext>
                </a:extLst>
              </a:tr>
              <a:tr h="53231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Assignment 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2000 Words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50%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508897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2673682-9E9F-BD77-5443-A63D7A99C2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0071076"/>
              </p:ext>
            </p:extLst>
          </p:nvPr>
        </p:nvGraphicFramePr>
        <p:xfrm>
          <a:off x="1505713" y="5037151"/>
          <a:ext cx="7751437" cy="9954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10206">
                  <a:extLst>
                    <a:ext uri="{9D8B030D-6E8A-4147-A177-3AD203B41FA5}">
                      <a16:colId xmlns:a16="http://schemas.microsoft.com/office/drawing/2014/main" val="710366399"/>
                    </a:ext>
                  </a:extLst>
                </a:gridCol>
                <a:gridCol w="2264753">
                  <a:extLst>
                    <a:ext uri="{9D8B030D-6E8A-4147-A177-3AD203B41FA5}">
                      <a16:colId xmlns:a16="http://schemas.microsoft.com/office/drawing/2014/main" val="64203605"/>
                    </a:ext>
                  </a:extLst>
                </a:gridCol>
                <a:gridCol w="1776478">
                  <a:extLst>
                    <a:ext uri="{9D8B030D-6E8A-4147-A177-3AD203B41FA5}">
                      <a16:colId xmlns:a16="http://schemas.microsoft.com/office/drawing/2014/main" val="1927086423"/>
                    </a:ext>
                  </a:extLst>
                </a:gridCol>
              </a:tblGrid>
              <a:tr h="497717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Mode of assessment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Volume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Weighting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5139679"/>
                  </a:ext>
                </a:extLst>
              </a:tr>
              <a:tr h="497717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Exam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2 Hours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50%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3231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822" y="1262462"/>
            <a:ext cx="11540969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Nilsson.J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and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Riedel.S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(2010)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Electric Circuits, 9</a:t>
            </a:r>
            <a:r>
              <a:rPr lang="en-GB" sz="2400" i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Ed,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Boston: Prentice Hall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Bird, J. (2010)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Electrical Circuit Theory and Technology,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</a:t>
            </a:r>
            <a:r>
              <a:rPr lang="en-GB" sz="2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Ed,  Oxford: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Newnes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(2010)</a:t>
            </a:r>
            <a:endParaRPr lang="en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Bird, J. (2010)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Electrical and Electronic Principles and Technology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4th Ed.  Oxford: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Newnes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GB" sz="4000" dirty="0">
              <a:effectLst/>
              <a:latin typeface="+mn-lt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600" b="1" dirty="0">
                <a:latin typeface="+mn-lt"/>
              </a:rPr>
              <a:t>Reference Book: </a:t>
            </a:r>
            <a:endParaRPr lang="en-GB" sz="4800" b="1" dirty="0"/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Cathey, J. J. (2011) </a:t>
            </a:r>
            <a:r>
              <a:rPr lang="en-GB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Schaum's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Outline of Electronic Devices and Circuits 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</a:t>
            </a:r>
            <a:r>
              <a:rPr lang="en-GB" sz="2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nd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Ed, New York: McGraw Hill.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Agarwal, A. and Lang, J. (2005)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Foundations of Analog and Digital Electronic Circuits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Amsterdam: Morgan Kaufmann.</a:t>
            </a:r>
            <a:endParaRPr lang="en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 err="1">
                <a:solidFill>
                  <a:schemeClr val="bg1">
                    <a:lumMod val="65000"/>
                  </a:schemeClr>
                </a:solidFill>
              </a:rPr>
              <a:t>Electrical</a:t>
            </a:r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 Engineering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</Words>
  <Application>Microsoft Office PowerPoint</Application>
  <PresentationFormat>Widescreen</PresentationFormat>
  <Paragraphs>105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4" baseType="lpstr">
      <vt:lpstr>Arial</vt:lpstr>
      <vt:lpstr>Calibri</vt:lpstr>
      <vt:lpstr>Calibri Light</vt:lpstr>
      <vt:lpstr>Symbol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 : Electrical Engineering Module Code  : ACDA5001 Credits    : 20 Level    : 5 Pre – Requisites : None Lecturer   : Stalin Jacob Lecturer Email ID : s.wpackiadhas@uwtsd.ac.uk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106</cp:revision>
  <dcterms:created xsi:type="dcterms:W3CDTF">2021-03-09T15:35:42Z</dcterms:created>
  <dcterms:modified xsi:type="dcterms:W3CDTF">2025-09-29T18:54:42Z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