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72B750-AF4C-D58A-F451-0AFF6BBFFE32}" v="581" dt="2025-10-09T10:30:03.8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Panaite (2413348)" userId="S::2413348@student.uwtsd.ac.uk::58a29c3f-d693-4556-bb76-76604112953d" providerId="AD" clId="Web-{5E0D99BB-A725-638C-729E-02D4886691F0}"/>
    <pc:docChg chg="addSld delSld modSld">
      <pc:chgData name="Cristina Panaite (2413348)" userId="S::2413348@student.uwtsd.ac.uk::58a29c3f-d693-4556-bb76-76604112953d" providerId="AD" clId="Web-{5E0D99BB-A725-638C-729E-02D4886691F0}" dt="2025-10-02T10:16:50.711" v="243"/>
      <pc:docMkLst>
        <pc:docMk/>
      </pc:docMkLst>
    </pc:docChg>
  </pc:docChgLst>
  <pc:docChgLst>
    <pc:chgData clId="Web-{D7216136-23FC-05EF-5CA4-FD726DDD7002}"/>
    <pc:docChg chg="modSld">
      <pc:chgData name="" userId="" providerId="" clId="Web-{D7216136-23FC-05EF-5CA4-FD726DDD7002}" dt="2025-09-26T11:17:25.188" v="5" actId="20577"/>
      <pc:docMkLst>
        <pc:docMk/>
      </pc:docMkLst>
      <pc:sldChg chg="modSp">
        <pc:chgData name="" userId="" providerId="" clId="Web-{D7216136-23FC-05EF-5CA4-FD726DDD7002}" dt="2025-09-26T11:17:25.188" v="5" actId="20577"/>
        <pc:sldMkLst>
          <pc:docMk/>
          <pc:sldMk cId="109857222" sldId="256"/>
        </pc:sldMkLst>
        <pc:spChg chg="mod">
          <ac:chgData name="" userId="" providerId="" clId="Web-{D7216136-23FC-05EF-5CA4-FD726DDD7002}" dt="2025-09-26T11:17:25.188" v="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3830F68A-ACA8-2E17-05BF-1619192F007F}"/>
    <pc:docChg chg="addSld delSld modSld">
      <pc:chgData name="Cristina Panaite (2413348)" userId="S::2413348@student.uwtsd.ac.uk::58a29c3f-d693-4556-bb76-76604112953d" providerId="AD" clId="Web-{3830F68A-ACA8-2E17-05BF-1619192F007F}" dt="2025-10-03T11:48:55.289" v="767" actId="20577"/>
      <pc:docMkLst>
        <pc:docMk/>
      </pc:docMkLst>
      <pc:sldChg chg="modSp">
        <pc:chgData name="Cristina Panaite (2413348)" userId="S::2413348@student.uwtsd.ac.uk::58a29c3f-d693-4556-bb76-76604112953d" providerId="AD" clId="Web-{3830F68A-ACA8-2E17-05BF-1619192F007F}" dt="2025-10-03T11:48:55.289" v="767" actId="20577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3830F68A-ACA8-2E17-05BF-1619192F007F}" dt="2025-10-03T11:48:55.289" v="76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Cristina Panaite (2413348)" userId="S::2413348@student.uwtsd.ac.uk::58a29c3f-d693-4556-bb76-76604112953d" providerId="AD" clId="Web-{3830F68A-ACA8-2E17-05BF-1619192F007F}" dt="2025-10-03T10:26:52.585" v="421" actId="20577"/>
        <pc:sldMkLst>
          <pc:docMk/>
          <pc:sldMk cId="3186199007" sldId="260"/>
        </pc:sldMkLst>
        <pc:spChg chg="add mod">
          <ac:chgData name="Cristina Panaite (2413348)" userId="S::2413348@student.uwtsd.ac.uk::58a29c3f-d693-4556-bb76-76604112953d" providerId="AD" clId="Web-{3830F68A-ACA8-2E17-05BF-1619192F007F}" dt="2025-10-03T10:26:23.287" v="417" actId="20577"/>
          <ac:spMkLst>
            <pc:docMk/>
            <pc:sldMk cId="3186199007" sldId="260"/>
            <ac:spMk id="13" creationId="{5CBE5959-78BB-6117-C344-C5BE42989143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6:33.147" v="418" actId="20577"/>
          <ac:spMkLst>
            <pc:docMk/>
            <pc:sldMk cId="3186199007" sldId="260"/>
            <ac:spMk id="14" creationId="{0CBA3399-4AE6-604D-A211-A5BC78093D48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6:40.163" v="419" actId="20577"/>
          <ac:spMkLst>
            <pc:docMk/>
            <pc:sldMk cId="3186199007" sldId="260"/>
            <ac:spMk id="16" creationId="{1DD1FB14-796A-C40B-00A6-A458D4276345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09:17:47.766" v="33"/>
          <ac:spMkLst>
            <pc:docMk/>
            <pc:sldMk cId="3186199007" sldId="260"/>
            <ac:spMk id="17" creationId="{968B5335-D5FF-4145-97AC-3783A0DE47FD}"/>
          </ac:spMkLst>
        </pc:spChg>
        <pc:spChg chg="add ord">
          <ac:chgData name="Cristina Panaite (2413348)" userId="S::2413348@student.uwtsd.ac.uk::58a29c3f-d693-4556-bb76-76604112953d" providerId="AD" clId="Web-{3830F68A-ACA8-2E17-05BF-1619192F007F}" dt="2025-10-03T09:40:42.784" v="210"/>
          <ac:spMkLst>
            <pc:docMk/>
            <pc:sldMk cId="3186199007" sldId="260"/>
            <ac:spMk id="18" creationId="{FD57F13B-6973-4CE9-92F3-5EC476ED97B5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09:17:47.766" v="33"/>
          <ac:spMkLst>
            <pc:docMk/>
            <pc:sldMk cId="3186199007" sldId="260"/>
            <ac:spMk id="19" creationId="{0C1D0562-B987-4741-985E-3AADE1075E66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6:46.959" v="420" actId="20577"/>
          <ac:spMkLst>
            <pc:docMk/>
            <pc:sldMk cId="3186199007" sldId="260"/>
            <ac:spMk id="20" creationId="{EB6DED71-CE9F-77E3-CBA2-3267187E8178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6:52.585" v="421" actId="20577"/>
          <ac:spMkLst>
            <pc:docMk/>
            <pc:sldMk cId="3186199007" sldId="260"/>
            <ac:spMk id="21" creationId="{72B7AC5F-9E6B-5E6B-866D-FB141E91E24A}"/>
          </ac:spMkLst>
        </pc:spChg>
        <pc:spChg chg="add mod ord">
          <ac:chgData name="Cristina Panaite (2413348)" userId="S::2413348@student.uwtsd.ac.uk::58a29c3f-d693-4556-bb76-76604112953d" providerId="AD" clId="Web-{3830F68A-ACA8-2E17-05BF-1619192F007F}" dt="2025-10-03T10:18:33.364" v="368" actId="1076"/>
          <ac:spMkLst>
            <pc:docMk/>
            <pc:sldMk cId="3186199007" sldId="260"/>
            <ac:spMk id="22" creationId="{8321308A-E91A-6A61-66E0-EFA50B7FCEBA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19:46.255" v="377" actId="1076"/>
          <ac:spMkLst>
            <pc:docMk/>
            <pc:sldMk cId="3186199007" sldId="260"/>
            <ac:spMk id="23" creationId="{940539F7-1E0F-1228-63B8-31C79194D526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0:53.929" v="385" actId="1076"/>
          <ac:spMkLst>
            <pc:docMk/>
            <pc:sldMk cId="3186199007" sldId="260"/>
            <ac:spMk id="24" creationId="{2CAB979D-1ECC-5D91-687F-0905817573A1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3:29.580" v="401"/>
          <ac:spMkLst>
            <pc:docMk/>
            <pc:sldMk cId="3186199007" sldId="260"/>
            <ac:spMk id="25" creationId="{D3B3FE07-63A1-9EED-912D-855C0D6AFF7B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18:19.583" v="367" actId="1076"/>
          <ac:spMkLst>
            <pc:docMk/>
            <pc:sldMk cId="3186199007" sldId="260"/>
            <ac:spMk id="26" creationId="{A2F89BAE-A396-1720-03AD-6F5F78280D2D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19:40.521" v="376" actId="14100"/>
          <ac:spMkLst>
            <pc:docMk/>
            <pc:sldMk cId="3186199007" sldId="260"/>
            <ac:spMk id="27" creationId="{15F4A527-BDB6-B578-28A2-E79B18B053E3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4:06.487" v="406" actId="20577"/>
          <ac:spMkLst>
            <pc:docMk/>
            <pc:sldMk cId="3186199007" sldId="260"/>
            <ac:spMk id="28" creationId="{DD29D881-65A6-E77A-BCE2-7026E280123B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24:54.395" v="409" actId="20577"/>
          <ac:spMkLst>
            <pc:docMk/>
            <pc:sldMk cId="3186199007" sldId="260"/>
            <ac:spMk id="29" creationId="{69F60F8E-1420-77A0-9CED-E0353FC2EB15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09:49:13.338" v="258" actId="1076"/>
          <ac:picMkLst>
            <pc:docMk/>
            <pc:sldMk cId="3186199007" sldId="260"/>
            <ac:picMk id="10" creationId="{B5C9E075-0B29-6DCD-464E-852F68CB22D2}"/>
          </ac:picMkLst>
        </pc:picChg>
      </pc:sldChg>
      <pc:sldChg chg="addSp delSp modSp new mod setBg modClrScheme addAnim chgLayout">
        <pc:chgData name="Cristina Panaite (2413348)" userId="S::2413348@student.uwtsd.ac.uk::58a29c3f-d693-4556-bb76-76604112953d" providerId="AD" clId="Web-{3830F68A-ACA8-2E17-05BF-1619192F007F}" dt="2025-10-03T10:35:22.979" v="473" actId="20577"/>
        <pc:sldMkLst>
          <pc:docMk/>
          <pc:sldMk cId="468367362" sldId="261"/>
        </pc:sldMkLst>
        <pc:spChg chg="mod ord">
          <ac:chgData name="Cristina Panaite (2413348)" userId="S::2413348@student.uwtsd.ac.uk::58a29c3f-d693-4556-bb76-76604112953d" providerId="AD" clId="Web-{3830F68A-ACA8-2E17-05BF-1619192F007F}" dt="2025-10-03T10:32:46.971" v="457" actId="1076"/>
          <ac:spMkLst>
            <pc:docMk/>
            <pc:sldMk cId="468367362" sldId="261"/>
            <ac:spMk id="2" creationId="{A1458176-9ED8-A882-E7C3-126CAFFEE982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31:51.559" v="436"/>
          <ac:spMkLst>
            <pc:docMk/>
            <pc:sldMk cId="468367362" sldId="261"/>
            <ac:spMk id="19" creationId="{685B57F6-59DE-4274-A37C-F47FE4E42EEF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31:51.559" v="436"/>
          <ac:spMkLst>
            <pc:docMk/>
            <pc:sldMk cId="468367362" sldId="261"/>
            <ac:spMk id="20" creationId="{E10D6CC1-E49B-46F5-B186-3458F335BFD3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35:22.979" v="473" actId="20577"/>
          <ac:spMkLst>
            <pc:docMk/>
            <pc:sldMk cId="468367362" sldId="261"/>
            <ac:spMk id="21" creationId="{2F167205-E749-6F68-4C5B-D40487566479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10:31:51.559" v="436"/>
          <ac:picMkLst>
            <pc:docMk/>
            <pc:sldMk cId="468367362" sldId="261"/>
            <ac:picMk id="4" creationId="{622486C4-B7EA-56CB-7D7D-92A1FF0466D4}"/>
          </ac:picMkLst>
        </pc:picChg>
      </pc:sldChg>
      <pc:sldChg chg="addSp delSp modSp new mod setBg">
        <pc:chgData name="Cristina Panaite (2413348)" userId="S::2413348@student.uwtsd.ac.uk::58a29c3f-d693-4556-bb76-76604112953d" providerId="AD" clId="Web-{3830F68A-ACA8-2E17-05BF-1619192F007F}" dt="2025-10-03T10:44:49.536" v="530" actId="1076"/>
        <pc:sldMkLst>
          <pc:docMk/>
          <pc:sldMk cId="1663659054" sldId="262"/>
        </pc:sldMkLst>
        <pc:spChg chg="mod ord">
          <ac:chgData name="Cristina Panaite (2413348)" userId="S::2413348@student.uwtsd.ac.uk::58a29c3f-d693-4556-bb76-76604112953d" providerId="AD" clId="Web-{3830F68A-ACA8-2E17-05BF-1619192F007F}" dt="2025-10-03T10:44:34.067" v="529" actId="1076"/>
          <ac:spMkLst>
            <pc:docMk/>
            <pc:sldMk cId="1663659054" sldId="262"/>
            <ac:spMk id="2" creationId="{36533934-F0B8-7240-7868-F6376DA93911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0:44:16.035" v="528" actId="14100"/>
          <ac:spMkLst>
            <pc:docMk/>
            <pc:sldMk cId="1663659054" sldId="262"/>
            <ac:spMk id="18" creationId="{AA8FA970-7CF2-8254-D6C9-A2FCEA3FDD35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41:14.008" v="498"/>
          <ac:spMkLst>
            <pc:docMk/>
            <pc:sldMk cId="1663659054" sldId="262"/>
            <ac:spMk id="21" creationId="{685B57F6-59DE-4274-A37C-F47FE4E42EEF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41:14.008" v="498"/>
          <ac:spMkLst>
            <pc:docMk/>
            <pc:sldMk cId="1663659054" sldId="262"/>
            <ac:spMk id="23" creationId="{C8C63406-9171-4282-BAAB-2DDC6831F0E6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10:44:49.536" v="530" actId="1076"/>
          <ac:picMkLst>
            <pc:docMk/>
            <pc:sldMk cId="1663659054" sldId="262"/>
            <ac:picMk id="14" creationId="{E129629F-9693-EA2A-D4A8-0743B6D96F4F}"/>
          </ac:picMkLst>
        </pc:picChg>
      </pc:sldChg>
      <pc:sldChg chg="addSp delSp modSp new mod setBg">
        <pc:chgData name="Cristina Panaite (2413348)" userId="S::2413348@student.uwtsd.ac.uk::58a29c3f-d693-4556-bb76-76604112953d" providerId="AD" clId="Web-{3830F68A-ACA8-2E17-05BF-1619192F007F}" dt="2025-10-03T10:52:09.514" v="569" actId="20577"/>
        <pc:sldMkLst>
          <pc:docMk/>
          <pc:sldMk cId="998446809" sldId="263"/>
        </pc:sldMkLst>
        <pc:spChg chg="add mod">
          <ac:chgData name="Cristina Panaite (2413348)" userId="S::2413348@student.uwtsd.ac.uk::58a29c3f-d693-4556-bb76-76604112953d" providerId="AD" clId="Web-{3830F68A-ACA8-2E17-05BF-1619192F007F}" dt="2025-10-03T10:52:09.514" v="569" actId="20577"/>
          <ac:spMkLst>
            <pc:docMk/>
            <pc:sldMk cId="998446809" sldId="263"/>
            <ac:spMk id="13" creationId="{E17E07A6-1D2F-6293-76AB-6B6909F6FB58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49:39.132" v="549"/>
          <ac:spMkLst>
            <pc:docMk/>
            <pc:sldMk cId="998446809" sldId="263"/>
            <ac:spMk id="23" creationId="{327AB4C5-0719-4E35-87CD-199EB59E3EE5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49:39.132" v="549"/>
          <ac:spMkLst>
            <pc:docMk/>
            <pc:sldMk cId="998446809" sldId="263"/>
            <ac:spMk id="24" creationId="{6AD2284B-B8B7-4BE1-A9DE-32E5FCF7BBFC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10:49:39.132" v="549"/>
          <ac:picMkLst>
            <pc:docMk/>
            <pc:sldMk cId="998446809" sldId="263"/>
            <ac:picMk id="9" creationId="{25894E41-F353-308C-D9ED-1EAEFE4BDF64}"/>
          </ac:picMkLst>
        </pc:picChg>
      </pc:sldChg>
      <pc:sldChg chg="addSp delSp modSp new mod setBg">
        <pc:chgData name="Cristina Panaite (2413348)" userId="S::2413348@student.uwtsd.ac.uk::58a29c3f-d693-4556-bb76-76604112953d" providerId="AD" clId="Web-{3830F68A-ACA8-2E17-05BF-1619192F007F}" dt="2025-10-03T11:00:48.618" v="602" actId="14100"/>
        <pc:sldMkLst>
          <pc:docMk/>
          <pc:sldMk cId="814725066" sldId="264"/>
        </pc:sldMkLst>
        <pc:spChg chg="add mod">
          <ac:chgData name="Cristina Panaite (2413348)" userId="S::2413348@student.uwtsd.ac.uk::58a29c3f-d693-4556-bb76-76604112953d" providerId="AD" clId="Web-{3830F68A-ACA8-2E17-05BF-1619192F007F}" dt="2025-10-03T10:59:37.866" v="594" actId="20577"/>
          <ac:spMkLst>
            <pc:docMk/>
            <pc:sldMk cId="814725066" sldId="264"/>
            <ac:spMk id="18" creationId="{1B028513-89C9-4B1A-39A2-FF24A5D6B888}"/>
          </ac:spMkLst>
        </pc:spChg>
        <pc:spChg chg="add mod">
          <ac:chgData name="Cristina Panaite (2413348)" userId="S::2413348@student.uwtsd.ac.uk::58a29c3f-d693-4556-bb76-76604112953d" providerId="AD" clId="Web-{3830F68A-ACA8-2E17-05BF-1619192F007F}" dt="2025-10-03T11:00:26.336" v="598" actId="1076"/>
          <ac:spMkLst>
            <pc:docMk/>
            <pc:sldMk cId="814725066" sldId="264"/>
            <ac:spMk id="22" creationId="{50FE2AE9-F360-F09D-7DFE-052165A22553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58:21.393" v="585"/>
          <ac:spMkLst>
            <pc:docMk/>
            <pc:sldMk cId="814725066" sldId="264"/>
            <ac:spMk id="25" creationId="{20CC10FC-6518-423B-A972-3E4F7A4A82F0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58:21.393" v="585"/>
          <ac:spMkLst>
            <pc:docMk/>
            <pc:sldMk cId="814725066" sldId="264"/>
            <ac:spMk id="27" creationId="{95D2D844-708E-4EAC-BF72-D7CE20B99B31}"/>
          </ac:spMkLst>
        </pc:spChg>
        <pc:spChg chg="add">
          <ac:chgData name="Cristina Panaite (2413348)" userId="S::2413348@student.uwtsd.ac.uk::58a29c3f-d693-4556-bb76-76604112953d" providerId="AD" clId="Web-{3830F68A-ACA8-2E17-05BF-1619192F007F}" dt="2025-10-03T10:58:21.393" v="585"/>
          <ac:spMkLst>
            <pc:docMk/>
            <pc:sldMk cId="814725066" sldId="264"/>
            <ac:spMk id="29" creationId="{BFB227E1-F100-4CF9-9797-1E2001BBE2AD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11:00:48.618" v="602" actId="14100"/>
          <ac:picMkLst>
            <pc:docMk/>
            <pc:sldMk cId="814725066" sldId="264"/>
            <ac:picMk id="4" creationId="{3C23E6CC-7946-7079-7B64-E7B075BFF1B6}"/>
          </ac:picMkLst>
        </pc:picChg>
      </pc:sldChg>
      <pc:sldChg chg="modSp new">
        <pc:chgData name="Cristina Panaite (2413348)" userId="S::2413348@student.uwtsd.ac.uk::58a29c3f-d693-4556-bb76-76604112953d" providerId="AD" clId="Web-{3830F68A-ACA8-2E17-05BF-1619192F007F}" dt="2025-10-03T11:41:40.471" v="750" actId="14100"/>
        <pc:sldMkLst>
          <pc:docMk/>
          <pc:sldMk cId="590220975" sldId="265"/>
        </pc:sldMkLst>
        <pc:spChg chg="mod">
          <ac:chgData name="Cristina Panaite (2413348)" userId="S::2413348@student.uwtsd.ac.uk::58a29c3f-d693-4556-bb76-76604112953d" providerId="AD" clId="Web-{3830F68A-ACA8-2E17-05BF-1619192F007F}" dt="2025-10-03T11:39:07.766" v="732" actId="20577"/>
          <ac:spMkLst>
            <pc:docMk/>
            <pc:sldMk cId="590220975" sldId="265"/>
            <ac:spMk id="2" creationId="{5FFD18CD-5374-0F9B-7D31-D32D68E7A4AB}"/>
          </ac:spMkLst>
        </pc:spChg>
        <pc:spChg chg="mod">
          <ac:chgData name="Cristina Panaite (2413348)" userId="S::2413348@student.uwtsd.ac.uk::58a29c3f-d693-4556-bb76-76604112953d" providerId="AD" clId="Web-{3830F68A-ACA8-2E17-05BF-1619192F007F}" dt="2025-10-03T11:41:40.471" v="750" actId="14100"/>
          <ac:spMkLst>
            <pc:docMk/>
            <pc:sldMk cId="590220975" sldId="265"/>
            <ac:spMk id="3" creationId="{AB801D81-A9E9-D9E3-A4D4-5CE1EDA0D6A1}"/>
          </ac:spMkLst>
        </pc:spChg>
      </pc:sldChg>
      <pc:sldChg chg="addSp delSp modSp new mod setBg">
        <pc:chgData name="Cristina Panaite (2413348)" userId="S::2413348@student.uwtsd.ac.uk::58a29c3f-d693-4556-bb76-76604112953d" providerId="AD" clId="Web-{3830F68A-ACA8-2E17-05BF-1619192F007F}" dt="2025-10-03T11:47:55.366" v="761"/>
        <pc:sldMkLst>
          <pc:docMk/>
          <pc:sldMk cId="1181168308" sldId="266"/>
        </pc:sldMkLst>
        <pc:spChg chg="add">
          <ac:chgData name="Cristina Panaite (2413348)" userId="S::2413348@student.uwtsd.ac.uk::58a29c3f-d693-4556-bb76-76604112953d" providerId="AD" clId="Web-{3830F68A-ACA8-2E17-05BF-1619192F007F}" dt="2025-10-03T11:47:55.366" v="761"/>
          <ac:spMkLst>
            <pc:docMk/>
            <pc:sldMk cId="1181168308" sldId="266"/>
            <ac:spMk id="14" creationId="{FD57F13B-6973-4CE9-92F3-5EC476ED97B5}"/>
          </ac:spMkLst>
        </pc:spChg>
        <pc:picChg chg="add mod ord">
          <ac:chgData name="Cristina Panaite (2413348)" userId="S::2413348@student.uwtsd.ac.uk::58a29c3f-d693-4556-bb76-76604112953d" providerId="AD" clId="Web-{3830F68A-ACA8-2E17-05BF-1619192F007F}" dt="2025-10-03T11:47:55.366" v="761"/>
          <ac:picMkLst>
            <pc:docMk/>
            <pc:sldMk cId="1181168308" sldId="266"/>
            <ac:picMk id="7" creationId="{B2F983A9-8D87-E682-8799-1A0663C97AA3}"/>
          </ac:picMkLst>
        </pc:picChg>
      </pc:sldChg>
    </pc:docChg>
  </pc:docChgLst>
  <pc:docChgLst>
    <pc:chgData name="Cristina Panaite (2413348)" userId="S::2413348@student.uwtsd.ac.uk::58a29c3f-d693-4556-bb76-76604112953d" providerId="AD" clId="Web-{AE72B750-AF4C-D58A-F451-0AFF6BBFFE32}"/>
    <pc:docChg chg="addSld delSld modSld">
      <pc:chgData name="Cristina Panaite (2413348)" userId="S::2413348@student.uwtsd.ac.uk::58a29c3f-d693-4556-bb76-76604112953d" providerId="AD" clId="Web-{AE72B750-AF4C-D58A-F451-0AFF6BBFFE32}" dt="2025-10-09T10:30:03.804" v="564" actId="20577"/>
      <pc:docMkLst>
        <pc:docMk/>
      </pc:docMkLst>
      <pc:sldChg chg="modSp">
        <pc:chgData name="Cristina Panaite (2413348)" userId="S::2413348@student.uwtsd.ac.uk::58a29c3f-d693-4556-bb76-76604112953d" providerId="AD" clId="Web-{AE72B750-AF4C-D58A-F451-0AFF6BBFFE32}" dt="2025-10-09T10:17:19.312" v="248" actId="20577"/>
        <pc:sldMkLst>
          <pc:docMk/>
          <pc:sldMk cId="703019298" sldId="258"/>
        </pc:sldMkLst>
        <pc:spChg chg="mod">
          <ac:chgData name="Cristina Panaite (2413348)" userId="S::2413348@student.uwtsd.ac.uk::58a29c3f-d693-4556-bb76-76604112953d" providerId="AD" clId="Web-{AE72B750-AF4C-D58A-F451-0AFF6BBFFE32}" dt="2025-10-09T10:17:19.312" v="248" actId="20577"/>
          <ac:spMkLst>
            <pc:docMk/>
            <pc:sldMk cId="703019298" sldId="258"/>
            <ac:spMk id="3" creationId="{03F18DA6-BDB4-43B2-62FD-41E0431BE65B}"/>
          </ac:spMkLst>
        </pc:spChg>
      </pc:sldChg>
      <pc:sldChg chg="modSp">
        <pc:chgData name="Cristina Panaite (2413348)" userId="S::2413348@student.uwtsd.ac.uk::58a29c3f-d693-4556-bb76-76604112953d" providerId="AD" clId="Web-{AE72B750-AF4C-D58A-F451-0AFF6BBFFE32}" dt="2025-10-09T10:21:49.448" v="352" actId="20577"/>
        <pc:sldMkLst>
          <pc:docMk/>
          <pc:sldMk cId="2688758568" sldId="259"/>
        </pc:sldMkLst>
        <pc:spChg chg="mod">
          <ac:chgData name="Cristina Panaite (2413348)" userId="S::2413348@student.uwtsd.ac.uk::58a29c3f-d693-4556-bb76-76604112953d" providerId="AD" clId="Web-{AE72B750-AF4C-D58A-F451-0AFF6BBFFE32}" dt="2025-10-09T10:19:02.972" v="274" actId="20577"/>
          <ac:spMkLst>
            <pc:docMk/>
            <pc:sldMk cId="2688758568" sldId="259"/>
            <ac:spMk id="11" creationId="{E10B95A9-5452-F853-001D-BE2B76E60C39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19:51.723" v="297" actId="20577"/>
          <ac:spMkLst>
            <pc:docMk/>
            <pc:sldMk cId="2688758568" sldId="259"/>
            <ac:spMk id="12" creationId="{ABD17218-307E-BA26-B72C-A9CC26704D04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21:21.555" v="324" actId="20577"/>
          <ac:spMkLst>
            <pc:docMk/>
            <pc:sldMk cId="2688758568" sldId="259"/>
            <ac:spMk id="13" creationId="{D900E6C6-7DAE-7409-D394-A3212306E14B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21:49.448" v="352" actId="20577"/>
          <ac:spMkLst>
            <pc:docMk/>
            <pc:sldMk cId="2688758568" sldId="259"/>
            <ac:spMk id="14" creationId="{E71F7A56-276F-2686-6E18-6DBE4DF5AB98}"/>
          </ac:spMkLst>
        </pc:spChg>
      </pc:sldChg>
      <pc:sldChg chg="modSp">
        <pc:chgData name="Cristina Panaite (2413348)" userId="S::2413348@student.uwtsd.ac.uk::58a29c3f-d693-4556-bb76-76604112953d" providerId="AD" clId="Web-{AE72B750-AF4C-D58A-F451-0AFF6BBFFE32}" dt="2025-10-09T10:25:09.885" v="465" actId="20577"/>
        <pc:sldMkLst>
          <pc:docMk/>
          <pc:sldMk cId="3186199007" sldId="260"/>
        </pc:sldMkLst>
        <pc:spChg chg="mod">
          <ac:chgData name="Cristina Panaite (2413348)" userId="S::2413348@student.uwtsd.ac.uk::58a29c3f-d693-4556-bb76-76604112953d" providerId="AD" clId="Web-{AE72B750-AF4C-D58A-F451-0AFF6BBFFE32}" dt="2025-10-09T10:22:47.797" v="383" actId="20577"/>
          <ac:spMkLst>
            <pc:docMk/>
            <pc:sldMk cId="3186199007" sldId="260"/>
            <ac:spMk id="26" creationId="{A2F89BAE-A396-1720-03AD-6F5F78280D2D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23:47.208" v="423" actId="20577"/>
          <ac:spMkLst>
            <pc:docMk/>
            <pc:sldMk cId="3186199007" sldId="260"/>
            <ac:spMk id="27" creationId="{15F4A527-BDB6-B578-28A2-E79B18B053E3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24:15.803" v="440" actId="20577"/>
          <ac:spMkLst>
            <pc:docMk/>
            <pc:sldMk cId="3186199007" sldId="260"/>
            <ac:spMk id="28" creationId="{DD29D881-65A6-E77A-BCE2-7026E280123B}"/>
          </ac:spMkLst>
        </pc:spChg>
        <pc:spChg chg="mod">
          <ac:chgData name="Cristina Panaite (2413348)" userId="S::2413348@student.uwtsd.ac.uk::58a29c3f-d693-4556-bb76-76604112953d" providerId="AD" clId="Web-{AE72B750-AF4C-D58A-F451-0AFF6BBFFE32}" dt="2025-10-09T10:25:09.885" v="465" actId="20577"/>
          <ac:spMkLst>
            <pc:docMk/>
            <pc:sldMk cId="3186199007" sldId="260"/>
            <ac:spMk id="29" creationId="{69F60F8E-1420-77A0-9CED-E0353FC2EB15}"/>
          </ac:spMkLst>
        </pc:spChg>
      </pc:sldChg>
      <pc:sldChg chg="modSp">
        <pc:chgData name="Cristina Panaite (2413348)" userId="S::2413348@student.uwtsd.ac.uk::58a29c3f-d693-4556-bb76-76604112953d" providerId="AD" clId="Web-{AE72B750-AF4C-D58A-F451-0AFF6BBFFE32}" dt="2025-10-09T10:25:54.887" v="476" actId="20577"/>
        <pc:sldMkLst>
          <pc:docMk/>
          <pc:sldMk cId="468367362" sldId="261"/>
        </pc:sldMkLst>
        <pc:spChg chg="mod">
          <ac:chgData name="Cristina Panaite (2413348)" userId="S::2413348@student.uwtsd.ac.uk::58a29c3f-d693-4556-bb76-76604112953d" providerId="AD" clId="Web-{AE72B750-AF4C-D58A-F451-0AFF6BBFFE32}" dt="2025-10-09T10:25:54.887" v="476" actId="20577"/>
          <ac:spMkLst>
            <pc:docMk/>
            <pc:sldMk cId="468367362" sldId="261"/>
            <ac:spMk id="21" creationId="{2F167205-E749-6F68-4C5B-D40487566479}"/>
          </ac:spMkLst>
        </pc:spChg>
      </pc:sldChg>
      <pc:sldChg chg="modSp">
        <pc:chgData name="Cristina Panaite (2413348)" userId="S::2413348@student.uwtsd.ac.uk::58a29c3f-d693-4556-bb76-76604112953d" providerId="AD" clId="Web-{AE72B750-AF4C-D58A-F451-0AFF6BBFFE32}" dt="2025-10-09T10:27:33.094" v="512" actId="20577"/>
        <pc:sldMkLst>
          <pc:docMk/>
          <pc:sldMk cId="1663659054" sldId="262"/>
        </pc:sldMkLst>
        <pc:spChg chg="mod">
          <ac:chgData name="Cristina Panaite (2413348)" userId="S::2413348@student.uwtsd.ac.uk::58a29c3f-d693-4556-bb76-76604112953d" providerId="AD" clId="Web-{AE72B750-AF4C-D58A-F451-0AFF6BBFFE32}" dt="2025-10-09T10:27:33.094" v="512" actId="20577"/>
          <ac:spMkLst>
            <pc:docMk/>
            <pc:sldMk cId="1663659054" sldId="262"/>
            <ac:spMk id="18" creationId="{AA8FA970-7CF2-8254-D6C9-A2FCEA3FDD35}"/>
          </ac:spMkLst>
        </pc:spChg>
      </pc:sldChg>
      <pc:sldChg chg="modSp">
        <pc:chgData name="Cristina Panaite (2413348)" userId="S::2413348@student.uwtsd.ac.uk::58a29c3f-d693-4556-bb76-76604112953d" providerId="AD" clId="Web-{AE72B750-AF4C-D58A-F451-0AFF6BBFFE32}" dt="2025-10-09T10:30:03.804" v="564" actId="20577"/>
        <pc:sldMkLst>
          <pc:docMk/>
          <pc:sldMk cId="590220975" sldId="265"/>
        </pc:sldMkLst>
        <pc:spChg chg="mod">
          <ac:chgData name="Cristina Panaite (2413348)" userId="S::2413348@student.uwtsd.ac.uk::58a29c3f-d693-4556-bb76-76604112953d" providerId="AD" clId="Web-{AE72B750-AF4C-D58A-F451-0AFF6BBFFE32}" dt="2025-10-09T10:30:03.804" v="564" actId="20577"/>
          <ac:spMkLst>
            <pc:docMk/>
            <pc:sldMk cId="590220975" sldId="265"/>
            <ac:spMk id="3" creationId="{AB801D81-A9E9-D9E3-A4D4-5CE1EDA0D6A1}"/>
          </ac:spMkLst>
        </pc:spChg>
      </pc:sldChg>
      <pc:sldChg chg="modSp new del">
        <pc:chgData name="Cristina Panaite (2413348)" userId="S::2413348@student.uwtsd.ac.uk::58a29c3f-d693-4556-bb76-76604112953d" providerId="AD" clId="Web-{AE72B750-AF4C-D58A-F451-0AFF6BBFFE32}" dt="2025-10-09T10:28:37.877" v="514"/>
        <pc:sldMkLst>
          <pc:docMk/>
          <pc:sldMk cId="755993493" sldId="267"/>
        </pc:sldMkLst>
        <pc:spChg chg="mod">
          <ac:chgData name="Cristina Panaite (2413348)" userId="S::2413348@student.uwtsd.ac.uk::58a29c3f-d693-4556-bb76-76604112953d" providerId="AD" clId="Web-{AE72B750-AF4C-D58A-F451-0AFF6BBFFE32}" dt="2025-10-09T10:14:29.485" v="231" actId="20577"/>
          <ac:spMkLst>
            <pc:docMk/>
            <pc:sldMk cId="755993493" sldId="267"/>
            <ac:spMk id="3" creationId="{B6FFDE63-6131-8484-4209-C02582B50D62}"/>
          </ac:spMkLst>
        </pc:spChg>
      </pc:sldChg>
      <pc:sldChg chg="modSp new del">
        <pc:chgData name="Cristina Panaite (2413348)" userId="S::2413348@student.uwtsd.ac.uk::58a29c3f-d693-4556-bb76-76604112953d" providerId="AD" clId="Web-{AE72B750-AF4C-D58A-F451-0AFF6BBFFE32}" dt="2025-10-09T10:28:31.564" v="513"/>
        <pc:sldMkLst>
          <pc:docMk/>
          <pc:sldMk cId="1514404058" sldId="268"/>
        </pc:sldMkLst>
        <pc:spChg chg="mod">
          <ac:chgData name="Cristina Panaite (2413348)" userId="S::2413348@student.uwtsd.ac.uk::58a29c3f-d693-4556-bb76-76604112953d" providerId="AD" clId="Web-{AE72B750-AF4C-D58A-F451-0AFF6BBFFE32}" dt="2025-10-09T10:11:26.318" v="209" actId="20577"/>
          <ac:spMkLst>
            <pc:docMk/>
            <pc:sldMk cId="1514404058" sldId="268"/>
            <ac:spMk id="3" creationId="{C5705864-67B4-1E77-C877-2729C34CE25E}"/>
          </ac:spMkLst>
        </pc:spChg>
      </pc:sldChg>
    </pc:docChg>
  </pc:docChgLst>
  <pc:docChgLst>
    <pc:chgData name="Cristina Panaite (2413348)" userId="S::2413348@student.uwtsd.ac.uk::58a29c3f-d693-4556-bb76-76604112953d" providerId="AD" clId="Web-{EFC2F0BB-00D0-D6FA-874D-31273E6FBB5C}"/>
    <pc:docChg chg="addSld delSld modSld">
      <pc:chgData name="Cristina Panaite (2413348)" userId="S::2413348@student.uwtsd.ac.uk::58a29c3f-d693-4556-bb76-76604112953d" providerId="AD" clId="Web-{EFC2F0BB-00D0-D6FA-874D-31273E6FBB5C}" dt="2025-10-02T11:16:36.679" v="46"/>
      <pc:docMkLst>
        <pc:docMk/>
      </pc:docMkLst>
      <pc:sldChg chg="addSp delSp modSp new">
        <pc:chgData name="Cristina Panaite (2413348)" userId="S::2413348@student.uwtsd.ac.uk::58a29c3f-d693-4556-bb76-76604112953d" providerId="AD" clId="Web-{EFC2F0BB-00D0-D6FA-874D-31273E6FBB5C}" dt="2025-10-02T11:16:36.679" v="46"/>
        <pc:sldMkLst>
          <pc:docMk/>
          <pc:sldMk cId="2688758568" sldId="259"/>
        </pc:sldMkLst>
      </pc:sldChg>
    </pc:docChg>
  </pc:docChgLst>
  <pc:docChgLst>
    <pc:chgData name="Cristina Panaite (2413348)" userId="S::2413348@student.uwtsd.ac.uk::58a29c3f-d693-4556-bb76-76604112953d" providerId="AD" clId="Web-{2AEF668F-0E2D-581D-8D60-7C422F2CA6BB}"/>
    <pc:docChg chg="modSld">
      <pc:chgData name="Cristina Panaite (2413348)" userId="S::2413348@student.uwtsd.ac.uk::58a29c3f-d693-4556-bb76-76604112953d" providerId="AD" clId="Web-{2AEF668F-0E2D-581D-8D60-7C422F2CA6BB}" dt="2025-10-02T10:26:57.787" v="8" actId="20577"/>
      <pc:docMkLst>
        <pc:docMk/>
      </pc:docMkLst>
    </pc:docChg>
  </pc:docChgLst>
  <pc:docChgLst>
    <pc:chgData name="Cristina Panaite (2413348)" userId="S::2413348@student.uwtsd.ac.uk::58a29c3f-d693-4556-bb76-76604112953d" providerId="AD" clId="Web-{D1595EC4-A87B-DDFF-AC6C-A0B4270E1859}"/>
    <pc:docChg chg="addSld modSld">
      <pc:chgData name="Cristina Panaite (2413348)" userId="S::2413348@student.uwtsd.ac.uk::58a29c3f-d693-4556-bb76-76604112953d" providerId="AD" clId="Web-{D1595EC4-A87B-DDFF-AC6C-A0B4270E1859}" dt="2025-10-03T09:12:10.222" v="140"/>
      <pc:docMkLst>
        <pc:docMk/>
      </pc:docMkLst>
      <pc:sldChg chg="modSp delAnim">
        <pc:chgData name="Cristina Panaite (2413348)" userId="S::2413348@student.uwtsd.ac.uk::58a29c3f-d693-4556-bb76-76604112953d" providerId="AD" clId="Web-{D1595EC4-A87B-DDFF-AC6C-A0B4270E1859}" dt="2025-10-03T09:09:10.917" v="133"/>
        <pc:sldMkLst>
          <pc:docMk/>
          <pc:sldMk cId="703019298" sldId="258"/>
        </pc:sldMkLst>
        <pc:spChg chg="mod">
          <ac:chgData name="Cristina Panaite (2413348)" userId="S::2413348@student.uwtsd.ac.uk::58a29c3f-d693-4556-bb76-76604112953d" providerId="AD" clId="Web-{D1595EC4-A87B-DDFF-AC6C-A0B4270E1859}" dt="2025-10-03T09:08:59.307" v="132" actId="20577"/>
          <ac:spMkLst>
            <pc:docMk/>
            <pc:sldMk cId="703019298" sldId="258"/>
            <ac:spMk id="3" creationId="{03F18DA6-BDB4-43B2-62FD-41E0431BE65B}"/>
          </ac:spMkLst>
        </pc:spChg>
      </pc:sldChg>
      <pc:sldChg chg="addSp delSp modSp">
        <pc:chgData name="Cristina Panaite (2413348)" userId="S::2413348@student.uwtsd.ac.uk::58a29c3f-d693-4556-bb76-76604112953d" providerId="AD" clId="Web-{D1595EC4-A87B-DDFF-AC6C-A0B4270E1859}" dt="2025-10-03T09:06:49.849" v="130" actId="20577"/>
        <pc:sldMkLst>
          <pc:docMk/>
          <pc:sldMk cId="2688758568" sldId="259"/>
        </pc:sldMkLst>
        <pc:spChg chg="add mod">
          <ac:chgData name="Cristina Panaite (2413348)" userId="S::2413348@student.uwtsd.ac.uk::58a29c3f-d693-4556-bb76-76604112953d" providerId="AD" clId="Web-{D1595EC4-A87B-DDFF-AC6C-A0B4270E1859}" dt="2025-10-03T08:52:35.213" v="64"/>
          <ac:spMkLst>
            <pc:docMk/>
            <pc:sldMk cId="2688758568" sldId="259"/>
            <ac:spMk id="2" creationId="{C2E66C82-83C6-DF30-29DA-F996E7CB9F74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8:53:31.808" v="68"/>
          <ac:spMkLst>
            <pc:docMk/>
            <pc:sldMk cId="2688758568" sldId="259"/>
            <ac:spMk id="3" creationId="{62BEC24B-1361-2627-4624-FCDC0E82CB45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4:47.545" v="116" actId="1076"/>
          <ac:spMkLst>
            <pc:docMk/>
            <pc:sldMk cId="2688758568" sldId="259"/>
            <ac:spMk id="5" creationId="{EEC40C55-1F93-5FB6-D3B4-13F463184D04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5:50.674" v="124" actId="1076"/>
          <ac:spMkLst>
            <pc:docMk/>
            <pc:sldMk cId="2688758568" sldId="259"/>
            <ac:spMk id="10" creationId="{933EA4E4-3491-723B-88A4-E4D637DBB275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2:52.779" v="108"/>
          <ac:spMkLst>
            <pc:docMk/>
            <pc:sldMk cId="2688758568" sldId="259"/>
            <ac:spMk id="11" creationId="{E10B95A9-5452-F853-001D-BE2B76E60C39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2:42.763" v="107"/>
          <ac:spMkLst>
            <pc:docMk/>
            <pc:sldMk cId="2688758568" sldId="259"/>
            <ac:spMk id="12" creationId="{ABD17218-307E-BA26-B72C-A9CC26704D04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5:16.749" v="118"/>
          <ac:spMkLst>
            <pc:docMk/>
            <pc:sldMk cId="2688758568" sldId="259"/>
            <ac:spMk id="13" creationId="{D900E6C6-7DAE-7409-D394-A3212306E14B}"/>
          </ac:spMkLst>
        </pc:spChg>
        <pc:spChg chg="add mod">
          <ac:chgData name="Cristina Panaite (2413348)" userId="S::2413348@student.uwtsd.ac.uk::58a29c3f-d693-4556-bb76-76604112953d" providerId="AD" clId="Web-{D1595EC4-A87B-DDFF-AC6C-A0B4270E1859}" dt="2025-10-03T09:06:49.849" v="130" actId="20577"/>
          <ac:spMkLst>
            <pc:docMk/>
            <pc:sldMk cId="2688758568" sldId="259"/>
            <ac:spMk id="14" creationId="{E71F7A56-276F-2686-6E18-6DBE4DF5AB98}"/>
          </ac:spMkLst>
        </pc:spChg>
      </pc:sldChg>
      <pc:sldChg chg="addSp delSp modSp new">
        <pc:chgData name="Cristina Panaite (2413348)" userId="S::2413348@student.uwtsd.ac.uk::58a29c3f-d693-4556-bb76-76604112953d" providerId="AD" clId="Web-{D1595EC4-A87B-DDFF-AC6C-A0B4270E1859}" dt="2025-10-03T09:12:10.222" v="140"/>
        <pc:sldMkLst>
          <pc:docMk/>
          <pc:sldMk cId="3186199007" sldId="260"/>
        </pc:sldMkLst>
      </pc:sldChg>
    </pc:docChg>
  </pc:docChgLst>
  <pc:docChgLst>
    <pc:chgData name="Cristina Panaite (2413348)" userId="S::2413348@student.uwtsd.ac.uk::58a29c3f-d693-4556-bb76-76604112953d" providerId="AD" clId="Web-{66165DD6-1C98-D864-D433-5FD000021227}"/>
    <pc:docChg chg="addSld delSld">
      <pc:chgData name="Cristina Panaite (2413348)" userId="S::2413348@student.uwtsd.ac.uk::58a29c3f-d693-4556-bb76-76604112953d" providerId="AD" clId="Web-{66165DD6-1C98-D864-D433-5FD000021227}" dt="2025-10-02T10:17:39.179" v="1"/>
      <pc:docMkLst>
        <pc:docMk/>
      </pc:docMkLst>
    </pc:docChg>
  </pc:docChgLst>
  <pc:docChgLst>
    <pc:chgData name="Cristina Panaite (2413348)" userId="S::2413348@student.uwtsd.ac.uk::58a29c3f-d693-4556-bb76-76604112953d" providerId="AD" clId="Web-{B5273FC0-F8C2-9C6E-F0EC-7C94EBEB97A3}"/>
    <pc:docChg chg="modSld addMainMaster delMainMaster">
      <pc:chgData name="Cristina Panaite (2413348)" userId="S::2413348@student.uwtsd.ac.uk::58a29c3f-d693-4556-bb76-76604112953d" providerId="AD" clId="Web-{B5273FC0-F8C2-9C6E-F0EC-7C94EBEB97A3}" dt="2025-09-26T11:17:06.392" v="172" actId="20577"/>
      <pc:docMkLst>
        <pc:docMk/>
      </pc:docMkLst>
      <pc:sldChg chg="addSp delSp modSp mod modClrScheme setClrOvrMap chgLayout">
        <pc:chgData name="Cristina Panaite (2413348)" userId="S::2413348@student.uwtsd.ac.uk::58a29c3f-d693-4556-bb76-76604112953d" providerId="AD" clId="Web-{B5273FC0-F8C2-9C6E-F0EC-7C94EBEB97A3}" dt="2025-09-26T11:17:06.392" v="172" actId="20577"/>
        <pc:sldMkLst>
          <pc:docMk/>
          <pc:sldMk cId="109857222" sldId="256"/>
        </pc:sldMkLst>
        <pc:spChg chg="mod ord">
          <ac:chgData name="Cristina Panaite (2413348)" userId="S::2413348@student.uwtsd.ac.uk::58a29c3f-d693-4556-bb76-76604112953d" providerId="AD" clId="Web-{B5273FC0-F8C2-9C6E-F0EC-7C94EBEB97A3}" dt="2025-09-26T11:15:56.344" v="14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B5273FC0-F8C2-9C6E-F0EC-7C94EBEB97A3}" dt="2025-09-26T11:17:06.392" v="17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D7216136-23FC-05EF-5CA4-FD726DDD7002}"/>
    <pc:docChg chg="modSld">
      <pc:chgData name="Cristina Panaite (2413348)" userId="S::2413348@student.uwtsd.ac.uk::58a29c3f-d693-4556-bb76-76604112953d" providerId="AD" clId="Web-{D7216136-23FC-05EF-5CA4-FD726DDD7002}" dt="2025-09-26T11:17:27.188" v="0" actId="20577"/>
      <pc:docMkLst>
        <pc:docMk/>
      </pc:docMkLst>
      <pc:sldChg chg="modSp">
        <pc:chgData name="Cristina Panaite (2413348)" userId="S::2413348@student.uwtsd.ac.uk::58a29c3f-d693-4556-bb76-76604112953d" providerId="AD" clId="Web-{D7216136-23FC-05EF-5CA4-FD726DDD7002}" dt="2025-09-26T11:17:27.188" v="0" actId="20577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D7216136-23FC-05EF-5CA4-FD726DDD7002}" dt="2025-09-26T11:17:27.188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B651A9A9-3129-D702-D36E-FF42D89C063B}"/>
    <pc:docChg chg="addSld modSld">
      <pc:chgData name="Cristina Panaite (2413348)" userId="S::2413348@student.uwtsd.ac.uk::58a29c3f-d693-4556-bb76-76604112953d" providerId="AD" clId="Web-{B651A9A9-3129-D702-D36E-FF42D89C063B}" dt="2025-10-02T09:56:08.353" v="102"/>
      <pc:docMkLst>
        <pc:docMk/>
      </pc:docMkLst>
    </pc:docChg>
  </pc:docChgLst>
  <pc:docChgLst>
    <pc:chgData name="Cristina Panaite (2413348)" userId="S::2413348@student.uwtsd.ac.uk::58a29c3f-d693-4556-bb76-76604112953d" providerId="AD" clId="Web-{ADCC8BC8-64E4-584A-0DEE-E8EA99B424BF}"/>
    <pc:docChg chg="addSld modSld addMainMaster delMainMaster">
      <pc:chgData name="Cristina Panaite (2413348)" userId="S::2413348@student.uwtsd.ac.uk::58a29c3f-d693-4556-bb76-76604112953d" providerId="AD" clId="Web-{ADCC8BC8-64E4-584A-0DEE-E8EA99B424BF}" dt="2025-09-26T11:54:12.329" v="168"/>
      <pc:docMkLst>
        <pc:docMk/>
      </pc:docMkLst>
      <pc:sldChg chg="addSp delSp modSp mod modClrScheme chgLayout">
        <pc:chgData name="Cristina Panaite (2413348)" userId="S::2413348@student.uwtsd.ac.uk::58a29c3f-d693-4556-bb76-76604112953d" providerId="AD" clId="Web-{ADCC8BC8-64E4-584A-0DEE-E8EA99B424BF}" dt="2025-09-26T11:29:56.392" v="6" actId="20577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ADCC8BC8-64E4-584A-0DEE-E8EA99B424BF}" dt="2025-09-26T11:28:45.285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ristina Panaite (2413348)" userId="S::2413348@student.uwtsd.ac.uk::58a29c3f-d693-4556-bb76-76604112953d" providerId="AD" clId="Web-{ADCC8BC8-64E4-584A-0DEE-E8EA99B424BF}" dt="2025-09-26T11:29:56.392" v="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28:45.285" v="4"/>
          <ac:spMkLst>
            <pc:docMk/>
            <pc:sldMk cId="109857222" sldId="256"/>
            <ac:spMk id="50" creationId="{91C2F78B-DEE8-4195-A196-DFC51BDADFF9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28:45.285" v="4"/>
          <ac:spMkLst>
            <pc:docMk/>
            <pc:sldMk cId="109857222" sldId="256"/>
            <ac:spMk id="52" creationId="{A1D79D08-4BE8-4799-BE09-5078DFEE2256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28:45.285" v="4"/>
          <ac:spMkLst>
            <pc:docMk/>
            <pc:sldMk cId="109857222" sldId="256"/>
            <ac:spMk id="56" creationId="{685B57F6-59DE-4274-A37C-F47FE4E42EEF}"/>
          </ac:spMkLst>
        </pc:spChg>
        <pc:picChg chg="add mod">
          <ac:chgData name="Cristina Panaite (2413348)" userId="S::2413348@student.uwtsd.ac.uk::58a29c3f-d693-4556-bb76-76604112953d" providerId="AD" clId="Web-{ADCC8BC8-64E4-584A-0DEE-E8EA99B424BF}" dt="2025-09-26T11:28:45.285" v="4"/>
          <ac:picMkLst>
            <pc:docMk/>
            <pc:sldMk cId="109857222" sldId="256"/>
            <ac:picMk id="4" creationId="{2D433A2F-2E7E-4375-25FD-CF804C84B521}"/>
          </ac:picMkLst>
        </pc:picChg>
      </pc:sldChg>
      <pc:sldChg chg="addSp delSp modSp new mod setBg">
        <pc:chgData name="Cristina Panaite (2413348)" userId="S::2413348@student.uwtsd.ac.uk::58a29c3f-d693-4556-bb76-76604112953d" providerId="AD" clId="Web-{ADCC8BC8-64E4-584A-0DEE-E8EA99B424BF}" dt="2025-09-26T11:46:09.277" v="145"/>
        <pc:sldMkLst>
          <pc:docMk/>
          <pc:sldMk cId="166969123" sldId="257"/>
        </pc:sldMkLst>
        <pc:spChg chg="mod">
          <ac:chgData name="Cristina Panaite (2413348)" userId="S::2413348@student.uwtsd.ac.uk::58a29c3f-d693-4556-bb76-76604112953d" providerId="AD" clId="Web-{ADCC8BC8-64E4-584A-0DEE-E8EA99B424BF}" dt="2025-09-26T11:46:09.277" v="145"/>
          <ac:spMkLst>
            <pc:docMk/>
            <pc:sldMk cId="166969123" sldId="257"/>
            <ac:spMk id="2" creationId="{35B11730-7FA9-8E78-ECDC-85BC30C0FA22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46:09.277" v="145"/>
          <ac:spMkLst>
            <pc:docMk/>
            <pc:sldMk cId="166969123" sldId="257"/>
            <ac:spMk id="69" creationId="{54F20867-41B0-484D-9DA7-0FC742D31A4D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46:09.277" v="145"/>
          <ac:spMkLst>
            <pc:docMk/>
            <pc:sldMk cId="166969123" sldId="257"/>
            <ac:spMk id="71" creationId="{2712B839-088B-4F97-96A4-6FAA8E3D1D63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46:09.277" v="145"/>
          <ac:spMkLst>
            <pc:docMk/>
            <pc:sldMk cId="166969123" sldId="257"/>
            <ac:spMk id="73" creationId="{789BAF08-0AD0-4642-9767-4D53853C5976}"/>
          </ac:spMkLst>
        </pc:spChg>
        <pc:graphicFrameChg chg="add mod modGraphic">
          <ac:chgData name="Cristina Panaite (2413348)" userId="S::2413348@student.uwtsd.ac.uk::58a29c3f-d693-4556-bb76-76604112953d" providerId="AD" clId="Web-{ADCC8BC8-64E4-584A-0DEE-E8EA99B424BF}" dt="2025-09-26T11:46:09.277" v="145"/>
          <ac:graphicFrameMkLst>
            <pc:docMk/>
            <pc:sldMk cId="166969123" sldId="257"/>
            <ac:graphicFrameMk id="15" creationId="{269915F1-3EBF-12F0-40EB-70B3848A419D}"/>
          </ac:graphicFrameMkLst>
        </pc:graphicFrameChg>
        <pc:picChg chg="add mod ord">
          <ac:chgData name="Cristina Panaite (2413348)" userId="S::2413348@student.uwtsd.ac.uk::58a29c3f-d693-4556-bb76-76604112953d" providerId="AD" clId="Web-{ADCC8BC8-64E4-584A-0DEE-E8EA99B424BF}" dt="2025-09-26T11:46:09.277" v="145"/>
          <ac:picMkLst>
            <pc:docMk/>
            <pc:sldMk cId="166969123" sldId="257"/>
            <ac:picMk id="57" creationId="{761279CE-9113-112F-4FBA-1E195F261A30}"/>
          </ac:picMkLst>
        </pc:picChg>
      </pc:sldChg>
      <pc:sldChg chg="addSp modSp new mod setBg addAnim delAnim modAnim">
        <pc:chgData name="Cristina Panaite (2413348)" userId="S::2413348@student.uwtsd.ac.uk::58a29c3f-d693-4556-bb76-76604112953d" providerId="AD" clId="Web-{ADCC8BC8-64E4-584A-0DEE-E8EA99B424BF}" dt="2025-09-26T11:54:12.329" v="168"/>
        <pc:sldMkLst>
          <pc:docMk/>
          <pc:sldMk cId="703019298" sldId="258"/>
        </pc:sldMkLst>
        <pc:spChg chg="mod">
          <ac:chgData name="Cristina Panaite (2413348)" userId="S::2413348@student.uwtsd.ac.uk::58a29c3f-d693-4556-bb76-76604112953d" providerId="AD" clId="Web-{ADCC8BC8-64E4-584A-0DEE-E8EA99B424BF}" dt="2025-09-26T11:54:12.329" v="168"/>
          <ac:spMkLst>
            <pc:docMk/>
            <pc:sldMk cId="703019298" sldId="258"/>
            <ac:spMk id="2" creationId="{01510347-1D2A-D66B-8953-A33CCBF030F8}"/>
          </ac:spMkLst>
        </pc:spChg>
        <pc:spChg chg="mod">
          <ac:chgData name="Cristina Panaite (2413348)" userId="S::2413348@student.uwtsd.ac.uk::58a29c3f-d693-4556-bb76-76604112953d" providerId="AD" clId="Web-{ADCC8BC8-64E4-584A-0DEE-E8EA99B424BF}" dt="2025-09-26T11:54:12.329" v="168"/>
          <ac:spMkLst>
            <pc:docMk/>
            <pc:sldMk cId="703019298" sldId="258"/>
            <ac:spMk id="3" creationId="{03F18DA6-BDB4-43B2-62FD-41E0431BE65B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54:12.329" v="168"/>
          <ac:spMkLst>
            <pc:docMk/>
            <pc:sldMk cId="703019298" sldId="258"/>
            <ac:spMk id="9" creationId="{685B57F6-59DE-4274-A37C-F47FE4E42EEF}"/>
          </ac:spMkLst>
        </pc:spChg>
        <pc:spChg chg="add">
          <ac:chgData name="Cristina Panaite (2413348)" userId="S::2413348@student.uwtsd.ac.uk::58a29c3f-d693-4556-bb76-76604112953d" providerId="AD" clId="Web-{ADCC8BC8-64E4-584A-0DEE-E8EA99B424BF}" dt="2025-09-26T11:54:12.329" v="168"/>
          <ac:spMkLst>
            <pc:docMk/>
            <pc:sldMk cId="703019298" sldId="258"/>
            <ac:spMk id="11" creationId="{C8C63406-9171-4282-BAAB-2DDC6831F0E6}"/>
          </ac:spMkLst>
        </pc:spChg>
        <pc:picChg chg="add">
          <ac:chgData name="Cristina Panaite (2413348)" userId="S::2413348@student.uwtsd.ac.uk::58a29c3f-d693-4556-bb76-76604112953d" providerId="AD" clId="Web-{ADCC8BC8-64E4-584A-0DEE-E8EA99B424BF}" dt="2025-09-26T11:54:12.329" v="168"/>
          <ac:picMkLst>
            <pc:docMk/>
            <pc:sldMk cId="703019298" sldId="258"/>
            <ac:picMk id="5" creationId="{001CDF8A-56BD-DDE7-984F-4BAF63A0EAEC}"/>
          </ac:picMkLst>
        </pc:picChg>
      </pc:sldChg>
      <pc:sldMasterChg chg="add addSldLayout">
        <pc:chgData name="Cristina Panaite (2413348)" userId="S::2413348@student.uwtsd.ac.uk::58a29c3f-d693-4556-bb76-76604112953d" providerId="AD" clId="Web-{ADCC8BC8-64E4-584A-0DEE-E8EA99B424BF}" dt="2025-09-26T11:28:45.285" v="4"/>
        <pc:sldMasterMkLst>
          <pc:docMk/>
          <pc:sldMasterMk cId="826594757" sldId="2147484038"/>
        </pc:sldMasterMkLst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1868700992" sldId="2147484027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2194990304" sldId="2147484028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2019943970" sldId="2147484029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2606100166" sldId="2147484030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2708580804" sldId="2147484031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3790458463" sldId="2147484032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272487247" sldId="2147484033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1173888712" sldId="2147484034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574638680" sldId="2147484035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1830997592" sldId="2147484036"/>
          </pc:sldLayoutMkLst>
        </pc:sldLayoutChg>
        <pc:sldLayoutChg chg="add">
          <pc:chgData name="Cristina Panaite (2413348)" userId="S::2413348@student.uwtsd.ac.uk::58a29c3f-d693-4556-bb76-76604112953d" providerId="AD" clId="Web-{ADCC8BC8-64E4-584A-0DEE-E8EA99B424BF}" dt="2025-09-26T11:28:45.285" v="4"/>
          <pc:sldLayoutMkLst>
            <pc:docMk/>
            <pc:sldMasterMk cId="826594757" sldId="2147484038"/>
            <pc:sldLayoutMk cId="3340093288" sldId="2147484037"/>
          </pc:sldLayoutMkLst>
        </pc:sldLayoutChg>
      </pc:sldMasterChg>
    </pc:docChg>
  </pc:docChgLst>
  <pc:docChgLst>
    <pc:chgData clId="Web-{2F18CB4F-5E61-4D4C-8F10-532D6ADB87A2}"/>
    <pc:docChg chg="modSld">
      <pc:chgData name="" userId="" providerId="" clId="Web-{2F18CB4F-5E61-4D4C-8F10-532D6ADB87A2}" dt="2025-09-26T11:18:06.811" v="0" actId="20577"/>
      <pc:docMkLst>
        <pc:docMk/>
      </pc:docMkLst>
      <pc:sldChg chg="modSp">
        <pc:chgData name="" userId="" providerId="" clId="Web-{2F18CB4F-5E61-4D4C-8F10-532D6ADB87A2}" dt="2025-09-26T11:18:06.811" v="0" actId="20577"/>
        <pc:sldMkLst>
          <pc:docMk/>
          <pc:sldMk cId="109857222" sldId="256"/>
        </pc:sldMkLst>
        <pc:spChg chg="mod">
          <ac:chgData name="" userId="" providerId="" clId="Web-{2F18CB4F-5E61-4D4C-8F10-532D6ADB87A2}" dt="2025-09-26T11:18:06.811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9092AFAA-411E-3DE7-EE6D-AF635AC80CB3}"/>
    <pc:docChg chg="addSld delSld modSld">
      <pc:chgData name="Cristina Panaite (2413348)" userId="S::2413348@student.uwtsd.ac.uk::58a29c3f-d693-4556-bb76-76604112953d" providerId="AD" clId="Web-{9092AFAA-411E-3DE7-EE6D-AF635AC80CB3}" dt="2025-10-02T10:50:45.582" v="101"/>
      <pc:docMkLst>
        <pc:docMk/>
      </pc:docMkLst>
    </pc:docChg>
  </pc:docChgLst>
  <pc:docChgLst>
    <pc:chgData name="Cristina Panaite (2413348)" userId="S::2413348@student.uwtsd.ac.uk::58a29c3f-d693-4556-bb76-76604112953d" providerId="AD" clId="Web-{2F18CB4F-5E61-4D4C-8F10-532D6ADB87A2}"/>
    <pc:docChg chg="modSld addMainMaster delMainMaster">
      <pc:chgData name="Cristina Panaite (2413348)" userId="S::2413348@student.uwtsd.ac.uk::58a29c3f-d693-4556-bb76-76604112953d" providerId="AD" clId="Web-{2F18CB4F-5E61-4D4C-8F10-532D6ADB87A2}" dt="2025-09-26T11:25:34.287" v="86"/>
      <pc:docMkLst>
        <pc:docMk/>
      </pc:docMkLst>
      <pc:sldChg chg="addSp delSp modSp mod modClrScheme setClrOvrMap chgLayout">
        <pc:chgData name="Cristina Panaite (2413348)" userId="S::2413348@student.uwtsd.ac.uk::58a29c3f-d693-4556-bb76-76604112953d" providerId="AD" clId="Web-{2F18CB4F-5E61-4D4C-8F10-532D6ADB87A2}" dt="2025-09-26T11:25:34.287" v="86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2F18CB4F-5E61-4D4C-8F10-532D6ADB87A2}" dt="2025-09-26T11:20:33.360" v="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2F18CB4F-5E61-4D4C-8F10-532D6ADB87A2}" dt="2025-09-26T11:25:14.691" v="8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1D03F999-CE0A-E93F-A5FD-7673A69F5A65}"/>
    <pc:docChg chg="modSld addMainMaster delMainMaster">
      <pc:chgData name="Cristina Panaite (2413348)" userId="S::2413348@student.uwtsd.ac.uk::58a29c3f-d693-4556-bb76-76604112953d" providerId="AD" clId="Web-{1D03F999-CE0A-E93F-A5FD-7673A69F5A65}" dt="2025-09-26T10:58:19.273" v="160"/>
      <pc:docMkLst>
        <pc:docMk/>
      </pc:docMkLst>
      <pc:sldChg chg="addSp delSp modSp mod setBg modClrScheme setClrOvrMap chgLayout">
        <pc:chgData name="Cristina Panaite (2413348)" userId="S::2413348@student.uwtsd.ac.uk::58a29c3f-d693-4556-bb76-76604112953d" providerId="AD" clId="Web-{1D03F999-CE0A-E93F-A5FD-7673A69F5A65}" dt="2025-09-26T10:58:19.273" v="160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1D03F999-CE0A-E93F-A5FD-7673A69F5A65}" dt="2025-09-26T10:58:19.273" v="16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1D03F999-CE0A-E93F-A5FD-7673A69F5A65}" dt="2025-09-26T10:58:19.273" v="16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44DFF362-3E2F-73E8-D12C-891289AACE32}"/>
    <pc:docChg chg="modSld">
      <pc:chgData name="Cristina Panaite (2413348)" userId="S::2413348@student.uwtsd.ac.uk::58a29c3f-d693-4556-bb76-76604112953d" providerId="AD" clId="Web-{44DFF362-3E2F-73E8-D12C-891289AACE32}" dt="2025-10-02T11:44:23.686" v="177"/>
      <pc:docMkLst>
        <pc:docMk/>
      </pc:docMkLst>
      <pc:sldChg chg="addSp delSp modSp">
        <pc:chgData name="Cristina Panaite (2413348)" userId="S::2413348@student.uwtsd.ac.uk::58a29c3f-d693-4556-bb76-76604112953d" providerId="AD" clId="Web-{44DFF362-3E2F-73E8-D12C-891289AACE32}" dt="2025-10-02T11:44:23.686" v="177"/>
        <pc:sldMkLst>
          <pc:docMk/>
          <pc:sldMk cId="2688758568" sldId="259"/>
        </pc:sldMkLst>
        <pc:spChg chg="add mod">
          <ac:chgData name="Cristina Panaite (2413348)" userId="S::2413348@student.uwtsd.ac.uk::58a29c3f-d693-4556-bb76-76604112953d" providerId="AD" clId="Web-{44DFF362-3E2F-73E8-D12C-891289AACE32}" dt="2025-10-02T11:26:18.542" v="73" actId="1076"/>
          <ac:spMkLst>
            <pc:docMk/>
            <pc:sldMk cId="2688758568" sldId="259"/>
            <ac:spMk id="4" creationId="{0FA6911F-E8D4-5345-6733-0C8E132A2F5B}"/>
          </ac:spMkLst>
        </pc:spChg>
        <pc:spChg chg="add mod">
          <ac:chgData name="Cristina Panaite (2413348)" userId="S::2413348@student.uwtsd.ac.uk::58a29c3f-d693-4556-bb76-76604112953d" providerId="AD" clId="Web-{44DFF362-3E2F-73E8-D12C-891289AACE32}" dt="2025-10-02T11:25:56.524" v="70" actId="14100"/>
          <ac:spMkLst>
            <pc:docMk/>
            <pc:sldMk cId="2688758568" sldId="259"/>
            <ac:spMk id="6" creationId="{87756612-8170-3BD3-3A1D-61D834199CA3}"/>
          </ac:spMkLst>
        </pc:spChg>
        <pc:spChg chg="add mod">
          <ac:chgData name="Cristina Panaite (2413348)" userId="S::2413348@student.uwtsd.ac.uk::58a29c3f-d693-4556-bb76-76604112953d" providerId="AD" clId="Web-{44DFF362-3E2F-73E8-D12C-891289AACE32}" dt="2025-10-02T11:26:23.855" v="74" actId="1076"/>
          <ac:spMkLst>
            <pc:docMk/>
            <pc:sldMk cId="2688758568" sldId="259"/>
            <ac:spMk id="7" creationId="{ADD746E9-6E4F-14A0-8C2C-A70BF860B92D}"/>
          </ac:spMkLst>
        </pc:spChg>
        <pc:spChg chg="add mod">
          <ac:chgData name="Cristina Panaite (2413348)" userId="S::2413348@student.uwtsd.ac.uk::58a29c3f-d693-4556-bb76-76604112953d" providerId="AD" clId="Web-{44DFF362-3E2F-73E8-D12C-891289AACE32}" dt="2025-10-02T11:26:30.840" v="75" actId="1076"/>
          <ac:spMkLst>
            <pc:docMk/>
            <pc:sldMk cId="2688758568" sldId="259"/>
            <ac:spMk id="8" creationId="{256B47C3-03F4-EC4E-CA08-4B609105A535}"/>
          </ac:spMkLst>
        </pc:spChg>
        <pc:spChg chg="add mod">
          <ac:chgData name="Cristina Panaite (2413348)" userId="S::2413348@student.uwtsd.ac.uk::58a29c3f-d693-4556-bb76-76604112953d" providerId="AD" clId="Web-{44DFF362-3E2F-73E8-D12C-891289AACE32}" dt="2025-10-02T11:27:49.939" v="90" actId="14100"/>
          <ac:spMkLst>
            <pc:docMk/>
            <pc:sldMk cId="2688758568" sldId="259"/>
            <ac:spMk id="9" creationId="{928B399A-4EA7-DFF2-725D-3D94D68BCED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D027EA-E1EB-4C50-AD61-E41023D2F5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D3B2E2B-A2FA-4D09-8F14-11B74AC7172B}">
      <dgm:prSet/>
      <dgm:spPr/>
      <dgm:t>
        <a:bodyPr/>
        <a:lstStyle/>
        <a:p>
          <a:r>
            <a:rPr lang="en-US"/>
            <a:t>Company Overview</a:t>
          </a:r>
        </a:p>
      </dgm:t>
    </dgm:pt>
    <dgm:pt modelId="{B7A76A3C-FA7A-43B5-8FD5-44F1A06063B6}" type="parTrans" cxnId="{5DAB8EC5-67BE-4B61-B093-3BB4694C7041}">
      <dgm:prSet/>
      <dgm:spPr/>
      <dgm:t>
        <a:bodyPr/>
        <a:lstStyle/>
        <a:p>
          <a:endParaRPr lang="en-US"/>
        </a:p>
      </dgm:t>
    </dgm:pt>
    <dgm:pt modelId="{5E037C56-5178-49D4-BAA7-386A247021D4}" type="sibTrans" cxnId="{5DAB8EC5-67BE-4B61-B093-3BB4694C7041}">
      <dgm:prSet/>
      <dgm:spPr/>
      <dgm:t>
        <a:bodyPr/>
        <a:lstStyle/>
        <a:p>
          <a:endParaRPr lang="en-US"/>
        </a:p>
      </dgm:t>
    </dgm:pt>
    <dgm:pt modelId="{6DBB3EEE-A034-484E-AA6F-D8CA47343DF9}">
      <dgm:prSet/>
      <dgm:spPr/>
      <dgm:t>
        <a:bodyPr/>
        <a:lstStyle/>
        <a:p>
          <a:r>
            <a:rPr lang="en-US"/>
            <a:t>SWOT Analysis</a:t>
          </a:r>
        </a:p>
      </dgm:t>
    </dgm:pt>
    <dgm:pt modelId="{B15E8CFC-DB19-4BC3-9AFF-4B27758D52F4}" type="parTrans" cxnId="{85E8F3F5-EAB2-426E-81AC-B0324F929CBA}">
      <dgm:prSet/>
      <dgm:spPr/>
      <dgm:t>
        <a:bodyPr/>
        <a:lstStyle/>
        <a:p>
          <a:endParaRPr lang="en-US"/>
        </a:p>
      </dgm:t>
    </dgm:pt>
    <dgm:pt modelId="{C11BEF15-FDA0-4407-9EB1-B3DC9703DD73}" type="sibTrans" cxnId="{85E8F3F5-EAB2-426E-81AC-B0324F929CBA}">
      <dgm:prSet/>
      <dgm:spPr/>
      <dgm:t>
        <a:bodyPr/>
        <a:lstStyle/>
        <a:p>
          <a:endParaRPr lang="en-US"/>
        </a:p>
      </dgm:t>
    </dgm:pt>
    <dgm:pt modelId="{098AD71D-905F-49AA-B094-D931F0A0C64E}">
      <dgm:prSet/>
      <dgm:spPr/>
      <dgm:t>
        <a:bodyPr/>
        <a:lstStyle/>
        <a:p>
          <a:r>
            <a:rPr lang="en-US"/>
            <a:t>PEST Analysis</a:t>
          </a:r>
        </a:p>
      </dgm:t>
    </dgm:pt>
    <dgm:pt modelId="{BF3F1C9B-8F21-4A03-9BFB-F281DD7D6E8B}" type="parTrans" cxnId="{1AEF0D8A-4867-43B9-B0F1-B4E1DAA1162A}">
      <dgm:prSet/>
      <dgm:spPr/>
      <dgm:t>
        <a:bodyPr/>
        <a:lstStyle/>
        <a:p>
          <a:endParaRPr lang="en-US"/>
        </a:p>
      </dgm:t>
    </dgm:pt>
    <dgm:pt modelId="{EEB2AE0A-76F2-4334-A0A9-25840E934883}" type="sibTrans" cxnId="{1AEF0D8A-4867-43B9-B0F1-B4E1DAA1162A}">
      <dgm:prSet/>
      <dgm:spPr/>
      <dgm:t>
        <a:bodyPr/>
        <a:lstStyle/>
        <a:p>
          <a:endParaRPr lang="en-US"/>
        </a:p>
      </dgm:t>
    </dgm:pt>
    <dgm:pt modelId="{2296AC7B-5FEF-4472-B0E2-74D2EF4AEE86}">
      <dgm:prSet/>
      <dgm:spPr/>
      <dgm:t>
        <a:bodyPr/>
        <a:lstStyle/>
        <a:p>
          <a:r>
            <a:rPr lang="en-US"/>
            <a:t>Globalization Impact</a:t>
          </a:r>
        </a:p>
      </dgm:t>
    </dgm:pt>
    <dgm:pt modelId="{8F1A1ED1-9A93-4F14-AF9C-C3EB8B1D8743}" type="parTrans" cxnId="{417E2834-BC24-4196-8DFD-8A426B001644}">
      <dgm:prSet/>
      <dgm:spPr/>
      <dgm:t>
        <a:bodyPr/>
        <a:lstStyle/>
        <a:p>
          <a:endParaRPr lang="en-US"/>
        </a:p>
      </dgm:t>
    </dgm:pt>
    <dgm:pt modelId="{C3CC830B-10D2-4A4B-9375-844E017D5046}" type="sibTrans" cxnId="{417E2834-BC24-4196-8DFD-8A426B001644}">
      <dgm:prSet/>
      <dgm:spPr/>
      <dgm:t>
        <a:bodyPr/>
        <a:lstStyle/>
        <a:p>
          <a:endParaRPr lang="en-US"/>
        </a:p>
      </dgm:t>
    </dgm:pt>
    <dgm:pt modelId="{36FD0864-2C4B-4447-81DF-744B305CF1D9}">
      <dgm:prSet/>
      <dgm:spPr/>
      <dgm:t>
        <a:bodyPr/>
        <a:lstStyle/>
        <a:p>
          <a:r>
            <a:rPr lang="en-US"/>
            <a:t>Innovation Impact</a:t>
          </a:r>
        </a:p>
      </dgm:t>
    </dgm:pt>
    <dgm:pt modelId="{64E189CC-7C66-44C3-B98A-FB0A249E0748}" type="parTrans" cxnId="{3C364050-D4D9-4F48-A92C-57652F3D0EA0}">
      <dgm:prSet/>
      <dgm:spPr/>
      <dgm:t>
        <a:bodyPr/>
        <a:lstStyle/>
        <a:p>
          <a:endParaRPr lang="en-US"/>
        </a:p>
      </dgm:t>
    </dgm:pt>
    <dgm:pt modelId="{B7966131-A07A-464F-A5D3-793BD4D14EB1}" type="sibTrans" cxnId="{3C364050-D4D9-4F48-A92C-57652F3D0EA0}">
      <dgm:prSet/>
      <dgm:spPr/>
      <dgm:t>
        <a:bodyPr/>
        <a:lstStyle/>
        <a:p>
          <a:endParaRPr lang="en-US"/>
        </a:p>
      </dgm:t>
    </dgm:pt>
    <dgm:pt modelId="{645BECFE-E5DF-4A20-9BD9-BE51EDD94284}">
      <dgm:prSet/>
      <dgm:spPr/>
      <dgm:t>
        <a:bodyPr/>
        <a:lstStyle/>
        <a:p>
          <a:r>
            <a:rPr lang="en-US"/>
            <a:t>Recommendations</a:t>
          </a:r>
        </a:p>
      </dgm:t>
    </dgm:pt>
    <dgm:pt modelId="{97BC2E74-3E27-4D19-96B2-1693FC47F8AE}" type="parTrans" cxnId="{EB5EE7B4-48F5-4C6C-B616-584EF6DEBBC5}">
      <dgm:prSet/>
      <dgm:spPr/>
      <dgm:t>
        <a:bodyPr/>
        <a:lstStyle/>
        <a:p>
          <a:endParaRPr lang="en-US"/>
        </a:p>
      </dgm:t>
    </dgm:pt>
    <dgm:pt modelId="{57355B6E-2F85-4169-8BCB-65AC4E39451F}" type="sibTrans" cxnId="{EB5EE7B4-48F5-4C6C-B616-584EF6DEBBC5}">
      <dgm:prSet/>
      <dgm:spPr/>
      <dgm:t>
        <a:bodyPr/>
        <a:lstStyle/>
        <a:p>
          <a:endParaRPr lang="en-US"/>
        </a:p>
      </dgm:t>
    </dgm:pt>
    <dgm:pt modelId="{BA8A5A8B-0064-4510-86C1-F875F01E9113}">
      <dgm:prSet/>
      <dgm:spPr/>
      <dgm:t>
        <a:bodyPr/>
        <a:lstStyle/>
        <a:p>
          <a:r>
            <a:rPr lang="en-US"/>
            <a:t>Conclusion</a:t>
          </a:r>
        </a:p>
      </dgm:t>
    </dgm:pt>
    <dgm:pt modelId="{DE20C24B-1F90-49AA-B58B-44674DBEB342}" type="parTrans" cxnId="{D711A051-742A-4973-99CD-606C3535A991}">
      <dgm:prSet/>
      <dgm:spPr/>
      <dgm:t>
        <a:bodyPr/>
        <a:lstStyle/>
        <a:p>
          <a:endParaRPr lang="en-US"/>
        </a:p>
      </dgm:t>
    </dgm:pt>
    <dgm:pt modelId="{298CF959-B2EC-41D0-92DC-05AF7F98721B}" type="sibTrans" cxnId="{D711A051-742A-4973-99CD-606C3535A991}">
      <dgm:prSet/>
      <dgm:spPr/>
      <dgm:t>
        <a:bodyPr/>
        <a:lstStyle/>
        <a:p>
          <a:endParaRPr lang="en-US"/>
        </a:p>
      </dgm:t>
    </dgm:pt>
    <dgm:pt modelId="{ABC61833-4D4D-4CF7-A959-9892B046FA71}">
      <dgm:prSet/>
      <dgm:spPr/>
      <dgm:t>
        <a:bodyPr/>
        <a:lstStyle/>
        <a:p>
          <a:r>
            <a:rPr lang="en-US"/>
            <a:t>References</a:t>
          </a:r>
        </a:p>
      </dgm:t>
    </dgm:pt>
    <dgm:pt modelId="{55E5C119-09E5-4FB2-BE0C-F35CDD782BE2}" type="parTrans" cxnId="{47D91E80-3140-404E-8391-0D826D85C881}">
      <dgm:prSet/>
      <dgm:spPr/>
      <dgm:t>
        <a:bodyPr/>
        <a:lstStyle/>
        <a:p>
          <a:endParaRPr lang="en-US"/>
        </a:p>
      </dgm:t>
    </dgm:pt>
    <dgm:pt modelId="{6840F95A-C366-4634-8DCC-E87340B95F0E}" type="sibTrans" cxnId="{47D91E80-3140-404E-8391-0D826D85C881}">
      <dgm:prSet/>
      <dgm:spPr/>
      <dgm:t>
        <a:bodyPr/>
        <a:lstStyle/>
        <a:p>
          <a:endParaRPr lang="en-US"/>
        </a:p>
      </dgm:t>
    </dgm:pt>
    <dgm:pt modelId="{4AC0C009-32EB-454F-8A65-60456FDFD443}" type="pres">
      <dgm:prSet presAssocID="{C5D027EA-E1EB-4C50-AD61-E41023D2F5CA}" presName="root" presStyleCnt="0">
        <dgm:presLayoutVars>
          <dgm:dir/>
          <dgm:resizeHandles val="exact"/>
        </dgm:presLayoutVars>
      </dgm:prSet>
      <dgm:spPr/>
    </dgm:pt>
    <dgm:pt modelId="{CEEA1E5A-0536-41B7-833E-E13586D4DE99}" type="pres">
      <dgm:prSet presAssocID="{CD3B2E2B-A2FA-4D09-8F14-11B74AC7172B}" presName="compNode" presStyleCnt="0"/>
      <dgm:spPr/>
    </dgm:pt>
    <dgm:pt modelId="{BFAC8286-09D0-4E2A-9AD5-893FF6670648}" type="pres">
      <dgm:prSet presAssocID="{CD3B2E2B-A2FA-4D09-8F14-11B74AC7172B}" presName="bgRect" presStyleLbl="bgShp" presStyleIdx="0" presStyleCnt="8"/>
      <dgm:spPr/>
    </dgm:pt>
    <dgm:pt modelId="{1CE49DBF-5F4F-4343-8A6D-44DC913090C1}" type="pres">
      <dgm:prSet presAssocID="{CD3B2E2B-A2FA-4D09-8F14-11B74AC7172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67B88E-8662-4F92-A8D6-BC9DDFFBF3F5}" type="pres">
      <dgm:prSet presAssocID="{CD3B2E2B-A2FA-4D09-8F14-11B74AC7172B}" presName="spaceRect" presStyleCnt="0"/>
      <dgm:spPr/>
    </dgm:pt>
    <dgm:pt modelId="{92ABB203-D62E-4041-8594-BC49298E03CC}" type="pres">
      <dgm:prSet presAssocID="{CD3B2E2B-A2FA-4D09-8F14-11B74AC7172B}" presName="parTx" presStyleLbl="revTx" presStyleIdx="0" presStyleCnt="8">
        <dgm:presLayoutVars>
          <dgm:chMax val="0"/>
          <dgm:chPref val="0"/>
        </dgm:presLayoutVars>
      </dgm:prSet>
      <dgm:spPr/>
    </dgm:pt>
    <dgm:pt modelId="{983EAB00-24F7-4967-BE2C-91257752950B}" type="pres">
      <dgm:prSet presAssocID="{5E037C56-5178-49D4-BAA7-386A247021D4}" presName="sibTrans" presStyleCnt="0"/>
      <dgm:spPr/>
    </dgm:pt>
    <dgm:pt modelId="{1FDE6530-2BA6-40A0-BCEF-470F35A0BA89}" type="pres">
      <dgm:prSet presAssocID="{6DBB3EEE-A034-484E-AA6F-D8CA47343DF9}" presName="compNode" presStyleCnt="0"/>
      <dgm:spPr/>
    </dgm:pt>
    <dgm:pt modelId="{0CE6096F-33A9-4A94-B1BA-475551FA3599}" type="pres">
      <dgm:prSet presAssocID="{6DBB3EEE-A034-484E-AA6F-D8CA47343DF9}" presName="bgRect" presStyleLbl="bgShp" presStyleIdx="1" presStyleCnt="8"/>
      <dgm:spPr/>
    </dgm:pt>
    <dgm:pt modelId="{6D719575-455B-415F-9238-12E9515FCD94}" type="pres">
      <dgm:prSet presAssocID="{6DBB3EEE-A034-484E-AA6F-D8CA47343DF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3A52D23-4211-4055-AC54-D133BFFBC5F9}" type="pres">
      <dgm:prSet presAssocID="{6DBB3EEE-A034-484E-AA6F-D8CA47343DF9}" presName="spaceRect" presStyleCnt="0"/>
      <dgm:spPr/>
    </dgm:pt>
    <dgm:pt modelId="{192ECB42-1A27-452B-BDFB-369035EB550D}" type="pres">
      <dgm:prSet presAssocID="{6DBB3EEE-A034-484E-AA6F-D8CA47343DF9}" presName="parTx" presStyleLbl="revTx" presStyleIdx="1" presStyleCnt="8">
        <dgm:presLayoutVars>
          <dgm:chMax val="0"/>
          <dgm:chPref val="0"/>
        </dgm:presLayoutVars>
      </dgm:prSet>
      <dgm:spPr/>
    </dgm:pt>
    <dgm:pt modelId="{062EBCCF-2796-4119-9F76-010A1964D0AC}" type="pres">
      <dgm:prSet presAssocID="{C11BEF15-FDA0-4407-9EB1-B3DC9703DD73}" presName="sibTrans" presStyleCnt="0"/>
      <dgm:spPr/>
    </dgm:pt>
    <dgm:pt modelId="{1D247EEC-875E-43CA-9227-232A61EC2796}" type="pres">
      <dgm:prSet presAssocID="{098AD71D-905F-49AA-B094-D931F0A0C64E}" presName="compNode" presStyleCnt="0"/>
      <dgm:spPr/>
    </dgm:pt>
    <dgm:pt modelId="{0436AB78-2900-42E6-84DA-DBFA76C74D11}" type="pres">
      <dgm:prSet presAssocID="{098AD71D-905F-49AA-B094-D931F0A0C64E}" presName="bgRect" presStyleLbl="bgShp" presStyleIdx="2" presStyleCnt="8"/>
      <dgm:spPr/>
    </dgm:pt>
    <dgm:pt modelId="{B9A3366E-7BE4-49F1-8A55-3A479AFD3748}" type="pres">
      <dgm:prSet presAssocID="{098AD71D-905F-49AA-B094-D931F0A0C64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"/>
        </a:ext>
      </dgm:extLst>
    </dgm:pt>
    <dgm:pt modelId="{033C8F0E-7463-4172-8161-460EC34D85AC}" type="pres">
      <dgm:prSet presAssocID="{098AD71D-905F-49AA-B094-D931F0A0C64E}" presName="spaceRect" presStyleCnt="0"/>
      <dgm:spPr/>
    </dgm:pt>
    <dgm:pt modelId="{304982AB-FBDB-47D7-9FBA-9F75C9ADE2B2}" type="pres">
      <dgm:prSet presAssocID="{098AD71D-905F-49AA-B094-D931F0A0C64E}" presName="parTx" presStyleLbl="revTx" presStyleIdx="2" presStyleCnt="8">
        <dgm:presLayoutVars>
          <dgm:chMax val="0"/>
          <dgm:chPref val="0"/>
        </dgm:presLayoutVars>
      </dgm:prSet>
      <dgm:spPr/>
    </dgm:pt>
    <dgm:pt modelId="{8D173D04-44C3-4072-A87F-7F94EFCECED0}" type="pres">
      <dgm:prSet presAssocID="{EEB2AE0A-76F2-4334-A0A9-25840E934883}" presName="sibTrans" presStyleCnt="0"/>
      <dgm:spPr/>
    </dgm:pt>
    <dgm:pt modelId="{53E58D55-D586-4A85-B6EC-51C5B8E13C7E}" type="pres">
      <dgm:prSet presAssocID="{2296AC7B-5FEF-4472-B0E2-74D2EF4AEE86}" presName="compNode" presStyleCnt="0"/>
      <dgm:spPr/>
    </dgm:pt>
    <dgm:pt modelId="{A31C53AC-A1EC-427C-9CE2-2DFF0B7C03C8}" type="pres">
      <dgm:prSet presAssocID="{2296AC7B-5FEF-4472-B0E2-74D2EF4AEE86}" presName="bgRect" presStyleLbl="bgShp" presStyleIdx="3" presStyleCnt="8"/>
      <dgm:spPr/>
    </dgm:pt>
    <dgm:pt modelId="{4A6221A4-6DA3-4735-AA3C-05A85FB65ED1}" type="pres">
      <dgm:prSet presAssocID="{2296AC7B-5FEF-4472-B0E2-74D2EF4AEE8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886B0EF-4504-40D0-8D64-8B866A14B9B0}" type="pres">
      <dgm:prSet presAssocID="{2296AC7B-5FEF-4472-B0E2-74D2EF4AEE86}" presName="spaceRect" presStyleCnt="0"/>
      <dgm:spPr/>
    </dgm:pt>
    <dgm:pt modelId="{396794AC-D9B0-4994-BAD1-A33148E31957}" type="pres">
      <dgm:prSet presAssocID="{2296AC7B-5FEF-4472-B0E2-74D2EF4AEE86}" presName="parTx" presStyleLbl="revTx" presStyleIdx="3" presStyleCnt="8">
        <dgm:presLayoutVars>
          <dgm:chMax val="0"/>
          <dgm:chPref val="0"/>
        </dgm:presLayoutVars>
      </dgm:prSet>
      <dgm:spPr/>
    </dgm:pt>
    <dgm:pt modelId="{9B14B86C-4703-426B-BDB4-A1BFACC69AE1}" type="pres">
      <dgm:prSet presAssocID="{C3CC830B-10D2-4A4B-9375-844E017D5046}" presName="sibTrans" presStyleCnt="0"/>
      <dgm:spPr/>
    </dgm:pt>
    <dgm:pt modelId="{9EDD63AE-17FE-4B2E-8CE0-994BFF6140B3}" type="pres">
      <dgm:prSet presAssocID="{36FD0864-2C4B-4447-81DF-744B305CF1D9}" presName="compNode" presStyleCnt="0"/>
      <dgm:spPr/>
    </dgm:pt>
    <dgm:pt modelId="{1AEF2B2D-2ABD-4B45-A8DA-A6A039AC9A71}" type="pres">
      <dgm:prSet presAssocID="{36FD0864-2C4B-4447-81DF-744B305CF1D9}" presName="bgRect" presStyleLbl="bgShp" presStyleIdx="4" presStyleCnt="8"/>
      <dgm:spPr/>
    </dgm:pt>
    <dgm:pt modelId="{98618031-14CF-43D9-9736-05DD8B3B983D}" type="pres">
      <dgm:prSet presAssocID="{36FD0864-2C4B-4447-81DF-744B305CF1D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3480413-4770-4D2D-A0A9-09F010DCD186}" type="pres">
      <dgm:prSet presAssocID="{36FD0864-2C4B-4447-81DF-744B305CF1D9}" presName="spaceRect" presStyleCnt="0"/>
      <dgm:spPr/>
    </dgm:pt>
    <dgm:pt modelId="{0BCC59CD-145A-406A-A56C-D523EBE62DA5}" type="pres">
      <dgm:prSet presAssocID="{36FD0864-2C4B-4447-81DF-744B305CF1D9}" presName="parTx" presStyleLbl="revTx" presStyleIdx="4" presStyleCnt="8">
        <dgm:presLayoutVars>
          <dgm:chMax val="0"/>
          <dgm:chPref val="0"/>
        </dgm:presLayoutVars>
      </dgm:prSet>
      <dgm:spPr/>
    </dgm:pt>
    <dgm:pt modelId="{946A7274-D88D-4761-A0A2-D7643BC56AC2}" type="pres">
      <dgm:prSet presAssocID="{B7966131-A07A-464F-A5D3-793BD4D14EB1}" presName="sibTrans" presStyleCnt="0"/>
      <dgm:spPr/>
    </dgm:pt>
    <dgm:pt modelId="{4914E13E-C399-4408-9F5F-D58A7833CB0B}" type="pres">
      <dgm:prSet presAssocID="{645BECFE-E5DF-4A20-9BD9-BE51EDD94284}" presName="compNode" presStyleCnt="0"/>
      <dgm:spPr/>
    </dgm:pt>
    <dgm:pt modelId="{E46A7285-6362-47B2-A7D9-449E5603AC84}" type="pres">
      <dgm:prSet presAssocID="{645BECFE-E5DF-4A20-9BD9-BE51EDD94284}" presName="bgRect" presStyleLbl="bgShp" presStyleIdx="5" presStyleCnt="8"/>
      <dgm:spPr/>
    </dgm:pt>
    <dgm:pt modelId="{1A510674-DC2A-46C1-B181-FB6243D20092}" type="pres">
      <dgm:prSet presAssocID="{645BECFE-E5DF-4A20-9BD9-BE51EDD9428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6C6FBC-B252-4911-BC3F-FADF61C5DF45}" type="pres">
      <dgm:prSet presAssocID="{645BECFE-E5DF-4A20-9BD9-BE51EDD94284}" presName="spaceRect" presStyleCnt="0"/>
      <dgm:spPr/>
    </dgm:pt>
    <dgm:pt modelId="{13B796C3-7210-4E63-8943-3A3D8E76CF51}" type="pres">
      <dgm:prSet presAssocID="{645BECFE-E5DF-4A20-9BD9-BE51EDD94284}" presName="parTx" presStyleLbl="revTx" presStyleIdx="5" presStyleCnt="8">
        <dgm:presLayoutVars>
          <dgm:chMax val="0"/>
          <dgm:chPref val="0"/>
        </dgm:presLayoutVars>
      </dgm:prSet>
      <dgm:spPr/>
    </dgm:pt>
    <dgm:pt modelId="{90F17D9A-CD4C-4412-AE44-EE688AD25C38}" type="pres">
      <dgm:prSet presAssocID="{57355B6E-2F85-4169-8BCB-65AC4E39451F}" presName="sibTrans" presStyleCnt="0"/>
      <dgm:spPr/>
    </dgm:pt>
    <dgm:pt modelId="{D5245F54-2DF9-4FDE-858D-45A43B8F5E98}" type="pres">
      <dgm:prSet presAssocID="{BA8A5A8B-0064-4510-86C1-F875F01E9113}" presName="compNode" presStyleCnt="0"/>
      <dgm:spPr/>
    </dgm:pt>
    <dgm:pt modelId="{CBC83D54-E736-43F6-9044-9735EF671196}" type="pres">
      <dgm:prSet presAssocID="{BA8A5A8B-0064-4510-86C1-F875F01E9113}" presName="bgRect" presStyleLbl="bgShp" presStyleIdx="6" presStyleCnt="8"/>
      <dgm:spPr/>
    </dgm:pt>
    <dgm:pt modelId="{B3FDC4EF-A17C-4434-BB32-C8456CBF08E4}" type="pres">
      <dgm:prSet presAssocID="{BA8A5A8B-0064-4510-86C1-F875F01E91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A2D2CEB-47B1-4152-9F81-0CE4DDDE28DF}" type="pres">
      <dgm:prSet presAssocID="{BA8A5A8B-0064-4510-86C1-F875F01E9113}" presName="spaceRect" presStyleCnt="0"/>
      <dgm:spPr/>
    </dgm:pt>
    <dgm:pt modelId="{28B1E610-3C5E-4DE4-BF4F-0C95098B8785}" type="pres">
      <dgm:prSet presAssocID="{BA8A5A8B-0064-4510-86C1-F875F01E9113}" presName="parTx" presStyleLbl="revTx" presStyleIdx="6" presStyleCnt="8">
        <dgm:presLayoutVars>
          <dgm:chMax val="0"/>
          <dgm:chPref val="0"/>
        </dgm:presLayoutVars>
      </dgm:prSet>
      <dgm:spPr/>
    </dgm:pt>
    <dgm:pt modelId="{9178AA31-0A66-4EAF-987B-7EE0AD1AD3DE}" type="pres">
      <dgm:prSet presAssocID="{298CF959-B2EC-41D0-92DC-05AF7F98721B}" presName="sibTrans" presStyleCnt="0"/>
      <dgm:spPr/>
    </dgm:pt>
    <dgm:pt modelId="{7438876C-5410-4131-A790-B1DC799F1E09}" type="pres">
      <dgm:prSet presAssocID="{ABC61833-4D4D-4CF7-A959-9892B046FA71}" presName="compNode" presStyleCnt="0"/>
      <dgm:spPr/>
    </dgm:pt>
    <dgm:pt modelId="{E9F09B6A-3826-4541-B539-467CC3A3DEA8}" type="pres">
      <dgm:prSet presAssocID="{ABC61833-4D4D-4CF7-A959-9892B046FA71}" presName="bgRect" presStyleLbl="bgShp" presStyleIdx="7" presStyleCnt="8"/>
      <dgm:spPr/>
    </dgm:pt>
    <dgm:pt modelId="{153171E1-C242-4C21-954F-12117126E7BC}" type="pres">
      <dgm:prSet presAssocID="{ABC61833-4D4D-4CF7-A959-9892B046FA7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0E5D188-F18F-4176-B8AE-3CB9AA91231B}" type="pres">
      <dgm:prSet presAssocID="{ABC61833-4D4D-4CF7-A959-9892B046FA71}" presName="spaceRect" presStyleCnt="0"/>
      <dgm:spPr/>
    </dgm:pt>
    <dgm:pt modelId="{E65B0A59-9283-4C1B-A73E-CB5043DD72EA}" type="pres">
      <dgm:prSet presAssocID="{ABC61833-4D4D-4CF7-A959-9892B046FA71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38290C33-3356-4FCC-86DC-233D22DDDB35}" type="presOf" srcId="{CD3B2E2B-A2FA-4D09-8F14-11B74AC7172B}" destId="{92ABB203-D62E-4041-8594-BC49298E03CC}" srcOrd="0" destOrd="0" presId="urn:microsoft.com/office/officeart/2018/2/layout/IconVerticalSolidList"/>
    <dgm:cxn modelId="{417E2834-BC24-4196-8DFD-8A426B001644}" srcId="{C5D027EA-E1EB-4C50-AD61-E41023D2F5CA}" destId="{2296AC7B-5FEF-4472-B0E2-74D2EF4AEE86}" srcOrd="3" destOrd="0" parTransId="{8F1A1ED1-9A93-4F14-AF9C-C3EB8B1D8743}" sibTransId="{C3CC830B-10D2-4A4B-9375-844E017D5046}"/>
    <dgm:cxn modelId="{EC3E8546-5365-4463-A294-77FC6D3D765A}" type="presOf" srcId="{6DBB3EEE-A034-484E-AA6F-D8CA47343DF9}" destId="{192ECB42-1A27-452B-BDFB-369035EB550D}" srcOrd="0" destOrd="0" presId="urn:microsoft.com/office/officeart/2018/2/layout/IconVerticalSolidList"/>
    <dgm:cxn modelId="{E9EDE86A-2494-4030-A9B8-C3A63B410003}" type="presOf" srcId="{36FD0864-2C4B-4447-81DF-744B305CF1D9}" destId="{0BCC59CD-145A-406A-A56C-D523EBE62DA5}" srcOrd="0" destOrd="0" presId="urn:microsoft.com/office/officeart/2018/2/layout/IconVerticalSolidList"/>
    <dgm:cxn modelId="{3C364050-D4D9-4F48-A92C-57652F3D0EA0}" srcId="{C5D027EA-E1EB-4C50-AD61-E41023D2F5CA}" destId="{36FD0864-2C4B-4447-81DF-744B305CF1D9}" srcOrd="4" destOrd="0" parTransId="{64E189CC-7C66-44C3-B98A-FB0A249E0748}" sibTransId="{B7966131-A07A-464F-A5D3-793BD4D14EB1}"/>
    <dgm:cxn modelId="{D711A051-742A-4973-99CD-606C3535A991}" srcId="{C5D027EA-E1EB-4C50-AD61-E41023D2F5CA}" destId="{BA8A5A8B-0064-4510-86C1-F875F01E9113}" srcOrd="6" destOrd="0" parTransId="{DE20C24B-1F90-49AA-B58B-44674DBEB342}" sibTransId="{298CF959-B2EC-41D0-92DC-05AF7F98721B}"/>
    <dgm:cxn modelId="{47D91E80-3140-404E-8391-0D826D85C881}" srcId="{C5D027EA-E1EB-4C50-AD61-E41023D2F5CA}" destId="{ABC61833-4D4D-4CF7-A959-9892B046FA71}" srcOrd="7" destOrd="0" parTransId="{55E5C119-09E5-4FB2-BE0C-F35CDD782BE2}" sibTransId="{6840F95A-C366-4634-8DCC-E87340B95F0E}"/>
    <dgm:cxn modelId="{AC869287-D803-48CF-B60F-2F7004A6F013}" type="presOf" srcId="{2296AC7B-5FEF-4472-B0E2-74D2EF4AEE86}" destId="{396794AC-D9B0-4994-BAD1-A33148E31957}" srcOrd="0" destOrd="0" presId="urn:microsoft.com/office/officeart/2018/2/layout/IconVerticalSolidList"/>
    <dgm:cxn modelId="{1AEF0D8A-4867-43B9-B0F1-B4E1DAA1162A}" srcId="{C5D027EA-E1EB-4C50-AD61-E41023D2F5CA}" destId="{098AD71D-905F-49AA-B094-D931F0A0C64E}" srcOrd="2" destOrd="0" parTransId="{BF3F1C9B-8F21-4A03-9BFB-F281DD7D6E8B}" sibTransId="{EEB2AE0A-76F2-4334-A0A9-25840E934883}"/>
    <dgm:cxn modelId="{4B2B4792-D838-4E70-9E96-812B8DE228E3}" type="presOf" srcId="{C5D027EA-E1EB-4C50-AD61-E41023D2F5CA}" destId="{4AC0C009-32EB-454F-8A65-60456FDFD443}" srcOrd="0" destOrd="0" presId="urn:microsoft.com/office/officeart/2018/2/layout/IconVerticalSolidList"/>
    <dgm:cxn modelId="{85616595-1F89-40FE-9074-70F66E54CC68}" type="presOf" srcId="{645BECFE-E5DF-4A20-9BD9-BE51EDD94284}" destId="{13B796C3-7210-4E63-8943-3A3D8E76CF51}" srcOrd="0" destOrd="0" presId="urn:microsoft.com/office/officeart/2018/2/layout/IconVerticalSolidList"/>
    <dgm:cxn modelId="{83F190AC-2B1E-4867-AA7C-42C040F9D4F4}" type="presOf" srcId="{098AD71D-905F-49AA-B094-D931F0A0C64E}" destId="{304982AB-FBDB-47D7-9FBA-9F75C9ADE2B2}" srcOrd="0" destOrd="0" presId="urn:microsoft.com/office/officeart/2018/2/layout/IconVerticalSolidList"/>
    <dgm:cxn modelId="{EB5EE7B4-48F5-4C6C-B616-584EF6DEBBC5}" srcId="{C5D027EA-E1EB-4C50-AD61-E41023D2F5CA}" destId="{645BECFE-E5DF-4A20-9BD9-BE51EDD94284}" srcOrd="5" destOrd="0" parTransId="{97BC2E74-3E27-4D19-96B2-1693FC47F8AE}" sibTransId="{57355B6E-2F85-4169-8BCB-65AC4E39451F}"/>
    <dgm:cxn modelId="{5DAB8EC5-67BE-4B61-B093-3BB4694C7041}" srcId="{C5D027EA-E1EB-4C50-AD61-E41023D2F5CA}" destId="{CD3B2E2B-A2FA-4D09-8F14-11B74AC7172B}" srcOrd="0" destOrd="0" parTransId="{B7A76A3C-FA7A-43B5-8FD5-44F1A06063B6}" sibTransId="{5E037C56-5178-49D4-BAA7-386A247021D4}"/>
    <dgm:cxn modelId="{CFAC71D2-CCF1-492D-9BC2-EA432EFCCE52}" type="presOf" srcId="{BA8A5A8B-0064-4510-86C1-F875F01E9113}" destId="{28B1E610-3C5E-4DE4-BF4F-0C95098B8785}" srcOrd="0" destOrd="0" presId="urn:microsoft.com/office/officeart/2018/2/layout/IconVerticalSolidList"/>
    <dgm:cxn modelId="{45123EEB-DC67-4605-869D-626A094033E5}" type="presOf" srcId="{ABC61833-4D4D-4CF7-A959-9892B046FA71}" destId="{E65B0A59-9283-4C1B-A73E-CB5043DD72EA}" srcOrd="0" destOrd="0" presId="urn:microsoft.com/office/officeart/2018/2/layout/IconVerticalSolidList"/>
    <dgm:cxn modelId="{85E8F3F5-EAB2-426E-81AC-B0324F929CBA}" srcId="{C5D027EA-E1EB-4C50-AD61-E41023D2F5CA}" destId="{6DBB3EEE-A034-484E-AA6F-D8CA47343DF9}" srcOrd="1" destOrd="0" parTransId="{B15E8CFC-DB19-4BC3-9AFF-4B27758D52F4}" sibTransId="{C11BEF15-FDA0-4407-9EB1-B3DC9703DD73}"/>
    <dgm:cxn modelId="{B32F2E96-8F11-4015-8B0D-84016D62C81E}" type="presParOf" srcId="{4AC0C009-32EB-454F-8A65-60456FDFD443}" destId="{CEEA1E5A-0536-41B7-833E-E13586D4DE99}" srcOrd="0" destOrd="0" presId="urn:microsoft.com/office/officeart/2018/2/layout/IconVerticalSolidList"/>
    <dgm:cxn modelId="{A1149380-488E-4C28-9DA0-2D55745DF88F}" type="presParOf" srcId="{CEEA1E5A-0536-41B7-833E-E13586D4DE99}" destId="{BFAC8286-09D0-4E2A-9AD5-893FF6670648}" srcOrd="0" destOrd="0" presId="urn:microsoft.com/office/officeart/2018/2/layout/IconVerticalSolidList"/>
    <dgm:cxn modelId="{E29AF54B-8C7D-4085-87C9-5F80C76F7A5D}" type="presParOf" srcId="{CEEA1E5A-0536-41B7-833E-E13586D4DE99}" destId="{1CE49DBF-5F4F-4343-8A6D-44DC913090C1}" srcOrd="1" destOrd="0" presId="urn:microsoft.com/office/officeart/2018/2/layout/IconVerticalSolidList"/>
    <dgm:cxn modelId="{4B1911B4-DACD-4919-B528-507A30B7A777}" type="presParOf" srcId="{CEEA1E5A-0536-41B7-833E-E13586D4DE99}" destId="{5167B88E-8662-4F92-A8D6-BC9DDFFBF3F5}" srcOrd="2" destOrd="0" presId="urn:microsoft.com/office/officeart/2018/2/layout/IconVerticalSolidList"/>
    <dgm:cxn modelId="{7673F440-94D5-4B35-845D-085BB48092A4}" type="presParOf" srcId="{CEEA1E5A-0536-41B7-833E-E13586D4DE99}" destId="{92ABB203-D62E-4041-8594-BC49298E03CC}" srcOrd="3" destOrd="0" presId="urn:microsoft.com/office/officeart/2018/2/layout/IconVerticalSolidList"/>
    <dgm:cxn modelId="{09B47EA3-6531-43F8-998D-706B8050AE92}" type="presParOf" srcId="{4AC0C009-32EB-454F-8A65-60456FDFD443}" destId="{983EAB00-24F7-4967-BE2C-91257752950B}" srcOrd="1" destOrd="0" presId="urn:microsoft.com/office/officeart/2018/2/layout/IconVerticalSolidList"/>
    <dgm:cxn modelId="{0A35CC2F-19EC-447E-A7EF-A07218D50F1D}" type="presParOf" srcId="{4AC0C009-32EB-454F-8A65-60456FDFD443}" destId="{1FDE6530-2BA6-40A0-BCEF-470F35A0BA89}" srcOrd="2" destOrd="0" presId="urn:microsoft.com/office/officeart/2018/2/layout/IconVerticalSolidList"/>
    <dgm:cxn modelId="{2BB526B9-7252-469D-944C-7DE5EA9E6DFB}" type="presParOf" srcId="{1FDE6530-2BA6-40A0-BCEF-470F35A0BA89}" destId="{0CE6096F-33A9-4A94-B1BA-475551FA3599}" srcOrd="0" destOrd="0" presId="urn:microsoft.com/office/officeart/2018/2/layout/IconVerticalSolidList"/>
    <dgm:cxn modelId="{6FB15566-AB21-4A84-97A2-DF91BCCF6C9B}" type="presParOf" srcId="{1FDE6530-2BA6-40A0-BCEF-470F35A0BA89}" destId="{6D719575-455B-415F-9238-12E9515FCD94}" srcOrd="1" destOrd="0" presId="urn:microsoft.com/office/officeart/2018/2/layout/IconVerticalSolidList"/>
    <dgm:cxn modelId="{A642DAC9-42A9-4872-A4A7-D6806F9E79F8}" type="presParOf" srcId="{1FDE6530-2BA6-40A0-BCEF-470F35A0BA89}" destId="{C3A52D23-4211-4055-AC54-D133BFFBC5F9}" srcOrd="2" destOrd="0" presId="urn:microsoft.com/office/officeart/2018/2/layout/IconVerticalSolidList"/>
    <dgm:cxn modelId="{3FF5EE6A-6426-41E4-A453-D81F3883BF92}" type="presParOf" srcId="{1FDE6530-2BA6-40A0-BCEF-470F35A0BA89}" destId="{192ECB42-1A27-452B-BDFB-369035EB550D}" srcOrd="3" destOrd="0" presId="urn:microsoft.com/office/officeart/2018/2/layout/IconVerticalSolidList"/>
    <dgm:cxn modelId="{C34EA4CE-4874-4FA4-840E-661BB19ECDB3}" type="presParOf" srcId="{4AC0C009-32EB-454F-8A65-60456FDFD443}" destId="{062EBCCF-2796-4119-9F76-010A1964D0AC}" srcOrd="3" destOrd="0" presId="urn:microsoft.com/office/officeart/2018/2/layout/IconVerticalSolidList"/>
    <dgm:cxn modelId="{1A718A48-988D-4850-9375-26EC31C62A66}" type="presParOf" srcId="{4AC0C009-32EB-454F-8A65-60456FDFD443}" destId="{1D247EEC-875E-43CA-9227-232A61EC2796}" srcOrd="4" destOrd="0" presId="urn:microsoft.com/office/officeart/2018/2/layout/IconVerticalSolidList"/>
    <dgm:cxn modelId="{39DB4335-ACBA-4C24-9C38-FD53E322801E}" type="presParOf" srcId="{1D247EEC-875E-43CA-9227-232A61EC2796}" destId="{0436AB78-2900-42E6-84DA-DBFA76C74D11}" srcOrd="0" destOrd="0" presId="urn:microsoft.com/office/officeart/2018/2/layout/IconVerticalSolidList"/>
    <dgm:cxn modelId="{06BA8FF3-ED1A-4D47-BEF6-C2173A1719F6}" type="presParOf" srcId="{1D247EEC-875E-43CA-9227-232A61EC2796}" destId="{B9A3366E-7BE4-49F1-8A55-3A479AFD3748}" srcOrd="1" destOrd="0" presId="urn:microsoft.com/office/officeart/2018/2/layout/IconVerticalSolidList"/>
    <dgm:cxn modelId="{5CD46D70-4B6D-4261-914D-77AC33ED32C0}" type="presParOf" srcId="{1D247EEC-875E-43CA-9227-232A61EC2796}" destId="{033C8F0E-7463-4172-8161-460EC34D85AC}" srcOrd="2" destOrd="0" presId="urn:microsoft.com/office/officeart/2018/2/layout/IconVerticalSolidList"/>
    <dgm:cxn modelId="{5EC537B0-794A-43F2-8912-742EEE601FE8}" type="presParOf" srcId="{1D247EEC-875E-43CA-9227-232A61EC2796}" destId="{304982AB-FBDB-47D7-9FBA-9F75C9ADE2B2}" srcOrd="3" destOrd="0" presId="urn:microsoft.com/office/officeart/2018/2/layout/IconVerticalSolidList"/>
    <dgm:cxn modelId="{E3DFBCD4-DC74-4EF0-A981-A317D2264F96}" type="presParOf" srcId="{4AC0C009-32EB-454F-8A65-60456FDFD443}" destId="{8D173D04-44C3-4072-A87F-7F94EFCECED0}" srcOrd="5" destOrd="0" presId="urn:microsoft.com/office/officeart/2018/2/layout/IconVerticalSolidList"/>
    <dgm:cxn modelId="{1ED94122-05F5-4639-8569-81E623EB0823}" type="presParOf" srcId="{4AC0C009-32EB-454F-8A65-60456FDFD443}" destId="{53E58D55-D586-4A85-B6EC-51C5B8E13C7E}" srcOrd="6" destOrd="0" presId="urn:microsoft.com/office/officeart/2018/2/layout/IconVerticalSolidList"/>
    <dgm:cxn modelId="{38A126B5-516C-4669-9525-A2E111E7A2AB}" type="presParOf" srcId="{53E58D55-D586-4A85-B6EC-51C5B8E13C7E}" destId="{A31C53AC-A1EC-427C-9CE2-2DFF0B7C03C8}" srcOrd="0" destOrd="0" presId="urn:microsoft.com/office/officeart/2018/2/layout/IconVerticalSolidList"/>
    <dgm:cxn modelId="{3608EB5C-B603-4055-8247-F1AC3FB89A9B}" type="presParOf" srcId="{53E58D55-D586-4A85-B6EC-51C5B8E13C7E}" destId="{4A6221A4-6DA3-4735-AA3C-05A85FB65ED1}" srcOrd="1" destOrd="0" presId="urn:microsoft.com/office/officeart/2018/2/layout/IconVerticalSolidList"/>
    <dgm:cxn modelId="{12D7459D-490C-4202-BDB3-333B5C035FD0}" type="presParOf" srcId="{53E58D55-D586-4A85-B6EC-51C5B8E13C7E}" destId="{8886B0EF-4504-40D0-8D64-8B866A14B9B0}" srcOrd="2" destOrd="0" presId="urn:microsoft.com/office/officeart/2018/2/layout/IconVerticalSolidList"/>
    <dgm:cxn modelId="{117C3516-CD2F-4C49-8CCB-0BC428256728}" type="presParOf" srcId="{53E58D55-D586-4A85-B6EC-51C5B8E13C7E}" destId="{396794AC-D9B0-4994-BAD1-A33148E31957}" srcOrd="3" destOrd="0" presId="urn:microsoft.com/office/officeart/2018/2/layout/IconVerticalSolidList"/>
    <dgm:cxn modelId="{DD061EF7-9DD6-4C67-89B8-C079ED464D02}" type="presParOf" srcId="{4AC0C009-32EB-454F-8A65-60456FDFD443}" destId="{9B14B86C-4703-426B-BDB4-A1BFACC69AE1}" srcOrd="7" destOrd="0" presId="urn:microsoft.com/office/officeart/2018/2/layout/IconVerticalSolidList"/>
    <dgm:cxn modelId="{ADF3706F-FF94-4B45-97BD-4DBD8A262948}" type="presParOf" srcId="{4AC0C009-32EB-454F-8A65-60456FDFD443}" destId="{9EDD63AE-17FE-4B2E-8CE0-994BFF6140B3}" srcOrd="8" destOrd="0" presId="urn:microsoft.com/office/officeart/2018/2/layout/IconVerticalSolidList"/>
    <dgm:cxn modelId="{51B24DC3-9AB7-47C2-9B6B-D41C4B9EDFBE}" type="presParOf" srcId="{9EDD63AE-17FE-4B2E-8CE0-994BFF6140B3}" destId="{1AEF2B2D-2ABD-4B45-A8DA-A6A039AC9A71}" srcOrd="0" destOrd="0" presId="urn:microsoft.com/office/officeart/2018/2/layout/IconVerticalSolidList"/>
    <dgm:cxn modelId="{B74B8455-F01C-4DEB-8FF0-0EBB936F675F}" type="presParOf" srcId="{9EDD63AE-17FE-4B2E-8CE0-994BFF6140B3}" destId="{98618031-14CF-43D9-9736-05DD8B3B983D}" srcOrd="1" destOrd="0" presId="urn:microsoft.com/office/officeart/2018/2/layout/IconVerticalSolidList"/>
    <dgm:cxn modelId="{FF49DC42-2D36-40CE-B6D7-2E3C37548736}" type="presParOf" srcId="{9EDD63AE-17FE-4B2E-8CE0-994BFF6140B3}" destId="{F3480413-4770-4D2D-A0A9-09F010DCD186}" srcOrd="2" destOrd="0" presId="urn:microsoft.com/office/officeart/2018/2/layout/IconVerticalSolidList"/>
    <dgm:cxn modelId="{CAC41C60-6A66-4845-B2C7-8A95FD650FC5}" type="presParOf" srcId="{9EDD63AE-17FE-4B2E-8CE0-994BFF6140B3}" destId="{0BCC59CD-145A-406A-A56C-D523EBE62DA5}" srcOrd="3" destOrd="0" presId="urn:microsoft.com/office/officeart/2018/2/layout/IconVerticalSolidList"/>
    <dgm:cxn modelId="{8C72D04E-8044-4DC1-9569-96F78A8C9BEA}" type="presParOf" srcId="{4AC0C009-32EB-454F-8A65-60456FDFD443}" destId="{946A7274-D88D-4761-A0A2-D7643BC56AC2}" srcOrd="9" destOrd="0" presId="urn:microsoft.com/office/officeart/2018/2/layout/IconVerticalSolidList"/>
    <dgm:cxn modelId="{EBE2275C-2F45-46F9-9C02-0FB86BEF5D00}" type="presParOf" srcId="{4AC0C009-32EB-454F-8A65-60456FDFD443}" destId="{4914E13E-C399-4408-9F5F-D58A7833CB0B}" srcOrd="10" destOrd="0" presId="urn:microsoft.com/office/officeart/2018/2/layout/IconVerticalSolidList"/>
    <dgm:cxn modelId="{7B443D7B-2D85-43CE-8E81-6497EFB9126D}" type="presParOf" srcId="{4914E13E-C399-4408-9F5F-D58A7833CB0B}" destId="{E46A7285-6362-47B2-A7D9-449E5603AC84}" srcOrd="0" destOrd="0" presId="urn:microsoft.com/office/officeart/2018/2/layout/IconVerticalSolidList"/>
    <dgm:cxn modelId="{2BC72026-407C-48F1-9297-A032009D43EE}" type="presParOf" srcId="{4914E13E-C399-4408-9F5F-D58A7833CB0B}" destId="{1A510674-DC2A-46C1-B181-FB6243D20092}" srcOrd="1" destOrd="0" presId="urn:microsoft.com/office/officeart/2018/2/layout/IconVerticalSolidList"/>
    <dgm:cxn modelId="{93965129-7079-4904-807F-3F0F708EF540}" type="presParOf" srcId="{4914E13E-C399-4408-9F5F-D58A7833CB0B}" destId="{596C6FBC-B252-4911-BC3F-FADF61C5DF45}" srcOrd="2" destOrd="0" presId="urn:microsoft.com/office/officeart/2018/2/layout/IconVerticalSolidList"/>
    <dgm:cxn modelId="{58D2377A-6E16-49D3-8884-DC88D49EDC61}" type="presParOf" srcId="{4914E13E-C399-4408-9F5F-D58A7833CB0B}" destId="{13B796C3-7210-4E63-8943-3A3D8E76CF51}" srcOrd="3" destOrd="0" presId="urn:microsoft.com/office/officeart/2018/2/layout/IconVerticalSolidList"/>
    <dgm:cxn modelId="{ADF23386-9AFC-41BB-86CE-3B569B5B6FC9}" type="presParOf" srcId="{4AC0C009-32EB-454F-8A65-60456FDFD443}" destId="{90F17D9A-CD4C-4412-AE44-EE688AD25C38}" srcOrd="11" destOrd="0" presId="urn:microsoft.com/office/officeart/2018/2/layout/IconVerticalSolidList"/>
    <dgm:cxn modelId="{0651E531-AF17-4BEF-A1A4-F45055481E43}" type="presParOf" srcId="{4AC0C009-32EB-454F-8A65-60456FDFD443}" destId="{D5245F54-2DF9-4FDE-858D-45A43B8F5E98}" srcOrd="12" destOrd="0" presId="urn:microsoft.com/office/officeart/2018/2/layout/IconVerticalSolidList"/>
    <dgm:cxn modelId="{0B970A8D-9DFC-4D64-A223-824653285474}" type="presParOf" srcId="{D5245F54-2DF9-4FDE-858D-45A43B8F5E98}" destId="{CBC83D54-E736-43F6-9044-9735EF671196}" srcOrd="0" destOrd="0" presId="urn:microsoft.com/office/officeart/2018/2/layout/IconVerticalSolidList"/>
    <dgm:cxn modelId="{8624C870-B4CA-4E3D-9C19-536C51D4286F}" type="presParOf" srcId="{D5245F54-2DF9-4FDE-858D-45A43B8F5E98}" destId="{B3FDC4EF-A17C-4434-BB32-C8456CBF08E4}" srcOrd="1" destOrd="0" presId="urn:microsoft.com/office/officeart/2018/2/layout/IconVerticalSolidList"/>
    <dgm:cxn modelId="{258BD190-D78E-4023-952D-D561985AB437}" type="presParOf" srcId="{D5245F54-2DF9-4FDE-858D-45A43B8F5E98}" destId="{CA2D2CEB-47B1-4152-9F81-0CE4DDDE28DF}" srcOrd="2" destOrd="0" presId="urn:microsoft.com/office/officeart/2018/2/layout/IconVerticalSolidList"/>
    <dgm:cxn modelId="{FE1DFB06-EC53-468F-88FA-D38A4398E60B}" type="presParOf" srcId="{D5245F54-2DF9-4FDE-858D-45A43B8F5E98}" destId="{28B1E610-3C5E-4DE4-BF4F-0C95098B8785}" srcOrd="3" destOrd="0" presId="urn:microsoft.com/office/officeart/2018/2/layout/IconVerticalSolidList"/>
    <dgm:cxn modelId="{8AF63277-316B-42FF-BA51-F5F3C0A96AE9}" type="presParOf" srcId="{4AC0C009-32EB-454F-8A65-60456FDFD443}" destId="{9178AA31-0A66-4EAF-987B-7EE0AD1AD3DE}" srcOrd="13" destOrd="0" presId="urn:microsoft.com/office/officeart/2018/2/layout/IconVerticalSolidList"/>
    <dgm:cxn modelId="{1E8E1ADC-E654-4121-A66C-A11B4096021E}" type="presParOf" srcId="{4AC0C009-32EB-454F-8A65-60456FDFD443}" destId="{7438876C-5410-4131-A790-B1DC799F1E09}" srcOrd="14" destOrd="0" presId="urn:microsoft.com/office/officeart/2018/2/layout/IconVerticalSolidList"/>
    <dgm:cxn modelId="{93C131A3-B0BF-42AF-8BF4-4AD54CAD88C4}" type="presParOf" srcId="{7438876C-5410-4131-A790-B1DC799F1E09}" destId="{E9F09B6A-3826-4541-B539-467CC3A3DEA8}" srcOrd="0" destOrd="0" presId="urn:microsoft.com/office/officeart/2018/2/layout/IconVerticalSolidList"/>
    <dgm:cxn modelId="{9EE9A9B8-CC2C-4223-9DB1-5834C00C2F0E}" type="presParOf" srcId="{7438876C-5410-4131-A790-B1DC799F1E09}" destId="{153171E1-C242-4C21-954F-12117126E7BC}" srcOrd="1" destOrd="0" presId="urn:microsoft.com/office/officeart/2018/2/layout/IconVerticalSolidList"/>
    <dgm:cxn modelId="{9B36BD7F-9E9E-4845-BB54-EA4AEA405202}" type="presParOf" srcId="{7438876C-5410-4131-A790-B1DC799F1E09}" destId="{C0E5D188-F18F-4176-B8AE-3CB9AA91231B}" srcOrd="2" destOrd="0" presId="urn:microsoft.com/office/officeart/2018/2/layout/IconVerticalSolidList"/>
    <dgm:cxn modelId="{3E9A3A1A-37E5-4389-8E7F-49D3156CB1EF}" type="presParOf" srcId="{7438876C-5410-4131-A790-B1DC799F1E09}" destId="{E65B0A59-9283-4C1B-A73E-CB5043DD72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AC8286-09D0-4E2A-9AD5-893FF6670648}">
      <dsp:nvSpPr>
        <dsp:cNvPr id="0" name=""/>
        <dsp:cNvSpPr/>
      </dsp:nvSpPr>
      <dsp:spPr>
        <a:xfrm>
          <a:off x="0" y="468"/>
          <a:ext cx="3729867" cy="3937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49DBF-5F4F-4343-8A6D-44DC913090C1}">
      <dsp:nvSpPr>
        <dsp:cNvPr id="0" name=""/>
        <dsp:cNvSpPr/>
      </dsp:nvSpPr>
      <dsp:spPr>
        <a:xfrm>
          <a:off x="119114" y="89066"/>
          <a:ext cx="216572" cy="216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BB203-D62E-4041-8594-BC49298E03CC}">
      <dsp:nvSpPr>
        <dsp:cNvPr id="0" name=""/>
        <dsp:cNvSpPr/>
      </dsp:nvSpPr>
      <dsp:spPr>
        <a:xfrm>
          <a:off x="454801" y="468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Company Overview</a:t>
          </a:r>
        </a:p>
      </dsp:txBody>
      <dsp:txXfrm>
        <a:off x="454801" y="468"/>
        <a:ext cx="3275065" cy="393767"/>
      </dsp:txXfrm>
    </dsp:sp>
    <dsp:sp modelId="{0CE6096F-33A9-4A94-B1BA-475551FA3599}">
      <dsp:nvSpPr>
        <dsp:cNvPr id="0" name=""/>
        <dsp:cNvSpPr/>
      </dsp:nvSpPr>
      <dsp:spPr>
        <a:xfrm>
          <a:off x="0" y="492678"/>
          <a:ext cx="3729867" cy="393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719575-455B-415F-9238-12E9515FCD94}">
      <dsp:nvSpPr>
        <dsp:cNvPr id="0" name=""/>
        <dsp:cNvSpPr/>
      </dsp:nvSpPr>
      <dsp:spPr>
        <a:xfrm>
          <a:off x="119114" y="581276"/>
          <a:ext cx="216572" cy="216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ECB42-1A27-452B-BDFB-369035EB550D}">
      <dsp:nvSpPr>
        <dsp:cNvPr id="0" name=""/>
        <dsp:cNvSpPr/>
      </dsp:nvSpPr>
      <dsp:spPr>
        <a:xfrm>
          <a:off x="454801" y="492678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SWOT Analysis</a:t>
          </a:r>
        </a:p>
      </dsp:txBody>
      <dsp:txXfrm>
        <a:off x="454801" y="492678"/>
        <a:ext cx="3275065" cy="393767"/>
      </dsp:txXfrm>
    </dsp:sp>
    <dsp:sp modelId="{0436AB78-2900-42E6-84DA-DBFA76C74D11}">
      <dsp:nvSpPr>
        <dsp:cNvPr id="0" name=""/>
        <dsp:cNvSpPr/>
      </dsp:nvSpPr>
      <dsp:spPr>
        <a:xfrm>
          <a:off x="0" y="984887"/>
          <a:ext cx="3729867" cy="393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3366E-7BE4-49F1-8A55-3A479AFD3748}">
      <dsp:nvSpPr>
        <dsp:cNvPr id="0" name=""/>
        <dsp:cNvSpPr/>
      </dsp:nvSpPr>
      <dsp:spPr>
        <a:xfrm>
          <a:off x="119114" y="1073485"/>
          <a:ext cx="216572" cy="216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982AB-FBDB-47D7-9FBA-9F75C9ADE2B2}">
      <dsp:nvSpPr>
        <dsp:cNvPr id="0" name=""/>
        <dsp:cNvSpPr/>
      </dsp:nvSpPr>
      <dsp:spPr>
        <a:xfrm>
          <a:off x="454801" y="984887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PEST Analysis</a:t>
          </a:r>
        </a:p>
      </dsp:txBody>
      <dsp:txXfrm>
        <a:off x="454801" y="984887"/>
        <a:ext cx="3275065" cy="393767"/>
      </dsp:txXfrm>
    </dsp:sp>
    <dsp:sp modelId="{A31C53AC-A1EC-427C-9CE2-2DFF0B7C03C8}">
      <dsp:nvSpPr>
        <dsp:cNvPr id="0" name=""/>
        <dsp:cNvSpPr/>
      </dsp:nvSpPr>
      <dsp:spPr>
        <a:xfrm>
          <a:off x="0" y="1477097"/>
          <a:ext cx="3729867" cy="3937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221A4-6DA3-4735-AA3C-05A85FB65ED1}">
      <dsp:nvSpPr>
        <dsp:cNvPr id="0" name=""/>
        <dsp:cNvSpPr/>
      </dsp:nvSpPr>
      <dsp:spPr>
        <a:xfrm>
          <a:off x="119114" y="1565695"/>
          <a:ext cx="216572" cy="216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794AC-D9B0-4994-BAD1-A33148E31957}">
      <dsp:nvSpPr>
        <dsp:cNvPr id="0" name=""/>
        <dsp:cNvSpPr/>
      </dsp:nvSpPr>
      <dsp:spPr>
        <a:xfrm>
          <a:off x="454801" y="1477097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Globalization Impact</a:t>
          </a:r>
        </a:p>
      </dsp:txBody>
      <dsp:txXfrm>
        <a:off x="454801" y="1477097"/>
        <a:ext cx="3275065" cy="393767"/>
      </dsp:txXfrm>
    </dsp:sp>
    <dsp:sp modelId="{1AEF2B2D-2ABD-4B45-A8DA-A6A039AC9A71}">
      <dsp:nvSpPr>
        <dsp:cNvPr id="0" name=""/>
        <dsp:cNvSpPr/>
      </dsp:nvSpPr>
      <dsp:spPr>
        <a:xfrm>
          <a:off x="0" y="1969306"/>
          <a:ext cx="3729867" cy="39376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18031-14CF-43D9-9736-05DD8B3B983D}">
      <dsp:nvSpPr>
        <dsp:cNvPr id="0" name=""/>
        <dsp:cNvSpPr/>
      </dsp:nvSpPr>
      <dsp:spPr>
        <a:xfrm>
          <a:off x="119114" y="2057904"/>
          <a:ext cx="216572" cy="216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C59CD-145A-406A-A56C-D523EBE62DA5}">
      <dsp:nvSpPr>
        <dsp:cNvPr id="0" name=""/>
        <dsp:cNvSpPr/>
      </dsp:nvSpPr>
      <dsp:spPr>
        <a:xfrm>
          <a:off x="454801" y="196930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Innovation Impact</a:t>
          </a:r>
        </a:p>
      </dsp:txBody>
      <dsp:txXfrm>
        <a:off x="454801" y="1969306"/>
        <a:ext cx="3275065" cy="393767"/>
      </dsp:txXfrm>
    </dsp:sp>
    <dsp:sp modelId="{E46A7285-6362-47B2-A7D9-449E5603AC84}">
      <dsp:nvSpPr>
        <dsp:cNvPr id="0" name=""/>
        <dsp:cNvSpPr/>
      </dsp:nvSpPr>
      <dsp:spPr>
        <a:xfrm>
          <a:off x="0" y="2461516"/>
          <a:ext cx="3729867" cy="3937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10674-DC2A-46C1-B181-FB6243D20092}">
      <dsp:nvSpPr>
        <dsp:cNvPr id="0" name=""/>
        <dsp:cNvSpPr/>
      </dsp:nvSpPr>
      <dsp:spPr>
        <a:xfrm>
          <a:off x="119114" y="2550114"/>
          <a:ext cx="216572" cy="216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796C3-7210-4E63-8943-3A3D8E76CF51}">
      <dsp:nvSpPr>
        <dsp:cNvPr id="0" name=""/>
        <dsp:cNvSpPr/>
      </dsp:nvSpPr>
      <dsp:spPr>
        <a:xfrm>
          <a:off x="454801" y="246151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Recommendations</a:t>
          </a:r>
        </a:p>
      </dsp:txBody>
      <dsp:txXfrm>
        <a:off x="454801" y="2461516"/>
        <a:ext cx="3275065" cy="393767"/>
      </dsp:txXfrm>
    </dsp:sp>
    <dsp:sp modelId="{CBC83D54-E736-43F6-9044-9735EF671196}">
      <dsp:nvSpPr>
        <dsp:cNvPr id="0" name=""/>
        <dsp:cNvSpPr/>
      </dsp:nvSpPr>
      <dsp:spPr>
        <a:xfrm>
          <a:off x="0" y="2953726"/>
          <a:ext cx="3729867" cy="393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FDC4EF-A17C-4434-BB32-C8456CBF08E4}">
      <dsp:nvSpPr>
        <dsp:cNvPr id="0" name=""/>
        <dsp:cNvSpPr/>
      </dsp:nvSpPr>
      <dsp:spPr>
        <a:xfrm>
          <a:off x="119114" y="3042323"/>
          <a:ext cx="216572" cy="21657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1E610-3C5E-4DE4-BF4F-0C95098B8785}">
      <dsp:nvSpPr>
        <dsp:cNvPr id="0" name=""/>
        <dsp:cNvSpPr/>
      </dsp:nvSpPr>
      <dsp:spPr>
        <a:xfrm>
          <a:off x="454801" y="2953726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Conclusion</a:t>
          </a:r>
        </a:p>
      </dsp:txBody>
      <dsp:txXfrm>
        <a:off x="454801" y="2953726"/>
        <a:ext cx="3275065" cy="393767"/>
      </dsp:txXfrm>
    </dsp:sp>
    <dsp:sp modelId="{E9F09B6A-3826-4541-B539-467CC3A3DEA8}">
      <dsp:nvSpPr>
        <dsp:cNvPr id="0" name=""/>
        <dsp:cNvSpPr/>
      </dsp:nvSpPr>
      <dsp:spPr>
        <a:xfrm>
          <a:off x="0" y="3445935"/>
          <a:ext cx="3729867" cy="3937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71E1-C242-4C21-954F-12117126E7BC}">
      <dsp:nvSpPr>
        <dsp:cNvPr id="0" name=""/>
        <dsp:cNvSpPr/>
      </dsp:nvSpPr>
      <dsp:spPr>
        <a:xfrm>
          <a:off x="119114" y="3534533"/>
          <a:ext cx="216572" cy="21657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B0A59-9283-4C1B-A73E-CB5043DD72EA}">
      <dsp:nvSpPr>
        <dsp:cNvPr id="0" name=""/>
        <dsp:cNvSpPr/>
      </dsp:nvSpPr>
      <dsp:spPr>
        <a:xfrm>
          <a:off x="454801" y="3445935"/>
          <a:ext cx="3275065" cy="39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74" tIns="41674" rIns="41674" bIns="4167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References</a:t>
          </a:r>
        </a:p>
      </dsp:txBody>
      <dsp:txXfrm>
        <a:off x="454801" y="3445935"/>
        <a:ext cx="3275065" cy="393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8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888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638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997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093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580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700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9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19943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100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45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94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1" r:id="rId6"/>
    <p:sldLayoutId id="2147484027" r:id="rId7"/>
    <p:sldLayoutId id="2147484028" r:id="rId8"/>
    <p:sldLayoutId id="2147484029" r:id="rId9"/>
    <p:sldLayoutId id="2147484030" r:id="rId10"/>
    <p:sldLayoutId id="21474840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MW_i8_Concept_IA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fa/news/1394/07/17/883551/%D9%BE%D8%A7%D8%B1%DA%A9%DB%8C%D9%86%DA%AF-%D8%B4%DA%AF%D9%81%D8%AA-%D8%A7%D9%86%DA%AF%DB%8C%D8%B2-%D8%B4%D8%B1%DA%A9%D8%AA-bmw-%D8%AA%D8%B5%D8%A7%D9%88%DB%8C%D8%B1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otecounterquote.com/2010/07/who-finishes-first-nice-guys-or-heather.html" TargetMode="Externa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chimh/3949024436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human-hand-writing-oops-on-whiteboard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faik05/art/Bmw-i8-LibertyWalk-569177601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72937"/>
            <a:ext cx="8088406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cap="all" spc="12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BMW Group-Micro and Macro Analysis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ilver car on a white surface&#10;&#10;AI-generated content may be incorrect.">
            <a:extLst>
              <a:ext uri="{FF2B5EF4-FFF2-40B4-BE49-F238E27FC236}">
                <a16:creationId xmlns:a16="http://schemas.microsoft.com/office/drawing/2014/main" id="{2D433A2F-2E7E-4375-25FD-CF804C84B5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05" r="17667" b="-1"/>
          <a:stretch>
            <a:fillRect/>
          </a:stretch>
        </p:blipFill>
        <p:spPr>
          <a:xfrm>
            <a:off x="4462998" y="10"/>
            <a:ext cx="7729002" cy="6857990"/>
          </a:xfrm>
          <a:custGeom>
            <a:avLst/>
            <a:gdLst/>
            <a:ahLst/>
            <a:cxnLst/>
            <a:rect l="l" t="t" r="r" b="b"/>
            <a:pathLst>
              <a:path w="7729002" h="6858000">
                <a:moveTo>
                  <a:pt x="6878624" y="0"/>
                </a:moveTo>
                <a:lnTo>
                  <a:pt x="7729002" y="0"/>
                </a:lnTo>
                <a:lnTo>
                  <a:pt x="7729002" y="4099788"/>
                </a:lnTo>
                <a:lnTo>
                  <a:pt x="5311608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2999" y="2332030"/>
            <a:ext cx="5668460" cy="3443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Module code and name: Introduction to Business LCBB4014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Group names-Cristina Madalina Panaite 24133482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  -Hazir Hussain 2322707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-Zeena Yusuf   2407399</a:t>
            </a:r>
          </a:p>
          <a:p>
            <a:pPr>
              <a:lnSpc>
                <a:spcPct val="120000"/>
              </a:lnSpc>
            </a:pPr>
            <a:r>
              <a:rPr lang="en-US" dirty="0">
                <a:latin typeface="Arial Nova"/>
              </a:rPr>
              <a:t>Lecturer name: DR Victor Mah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AD042BA-B482-486E-9E0C-75374069B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B11730-7FA9-8E78-ECDC-85BC30C0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Table of content</a:t>
            </a:r>
          </a:p>
        </p:txBody>
      </p:sp>
      <p:pic>
        <p:nvPicPr>
          <p:cNvPr id="57" name="Picture 56" descr="Bmw Auto Automarke - Kostenloses Foto auf Pixabay">
            <a:extLst>
              <a:ext uri="{FF2B5EF4-FFF2-40B4-BE49-F238E27FC236}">
                <a16:creationId xmlns:a16="http://schemas.microsoft.com/office/drawing/2014/main" id="{761279CE-9113-112F-4FBA-1E195F261A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0" r="-2" b="-2"/>
          <a:stretch>
            <a:fillRect/>
          </a:stretch>
        </p:blipFill>
        <p:spPr>
          <a:xfrm>
            <a:off x="8731045" y="3708568"/>
            <a:ext cx="2817487" cy="1847573"/>
          </a:xfrm>
          <a:prstGeom prst="rect">
            <a:avLst/>
          </a:prstGeom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69915F1-3EBF-12F0-40EB-70B3848A41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5207"/>
              </p:ext>
            </p:extLst>
          </p:nvPr>
        </p:nvGraphicFramePr>
        <p:xfrm>
          <a:off x="1143000" y="2332028"/>
          <a:ext cx="3729867" cy="3840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969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10347-1D2A-D66B-8953-A33CCBF03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18DA6-BDB4-43B2-62FD-41E0431BE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latin typeface="Times New Roman"/>
                <a:cs typeface="Times New Roman"/>
              </a:rPr>
              <a:t>Founded: 1916, Munich, Germany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Employees: ~150,000 worldwide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Revenue: €155bn in 2023 (Martins,2022)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Brands: BMW, MINI, Rolls-Royce, Motorrad</a:t>
            </a:r>
            <a:endParaRPr lang="en-US" sz="1900" dirty="0"/>
          </a:p>
          <a:p>
            <a:r>
              <a:rPr lang="en-US" sz="1900" dirty="0">
                <a:latin typeface="Times New Roman"/>
                <a:cs typeface="Times New Roman"/>
              </a:rPr>
              <a:t>EV transition: Neue Klasse EVs launching 2025</a:t>
            </a:r>
            <a:endParaRPr lang="en-US" sz="1900" dirty="0"/>
          </a:p>
          <a:p>
            <a:pPr marL="0" indent="0">
              <a:buNone/>
            </a:pPr>
            <a:endParaRPr lang="en-US" sz="1900"/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001CDF8A-56BD-DDE7-984F-4BAF63A0EAE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730" r="31201" b="9"/>
          <a:stretch>
            <a:fillRect/>
          </a:stretch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3019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Beveled 3">
            <a:extLst>
              <a:ext uri="{FF2B5EF4-FFF2-40B4-BE49-F238E27FC236}">
                <a16:creationId xmlns:a16="http://schemas.microsoft.com/office/drawing/2014/main" id="{0FA6911F-E8D4-5345-6733-0C8E132A2F5B}"/>
              </a:ext>
            </a:extLst>
          </p:cNvPr>
          <p:cNvSpPr/>
          <p:nvPr/>
        </p:nvSpPr>
        <p:spPr>
          <a:xfrm>
            <a:off x="2920795" y="437400"/>
            <a:ext cx="1042415" cy="929145"/>
          </a:xfrm>
          <a:prstGeom prst="bevel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S</a:t>
            </a:r>
          </a:p>
        </p:txBody>
      </p:sp>
      <p:sp>
        <p:nvSpPr>
          <p:cNvPr id="6" name="Rectangle: Beveled 5">
            <a:extLst>
              <a:ext uri="{FF2B5EF4-FFF2-40B4-BE49-F238E27FC236}">
                <a16:creationId xmlns:a16="http://schemas.microsoft.com/office/drawing/2014/main" id="{87756612-8170-3BD3-3A1D-61D834199CA3}"/>
              </a:ext>
            </a:extLst>
          </p:cNvPr>
          <p:cNvSpPr/>
          <p:nvPr/>
        </p:nvSpPr>
        <p:spPr>
          <a:xfrm>
            <a:off x="4516757" y="437400"/>
            <a:ext cx="1042415" cy="929145"/>
          </a:xfrm>
          <a:prstGeom prst="bevel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W</a:t>
            </a:r>
          </a:p>
        </p:txBody>
      </p:sp>
      <p:sp>
        <p:nvSpPr>
          <p:cNvPr id="7" name="Rectangle: Beveled 6">
            <a:extLst>
              <a:ext uri="{FF2B5EF4-FFF2-40B4-BE49-F238E27FC236}">
                <a16:creationId xmlns:a16="http://schemas.microsoft.com/office/drawing/2014/main" id="{ADD746E9-6E4F-14A0-8C2C-A70BF860B92D}"/>
              </a:ext>
            </a:extLst>
          </p:cNvPr>
          <p:cNvSpPr/>
          <p:nvPr/>
        </p:nvSpPr>
        <p:spPr>
          <a:xfrm>
            <a:off x="6104927" y="440005"/>
            <a:ext cx="1042415" cy="939443"/>
          </a:xfrm>
          <a:prstGeom prst="bevel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O</a:t>
            </a:r>
          </a:p>
        </p:txBody>
      </p:sp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256B47C3-03F4-EC4E-CA08-4B609105A535}"/>
              </a:ext>
            </a:extLst>
          </p:cNvPr>
          <p:cNvSpPr/>
          <p:nvPr/>
        </p:nvSpPr>
        <p:spPr>
          <a:xfrm>
            <a:off x="7610273" y="434818"/>
            <a:ext cx="1042415" cy="939443"/>
          </a:xfrm>
          <a:prstGeom prst="bevel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T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28B399A-4EA7-DFF2-725D-3D94D68BCED1}"/>
              </a:ext>
            </a:extLst>
          </p:cNvPr>
          <p:cNvSpPr/>
          <p:nvPr/>
        </p:nvSpPr>
        <p:spPr>
          <a:xfrm>
            <a:off x="4519524" y="1492717"/>
            <a:ext cx="2623752" cy="45102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 Nova"/>
              </a:rPr>
              <a:t>ANALYSIS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2E66C82-83C6-DF30-29DA-F996E7CB9F74}"/>
              </a:ext>
            </a:extLst>
          </p:cNvPr>
          <p:cNvSpPr/>
          <p:nvPr/>
        </p:nvSpPr>
        <p:spPr>
          <a:xfrm>
            <a:off x="128514" y="2326580"/>
            <a:ext cx="2417804" cy="656967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STRENGTHS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2BEC24B-1361-2627-4624-FCDC0E82CB45}"/>
              </a:ext>
            </a:extLst>
          </p:cNvPr>
          <p:cNvSpPr/>
          <p:nvPr/>
        </p:nvSpPr>
        <p:spPr>
          <a:xfrm>
            <a:off x="3142333" y="2324029"/>
            <a:ext cx="2500182" cy="667265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WEAKNESSES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EC40C55-1F93-5FB6-D3B4-13F463184D04}"/>
              </a:ext>
            </a:extLst>
          </p:cNvPr>
          <p:cNvSpPr/>
          <p:nvPr/>
        </p:nvSpPr>
        <p:spPr>
          <a:xfrm>
            <a:off x="6004353" y="2326611"/>
            <a:ext cx="3015045" cy="656968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OPPORTUNITIES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33EA4E4-3491-723B-88A4-E4D637DBB275}"/>
              </a:ext>
            </a:extLst>
          </p:cNvPr>
          <p:cNvSpPr/>
          <p:nvPr/>
        </p:nvSpPr>
        <p:spPr>
          <a:xfrm>
            <a:off x="9718452" y="2326656"/>
            <a:ext cx="1985317" cy="656967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THREATS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0B95A9-5452-F853-001D-BE2B76E60C39}"/>
              </a:ext>
            </a:extLst>
          </p:cNvPr>
          <p:cNvSpPr/>
          <p:nvPr/>
        </p:nvSpPr>
        <p:spPr>
          <a:xfrm>
            <a:off x="-88" y="2982948"/>
            <a:ext cx="2778209" cy="30768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Premium global brand (Pott,2023)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Strong R&amp;D (€7.5bn in 2023)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Neue Klasse EV platform (30% more range, 60% less CO₂) 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Global production network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D17218-307E-BA26-B72C-A9CC26704D04}"/>
              </a:ext>
            </a:extLst>
          </p:cNvPr>
          <p:cNvSpPr/>
          <p:nvPr/>
        </p:nvSpPr>
        <p:spPr>
          <a:xfrm>
            <a:off x="3142443" y="2985507"/>
            <a:ext cx="2500182" cy="306653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EV adoption only ~15% of sales (Zhang,2020)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Net profit down 36% in 2023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Heavy dependence on China (~30% sales)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Lower scale vs Toyota/VW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900E6C6-7DAE-7409-D394-A3212306E14B}"/>
              </a:ext>
            </a:extLst>
          </p:cNvPr>
          <p:cNvSpPr/>
          <p:nvPr/>
        </p:nvSpPr>
        <p:spPr>
          <a:xfrm>
            <a:off x="6117709" y="2988081"/>
            <a:ext cx="2778209" cy="29532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EV demand projected at 35% of sales by 2030 (Talikine,2025)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Autonomous driving approvals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Circular economy &amp; battery recycling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Growth in emerging markets</a:t>
            </a:r>
            <a:endParaRPr lang="en-US" b="1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1F7A56-276F-2686-6E18-6DBE4DF5AB98}"/>
              </a:ext>
            </a:extLst>
          </p:cNvPr>
          <p:cNvSpPr/>
          <p:nvPr/>
        </p:nvSpPr>
        <p:spPr>
          <a:xfrm>
            <a:off x="9455812" y="2985489"/>
            <a:ext cx="2510479" cy="29532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Competition: Tesla, Mercedes, BYD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Supply chain risks (chips, lithium)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EU 2035 ICE ban (Thumiger,2021)</a:t>
            </a:r>
            <a:endParaRPr lang="en-US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latin typeface="Times New Roman"/>
                <a:cs typeface="Times New Roman"/>
              </a:rPr>
              <a:t>Luxury demand vulnerable to recession</a:t>
            </a:r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75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C9E075-0B29-6DCD-464E-852F68CB2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773"/>
          <a:stretch>
            <a:fillRect/>
          </a:stretch>
        </p:blipFill>
        <p:spPr>
          <a:xfrm>
            <a:off x="18" y="-3331"/>
            <a:ext cx="12191979" cy="6950664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8B5335-D5FF-4145-97AC-3783A0DE4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C1D0562-B987-4741-985E-3AADE107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Cube 12">
            <a:extLst>
              <a:ext uri="{FF2B5EF4-FFF2-40B4-BE49-F238E27FC236}">
                <a16:creationId xmlns:a16="http://schemas.microsoft.com/office/drawing/2014/main" id="{5CBE5959-78BB-6117-C344-C5BE42989143}"/>
              </a:ext>
            </a:extLst>
          </p:cNvPr>
          <p:cNvSpPr/>
          <p:nvPr/>
        </p:nvSpPr>
        <p:spPr>
          <a:xfrm>
            <a:off x="2728237" y="245674"/>
            <a:ext cx="1133979" cy="773574"/>
          </a:xfrm>
          <a:prstGeom prst="cub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P</a:t>
            </a:r>
          </a:p>
        </p:txBody>
      </p:sp>
      <p:sp>
        <p:nvSpPr>
          <p:cNvPr id="14" name="Cube 13">
            <a:extLst>
              <a:ext uri="{FF2B5EF4-FFF2-40B4-BE49-F238E27FC236}">
                <a16:creationId xmlns:a16="http://schemas.microsoft.com/office/drawing/2014/main" id="{0CBA3399-4AE6-604D-A211-A5BC78093D48}"/>
              </a:ext>
            </a:extLst>
          </p:cNvPr>
          <p:cNvSpPr/>
          <p:nvPr/>
        </p:nvSpPr>
        <p:spPr>
          <a:xfrm>
            <a:off x="4250948" y="234190"/>
            <a:ext cx="1133979" cy="783872"/>
          </a:xfrm>
          <a:prstGeom prst="cub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E</a:t>
            </a:r>
          </a:p>
        </p:txBody>
      </p:sp>
      <p:sp>
        <p:nvSpPr>
          <p:cNvPr id="16" name="Cube 15">
            <a:extLst>
              <a:ext uri="{FF2B5EF4-FFF2-40B4-BE49-F238E27FC236}">
                <a16:creationId xmlns:a16="http://schemas.microsoft.com/office/drawing/2014/main" id="{1DD1FB14-796A-C40B-00A6-A458D4276345}"/>
              </a:ext>
            </a:extLst>
          </p:cNvPr>
          <p:cNvSpPr/>
          <p:nvPr/>
        </p:nvSpPr>
        <p:spPr>
          <a:xfrm>
            <a:off x="5864667" y="229160"/>
            <a:ext cx="1133979" cy="783871"/>
          </a:xfrm>
          <a:prstGeom prst="cub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S</a:t>
            </a:r>
          </a:p>
        </p:txBody>
      </p:sp>
      <p:sp>
        <p:nvSpPr>
          <p:cNvPr id="20" name="Cube 19">
            <a:extLst>
              <a:ext uri="{FF2B5EF4-FFF2-40B4-BE49-F238E27FC236}">
                <a16:creationId xmlns:a16="http://schemas.microsoft.com/office/drawing/2014/main" id="{EB6DED71-CE9F-77E3-CBA2-3267187E8178}"/>
              </a:ext>
            </a:extLst>
          </p:cNvPr>
          <p:cNvSpPr/>
          <p:nvPr/>
        </p:nvSpPr>
        <p:spPr>
          <a:xfrm>
            <a:off x="7648496" y="240409"/>
            <a:ext cx="1133979" cy="773574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rial Nova"/>
              </a:rPr>
              <a:t>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2B7AC5F-9E6B-5E6B-866D-FB141E91E24A}"/>
              </a:ext>
            </a:extLst>
          </p:cNvPr>
          <p:cNvSpPr/>
          <p:nvPr/>
        </p:nvSpPr>
        <p:spPr>
          <a:xfrm>
            <a:off x="4105300" y="1106586"/>
            <a:ext cx="2901777" cy="57458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rial Nova"/>
              </a:rPr>
              <a:t>ANALYSIS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940539F7-1E0F-1228-63B8-31C79194D526}"/>
              </a:ext>
            </a:extLst>
          </p:cNvPr>
          <p:cNvSpPr/>
          <p:nvPr/>
        </p:nvSpPr>
        <p:spPr>
          <a:xfrm>
            <a:off x="3638744" y="2266107"/>
            <a:ext cx="1573426" cy="574590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ECONOMIC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CAB979D-1ECC-5D91-687F-0905817573A1}"/>
              </a:ext>
            </a:extLst>
          </p:cNvPr>
          <p:cNvSpPr/>
          <p:nvPr/>
        </p:nvSpPr>
        <p:spPr>
          <a:xfrm>
            <a:off x="6636167" y="2263925"/>
            <a:ext cx="1346885" cy="615778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SOCIAL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B3FE07-63A1-9EED-912D-855C0D6AFF7B}"/>
              </a:ext>
            </a:extLst>
          </p:cNvPr>
          <p:cNvSpPr/>
          <p:nvPr/>
        </p:nvSpPr>
        <p:spPr>
          <a:xfrm>
            <a:off x="9211970" y="2222053"/>
            <a:ext cx="2119182" cy="62607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TECHNOLOGICAL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321308A-E91A-6A61-66E0-EFA50B7FCEBA}"/>
              </a:ext>
            </a:extLst>
          </p:cNvPr>
          <p:cNvSpPr/>
          <p:nvPr/>
        </p:nvSpPr>
        <p:spPr>
          <a:xfrm>
            <a:off x="840336" y="2224388"/>
            <a:ext cx="1449858" cy="564292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</a:rPr>
              <a:t>POLITICAL</a:t>
            </a:r>
            <a:endParaRPr lang="en-US" sz="1600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26" name="Callout: Up Arrow 25">
            <a:extLst>
              <a:ext uri="{FF2B5EF4-FFF2-40B4-BE49-F238E27FC236}">
                <a16:creationId xmlns:a16="http://schemas.microsoft.com/office/drawing/2014/main" id="{A2F89BAE-A396-1720-03AD-6F5F78280D2D}"/>
              </a:ext>
            </a:extLst>
          </p:cNvPr>
          <p:cNvSpPr/>
          <p:nvPr/>
        </p:nvSpPr>
        <p:spPr>
          <a:xfrm>
            <a:off x="367708" y="3152837"/>
            <a:ext cx="2150074" cy="3406345"/>
          </a:xfrm>
          <a:prstGeom prst="up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EU Green Deal: 55% CO₂ cut by 2030 (Krause,2024)</a:t>
            </a:r>
            <a:endParaRPr lang="en-US" sz="12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EV subsidies (Germany, US IRA, China)</a:t>
            </a: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latin typeface="Arial Nova"/>
                <a:cs typeface="Times New Roman"/>
              </a:rPr>
              <a:t>Trade risks (tariffs, subsidies conflict)</a:t>
            </a:r>
            <a:endParaRPr lang="en-US" sz="12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7" name="Callout: Up Arrow 26">
            <a:extLst>
              <a:ext uri="{FF2B5EF4-FFF2-40B4-BE49-F238E27FC236}">
                <a16:creationId xmlns:a16="http://schemas.microsoft.com/office/drawing/2014/main" id="{15F4A527-BDB6-B578-28A2-E79B18B053E3}"/>
              </a:ext>
            </a:extLst>
          </p:cNvPr>
          <p:cNvSpPr/>
          <p:nvPr/>
        </p:nvSpPr>
        <p:spPr>
          <a:xfrm>
            <a:off x="3290619" y="3157951"/>
            <a:ext cx="2273641" cy="3416640"/>
          </a:xfrm>
          <a:prstGeom prst="up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€155bn revenue, but profits down (Martins,2022)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Raw material price volatility</a:t>
            </a: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Higher interest rates → lower car affordability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8" name="Callout: Up Arrow 27">
            <a:extLst>
              <a:ext uri="{FF2B5EF4-FFF2-40B4-BE49-F238E27FC236}">
                <a16:creationId xmlns:a16="http://schemas.microsoft.com/office/drawing/2014/main" id="{DD29D881-65A6-E77A-BCE2-7026E280123B}"/>
              </a:ext>
            </a:extLst>
          </p:cNvPr>
          <p:cNvSpPr/>
          <p:nvPr/>
        </p:nvSpPr>
        <p:spPr>
          <a:xfrm>
            <a:off x="6092580" y="3149918"/>
            <a:ext cx="2438398" cy="3447532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Green consumerism &amp; eco-luxury (Harvey,2019)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Mobility shift → leasing, subscriptions</a:t>
            </a:r>
            <a:endParaRPr lang="en-US" sz="14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Status appeal of premium brands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  <p:sp>
        <p:nvSpPr>
          <p:cNvPr id="29" name="Callout: Up Arrow 28">
            <a:extLst>
              <a:ext uri="{FF2B5EF4-FFF2-40B4-BE49-F238E27FC236}">
                <a16:creationId xmlns:a16="http://schemas.microsoft.com/office/drawing/2014/main" id="{69F60F8E-1420-77A0-9CED-E0353FC2EB15}"/>
              </a:ext>
            </a:extLst>
          </p:cNvPr>
          <p:cNvSpPr/>
          <p:nvPr/>
        </p:nvSpPr>
        <p:spPr>
          <a:xfrm>
            <a:off x="9110966" y="3149973"/>
            <a:ext cx="2531074" cy="3406344"/>
          </a:xfrm>
          <a:prstGeom prst="upArrow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Neue Klasse EV platform (Krause,2024)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Level 3 autonomy in BMW 7 Series</a:t>
            </a: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Digital services: OS9, OTA updates</a:t>
            </a:r>
            <a:endParaRPr lang="en-US" sz="1400" b="1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  <a:latin typeface="Arial Nova"/>
                <a:cs typeface="Times New Roman"/>
              </a:rPr>
              <a:t>Smart manufacturing with AI</a:t>
            </a:r>
            <a:endParaRPr lang="en-US" sz="1400" b="1" dirty="0">
              <a:solidFill>
                <a:schemeClr val="bg1"/>
              </a:solidFill>
              <a:latin typeface="Arial Nova"/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199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10D6CC1-E49B-46F5-B186-3458F335B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83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899617 w 6899617"/>
              <a:gd name="connsiteY1" fmla="*/ 0 h 6858000"/>
              <a:gd name="connsiteX2" fmla="*/ 6899617 w 6899617"/>
              <a:gd name="connsiteY2" fmla="*/ 1529274 h 6858000"/>
              <a:gd name="connsiteX3" fmla="*/ 2229334 w 6899617"/>
              <a:gd name="connsiteY3" fmla="*/ 6858000 h 6858000"/>
              <a:gd name="connsiteX4" fmla="*/ 0 w 6899617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899617" y="0"/>
                </a:lnTo>
                <a:lnTo>
                  <a:pt x="6899617" y="1529274"/>
                </a:lnTo>
                <a:lnTo>
                  <a:pt x="2229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458176-9ED8-A882-E7C3-126CAFFEE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0649" y="481640"/>
            <a:ext cx="7210096" cy="1041682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 Nova"/>
              </a:rPr>
              <a:t>IMPACT OF GLOBALIZATION</a:t>
            </a:r>
            <a:endParaRPr lang="en-US" b="1"/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2F167205-E749-6F68-4C5B-D40487566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332029"/>
            <a:ext cx="5715001" cy="33829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Global supply chains: lithium, semiconductors (Grandin,2004)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Localized plants in US, China, Mexico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Partnerships: Toyota (hydrogen), Qualcomm (autonomy)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China dependence = geopolitical risk</a:t>
            </a:r>
            <a:endParaRPr lang="en-US" b="1" dirty="0">
              <a:latin typeface="Arial Nova"/>
            </a:endParaRPr>
          </a:p>
          <a:p>
            <a:endParaRPr lang="en-US" dirty="0"/>
          </a:p>
        </p:txBody>
      </p:sp>
      <p:pic>
        <p:nvPicPr>
          <p:cNvPr id="4" name="Content Placeholder 3" descr="A diagram of a global growth&#10;&#10;AI-generated content may be incorrect.">
            <a:extLst>
              <a:ext uri="{FF2B5EF4-FFF2-40B4-BE49-F238E27FC236}">
                <a16:creationId xmlns:a16="http://schemas.microsoft.com/office/drawing/2014/main" id="{622486C4-B7EA-56CB-7D7D-92A1FF0466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2" r="1303" b="2"/>
          <a:stretch>
            <a:fillRect/>
          </a:stretch>
        </p:blipFill>
        <p:spPr>
          <a:xfrm>
            <a:off x="7520247" y="1524000"/>
            <a:ext cx="4671753" cy="5333999"/>
          </a:xfrm>
          <a:custGeom>
            <a:avLst/>
            <a:gdLst/>
            <a:ahLst/>
            <a:cxnLst/>
            <a:rect l="l" t="t" r="r" b="b"/>
            <a:pathLst>
              <a:path w="4650449" h="5306096">
                <a:moveTo>
                  <a:pt x="4650449" y="0"/>
                </a:moveTo>
                <a:lnTo>
                  <a:pt x="4650449" y="5306096"/>
                </a:lnTo>
                <a:lnTo>
                  <a:pt x="0" y="530609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836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 descr="A white and blue car with blue lights&#10;&#10;AI-generated content may be incorrect.">
            <a:extLst>
              <a:ext uri="{FF2B5EF4-FFF2-40B4-BE49-F238E27FC236}">
                <a16:creationId xmlns:a16="http://schemas.microsoft.com/office/drawing/2014/main" id="{E129629F-9693-EA2A-D4A8-0743B6D96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95"/>
          <a:stretch>
            <a:fillRect/>
          </a:stretch>
        </p:blipFill>
        <p:spPr>
          <a:xfrm>
            <a:off x="4705616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33934-F0B8-7240-7868-F6376DA9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53894"/>
            <a:ext cx="5920740" cy="1360898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 Nova"/>
              </a:rPr>
              <a:t>IMPACT OF INNOVATION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AA8FA970-7CF2-8254-D6C9-A2FCEA3FD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3710297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Neue Klasse: 30% more range, 30% faster charging (Blankesteijn,2019)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Solid-state batteries by 2030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Level 3 autonomy first mover</a:t>
            </a:r>
            <a:endParaRPr lang="en-US" b="1" dirty="0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OS9 &amp; subscriptions → recurring revenue</a:t>
            </a:r>
            <a:endParaRPr lang="en-US" b="1" dirty="0">
              <a:latin typeface="Arial Nov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659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AD2284B-B8B7-4BE1-A9DE-32E5FCF7B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25894E41-F353-308C-D9ED-1EAEFE4BD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033" y="971256"/>
            <a:ext cx="4636744" cy="308343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17E07A6-1D2F-6293-76AB-6B6909F6F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5302" y="1715389"/>
            <a:ext cx="3984220" cy="39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latin typeface="Arial Nova"/>
                <a:cs typeface="Times New Roman"/>
              </a:rPr>
              <a:t>Accelerate EV rollout → compete with Tesla/BYD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Localize supply chains → reduce geopolitical risks</a:t>
            </a:r>
            <a:endParaRPr lang="en-US" sz="1800" b="1" dirty="0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Expand partnerships → AI, batteries, charging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Strengthen sustainability (carbon neutrality, recycling)</a:t>
            </a:r>
            <a:endParaRPr lang="en-US" sz="1800" b="1">
              <a:latin typeface="Arial Nova"/>
            </a:endParaRPr>
          </a:p>
          <a:p>
            <a:r>
              <a:rPr lang="en-US" sz="1800" b="1" dirty="0">
                <a:latin typeface="Arial Nova"/>
                <a:cs typeface="Times New Roman"/>
              </a:rPr>
              <a:t>Grow digital services for recurring income</a:t>
            </a:r>
            <a:endParaRPr lang="en-US" sz="1800" b="1">
              <a:latin typeface="Arial Nova"/>
            </a:endParaRPr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446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Content Placeholder 3" descr="A blue sports car parked in front of a building&#10;&#10;AI-generated content may be incorrect.">
            <a:extLst>
              <a:ext uri="{FF2B5EF4-FFF2-40B4-BE49-F238E27FC236}">
                <a16:creationId xmlns:a16="http://schemas.microsoft.com/office/drawing/2014/main" id="{3C23E6CC-7946-7079-7B64-E7B075BFF1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54"/>
          <a:stretch>
            <a:fillRect/>
          </a:stretch>
        </p:blipFill>
        <p:spPr>
          <a:xfrm>
            <a:off x="20" y="10"/>
            <a:ext cx="11513205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1B028513-89C9-4B1A-39A2-FF24A5D6B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cap="all" spc="300" dirty="0">
                <a:solidFill>
                  <a:srgbClr val="FFFFFF"/>
                </a:solidFill>
                <a:latin typeface="Arial Nova"/>
              </a:rPr>
              <a:t>CONCLUSION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50FE2AE9-F360-F09D-7DFE-052165A22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907" y="2950286"/>
            <a:ext cx="4671529" cy="3720678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 Nova"/>
                <a:cs typeface="Times New Roman"/>
              </a:rPr>
              <a:t>Strong brand &amp; global presence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EV transition: challenge &amp; opportunity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Risks: China, regulations, competition</a:t>
            </a:r>
            <a:endParaRPr lang="en-US" b="1">
              <a:latin typeface="Arial Nova"/>
            </a:endParaRPr>
          </a:p>
          <a:p>
            <a:r>
              <a:rPr lang="en-US" b="1" dirty="0">
                <a:latin typeface="Arial Nova"/>
                <a:cs typeface="Times New Roman"/>
              </a:rPr>
              <a:t>Innovation is key to future leadership</a:t>
            </a:r>
            <a:endParaRPr lang="en-US" b="1">
              <a:latin typeface="Arial Nova"/>
            </a:endParaRPr>
          </a:p>
          <a:p>
            <a:pPr algn="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725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18CD-5374-0F9B-7D31-D32D68E7A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88963"/>
            <a:ext cx="9905999" cy="54741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 Nova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1D81-A9E9-D9E3-A4D4-5CE1EDA0D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973" y="1127243"/>
            <a:ext cx="11934566" cy="532795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400" dirty="0">
              <a:latin typeface="Arial"/>
              <a:ea typeface="+mn-lt"/>
              <a:cs typeface="Arial"/>
            </a:endParaRP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Blankesteijn</a:t>
            </a:r>
            <a:r>
              <a:rPr lang="en-US" sz="1400" b="1" dirty="0">
                <a:latin typeface="Arial"/>
                <a:ea typeface="+mn-lt"/>
                <a:cs typeface="Arial"/>
              </a:rPr>
              <a:t>, M., Jong, F. D., &amp; </a:t>
            </a:r>
            <a:r>
              <a:rPr lang="en-US" sz="1400" b="1" err="1">
                <a:latin typeface="Arial"/>
                <a:ea typeface="+mn-lt"/>
                <a:cs typeface="Arial"/>
              </a:rPr>
              <a:t>Bossink</a:t>
            </a:r>
            <a:r>
              <a:rPr lang="en-US" sz="1400" b="1" dirty="0">
                <a:latin typeface="Arial"/>
                <a:ea typeface="+mn-lt"/>
                <a:cs typeface="Arial"/>
              </a:rPr>
              <a:t>, B. (2019). Closed-open innovation strategy for autonomous vehicle development.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International Journal of Automotive Technology and Management</a:t>
            </a:r>
            <a:r>
              <a:rPr lang="en-US" sz="1400" b="1" dirty="0">
                <a:latin typeface="Arial"/>
                <a:ea typeface="+mn-lt"/>
                <a:cs typeface="Arial"/>
              </a:rPr>
              <a:t>,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19</a:t>
            </a:r>
            <a:r>
              <a:rPr lang="en-US" sz="1400" b="1" dirty="0">
                <a:latin typeface="Arial"/>
                <a:ea typeface="+mn-lt"/>
                <a:cs typeface="Arial"/>
              </a:rPr>
              <a:t>(1-2), 74-103.</a:t>
            </a:r>
            <a:endParaRPr lang="en-US" sz="1400" b="1">
              <a:latin typeface="Arial"/>
              <a:cs typeface="Arial"/>
            </a:endParaRP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Grandin, J. M. (2004). Globalization: A look at the positive side.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Globalization and the future of German. Berlin/New York: de Gruyter</a:t>
            </a:r>
            <a:r>
              <a:rPr lang="en-US" sz="1400" b="1" dirty="0">
                <a:latin typeface="Arial"/>
                <a:ea typeface="+mn-lt"/>
                <a:cs typeface="Arial"/>
              </a:rPr>
              <a:t>, 341-348.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Harvey, J. N. (Ed.). (2019). Localizing Global Marketing Strategies: Emerging Research and Opportunities: Emerging Research and Opportunities.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Krause Llorente, P. (2024). Strategic analysis of European OEMS and the shift to Electric Vehicles. 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Martins, F. (2022).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A Work Project, presented as part of the requirements for the Award of a Master Degree in Finance from the</a:t>
            </a:r>
            <a:r>
              <a:rPr lang="en-US" sz="1400" b="1" dirty="0">
                <a:latin typeface="Arial"/>
                <a:ea typeface="+mn-lt"/>
                <a:cs typeface="Arial"/>
              </a:rPr>
              <a:t> (Doctoral dissertation, NOVA–School of Business and Economics).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Pott, J. H. (2023).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The Case of BMW in Times of Regulatory Uncertainty</a:t>
            </a:r>
            <a:r>
              <a:rPr lang="en-US" sz="1400" b="1" dirty="0">
                <a:latin typeface="Arial"/>
                <a:ea typeface="+mn-lt"/>
                <a:cs typeface="Arial"/>
              </a:rPr>
              <a:t> (Master's thesis, </a:t>
            </a:r>
            <a:r>
              <a:rPr lang="en-US" sz="1400" b="1" err="1">
                <a:latin typeface="Arial"/>
                <a:ea typeface="+mn-lt"/>
                <a:cs typeface="Arial"/>
              </a:rPr>
              <a:t>Universidade</a:t>
            </a:r>
            <a:r>
              <a:rPr lang="en-US" sz="1400" b="1" dirty="0">
                <a:latin typeface="Arial"/>
                <a:ea typeface="+mn-lt"/>
                <a:cs typeface="Arial"/>
              </a:rPr>
              <a:t> </a:t>
            </a:r>
            <a:r>
              <a:rPr lang="en-US" sz="1400" b="1" err="1">
                <a:latin typeface="Arial"/>
                <a:ea typeface="+mn-lt"/>
                <a:cs typeface="Arial"/>
              </a:rPr>
              <a:t>Catolica</a:t>
            </a:r>
            <a:r>
              <a:rPr lang="en-US" sz="1400" b="1" dirty="0">
                <a:latin typeface="Arial"/>
                <a:ea typeface="+mn-lt"/>
                <a:cs typeface="Arial"/>
              </a:rPr>
              <a:t> Portuguesa (Portugal) </a:t>
            </a: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Talikine</a:t>
            </a:r>
            <a:r>
              <a:rPr lang="en-US" sz="1400" b="1" dirty="0">
                <a:latin typeface="Arial"/>
                <a:ea typeface="+mn-lt"/>
                <a:cs typeface="Arial"/>
              </a:rPr>
              <a:t>, A. (2025).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Case study on BMW AG: road to 2030 electrification</a:t>
            </a:r>
            <a:r>
              <a:rPr lang="en-US" sz="1400" b="1" dirty="0">
                <a:latin typeface="Arial"/>
                <a:ea typeface="+mn-lt"/>
                <a:cs typeface="Arial"/>
              </a:rPr>
              <a:t> (Doctoral dissertation, Instituto Superior de Economia e </a:t>
            </a:r>
            <a:r>
              <a:rPr lang="en-US" sz="1400" b="1" err="1">
                <a:latin typeface="Arial"/>
                <a:ea typeface="+mn-lt"/>
                <a:cs typeface="Arial"/>
              </a:rPr>
              <a:t>Gestão</a:t>
            </a:r>
            <a:r>
              <a:rPr lang="en-US" sz="1400" b="1" dirty="0">
                <a:latin typeface="Arial"/>
                <a:ea typeface="+mn-lt"/>
                <a:cs typeface="Arial"/>
              </a:rPr>
              <a:t>). </a:t>
            </a:r>
          </a:p>
          <a:p>
            <a:r>
              <a:rPr lang="en-US" sz="1400" b="1" err="1">
                <a:latin typeface="Arial"/>
                <a:ea typeface="+mn-lt"/>
                <a:cs typeface="Arial"/>
              </a:rPr>
              <a:t>Thumiger</a:t>
            </a:r>
            <a:r>
              <a:rPr lang="en-US" sz="1400" b="1" dirty="0">
                <a:latin typeface="Arial"/>
                <a:ea typeface="+mn-lt"/>
                <a:cs typeface="Arial"/>
              </a:rPr>
              <a:t>, B. (2021). The valuation of Tesla and BMW in a disrupted industry: a comparative analysis.</a:t>
            </a:r>
          </a:p>
          <a:p>
            <a:r>
              <a:rPr lang="en-US" sz="1400" b="1" dirty="0">
                <a:latin typeface="Arial"/>
                <a:ea typeface="+mn-lt"/>
                <a:cs typeface="Arial"/>
              </a:rPr>
              <a:t>Zhang, Y., </a:t>
            </a:r>
            <a:r>
              <a:rPr lang="en-US" sz="1400" b="1" err="1">
                <a:latin typeface="Arial"/>
                <a:ea typeface="+mn-lt"/>
                <a:cs typeface="Arial"/>
              </a:rPr>
              <a:t>Rysiecki</a:t>
            </a:r>
            <a:r>
              <a:rPr lang="en-US" sz="1400" b="1" dirty="0">
                <a:latin typeface="Arial"/>
                <a:ea typeface="+mn-lt"/>
                <a:cs typeface="Arial"/>
              </a:rPr>
              <a:t>, L., Gong, Y., &amp; Shi, Q. (2020). A SWOT analysis of the UK EV battery supply chain.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Sustainability</a:t>
            </a:r>
            <a:r>
              <a:rPr lang="en-US" sz="1400" b="1" dirty="0">
                <a:latin typeface="Arial"/>
                <a:ea typeface="+mn-lt"/>
                <a:cs typeface="Arial"/>
              </a:rPr>
              <a:t>, </a:t>
            </a:r>
            <a:r>
              <a:rPr lang="en-US" sz="1400" b="1" i="1" dirty="0">
                <a:latin typeface="Arial"/>
                <a:ea typeface="+mn-lt"/>
                <a:cs typeface="Arial"/>
              </a:rPr>
              <a:t>12</a:t>
            </a:r>
            <a:r>
              <a:rPr lang="en-US" sz="1400" b="1" dirty="0">
                <a:latin typeface="Arial"/>
                <a:ea typeface="+mn-lt"/>
                <a:cs typeface="Arial"/>
              </a:rPr>
              <a:t>(23), 9807.</a:t>
            </a:r>
          </a:p>
          <a:p>
            <a:endParaRPr lang="en-US" sz="1200" b="1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  <a:p>
            <a:endParaRPr lang="en-US" sz="1400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0220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chalkboard with a message on it&#10;&#10;AI-generated content may be incorrect.">
            <a:extLst>
              <a:ext uri="{FF2B5EF4-FFF2-40B4-BE49-F238E27FC236}">
                <a16:creationId xmlns:a16="http://schemas.microsoft.com/office/drawing/2014/main" id="{B2F983A9-8D87-E682-8799-1A0663C97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68308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RegattaVTI</vt:lpstr>
      <vt:lpstr>BMW Group-Micro and Macro Analysis</vt:lpstr>
      <vt:lpstr>Table of content</vt:lpstr>
      <vt:lpstr>Company overview</vt:lpstr>
      <vt:lpstr>PowerPoint Presentation</vt:lpstr>
      <vt:lpstr>PowerPoint Presentation</vt:lpstr>
      <vt:lpstr>IMPACT OF GLOBALIZATION</vt:lpstr>
      <vt:lpstr>IMPACT OF INNOVATION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915</cp:revision>
  <dcterms:created xsi:type="dcterms:W3CDTF">2025-09-26T10:28:39Z</dcterms:created>
  <dcterms:modified xsi:type="dcterms:W3CDTF">2025-10-09T10:30:15Z</dcterms:modified>
</cp:coreProperties>
</file>