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0" r:id="rId4"/>
    <p:sldMasterId id="214748366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y="6858000" cx="9144000"/>
  <p:notesSz cx="6858000" cy="9144000"/>
  <p:embeddedFontLst>
    <p:embeddedFont>
      <p:font typeface="Constantia"/>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font" Target="fonts/Constantia-regular.fntdata"/><Relationship Id="rId21" Type="http://schemas.openxmlformats.org/officeDocument/2006/relationships/slide" Target="slides/slide15.xml"/><Relationship Id="rId24" Type="http://schemas.openxmlformats.org/officeDocument/2006/relationships/font" Target="fonts/Constantia-italic.fntdata"/><Relationship Id="rId23" Type="http://schemas.openxmlformats.org/officeDocument/2006/relationships/font" Target="fonts/Constantia-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5" Type="http://schemas.openxmlformats.org/officeDocument/2006/relationships/font" Target="fonts/Constantia-boldItalic.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p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7" name="Google Shape;117;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3" name="Google Shape;123;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Times New Roman"/>
              <a:buNone/>
            </a:pPr>
            <a:r>
              <a:rPr lang="en-US" sz="1800">
                <a:solidFill>
                  <a:schemeClr val="dk1"/>
                </a:solidFill>
                <a:latin typeface="Times New Roman"/>
                <a:ea typeface="Times New Roman"/>
                <a:cs typeface="Times New Roman"/>
                <a:sym typeface="Times New Roman"/>
              </a:rPr>
              <a:t>This study explains complex problem in workplace, its scope and impact as well. It justified appropriate problem solving tools to determine and propose solutions to work based issue considering an examination of possible solutions. Furthermore, this report clarified communication plan to communicate stakeholders and will explains monitoring &amp; review techniques to assure effective execution of solution in workplace.</a:t>
            </a:r>
            <a:endParaRPr/>
          </a:p>
          <a:p>
            <a:pPr indent="0" lvl="0" marL="0" rtl="0" algn="l">
              <a:lnSpc>
                <a:spcPct val="150000"/>
              </a:lnSpc>
              <a:spcBef>
                <a:spcPts val="0"/>
              </a:spcBef>
              <a:spcAft>
                <a:spcPts val="0"/>
              </a:spcAft>
              <a:buNone/>
            </a:pPr>
            <a:r>
              <a:t/>
            </a:r>
            <a:endParaRPr sz="1800">
              <a:latin typeface="Times New Roman"/>
              <a:ea typeface="Times New Roman"/>
              <a:cs typeface="Times New Roman"/>
              <a:sym typeface="Times New Roman"/>
            </a:endParaRPr>
          </a:p>
        </p:txBody>
      </p:sp>
      <p:sp>
        <p:nvSpPr>
          <p:cNvPr id="124" name="Google Shape;124;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0" name="Google Shape;130;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lnSpc>
                <a:spcPct val="140000"/>
              </a:lnSpc>
              <a:spcBef>
                <a:spcPts val="0"/>
              </a:spcBef>
              <a:spcAft>
                <a:spcPts val="0"/>
              </a:spcAft>
              <a:buNone/>
            </a:pPr>
            <a:r>
              <a:rPr lang="en-US" sz="1530">
                <a:solidFill>
                  <a:schemeClr val="dk1"/>
                </a:solidFill>
                <a:latin typeface="Times New Roman"/>
                <a:ea typeface="Times New Roman"/>
                <a:cs typeface="Times New Roman"/>
                <a:sym typeface="Times New Roman"/>
              </a:rPr>
              <a:t>Workload, talents managements, stress, technology environment, discrimination in workplace and gender inequalities are included in list of complex issues that impact on productivity level of Morrison’s as well as its sales. Gender inequality defined as a difficult problem in workplace of company. There are different reasons available that create this issue in work area where a lot of candidates are performing together. In context of organization, management faces legal action taken by women against pay structure of firm. Women, both former and current workers, say they are not paid same as male applicants who are doing comparable roles. It impact negatively on workplace and decrease the productivity of business as well as existing female staff. Unequal pay at high extend affects work area and employees motivation that lower down Morrison’s productivity rather than before.</a:t>
            </a:r>
            <a:endParaRPr/>
          </a:p>
          <a:p>
            <a:pPr indent="0" lvl="0" marL="0" rtl="0" algn="just">
              <a:lnSpc>
                <a:spcPct val="140000"/>
              </a:lnSpc>
              <a:spcBef>
                <a:spcPts val="0"/>
              </a:spcBef>
              <a:spcAft>
                <a:spcPts val="0"/>
              </a:spcAft>
              <a:buNone/>
            </a:pPr>
            <a:r>
              <a:rPr lang="en-US" sz="1530">
                <a:solidFill>
                  <a:schemeClr val="dk1"/>
                </a:solidFill>
                <a:latin typeface="Times New Roman"/>
                <a:ea typeface="Times New Roman"/>
                <a:cs typeface="Times New Roman"/>
                <a:sym typeface="Times New Roman"/>
              </a:rPr>
              <a:t>	 Legal action taken by female workers of company cannot make women comfortable in workplace. The scope of unequal pay under gender inequality is high as is create negative environment and spread negativity among workforce. Women worker make complain against firm as they suffer a lot due to this problem. </a:t>
            </a:r>
            <a:endParaRPr/>
          </a:p>
          <a:p>
            <a:pPr indent="0" lvl="0" marL="0" rtl="0" algn="just">
              <a:lnSpc>
                <a:spcPct val="140000"/>
              </a:lnSpc>
              <a:spcBef>
                <a:spcPts val="0"/>
              </a:spcBef>
              <a:spcAft>
                <a:spcPts val="0"/>
              </a:spcAft>
              <a:buNone/>
            </a:pPr>
            <a:r>
              <a:t/>
            </a:r>
            <a:endParaRPr sz="1530">
              <a:latin typeface="Times New Roman"/>
              <a:ea typeface="Times New Roman"/>
              <a:cs typeface="Times New Roman"/>
              <a:sym typeface="Times New Roman"/>
            </a:endParaRPr>
          </a:p>
          <a:p>
            <a:pPr indent="0" lvl="0" marL="0" rtl="0" algn="just">
              <a:lnSpc>
                <a:spcPct val="140000"/>
              </a:lnSpc>
              <a:spcBef>
                <a:spcPts val="0"/>
              </a:spcBef>
              <a:spcAft>
                <a:spcPts val="0"/>
              </a:spcAft>
              <a:buNone/>
            </a:pPr>
            <a:r>
              <a:t/>
            </a:r>
            <a:endParaRPr sz="1530">
              <a:latin typeface="Times New Roman"/>
              <a:ea typeface="Times New Roman"/>
              <a:cs typeface="Times New Roman"/>
              <a:sym typeface="Times New Roman"/>
            </a:endParaRPr>
          </a:p>
          <a:p>
            <a:pPr indent="0" lvl="0" marL="0" rtl="0" algn="just">
              <a:lnSpc>
                <a:spcPct val="140000"/>
              </a:lnSpc>
              <a:spcBef>
                <a:spcPts val="0"/>
              </a:spcBef>
              <a:spcAft>
                <a:spcPts val="0"/>
              </a:spcAft>
              <a:buNone/>
            </a:pPr>
            <a:r>
              <a:t/>
            </a:r>
            <a:endParaRPr sz="1530">
              <a:latin typeface="Times New Roman"/>
              <a:ea typeface="Times New Roman"/>
              <a:cs typeface="Times New Roman"/>
              <a:sym typeface="Times New Roman"/>
            </a:endParaRPr>
          </a:p>
        </p:txBody>
      </p:sp>
      <p:sp>
        <p:nvSpPr>
          <p:cNvPr id="131" name="Google Shape;131;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7" name="Google Shape;137;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lnSpc>
                <a:spcPct val="130000"/>
              </a:lnSpc>
              <a:spcBef>
                <a:spcPts val="0"/>
              </a:spcBef>
              <a:spcAft>
                <a:spcPts val="0"/>
              </a:spcAft>
              <a:buNone/>
            </a:pPr>
            <a:r>
              <a:rPr lang="en-US" sz="1665">
                <a:solidFill>
                  <a:schemeClr val="dk1"/>
                </a:solidFill>
                <a:latin typeface="Times New Roman"/>
                <a:ea typeface="Times New Roman"/>
                <a:cs typeface="Times New Roman"/>
                <a:sym typeface="Times New Roman"/>
              </a:rPr>
              <a:t>There are many factors that contribute to pay inequality, in some cases, women employees may earn less than men for doing jobs of equal value. The main reason is way in which female skills are valued compare to male. </a:t>
            </a:r>
            <a:endParaRPr/>
          </a:p>
          <a:p>
            <a:pPr indent="0" lvl="0" marL="0" rtl="0" algn="just">
              <a:lnSpc>
                <a:spcPct val="130000"/>
              </a:lnSpc>
              <a:spcBef>
                <a:spcPts val="0"/>
              </a:spcBef>
              <a:spcAft>
                <a:spcPts val="0"/>
              </a:spcAft>
              <a:buNone/>
            </a:pPr>
            <a:r>
              <a:rPr lang="en-US" sz="1665">
                <a:solidFill>
                  <a:schemeClr val="dk1"/>
                </a:solidFill>
                <a:latin typeface="Times New Roman"/>
                <a:ea typeface="Times New Roman"/>
                <a:cs typeface="Times New Roman"/>
                <a:sym typeface="Times New Roman"/>
              </a:rPr>
              <a:t>	</a:t>
            </a:r>
            <a:endParaRPr sz="1665">
              <a:latin typeface="Times New Roman"/>
              <a:ea typeface="Times New Roman"/>
              <a:cs typeface="Times New Roman"/>
              <a:sym typeface="Times New Roman"/>
            </a:endParaRPr>
          </a:p>
        </p:txBody>
      </p:sp>
      <p:sp>
        <p:nvSpPr>
          <p:cNvPr id="138" name="Google Shape;138;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4" name="Google Shape;144;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sz="1800">
                <a:latin typeface="Times New Roman"/>
                <a:ea typeface="Times New Roman"/>
                <a:cs typeface="Times New Roman"/>
                <a:sym typeface="Times New Roman"/>
              </a:rPr>
              <a:t>This information is quite enough to support inform decision making activity. Pay is one of the key element affecting relationships and motivation at work. With unequal pay firm is unable to increase productivity and operational efficiency. By getting this info management can chose the right action as they can comply with and adhere to Equality act 2010 which works really very well in regards to this problem. Morrison’s management adheres to and comply with this Act that guide administration how to treat their employees equally and pay them. </a:t>
            </a:r>
            <a:endParaRPr sz="1800"/>
          </a:p>
        </p:txBody>
      </p:sp>
      <p:sp>
        <p:nvSpPr>
          <p:cNvPr id="145" name="Google Shape;145;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sz="1800">
                <a:latin typeface="Times New Roman"/>
                <a:ea typeface="Times New Roman"/>
                <a:cs typeface="Times New Roman"/>
                <a:sym typeface="Times New Roman"/>
              </a:rPr>
              <a:t>There are some alternative and effective solutions developed in context of same that are-</a:t>
            </a:r>
            <a:endParaRPr/>
          </a:p>
          <a:p>
            <a:pPr indent="0" lvl="0" marL="0" rtl="0" algn="just">
              <a:lnSpc>
                <a:spcPct val="150000"/>
              </a:lnSpc>
              <a:spcBef>
                <a:spcPts val="0"/>
              </a:spcBef>
              <a:spcAft>
                <a:spcPts val="0"/>
              </a:spcAft>
              <a:buNone/>
            </a:pPr>
            <a:r>
              <a:rPr b="1" lang="en-US" sz="1800">
                <a:solidFill>
                  <a:schemeClr val="dk1"/>
                </a:solidFill>
                <a:latin typeface="Times New Roman"/>
                <a:ea typeface="Times New Roman"/>
                <a:cs typeface="Times New Roman"/>
                <a:sym typeface="Times New Roman"/>
              </a:rPr>
              <a:t>Implement pay transparency-</a:t>
            </a:r>
            <a:endParaRPr sz="18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US" sz="1800">
                <a:solidFill>
                  <a:schemeClr val="dk1"/>
                </a:solidFill>
                <a:latin typeface="Times New Roman"/>
                <a:ea typeface="Times New Roman"/>
                <a:cs typeface="Times New Roman"/>
                <a:sym typeface="Times New Roman"/>
              </a:rPr>
              <a:t>	Gender pay gap is still going strong, women are taking only 82.9% for every pound earned by men and discrepancy is worse for minorities and for those at top end of pay scale. In regards to this issue, the most effective or alternative solution is implement pay transparency in companies. Pay transparency lets individual know what their employees are earning and would make women aware when they are making less than their male co-workers. </a:t>
            </a:r>
            <a:endParaRPr/>
          </a:p>
          <a:p>
            <a:pPr indent="0" lvl="0" marL="0" rtl="0" algn="just">
              <a:lnSpc>
                <a:spcPct val="150000"/>
              </a:lnSpc>
              <a:spcBef>
                <a:spcPts val="0"/>
              </a:spcBef>
              <a:spcAft>
                <a:spcPts val="0"/>
              </a:spcAft>
              <a:buNone/>
            </a:pPr>
            <a:r>
              <a:rPr b="1" lang="en-US" sz="1800">
                <a:solidFill>
                  <a:schemeClr val="dk1"/>
                </a:solidFill>
                <a:latin typeface="Times New Roman"/>
                <a:ea typeface="Times New Roman"/>
                <a:cs typeface="Times New Roman"/>
                <a:sym typeface="Times New Roman"/>
              </a:rPr>
              <a:t>Eliminate negotiation-</a:t>
            </a:r>
            <a:endParaRPr sz="18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US" sz="1800">
                <a:solidFill>
                  <a:schemeClr val="dk1"/>
                </a:solidFill>
                <a:latin typeface="Times New Roman"/>
                <a:ea typeface="Times New Roman"/>
                <a:cs typeface="Times New Roman"/>
                <a:sym typeface="Times New Roman"/>
              </a:rPr>
              <a:t>	It is another alternative solution that can be taken by company to solve issue; by eliminating negotiation they can overcome this situation. Women do not work as well as men in workplace with negotiation.</a:t>
            </a:r>
            <a:r>
              <a:rPr b="1" lang="en-US"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en-US" sz="1800">
                <a:solidFill>
                  <a:schemeClr val="dk1"/>
                </a:solidFill>
                <a:latin typeface="Times New Roman"/>
                <a:ea typeface="Times New Roman"/>
                <a:cs typeface="Times New Roman"/>
                <a:sym typeface="Times New Roman"/>
              </a:rPr>
              <a:t>Establish a culture of trust-</a:t>
            </a:r>
            <a:endParaRPr sz="18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en-US" sz="1800">
                <a:solidFill>
                  <a:schemeClr val="dk1"/>
                </a:solidFill>
                <a:latin typeface="Times New Roman"/>
                <a:ea typeface="Times New Roman"/>
                <a:cs typeface="Times New Roman"/>
                <a:sym typeface="Times New Roman"/>
              </a:rPr>
              <a:t>	</a:t>
            </a:r>
            <a:r>
              <a:rPr lang="en-US" sz="1800">
                <a:solidFill>
                  <a:schemeClr val="dk1"/>
                </a:solidFill>
                <a:latin typeface="Times New Roman"/>
                <a:ea typeface="Times New Roman"/>
                <a:cs typeface="Times New Roman"/>
                <a:sym typeface="Times New Roman"/>
              </a:rPr>
              <a:t>This is the third alternative solution can be considered by Morrison to solve gender pay gap. They can establish effective culture that drive people to towards building trust worthy relationship. </a:t>
            </a:r>
            <a:endParaRPr/>
          </a:p>
          <a:p>
            <a:pPr indent="0" lvl="0" marL="0" rtl="0" algn="just">
              <a:lnSpc>
                <a:spcPct val="150000"/>
              </a:lnSpc>
              <a:spcBef>
                <a:spcPts val="0"/>
              </a:spcBef>
              <a:spcAft>
                <a:spcPts val="0"/>
              </a:spcAft>
              <a:buNone/>
            </a:pPr>
            <a:r>
              <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t/>
            </a:r>
            <a:endParaRPr sz="1800">
              <a:latin typeface="Times New Roman"/>
              <a:ea typeface="Times New Roman"/>
              <a:cs typeface="Times New Roman"/>
              <a:sym typeface="Times New Roman"/>
            </a:endParaRPr>
          </a:p>
        </p:txBody>
      </p:sp>
      <p:sp>
        <p:nvSpPr>
          <p:cNvPr id="152" name="Google Shape;152;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6" name="Shape 156"/>
        <p:cNvGrpSpPr/>
        <p:nvPr/>
      </p:nvGrpSpPr>
      <p:grpSpPr>
        <a:xfrm>
          <a:off x="0" y="0"/>
          <a:ext cx="0" cy="0"/>
          <a:chOff x="0" y="0"/>
          <a:chExt cx="0" cy="0"/>
        </a:xfrm>
      </p:grpSpPr>
      <p:sp>
        <p:nvSpPr>
          <p:cNvPr id="157" name="Google Shape;157;p8: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8" name="Google Shape;158;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Google Shape;163;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sz="1800">
                <a:latin typeface="Times New Roman"/>
                <a:ea typeface="Times New Roman"/>
                <a:cs typeface="Times New Roman"/>
                <a:sym typeface="Times New Roman"/>
              </a:rPr>
              <a:t>Decisions taken by majority or a board of members formed for a handling issues and complex situation occur within business. The group of members such as BOD is also formed for a specific reason to make an informed and essential decision for Morrison. Group decision is the best decision making technique that is used by board of members to make plan how to show and implement gender pay transparency because it considered as the better option to solve unequal pay. Management takes action to create equal gender pay plan through which they offer good salary package to its staff without making any differences that help to solve issue in effective manner.</a:t>
            </a:r>
            <a:endParaRPr sz="1800">
              <a:latin typeface="Times New Roman"/>
              <a:ea typeface="Times New Roman"/>
              <a:cs typeface="Times New Roman"/>
              <a:sym typeface="Times New Roman"/>
            </a:endParaRPr>
          </a:p>
        </p:txBody>
      </p:sp>
      <p:sp>
        <p:nvSpPr>
          <p:cNvPr id="165" name="Google Shape;165;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lnSpc>
                <a:spcPct val="80000"/>
              </a:lnSpc>
              <a:spcBef>
                <a:spcPts val="0"/>
              </a:spcBef>
              <a:spcAft>
                <a:spcPts val="0"/>
              </a:spcAft>
              <a:buNone/>
            </a:pPr>
            <a:r>
              <a:rPr b="1" lang="en-US" sz="1530">
                <a:solidFill>
                  <a:schemeClr val="dk1"/>
                </a:solidFill>
                <a:latin typeface="Times New Roman"/>
                <a:ea typeface="Times New Roman"/>
                <a:cs typeface="Times New Roman"/>
                <a:sym typeface="Times New Roman"/>
              </a:rPr>
              <a:t>Stage 1- Current situation analysis</a:t>
            </a:r>
            <a:endParaRPr sz="1530">
              <a:solidFill>
                <a:schemeClr val="dk1"/>
              </a:solidFill>
              <a:latin typeface="Times New Roman"/>
              <a:ea typeface="Times New Roman"/>
              <a:cs typeface="Times New Roman"/>
              <a:sym typeface="Times New Roman"/>
            </a:endParaRPr>
          </a:p>
          <a:p>
            <a:pPr indent="0" lvl="0" marL="0" rtl="0" algn="just">
              <a:lnSpc>
                <a:spcPct val="80000"/>
              </a:lnSpc>
              <a:spcBef>
                <a:spcPts val="0"/>
              </a:spcBef>
              <a:spcAft>
                <a:spcPts val="0"/>
              </a:spcAft>
              <a:buNone/>
            </a:pPr>
            <a:r>
              <a:rPr lang="en-US" sz="1530">
                <a:solidFill>
                  <a:schemeClr val="dk1"/>
                </a:solidFill>
                <a:latin typeface="Times New Roman"/>
                <a:ea typeface="Times New Roman"/>
                <a:cs typeface="Times New Roman"/>
                <a:sym typeface="Times New Roman"/>
              </a:rPr>
              <a:t>	Before implementing solution in context of gender pay gap management need to analyze current situation in workplace. They had identified problem and reason behind it which make them able to solve issue as soon as possible. They had to be clear about what issue is then analyze overall situation. Communication and feedback is the best method mostly used to analyze current environment in workplace.</a:t>
            </a:r>
            <a:endParaRPr/>
          </a:p>
          <a:p>
            <a:pPr indent="0" lvl="0" marL="0" rtl="0" algn="just">
              <a:lnSpc>
                <a:spcPct val="80000"/>
              </a:lnSpc>
              <a:spcBef>
                <a:spcPts val="0"/>
              </a:spcBef>
              <a:spcAft>
                <a:spcPts val="0"/>
              </a:spcAft>
              <a:buNone/>
            </a:pPr>
            <a:r>
              <a:rPr b="1" lang="en-US" sz="1530">
                <a:solidFill>
                  <a:schemeClr val="dk1"/>
                </a:solidFill>
                <a:latin typeface="Times New Roman"/>
                <a:ea typeface="Times New Roman"/>
                <a:cs typeface="Times New Roman"/>
                <a:sym typeface="Times New Roman"/>
              </a:rPr>
              <a:t>Stage 2- Transition</a:t>
            </a:r>
            <a:endParaRPr sz="1530">
              <a:solidFill>
                <a:schemeClr val="dk1"/>
              </a:solidFill>
              <a:latin typeface="Times New Roman"/>
              <a:ea typeface="Times New Roman"/>
              <a:cs typeface="Times New Roman"/>
              <a:sym typeface="Times New Roman"/>
            </a:endParaRPr>
          </a:p>
          <a:p>
            <a:pPr indent="0" lvl="0" marL="0" rtl="0" algn="just">
              <a:lnSpc>
                <a:spcPct val="80000"/>
              </a:lnSpc>
              <a:spcBef>
                <a:spcPts val="0"/>
              </a:spcBef>
              <a:spcAft>
                <a:spcPts val="0"/>
              </a:spcAft>
              <a:buNone/>
            </a:pPr>
            <a:r>
              <a:rPr lang="en-US" sz="1530">
                <a:solidFill>
                  <a:schemeClr val="dk1"/>
                </a:solidFill>
                <a:latin typeface="Times New Roman"/>
                <a:ea typeface="Times New Roman"/>
                <a:cs typeface="Times New Roman"/>
                <a:sym typeface="Times New Roman"/>
              </a:rPr>
              <a:t>	After analyzing current situation Morrison’s management can be able to take right action as they drive towards changing pay structure. In simple words, once administration has been initiated, it has to be monitored and supervised to assure that plan is followed appropriately, implanting change when necessary. It play vital role for implementing solution that is to show pay transparency. </a:t>
            </a:r>
            <a:endParaRPr/>
          </a:p>
          <a:p>
            <a:pPr indent="0" lvl="0" marL="0" rtl="0" algn="just">
              <a:lnSpc>
                <a:spcPct val="80000"/>
              </a:lnSpc>
              <a:spcBef>
                <a:spcPts val="0"/>
              </a:spcBef>
              <a:spcAft>
                <a:spcPts val="0"/>
              </a:spcAft>
              <a:buNone/>
            </a:pPr>
            <a:r>
              <a:rPr b="1" lang="en-US" sz="1530">
                <a:solidFill>
                  <a:schemeClr val="dk1"/>
                </a:solidFill>
                <a:latin typeface="Times New Roman"/>
                <a:ea typeface="Times New Roman"/>
                <a:cs typeface="Times New Roman"/>
                <a:sym typeface="Times New Roman"/>
              </a:rPr>
              <a:t>Stage 3- Further situation</a:t>
            </a:r>
            <a:endParaRPr sz="1530">
              <a:solidFill>
                <a:schemeClr val="dk1"/>
              </a:solidFill>
              <a:latin typeface="Times New Roman"/>
              <a:ea typeface="Times New Roman"/>
              <a:cs typeface="Times New Roman"/>
              <a:sym typeface="Times New Roman"/>
            </a:endParaRPr>
          </a:p>
          <a:p>
            <a:pPr indent="0" lvl="0" marL="0" rtl="0" algn="just">
              <a:lnSpc>
                <a:spcPct val="80000"/>
              </a:lnSpc>
              <a:spcBef>
                <a:spcPts val="0"/>
              </a:spcBef>
              <a:spcAft>
                <a:spcPts val="0"/>
              </a:spcAft>
              <a:buNone/>
            </a:pPr>
            <a:r>
              <a:rPr b="1" lang="en-US" sz="1530">
                <a:solidFill>
                  <a:schemeClr val="dk1"/>
                </a:solidFill>
                <a:latin typeface="Times New Roman"/>
                <a:ea typeface="Times New Roman"/>
                <a:cs typeface="Times New Roman"/>
                <a:sym typeface="Times New Roman"/>
              </a:rPr>
              <a:t>	</a:t>
            </a:r>
            <a:r>
              <a:rPr lang="en-US" sz="1530">
                <a:solidFill>
                  <a:schemeClr val="dk1"/>
                </a:solidFill>
                <a:latin typeface="Times New Roman"/>
                <a:ea typeface="Times New Roman"/>
                <a:cs typeface="Times New Roman"/>
                <a:sym typeface="Times New Roman"/>
              </a:rPr>
              <a:t>When plan will be finished and solution will implemented it is essential to measure and analyze their success, as it help Morrison’s management to handle the same situation in future. By analyzing and reviewing the results after implementing solution administration can take the best action to do not create any situation like current one. </a:t>
            </a:r>
            <a:endParaRPr/>
          </a:p>
          <a:p>
            <a:pPr indent="0" lvl="0" marL="0" rtl="0" algn="just">
              <a:lnSpc>
                <a:spcPct val="80000"/>
              </a:lnSpc>
              <a:spcBef>
                <a:spcPts val="0"/>
              </a:spcBef>
              <a:spcAft>
                <a:spcPts val="0"/>
              </a:spcAft>
              <a:buNone/>
            </a:pPr>
            <a:r>
              <a:t/>
            </a:r>
            <a:endParaRPr sz="1530">
              <a:latin typeface="Times New Roman"/>
              <a:ea typeface="Times New Roman"/>
              <a:cs typeface="Times New Roman"/>
              <a:sym typeface="Times New Roman"/>
            </a:endParaRPr>
          </a:p>
        </p:txBody>
      </p:sp>
      <p:sp>
        <p:nvSpPr>
          <p:cNvPr id="172" name="Google Shape;172;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Google Shape;177;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lnSpc>
                <a:spcPct val="90000"/>
              </a:lnSpc>
              <a:spcBef>
                <a:spcPts val="0"/>
              </a:spcBef>
              <a:spcAft>
                <a:spcPts val="0"/>
              </a:spcAft>
              <a:buNone/>
            </a:pPr>
            <a:r>
              <a:rPr b="1" lang="en-US" sz="1800">
                <a:latin typeface="Times New Roman"/>
                <a:ea typeface="Times New Roman"/>
                <a:cs typeface="Times New Roman"/>
                <a:sym typeface="Times New Roman"/>
              </a:rPr>
              <a:t>Awareness-</a:t>
            </a:r>
            <a:endParaRPr/>
          </a:p>
          <a:p>
            <a:pPr indent="0" lvl="0" marL="0" rtl="0" algn="just">
              <a:lnSpc>
                <a:spcPct val="90000"/>
              </a:lnSpc>
              <a:spcBef>
                <a:spcPts val="0"/>
              </a:spcBef>
              <a:spcAft>
                <a:spcPts val="0"/>
              </a:spcAft>
              <a:buNone/>
            </a:pPr>
            <a:r>
              <a:rPr lang="en-US" sz="1800">
                <a:latin typeface="Times New Roman"/>
                <a:ea typeface="Times New Roman"/>
                <a:cs typeface="Times New Roman"/>
                <a:sym typeface="Times New Roman"/>
              </a:rPr>
              <a:t>Morrison manager communicate their plan with staff and employer in order to take their decision that is important. The results of this step is that women and male has a comprehend and awareness of need of change.</a:t>
            </a:r>
            <a:endParaRPr b="1" sz="1800">
              <a:latin typeface="Times New Roman"/>
              <a:ea typeface="Times New Roman"/>
              <a:cs typeface="Times New Roman"/>
              <a:sym typeface="Times New Roman"/>
            </a:endParaRPr>
          </a:p>
          <a:p>
            <a:pPr indent="0" lvl="0" marL="0" marR="0" rtl="0" algn="just">
              <a:lnSpc>
                <a:spcPct val="90000"/>
              </a:lnSpc>
              <a:spcBef>
                <a:spcPts val="0"/>
              </a:spcBef>
              <a:spcAft>
                <a:spcPts val="0"/>
              </a:spcAft>
              <a:buClr>
                <a:schemeClr val="dk1"/>
              </a:buClr>
              <a:buSzPts val="1800"/>
              <a:buFont typeface="Times New Roman"/>
              <a:buNone/>
            </a:pPr>
            <a:r>
              <a:rPr b="1" lang="en-US" sz="1800">
                <a:latin typeface="Times New Roman"/>
                <a:ea typeface="Times New Roman"/>
                <a:cs typeface="Times New Roman"/>
                <a:sym typeface="Times New Roman"/>
              </a:rPr>
              <a:t>Desire to participate-</a:t>
            </a:r>
            <a:endParaRPr/>
          </a:p>
          <a:p>
            <a:pPr indent="0" lvl="0" marL="0" marR="0" rtl="0" algn="just">
              <a:lnSpc>
                <a:spcPct val="9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 result of this stage is that employees either male or female has desire to take part in and help change. While taking decision management needs to take opinion of their women employees as well because current issues revolved around them.</a:t>
            </a:r>
            <a:endParaRPr b="1" sz="1800">
              <a:latin typeface="Times New Roman"/>
              <a:ea typeface="Times New Roman"/>
              <a:cs typeface="Times New Roman"/>
              <a:sym typeface="Times New Roman"/>
            </a:endParaRPr>
          </a:p>
          <a:p>
            <a:pPr indent="0" lvl="0" marL="0" marR="0" rtl="0" algn="just">
              <a:lnSpc>
                <a:spcPct val="90000"/>
              </a:lnSpc>
              <a:spcBef>
                <a:spcPts val="0"/>
              </a:spcBef>
              <a:spcAft>
                <a:spcPts val="0"/>
              </a:spcAft>
              <a:buClr>
                <a:schemeClr val="dk1"/>
              </a:buClr>
              <a:buSzPts val="1800"/>
              <a:buFont typeface="Times New Roman"/>
              <a:buNone/>
            </a:pPr>
            <a:r>
              <a:rPr b="1" lang="en-US" sz="1800">
                <a:latin typeface="Times New Roman"/>
                <a:ea typeface="Times New Roman"/>
                <a:cs typeface="Times New Roman"/>
                <a:sym typeface="Times New Roman"/>
              </a:rPr>
              <a:t>Knowledge-</a:t>
            </a:r>
            <a:endParaRPr/>
          </a:p>
          <a:p>
            <a:pPr indent="0" lvl="0" marL="0" marR="0" rtl="0" algn="just">
              <a:lnSpc>
                <a:spcPct val="9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Manager communication change plan related to reduce gender pay gap in Morrison’s with staff and give all the information as well as knowledge to how to transition happen. Management need to give all the info of what to do and how to implement pay transparency. </a:t>
            </a:r>
            <a:endParaRPr/>
          </a:p>
          <a:p>
            <a:pPr indent="0" lvl="0" marL="0" marR="0" rtl="0" algn="just">
              <a:lnSpc>
                <a:spcPct val="90000"/>
              </a:lnSpc>
              <a:spcBef>
                <a:spcPts val="0"/>
              </a:spcBef>
              <a:spcAft>
                <a:spcPts val="0"/>
              </a:spcAft>
              <a:buClr>
                <a:schemeClr val="dk1"/>
              </a:buClr>
              <a:buSzPts val="1800"/>
              <a:buFont typeface="Times New Roman"/>
              <a:buNone/>
            </a:pPr>
            <a:r>
              <a:rPr b="1" lang="en-US" sz="1800">
                <a:latin typeface="Times New Roman"/>
                <a:ea typeface="Times New Roman"/>
                <a:cs typeface="Times New Roman"/>
                <a:sym typeface="Times New Roman"/>
              </a:rPr>
              <a:t>Ability-</a:t>
            </a:r>
            <a:endParaRPr/>
          </a:p>
          <a:p>
            <a:pPr indent="0" lvl="0" marL="0" marR="0" rtl="0" algn="just">
              <a:lnSpc>
                <a:spcPct val="9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When management communicates to employees and employer they can enhance abilities to chance. Staff have chance to show their new skills and behavior in context of issue which affect workplace environment negatively. Once knowledge of how to change is in place via communication, and then people need to be contributed during implementing plan.</a:t>
            </a:r>
            <a:endParaRPr/>
          </a:p>
          <a:p>
            <a:pPr indent="0" lvl="0" marL="0" marR="0" rtl="0" algn="just">
              <a:lnSpc>
                <a:spcPct val="90000"/>
              </a:lnSpc>
              <a:spcBef>
                <a:spcPts val="0"/>
              </a:spcBef>
              <a:spcAft>
                <a:spcPts val="0"/>
              </a:spcAft>
              <a:buClr>
                <a:schemeClr val="dk1"/>
              </a:buClr>
              <a:buSzPts val="1800"/>
              <a:buFont typeface="Times New Roman"/>
              <a:buNone/>
            </a:pPr>
            <a:r>
              <a:rPr b="1" lang="en-US" sz="1800">
                <a:latin typeface="Times New Roman"/>
                <a:ea typeface="Times New Roman"/>
                <a:cs typeface="Times New Roman"/>
                <a:sym typeface="Times New Roman"/>
              </a:rPr>
              <a:t>Reinforcement-</a:t>
            </a:r>
            <a:endParaRPr/>
          </a:p>
          <a:p>
            <a:pPr indent="0" lvl="0" marL="0" marR="0" rtl="0" algn="just">
              <a:lnSpc>
                <a:spcPct val="9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 result of final phase is that new chance is reinforced within each person. In simple words after passing all above stages management of Morrison’s implement solution that is pay transparency that help to reinforced effective workforce with high motivation.</a:t>
            </a:r>
            <a:endParaRPr/>
          </a:p>
          <a:p>
            <a:pPr indent="0" lvl="0" marL="0" marR="0" rtl="0" algn="just">
              <a:lnSpc>
                <a:spcPct val="90000"/>
              </a:lnSpc>
              <a:spcBef>
                <a:spcPts val="0"/>
              </a:spcBef>
              <a:spcAft>
                <a:spcPts val="0"/>
              </a:spcAft>
              <a:buClr>
                <a:schemeClr val="dk1"/>
              </a:buClr>
              <a:buSzPts val="1800"/>
              <a:buFont typeface="Calibri"/>
              <a:buNone/>
            </a:pPr>
            <a:r>
              <a:t/>
            </a:r>
            <a:endParaRPr sz="1800">
              <a:latin typeface="Times New Roman"/>
              <a:ea typeface="Times New Roman"/>
              <a:cs typeface="Times New Roman"/>
              <a:sym typeface="Times New Roman"/>
            </a:endParaRPr>
          </a:p>
          <a:p>
            <a:pPr indent="0" lvl="0" marL="0" rtl="0" algn="just">
              <a:lnSpc>
                <a:spcPct val="90000"/>
              </a:lnSpc>
              <a:spcBef>
                <a:spcPts val="0"/>
              </a:spcBef>
              <a:spcAft>
                <a:spcPts val="0"/>
              </a:spcAft>
              <a:buNone/>
            </a:pPr>
            <a:r>
              <a:t/>
            </a:r>
            <a:endParaRPr sz="1800">
              <a:latin typeface="Times New Roman"/>
              <a:ea typeface="Times New Roman"/>
              <a:cs typeface="Times New Roman"/>
              <a:sym typeface="Times New Roman"/>
            </a:endParaRPr>
          </a:p>
        </p:txBody>
      </p:sp>
      <p:sp>
        <p:nvSpPr>
          <p:cNvPr id="179" name="Google Shape;179;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4" name="Shape 184"/>
        <p:cNvGrpSpPr/>
        <p:nvPr/>
      </p:nvGrpSpPr>
      <p:grpSpPr>
        <a:xfrm>
          <a:off x="0" y="0"/>
          <a:ext cx="0" cy="0"/>
          <a:chOff x="0" y="0"/>
          <a:chExt cx="0" cy="0"/>
        </a:xfrm>
      </p:grpSpPr>
      <p:sp>
        <p:nvSpPr>
          <p:cNvPr id="185" name="Google Shape;185;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just">
              <a:lnSpc>
                <a:spcPct val="9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According to this technique, after implementing pay transparency manager takes feedback from all worker especially women. They asked them to express their point of view and any kind of knowledge related to solution. The best way to obtain applicants feedback from team is to develop a culture to honest and open communication. By taking Feedbacks from women workers manager identify staff satisfaction level and understand how much they are comfortable after implementing solution. </a:t>
            </a:r>
            <a:endParaRPr/>
          </a:p>
          <a:p>
            <a:pPr indent="0" lvl="0" marL="0" rtl="0" algn="just">
              <a:lnSpc>
                <a:spcPct val="90000"/>
              </a:lnSpc>
              <a:spcBef>
                <a:spcPts val="0"/>
              </a:spcBef>
              <a:spcAft>
                <a:spcPts val="0"/>
              </a:spcAft>
              <a:buNone/>
            </a:pPr>
            <a:r>
              <a:rPr lang="en-US" sz="1800">
                <a:latin typeface="Times New Roman"/>
                <a:ea typeface="Times New Roman"/>
                <a:cs typeface="Times New Roman"/>
                <a:sym typeface="Times New Roman"/>
              </a:rPr>
              <a:t>	Along with the above one, management can use another monitoring technique that is direct observation. It is the best method of collecting examines information in which manager watches solution in their workplace environment without altering that atmosphere. Management observe nature and attitude of employees after implementing solution, they observe that all staff members are really very happy and enjoy work rather than before.</a:t>
            </a:r>
            <a:endParaRPr/>
          </a:p>
          <a:p>
            <a:pPr indent="0" lvl="0" marL="0" rtl="0" algn="just">
              <a:lnSpc>
                <a:spcPct val="90000"/>
              </a:lnSpc>
              <a:spcBef>
                <a:spcPts val="0"/>
              </a:spcBef>
              <a:spcAft>
                <a:spcPts val="0"/>
              </a:spcAft>
              <a:buNone/>
            </a:pPr>
            <a:r>
              <a:t/>
            </a:r>
            <a:endParaRPr sz="1800">
              <a:latin typeface="Times New Roman"/>
              <a:ea typeface="Times New Roman"/>
              <a:cs typeface="Times New Roman"/>
              <a:sym typeface="Times New Roman"/>
            </a:endParaRPr>
          </a:p>
        </p:txBody>
      </p:sp>
      <p:sp>
        <p:nvSpPr>
          <p:cNvPr id="187" name="Google Shape;187;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1" name="Shape 191"/>
        <p:cNvGrpSpPr/>
        <p:nvPr/>
      </p:nvGrpSpPr>
      <p:grpSpPr>
        <a:xfrm>
          <a:off x="0" y="0"/>
          <a:ext cx="0" cy="0"/>
          <a:chOff x="0" y="0"/>
          <a:chExt cx="0" cy="0"/>
        </a:xfrm>
      </p:grpSpPr>
      <p:sp>
        <p:nvSpPr>
          <p:cNvPr id="192" name="Google Shape;192;p1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3" name="Google Shape;193;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7" name="Shape 197"/>
        <p:cNvGrpSpPr/>
        <p:nvPr/>
      </p:nvGrpSpPr>
      <p:grpSpPr>
        <a:xfrm>
          <a:off x="0" y="0"/>
          <a:ext cx="0" cy="0"/>
          <a:chOff x="0" y="0"/>
          <a:chExt cx="0" cy="0"/>
        </a:xfrm>
      </p:grpSpPr>
      <p:sp>
        <p:nvSpPr>
          <p:cNvPr id="198" name="Google Shape;198;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1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Groom, M., 2018. Beyond the pay gap: The retirement disadvantage of being female. </a:t>
            </a:r>
            <a:r>
              <a:rPr i="1" lang="en-US" sz="1200">
                <a:latin typeface="Times New Roman"/>
                <a:ea typeface="Times New Roman"/>
                <a:cs typeface="Times New Roman"/>
                <a:sym typeface="Times New Roman"/>
              </a:rPr>
              <a:t>Policy Quarterly</a:t>
            </a:r>
            <a:r>
              <a:rPr lang="en-US" sz="1200">
                <a:latin typeface="Times New Roman"/>
                <a:ea typeface="Times New Roman"/>
                <a:cs typeface="Times New Roman"/>
                <a:sym typeface="Times New Roman"/>
              </a:rPr>
              <a:t>. 14(1).</a:t>
            </a:r>
            <a:endParaRPr/>
          </a:p>
          <a:p>
            <a:pPr indent="0" lvl="0" marL="0" rtl="0" algn="l">
              <a:spcBef>
                <a:spcPts val="0"/>
              </a:spcBef>
              <a:spcAft>
                <a:spcPts val="0"/>
              </a:spcAft>
              <a:buNone/>
            </a:pPr>
            <a:r>
              <a:t/>
            </a:r>
            <a:endParaRPr/>
          </a:p>
        </p:txBody>
      </p:sp>
      <p:sp>
        <p:nvSpPr>
          <p:cNvPr id="200" name="Google Shape;200;p1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4" name="Shape 204"/>
        <p:cNvGrpSpPr/>
        <p:nvPr/>
      </p:nvGrpSpPr>
      <p:grpSpPr>
        <a:xfrm>
          <a:off x="0" y="0"/>
          <a:ext cx="0" cy="0"/>
          <a:chOff x="0" y="0"/>
          <a:chExt cx="0" cy="0"/>
        </a:xfrm>
      </p:grpSpPr>
      <p:sp>
        <p:nvSpPr>
          <p:cNvPr id="205" name="Google Shape;205;p15: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1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20" name="Shape 20"/>
        <p:cNvGrpSpPr/>
        <p:nvPr/>
      </p:nvGrpSpPr>
      <p:grpSpPr>
        <a:xfrm>
          <a:off x="0" y="0"/>
          <a:ext cx="0" cy="0"/>
          <a:chOff x="0" y="0"/>
          <a:chExt cx="0" cy="0"/>
        </a:xfrm>
      </p:grpSpPr>
      <p:sp>
        <p:nvSpPr>
          <p:cNvPr id="21" name="Google Shape;21;p2"/>
          <p:cNvSpPr txBox="1"/>
          <p:nvPr>
            <p:ph type="ctrTitle"/>
          </p:nvPr>
        </p:nvSpPr>
        <p:spPr>
          <a:xfrm>
            <a:off x="533400" y="1371600"/>
            <a:ext cx="7851648" cy="1828800"/>
          </a:xfrm>
          <a:prstGeom prst="rect">
            <a:avLst/>
          </a:prstGeom>
          <a:noFill/>
          <a:ln>
            <a:noFill/>
          </a:ln>
        </p:spPr>
        <p:txBody>
          <a:bodyPr anchorCtr="0" anchor="b" bIns="0" lIns="0" spcFirstLastPara="1" rIns="18275" wrap="square" tIns="0">
            <a:noAutofit/>
          </a:bodyPr>
          <a:lstStyle>
            <a:lvl1pPr lvl="0" algn="r">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2"/>
          <p:cNvSpPr txBox="1"/>
          <p:nvPr>
            <p:ph idx="1" type="subTitle"/>
          </p:nvPr>
        </p:nvSpPr>
        <p:spPr>
          <a:xfrm>
            <a:off x="533400" y="3228536"/>
            <a:ext cx="7854696" cy="1752600"/>
          </a:xfrm>
          <a:prstGeom prst="rect">
            <a:avLst/>
          </a:prstGeom>
          <a:noFill/>
          <a:ln>
            <a:noFill/>
          </a:ln>
        </p:spPr>
        <p:txBody>
          <a:bodyPr anchorCtr="0" anchor="t" bIns="45700" lIns="0" spcFirstLastPara="1" rIns="18275" wrap="square" tIns="45700">
            <a:noAutofit/>
          </a:bodyPr>
          <a:lstStyle>
            <a:lvl1pPr lvl="0" marR="4572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23" name="Google Shape;23;p2"/>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2"/>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2"/>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37" name="Shape 37"/>
        <p:cNvGrpSpPr/>
        <p:nvPr/>
      </p:nvGrpSpPr>
      <p:grpSpPr>
        <a:xfrm>
          <a:off x="0" y="0"/>
          <a:ext cx="0" cy="0"/>
          <a:chOff x="0" y="0"/>
          <a:chExt cx="0" cy="0"/>
        </a:xfrm>
      </p:grpSpPr>
      <p:sp>
        <p:nvSpPr>
          <p:cNvPr id="38" name="Google Shape;38;p4"/>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4"/>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0" name="Google Shape;40;p4"/>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4"/>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4"/>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43" name="Shape 43"/>
        <p:cNvGrpSpPr/>
        <p:nvPr/>
      </p:nvGrpSpPr>
      <p:grpSpPr>
        <a:xfrm>
          <a:off x="0" y="0"/>
          <a:ext cx="0" cy="0"/>
          <a:chOff x="0" y="0"/>
          <a:chExt cx="0" cy="0"/>
        </a:xfrm>
      </p:grpSpPr>
      <p:sp>
        <p:nvSpPr>
          <p:cNvPr id="44" name="Google Shape;44;p5"/>
          <p:cNvSpPr txBox="1"/>
          <p:nvPr>
            <p:ph type="ctrTitle"/>
          </p:nvPr>
        </p:nvSpPr>
        <p:spPr>
          <a:xfrm>
            <a:off x="533400" y="1371600"/>
            <a:ext cx="7851648" cy="1828800"/>
          </a:xfrm>
          <a:prstGeom prst="rect">
            <a:avLst/>
          </a:prstGeom>
          <a:noFill/>
          <a:ln>
            <a:noFill/>
          </a:ln>
        </p:spPr>
        <p:txBody>
          <a:bodyPr anchorCtr="0" anchor="b" bIns="0" lIns="0" spcFirstLastPara="1" rIns="18275" wrap="square" tIns="0">
            <a:noAutofit/>
          </a:bodyPr>
          <a:lstStyle>
            <a:lvl1pPr lvl="0" algn="r">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5"/>
          <p:cNvSpPr txBox="1"/>
          <p:nvPr>
            <p:ph idx="1" type="subTitle"/>
          </p:nvPr>
        </p:nvSpPr>
        <p:spPr>
          <a:xfrm>
            <a:off x="533400" y="3228536"/>
            <a:ext cx="7854696" cy="1752600"/>
          </a:xfrm>
          <a:prstGeom prst="rect">
            <a:avLst/>
          </a:prstGeom>
          <a:noFill/>
          <a:ln>
            <a:noFill/>
          </a:ln>
        </p:spPr>
        <p:txBody>
          <a:bodyPr anchorCtr="0" anchor="t" bIns="45700" lIns="0" spcFirstLastPara="1" rIns="18275" wrap="square" tIns="45700">
            <a:noAutofit/>
          </a:bodyPr>
          <a:lstStyle>
            <a:lvl1pPr lvl="0" marR="4572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46" name="Google Shape;46;p5"/>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5"/>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5"/>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gradFill>
          <a:gsLst>
            <a:gs pos="0">
              <a:srgbClr val="439FD7"/>
            </a:gs>
            <a:gs pos="25000">
              <a:srgbClr val="4397CA"/>
            </a:gs>
            <a:gs pos="100000">
              <a:srgbClr val="00466A"/>
            </a:gs>
          </a:gsLst>
          <a:path path="circle">
            <a:fillToRect b="50%" l="50%" r="50%" t="50%"/>
          </a:path>
          <a:tileRect/>
        </a:gradFill>
      </p:bgPr>
    </p:bg>
    <p:spTree>
      <p:nvGrpSpPr>
        <p:cNvPr id="49" name="Shape 49"/>
        <p:cNvGrpSpPr/>
        <p:nvPr/>
      </p:nvGrpSpPr>
      <p:grpSpPr>
        <a:xfrm>
          <a:off x="0" y="0"/>
          <a:ext cx="0" cy="0"/>
          <a:chOff x="0" y="0"/>
          <a:chExt cx="0" cy="0"/>
        </a:xfrm>
      </p:grpSpPr>
      <p:sp>
        <p:nvSpPr>
          <p:cNvPr id="50" name="Google Shape;50;p6"/>
          <p:cNvSpPr txBox="1"/>
          <p:nvPr>
            <p:ph type="title"/>
          </p:nvPr>
        </p:nvSpPr>
        <p:spPr>
          <a:xfrm>
            <a:off x="530352" y="1316736"/>
            <a:ext cx="7772400" cy="1362456"/>
          </a:xfrm>
          <a:prstGeom prst="rect">
            <a:avLst/>
          </a:prstGeom>
          <a:noFill/>
          <a:ln>
            <a:noFill/>
          </a:ln>
        </p:spPr>
        <p:txBody>
          <a:bodyPr anchorCtr="0" anchor="b" bIns="0" lIns="0" spcFirstLastPara="1" rIns="0" wrap="square" tIns="0">
            <a:noAutofit/>
          </a:bodyPr>
          <a:lstStyle>
            <a:lvl1pPr lvl="0" algn="l">
              <a:spcBef>
                <a:spcPts val="0"/>
              </a:spcBef>
              <a:spcAft>
                <a:spcPts val="0"/>
              </a:spcAft>
              <a:buClr>
                <a:srgbClr val="4AE3AC"/>
              </a:buClr>
              <a:buSzPts val="5600"/>
              <a:buFont typeface="Calibri"/>
              <a:buNone/>
              <a:defRPr b="1" sz="5600" cap="none">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6"/>
          <p:cNvSpPr txBox="1"/>
          <p:nvPr>
            <p:ph idx="1" type="body"/>
          </p:nvPr>
        </p:nvSpPr>
        <p:spPr>
          <a:xfrm>
            <a:off x="530352" y="2704664"/>
            <a:ext cx="7772400" cy="1509712"/>
          </a:xfrm>
          <a:prstGeom prst="rect">
            <a:avLst/>
          </a:prstGeom>
          <a:noFill/>
          <a:ln>
            <a:noFill/>
          </a:ln>
        </p:spPr>
        <p:txBody>
          <a:bodyPr anchorCtr="0" anchor="t" bIns="45700" lIns="45700" spcFirstLastPara="1" rIns="45700" wrap="square" tIns="45700">
            <a:noAutofit/>
          </a:bodyPr>
          <a:lstStyle>
            <a:lvl1pPr indent="-228600" lvl="0" marL="457200" algn="l">
              <a:spcBef>
                <a:spcPts val="440"/>
              </a:spcBef>
              <a:spcAft>
                <a:spcPts val="0"/>
              </a:spcAft>
              <a:buSzPts val="2090"/>
              <a:buNone/>
              <a:defRPr sz="2200">
                <a:solidFill>
                  <a:schemeClr val="lt1"/>
                </a:solidFill>
              </a:defRPr>
            </a:lvl1pPr>
            <a:lvl2pPr indent="-228600" lvl="1" marL="914400" algn="l">
              <a:spcBef>
                <a:spcPts val="360"/>
              </a:spcBef>
              <a:spcAft>
                <a:spcPts val="0"/>
              </a:spcAft>
              <a:buSzPts val="1530"/>
              <a:buNone/>
              <a:defRPr sz="1800">
                <a:solidFill>
                  <a:schemeClr val="lt1"/>
                </a:solidFill>
              </a:defRPr>
            </a:lvl2pPr>
            <a:lvl3pPr indent="-228600" lvl="2" marL="1371600" algn="l">
              <a:spcBef>
                <a:spcPts val="320"/>
              </a:spcBef>
              <a:spcAft>
                <a:spcPts val="0"/>
              </a:spcAft>
              <a:buSzPts val="1120"/>
              <a:buNone/>
              <a:defRPr sz="1600">
                <a:solidFill>
                  <a:schemeClr val="lt1"/>
                </a:solidFill>
              </a:defRPr>
            </a:lvl3pPr>
            <a:lvl4pPr indent="-228600" lvl="3" marL="1828800" algn="l">
              <a:spcBef>
                <a:spcPts val="280"/>
              </a:spcBef>
              <a:spcAft>
                <a:spcPts val="0"/>
              </a:spcAft>
              <a:buSzPts val="910"/>
              <a:buNone/>
              <a:defRPr sz="1400">
                <a:solidFill>
                  <a:schemeClr val="lt1"/>
                </a:solidFill>
              </a:defRPr>
            </a:lvl4pPr>
            <a:lvl5pPr indent="-228600" lvl="4" marL="2286000" algn="l">
              <a:spcBef>
                <a:spcPts val="280"/>
              </a:spcBef>
              <a:spcAft>
                <a:spcPts val="0"/>
              </a:spcAft>
              <a:buSzPts val="910"/>
              <a:buNone/>
              <a:defRPr sz="1400">
                <a:solidFill>
                  <a:schemeClr val="lt1"/>
                </a:solidFill>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2" name="Google Shape;52;p6"/>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6"/>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55" name="Shape 55"/>
        <p:cNvGrpSpPr/>
        <p:nvPr/>
      </p:nvGrpSpPr>
      <p:grpSpPr>
        <a:xfrm>
          <a:off x="0" y="0"/>
          <a:ext cx="0" cy="0"/>
          <a:chOff x="0" y="0"/>
          <a:chExt cx="0" cy="0"/>
        </a:xfrm>
      </p:grpSpPr>
      <p:sp>
        <p:nvSpPr>
          <p:cNvPr id="56" name="Google Shape;56;p7"/>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7"/>
          <p:cNvSpPr txBox="1"/>
          <p:nvPr>
            <p:ph idx="1" type="body"/>
          </p:nvPr>
        </p:nvSpPr>
        <p:spPr>
          <a:xfrm>
            <a:off x="457200" y="1920085"/>
            <a:ext cx="4038600" cy="4434840"/>
          </a:xfrm>
          <a:prstGeom prst="rect">
            <a:avLst/>
          </a:prstGeom>
          <a:noFill/>
          <a:ln>
            <a:noFill/>
          </a:ln>
        </p:spPr>
        <p:txBody>
          <a:bodyPr anchorCtr="0" anchor="t" bIns="45700" lIns="91425" spcFirstLastPara="1" rIns="91425" wrap="square" tIns="45700">
            <a:no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8" name="Google Shape;58;p7"/>
          <p:cNvSpPr txBox="1"/>
          <p:nvPr>
            <p:ph idx="2" type="body"/>
          </p:nvPr>
        </p:nvSpPr>
        <p:spPr>
          <a:xfrm>
            <a:off x="4648200" y="1920085"/>
            <a:ext cx="4038600" cy="4434840"/>
          </a:xfrm>
          <a:prstGeom prst="rect">
            <a:avLst/>
          </a:prstGeom>
          <a:noFill/>
          <a:ln>
            <a:noFill/>
          </a:ln>
        </p:spPr>
        <p:txBody>
          <a:bodyPr anchorCtr="0" anchor="t" bIns="45700" lIns="91425" spcFirstLastPara="1" rIns="91425" wrap="square" tIns="45700">
            <a:no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9" name="Google Shape;59;p7"/>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7"/>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7"/>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62" name="Shape 62"/>
        <p:cNvGrpSpPr/>
        <p:nvPr/>
      </p:nvGrpSpPr>
      <p:grpSpPr>
        <a:xfrm>
          <a:off x="0" y="0"/>
          <a:ext cx="0" cy="0"/>
          <a:chOff x="0" y="0"/>
          <a:chExt cx="0" cy="0"/>
        </a:xfrm>
      </p:grpSpPr>
      <p:sp>
        <p:nvSpPr>
          <p:cNvPr id="63" name="Google Shape;63;p8"/>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8"/>
          <p:cNvSpPr txBox="1"/>
          <p:nvPr>
            <p:ph idx="1" type="body"/>
          </p:nvPr>
        </p:nvSpPr>
        <p:spPr>
          <a:xfrm>
            <a:off x="457200" y="1855248"/>
            <a:ext cx="4040188" cy="659352"/>
          </a:xfrm>
          <a:prstGeom prst="rect">
            <a:avLst/>
          </a:prstGeom>
          <a:noFill/>
          <a:ln>
            <a:noFill/>
          </a:ln>
        </p:spPr>
        <p:txBody>
          <a:bodyPr anchorCtr="0" anchor="ctr" bIns="0" lIns="45700" spcFirstLastPara="1" rIns="45700" wrap="square" tIns="0">
            <a:noAutofit/>
          </a:bodyPr>
          <a:lstStyle>
            <a:lvl1pPr indent="-228600" lvl="0" marL="457200" algn="l">
              <a:spcBef>
                <a:spcPts val="480"/>
              </a:spcBef>
              <a:spcAft>
                <a:spcPts val="0"/>
              </a:spcAft>
              <a:buSzPts val="2280"/>
              <a:buNone/>
              <a:defRPr b="1" sz="2400" cap="none">
                <a:solidFill>
                  <a:schemeClr val="dk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5" name="Google Shape;65;p8"/>
          <p:cNvSpPr txBox="1"/>
          <p:nvPr>
            <p:ph idx="2" type="body"/>
          </p:nvPr>
        </p:nvSpPr>
        <p:spPr>
          <a:xfrm>
            <a:off x="4645025" y="1859757"/>
            <a:ext cx="4041775" cy="654843"/>
          </a:xfrm>
          <a:prstGeom prst="rect">
            <a:avLst/>
          </a:prstGeom>
          <a:noFill/>
          <a:ln>
            <a:noFill/>
          </a:ln>
        </p:spPr>
        <p:txBody>
          <a:bodyPr anchorCtr="0" anchor="ctr" bIns="0" lIns="45700" spcFirstLastPara="1" rIns="45700" wrap="square" tIns="0">
            <a:noAutofit/>
          </a:bodyPr>
          <a:lstStyle>
            <a:lvl1pPr indent="-228600" lvl="0" marL="457200" algn="l">
              <a:spcBef>
                <a:spcPts val="480"/>
              </a:spcBef>
              <a:spcAft>
                <a:spcPts val="0"/>
              </a:spcAft>
              <a:buSzPts val="2280"/>
              <a:buNone/>
              <a:defRPr b="1" sz="2400" cap="none">
                <a:solidFill>
                  <a:schemeClr val="dk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6" name="Google Shape;66;p8"/>
          <p:cNvSpPr txBox="1"/>
          <p:nvPr>
            <p:ph idx="3" type="body"/>
          </p:nvPr>
        </p:nvSpPr>
        <p:spPr>
          <a:xfrm>
            <a:off x="457200" y="2514600"/>
            <a:ext cx="4040188" cy="3845720"/>
          </a:xfrm>
          <a:prstGeom prst="rect">
            <a:avLst/>
          </a:prstGeom>
          <a:noFill/>
          <a:ln>
            <a:noFill/>
          </a:ln>
        </p:spPr>
        <p:txBody>
          <a:bodyPr anchorCtr="0" anchor="t" bIns="45700" lIns="91425" spcFirstLastPara="1" rIns="91425" wrap="square" tIns="0">
            <a:no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7" name="Google Shape;67;p8"/>
          <p:cNvSpPr txBox="1"/>
          <p:nvPr>
            <p:ph idx="4" type="body"/>
          </p:nvPr>
        </p:nvSpPr>
        <p:spPr>
          <a:xfrm>
            <a:off x="4645025" y="2514600"/>
            <a:ext cx="4041775" cy="3845720"/>
          </a:xfrm>
          <a:prstGeom prst="rect">
            <a:avLst/>
          </a:prstGeom>
          <a:noFill/>
          <a:ln>
            <a:noFill/>
          </a:ln>
        </p:spPr>
        <p:txBody>
          <a:bodyPr anchorCtr="0" anchor="t" bIns="45700" lIns="91425" spcFirstLastPara="1" rIns="91425" wrap="square" tIns="0">
            <a:no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8" name="Google Shape;68;p8"/>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8"/>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8"/>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71" name="Shape 71"/>
        <p:cNvGrpSpPr/>
        <p:nvPr/>
      </p:nvGrpSpPr>
      <p:grpSpPr>
        <a:xfrm>
          <a:off x="0" y="0"/>
          <a:ext cx="0" cy="0"/>
          <a:chOff x="0" y="0"/>
          <a:chExt cx="0" cy="0"/>
        </a:xfrm>
      </p:grpSpPr>
      <p:sp>
        <p:nvSpPr>
          <p:cNvPr id="72" name="Google Shape;72;p9"/>
          <p:cNvSpPr txBox="1"/>
          <p:nvPr>
            <p:ph type="title"/>
          </p:nvPr>
        </p:nvSpPr>
        <p:spPr>
          <a:xfrm>
            <a:off x="457200" y="704088"/>
            <a:ext cx="8305800" cy="11430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5000"/>
              <a:buFont typeface="Calibri"/>
              <a:buNone/>
              <a:defRPr b="0" sz="5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9"/>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9"/>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9"/>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76" name="Shape 76"/>
        <p:cNvGrpSpPr/>
        <p:nvPr/>
      </p:nvGrpSpPr>
      <p:grpSpPr>
        <a:xfrm>
          <a:off x="0" y="0"/>
          <a:ext cx="0" cy="0"/>
          <a:chOff x="0" y="0"/>
          <a:chExt cx="0" cy="0"/>
        </a:xfrm>
      </p:grpSpPr>
      <p:sp>
        <p:nvSpPr>
          <p:cNvPr id="77" name="Google Shape;77;p10"/>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0"/>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80" name="Shape 80"/>
        <p:cNvGrpSpPr/>
        <p:nvPr/>
      </p:nvGrpSpPr>
      <p:grpSpPr>
        <a:xfrm>
          <a:off x="0" y="0"/>
          <a:ext cx="0" cy="0"/>
          <a:chOff x="0" y="0"/>
          <a:chExt cx="0" cy="0"/>
        </a:xfrm>
      </p:grpSpPr>
      <p:sp>
        <p:nvSpPr>
          <p:cNvPr id="81" name="Google Shape;81;p11"/>
          <p:cNvSpPr txBox="1"/>
          <p:nvPr>
            <p:ph type="title"/>
          </p:nvPr>
        </p:nvSpPr>
        <p:spPr>
          <a:xfrm>
            <a:off x="685800" y="514352"/>
            <a:ext cx="2743200" cy="116205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2600"/>
              <a:buFont typeface="Calibri"/>
              <a:buNone/>
              <a:defRPr b="0" sz="26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11"/>
          <p:cNvSpPr txBox="1"/>
          <p:nvPr>
            <p:ph idx="1" type="body"/>
          </p:nvPr>
        </p:nvSpPr>
        <p:spPr>
          <a:xfrm>
            <a:off x="685800" y="1676400"/>
            <a:ext cx="2743200" cy="4572000"/>
          </a:xfrm>
          <a:prstGeom prst="rect">
            <a:avLst/>
          </a:prstGeom>
          <a:noFill/>
          <a:ln>
            <a:noFill/>
          </a:ln>
        </p:spPr>
        <p:txBody>
          <a:bodyPr anchorCtr="0" anchor="t" bIns="45700" lIns="18275" spcFirstLastPara="1" rIns="18275" wrap="square" tIns="45700">
            <a:noAutofit/>
          </a:bodyPr>
          <a:lstStyle>
            <a:lvl1pPr indent="-228600" lvl="0" marL="457200" algn="l">
              <a:spcBef>
                <a:spcPts val="280"/>
              </a:spcBef>
              <a:spcAft>
                <a:spcPts val="0"/>
              </a:spcAft>
              <a:buSzPts val="1330"/>
              <a:buNone/>
              <a:defRPr sz="1400"/>
            </a:lvl1pPr>
            <a:lvl2pPr indent="-228600" lvl="1" marL="914400" algn="l">
              <a:spcBef>
                <a:spcPts val="240"/>
              </a:spcBef>
              <a:spcAft>
                <a:spcPts val="0"/>
              </a:spcAft>
              <a:buSzPts val="1020"/>
              <a:buNone/>
              <a:defRPr sz="1200"/>
            </a:lvl2pPr>
            <a:lvl3pPr indent="-228600" lvl="2" marL="1371600" algn="l">
              <a:spcBef>
                <a:spcPts val="200"/>
              </a:spcBef>
              <a:spcAft>
                <a:spcPts val="0"/>
              </a:spcAft>
              <a:buSzPts val="700"/>
              <a:buNone/>
              <a:defRPr sz="1000"/>
            </a:lvl3pPr>
            <a:lvl4pPr indent="-228600" lvl="3" marL="1828800" algn="l">
              <a:spcBef>
                <a:spcPts val="180"/>
              </a:spcBef>
              <a:spcAft>
                <a:spcPts val="0"/>
              </a:spcAft>
              <a:buSzPts val="585"/>
              <a:buNone/>
              <a:defRPr sz="900"/>
            </a:lvl4pPr>
            <a:lvl5pPr indent="-228600" lvl="4" marL="2286000" algn="l">
              <a:spcBef>
                <a:spcPts val="180"/>
              </a:spcBef>
              <a:spcAft>
                <a:spcPts val="0"/>
              </a:spcAft>
              <a:buSzPts val="585"/>
              <a:buNone/>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3" name="Google Shape;83;p11"/>
          <p:cNvSpPr txBox="1"/>
          <p:nvPr>
            <p:ph idx="2" type="body"/>
          </p:nvPr>
        </p:nvSpPr>
        <p:spPr>
          <a:xfrm>
            <a:off x="3575050" y="1676400"/>
            <a:ext cx="5111750" cy="4572000"/>
          </a:xfrm>
          <a:prstGeom prst="rect">
            <a:avLst/>
          </a:prstGeom>
          <a:noFill/>
          <a:ln>
            <a:noFill/>
          </a:ln>
        </p:spPr>
        <p:txBody>
          <a:bodyPr anchorCtr="0" anchor="t" bIns="45700" lIns="91425" spcFirstLastPara="1" rIns="91425" wrap="square" tIns="0">
            <a:noAutofit/>
          </a:bodyPr>
          <a:lstStyle>
            <a:lvl1pPr indent="-397510" lvl="0" marL="457200" algn="l">
              <a:spcBef>
                <a:spcPts val="560"/>
              </a:spcBef>
              <a:spcAft>
                <a:spcPts val="0"/>
              </a:spcAft>
              <a:buSzPts val="2660"/>
              <a:buChar char="⚫"/>
              <a:defRPr sz="2800"/>
            </a:lvl1pPr>
            <a:lvl2pPr indent="-368935" lvl="1" marL="914400" algn="l">
              <a:spcBef>
                <a:spcPts val="520"/>
              </a:spcBef>
              <a:spcAft>
                <a:spcPts val="0"/>
              </a:spcAft>
              <a:buSzPts val="2210"/>
              <a:buChar char="⚫"/>
              <a:defRPr sz="2600"/>
            </a:lvl2pPr>
            <a:lvl3pPr indent="-335280" lvl="2" marL="1371600" algn="l">
              <a:spcBef>
                <a:spcPts val="480"/>
              </a:spcBef>
              <a:spcAft>
                <a:spcPts val="0"/>
              </a:spcAft>
              <a:buSzPts val="1680"/>
              <a:buChar char="⚫"/>
              <a:defRPr sz="2400"/>
            </a:lvl3pPr>
            <a:lvl4pPr indent="-311150" lvl="3" marL="1828800" algn="l">
              <a:spcBef>
                <a:spcPts val="400"/>
              </a:spcBef>
              <a:spcAft>
                <a:spcPts val="0"/>
              </a:spcAft>
              <a:buSzPts val="1300"/>
              <a:buChar char="⚫"/>
              <a:defRPr sz="20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4" name="Google Shape;84;p11"/>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1"/>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1"/>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showMasterSp="0" type="picTx">
  <p:cSld name="PICTURE_WITH_CAPTION_TEXT">
    <p:spTree>
      <p:nvGrpSpPr>
        <p:cNvPr id="87" name="Shape 87"/>
        <p:cNvGrpSpPr/>
        <p:nvPr/>
      </p:nvGrpSpPr>
      <p:grpSpPr>
        <a:xfrm>
          <a:off x="0" y="0"/>
          <a:ext cx="0" cy="0"/>
          <a:chOff x="0" y="0"/>
          <a:chExt cx="0" cy="0"/>
        </a:xfrm>
      </p:grpSpPr>
      <p:sp>
        <p:nvSpPr>
          <p:cNvPr id="88" name="Google Shape;88;p12"/>
          <p:cNvSpPr/>
          <p:nvPr/>
        </p:nvSpPr>
        <p:spPr>
          <a:xfrm flipH="1" rot="-10380000">
            <a:off x="3165753" y="1108077"/>
            <a:ext cx="5257800" cy="4114800"/>
          </a:xfrm>
          <a:prstGeom prst="snipRoundRect">
            <a:avLst>
              <a:gd fmla="val 0" name="adj1"/>
              <a:gd fmla="val 3646" name="adj2"/>
            </a:avLst>
          </a:prstGeom>
          <a:solidFill>
            <a:srgbClr val="FFFFFF"/>
          </a:solidFill>
          <a:ln cap="rnd" cmpd="sng" w="9525">
            <a:solidFill>
              <a:srgbClr val="C0C0C0"/>
            </a:solidFill>
            <a:prstDash val="solid"/>
            <a:round/>
            <a:headEnd len="sm" w="sm" type="none"/>
            <a:tailEnd len="sm" w="sm" type="none"/>
          </a:ln>
          <a:effectLst>
            <a:outerShdw blurRad="63500" sx="98500" kx="100000" rotWithShape="0" algn="tl" dir="7500000" dist="38500" sy="100080">
              <a:srgbClr val="000000">
                <a:alpha val="2470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89" name="Google Shape;89;p12"/>
          <p:cNvSpPr/>
          <p:nvPr/>
        </p:nvSpPr>
        <p:spPr>
          <a:xfrm flipH="1" rot="-10380000">
            <a:off x="8004134" y="5359769"/>
            <a:ext cx="155448" cy="155448"/>
          </a:xfrm>
          <a:prstGeom prst="rtTriangle">
            <a:avLst/>
          </a:prstGeom>
          <a:solidFill>
            <a:srgbClr val="FFFFFF"/>
          </a:solidFill>
          <a:ln cap="flat" cmpd="sng" w="12700">
            <a:solidFill>
              <a:srgbClr val="FFFFFF"/>
            </a:solidFill>
            <a:prstDash val="solid"/>
            <a:bevel/>
            <a:headEnd len="sm" w="sm" type="none"/>
            <a:tailEnd len="sm" w="sm" type="none"/>
          </a:ln>
          <a:effectLst>
            <a:outerShdw blurRad="19685" rotWithShape="0" algn="tl" dir="12900000" dist="6350">
              <a:srgbClr val="000000">
                <a:alpha val="4666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90" name="Google Shape;90;p12"/>
          <p:cNvSpPr txBox="1"/>
          <p:nvPr>
            <p:ph type="title"/>
          </p:nvPr>
        </p:nvSpPr>
        <p:spPr>
          <a:xfrm>
            <a:off x="609600" y="1176996"/>
            <a:ext cx="2212848" cy="1582621"/>
          </a:xfrm>
          <a:prstGeom prst="rect">
            <a:avLst/>
          </a:prstGeom>
          <a:noFill/>
          <a:ln>
            <a:noFill/>
          </a:ln>
        </p:spPr>
        <p:txBody>
          <a:bodyPr anchorCtr="0" anchor="b" bIns="45700" lIns="45700" spcFirstLastPara="1" rIns="45700" wrap="square" tIns="45700">
            <a:noAutofit/>
          </a:bodyPr>
          <a:lstStyle>
            <a:lvl1pPr lvl="0" algn="l">
              <a:spcBef>
                <a:spcPts val="0"/>
              </a:spcBef>
              <a:spcAft>
                <a:spcPts val="0"/>
              </a:spcAft>
              <a:buClr>
                <a:schemeClr val="dk2"/>
              </a:buClr>
              <a:buSzPts val="2000"/>
              <a:buFont typeface="Calibri"/>
              <a:buNone/>
              <a:defRPr b="1" sz="20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1" name="Google Shape;91;p12"/>
          <p:cNvSpPr txBox="1"/>
          <p:nvPr>
            <p:ph idx="1" type="body"/>
          </p:nvPr>
        </p:nvSpPr>
        <p:spPr>
          <a:xfrm>
            <a:off x="609600" y="2828785"/>
            <a:ext cx="2209800" cy="2179320"/>
          </a:xfrm>
          <a:prstGeom prst="rect">
            <a:avLst/>
          </a:prstGeom>
          <a:noFill/>
          <a:ln>
            <a:noFill/>
          </a:ln>
        </p:spPr>
        <p:txBody>
          <a:bodyPr anchorCtr="0" anchor="t" bIns="45700" lIns="64000" spcFirstLastPara="1" rIns="45700" wrap="square" tIns="45700">
            <a:noAutofit/>
          </a:bodyPr>
          <a:lstStyle>
            <a:lvl1pPr indent="-228600" lvl="0" marL="457200" algn="l">
              <a:spcBef>
                <a:spcPts val="250"/>
              </a:spcBef>
              <a:spcAft>
                <a:spcPts val="0"/>
              </a:spcAft>
              <a:buSzPts val="1235"/>
              <a:buFont typeface="Constantia"/>
              <a:buNone/>
              <a:defRPr sz="1300"/>
            </a:lvl1pPr>
            <a:lvl2pPr indent="-293369" lvl="1" marL="914400" algn="l">
              <a:spcBef>
                <a:spcPts val="240"/>
              </a:spcBef>
              <a:spcAft>
                <a:spcPts val="0"/>
              </a:spcAft>
              <a:buSzPts val="1020"/>
              <a:buChar char="⚫"/>
              <a:defRPr sz="1200"/>
            </a:lvl2pPr>
            <a:lvl3pPr indent="-273050" lvl="2" marL="1371600" algn="l">
              <a:spcBef>
                <a:spcPts val="200"/>
              </a:spcBef>
              <a:spcAft>
                <a:spcPts val="0"/>
              </a:spcAft>
              <a:buSzPts val="700"/>
              <a:buChar char="⚫"/>
              <a:defRPr sz="1000"/>
            </a:lvl3pPr>
            <a:lvl4pPr indent="-265747" lvl="3" marL="1828800" algn="l">
              <a:spcBef>
                <a:spcPts val="180"/>
              </a:spcBef>
              <a:spcAft>
                <a:spcPts val="0"/>
              </a:spcAft>
              <a:buSzPts val="585"/>
              <a:buChar char="⚫"/>
              <a:defRPr sz="900"/>
            </a:lvl4pPr>
            <a:lvl5pPr indent="-265747" lvl="4" marL="2286000" algn="l">
              <a:spcBef>
                <a:spcPts val="180"/>
              </a:spcBef>
              <a:spcAft>
                <a:spcPts val="0"/>
              </a:spcAft>
              <a:buSzPts val="585"/>
              <a:buChar char="⚫"/>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92" name="Google Shape;92;p12"/>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2"/>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2" type="sldNum"/>
          </p:nvPr>
        </p:nvSpPr>
        <p:spPr>
          <a:xfrm>
            <a:off x="8077200" y="6356350"/>
            <a:ext cx="6096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95" name="Google Shape;95;p12"/>
          <p:cNvSpPr/>
          <p:nvPr>
            <p:ph idx="2" type="pic"/>
          </p:nvPr>
        </p:nvSpPr>
        <p:spPr>
          <a:xfrm rot="420000">
            <a:off x="3485793" y="1199517"/>
            <a:ext cx="4617720" cy="3931920"/>
          </a:xfrm>
          <a:prstGeom prst="rect">
            <a:avLst/>
          </a:prstGeom>
          <a:solidFill>
            <a:schemeClr val="lt2"/>
          </a:solidFill>
          <a:ln cap="rnd" cmpd="sng" w="9525">
            <a:solidFill>
              <a:srgbClr val="C0C0C0"/>
            </a:solidFill>
            <a:prstDash val="solid"/>
            <a:round/>
            <a:headEnd len="sm" w="sm" type="none"/>
            <a:tailEnd len="sm" w="sm" type="none"/>
          </a:ln>
        </p:spPr>
        <p:txBody>
          <a:bodyPr anchorCtr="0" anchor="t" bIns="45700" lIns="91425" spcFirstLastPara="1" rIns="91425" wrap="square" tIns="45700">
            <a:noAutofit/>
          </a:bodyPr>
          <a:lstStyle>
            <a:lvl1pPr lvl="0" marR="0" rtl="0" algn="l">
              <a:spcBef>
                <a:spcPts val="640"/>
              </a:spcBef>
              <a:spcAft>
                <a:spcPts val="0"/>
              </a:spcAft>
              <a:buClr>
                <a:schemeClr val="accent3"/>
              </a:buClr>
              <a:buSzPts val="3040"/>
              <a:buFont typeface="Noto Sans Symbols"/>
              <a:buNone/>
              <a:defRPr b="0" i="0" sz="3200" u="none" cap="none" strike="noStrike">
                <a:solidFill>
                  <a:schemeClr val="dk1"/>
                </a:solidFill>
                <a:latin typeface="Constantia"/>
                <a:ea typeface="Constantia"/>
                <a:cs typeface="Constantia"/>
                <a:sym typeface="Constantia"/>
              </a:defRPr>
            </a:lvl1pPr>
            <a:lvl2pPr lvl="1" marR="0" rtl="0" algn="l">
              <a:spcBef>
                <a:spcPts val="480"/>
              </a:spcBef>
              <a:spcAft>
                <a:spcPts val="0"/>
              </a:spcAft>
              <a:buClr>
                <a:schemeClr val="accent1"/>
              </a:buClr>
              <a:buSzPts val="2040"/>
              <a:buFont typeface="Noto Sans Symbols"/>
              <a:buChar char="⚫"/>
              <a:defRPr b="0" i="0" sz="2400" u="none" cap="none" strike="noStrike">
                <a:solidFill>
                  <a:schemeClr val="dk1"/>
                </a:solidFill>
                <a:latin typeface="Constantia"/>
                <a:ea typeface="Constantia"/>
                <a:cs typeface="Constantia"/>
                <a:sym typeface="Constantia"/>
              </a:defRPr>
            </a:lvl2pPr>
            <a:lvl3pPr lvl="2" marR="0" rtl="0" algn="l">
              <a:spcBef>
                <a:spcPts val="420"/>
              </a:spcBef>
              <a:spcAft>
                <a:spcPts val="0"/>
              </a:spcAft>
              <a:buClr>
                <a:schemeClr val="accent2"/>
              </a:buClr>
              <a:buSzPts val="1470"/>
              <a:buFont typeface="Noto Sans Symbols"/>
              <a:buChar char="⚫"/>
              <a:defRPr b="0" i="0" sz="2100" u="none" cap="none" strike="noStrike">
                <a:solidFill>
                  <a:schemeClr val="dk1"/>
                </a:solidFill>
                <a:latin typeface="Constantia"/>
                <a:ea typeface="Constantia"/>
                <a:cs typeface="Constantia"/>
                <a:sym typeface="Constantia"/>
              </a:defRPr>
            </a:lvl3pPr>
            <a:lvl4pPr lvl="3" marR="0" rtl="0" algn="l">
              <a:spcBef>
                <a:spcPts val="400"/>
              </a:spcBef>
              <a:spcAft>
                <a:spcPts val="0"/>
              </a:spcAft>
              <a:buClr>
                <a:schemeClr val="accent3"/>
              </a:buClr>
              <a:buSzPts val="1300"/>
              <a:buFont typeface="Noto Sans Symbols"/>
              <a:buChar char="⚫"/>
              <a:defRPr b="0" i="0" sz="2000" u="none" cap="none" strike="noStrike">
                <a:solidFill>
                  <a:schemeClr val="dk1"/>
                </a:solidFill>
                <a:latin typeface="Constantia"/>
                <a:ea typeface="Constantia"/>
                <a:cs typeface="Constantia"/>
                <a:sym typeface="Constantia"/>
              </a:defRPr>
            </a:lvl4pPr>
            <a:lvl5pPr lvl="4" marR="0" rtl="0" algn="l">
              <a:spcBef>
                <a:spcPts val="400"/>
              </a:spcBef>
              <a:spcAft>
                <a:spcPts val="0"/>
              </a:spcAft>
              <a:buClr>
                <a:schemeClr val="accent4"/>
              </a:buClr>
              <a:buSzPts val="1300"/>
              <a:buFont typeface="Noto Sans Symbols"/>
              <a:buChar char="⚫"/>
              <a:defRPr b="0" i="0" sz="2000" u="none" cap="none" strike="noStrike">
                <a:solidFill>
                  <a:schemeClr val="dk1"/>
                </a:solidFill>
                <a:latin typeface="Constantia"/>
                <a:ea typeface="Constantia"/>
                <a:cs typeface="Constantia"/>
                <a:sym typeface="Constantia"/>
              </a:defRPr>
            </a:lvl5pPr>
            <a:lvl6pPr lvl="5" marR="0" rtl="0" algn="l">
              <a:spcBef>
                <a:spcPts val="360"/>
              </a:spcBef>
              <a:spcAft>
                <a:spcPts val="0"/>
              </a:spcAft>
              <a:buClr>
                <a:schemeClr val="accent5"/>
              </a:buClr>
              <a:buSzPts val="1440"/>
              <a:buFont typeface="Noto Sans Symbols"/>
              <a:buChar char="⚫"/>
              <a:defRPr b="0" i="0" sz="1800" u="none" cap="none" strike="noStrike">
                <a:solidFill>
                  <a:schemeClr val="dk1"/>
                </a:solidFill>
                <a:latin typeface="Constantia"/>
                <a:ea typeface="Constantia"/>
                <a:cs typeface="Constantia"/>
                <a:sym typeface="Constantia"/>
              </a:defRPr>
            </a:lvl6pPr>
            <a:lvl7pPr lvl="6" marR="0" rtl="0" algn="l">
              <a:spcBef>
                <a:spcPts val="320"/>
              </a:spcBef>
              <a:spcAft>
                <a:spcPts val="0"/>
              </a:spcAft>
              <a:buClr>
                <a:schemeClr val="accent6"/>
              </a:buClr>
              <a:buSzPts val="1280"/>
              <a:buFont typeface="Noto Sans Symbols"/>
              <a:buChar char="⚫"/>
              <a:defRPr b="0" i="0" sz="1600" u="none" cap="none" strike="noStrike">
                <a:solidFill>
                  <a:schemeClr val="dk1"/>
                </a:solidFill>
                <a:latin typeface="Constantia"/>
                <a:ea typeface="Constantia"/>
                <a:cs typeface="Constantia"/>
                <a:sym typeface="Constantia"/>
              </a:defRPr>
            </a:lvl7pPr>
            <a:lvl8pPr lvl="7" marR="0" rtl="0" algn="l">
              <a:spcBef>
                <a:spcPts val="320"/>
              </a:spcBef>
              <a:spcAft>
                <a:spcPts val="0"/>
              </a:spcAft>
              <a:buClr>
                <a:schemeClr val="dk2"/>
              </a:buClr>
              <a:buSzPts val="1600"/>
              <a:buFont typeface="Constantia"/>
              <a:buChar char="•"/>
              <a:defRPr b="0" i="0" sz="1600" u="none" cap="none" strike="noStrike">
                <a:solidFill>
                  <a:schemeClr val="dk1"/>
                </a:solidFill>
                <a:latin typeface="Constantia"/>
                <a:ea typeface="Constantia"/>
                <a:cs typeface="Constantia"/>
                <a:sym typeface="Constantia"/>
              </a:defRPr>
            </a:lvl8pPr>
            <a:lvl9pPr lvl="8" marR="0" rtl="0" algn="l">
              <a:spcBef>
                <a:spcPts val="280"/>
              </a:spcBef>
              <a:spcAft>
                <a:spcPts val="0"/>
              </a:spcAft>
              <a:buClr>
                <a:schemeClr val="dk2"/>
              </a:buClr>
              <a:buSzPts val="1400"/>
              <a:buFont typeface="Constantia"/>
              <a:buChar char="•"/>
              <a:defRPr b="0" i="0" sz="1400" u="none" cap="none" strike="noStrike">
                <a:solidFill>
                  <a:schemeClr val="dk1"/>
                </a:solidFill>
                <a:latin typeface="Constantia"/>
                <a:ea typeface="Constantia"/>
                <a:cs typeface="Constantia"/>
                <a:sym typeface="Constantia"/>
              </a:defRPr>
            </a:lvl9pPr>
          </a:lstStyle>
          <a:p/>
        </p:txBody>
      </p:sp>
      <p:sp>
        <p:nvSpPr>
          <p:cNvPr id="96" name="Google Shape;96;p12"/>
          <p:cNvSpPr/>
          <p:nvPr/>
        </p:nvSpPr>
        <p:spPr>
          <a:xfrm flipH="1" rot="10800000">
            <a:off x="-9525" y="5816600"/>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97" name="Google Shape;97;p12"/>
          <p:cNvSpPr/>
          <p:nvPr/>
        </p:nvSpPr>
        <p:spPr>
          <a:xfrm flipH="1" rot="10800000">
            <a:off x="4381500" y="6219825"/>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98" name="Shape 98"/>
        <p:cNvGrpSpPr/>
        <p:nvPr/>
      </p:nvGrpSpPr>
      <p:grpSpPr>
        <a:xfrm>
          <a:off x="0" y="0"/>
          <a:ext cx="0" cy="0"/>
          <a:chOff x="0" y="0"/>
          <a:chExt cx="0" cy="0"/>
        </a:xfrm>
      </p:grpSpPr>
      <p:sp>
        <p:nvSpPr>
          <p:cNvPr id="99" name="Google Shape;99;p13"/>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0" name="Google Shape;100;p13"/>
          <p:cNvSpPr txBox="1"/>
          <p:nvPr>
            <p:ph idx="1" type="body"/>
          </p:nvPr>
        </p:nvSpPr>
        <p:spPr>
          <a:xfrm rot="5400000">
            <a:off x="2377440" y="15240"/>
            <a:ext cx="4389120" cy="8229600"/>
          </a:xfrm>
          <a:prstGeom prst="rect">
            <a:avLst/>
          </a:prstGeom>
          <a:noFill/>
          <a:ln>
            <a:noFill/>
          </a:ln>
        </p:spPr>
        <p:txBody>
          <a:bodyPr anchorCtr="0" anchor="t" bIns="45700" lIns="91425" spcFirstLastPara="1" rIns="91425" wrap="square" tIns="45700">
            <a:no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01" name="Google Shape;101;p13"/>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3"/>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3"/>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04" name="Shape 104"/>
        <p:cNvGrpSpPr/>
        <p:nvPr/>
      </p:nvGrpSpPr>
      <p:grpSpPr>
        <a:xfrm>
          <a:off x="0" y="0"/>
          <a:ext cx="0" cy="0"/>
          <a:chOff x="0" y="0"/>
          <a:chExt cx="0" cy="0"/>
        </a:xfrm>
      </p:grpSpPr>
      <p:sp>
        <p:nvSpPr>
          <p:cNvPr id="105" name="Google Shape;105;p14"/>
          <p:cNvSpPr txBox="1"/>
          <p:nvPr>
            <p:ph type="title"/>
          </p:nvPr>
        </p:nvSpPr>
        <p:spPr>
          <a:xfrm rot="5400000">
            <a:off x="5052218" y="2491583"/>
            <a:ext cx="5211763" cy="2057400"/>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6" name="Google Shape;106;p14"/>
          <p:cNvSpPr txBox="1"/>
          <p:nvPr>
            <p:ph idx="1" type="body"/>
          </p:nvPr>
        </p:nvSpPr>
        <p:spPr>
          <a:xfrm rot="5400000">
            <a:off x="861219" y="510383"/>
            <a:ext cx="5211763" cy="6019800"/>
          </a:xfrm>
          <a:prstGeom prst="rect">
            <a:avLst/>
          </a:prstGeom>
          <a:noFill/>
          <a:ln>
            <a:noFill/>
          </a:ln>
        </p:spPr>
        <p:txBody>
          <a:bodyPr anchorCtr="0" anchor="t" bIns="45700" lIns="91425" spcFirstLastPara="1" rIns="91425" wrap="square" tIns="45700">
            <a:no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07" name="Google Shape;107;p14"/>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14"/>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14"/>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rotWithShape="1">
          <a:blip r:embed="rId1">
            <a:alphaModFix/>
          </a:blip>
          <a:tile algn="tl" flip="none" tx="0" sx="65000" ty="0" sy="65000"/>
        </a:blipFill>
      </p:bgPr>
    </p:bg>
    <p:spTree>
      <p:nvGrpSpPr>
        <p:cNvPr id="9" name="Shape 9"/>
        <p:cNvGrpSpPr/>
        <p:nvPr/>
      </p:nvGrpSpPr>
      <p:grpSpPr>
        <a:xfrm>
          <a:off x="0" y="0"/>
          <a:ext cx="0" cy="0"/>
          <a:chOff x="0" y="0"/>
          <a:chExt cx="0" cy="0"/>
        </a:xfrm>
      </p:grpSpPr>
      <p:sp>
        <p:nvSpPr>
          <p:cNvPr id="10" name="Google Shape;10;p1"/>
          <p:cNvSpPr/>
          <p:nvPr/>
        </p:nvSpPr>
        <p:spPr>
          <a:xfrm>
            <a:off x="-9525" y="-7144"/>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chemeClr val="lt1"/>
              </a:solidFill>
              <a:latin typeface="Constantia"/>
              <a:ea typeface="Constantia"/>
              <a:cs typeface="Constantia"/>
              <a:sym typeface="Constantia"/>
            </a:endParaRPr>
          </a:p>
        </p:txBody>
      </p:sp>
      <p:sp>
        <p:nvSpPr>
          <p:cNvPr id="11" name="Google Shape;11;p1"/>
          <p:cNvSpPr/>
          <p:nvPr/>
        </p:nvSpPr>
        <p:spPr>
          <a:xfrm>
            <a:off x="4381500" y="-7144"/>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chemeClr val="lt1"/>
              </a:solidFill>
              <a:latin typeface="Constantia"/>
              <a:ea typeface="Constantia"/>
              <a:cs typeface="Constantia"/>
              <a:sym typeface="Constantia"/>
            </a:endParaRPr>
          </a:p>
        </p:txBody>
      </p:sp>
      <p:sp>
        <p:nvSpPr>
          <p:cNvPr id="12" name="Google Shape;12;p1"/>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marR="0" rtl="0" algn="l">
              <a:spcBef>
                <a:spcPts val="0"/>
              </a:spcBef>
              <a:spcAft>
                <a:spcPts val="0"/>
              </a:spcAft>
              <a:buClr>
                <a:schemeClr val="lt2"/>
              </a:buClr>
              <a:buSzPts val="5000"/>
              <a:buFont typeface="Calibri"/>
              <a:buNone/>
              <a:defRPr b="0" i="0" sz="5000" u="none" cap="none" strike="noStrike">
                <a:solidFill>
                  <a:schemeClr val="lt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lvl1pPr indent="-385445" lvl="0" marL="457200" marR="0" rtl="0" algn="l">
              <a:spcBef>
                <a:spcPts val="520"/>
              </a:spcBef>
              <a:spcAft>
                <a:spcPts val="0"/>
              </a:spcAft>
              <a:buClr>
                <a:schemeClr val="accent3"/>
              </a:buClr>
              <a:buSzPts val="2470"/>
              <a:buFont typeface="Noto Sans Symbols"/>
              <a:buChar char="⚫"/>
              <a:defRPr b="0" i="0" sz="2600" u="none" cap="none" strike="noStrike">
                <a:solidFill>
                  <a:schemeClr val="lt1"/>
                </a:solidFill>
                <a:latin typeface="Constantia"/>
                <a:ea typeface="Constantia"/>
                <a:cs typeface="Constantia"/>
                <a:sym typeface="Constantia"/>
              </a:defRPr>
            </a:lvl1pPr>
            <a:lvl2pPr indent="-358140" lvl="1" marL="914400" marR="0" rtl="0" algn="l">
              <a:spcBef>
                <a:spcPts val="480"/>
              </a:spcBef>
              <a:spcAft>
                <a:spcPts val="0"/>
              </a:spcAft>
              <a:buClr>
                <a:schemeClr val="accent1"/>
              </a:buClr>
              <a:buSzPts val="2040"/>
              <a:buFont typeface="Noto Sans Symbols"/>
              <a:buChar char="⚫"/>
              <a:defRPr b="0" i="0" sz="2400" u="none" cap="none" strike="noStrike">
                <a:solidFill>
                  <a:schemeClr val="lt1"/>
                </a:solidFill>
                <a:latin typeface="Constantia"/>
                <a:ea typeface="Constantia"/>
                <a:cs typeface="Constantia"/>
                <a:sym typeface="Constantia"/>
              </a:defRPr>
            </a:lvl2pPr>
            <a:lvl3pPr indent="-321944" lvl="2" marL="1371600" marR="0" rtl="0" algn="l">
              <a:spcBef>
                <a:spcPts val="420"/>
              </a:spcBef>
              <a:spcAft>
                <a:spcPts val="0"/>
              </a:spcAft>
              <a:buClr>
                <a:schemeClr val="accent2"/>
              </a:buClr>
              <a:buSzPts val="1470"/>
              <a:buFont typeface="Noto Sans Symbols"/>
              <a:buChar char="⚫"/>
              <a:defRPr b="0" i="0" sz="2100" u="none" cap="none" strike="noStrike">
                <a:solidFill>
                  <a:schemeClr val="lt1"/>
                </a:solidFill>
                <a:latin typeface="Constantia"/>
                <a:ea typeface="Constantia"/>
                <a:cs typeface="Constantia"/>
                <a:sym typeface="Constantia"/>
              </a:defRPr>
            </a:lvl3pPr>
            <a:lvl4pPr indent="-311150" lvl="3" marL="1828800" marR="0" rtl="0" algn="l">
              <a:spcBef>
                <a:spcPts val="400"/>
              </a:spcBef>
              <a:spcAft>
                <a:spcPts val="0"/>
              </a:spcAft>
              <a:buClr>
                <a:schemeClr val="accent3"/>
              </a:buClr>
              <a:buSzPts val="1300"/>
              <a:buFont typeface="Noto Sans Symbols"/>
              <a:buChar char="⚫"/>
              <a:defRPr b="0" i="0" sz="2000" u="none" cap="none" strike="noStrike">
                <a:solidFill>
                  <a:schemeClr val="lt1"/>
                </a:solidFill>
                <a:latin typeface="Constantia"/>
                <a:ea typeface="Constantia"/>
                <a:cs typeface="Constantia"/>
                <a:sym typeface="Constantia"/>
              </a:defRPr>
            </a:lvl4pPr>
            <a:lvl5pPr indent="-311150" lvl="4" marL="2286000" marR="0" rtl="0" algn="l">
              <a:spcBef>
                <a:spcPts val="400"/>
              </a:spcBef>
              <a:spcAft>
                <a:spcPts val="0"/>
              </a:spcAft>
              <a:buClr>
                <a:schemeClr val="accent4"/>
              </a:buClr>
              <a:buSzPts val="1300"/>
              <a:buFont typeface="Noto Sans Symbols"/>
              <a:buChar char="⚫"/>
              <a:defRPr b="0" i="0" sz="2000" u="none" cap="none" strike="noStrike">
                <a:solidFill>
                  <a:schemeClr val="lt1"/>
                </a:solidFill>
                <a:latin typeface="Constantia"/>
                <a:ea typeface="Constantia"/>
                <a:cs typeface="Constantia"/>
                <a:sym typeface="Constantia"/>
              </a:defRPr>
            </a:lvl5pPr>
            <a:lvl6pPr indent="-320039" lvl="5" marL="2743200" marR="0" rtl="0" algn="l">
              <a:spcBef>
                <a:spcPts val="360"/>
              </a:spcBef>
              <a:spcAft>
                <a:spcPts val="0"/>
              </a:spcAft>
              <a:buClr>
                <a:schemeClr val="accent5"/>
              </a:buClr>
              <a:buSzPts val="1440"/>
              <a:buFont typeface="Noto Sans Symbols"/>
              <a:buChar char="⚫"/>
              <a:defRPr b="0" i="0" sz="1800" u="none" cap="none" strike="noStrike">
                <a:solidFill>
                  <a:schemeClr val="lt1"/>
                </a:solidFill>
                <a:latin typeface="Constantia"/>
                <a:ea typeface="Constantia"/>
                <a:cs typeface="Constantia"/>
                <a:sym typeface="Constantia"/>
              </a:defRPr>
            </a:lvl6pPr>
            <a:lvl7pPr indent="-309879" lvl="6" marL="3200400" marR="0" rtl="0" algn="l">
              <a:spcBef>
                <a:spcPts val="320"/>
              </a:spcBef>
              <a:spcAft>
                <a:spcPts val="0"/>
              </a:spcAft>
              <a:buClr>
                <a:schemeClr val="accent6"/>
              </a:buClr>
              <a:buSzPts val="1280"/>
              <a:buFont typeface="Noto Sans Symbols"/>
              <a:buChar char="⚫"/>
              <a:defRPr b="0" i="0" sz="1600" u="none" cap="none" strike="noStrike">
                <a:solidFill>
                  <a:schemeClr val="lt1"/>
                </a:solidFill>
                <a:latin typeface="Constantia"/>
                <a:ea typeface="Constantia"/>
                <a:cs typeface="Constantia"/>
                <a:sym typeface="Constantia"/>
              </a:defRPr>
            </a:lvl7pPr>
            <a:lvl8pPr indent="-330200" lvl="7" marL="3657600" marR="0" rtl="0" algn="l">
              <a:spcBef>
                <a:spcPts val="320"/>
              </a:spcBef>
              <a:spcAft>
                <a:spcPts val="0"/>
              </a:spcAft>
              <a:buClr>
                <a:schemeClr val="lt2"/>
              </a:buClr>
              <a:buSzPts val="1600"/>
              <a:buFont typeface="Constantia"/>
              <a:buChar char="•"/>
              <a:defRPr b="0" i="0" sz="1600" u="none" cap="none" strike="noStrike">
                <a:solidFill>
                  <a:schemeClr val="lt1"/>
                </a:solidFill>
                <a:latin typeface="Constantia"/>
                <a:ea typeface="Constantia"/>
                <a:cs typeface="Constantia"/>
                <a:sym typeface="Constantia"/>
              </a:defRPr>
            </a:lvl8pPr>
            <a:lvl9pPr indent="-317500" lvl="8" marL="4114800" marR="0" rtl="0" algn="l">
              <a:spcBef>
                <a:spcPts val="280"/>
              </a:spcBef>
              <a:spcAft>
                <a:spcPts val="0"/>
              </a:spcAft>
              <a:buClr>
                <a:schemeClr val="lt2"/>
              </a:buClr>
              <a:buSzPts val="1400"/>
              <a:buFont typeface="Constantia"/>
              <a:buChar char="•"/>
              <a:defRPr b="0" i="0" sz="1400" u="none" cap="none" strike="noStrike">
                <a:solidFill>
                  <a:schemeClr val="lt1"/>
                </a:solidFill>
                <a:latin typeface="Constantia"/>
                <a:ea typeface="Constantia"/>
                <a:cs typeface="Constantia"/>
                <a:sym typeface="Constantia"/>
              </a:defRPr>
            </a:lvl9pPr>
          </a:lstStyle>
          <a:p/>
        </p:txBody>
      </p:sp>
      <p:sp>
        <p:nvSpPr>
          <p:cNvPr id="14" name="Google Shape;14;p1"/>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b="0" i="0" sz="1200" u="none" cap="none" strike="noStrike">
                <a:solidFill>
                  <a:srgbClr val="D0E9ED"/>
                </a:solidFill>
                <a:latin typeface="Constantia"/>
                <a:ea typeface="Constantia"/>
                <a:cs typeface="Constantia"/>
                <a:sym typeface="Constantia"/>
              </a:defRPr>
            </a:lvl1pPr>
            <a:lvl2pPr lvl="1"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2pPr>
            <a:lvl3pPr lvl="2"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3pPr>
            <a:lvl4pPr lvl="3"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4pPr>
            <a:lvl5pPr lvl="4"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5pPr>
            <a:lvl6pPr lvl="5"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6pPr>
            <a:lvl7pPr lvl="6"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7pPr>
            <a:lvl8pPr lvl="7"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8pPr>
            <a:lvl9pPr lvl="8"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9pPr>
          </a:lstStyle>
          <a:p/>
        </p:txBody>
      </p:sp>
      <p:sp>
        <p:nvSpPr>
          <p:cNvPr id="15" name="Google Shape;15;p1"/>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b="0" i="0" sz="1200" u="none" cap="none" strike="noStrike">
                <a:solidFill>
                  <a:srgbClr val="D0E9ED"/>
                </a:solidFill>
                <a:latin typeface="Constantia"/>
                <a:ea typeface="Constantia"/>
                <a:cs typeface="Constantia"/>
                <a:sym typeface="Constantia"/>
              </a:defRPr>
            </a:lvl1pPr>
            <a:lvl2pPr lvl="1"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2pPr>
            <a:lvl3pPr lvl="2"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3pPr>
            <a:lvl4pPr lvl="3"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4pPr>
            <a:lvl5pPr lvl="4"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5pPr>
            <a:lvl6pPr lvl="5"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6pPr>
            <a:lvl7pPr lvl="6"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7pPr>
            <a:lvl8pPr lvl="7"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8pPr>
            <a:lvl9pPr lvl="8" marR="0" rtl="0" algn="l">
              <a:spcBef>
                <a:spcPts val="0"/>
              </a:spcBef>
              <a:spcAft>
                <a:spcPts val="0"/>
              </a:spcAft>
              <a:buSzPts val="1400"/>
              <a:buNone/>
              <a:defRPr b="0" i="0" sz="1800" u="none" cap="none" strike="noStrike">
                <a:solidFill>
                  <a:schemeClr val="lt1"/>
                </a:solidFill>
                <a:latin typeface="Constantia"/>
                <a:ea typeface="Constantia"/>
                <a:cs typeface="Constantia"/>
                <a:sym typeface="Constantia"/>
              </a:defRPr>
            </a:lvl9pPr>
          </a:lstStyle>
          <a:p/>
        </p:txBody>
      </p:sp>
      <p:sp>
        <p:nvSpPr>
          <p:cNvPr id="16" name="Google Shape;16;p1"/>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D0E9ED"/>
                </a:solidFill>
                <a:latin typeface="Constantia"/>
                <a:ea typeface="Constantia"/>
                <a:cs typeface="Constantia"/>
                <a:sym typeface="Constantia"/>
              </a:defRPr>
            </a:lvl1pPr>
            <a:lvl2pPr indent="0" lvl="1" marL="0" marR="0" rtl="0" algn="r">
              <a:spcBef>
                <a:spcPts val="0"/>
              </a:spcBef>
              <a:buNone/>
              <a:defRPr b="0" i="0" sz="1200" u="none" cap="none" strike="noStrike">
                <a:solidFill>
                  <a:srgbClr val="D0E9ED"/>
                </a:solidFill>
                <a:latin typeface="Constantia"/>
                <a:ea typeface="Constantia"/>
                <a:cs typeface="Constantia"/>
                <a:sym typeface="Constantia"/>
              </a:defRPr>
            </a:lvl2pPr>
            <a:lvl3pPr indent="0" lvl="2" marL="0" marR="0" rtl="0" algn="r">
              <a:spcBef>
                <a:spcPts val="0"/>
              </a:spcBef>
              <a:buNone/>
              <a:defRPr b="0" i="0" sz="1200" u="none" cap="none" strike="noStrike">
                <a:solidFill>
                  <a:srgbClr val="D0E9ED"/>
                </a:solidFill>
                <a:latin typeface="Constantia"/>
                <a:ea typeface="Constantia"/>
                <a:cs typeface="Constantia"/>
                <a:sym typeface="Constantia"/>
              </a:defRPr>
            </a:lvl3pPr>
            <a:lvl4pPr indent="0" lvl="3" marL="0" marR="0" rtl="0" algn="r">
              <a:spcBef>
                <a:spcPts val="0"/>
              </a:spcBef>
              <a:buNone/>
              <a:defRPr b="0" i="0" sz="1200" u="none" cap="none" strike="noStrike">
                <a:solidFill>
                  <a:srgbClr val="D0E9ED"/>
                </a:solidFill>
                <a:latin typeface="Constantia"/>
                <a:ea typeface="Constantia"/>
                <a:cs typeface="Constantia"/>
                <a:sym typeface="Constantia"/>
              </a:defRPr>
            </a:lvl4pPr>
            <a:lvl5pPr indent="0" lvl="4" marL="0" marR="0" rtl="0" algn="r">
              <a:spcBef>
                <a:spcPts val="0"/>
              </a:spcBef>
              <a:buNone/>
              <a:defRPr b="0" i="0" sz="1200" u="none" cap="none" strike="noStrike">
                <a:solidFill>
                  <a:srgbClr val="D0E9ED"/>
                </a:solidFill>
                <a:latin typeface="Constantia"/>
                <a:ea typeface="Constantia"/>
                <a:cs typeface="Constantia"/>
                <a:sym typeface="Constantia"/>
              </a:defRPr>
            </a:lvl5pPr>
            <a:lvl6pPr indent="0" lvl="5" marL="0" marR="0" rtl="0" algn="r">
              <a:spcBef>
                <a:spcPts val="0"/>
              </a:spcBef>
              <a:buNone/>
              <a:defRPr b="0" i="0" sz="1200" u="none" cap="none" strike="noStrike">
                <a:solidFill>
                  <a:srgbClr val="D0E9ED"/>
                </a:solidFill>
                <a:latin typeface="Constantia"/>
                <a:ea typeface="Constantia"/>
                <a:cs typeface="Constantia"/>
                <a:sym typeface="Constantia"/>
              </a:defRPr>
            </a:lvl6pPr>
            <a:lvl7pPr indent="0" lvl="6" marL="0" marR="0" rtl="0" algn="r">
              <a:spcBef>
                <a:spcPts val="0"/>
              </a:spcBef>
              <a:buNone/>
              <a:defRPr b="0" i="0" sz="1200" u="none" cap="none" strike="noStrike">
                <a:solidFill>
                  <a:srgbClr val="D0E9ED"/>
                </a:solidFill>
                <a:latin typeface="Constantia"/>
                <a:ea typeface="Constantia"/>
                <a:cs typeface="Constantia"/>
                <a:sym typeface="Constantia"/>
              </a:defRPr>
            </a:lvl7pPr>
            <a:lvl8pPr indent="0" lvl="7" marL="0" marR="0" rtl="0" algn="r">
              <a:spcBef>
                <a:spcPts val="0"/>
              </a:spcBef>
              <a:buNone/>
              <a:defRPr b="0" i="0" sz="1200" u="none" cap="none" strike="noStrike">
                <a:solidFill>
                  <a:srgbClr val="D0E9ED"/>
                </a:solidFill>
                <a:latin typeface="Constantia"/>
                <a:ea typeface="Constantia"/>
                <a:cs typeface="Constantia"/>
                <a:sym typeface="Constantia"/>
              </a:defRPr>
            </a:lvl8pPr>
            <a:lvl9pPr indent="0" lvl="8" marL="0" marR="0" rtl="0" algn="r">
              <a:spcBef>
                <a:spcPts val="0"/>
              </a:spcBef>
              <a:buNone/>
              <a:defRPr b="0" i="0" sz="1200" u="none" cap="none" strike="noStrike">
                <a:solidFill>
                  <a:srgbClr val="D0E9ED"/>
                </a:solidFill>
                <a:latin typeface="Constantia"/>
                <a:ea typeface="Constantia"/>
                <a:cs typeface="Constantia"/>
                <a:sym typeface="Constantia"/>
              </a:defRPr>
            </a:lvl9pPr>
          </a:lstStyle>
          <a:p>
            <a:pPr indent="0" lvl="0" marL="0" rtl="0" algn="r">
              <a:spcBef>
                <a:spcPts val="0"/>
              </a:spcBef>
              <a:spcAft>
                <a:spcPts val="0"/>
              </a:spcAft>
              <a:buNone/>
            </a:pPr>
            <a:fld id="{00000000-1234-1234-1234-123412341234}" type="slidenum">
              <a:rPr lang="en-US"/>
              <a:t>‹#›</a:t>
            </a:fld>
            <a:endParaRPr/>
          </a:p>
        </p:txBody>
      </p:sp>
      <p:grpSp>
        <p:nvGrpSpPr>
          <p:cNvPr id="17" name="Google Shape;17;p1"/>
          <p:cNvGrpSpPr/>
          <p:nvPr/>
        </p:nvGrpSpPr>
        <p:grpSpPr>
          <a:xfrm>
            <a:off x="-29294" y="-16113"/>
            <a:ext cx="9198255" cy="1086266"/>
            <a:chOff x="-29322" y="-1971"/>
            <a:chExt cx="9198255" cy="1086266"/>
          </a:xfrm>
        </p:grpSpPr>
        <p:sp>
          <p:nvSpPr>
            <p:cNvPr id="18" name="Google Shape;18;p1"/>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19" name="Google Shape;19;p1"/>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onstantia"/>
                <a:ea typeface="Constantia"/>
                <a:cs typeface="Constantia"/>
                <a:sym typeface="Constantia"/>
              </a:endParaRPr>
            </a:p>
          </p:txBody>
        </p:sp>
      </p:grpSp>
    </p:spTree>
  </p:cSld>
  <p:clrMap accent1="accent1" accent2="accent2" accent3="accent3" accent4="accent4" accent5="accent5" accent6="accent6" bg1="lt1" bg2="dk2" tx1="dk1" tx2="lt2" folHlink="folHlink" hlink="hlink"/>
  <p:sldLayoutIdLst>
    <p:sldLayoutId id="2147483648"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rotWithShape="1">
          <a:blip r:embed="rId1">
            <a:alphaModFix/>
          </a:blip>
          <a:tile algn="tl" flip="none" tx="0" sx="65000" ty="0" sy="65000"/>
        </a:blipFill>
      </p:bgPr>
    </p:bg>
    <p:spTree>
      <p:nvGrpSpPr>
        <p:cNvPr id="26" name="Shape 26"/>
        <p:cNvGrpSpPr/>
        <p:nvPr/>
      </p:nvGrpSpPr>
      <p:grpSpPr>
        <a:xfrm>
          <a:off x="0" y="0"/>
          <a:ext cx="0" cy="0"/>
          <a:chOff x="0" y="0"/>
          <a:chExt cx="0" cy="0"/>
        </a:xfrm>
      </p:grpSpPr>
      <p:sp>
        <p:nvSpPr>
          <p:cNvPr id="27" name="Google Shape;27;p3"/>
          <p:cNvSpPr/>
          <p:nvPr/>
        </p:nvSpPr>
        <p:spPr>
          <a:xfrm>
            <a:off x="-9525" y="-7144"/>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28" name="Google Shape;28;p3"/>
          <p:cNvSpPr/>
          <p:nvPr/>
        </p:nvSpPr>
        <p:spPr>
          <a:xfrm>
            <a:off x="4381500" y="-7144"/>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29" name="Google Shape;29;p3"/>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lvl1pPr lvl="0" marR="0" rtl="0" algn="l">
              <a:spcBef>
                <a:spcPts val="0"/>
              </a:spcBef>
              <a:spcAft>
                <a:spcPts val="0"/>
              </a:spcAft>
              <a:buClr>
                <a:schemeClr val="dk2"/>
              </a:buClr>
              <a:buSzPts val="5000"/>
              <a:buFont typeface="Calibri"/>
              <a:buNone/>
              <a:defRPr b="0" i="0" sz="5000" u="none" cap="none" strike="noStrik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0" name="Google Shape;30;p3"/>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lvl1pPr indent="-385445" lvl="0" marL="457200" marR="0" rtl="0" algn="l">
              <a:spcBef>
                <a:spcPts val="520"/>
              </a:spcBef>
              <a:spcAft>
                <a:spcPts val="0"/>
              </a:spcAft>
              <a:buClr>
                <a:schemeClr val="accent3"/>
              </a:buClr>
              <a:buSzPts val="2470"/>
              <a:buFont typeface="Noto Sans Symbols"/>
              <a:buChar char="⚫"/>
              <a:defRPr b="0" i="0" sz="2600" u="none" cap="none" strike="noStrike">
                <a:solidFill>
                  <a:schemeClr val="dk1"/>
                </a:solidFill>
                <a:latin typeface="Constantia"/>
                <a:ea typeface="Constantia"/>
                <a:cs typeface="Constantia"/>
                <a:sym typeface="Constantia"/>
              </a:defRPr>
            </a:lvl1pPr>
            <a:lvl2pPr indent="-358140" lvl="1" marL="914400" marR="0" rtl="0" algn="l">
              <a:spcBef>
                <a:spcPts val="480"/>
              </a:spcBef>
              <a:spcAft>
                <a:spcPts val="0"/>
              </a:spcAft>
              <a:buClr>
                <a:schemeClr val="accent1"/>
              </a:buClr>
              <a:buSzPts val="2040"/>
              <a:buFont typeface="Noto Sans Symbols"/>
              <a:buChar char="⚫"/>
              <a:defRPr b="0" i="0" sz="2400" u="none" cap="none" strike="noStrike">
                <a:solidFill>
                  <a:schemeClr val="dk1"/>
                </a:solidFill>
                <a:latin typeface="Constantia"/>
                <a:ea typeface="Constantia"/>
                <a:cs typeface="Constantia"/>
                <a:sym typeface="Constantia"/>
              </a:defRPr>
            </a:lvl2pPr>
            <a:lvl3pPr indent="-321944" lvl="2" marL="1371600" marR="0" rtl="0" algn="l">
              <a:spcBef>
                <a:spcPts val="420"/>
              </a:spcBef>
              <a:spcAft>
                <a:spcPts val="0"/>
              </a:spcAft>
              <a:buClr>
                <a:schemeClr val="accent2"/>
              </a:buClr>
              <a:buSzPts val="1470"/>
              <a:buFont typeface="Noto Sans Symbols"/>
              <a:buChar char="⚫"/>
              <a:defRPr b="0" i="0" sz="2100" u="none" cap="none" strike="noStrike">
                <a:solidFill>
                  <a:schemeClr val="dk1"/>
                </a:solidFill>
                <a:latin typeface="Constantia"/>
                <a:ea typeface="Constantia"/>
                <a:cs typeface="Constantia"/>
                <a:sym typeface="Constantia"/>
              </a:defRPr>
            </a:lvl3pPr>
            <a:lvl4pPr indent="-311150" lvl="3" marL="1828800" marR="0" rtl="0" algn="l">
              <a:spcBef>
                <a:spcPts val="400"/>
              </a:spcBef>
              <a:spcAft>
                <a:spcPts val="0"/>
              </a:spcAft>
              <a:buClr>
                <a:schemeClr val="accent3"/>
              </a:buClr>
              <a:buSzPts val="1300"/>
              <a:buFont typeface="Noto Sans Symbols"/>
              <a:buChar char="⚫"/>
              <a:defRPr b="0" i="0" sz="2000" u="none" cap="none" strike="noStrike">
                <a:solidFill>
                  <a:schemeClr val="dk1"/>
                </a:solidFill>
                <a:latin typeface="Constantia"/>
                <a:ea typeface="Constantia"/>
                <a:cs typeface="Constantia"/>
                <a:sym typeface="Constantia"/>
              </a:defRPr>
            </a:lvl4pPr>
            <a:lvl5pPr indent="-311150" lvl="4" marL="2286000" marR="0" rtl="0" algn="l">
              <a:spcBef>
                <a:spcPts val="400"/>
              </a:spcBef>
              <a:spcAft>
                <a:spcPts val="0"/>
              </a:spcAft>
              <a:buClr>
                <a:schemeClr val="accent4"/>
              </a:buClr>
              <a:buSzPts val="1300"/>
              <a:buFont typeface="Noto Sans Symbols"/>
              <a:buChar char="⚫"/>
              <a:defRPr b="0" i="0" sz="2000" u="none" cap="none" strike="noStrike">
                <a:solidFill>
                  <a:schemeClr val="dk1"/>
                </a:solidFill>
                <a:latin typeface="Constantia"/>
                <a:ea typeface="Constantia"/>
                <a:cs typeface="Constantia"/>
                <a:sym typeface="Constantia"/>
              </a:defRPr>
            </a:lvl5pPr>
            <a:lvl6pPr indent="-320039" lvl="5" marL="2743200" marR="0" rtl="0" algn="l">
              <a:spcBef>
                <a:spcPts val="360"/>
              </a:spcBef>
              <a:spcAft>
                <a:spcPts val="0"/>
              </a:spcAft>
              <a:buClr>
                <a:schemeClr val="accent5"/>
              </a:buClr>
              <a:buSzPts val="1440"/>
              <a:buFont typeface="Noto Sans Symbols"/>
              <a:buChar char="⚫"/>
              <a:defRPr b="0" i="0" sz="1800" u="none" cap="none" strike="noStrike">
                <a:solidFill>
                  <a:schemeClr val="dk1"/>
                </a:solidFill>
                <a:latin typeface="Constantia"/>
                <a:ea typeface="Constantia"/>
                <a:cs typeface="Constantia"/>
                <a:sym typeface="Constantia"/>
              </a:defRPr>
            </a:lvl6pPr>
            <a:lvl7pPr indent="-309879" lvl="6" marL="3200400" marR="0" rtl="0" algn="l">
              <a:spcBef>
                <a:spcPts val="320"/>
              </a:spcBef>
              <a:spcAft>
                <a:spcPts val="0"/>
              </a:spcAft>
              <a:buClr>
                <a:schemeClr val="accent6"/>
              </a:buClr>
              <a:buSzPts val="1280"/>
              <a:buFont typeface="Noto Sans Symbols"/>
              <a:buChar char="⚫"/>
              <a:defRPr b="0" i="0" sz="1600" u="none" cap="none" strike="noStrike">
                <a:solidFill>
                  <a:schemeClr val="dk1"/>
                </a:solidFill>
                <a:latin typeface="Constantia"/>
                <a:ea typeface="Constantia"/>
                <a:cs typeface="Constantia"/>
                <a:sym typeface="Constantia"/>
              </a:defRPr>
            </a:lvl7pPr>
            <a:lvl8pPr indent="-330200" lvl="7" marL="3657600" marR="0" rtl="0" algn="l">
              <a:spcBef>
                <a:spcPts val="320"/>
              </a:spcBef>
              <a:spcAft>
                <a:spcPts val="0"/>
              </a:spcAft>
              <a:buClr>
                <a:schemeClr val="dk2"/>
              </a:buClr>
              <a:buSzPts val="1600"/>
              <a:buFont typeface="Constantia"/>
              <a:buChar char="•"/>
              <a:defRPr b="0" i="0" sz="1600" u="none" cap="none" strike="noStrike">
                <a:solidFill>
                  <a:schemeClr val="dk1"/>
                </a:solidFill>
                <a:latin typeface="Constantia"/>
                <a:ea typeface="Constantia"/>
                <a:cs typeface="Constantia"/>
                <a:sym typeface="Constantia"/>
              </a:defRPr>
            </a:lvl8pPr>
            <a:lvl9pPr indent="-317500" lvl="8" marL="4114800" marR="0" rtl="0" algn="l">
              <a:spcBef>
                <a:spcPts val="280"/>
              </a:spcBef>
              <a:spcAft>
                <a:spcPts val="0"/>
              </a:spcAft>
              <a:buClr>
                <a:schemeClr val="dk2"/>
              </a:buClr>
              <a:buSzPts val="1400"/>
              <a:buFont typeface="Constantia"/>
              <a:buChar char="•"/>
              <a:defRPr b="0" i="0" sz="1400" u="none" cap="none" strike="noStrike">
                <a:solidFill>
                  <a:schemeClr val="dk1"/>
                </a:solidFill>
                <a:latin typeface="Constantia"/>
                <a:ea typeface="Constantia"/>
                <a:cs typeface="Constantia"/>
                <a:sym typeface="Constantia"/>
              </a:defRPr>
            </a:lvl9pPr>
          </a:lstStyle>
          <a:p/>
        </p:txBody>
      </p:sp>
      <p:sp>
        <p:nvSpPr>
          <p:cNvPr id="31" name="Google Shape;31;p3"/>
          <p:cNvSpPr txBox="1"/>
          <p:nvPr>
            <p:ph idx="10" type="dt"/>
          </p:nvPr>
        </p:nvSpPr>
        <p:spPr>
          <a:xfrm>
            <a:off x="457200" y="6356350"/>
            <a:ext cx="2133600" cy="365125"/>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sz="1200">
                <a:solidFill>
                  <a:srgbClr val="035C75"/>
                </a:solidFill>
                <a:latin typeface="Constantia"/>
                <a:ea typeface="Constantia"/>
                <a:cs typeface="Constantia"/>
                <a:sym typeface="Constantia"/>
              </a:defRPr>
            </a:lvl1pPr>
            <a:lvl2pPr lvl="1"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2pPr>
            <a:lvl3pPr lvl="2"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3pPr>
            <a:lvl4pPr lvl="3"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4pPr>
            <a:lvl5pPr lvl="4"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5pPr>
            <a:lvl6pPr lvl="5"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6pPr>
            <a:lvl7pPr lvl="6"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7pPr>
            <a:lvl8pPr lvl="7"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8pPr>
            <a:lvl9pPr lvl="8"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9pPr>
          </a:lstStyle>
          <a:p/>
        </p:txBody>
      </p:sp>
      <p:sp>
        <p:nvSpPr>
          <p:cNvPr id="32" name="Google Shape;32;p3"/>
          <p:cNvSpPr txBox="1"/>
          <p:nvPr>
            <p:ph idx="11" type="ftr"/>
          </p:nvPr>
        </p:nvSpPr>
        <p:spPr>
          <a:xfrm>
            <a:off x="2667000" y="6356350"/>
            <a:ext cx="3352800" cy="365125"/>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sz="1200">
                <a:solidFill>
                  <a:srgbClr val="035C75"/>
                </a:solidFill>
                <a:latin typeface="Constantia"/>
                <a:ea typeface="Constantia"/>
                <a:cs typeface="Constantia"/>
                <a:sym typeface="Constantia"/>
              </a:defRPr>
            </a:lvl1pPr>
            <a:lvl2pPr lvl="1"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2pPr>
            <a:lvl3pPr lvl="2"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3pPr>
            <a:lvl4pPr lvl="3"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4pPr>
            <a:lvl5pPr lvl="4"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5pPr>
            <a:lvl6pPr lvl="5"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6pPr>
            <a:lvl7pPr lvl="6"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7pPr>
            <a:lvl8pPr lvl="7"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8pPr>
            <a:lvl9pPr lvl="8" marR="0" rtl="0" algn="l">
              <a:spcBef>
                <a:spcPts val="0"/>
              </a:spcBef>
              <a:spcAft>
                <a:spcPts val="0"/>
              </a:spcAft>
              <a:buSzPts val="1400"/>
              <a:buNone/>
              <a:defRPr b="0" i="0" sz="1800" u="none" cap="none" strike="noStrike">
                <a:solidFill>
                  <a:schemeClr val="dk1"/>
                </a:solidFill>
                <a:latin typeface="Constantia"/>
                <a:ea typeface="Constantia"/>
                <a:cs typeface="Constantia"/>
                <a:sym typeface="Constantia"/>
              </a:defRPr>
            </a:lvl9pPr>
          </a:lstStyle>
          <a:p/>
        </p:txBody>
      </p:sp>
      <p:sp>
        <p:nvSpPr>
          <p:cNvPr id="33" name="Google Shape;33;p3"/>
          <p:cNvSpPr txBox="1"/>
          <p:nvPr>
            <p:ph idx="12" type="sldNum"/>
          </p:nvPr>
        </p:nvSpPr>
        <p:spPr>
          <a:xfrm>
            <a:off x="7924800" y="6356350"/>
            <a:ext cx="762000" cy="365125"/>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sz="1200" u="none">
                <a:solidFill>
                  <a:srgbClr val="035C75"/>
                </a:solidFill>
                <a:latin typeface="Constantia"/>
                <a:ea typeface="Constantia"/>
                <a:cs typeface="Constantia"/>
                <a:sym typeface="Constantia"/>
              </a:defRPr>
            </a:lvl1pPr>
            <a:lvl2pPr indent="0" lvl="1" marL="0" marR="0" rtl="0" algn="r">
              <a:spcBef>
                <a:spcPts val="0"/>
              </a:spcBef>
              <a:buNone/>
              <a:defRPr b="0" sz="1200" u="none">
                <a:solidFill>
                  <a:srgbClr val="035C75"/>
                </a:solidFill>
                <a:latin typeface="Constantia"/>
                <a:ea typeface="Constantia"/>
                <a:cs typeface="Constantia"/>
                <a:sym typeface="Constantia"/>
              </a:defRPr>
            </a:lvl2pPr>
            <a:lvl3pPr indent="0" lvl="2" marL="0" marR="0" rtl="0" algn="r">
              <a:spcBef>
                <a:spcPts val="0"/>
              </a:spcBef>
              <a:buNone/>
              <a:defRPr b="0" sz="1200" u="none">
                <a:solidFill>
                  <a:srgbClr val="035C75"/>
                </a:solidFill>
                <a:latin typeface="Constantia"/>
                <a:ea typeface="Constantia"/>
                <a:cs typeface="Constantia"/>
                <a:sym typeface="Constantia"/>
              </a:defRPr>
            </a:lvl3pPr>
            <a:lvl4pPr indent="0" lvl="3" marL="0" marR="0" rtl="0" algn="r">
              <a:spcBef>
                <a:spcPts val="0"/>
              </a:spcBef>
              <a:buNone/>
              <a:defRPr b="0" sz="1200" u="none">
                <a:solidFill>
                  <a:srgbClr val="035C75"/>
                </a:solidFill>
                <a:latin typeface="Constantia"/>
                <a:ea typeface="Constantia"/>
                <a:cs typeface="Constantia"/>
                <a:sym typeface="Constantia"/>
              </a:defRPr>
            </a:lvl4pPr>
            <a:lvl5pPr indent="0" lvl="4" marL="0" marR="0" rtl="0" algn="r">
              <a:spcBef>
                <a:spcPts val="0"/>
              </a:spcBef>
              <a:buNone/>
              <a:defRPr b="0" sz="1200" u="none">
                <a:solidFill>
                  <a:srgbClr val="035C75"/>
                </a:solidFill>
                <a:latin typeface="Constantia"/>
                <a:ea typeface="Constantia"/>
                <a:cs typeface="Constantia"/>
                <a:sym typeface="Constantia"/>
              </a:defRPr>
            </a:lvl5pPr>
            <a:lvl6pPr indent="0" lvl="5" marL="0" marR="0" rtl="0" algn="r">
              <a:spcBef>
                <a:spcPts val="0"/>
              </a:spcBef>
              <a:buNone/>
              <a:defRPr b="0" sz="1200" u="none">
                <a:solidFill>
                  <a:srgbClr val="035C75"/>
                </a:solidFill>
                <a:latin typeface="Constantia"/>
                <a:ea typeface="Constantia"/>
                <a:cs typeface="Constantia"/>
                <a:sym typeface="Constantia"/>
              </a:defRPr>
            </a:lvl6pPr>
            <a:lvl7pPr indent="0" lvl="6" marL="0" marR="0" rtl="0" algn="r">
              <a:spcBef>
                <a:spcPts val="0"/>
              </a:spcBef>
              <a:buNone/>
              <a:defRPr b="0" sz="1200" u="none">
                <a:solidFill>
                  <a:srgbClr val="035C75"/>
                </a:solidFill>
                <a:latin typeface="Constantia"/>
                <a:ea typeface="Constantia"/>
                <a:cs typeface="Constantia"/>
                <a:sym typeface="Constantia"/>
              </a:defRPr>
            </a:lvl7pPr>
            <a:lvl8pPr indent="0" lvl="7" marL="0" marR="0" rtl="0" algn="r">
              <a:spcBef>
                <a:spcPts val="0"/>
              </a:spcBef>
              <a:buNone/>
              <a:defRPr b="0" sz="1200" u="none">
                <a:solidFill>
                  <a:srgbClr val="035C75"/>
                </a:solidFill>
                <a:latin typeface="Constantia"/>
                <a:ea typeface="Constantia"/>
                <a:cs typeface="Constantia"/>
                <a:sym typeface="Constantia"/>
              </a:defRPr>
            </a:lvl8pPr>
            <a:lvl9pPr indent="0" lvl="8" marL="0" marR="0" rtl="0" algn="r">
              <a:spcBef>
                <a:spcPts val="0"/>
              </a:spcBef>
              <a:buNone/>
              <a:defRPr b="0" sz="1200" u="none">
                <a:solidFill>
                  <a:srgbClr val="035C75"/>
                </a:solidFill>
                <a:latin typeface="Constantia"/>
                <a:ea typeface="Constantia"/>
                <a:cs typeface="Constantia"/>
                <a:sym typeface="Constantia"/>
              </a:defRPr>
            </a:lvl9pPr>
          </a:lstStyle>
          <a:p>
            <a:pPr indent="0" lvl="0" marL="0" rtl="0" algn="r">
              <a:spcBef>
                <a:spcPts val="0"/>
              </a:spcBef>
              <a:spcAft>
                <a:spcPts val="0"/>
              </a:spcAft>
              <a:buNone/>
            </a:pPr>
            <a:fld id="{00000000-1234-1234-1234-123412341234}" type="slidenum">
              <a:rPr lang="en-US"/>
              <a:t>‹#›</a:t>
            </a:fld>
            <a:endParaRPr/>
          </a:p>
        </p:txBody>
      </p:sp>
      <p:grpSp>
        <p:nvGrpSpPr>
          <p:cNvPr id="34" name="Google Shape;34;p3"/>
          <p:cNvGrpSpPr/>
          <p:nvPr/>
        </p:nvGrpSpPr>
        <p:grpSpPr>
          <a:xfrm>
            <a:off x="-29294" y="-16113"/>
            <a:ext cx="9198255" cy="1086266"/>
            <a:chOff x="-29322" y="-1971"/>
            <a:chExt cx="9198255" cy="1086266"/>
          </a:xfrm>
        </p:grpSpPr>
        <p:sp>
          <p:nvSpPr>
            <p:cNvPr id="35" name="Google Shape;35;p3"/>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36" name="Google Shape;36;p3"/>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nstantia"/>
                <a:ea typeface="Constantia"/>
                <a:cs typeface="Constantia"/>
                <a:sym typeface="Constantia"/>
              </a:endParaRPr>
            </a:p>
          </p:txBody>
        </p:sp>
      </p:gr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15"/>
          <p:cNvSpPr txBox="1"/>
          <p:nvPr>
            <p:ph type="ctrTitle"/>
          </p:nvPr>
        </p:nvSpPr>
        <p:spPr>
          <a:xfrm>
            <a:off x="1265294" y="2426150"/>
            <a:ext cx="7851572" cy="1828800"/>
          </a:xfrm>
          <a:prstGeom prst="rect">
            <a:avLst/>
          </a:prstGeom>
          <a:noFill/>
          <a:ln>
            <a:noFill/>
          </a:ln>
        </p:spPr>
        <p:txBody>
          <a:bodyPr anchorCtr="0" anchor="b" bIns="0" lIns="0" spcFirstLastPara="1" rIns="18275" wrap="square" tIns="0">
            <a:noAutofit/>
          </a:bodyPr>
          <a:lstStyle/>
          <a:p>
            <a:pPr indent="0" lvl="0" marL="0" rtl="0" algn="just">
              <a:lnSpc>
                <a:spcPct val="150000"/>
              </a:lnSpc>
              <a:spcBef>
                <a:spcPts val="0"/>
              </a:spcBef>
              <a:spcAft>
                <a:spcPts val="0"/>
              </a:spcAft>
              <a:buClr>
                <a:schemeClr val="dk1"/>
              </a:buClr>
              <a:buSzPts val="3200"/>
              <a:buFont typeface="Times New Roman"/>
              <a:buNone/>
            </a:pPr>
            <a:br>
              <a:rPr lang="en-US" sz="3200">
                <a:solidFill>
                  <a:schemeClr val="dk1"/>
                </a:solidFill>
                <a:latin typeface="Times New Roman"/>
                <a:ea typeface="Times New Roman"/>
                <a:cs typeface="Times New Roman"/>
                <a:sym typeface="Times New Roman"/>
              </a:rPr>
            </a:br>
            <a:br>
              <a:rPr lang="en-US" sz="3200">
                <a:solidFill>
                  <a:schemeClr val="dk1"/>
                </a:solidFill>
                <a:latin typeface="Times New Roman"/>
                <a:ea typeface="Times New Roman"/>
                <a:cs typeface="Times New Roman"/>
                <a:sym typeface="Times New Roman"/>
              </a:rPr>
            </a:br>
            <a:br>
              <a:rPr lang="en-US" sz="3200">
                <a:solidFill>
                  <a:schemeClr val="dk1"/>
                </a:solidFill>
                <a:latin typeface="Times New Roman"/>
                <a:ea typeface="Times New Roman"/>
                <a:cs typeface="Times New Roman"/>
                <a:sym typeface="Times New Roman"/>
              </a:rPr>
            </a:br>
            <a:r>
              <a:rPr b="1" lang="en-US" sz="3200">
                <a:solidFill>
                  <a:schemeClr val="dk1"/>
                </a:solidFill>
                <a:latin typeface="Times New Roman"/>
                <a:ea typeface="Times New Roman"/>
                <a:cs typeface="Times New Roman"/>
                <a:sym typeface="Times New Roman"/>
              </a:rPr>
              <a:t>PROBLEMS SOLVING AND DECISION MARKETING </a:t>
            </a:r>
            <a:br>
              <a:rPr lang="en-US" sz="3200">
                <a:solidFill>
                  <a:schemeClr val="dk1"/>
                </a:solidFill>
                <a:latin typeface="Times New Roman"/>
                <a:ea typeface="Times New Roman"/>
                <a:cs typeface="Times New Roman"/>
                <a:sym typeface="Times New Roman"/>
              </a:rPr>
            </a:br>
            <a:endParaRPr sz="3200">
              <a:solidFill>
                <a:schemeClr val="dk1"/>
              </a:solidFill>
            </a:endParaRPr>
          </a:p>
          <a:p>
            <a:pPr indent="0" lvl="0" marL="0" rtl="0" algn="just">
              <a:lnSpc>
                <a:spcPct val="150000"/>
              </a:lnSpc>
              <a:spcBef>
                <a:spcPts val="0"/>
              </a:spcBef>
              <a:spcAft>
                <a:spcPts val="0"/>
              </a:spcAft>
              <a:buClr>
                <a:schemeClr val="dk1"/>
              </a:buClr>
              <a:buSzPts val="3200"/>
              <a:buFont typeface="Times New Roman"/>
              <a:buNone/>
            </a:pPr>
            <a:r>
              <a:rPr b="1" lang="en-US" sz="3200">
                <a:solidFill>
                  <a:schemeClr val="dk1"/>
                </a:solidFill>
                <a:latin typeface="Times New Roman"/>
                <a:ea typeface="Times New Roman"/>
                <a:cs typeface="Times New Roman"/>
                <a:sym typeface="Times New Roman"/>
              </a:rPr>
              <a:t>Estudent: Andria semedo 1817444 </a:t>
            </a:r>
            <a:endParaRPr/>
          </a:p>
          <a:p>
            <a:pPr indent="0" lvl="0" marL="0" rtl="0" algn="just">
              <a:lnSpc>
                <a:spcPct val="150000"/>
              </a:lnSpc>
              <a:spcBef>
                <a:spcPts val="0"/>
              </a:spcBef>
              <a:spcAft>
                <a:spcPts val="0"/>
              </a:spcAft>
              <a:buClr>
                <a:schemeClr val="dk1"/>
              </a:buClr>
              <a:buSzPts val="3200"/>
              <a:buFont typeface="Times New Roman"/>
              <a:buNone/>
            </a:pPr>
            <a:r>
              <a:rPr b="1" lang="en-US" sz="3200">
                <a:solidFill>
                  <a:schemeClr val="dk1"/>
                </a:solidFill>
                <a:latin typeface="Times New Roman"/>
                <a:ea typeface="Times New Roman"/>
                <a:cs typeface="Times New Roman"/>
                <a:sym typeface="Times New Roman"/>
              </a:rPr>
              <a:t>Uniersity of Wales Trinity Saint David</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16"/>
          <p:cNvSpPr txBox="1"/>
          <p:nvPr>
            <p:ph type="title"/>
          </p:nvPr>
        </p:nvSpPr>
        <p:spPr>
          <a:xfrm>
            <a:off x="381000" y="609600"/>
            <a:ext cx="8229600" cy="609600"/>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1"/>
              </a:buClr>
              <a:buSzPts val="3600"/>
              <a:buFont typeface="Times New Roman"/>
              <a:buNone/>
            </a:pPr>
            <a:r>
              <a:rPr b="1" lang="en-US" sz="3600">
                <a:solidFill>
                  <a:schemeClr val="dk1"/>
                </a:solidFill>
                <a:latin typeface="Times New Roman"/>
                <a:ea typeface="Times New Roman"/>
                <a:cs typeface="Times New Roman"/>
                <a:sym typeface="Times New Roman"/>
              </a:rPr>
              <a:t>Table of content</a:t>
            </a:r>
            <a:endParaRPr b="1" sz="3600">
              <a:solidFill>
                <a:schemeClr val="dk1"/>
              </a:solidFill>
              <a:latin typeface="Times New Roman"/>
              <a:ea typeface="Times New Roman"/>
              <a:cs typeface="Times New Roman"/>
              <a:sym typeface="Times New Roman"/>
            </a:endParaRPr>
          </a:p>
        </p:txBody>
      </p:sp>
      <p:sp>
        <p:nvSpPr>
          <p:cNvPr id="120" name="Google Shape;120;p16"/>
          <p:cNvSpPr txBox="1"/>
          <p:nvPr>
            <p:ph idx="1" type="body"/>
          </p:nvPr>
        </p:nvSpPr>
        <p:spPr>
          <a:xfrm>
            <a:off x="457200" y="1295400"/>
            <a:ext cx="8229600" cy="54102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INTRODUCTION</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Complex issue in workplace including its impact and scope</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Analyze information on determined issue</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Range of alternative solutions proposed to solve issue</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Utilization of decision making techniques to examine range of solutions to determine the most suitable option</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Plan for implementing solution</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Communicate plan to stakeholders</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Appropriate Monitoring &amp; Review techniques to assure successful implementation of specific solution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CONCLUSION</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REFERENCES</a:t>
            </a:r>
            <a:endParaRPr sz="1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Google Shape;126;p17"/>
          <p:cNvSpPr txBox="1"/>
          <p:nvPr>
            <p:ph type="title"/>
          </p:nvPr>
        </p:nvSpPr>
        <p:spPr>
          <a:xfrm>
            <a:off x="609600" y="609600"/>
            <a:ext cx="8229600" cy="990600"/>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dk2"/>
              </a:buClr>
              <a:buSzPts val="3240"/>
              <a:buFont typeface="Times New Roman"/>
              <a:buNone/>
            </a:pP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br>
              <a:rPr b="1" lang="en-US" sz="3240">
                <a:latin typeface="Times New Roman"/>
                <a:ea typeface="Times New Roman"/>
                <a:cs typeface="Times New Roman"/>
                <a:sym typeface="Times New Roman"/>
              </a:rPr>
            </a:br>
            <a:r>
              <a:rPr b="1" lang="en-US" sz="3240">
                <a:latin typeface="Times New Roman"/>
                <a:ea typeface="Times New Roman"/>
                <a:cs typeface="Times New Roman"/>
                <a:sym typeface="Times New Roman"/>
              </a:rPr>
              <a:t>INTRODUCTION</a:t>
            </a:r>
            <a:br>
              <a:rPr b="1" lang="en-US" sz="3240">
                <a:latin typeface="Times New Roman"/>
                <a:ea typeface="Times New Roman"/>
                <a:cs typeface="Times New Roman"/>
                <a:sym typeface="Times New Roman"/>
              </a:rPr>
            </a:br>
            <a:endParaRPr sz="3240">
              <a:latin typeface="Times New Roman"/>
              <a:ea typeface="Times New Roman"/>
              <a:cs typeface="Times New Roman"/>
              <a:sym typeface="Times New Roman"/>
            </a:endParaRPr>
          </a:p>
        </p:txBody>
      </p:sp>
      <p:sp>
        <p:nvSpPr>
          <p:cNvPr id="127" name="Google Shape;127;p17"/>
          <p:cNvSpPr txBox="1"/>
          <p:nvPr>
            <p:ph idx="1" type="body"/>
          </p:nvPr>
        </p:nvSpPr>
        <p:spPr>
          <a:xfrm>
            <a:off x="457200" y="1905000"/>
            <a:ext cx="8229600" cy="44196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In recent time, due to technological advancement, intensive competitive environment and high workload companies deal with complex issues that impact on its productivity and profitability.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Complex problems in firms directly affect work environment around place where many people are doing their job and perform really very hard to achieve set aims and objectives.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The current report is based on Morrison’s, is fourth biggest supermarket chain in UK operating their business with skilled workforce. </a:t>
            </a:r>
            <a:endParaRPr sz="180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sp>
        <p:nvSpPr>
          <p:cNvPr id="133" name="Google Shape;133;p18"/>
          <p:cNvSpPr txBox="1"/>
          <p:nvPr>
            <p:ph type="title"/>
          </p:nvPr>
        </p:nvSpPr>
        <p:spPr>
          <a:xfrm>
            <a:off x="457200" y="457200"/>
            <a:ext cx="8229600" cy="2438400"/>
          </a:xfrm>
          <a:prstGeom prst="rect">
            <a:avLst/>
          </a:prstGeom>
          <a:noFill/>
          <a:ln>
            <a:noFill/>
          </a:ln>
        </p:spPr>
        <p:txBody>
          <a:bodyPr anchorCtr="0" anchor="b" bIns="0" lIns="0" spcFirstLastPara="1" rIns="0" wrap="square" tIns="45700">
            <a:noAutofit/>
          </a:bodyPr>
          <a:lstStyle/>
          <a:p>
            <a:pPr indent="0" lvl="0" marL="0" rtl="0" algn="just">
              <a:lnSpc>
                <a:spcPct val="150000"/>
              </a:lnSpc>
              <a:spcBef>
                <a:spcPts val="0"/>
              </a:spcBef>
              <a:spcAft>
                <a:spcPts val="0"/>
              </a:spcAft>
              <a:buClr>
                <a:schemeClr val="dk2"/>
              </a:buClr>
              <a:buSzPts val="3600"/>
              <a:buFont typeface="Times New Roman"/>
              <a:buNone/>
            </a:pPr>
            <a:br>
              <a:rPr lang="en-US" sz="3600">
                <a:latin typeface="Times New Roman"/>
                <a:ea typeface="Times New Roman"/>
                <a:cs typeface="Times New Roman"/>
                <a:sym typeface="Times New Roman"/>
              </a:rPr>
            </a:br>
            <a:br>
              <a:rPr lang="en-US" sz="3600">
                <a:latin typeface="Times New Roman"/>
                <a:ea typeface="Times New Roman"/>
                <a:cs typeface="Times New Roman"/>
                <a:sym typeface="Times New Roman"/>
              </a:rPr>
            </a:br>
            <a:br>
              <a:rPr lang="en-US" sz="3600">
                <a:latin typeface="Times New Roman"/>
                <a:ea typeface="Times New Roman"/>
                <a:cs typeface="Times New Roman"/>
                <a:sym typeface="Times New Roman"/>
              </a:rPr>
            </a:br>
            <a:br>
              <a:rPr lang="en-US" sz="3600">
                <a:latin typeface="Times New Roman"/>
                <a:ea typeface="Times New Roman"/>
                <a:cs typeface="Times New Roman"/>
                <a:sym typeface="Times New Roman"/>
              </a:rPr>
            </a:br>
            <a:r>
              <a:rPr lang="en-US" sz="3600">
                <a:latin typeface="Times New Roman"/>
                <a:ea typeface="Times New Roman"/>
                <a:cs typeface="Times New Roman"/>
                <a:sym typeface="Times New Roman"/>
              </a:rPr>
              <a:t>Complex issue in workplace including its impact and scope</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34" name="Google Shape;134;p18"/>
          <p:cNvSpPr txBox="1"/>
          <p:nvPr>
            <p:ph idx="1" type="body"/>
          </p:nvPr>
        </p:nvSpPr>
        <p:spPr>
          <a:xfrm>
            <a:off x="457200" y="3200400"/>
            <a:ext cx="8229600" cy="31242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t>It is quite difficult of run large companies and manages their practices in specific sector. </a:t>
            </a:r>
            <a:endParaRPr/>
          </a:p>
          <a:p>
            <a:pPr indent="-274320" lvl="0" marL="274320" rtl="0" algn="just">
              <a:lnSpc>
                <a:spcPct val="150000"/>
              </a:lnSpc>
              <a:spcBef>
                <a:spcPts val="360"/>
              </a:spcBef>
              <a:spcAft>
                <a:spcPts val="0"/>
              </a:spcAft>
              <a:buSzPts val="1710"/>
              <a:buChar char="⚫"/>
            </a:pPr>
            <a:r>
              <a:rPr lang="en-US" sz="1800"/>
              <a:t>There are several issues accessible such as external &amp; internal which directly impact on sales and growth of businesses.</a:t>
            </a:r>
            <a:endParaRPr/>
          </a:p>
          <a:p>
            <a:pPr indent="-274320" lvl="0" marL="274320" rtl="0" algn="just">
              <a:lnSpc>
                <a:spcPct val="150000"/>
              </a:lnSpc>
              <a:spcBef>
                <a:spcPts val="360"/>
              </a:spcBef>
              <a:spcAft>
                <a:spcPts val="0"/>
              </a:spcAft>
              <a:buSzPts val="1710"/>
              <a:buChar char="⚫"/>
            </a:pPr>
            <a:r>
              <a:rPr lang="en-US" sz="1800"/>
              <a:t> In this context, complex issues are issues that are beyond scope of any individual firm to comprehend and respond to, there is often disagreement about cause of issue and how to address them. </a:t>
            </a:r>
            <a:endParaRPr sz="18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Google Shape;140;p19"/>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600"/>
              <a:buFont typeface="Times New Roman"/>
              <a:buNone/>
            </a:pPr>
            <a:r>
              <a:rPr lang="en-US" sz="3600">
                <a:latin typeface="Times New Roman"/>
                <a:ea typeface="Times New Roman"/>
                <a:cs typeface="Times New Roman"/>
                <a:sym typeface="Times New Roman"/>
              </a:rPr>
              <a:t>Analyze information on determined issue</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41" name="Google Shape;141;p19"/>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From above discussion gender inequality in workplace has been identified as complex issue in which unequal pay term play main role.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It determine as major problem that need to be solved only by management or legal department of Morrison’s that is really very essential.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Here, information on determined problems will analyzed to aid informs decision making procedure.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Unequal pay is the major concern for every organization in the world as they face difficulty challenge due to this problem. </a:t>
            </a:r>
            <a:endParaRPr sz="18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6" name="Shape 146"/>
        <p:cNvGrpSpPr/>
        <p:nvPr/>
      </p:nvGrpSpPr>
      <p:grpSpPr>
        <a:xfrm>
          <a:off x="0" y="0"/>
          <a:ext cx="0" cy="0"/>
          <a:chOff x="0" y="0"/>
          <a:chExt cx="0" cy="0"/>
        </a:xfrm>
      </p:grpSpPr>
      <p:sp>
        <p:nvSpPr>
          <p:cNvPr id="147" name="Google Shape;147;p20"/>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dk2"/>
              </a:buClr>
              <a:buSzPts val="3600"/>
              <a:buFont typeface="Times New Roman"/>
              <a:buNone/>
            </a:pPr>
            <a:r>
              <a:rPr b="1" lang="en-US" sz="3600">
                <a:latin typeface="Times New Roman"/>
                <a:ea typeface="Times New Roman"/>
                <a:cs typeface="Times New Roman"/>
                <a:sym typeface="Times New Roman"/>
              </a:rPr>
              <a:t>CONTI….</a:t>
            </a:r>
            <a:endParaRPr b="1" sz="3600">
              <a:latin typeface="Times New Roman"/>
              <a:ea typeface="Times New Roman"/>
              <a:cs typeface="Times New Roman"/>
              <a:sym typeface="Times New Roman"/>
            </a:endParaRPr>
          </a:p>
        </p:txBody>
      </p:sp>
      <p:sp>
        <p:nvSpPr>
          <p:cNvPr id="148" name="Google Shape;148;p20"/>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In context of Morrison’s, women in workplace feel less valuable then male in company because they receive low pay that directly impact on motivational level.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Unequal pay bring the biggest challenge for organization as they had to deal with legal act that may be impact on its brand image in retail sector the most. </a:t>
            </a:r>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a:p>
            <a:pPr indent="-165735" lvl="0" marL="274320" rtl="0" algn="l">
              <a:spcBef>
                <a:spcPts val="360"/>
              </a:spcBef>
              <a:spcAft>
                <a:spcPts val="0"/>
              </a:spcAft>
              <a:buSzPts val="1710"/>
              <a:buNone/>
            </a:pPr>
            <a:r>
              <a:t/>
            </a:r>
            <a:endParaRPr sz="18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3" name="Shape 153"/>
        <p:cNvGrpSpPr/>
        <p:nvPr/>
      </p:nvGrpSpPr>
      <p:grpSpPr>
        <a:xfrm>
          <a:off x="0" y="0"/>
          <a:ext cx="0" cy="0"/>
          <a:chOff x="0" y="0"/>
          <a:chExt cx="0" cy="0"/>
        </a:xfrm>
      </p:grpSpPr>
      <p:sp>
        <p:nvSpPr>
          <p:cNvPr id="154" name="Google Shape;154;p21"/>
          <p:cNvSpPr txBox="1"/>
          <p:nvPr>
            <p:ph type="title"/>
          </p:nvPr>
        </p:nvSpPr>
        <p:spPr>
          <a:xfrm>
            <a:off x="457200" y="704088"/>
            <a:ext cx="8229600" cy="1658112"/>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dk2"/>
              </a:buClr>
              <a:buSzPts val="3600"/>
              <a:buFont typeface="Times New Roman"/>
              <a:buNone/>
            </a:pPr>
            <a:r>
              <a:rPr lang="en-US" sz="3600">
                <a:latin typeface="Times New Roman"/>
                <a:ea typeface="Times New Roman"/>
                <a:cs typeface="Times New Roman"/>
                <a:sym typeface="Times New Roman"/>
              </a:rPr>
              <a:t>Range of alternative solutions proposed to solve issue</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55" name="Google Shape;155;p21"/>
          <p:cNvSpPr txBox="1"/>
          <p:nvPr>
            <p:ph idx="1" type="body"/>
          </p:nvPr>
        </p:nvSpPr>
        <p:spPr>
          <a:xfrm>
            <a:off x="457200" y="2514600"/>
            <a:ext cx="8229600" cy="38100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Unequal pay or gender pay gap is percentage of difference between average hourly for women and men.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It considered as main issue that impact on female employee’s abilities who are working Morrison’s.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Along employing with principles of Equality Act 2010, Morrison’s management considers alternative solutions proposed to solve above problem that affect its sales and organizational culture. </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In order to solve unequal pay problem, company need to take appropriate action. </a:t>
            </a:r>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9" name="Shape 159"/>
        <p:cNvGrpSpPr/>
        <p:nvPr/>
      </p:nvGrpSpPr>
      <p:grpSpPr>
        <a:xfrm>
          <a:off x="0" y="0"/>
          <a:ext cx="0" cy="0"/>
          <a:chOff x="0" y="0"/>
          <a:chExt cx="0" cy="0"/>
        </a:xfrm>
      </p:grpSpPr>
      <p:sp>
        <p:nvSpPr>
          <p:cNvPr id="160" name="Google Shape;160;p22"/>
          <p:cNvSpPr txBox="1"/>
          <p:nvPr>
            <p:ph type="title"/>
          </p:nvPr>
        </p:nvSpPr>
        <p:spPr>
          <a:xfrm>
            <a:off x="457200" y="704088"/>
            <a:ext cx="8229600" cy="1734312"/>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600"/>
              <a:buFont typeface="Times New Roman"/>
              <a:buNone/>
            </a:pPr>
            <a:r>
              <a:rPr lang="en-US" sz="3600">
                <a:latin typeface="Times New Roman"/>
                <a:ea typeface="Times New Roman"/>
                <a:cs typeface="Times New Roman"/>
                <a:sym typeface="Times New Roman"/>
              </a:rPr>
              <a:t>Utilization of decision making techniques to examine range of solutions to determine the most suitable option</a:t>
            </a:r>
            <a:endParaRPr sz="3600">
              <a:latin typeface="Times New Roman"/>
              <a:ea typeface="Times New Roman"/>
              <a:cs typeface="Times New Roman"/>
              <a:sym typeface="Times New Roman"/>
            </a:endParaRPr>
          </a:p>
        </p:txBody>
      </p:sp>
      <p:sp>
        <p:nvSpPr>
          <p:cNvPr id="161" name="Google Shape;161;p22"/>
          <p:cNvSpPr txBox="1"/>
          <p:nvPr>
            <p:ph idx="1" type="body"/>
          </p:nvPr>
        </p:nvSpPr>
        <p:spPr>
          <a:xfrm>
            <a:off x="457200" y="2743200"/>
            <a:ext cx="8229600" cy="3810000"/>
          </a:xfrm>
          <a:prstGeom prst="rect">
            <a:avLst/>
          </a:prstGeom>
          <a:noFill/>
          <a:ln>
            <a:noFill/>
          </a:ln>
        </p:spPr>
        <p:txBody>
          <a:bodyPr anchorCtr="0" anchor="t" bIns="45700" lIns="91425" spcFirstLastPara="1" rIns="91425" wrap="square" tIns="45700">
            <a:noAutofit/>
          </a:bodyPr>
          <a:lstStyle/>
          <a:p>
            <a:pPr indent="-274320" lvl="0" marL="274320" rtl="0" algn="just">
              <a:lnSpc>
                <a:spcPct val="140000"/>
              </a:lnSpc>
              <a:spcBef>
                <a:spcPts val="0"/>
              </a:spcBef>
              <a:spcAft>
                <a:spcPts val="0"/>
              </a:spcAft>
              <a:buSzPts val="1710"/>
              <a:buChar char="⚫"/>
            </a:pPr>
            <a:r>
              <a:rPr lang="en-US" sz="1800">
                <a:latin typeface="Times New Roman"/>
                <a:ea typeface="Times New Roman"/>
                <a:cs typeface="Times New Roman"/>
                <a:sym typeface="Times New Roman"/>
              </a:rPr>
              <a:t>Decision taking is the action of making a option among accessible alternative solutions to solve gender pay gap. </a:t>
            </a:r>
            <a:endParaRPr sz="1800">
              <a:latin typeface="Times New Roman"/>
              <a:ea typeface="Times New Roman"/>
              <a:cs typeface="Times New Roman"/>
              <a:sym typeface="Times New Roman"/>
            </a:endParaRPr>
          </a:p>
          <a:p>
            <a:pPr indent="-274320" lvl="0" marL="274320" rtl="0" algn="just">
              <a:lnSpc>
                <a:spcPct val="140000"/>
              </a:lnSpc>
              <a:spcBef>
                <a:spcPts val="360"/>
              </a:spcBef>
              <a:spcAft>
                <a:spcPts val="0"/>
              </a:spcAft>
              <a:buSzPts val="1710"/>
              <a:buChar char="⚫"/>
            </a:pPr>
            <a:r>
              <a:rPr lang="en-US" sz="1800">
                <a:latin typeface="Times New Roman"/>
                <a:ea typeface="Times New Roman"/>
                <a:cs typeface="Times New Roman"/>
                <a:sym typeface="Times New Roman"/>
              </a:rPr>
              <a:t>There are numerous decisions that are taken by management in day to day professional life. </a:t>
            </a:r>
            <a:endParaRPr sz="1800">
              <a:latin typeface="Times New Roman"/>
              <a:ea typeface="Times New Roman"/>
              <a:cs typeface="Times New Roman"/>
              <a:sym typeface="Times New Roman"/>
            </a:endParaRPr>
          </a:p>
          <a:p>
            <a:pPr indent="-274320" lvl="0" marL="274320" rtl="0" algn="just">
              <a:lnSpc>
                <a:spcPct val="140000"/>
              </a:lnSpc>
              <a:spcBef>
                <a:spcPts val="360"/>
              </a:spcBef>
              <a:spcAft>
                <a:spcPts val="0"/>
              </a:spcAft>
              <a:buSzPts val="1710"/>
              <a:buChar char="⚫"/>
            </a:pPr>
            <a:r>
              <a:rPr lang="en-US" sz="1800">
                <a:latin typeface="Times New Roman"/>
                <a:ea typeface="Times New Roman"/>
                <a:cs typeface="Times New Roman"/>
                <a:sym typeface="Times New Roman"/>
              </a:rPr>
              <a:t>Therefore, decision making is an issue solving method by selecting a particular approach of action among different alternatives discussed above. </a:t>
            </a:r>
            <a:endParaRPr sz="1800">
              <a:latin typeface="Times New Roman"/>
              <a:ea typeface="Times New Roman"/>
              <a:cs typeface="Times New Roman"/>
              <a:sym typeface="Times New Roman"/>
            </a:endParaRPr>
          </a:p>
          <a:p>
            <a:pPr indent="-274320" lvl="0" marL="274320" rtl="0" algn="just">
              <a:lnSpc>
                <a:spcPct val="140000"/>
              </a:lnSpc>
              <a:spcBef>
                <a:spcPts val="360"/>
              </a:spcBef>
              <a:spcAft>
                <a:spcPts val="0"/>
              </a:spcAft>
              <a:buSzPts val="1710"/>
              <a:buChar char="⚫"/>
            </a:pPr>
            <a:r>
              <a:rPr lang="en-US" sz="1800">
                <a:latin typeface="Times New Roman"/>
                <a:ea typeface="Times New Roman"/>
                <a:cs typeface="Times New Roman"/>
                <a:sym typeface="Times New Roman"/>
              </a:rPr>
              <a:t>Group discussion is one of the best decision making technique Morrison’s management can use to evaluate a range of alternative options to determine the best one that is implementation of pay transparency. </a:t>
            </a:r>
            <a:endParaRPr sz="18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23"/>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600"/>
              <a:buFont typeface="Times New Roman"/>
              <a:buNone/>
            </a:pPr>
            <a:r>
              <a:rPr b="1" lang="en-US" sz="3600">
                <a:latin typeface="Times New Roman"/>
                <a:ea typeface="Times New Roman"/>
                <a:cs typeface="Times New Roman"/>
                <a:sym typeface="Times New Roman"/>
              </a:rPr>
              <a:t>CONTI….</a:t>
            </a:r>
            <a:endParaRPr sz="3600"/>
          </a:p>
        </p:txBody>
      </p:sp>
      <p:sp>
        <p:nvSpPr>
          <p:cNvPr id="168" name="Google Shape;168;p23"/>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Through group discussion management discuss which alternative solution is the best for their business.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By implementing pay transparency in Workplace Company can solve their problem.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It considered as natural response which makes gender pay gap issue self correcting. </a:t>
            </a:r>
            <a:endParaRPr/>
          </a:p>
          <a:p>
            <a:pPr indent="-274320" lvl="0" marL="274320" rtl="0" algn="just">
              <a:lnSpc>
                <a:spcPct val="150000"/>
              </a:lnSpc>
              <a:spcBef>
                <a:spcPts val="360"/>
              </a:spcBef>
              <a:spcAft>
                <a:spcPts val="0"/>
              </a:spcAft>
              <a:buSzPts val="1710"/>
              <a:buNone/>
            </a:pPr>
            <a:r>
              <a:rPr lang="en-US" sz="1800">
                <a:latin typeface="Times New Roman"/>
                <a:ea typeface="Times New Roman"/>
                <a:cs typeface="Times New Roman"/>
                <a:sym typeface="Times New Roman"/>
              </a:rPr>
              <a:t>	</a:t>
            </a:r>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3" name="Shape 173"/>
        <p:cNvGrpSpPr/>
        <p:nvPr/>
      </p:nvGrpSpPr>
      <p:grpSpPr>
        <a:xfrm>
          <a:off x="0" y="0"/>
          <a:ext cx="0" cy="0"/>
          <a:chOff x="0" y="0"/>
          <a:chExt cx="0" cy="0"/>
        </a:xfrm>
      </p:grpSpPr>
      <p:sp>
        <p:nvSpPr>
          <p:cNvPr id="174" name="Google Shape;174;p24"/>
          <p:cNvSpPr txBox="1"/>
          <p:nvPr>
            <p:ph type="title"/>
          </p:nvPr>
        </p:nvSpPr>
        <p:spPr>
          <a:xfrm>
            <a:off x="457200" y="704088"/>
            <a:ext cx="8229600" cy="1505712"/>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dk2"/>
              </a:buClr>
              <a:buSzPts val="3600"/>
              <a:buFont typeface="Times New Roman"/>
              <a:buNone/>
            </a:pPr>
            <a:r>
              <a:rPr lang="en-US" sz="3600">
                <a:latin typeface="Times New Roman"/>
                <a:ea typeface="Times New Roman"/>
                <a:cs typeface="Times New Roman"/>
                <a:sym typeface="Times New Roman"/>
              </a:rPr>
              <a:t>Plan for implementing solution</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75" name="Google Shape;175;p24"/>
          <p:cNvSpPr txBox="1"/>
          <p:nvPr>
            <p:ph idx="1" type="body"/>
          </p:nvPr>
        </p:nvSpPr>
        <p:spPr>
          <a:xfrm>
            <a:off x="457200" y="2362200"/>
            <a:ext cx="8229600" cy="39624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Unequal pay affects growth &amp; success of Morrison and damages its brand image within market place.</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 It is really very important for company to solve this issue which needs hard work and extra efforts from management side.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They need to make effective plan to implement better solution chosen by administration.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It can be implemented by following essential stages that helps a lot.</a:t>
            </a:r>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0" name="Shape 180"/>
        <p:cNvGrpSpPr/>
        <p:nvPr/>
      </p:nvGrpSpPr>
      <p:grpSpPr>
        <a:xfrm>
          <a:off x="0" y="0"/>
          <a:ext cx="0" cy="0"/>
          <a:chOff x="0" y="0"/>
          <a:chExt cx="0" cy="0"/>
        </a:xfrm>
      </p:grpSpPr>
      <p:sp>
        <p:nvSpPr>
          <p:cNvPr id="181" name="Google Shape;181;p25"/>
          <p:cNvSpPr txBox="1"/>
          <p:nvPr>
            <p:ph type="title"/>
          </p:nvPr>
        </p:nvSpPr>
        <p:spPr>
          <a:xfrm>
            <a:off x="457200" y="704088"/>
            <a:ext cx="8229600" cy="819912"/>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240"/>
              <a:buFont typeface="Times New Roman"/>
              <a:buNone/>
            </a:pPr>
            <a:r>
              <a:rPr lang="en-US" sz="3240">
                <a:latin typeface="Times New Roman"/>
                <a:ea typeface="Times New Roman"/>
                <a:cs typeface="Times New Roman"/>
                <a:sym typeface="Times New Roman"/>
              </a:rPr>
              <a:t>Communicate plan to stakeholders</a:t>
            </a:r>
            <a:br>
              <a:rPr b="1" lang="en-US" sz="3240">
                <a:latin typeface="Times New Roman"/>
                <a:ea typeface="Times New Roman"/>
                <a:cs typeface="Times New Roman"/>
                <a:sym typeface="Times New Roman"/>
              </a:rPr>
            </a:br>
            <a:endParaRPr sz="3240">
              <a:latin typeface="Times New Roman"/>
              <a:ea typeface="Times New Roman"/>
              <a:cs typeface="Times New Roman"/>
              <a:sym typeface="Times New Roman"/>
            </a:endParaRPr>
          </a:p>
        </p:txBody>
      </p:sp>
      <p:sp>
        <p:nvSpPr>
          <p:cNvPr id="182" name="Google Shape;182;p25"/>
          <p:cNvSpPr txBox="1"/>
          <p:nvPr>
            <p:ph idx="1" type="body"/>
          </p:nvPr>
        </p:nvSpPr>
        <p:spPr>
          <a:xfrm>
            <a:off x="457200" y="1600200"/>
            <a:ext cx="8458200" cy="51054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Stakeholder is party that has an interest in a organizations and can either impact or be affected by business firms. Here, workers and employer are the two stakeholders who get affected by gender pay gap that is current complex problem occur in Morrison’s.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Before implementing plan management need to communicate developed plan with staff and employer in effective manner.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The communication procedure will be conducted through applying effective model, that is ADKAR model</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p:txBody>
      </p:sp>
      <p:pic>
        <p:nvPicPr>
          <p:cNvPr id="183" name="Google Shape;183;p25"/>
          <p:cNvPicPr preferRelativeResize="0"/>
          <p:nvPr/>
        </p:nvPicPr>
        <p:blipFill rotWithShape="1">
          <a:blip r:embed="rId3">
            <a:alphaModFix/>
          </a:blip>
          <a:srcRect b="0" l="0" r="0" t="0"/>
          <a:stretch/>
        </p:blipFill>
        <p:spPr>
          <a:xfrm>
            <a:off x="2895600" y="4648200"/>
            <a:ext cx="6248400" cy="2209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8" name="Shape 188"/>
        <p:cNvGrpSpPr/>
        <p:nvPr/>
      </p:nvGrpSpPr>
      <p:grpSpPr>
        <a:xfrm>
          <a:off x="0" y="0"/>
          <a:ext cx="0" cy="0"/>
          <a:chOff x="0" y="0"/>
          <a:chExt cx="0" cy="0"/>
        </a:xfrm>
      </p:grpSpPr>
      <p:sp>
        <p:nvSpPr>
          <p:cNvPr id="189" name="Google Shape;189;p26"/>
          <p:cNvSpPr txBox="1"/>
          <p:nvPr>
            <p:ph type="title"/>
          </p:nvPr>
        </p:nvSpPr>
        <p:spPr>
          <a:xfrm>
            <a:off x="457200" y="704088"/>
            <a:ext cx="8229600" cy="1962912"/>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600"/>
              <a:buFont typeface="Times New Roman"/>
              <a:buNone/>
            </a:pPr>
            <a:r>
              <a:rPr lang="en-US" sz="3600">
                <a:latin typeface="Times New Roman"/>
                <a:ea typeface="Times New Roman"/>
                <a:cs typeface="Times New Roman"/>
                <a:sym typeface="Times New Roman"/>
              </a:rPr>
              <a:t>Appropriate Monitoring &amp; Review techniques to assure successful implementation of specific solution</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90" name="Google Shape;190;p26"/>
          <p:cNvSpPr txBox="1"/>
          <p:nvPr>
            <p:ph idx="1" type="body"/>
          </p:nvPr>
        </p:nvSpPr>
        <p:spPr>
          <a:xfrm>
            <a:off x="457200" y="2590800"/>
            <a:ext cx="8229600" cy="3733800"/>
          </a:xfrm>
          <a:prstGeom prst="rect">
            <a:avLst/>
          </a:prstGeom>
          <a:noFill/>
          <a:ln>
            <a:noFill/>
          </a:ln>
        </p:spPr>
        <p:txBody>
          <a:bodyPr anchorCtr="0" anchor="t" bIns="45700" lIns="91425" spcFirstLastPara="1" rIns="91425" wrap="square" tIns="45700">
            <a:noAutofit/>
          </a:bodyPr>
          <a:lstStyle/>
          <a:p>
            <a:pPr indent="-274320" lvl="0" marL="274320" rtl="0" algn="just">
              <a:lnSpc>
                <a:spcPct val="170000"/>
              </a:lnSpc>
              <a:spcBef>
                <a:spcPts val="0"/>
              </a:spcBef>
              <a:spcAft>
                <a:spcPts val="0"/>
              </a:spcAft>
              <a:buSzPts val="1710"/>
              <a:buChar char="⚫"/>
            </a:pPr>
            <a:r>
              <a:rPr lang="en-US" sz="1800">
                <a:latin typeface="Times New Roman"/>
                <a:ea typeface="Times New Roman"/>
                <a:cs typeface="Times New Roman"/>
                <a:sym typeface="Times New Roman"/>
              </a:rPr>
              <a:t>After implementing pay transparency solution in workplace, it’s time to review and monitor outcomes via using monitoring techniques that assure successful implementation of solution. </a:t>
            </a:r>
            <a:endParaRPr sz="1800">
              <a:latin typeface="Times New Roman"/>
              <a:ea typeface="Times New Roman"/>
              <a:cs typeface="Times New Roman"/>
              <a:sym typeface="Times New Roman"/>
            </a:endParaRPr>
          </a:p>
          <a:p>
            <a:pPr indent="-274320" lvl="0" marL="274320" rtl="0" algn="just">
              <a:lnSpc>
                <a:spcPct val="170000"/>
              </a:lnSpc>
              <a:spcBef>
                <a:spcPts val="360"/>
              </a:spcBef>
              <a:spcAft>
                <a:spcPts val="0"/>
              </a:spcAft>
              <a:buSzPts val="1710"/>
              <a:buChar char="⚫"/>
            </a:pPr>
            <a:r>
              <a:rPr lang="en-US" sz="1800">
                <a:latin typeface="Times New Roman"/>
                <a:ea typeface="Times New Roman"/>
                <a:cs typeface="Times New Roman"/>
                <a:sym typeface="Times New Roman"/>
              </a:rPr>
              <a:t>Direct observation, feedback from peers, formal survey, group discussion and interviews are the most common solution implementation monitoring methods. </a:t>
            </a:r>
            <a:endParaRPr sz="1800">
              <a:latin typeface="Times New Roman"/>
              <a:ea typeface="Times New Roman"/>
              <a:cs typeface="Times New Roman"/>
              <a:sym typeface="Times New Roman"/>
            </a:endParaRPr>
          </a:p>
          <a:p>
            <a:pPr indent="-274320" lvl="0" marL="274320" rtl="0" algn="just">
              <a:lnSpc>
                <a:spcPct val="170000"/>
              </a:lnSpc>
              <a:spcBef>
                <a:spcPts val="360"/>
              </a:spcBef>
              <a:spcAft>
                <a:spcPts val="0"/>
              </a:spcAft>
              <a:buSzPts val="1710"/>
              <a:buChar char="⚫"/>
            </a:pPr>
            <a:r>
              <a:rPr lang="en-US" sz="1800">
                <a:latin typeface="Times New Roman"/>
                <a:ea typeface="Times New Roman"/>
                <a:cs typeface="Times New Roman"/>
                <a:sym typeface="Times New Roman"/>
              </a:rPr>
              <a:t>Feedback is one of the most effective and best approach management can be taken to monitors success of implementing solution. </a:t>
            </a:r>
            <a:endParaRPr sz="18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4" name="Shape 194"/>
        <p:cNvGrpSpPr/>
        <p:nvPr/>
      </p:nvGrpSpPr>
      <p:grpSpPr>
        <a:xfrm>
          <a:off x="0" y="0"/>
          <a:ext cx="0" cy="0"/>
          <a:chOff x="0" y="0"/>
          <a:chExt cx="0" cy="0"/>
        </a:xfrm>
      </p:grpSpPr>
      <p:sp>
        <p:nvSpPr>
          <p:cNvPr id="195" name="Google Shape;195;p27"/>
          <p:cNvSpPr txBox="1"/>
          <p:nvPr>
            <p:ph type="title"/>
          </p:nvPr>
        </p:nvSpPr>
        <p:spPr>
          <a:xfrm>
            <a:off x="457200" y="704088"/>
            <a:ext cx="8229600" cy="1143000"/>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600"/>
              <a:buFont typeface="Times New Roman"/>
              <a:buNone/>
            </a:pPr>
            <a:r>
              <a:rPr b="1" lang="en-US" sz="3600">
                <a:latin typeface="Times New Roman"/>
                <a:ea typeface="Times New Roman"/>
                <a:cs typeface="Times New Roman"/>
                <a:sym typeface="Times New Roman"/>
              </a:rPr>
              <a:t>CONCLUSION</a:t>
            </a:r>
            <a:br>
              <a:rPr b="1"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sp>
        <p:nvSpPr>
          <p:cNvPr id="196" name="Google Shape;196;p27"/>
          <p:cNvSpPr txBox="1"/>
          <p:nvPr>
            <p:ph idx="1" type="body"/>
          </p:nvPr>
        </p:nvSpPr>
        <p:spPr>
          <a:xfrm>
            <a:off x="457200" y="1935480"/>
            <a:ext cx="8229600" cy="438912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From above discussion it has been evaluated that Morrison handle the situation and overcome gender pay gap issue by taking alternative solutions along with implementing principles of Equality Act 2010 because that work really well.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It has been summarized that by making group discussion management take effective decision to evaluate range of alternative solution to determine the best option.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In order to implement solution in work area manager develop plan by following three important stages that help a lot. </a:t>
            </a:r>
            <a:endParaRPr sz="1800">
              <a:latin typeface="Times New Roman"/>
              <a:ea typeface="Times New Roman"/>
              <a:cs typeface="Times New Roman"/>
              <a:sym typeface="Times New Roman"/>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By applying ADKAR model manger communicate to staff and employer that aid to solve issues.</a:t>
            </a:r>
            <a:endParaRPr sz="18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1" name="Shape 201"/>
        <p:cNvGrpSpPr/>
        <p:nvPr/>
      </p:nvGrpSpPr>
      <p:grpSpPr>
        <a:xfrm>
          <a:off x="0" y="0"/>
          <a:ext cx="0" cy="0"/>
          <a:chOff x="0" y="0"/>
          <a:chExt cx="0" cy="0"/>
        </a:xfrm>
      </p:grpSpPr>
      <p:sp>
        <p:nvSpPr>
          <p:cNvPr id="202" name="Google Shape;202;p28"/>
          <p:cNvSpPr txBox="1"/>
          <p:nvPr>
            <p:ph type="title"/>
          </p:nvPr>
        </p:nvSpPr>
        <p:spPr>
          <a:xfrm>
            <a:off x="457200" y="704088"/>
            <a:ext cx="8229600" cy="819912"/>
          </a:xfrm>
          <a:prstGeom prst="rect">
            <a:avLst/>
          </a:prstGeom>
          <a:noFill/>
          <a:ln>
            <a:noFill/>
          </a:ln>
        </p:spPr>
        <p:txBody>
          <a:bodyPr anchorCtr="0" anchor="b" bIns="0" lIns="0" spcFirstLastPara="1" rIns="0" wrap="square" tIns="45700">
            <a:noAutofit/>
          </a:bodyPr>
          <a:lstStyle/>
          <a:p>
            <a:pPr indent="0" lvl="0" marL="0" rtl="0" algn="just">
              <a:spcBef>
                <a:spcPts val="0"/>
              </a:spcBef>
              <a:spcAft>
                <a:spcPts val="0"/>
              </a:spcAft>
              <a:buClr>
                <a:schemeClr val="dk2"/>
              </a:buClr>
              <a:buSzPts val="3240"/>
              <a:buFont typeface="Times New Roman"/>
              <a:buNone/>
            </a:pPr>
            <a:r>
              <a:rPr b="1" lang="en-US" sz="3240">
                <a:latin typeface="Times New Roman"/>
                <a:ea typeface="Times New Roman"/>
                <a:cs typeface="Times New Roman"/>
                <a:sym typeface="Times New Roman"/>
              </a:rPr>
              <a:t>REFERENCES </a:t>
            </a:r>
            <a:br>
              <a:rPr b="1" lang="en-US" sz="3240">
                <a:latin typeface="Times New Roman"/>
                <a:ea typeface="Times New Roman"/>
                <a:cs typeface="Times New Roman"/>
                <a:sym typeface="Times New Roman"/>
              </a:rPr>
            </a:br>
            <a:endParaRPr sz="3240">
              <a:latin typeface="Times New Roman"/>
              <a:ea typeface="Times New Roman"/>
              <a:cs typeface="Times New Roman"/>
              <a:sym typeface="Times New Roman"/>
            </a:endParaRPr>
          </a:p>
        </p:txBody>
      </p:sp>
      <p:sp>
        <p:nvSpPr>
          <p:cNvPr id="203" name="Google Shape;203;p28"/>
          <p:cNvSpPr txBox="1"/>
          <p:nvPr>
            <p:ph idx="1" type="body"/>
          </p:nvPr>
        </p:nvSpPr>
        <p:spPr>
          <a:xfrm>
            <a:off x="457200" y="1676400"/>
            <a:ext cx="8229600" cy="4648200"/>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710"/>
              <a:buChar char="⚫"/>
            </a:pPr>
            <a:r>
              <a:rPr lang="en-US" sz="1800">
                <a:latin typeface="Times New Roman"/>
                <a:ea typeface="Times New Roman"/>
                <a:cs typeface="Times New Roman"/>
                <a:sym typeface="Times New Roman"/>
              </a:rPr>
              <a:t>Bishu, S.G. and Alkadry, M.G., 2017. A systematic review of the gender pay gap and factors that predict it. </a:t>
            </a:r>
            <a:r>
              <a:rPr i="1" lang="en-US" sz="1800">
                <a:latin typeface="Times New Roman"/>
                <a:ea typeface="Times New Roman"/>
                <a:cs typeface="Times New Roman"/>
                <a:sym typeface="Times New Roman"/>
              </a:rPr>
              <a:t>Administration &amp; Society</a:t>
            </a:r>
            <a:r>
              <a:rPr lang="en-US" sz="1800">
                <a:latin typeface="Times New Roman"/>
                <a:ea typeface="Times New Roman"/>
                <a:cs typeface="Times New Roman"/>
                <a:sym typeface="Times New Roman"/>
              </a:rPr>
              <a:t>. 49(1). pp.65-104.</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Chofreh, A.G., Goni, F.A. and Klemeš, J.J., 2016. A master plan for the implementation of sustainable enterprise resource planning systems (part II): development of a roadmap. </a:t>
            </a:r>
            <a:r>
              <a:rPr i="1" lang="en-US" sz="1800">
                <a:latin typeface="Times New Roman"/>
                <a:ea typeface="Times New Roman"/>
                <a:cs typeface="Times New Roman"/>
                <a:sym typeface="Times New Roman"/>
              </a:rPr>
              <a:t>CHEMICAL ENGINEERING</a:t>
            </a:r>
            <a:r>
              <a:rPr lang="en-US" sz="1800">
                <a:latin typeface="Times New Roman"/>
                <a:ea typeface="Times New Roman"/>
                <a:cs typeface="Times New Roman"/>
                <a:sym typeface="Times New Roman"/>
              </a:rPr>
              <a:t>. 52.</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Coban, A., Ertis, I.F. and Cavdaroglu, N.A., 2018. Municipal solid waste management via multi-criteria decision making methods: A case study in Istanbul, Turkey. </a:t>
            </a:r>
            <a:r>
              <a:rPr i="1" lang="en-US" sz="1800">
                <a:latin typeface="Times New Roman"/>
                <a:ea typeface="Times New Roman"/>
                <a:cs typeface="Times New Roman"/>
                <a:sym typeface="Times New Roman"/>
              </a:rPr>
              <a:t>Journal of cleaner production</a:t>
            </a:r>
            <a:r>
              <a:rPr lang="en-US" sz="1800">
                <a:latin typeface="Times New Roman"/>
                <a:ea typeface="Times New Roman"/>
                <a:cs typeface="Times New Roman"/>
                <a:sym typeface="Times New Roman"/>
              </a:rPr>
              <a:t>. 180. pp.159-167.</a:t>
            </a:r>
            <a:endParaRPr/>
          </a:p>
          <a:p>
            <a:pPr indent="-274320" lvl="0" marL="274320" rtl="0" algn="just">
              <a:lnSpc>
                <a:spcPct val="150000"/>
              </a:lnSpc>
              <a:spcBef>
                <a:spcPts val="360"/>
              </a:spcBef>
              <a:spcAft>
                <a:spcPts val="0"/>
              </a:spcAft>
              <a:buSzPts val="1710"/>
              <a:buChar char="⚫"/>
            </a:pPr>
            <a:r>
              <a:rPr lang="en-US" sz="1800">
                <a:latin typeface="Times New Roman"/>
                <a:ea typeface="Times New Roman"/>
                <a:cs typeface="Times New Roman"/>
                <a:sym typeface="Times New Roman"/>
              </a:rPr>
              <a:t>Connell, E.M. and Mantoan, K.G., 2018. Mind the gap: Pay audits, pay transparency, and the public disclosure of pay data. </a:t>
            </a:r>
            <a:r>
              <a:rPr i="1" lang="en-US" sz="1800">
                <a:latin typeface="Times New Roman"/>
                <a:ea typeface="Times New Roman"/>
                <a:cs typeface="Times New Roman"/>
                <a:sym typeface="Times New Roman"/>
              </a:rPr>
              <a:t>ABA Journal of Labor &amp; Employment Law</a:t>
            </a:r>
            <a:r>
              <a:rPr lang="en-US" sz="1800">
                <a:latin typeface="Times New Roman"/>
                <a:ea typeface="Times New Roman"/>
                <a:cs typeface="Times New Roman"/>
                <a:sym typeface="Times New Roman"/>
              </a:rPr>
              <a:t>. 33. pp.1-29.</a:t>
            </a:r>
            <a:endParaRPr/>
          </a:p>
          <a:p>
            <a:pPr indent="-165735" lvl="0" marL="274320" rtl="0" algn="just">
              <a:lnSpc>
                <a:spcPct val="150000"/>
              </a:lnSpc>
              <a:spcBef>
                <a:spcPts val="360"/>
              </a:spcBef>
              <a:spcAft>
                <a:spcPts val="0"/>
              </a:spcAft>
              <a:buSzPts val="1710"/>
              <a:buNone/>
            </a:pPr>
            <a:r>
              <a:t/>
            </a:r>
            <a:endParaRPr sz="18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7" name="Shape 207"/>
        <p:cNvGrpSpPr/>
        <p:nvPr/>
      </p:nvGrpSpPr>
      <p:grpSpPr>
        <a:xfrm>
          <a:off x="0" y="0"/>
          <a:ext cx="0" cy="0"/>
          <a:chOff x="0" y="0"/>
          <a:chExt cx="0" cy="0"/>
        </a:xfrm>
      </p:grpSpPr>
      <p:pic>
        <p:nvPicPr>
          <p:cNvPr id="208" name="Google Shape;208;p29"/>
          <p:cNvPicPr preferRelativeResize="0"/>
          <p:nvPr/>
        </p:nvPicPr>
        <p:blipFill rotWithShape="1">
          <a:blip r:embed="rId3">
            <a:alphaModFix/>
          </a:blip>
          <a:srcRect b="0" l="0" r="0" t="0"/>
          <a:stretch/>
        </p:blipFill>
        <p:spPr>
          <a:xfrm>
            <a:off x="0" y="838200"/>
            <a:ext cx="9144000" cy="60198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