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709" r:id="rId2"/>
  </p:sldMasterIdLst>
  <p:notesMasterIdLst>
    <p:notesMasterId r:id="rId24"/>
  </p:notesMasterIdLst>
  <p:sldIdLst>
    <p:sldId id="257" r:id="rId3"/>
    <p:sldId id="258" r:id="rId4"/>
    <p:sldId id="262" r:id="rId5"/>
    <p:sldId id="261" r:id="rId6"/>
    <p:sldId id="277" r:id="rId7"/>
    <p:sldId id="259" r:id="rId8"/>
    <p:sldId id="266" r:id="rId9"/>
    <p:sldId id="269" r:id="rId10"/>
    <p:sldId id="263" r:id="rId11"/>
    <p:sldId id="264" r:id="rId12"/>
    <p:sldId id="267" r:id="rId13"/>
    <p:sldId id="270" r:id="rId14"/>
    <p:sldId id="271" r:id="rId15"/>
    <p:sldId id="275" r:id="rId16"/>
    <p:sldId id="274" r:id="rId17"/>
    <p:sldId id="282" r:id="rId18"/>
    <p:sldId id="273" r:id="rId19"/>
    <p:sldId id="278" r:id="rId20"/>
    <p:sldId id="280" r:id="rId21"/>
    <p:sldId id="281" r:id="rId22"/>
    <p:sldId id="276" r:id="rId23"/>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7044" autoAdjust="0"/>
  </p:normalViewPr>
  <p:slideViewPr>
    <p:cSldViewPr>
      <p:cViewPr varScale="1">
        <p:scale>
          <a:sx n="87" d="100"/>
          <a:sy n="87" d="100"/>
        </p:scale>
        <p:origin x="1248" y="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451D71-3F66-45D8-997F-642469DFA0C2}" type="doc">
      <dgm:prSet loTypeId="urn:microsoft.com/office/officeart/2005/8/layout/process4" loCatId="process" qsTypeId="urn:microsoft.com/office/officeart/2005/8/quickstyle/simple1" qsCatId="simple" csTypeId="urn:microsoft.com/office/officeart/2005/8/colors/accent0_3" csCatId="mainScheme" phldr="1"/>
      <dgm:spPr/>
      <dgm:t>
        <a:bodyPr/>
        <a:lstStyle/>
        <a:p>
          <a:endParaRPr lang="en-US"/>
        </a:p>
      </dgm:t>
    </dgm:pt>
    <dgm:pt modelId="{173AB5E6-F8A7-482E-9A53-60E4470ECD25}">
      <dgm:prSet/>
      <dgm:spPr/>
      <dgm:t>
        <a:bodyPr/>
        <a:lstStyle/>
        <a:p>
          <a:r>
            <a:rPr lang="en-GB"/>
            <a:t>What is anthropology? How could it link to events?</a:t>
          </a:r>
          <a:endParaRPr lang="en-US"/>
        </a:p>
      </dgm:t>
    </dgm:pt>
    <dgm:pt modelId="{36E2C9EB-8820-4D71-B318-5EC9AAABA07D}" type="parTrans" cxnId="{43A3B611-D0DF-4745-A190-CF25CEF121B4}">
      <dgm:prSet/>
      <dgm:spPr/>
      <dgm:t>
        <a:bodyPr/>
        <a:lstStyle/>
        <a:p>
          <a:endParaRPr lang="en-US"/>
        </a:p>
      </dgm:t>
    </dgm:pt>
    <dgm:pt modelId="{95682DD0-3AFE-448A-AD8F-94665DD37F60}" type="sibTrans" cxnId="{43A3B611-D0DF-4745-A190-CF25CEF121B4}">
      <dgm:prSet/>
      <dgm:spPr/>
      <dgm:t>
        <a:bodyPr/>
        <a:lstStyle/>
        <a:p>
          <a:endParaRPr lang="en-US"/>
        </a:p>
      </dgm:t>
    </dgm:pt>
    <dgm:pt modelId="{7E5FD743-4F42-4785-A2C2-63F06C3F8A33}">
      <dgm:prSet/>
      <dgm:spPr/>
      <dgm:t>
        <a:bodyPr/>
        <a:lstStyle/>
        <a:p>
          <a:r>
            <a:rPr lang="en-GB" dirty="0"/>
            <a:t>Consider an event you know of or have attended. How does it represent those anthropological features</a:t>
          </a:r>
          <a:endParaRPr lang="en-US" dirty="0"/>
        </a:p>
      </dgm:t>
    </dgm:pt>
    <dgm:pt modelId="{27137073-F1E8-495C-AB8E-33EA80776C5F}" type="parTrans" cxnId="{E94B63FE-DF12-43E8-903A-AB80BA8903C0}">
      <dgm:prSet/>
      <dgm:spPr/>
      <dgm:t>
        <a:bodyPr/>
        <a:lstStyle/>
        <a:p>
          <a:endParaRPr lang="en-US"/>
        </a:p>
      </dgm:t>
    </dgm:pt>
    <dgm:pt modelId="{2E4FF445-CD1C-49D2-883F-6C18DC24D71E}" type="sibTrans" cxnId="{E94B63FE-DF12-43E8-903A-AB80BA8903C0}">
      <dgm:prSet/>
      <dgm:spPr/>
      <dgm:t>
        <a:bodyPr/>
        <a:lstStyle/>
        <a:p>
          <a:endParaRPr lang="en-US"/>
        </a:p>
      </dgm:t>
    </dgm:pt>
    <dgm:pt modelId="{17146AA4-8FD0-4CA9-9317-6CB3243F2E96}" type="pres">
      <dgm:prSet presAssocID="{1E451D71-3F66-45D8-997F-642469DFA0C2}" presName="Name0" presStyleCnt="0">
        <dgm:presLayoutVars>
          <dgm:dir/>
          <dgm:animLvl val="lvl"/>
          <dgm:resizeHandles val="exact"/>
        </dgm:presLayoutVars>
      </dgm:prSet>
      <dgm:spPr/>
    </dgm:pt>
    <dgm:pt modelId="{D96EFBA1-F9E2-41D2-B5C6-DE2849A4BF42}" type="pres">
      <dgm:prSet presAssocID="{7E5FD743-4F42-4785-A2C2-63F06C3F8A33}" presName="boxAndChildren" presStyleCnt="0"/>
      <dgm:spPr/>
    </dgm:pt>
    <dgm:pt modelId="{7D81D695-AE94-4CB9-BCC1-7C68596B41CD}" type="pres">
      <dgm:prSet presAssocID="{7E5FD743-4F42-4785-A2C2-63F06C3F8A33}" presName="parentTextBox" presStyleLbl="node1" presStyleIdx="0" presStyleCnt="2"/>
      <dgm:spPr/>
    </dgm:pt>
    <dgm:pt modelId="{0CE3E17A-B1B2-4EDC-B103-78D6997935DD}" type="pres">
      <dgm:prSet presAssocID="{95682DD0-3AFE-448A-AD8F-94665DD37F60}" presName="sp" presStyleCnt="0"/>
      <dgm:spPr/>
    </dgm:pt>
    <dgm:pt modelId="{FEAF260A-B572-4204-AF46-EF0C9D435A5B}" type="pres">
      <dgm:prSet presAssocID="{173AB5E6-F8A7-482E-9A53-60E4470ECD25}" presName="arrowAndChildren" presStyleCnt="0"/>
      <dgm:spPr/>
    </dgm:pt>
    <dgm:pt modelId="{79F93BB7-941C-4A1A-A115-6F5F7BFE1F29}" type="pres">
      <dgm:prSet presAssocID="{173AB5E6-F8A7-482E-9A53-60E4470ECD25}" presName="parentTextArrow" presStyleLbl="node1" presStyleIdx="1" presStyleCnt="2"/>
      <dgm:spPr/>
    </dgm:pt>
  </dgm:ptLst>
  <dgm:cxnLst>
    <dgm:cxn modelId="{43A3B611-D0DF-4745-A190-CF25CEF121B4}" srcId="{1E451D71-3F66-45D8-997F-642469DFA0C2}" destId="{173AB5E6-F8A7-482E-9A53-60E4470ECD25}" srcOrd="0" destOrd="0" parTransId="{36E2C9EB-8820-4D71-B318-5EC9AAABA07D}" sibTransId="{95682DD0-3AFE-448A-AD8F-94665DD37F60}"/>
    <dgm:cxn modelId="{09F2763B-B09F-42A8-AC0C-7C9C7B8C2B97}" type="presOf" srcId="{1E451D71-3F66-45D8-997F-642469DFA0C2}" destId="{17146AA4-8FD0-4CA9-9317-6CB3243F2E96}" srcOrd="0" destOrd="0" presId="urn:microsoft.com/office/officeart/2005/8/layout/process4"/>
    <dgm:cxn modelId="{99E13189-53B8-422E-9F8E-3836F05DABBB}" type="presOf" srcId="{173AB5E6-F8A7-482E-9A53-60E4470ECD25}" destId="{79F93BB7-941C-4A1A-A115-6F5F7BFE1F29}" srcOrd="0" destOrd="0" presId="urn:microsoft.com/office/officeart/2005/8/layout/process4"/>
    <dgm:cxn modelId="{984C5FD5-34EB-4C13-8163-0F855BD6D116}" type="presOf" srcId="{7E5FD743-4F42-4785-A2C2-63F06C3F8A33}" destId="{7D81D695-AE94-4CB9-BCC1-7C68596B41CD}" srcOrd="0" destOrd="0" presId="urn:microsoft.com/office/officeart/2005/8/layout/process4"/>
    <dgm:cxn modelId="{E94B63FE-DF12-43E8-903A-AB80BA8903C0}" srcId="{1E451D71-3F66-45D8-997F-642469DFA0C2}" destId="{7E5FD743-4F42-4785-A2C2-63F06C3F8A33}" srcOrd="1" destOrd="0" parTransId="{27137073-F1E8-495C-AB8E-33EA80776C5F}" sibTransId="{2E4FF445-CD1C-49D2-883F-6C18DC24D71E}"/>
    <dgm:cxn modelId="{820890AE-6D11-477A-9C9F-1DF869ED0B03}" type="presParOf" srcId="{17146AA4-8FD0-4CA9-9317-6CB3243F2E96}" destId="{D96EFBA1-F9E2-41D2-B5C6-DE2849A4BF42}" srcOrd="0" destOrd="0" presId="urn:microsoft.com/office/officeart/2005/8/layout/process4"/>
    <dgm:cxn modelId="{80D42653-09C6-4312-A002-B72FBC20143B}" type="presParOf" srcId="{D96EFBA1-F9E2-41D2-B5C6-DE2849A4BF42}" destId="{7D81D695-AE94-4CB9-BCC1-7C68596B41CD}" srcOrd="0" destOrd="0" presId="urn:microsoft.com/office/officeart/2005/8/layout/process4"/>
    <dgm:cxn modelId="{49F68B15-1EE4-4235-8EE0-9F4AAF4ECA89}" type="presParOf" srcId="{17146AA4-8FD0-4CA9-9317-6CB3243F2E96}" destId="{0CE3E17A-B1B2-4EDC-B103-78D6997935DD}" srcOrd="1" destOrd="0" presId="urn:microsoft.com/office/officeart/2005/8/layout/process4"/>
    <dgm:cxn modelId="{2D6527A4-2DCF-415B-A419-CF7FD4B508C5}" type="presParOf" srcId="{17146AA4-8FD0-4CA9-9317-6CB3243F2E96}" destId="{FEAF260A-B572-4204-AF46-EF0C9D435A5B}" srcOrd="2" destOrd="0" presId="urn:microsoft.com/office/officeart/2005/8/layout/process4"/>
    <dgm:cxn modelId="{9F78B046-A5CC-4E4E-B38B-ED3B447AFB32}" type="presParOf" srcId="{FEAF260A-B572-4204-AF46-EF0C9D435A5B}" destId="{79F93BB7-941C-4A1A-A115-6F5F7BFE1F29}"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81D695-AE94-4CB9-BCC1-7C68596B41CD}">
      <dsp:nvSpPr>
        <dsp:cNvPr id="0" name=""/>
        <dsp:cNvSpPr/>
      </dsp:nvSpPr>
      <dsp:spPr>
        <a:xfrm>
          <a:off x="0" y="2626990"/>
          <a:ext cx="7886700" cy="1723590"/>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Consider an event you know of or have attended. How does it represent those anthropological features</a:t>
          </a:r>
          <a:endParaRPr lang="en-US" sz="3000" kern="1200" dirty="0"/>
        </a:p>
      </dsp:txBody>
      <dsp:txXfrm>
        <a:off x="0" y="2626990"/>
        <a:ext cx="7886700" cy="1723590"/>
      </dsp:txXfrm>
    </dsp:sp>
    <dsp:sp modelId="{79F93BB7-941C-4A1A-A115-6F5F7BFE1F29}">
      <dsp:nvSpPr>
        <dsp:cNvPr id="0" name=""/>
        <dsp:cNvSpPr/>
      </dsp:nvSpPr>
      <dsp:spPr>
        <a:xfrm rot="10800000">
          <a:off x="0" y="1962"/>
          <a:ext cx="7886700" cy="2650882"/>
        </a:xfrm>
        <a:prstGeom prst="upArrowCallou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a:t>What is anthropology? How could it link to events?</a:t>
          </a:r>
          <a:endParaRPr lang="en-US" sz="3000" kern="1200"/>
        </a:p>
      </dsp:txBody>
      <dsp:txXfrm rot="10800000">
        <a:off x="0" y="1962"/>
        <a:ext cx="7886700" cy="1722464"/>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0F39257-3B44-41BD-BD65-6BF75101A5C2}" type="datetimeFigureOut">
              <a:rPr lang="en-US" smtClean="0"/>
              <a:pPr/>
              <a:t>10/13/2021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1AF328-9CC5-4C24-925B-D3FECF2AAAF8}"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everfest.com/magazine/a-brief-1000-year-history-of-music-festivals"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18</a:t>
            </a:r>
            <a:r>
              <a:rPr lang="en-GB" baseline="30000" dirty="0"/>
              <a:t>th</a:t>
            </a:r>
            <a:r>
              <a:rPr lang="en-GB" dirty="0"/>
              <a:t> birthday /21</a:t>
            </a:r>
            <a:r>
              <a:rPr lang="en-GB" baseline="30000" dirty="0"/>
              <a:t>st</a:t>
            </a:r>
            <a:r>
              <a:rPr lang="en-GB" baseline="0" dirty="0"/>
              <a:t>  - </a:t>
            </a:r>
            <a:r>
              <a:rPr lang="en-GB" baseline="0" dirty="0" err="1"/>
              <a:t>whats</a:t>
            </a:r>
            <a:r>
              <a:rPr lang="en-GB" baseline="0" dirty="0"/>
              <a:t> the difference these days? Apart from age!</a:t>
            </a:r>
          </a:p>
          <a:p>
            <a:r>
              <a:rPr lang="en-GB" baseline="0" dirty="0"/>
              <a:t>Seasonal – spring festivals; harvest</a:t>
            </a:r>
          </a:p>
          <a:p>
            <a:r>
              <a:rPr lang="en-GB" baseline="0" dirty="0"/>
              <a:t>May fair; </a:t>
            </a:r>
            <a:r>
              <a:rPr lang="en-GB" baseline="0" dirty="0" err="1"/>
              <a:t>halloween</a:t>
            </a:r>
            <a:r>
              <a:rPr lang="en-GB" baseline="0" dirty="0"/>
              <a:t> – in Spain 1 Nov is the day of the dead – people visit graveyards and ‘celebrate’ their ancestors</a:t>
            </a:r>
            <a:endParaRPr lang="en-US" dirty="0"/>
          </a:p>
        </p:txBody>
      </p:sp>
      <p:sp>
        <p:nvSpPr>
          <p:cNvPr id="4" name="Slide Number Placeholder 3"/>
          <p:cNvSpPr>
            <a:spLocks noGrp="1"/>
          </p:cNvSpPr>
          <p:nvPr>
            <p:ph type="sldNum" sz="quarter" idx="10"/>
          </p:nvPr>
        </p:nvSpPr>
        <p:spPr/>
        <p:txBody>
          <a:bodyPr/>
          <a:lstStyle/>
          <a:p>
            <a:fld id="{561AF328-9CC5-4C24-925B-D3FECF2AAAF8}"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18</a:t>
            </a:r>
            <a:r>
              <a:rPr lang="en-GB" baseline="30000" dirty="0"/>
              <a:t>th</a:t>
            </a:r>
            <a:r>
              <a:rPr lang="en-GB" dirty="0"/>
              <a:t> birthday /21</a:t>
            </a:r>
            <a:r>
              <a:rPr lang="en-GB" baseline="30000" dirty="0"/>
              <a:t>st</a:t>
            </a:r>
            <a:r>
              <a:rPr lang="en-GB" baseline="0" dirty="0"/>
              <a:t>  - what’s the difference these days? Apart from age!</a:t>
            </a:r>
          </a:p>
          <a:p>
            <a:r>
              <a:rPr lang="en-GB" baseline="0" dirty="0"/>
              <a:t>Seasonal – spring festivals; harvest</a:t>
            </a:r>
          </a:p>
          <a:p>
            <a:r>
              <a:rPr lang="en-GB" baseline="0" dirty="0"/>
              <a:t>May fair; </a:t>
            </a:r>
            <a:r>
              <a:rPr lang="en-GB" baseline="0" dirty="0" err="1"/>
              <a:t>halloween</a:t>
            </a:r>
            <a:r>
              <a:rPr lang="en-GB" baseline="0" dirty="0"/>
              <a:t> – in Spain 1 Nov is the day of the dead – people visit graveyards and ‘celebrate’ their ancestors</a:t>
            </a:r>
            <a:endParaRPr lang="en-US" dirty="0"/>
          </a:p>
        </p:txBody>
      </p:sp>
      <p:sp>
        <p:nvSpPr>
          <p:cNvPr id="4" name="Slide Number Placeholder 3"/>
          <p:cNvSpPr>
            <a:spLocks noGrp="1"/>
          </p:cNvSpPr>
          <p:nvPr>
            <p:ph type="sldNum" sz="quarter" idx="10"/>
          </p:nvPr>
        </p:nvSpPr>
        <p:spPr/>
        <p:txBody>
          <a:bodyPr/>
          <a:lstStyle/>
          <a:p>
            <a:fld id="{561AF328-9CC5-4C24-925B-D3FECF2AAAF8}"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a:t>
            </a:r>
            <a:r>
              <a:rPr lang="en-GB" b="0" i="0" dirty="0">
                <a:solidFill>
                  <a:srgbClr val="444444"/>
                </a:solidFill>
                <a:effectLst/>
                <a:latin typeface="Segoe UI" panose="020B0502040204020203" pitchFamily="34" charset="0"/>
              </a:rPr>
              <a:t>nthropology is the scientific study of humanity, concerned with human </a:t>
            </a:r>
            <a:r>
              <a:rPr lang="en-GB" b="0" i="0" dirty="0" err="1">
                <a:solidFill>
                  <a:srgbClr val="444444"/>
                </a:solidFill>
                <a:effectLst/>
                <a:latin typeface="Segoe UI" panose="020B0502040204020203" pitchFamily="34" charset="0"/>
              </a:rPr>
              <a:t>behavior</a:t>
            </a:r>
            <a:r>
              <a:rPr lang="en-GB" b="0" i="0" dirty="0">
                <a:solidFill>
                  <a:srgbClr val="444444"/>
                </a:solidFill>
                <a:effectLst/>
                <a:latin typeface="Segoe UI" panose="020B0502040204020203" pitchFamily="34" charset="0"/>
              </a:rPr>
              <a:t>, human biology, and societies, in both the present and past, including past human species. Social anthropology studies patterns of behaviour and cultural anthropology studies cultural meaning, including norms and values. Linguistic anthropology studies how language influences social life. Biological or physical anthropology studies the biological development of humans. Visual anthropology, which is usually considered to be a part of social anthropology, can mean both ethnographic film (where photography, film, and new media are used for study) as well as the study of "visuals", including art, visual images, cinema etc. Oxford Bibliographies describes visual anthropology as "the anthropological study of the visual and the visual study of the anthropological".</a:t>
            </a:r>
            <a:endParaRPr lang="en-GB" dirty="0"/>
          </a:p>
        </p:txBody>
      </p:sp>
      <p:sp>
        <p:nvSpPr>
          <p:cNvPr id="4" name="Slide Number Placeholder 3"/>
          <p:cNvSpPr>
            <a:spLocks noGrp="1"/>
          </p:cNvSpPr>
          <p:nvPr>
            <p:ph type="sldNum" sz="quarter" idx="5"/>
          </p:nvPr>
        </p:nvSpPr>
        <p:spPr/>
        <p:txBody>
          <a:bodyPr/>
          <a:lstStyle/>
          <a:p>
            <a:fld id="{561AF328-9CC5-4C24-925B-D3FECF2AAAF8}" type="slidenum">
              <a:rPr lang="en-US" smtClean="0"/>
              <a:pPr/>
              <a:t>5</a:t>
            </a:fld>
            <a:endParaRPr lang="en-US"/>
          </a:p>
        </p:txBody>
      </p:sp>
    </p:spTree>
    <p:extLst>
      <p:ext uri="{BB962C8B-B14F-4D97-AF65-F5344CB8AC3E}">
        <p14:creationId xmlns:p14="http://schemas.microsoft.com/office/powerpoint/2010/main" val="38633637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dirty="0"/>
              <a:t>Opening of the Year</a:t>
            </a:r>
          </a:p>
          <a:p>
            <a:r>
              <a:rPr lang="en-GB" sz="1200" dirty="0"/>
              <a:t>Thoth festival</a:t>
            </a:r>
          </a:p>
          <a:p>
            <a:r>
              <a:rPr lang="en-GB" sz="1200" dirty="0"/>
              <a:t>First of the Year</a:t>
            </a:r>
          </a:p>
          <a:p>
            <a:r>
              <a:rPr lang="en-GB" sz="1200" dirty="0"/>
              <a:t>Wag festival</a:t>
            </a:r>
          </a:p>
          <a:p>
            <a:r>
              <a:rPr lang="en-GB" sz="1200" dirty="0"/>
              <a:t>Sokar festival</a:t>
            </a:r>
          </a:p>
          <a:p>
            <a:r>
              <a:rPr lang="en-GB" sz="1200" dirty="0"/>
              <a:t>Great Festival</a:t>
            </a:r>
          </a:p>
          <a:p>
            <a:r>
              <a:rPr lang="en-GB" sz="1200" dirty="0"/>
              <a:t>Flame festival</a:t>
            </a:r>
          </a:p>
          <a:p>
            <a:r>
              <a:rPr lang="en-GB" sz="1200" dirty="0"/>
              <a:t>Procession of Min</a:t>
            </a:r>
          </a:p>
          <a:p>
            <a:r>
              <a:rPr lang="en-GB" sz="1200" dirty="0" err="1"/>
              <a:t>Sadj</a:t>
            </a:r>
            <a:r>
              <a:rPr lang="en-GB" sz="1200" dirty="0"/>
              <a:t> festival</a:t>
            </a:r>
          </a:p>
          <a:p>
            <a:endParaRPr lang="en-GB" sz="1200" dirty="0"/>
          </a:p>
          <a:p>
            <a:pPr algn="l">
              <a:buFont typeface="Arial" panose="020B0604020202020204" pitchFamily="34" charset="0"/>
              <a:buChar char="•"/>
            </a:pPr>
            <a:r>
              <a:rPr lang="en-GB" b="1" i="0" dirty="0">
                <a:solidFill>
                  <a:srgbClr val="000000"/>
                </a:solidFill>
                <a:effectLst/>
                <a:latin typeface="Verdana" panose="020B0604030504040204" pitchFamily="34" charset="0"/>
              </a:rPr>
              <a:t>Coptic Christmas:</a:t>
            </a:r>
            <a:r>
              <a:rPr lang="en-GB" b="0" i="0" dirty="0">
                <a:solidFill>
                  <a:srgbClr val="000000"/>
                </a:solidFill>
                <a:effectLst/>
                <a:latin typeface="Verdana" panose="020B0604030504040204" pitchFamily="34" charset="0"/>
              </a:rPr>
              <a:t> 7th January 2021</a:t>
            </a:r>
          </a:p>
          <a:p>
            <a:pPr algn="l">
              <a:buFont typeface="Arial" panose="020B0604020202020204" pitchFamily="34" charset="0"/>
              <a:buChar char="•"/>
            </a:pPr>
            <a:r>
              <a:rPr lang="en-GB" b="1" i="0" dirty="0">
                <a:solidFill>
                  <a:srgbClr val="000000"/>
                </a:solidFill>
                <a:effectLst/>
                <a:latin typeface="Verdana" panose="020B0604030504040204" pitchFamily="34" charset="0"/>
              </a:rPr>
              <a:t>Eid Al </a:t>
            </a:r>
            <a:r>
              <a:rPr lang="en-GB" b="1" i="0" dirty="0" err="1">
                <a:solidFill>
                  <a:srgbClr val="000000"/>
                </a:solidFill>
                <a:effectLst/>
                <a:latin typeface="Verdana" panose="020B0604030504040204" pitchFamily="34" charset="0"/>
              </a:rPr>
              <a:t>Ghetas</a:t>
            </a:r>
            <a:r>
              <a:rPr lang="en-GB" b="1" i="0" dirty="0">
                <a:solidFill>
                  <a:srgbClr val="000000"/>
                </a:solidFill>
                <a:effectLst/>
                <a:latin typeface="Verdana" panose="020B0604030504040204" pitchFamily="34" charset="0"/>
              </a:rPr>
              <a:t>: </a:t>
            </a:r>
            <a:r>
              <a:rPr lang="en-GB" b="0" i="0" dirty="0">
                <a:solidFill>
                  <a:srgbClr val="000000"/>
                </a:solidFill>
                <a:effectLst/>
                <a:latin typeface="Verdana" panose="020B0604030504040204" pitchFamily="34" charset="0"/>
              </a:rPr>
              <a:t>January</a:t>
            </a:r>
          </a:p>
          <a:p>
            <a:pPr algn="l">
              <a:buFont typeface="Arial" panose="020B0604020202020204" pitchFamily="34" charset="0"/>
              <a:buChar char="•"/>
            </a:pPr>
            <a:r>
              <a:rPr lang="en-GB" b="1" i="0" dirty="0">
                <a:solidFill>
                  <a:srgbClr val="000000"/>
                </a:solidFill>
                <a:effectLst/>
                <a:latin typeface="Verdana" panose="020B0604030504040204" pitchFamily="34" charset="0"/>
              </a:rPr>
              <a:t>Sun Festival: </a:t>
            </a:r>
            <a:r>
              <a:rPr lang="en-GB" b="0" i="0" dirty="0">
                <a:solidFill>
                  <a:srgbClr val="000000"/>
                </a:solidFill>
                <a:effectLst/>
                <a:latin typeface="Verdana" panose="020B0604030504040204" pitchFamily="34" charset="0"/>
              </a:rPr>
              <a:t>February and October</a:t>
            </a:r>
          </a:p>
          <a:p>
            <a:pPr algn="l">
              <a:buFont typeface="Arial" panose="020B0604020202020204" pitchFamily="34" charset="0"/>
              <a:buChar char="•"/>
            </a:pPr>
            <a:r>
              <a:rPr lang="en-GB" b="1" i="0" dirty="0">
                <a:solidFill>
                  <a:srgbClr val="000000"/>
                </a:solidFill>
                <a:effectLst/>
                <a:latin typeface="Verdana" panose="020B0604030504040204" pitchFamily="34" charset="0"/>
              </a:rPr>
              <a:t>Sham Al Naseem: </a:t>
            </a:r>
            <a:r>
              <a:rPr lang="en-GB" b="0" i="0" dirty="0">
                <a:solidFill>
                  <a:srgbClr val="000000"/>
                </a:solidFill>
                <a:effectLst/>
                <a:latin typeface="Verdana" panose="020B0604030504040204" pitchFamily="34" charset="0"/>
              </a:rPr>
              <a:t>3rd May 2021</a:t>
            </a:r>
          </a:p>
          <a:p>
            <a:pPr algn="l">
              <a:buFont typeface="Arial" panose="020B0604020202020204" pitchFamily="34" charset="0"/>
              <a:buChar char="•"/>
            </a:pPr>
            <a:r>
              <a:rPr lang="en-GB" b="1" i="0" dirty="0">
                <a:solidFill>
                  <a:srgbClr val="000000"/>
                </a:solidFill>
                <a:effectLst/>
                <a:latin typeface="Verdana" panose="020B0604030504040204" pitchFamily="34" charset="0"/>
              </a:rPr>
              <a:t>Ramadan: </a:t>
            </a:r>
            <a:r>
              <a:rPr lang="en-GB" b="0" i="0" dirty="0">
                <a:solidFill>
                  <a:srgbClr val="000000"/>
                </a:solidFill>
                <a:effectLst/>
                <a:latin typeface="Verdana" panose="020B0604030504040204" pitchFamily="34" charset="0"/>
              </a:rPr>
              <a:t>13th April – 13th May 2021</a:t>
            </a:r>
          </a:p>
          <a:p>
            <a:pPr algn="l">
              <a:buFont typeface="Arial" panose="020B0604020202020204" pitchFamily="34" charset="0"/>
              <a:buChar char="•"/>
            </a:pPr>
            <a:r>
              <a:rPr lang="en-GB" b="1" i="0" dirty="0">
                <a:solidFill>
                  <a:srgbClr val="000000"/>
                </a:solidFill>
                <a:effectLst/>
                <a:latin typeface="Verdana" panose="020B0604030504040204" pitchFamily="34" charset="0"/>
              </a:rPr>
              <a:t>Sphinx Festival: </a:t>
            </a:r>
            <a:r>
              <a:rPr lang="en-GB" b="0" i="0" dirty="0">
                <a:solidFill>
                  <a:srgbClr val="000000"/>
                </a:solidFill>
                <a:effectLst/>
                <a:latin typeface="Verdana" panose="020B0604030504040204" pitchFamily="34" charset="0"/>
              </a:rPr>
              <a:t>Yet to be announced</a:t>
            </a:r>
          </a:p>
          <a:p>
            <a:pPr algn="l">
              <a:buFont typeface="Arial" panose="020B0604020202020204" pitchFamily="34" charset="0"/>
              <a:buChar char="•"/>
            </a:pPr>
            <a:r>
              <a:rPr lang="en-GB" b="1" i="0" dirty="0">
                <a:solidFill>
                  <a:srgbClr val="000000"/>
                </a:solidFill>
                <a:effectLst/>
                <a:latin typeface="Verdana" panose="020B0604030504040204" pitchFamily="34" charset="0"/>
              </a:rPr>
              <a:t>Eid Al </a:t>
            </a:r>
            <a:r>
              <a:rPr lang="en-GB" b="1" i="0" dirty="0" err="1">
                <a:solidFill>
                  <a:srgbClr val="000000"/>
                </a:solidFill>
                <a:effectLst/>
                <a:latin typeface="Verdana" panose="020B0604030504040204" pitchFamily="34" charset="0"/>
              </a:rPr>
              <a:t>Fitr</a:t>
            </a:r>
            <a:r>
              <a:rPr lang="en-GB" b="1" i="0" dirty="0">
                <a:solidFill>
                  <a:srgbClr val="000000"/>
                </a:solidFill>
                <a:effectLst/>
                <a:latin typeface="Verdana" panose="020B0604030504040204" pitchFamily="34" charset="0"/>
              </a:rPr>
              <a:t>: </a:t>
            </a:r>
            <a:r>
              <a:rPr lang="en-GB" b="0" i="0" dirty="0">
                <a:solidFill>
                  <a:srgbClr val="000000"/>
                </a:solidFill>
                <a:effectLst/>
                <a:latin typeface="Verdana" panose="020B0604030504040204" pitchFamily="34" charset="0"/>
              </a:rPr>
              <a:t>13th May – 15th May 2021</a:t>
            </a:r>
          </a:p>
          <a:p>
            <a:pPr algn="l">
              <a:buFont typeface="Arial" panose="020B0604020202020204" pitchFamily="34" charset="0"/>
              <a:buChar char="•"/>
            </a:pPr>
            <a:r>
              <a:rPr lang="en-GB" b="1" i="0" dirty="0">
                <a:solidFill>
                  <a:srgbClr val="000000"/>
                </a:solidFill>
                <a:effectLst/>
                <a:latin typeface="Verdana" panose="020B0604030504040204" pitchFamily="34" charset="0"/>
              </a:rPr>
              <a:t>Eid Al </a:t>
            </a:r>
            <a:r>
              <a:rPr lang="en-GB" b="1" i="0" dirty="0" err="1">
                <a:solidFill>
                  <a:srgbClr val="000000"/>
                </a:solidFill>
                <a:effectLst/>
                <a:latin typeface="Verdana" panose="020B0604030504040204" pitchFamily="34" charset="0"/>
              </a:rPr>
              <a:t>Adha</a:t>
            </a:r>
            <a:r>
              <a:rPr lang="en-GB" b="1" i="0" dirty="0">
                <a:solidFill>
                  <a:srgbClr val="000000"/>
                </a:solidFill>
                <a:effectLst/>
                <a:latin typeface="Verdana" panose="020B0604030504040204" pitchFamily="34" charset="0"/>
              </a:rPr>
              <a:t>: </a:t>
            </a:r>
            <a:r>
              <a:rPr lang="en-GB" b="0" i="0" dirty="0">
                <a:solidFill>
                  <a:srgbClr val="000000"/>
                </a:solidFill>
                <a:effectLst/>
                <a:latin typeface="Verdana" panose="020B0604030504040204" pitchFamily="34" charset="0"/>
              </a:rPr>
              <a:t>20th July – 23rd July 2021</a:t>
            </a:r>
          </a:p>
          <a:p>
            <a:pPr algn="l">
              <a:buFont typeface="Arial" panose="020B0604020202020204" pitchFamily="34" charset="0"/>
              <a:buChar char="•"/>
            </a:pPr>
            <a:r>
              <a:rPr lang="en-GB" b="1" i="0" dirty="0">
                <a:solidFill>
                  <a:srgbClr val="000000"/>
                </a:solidFill>
                <a:effectLst/>
                <a:latin typeface="Verdana" panose="020B0604030504040204" pitchFamily="34" charset="0"/>
              </a:rPr>
              <a:t>Islamic New Year: </a:t>
            </a:r>
            <a:r>
              <a:rPr lang="en-GB" b="0" i="0" dirty="0">
                <a:solidFill>
                  <a:srgbClr val="000000"/>
                </a:solidFill>
                <a:effectLst/>
                <a:latin typeface="Verdana" panose="020B0604030504040204" pitchFamily="34" charset="0"/>
              </a:rPr>
              <a:t>9th August – 10th August 2021</a:t>
            </a:r>
          </a:p>
          <a:p>
            <a:pPr algn="l">
              <a:buFont typeface="Arial" panose="020B0604020202020204" pitchFamily="34" charset="0"/>
              <a:buChar char="•"/>
            </a:pPr>
            <a:r>
              <a:rPr lang="en-GB" b="1" i="0" dirty="0">
                <a:solidFill>
                  <a:srgbClr val="000000"/>
                </a:solidFill>
                <a:effectLst/>
                <a:latin typeface="Verdana" panose="020B0604030504040204" pitchFamily="34" charset="0"/>
              </a:rPr>
              <a:t>Wafaa Al Nil: </a:t>
            </a:r>
            <a:r>
              <a:rPr lang="en-GB" b="0" i="0" dirty="0">
                <a:solidFill>
                  <a:srgbClr val="000000"/>
                </a:solidFill>
                <a:effectLst/>
                <a:latin typeface="Verdana" panose="020B0604030504040204" pitchFamily="34" charset="0"/>
              </a:rPr>
              <a:t>August</a:t>
            </a:r>
          </a:p>
          <a:p>
            <a:pPr algn="l">
              <a:buFont typeface="Arial" panose="020B0604020202020204" pitchFamily="34" charset="0"/>
              <a:buChar char="•"/>
            </a:pPr>
            <a:r>
              <a:rPr lang="en-GB" b="1" i="0" dirty="0">
                <a:solidFill>
                  <a:srgbClr val="000000"/>
                </a:solidFill>
                <a:effectLst/>
                <a:latin typeface="Verdana" panose="020B0604030504040204" pitchFamily="34" charset="0"/>
              </a:rPr>
              <a:t>Mawlid An Nabi: </a:t>
            </a:r>
            <a:r>
              <a:rPr lang="en-GB" b="0" i="0" dirty="0">
                <a:solidFill>
                  <a:srgbClr val="000000"/>
                </a:solidFill>
                <a:effectLst/>
                <a:latin typeface="Verdana" panose="020B0604030504040204" pitchFamily="34" charset="0"/>
              </a:rPr>
              <a:t>19th October 2021</a:t>
            </a:r>
          </a:p>
          <a:p>
            <a:pPr algn="l">
              <a:buFont typeface="Arial" panose="020B0604020202020204" pitchFamily="34" charset="0"/>
              <a:buChar char="•"/>
            </a:pPr>
            <a:r>
              <a:rPr lang="en-GB" b="1" i="0" dirty="0" err="1">
                <a:solidFill>
                  <a:srgbClr val="000000"/>
                </a:solidFill>
                <a:effectLst/>
                <a:latin typeface="Verdana" panose="020B0604030504040204" pitchFamily="34" charset="0"/>
              </a:rPr>
              <a:t>Leylet</a:t>
            </a:r>
            <a:r>
              <a:rPr lang="en-GB" b="1" i="0" dirty="0">
                <a:solidFill>
                  <a:srgbClr val="000000"/>
                </a:solidFill>
                <a:effectLst/>
                <a:latin typeface="Verdana" panose="020B0604030504040204" pitchFamily="34" charset="0"/>
              </a:rPr>
              <a:t> </a:t>
            </a:r>
            <a:r>
              <a:rPr lang="en-GB" b="1" i="0" dirty="0" err="1">
                <a:solidFill>
                  <a:srgbClr val="000000"/>
                </a:solidFill>
                <a:effectLst/>
                <a:latin typeface="Verdana" panose="020B0604030504040204" pitchFamily="34" charset="0"/>
              </a:rPr>
              <a:t>En</a:t>
            </a:r>
            <a:r>
              <a:rPr lang="en-GB" b="1" i="0" dirty="0">
                <a:solidFill>
                  <a:srgbClr val="000000"/>
                </a:solidFill>
                <a:effectLst/>
                <a:latin typeface="Verdana" panose="020B0604030504040204" pitchFamily="34" charset="0"/>
              </a:rPr>
              <a:t> </a:t>
            </a:r>
            <a:r>
              <a:rPr lang="en-GB" b="1" i="0" dirty="0" err="1">
                <a:solidFill>
                  <a:srgbClr val="000000"/>
                </a:solidFill>
                <a:effectLst/>
                <a:latin typeface="Verdana" panose="020B0604030504040204" pitchFamily="34" charset="0"/>
              </a:rPr>
              <a:t>Nuktah</a:t>
            </a:r>
            <a:r>
              <a:rPr lang="en-GB" b="1" i="0" dirty="0">
                <a:solidFill>
                  <a:srgbClr val="000000"/>
                </a:solidFill>
                <a:effectLst/>
                <a:latin typeface="Verdana" panose="020B0604030504040204" pitchFamily="34" charset="0"/>
              </a:rPr>
              <a:t>: </a:t>
            </a:r>
            <a:r>
              <a:rPr lang="en-GB" b="0" i="0" dirty="0">
                <a:solidFill>
                  <a:srgbClr val="000000"/>
                </a:solidFill>
                <a:effectLst/>
                <a:latin typeface="Verdana" panose="020B0604030504040204" pitchFamily="34" charset="0"/>
              </a:rPr>
              <a:t>Yet To Be Announced</a:t>
            </a:r>
          </a:p>
          <a:p>
            <a:pPr algn="l">
              <a:buFont typeface="Arial" panose="020B0604020202020204" pitchFamily="34" charset="0"/>
              <a:buChar char="•"/>
            </a:pPr>
            <a:endParaRPr lang="en-GB" b="0" i="0" dirty="0">
              <a:solidFill>
                <a:srgbClr val="000000"/>
              </a:solidFill>
              <a:effectLst/>
              <a:latin typeface="Verdana" panose="020B0604030504040204" pitchFamily="34" charset="0"/>
            </a:endParaRPr>
          </a:p>
          <a:p>
            <a:pPr algn="l">
              <a:buFont typeface="Arial" panose="020B0604020202020204" pitchFamily="34" charset="0"/>
              <a:buChar char="•"/>
            </a:pPr>
            <a:r>
              <a:rPr lang="en-GB" b="0" i="0" dirty="0">
                <a:solidFill>
                  <a:srgbClr val="444444"/>
                </a:solidFill>
                <a:effectLst/>
                <a:latin typeface="Roboto" panose="02000000000000000000" pitchFamily="2" charset="0"/>
              </a:rPr>
              <a:t>Ramadan, Islam’s holy month of fasting, has been observed and celebrated by Muslims around the world for more than 14 centuries. In the seventh century, Prophet Muhammad stated that Islam is built upon five pillars and that fasting in Ramadan was one of them.</a:t>
            </a:r>
            <a:endParaRPr lang="en-GB" b="0" i="0" dirty="0">
              <a:solidFill>
                <a:srgbClr val="000000"/>
              </a:solidFill>
              <a:effectLst/>
              <a:latin typeface="Verdana" panose="020B0604030504040204" pitchFamily="34" charset="0"/>
            </a:endParaRPr>
          </a:p>
          <a:p>
            <a:endParaRPr lang="en-US" sz="1200" dirty="0"/>
          </a:p>
          <a:p>
            <a:endParaRPr lang="en-GB" dirty="0"/>
          </a:p>
        </p:txBody>
      </p:sp>
      <p:sp>
        <p:nvSpPr>
          <p:cNvPr id="4" name="Slide Number Placeholder 3"/>
          <p:cNvSpPr>
            <a:spLocks noGrp="1"/>
          </p:cNvSpPr>
          <p:nvPr>
            <p:ph type="sldNum" sz="quarter" idx="5"/>
          </p:nvPr>
        </p:nvSpPr>
        <p:spPr/>
        <p:txBody>
          <a:bodyPr/>
          <a:lstStyle/>
          <a:p>
            <a:fld id="{561AF328-9CC5-4C24-925B-D3FECF2AAAF8}" type="slidenum">
              <a:rPr lang="en-US" smtClean="0"/>
              <a:pPr/>
              <a:t>7</a:t>
            </a:fld>
            <a:endParaRPr lang="en-US"/>
          </a:p>
        </p:txBody>
      </p:sp>
    </p:spTree>
    <p:extLst>
      <p:ext uri="{BB962C8B-B14F-4D97-AF65-F5344CB8AC3E}">
        <p14:creationId xmlns:p14="http://schemas.microsoft.com/office/powerpoint/2010/main" val="30305703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1" i="0" dirty="0">
                <a:solidFill>
                  <a:srgbClr val="000000"/>
                </a:solidFill>
                <a:effectLst/>
                <a:latin typeface="Open Sans" panose="020B0606030504020204" pitchFamily="34" charset="0"/>
              </a:rPr>
              <a:t>Chariot Racing in the Circus Maximus</a:t>
            </a:r>
          </a:p>
          <a:p>
            <a:pPr algn="l" fontAlgn="base"/>
            <a:r>
              <a:rPr lang="en-GB" b="0" i="0" dirty="0">
                <a:solidFill>
                  <a:srgbClr val="000000"/>
                </a:solidFill>
                <a:effectLst/>
                <a:latin typeface="Open Sans" panose="020B0606030504020204" pitchFamily="34" charset="0"/>
              </a:rPr>
              <a:t>The circus was a specific arena, shaped like a bullet, for the staging of chariot races, the largest of these was the Circus Maximus in Rome. Circus Maximus means “Biggest Circus.” It was an enormous structure, standing four stories in height, half a Roman mile down each side, with a central large spine up the </a:t>
            </a:r>
            <a:r>
              <a:rPr lang="en-GB" b="0" i="0" dirty="0" err="1">
                <a:solidFill>
                  <a:srgbClr val="000000"/>
                </a:solidFill>
                <a:effectLst/>
                <a:latin typeface="Open Sans" panose="020B0606030504020204" pitchFamily="34" charset="0"/>
              </a:rPr>
              <a:t>center</a:t>
            </a:r>
            <a:r>
              <a:rPr lang="en-GB" b="0" i="0" dirty="0">
                <a:solidFill>
                  <a:srgbClr val="000000"/>
                </a:solidFill>
                <a:effectLst/>
                <a:latin typeface="Open Sans" panose="020B0606030504020204" pitchFamily="34" charset="0"/>
              </a:rPr>
              <a:t> of the racing arena where the chariots raced around. It could seat about 200,000 people, making it the largest sporting arena ever erected anywhere at that point in human history.</a:t>
            </a:r>
          </a:p>
          <a:p>
            <a:endParaRPr lang="en-GB" dirty="0"/>
          </a:p>
        </p:txBody>
      </p:sp>
      <p:sp>
        <p:nvSpPr>
          <p:cNvPr id="4" name="Slide Number Placeholder 3"/>
          <p:cNvSpPr>
            <a:spLocks noGrp="1"/>
          </p:cNvSpPr>
          <p:nvPr>
            <p:ph type="sldNum" sz="quarter" idx="5"/>
          </p:nvPr>
        </p:nvSpPr>
        <p:spPr/>
        <p:txBody>
          <a:bodyPr/>
          <a:lstStyle/>
          <a:p>
            <a:fld id="{561AF328-9CC5-4C24-925B-D3FECF2AAAF8}" type="slidenum">
              <a:rPr lang="en-US" smtClean="0"/>
              <a:pPr/>
              <a:t>9</a:t>
            </a:fld>
            <a:endParaRPr lang="en-US"/>
          </a:p>
        </p:txBody>
      </p:sp>
    </p:spTree>
    <p:extLst>
      <p:ext uri="{BB962C8B-B14F-4D97-AF65-F5344CB8AC3E}">
        <p14:creationId xmlns:p14="http://schemas.microsoft.com/office/powerpoint/2010/main" val="9779130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How many days in a year?</a:t>
            </a:r>
          </a:p>
          <a:p>
            <a:r>
              <a:rPr lang="en-GB" dirty="0"/>
              <a:t>Why</a:t>
            </a:r>
            <a:r>
              <a:rPr lang="en-GB" baseline="0" dirty="0"/>
              <a:t> do we have leap years?</a:t>
            </a:r>
          </a:p>
          <a:p>
            <a:r>
              <a:rPr lang="en-GB" baseline="0" dirty="0"/>
              <a:t>How did the months get their names?</a:t>
            </a:r>
          </a:p>
          <a:p>
            <a:r>
              <a:rPr lang="en-GB" baseline="0" dirty="0"/>
              <a:t>Gregorian calendar etc</a:t>
            </a:r>
          </a:p>
          <a:p>
            <a:r>
              <a:rPr lang="en-GB" baseline="0" dirty="0"/>
              <a:t>etc</a:t>
            </a:r>
            <a:endParaRPr lang="en-US" dirty="0"/>
          </a:p>
        </p:txBody>
      </p:sp>
      <p:sp>
        <p:nvSpPr>
          <p:cNvPr id="4" name="Slide Number Placeholder 3"/>
          <p:cNvSpPr>
            <a:spLocks noGrp="1"/>
          </p:cNvSpPr>
          <p:nvPr>
            <p:ph type="sldNum" sz="quarter" idx="10"/>
          </p:nvPr>
        </p:nvSpPr>
        <p:spPr/>
        <p:txBody>
          <a:bodyPr/>
          <a:lstStyle/>
          <a:p>
            <a:fld id="{561AF328-9CC5-4C24-925B-D3FECF2AAAF8}" type="slidenum">
              <a:rPr lang="en-US" smtClean="0"/>
              <a:pPr/>
              <a:t>11</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Decorations</a:t>
            </a:r>
          </a:p>
          <a:p>
            <a:r>
              <a:rPr lang="en-GB" sz="1200" dirty="0"/>
              <a:t>Christmas tree</a:t>
            </a:r>
          </a:p>
          <a:p>
            <a:r>
              <a:rPr lang="en-GB" sz="1200" dirty="0"/>
              <a:t>Crackers</a:t>
            </a:r>
          </a:p>
          <a:p>
            <a:r>
              <a:rPr lang="en-GB" sz="1200" dirty="0"/>
              <a:t>Mince pies</a:t>
            </a:r>
          </a:p>
          <a:p>
            <a:r>
              <a:rPr lang="en-GB" sz="1200" dirty="0"/>
              <a:t>Turkey</a:t>
            </a:r>
          </a:p>
          <a:p>
            <a:r>
              <a:rPr lang="en-GB" sz="1200" dirty="0"/>
              <a:t>Carol singing</a:t>
            </a:r>
          </a:p>
          <a:p>
            <a:r>
              <a:rPr lang="en-GB" sz="1200" dirty="0"/>
              <a:t>Christmas Cards</a:t>
            </a:r>
          </a:p>
          <a:p>
            <a:r>
              <a:rPr lang="en-GB" sz="1200" dirty="0"/>
              <a:t>Charles Dickens</a:t>
            </a:r>
          </a:p>
          <a:p>
            <a:endParaRPr lang="en-GB" dirty="0"/>
          </a:p>
        </p:txBody>
      </p:sp>
      <p:sp>
        <p:nvSpPr>
          <p:cNvPr id="4" name="Slide Number Placeholder 3"/>
          <p:cNvSpPr>
            <a:spLocks noGrp="1"/>
          </p:cNvSpPr>
          <p:nvPr>
            <p:ph type="sldNum" sz="quarter" idx="5"/>
          </p:nvPr>
        </p:nvSpPr>
        <p:spPr/>
        <p:txBody>
          <a:bodyPr/>
          <a:lstStyle/>
          <a:p>
            <a:fld id="{561AF328-9CC5-4C24-925B-D3FECF2AAAF8}" type="slidenum">
              <a:rPr lang="en-US" smtClean="0"/>
              <a:pPr/>
              <a:t>13</a:t>
            </a:fld>
            <a:endParaRPr lang="en-US"/>
          </a:p>
        </p:txBody>
      </p:sp>
    </p:spTree>
    <p:extLst>
      <p:ext uri="{BB962C8B-B14F-4D97-AF65-F5344CB8AC3E}">
        <p14:creationId xmlns:p14="http://schemas.microsoft.com/office/powerpoint/2010/main" val="25138555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t>The </a:t>
            </a:r>
            <a:r>
              <a:rPr lang="en-US" sz="1200" i="1" dirty="0"/>
              <a:t>Guide Book</a:t>
            </a:r>
            <a:r>
              <a:rPr lang="en-US" sz="1200" dirty="0"/>
              <a:t> to the Festival described its legacy in these words: "It will leave behind not just a record of what we have thought of ourselves in the year 1951 but, in a fair community founded where once there was a slum, in an avenue of trees or in some work of art, a reminder of what we have done to write this single, adventurous year into our national and local history</a:t>
            </a:r>
          </a:p>
          <a:p>
            <a:endParaRPr lang="en-US" dirty="0"/>
          </a:p>
        </p:txBody>
      </p:sp>
      <p:sp>
        <p:nvSpPr>
          <p:cNvPr id="4" name="Slide Number Placeholder 3"/>
          <p:cNvSpPr>
            <a:spLocks noGrp="1"/>
          </p:cNvSpPr>
          <p:nvPr>
            <p:ph type="sldNum" sz="quarter" idx="10"/>
          </p:nvPr>
        </p:nvSpPr>
        <p:spPr/>
        <p:txBody>
          <a:bodyPr/>
          <a:lstStyle/>
          <a:p>
            <a:fld id="{561AF328-9CC5-4C24-925B-D3FECF2AAAF8}" type="slidenum">
              <a:rPr lang="en-US" smtClean="0"/>
              <a:pPr/>
              <a:t>17</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City Council responded to the legacy of the 1960s by developing a visionary approach to reinventing the city. The first stage of this was the construction of a major exhibition centre, located close to the airport on city owned land. The National Exhibition Centre (NEC) opened in 1976 and has provided many new jobs, contributed significantly to the region’s GDP and has hosted a wide range of important international events and exhibitions. It is one of the largest exhibition centres in the world with in excess of 4 million visitors every year. </a:t>
            </a:r>
          </a:p>
        </p:txBody>
      </p:sp>
      <p:sp>
        <p:nvSpPr>
          <p:cNvPr id="4" name="Slide Number Placeholder 3"/>
          <p:cNvSpPr>
            <a:spLocks noGrp="1"/>
          </p:cNvSpPr>
          <p:nvPr>
            <p:ph type="sldNum" sz="quarter" idx="10"/>
          </p:nvPr>
        </p:nvSpPr>
        <p:spPr/>
        <p:txBody>
          <a:bodyPr/>
          <a:lstStyle/>
          <a:p>
            <a:fld id="{561AF328-9CC5-4C24-925B-D3FECF2AAAF8}" type="slidenum">
              <a:rPr lang="en-US" smtClean="0"/>
              <a:pPr/>
              <a:t>18</a:t>
            </a:fld>
            <a:endParaRPr lang="en-US"/>
          </a:p>
        </p:txBody>
      </p:sp>
    </p:spTree>
    <p:extLst>
      <p:ext uri="{BB962C8B-B14F-4D97-AF65-F5344CB8AC3E}">
        <p14:creationId xmlns:p14="http://schemas.microsoft.com/office/powerpoint/2010/main" val="38299490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A (Brief) 1,000 Year History of Music Festivals | </a:t>
            </a:r>
            <a:r>
              <a:rPr lang="en-GB" dirty="0" err="1">
                <a:hlinkClick r:id="rId3"/>
              </a:rPr>
              <a:t>Everfest</a:t>
            </a:r>
            <a:r>
              <a:rPr lang="en-GB" dirty="0"/>
              <a:t> </a:t>
            </a:r>
          </a:p>
        </p:txBody>
      </p:sp>
      <p:sp>
        <p:nvSpPr>
          <p:cNvPr id="4" name="Slide Number Placeholder 3"/>
          <p:cNvSpPr>
            <a:spLocks noGrp="1"/>
          </p:cNvSpPr>
          <p:nvPr>
            <p:ph type="sldNum" sz="quarter" idx="10"/>
          </p:nvPr>
        </p:nvSpPr>
        <p:spPr/>
        <p:txBody>
          <a:bodyPr/>
          <a:lstStyle/>
          <a:p>
            <a:fld id="{561AF328-9CC5-4C24-925B-D3FECF2AAAF8}" type="slidenum">
              <a:rPr lang="en-US" smtClean="0"/>
              <a:pPr/>
              <a:t>19</a:t>
            </a:fld>
            <a:endParaRPr lang="en-US"/>
          </a:p>
        </p:txBody>
      </p:sp>
    </p:spTree>
    <p:extLst>
      <p:ext uri="{BB962C8B-B14F-4D97-AF65-F5344CB8AC3E}">
        <p14:creationId xmlns:p14="http://schemas.microsoft.com/office/powerpoint/2010/main" val="16301699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872538" cy="6858000"/>
            <a:chOff x="0" y="0"/>
            <a:chExt cx="5589" cy="4320"/>
          </a:xfrm>
        </p:grpSpPr>
        <p:sp>
          <p:nvSpPr>
            <p:cNvPr id="5" name="Rectangle 3" descr="Stationery"/>
            <p:cNvSpPr>
              <a:spLocks noChangeArrowheads="1"/>
            </p:cNvSpPr>
            <p:nvPr/>
          </p:nvSpPr>
          <p:spPr bwMode="white">
            <a:xfrm>
              <a:off x="336" y="150"/>
              <a:ext cx="5253" cy="4026"/>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a:p>
          </p:txBody>
        </p:sp>
        <p:pic>
          <p:nvPicPr>
            <p:cNvPr id="6" name="Picture 4" descr="minispi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0" y="0"/>
              <a:ext cx="670"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173" name="Rectangle 5"/>
          <p:cNvSpPr>
            <a:spLocks noGrp="1" noChangeArrowheads="1"/>
          </p:cNvSpPr>
          <p:nvPr>
            <p:ph type="ctrTitle"/>
          </p:nvPr>
        </p:nvSpPr>
        <p:spPr>
          <a:xfrm>
            <a:off x="962025" y="1925638"/>
            <a:ext cx="7772400" cy="1143000"/>
          </a:xfrm>
        </p:spPr>
        <p:txBody>
          <a:bodyPr/>
          <a:lstStyle>
            <a:lvl1pPr algn="ctr">
              <a:defRPr/>
            </a:lvl1pPr>
          </a:lstStyle>
          <a:p>
            <a:r>
              <a:rPr lang="en-US"/>
              <a:t>Click to edit Master title style</a:t>
            </a:r>
          </a:p>
        </p:txBody>
      </p:sp>
      <p:sp>
        <p:nvSpPr>
          <p:cNvPr id="7174" name="Rectangle 6"/>
          <p:cNvSpPr>
            <a:spLocks noGrp="1" noChangeArrowheads="1"/>
          </p:cNvSpPr>
          <p:nvPr>
            <p:ph type="subTitle" idx="1"/>
          </p:nvPr>
        </p:nvSpPr>
        <p:spPr>
          <a:xfrm>
            <a:off x="1647825" y="3738563"/>
            <a:ext cx="6400800" cy="1752600"/>
          </a:xfrm>
        </p:spPr>
        <p:txBody>
          <a:bodyPr/>
          <a:lstStyle>
            <a:lvl1pPr marL="0" indent="0" algn="ctr">
              <a:buFont typeface="Monotype Sorts" pitchFamily="2" charset="2"/>
              <a:buNone/>
              <a:defRPr>
                <a:solidFill>
                  <a:schemeClr val="bg2"/>
                </a:solidFill>
              </a:defRPr>
            </a:lvl1pPr>
          </a:lstStyle>
          <a:p>
            <a:r>
              <a:rPr lang="en-US"/>
              <a:t>Click to edit Master subtitle style</a:t>
            </a:r>
          </a:p>
        </p:txBody>
      </p:sp>
      <p:sp>
        <p:nvSpPr>
          <p:cNvPr id="7" name="Rectangle 7"/>
          <p:cNvSpPr>
            <a:spLocks noGrp="1" noChangeArrowheads="1"/>
          </p:cNvSpPr>
          <p:nvPr>
            <p:ph type="dt" sz="half" idx="10"/>
          </p:nvPr>
        </p:nvSpPr>
        <p:spPr>
          <a:xfrm>
            <a:off x="962025" y="6100763"/>
            <a:ext cx="1905000" cy="457200"/>
          </a:xfrm>
        </p:spPr>
        <p:txBody>
          <a:bodyPr/>
          <a:lstStyle>
            <a:lvl1pPr>
              <a:defRPr>
                <a:solidFill>
                  <a:srgbClr val="A08366"/>
                </a:solidFill>
              </a:defRPr>
            </a:lvl1pPr>
          </a:lstStyle>
          <a:p>
            <a:pPr>
              <a:defRPr/>
            </a:pPr>
            <a:endParaRPr lang="en-GB">
              <a:solidFill>
                <a:srgbClr val="FFCC00"/>
              </a:solidFill>
            </a:endParaRPr>
          </a:p>
        </p:txBody>
      </p:sp>
      <p:sp>
        <p:nvSpPr>
          <p:cNvPr id="8" name="Rectangle 8"/>
          <p:cNvSpPr>
            <a:spLocks noGrp="1" noChangeArrowheads="1"/>
          </p:cNvSpPr>
          <p:nvPr>
            <p:ph type="ftr" sz="quarter" idx="11"/>
          </p:nvPr>
        </p:nvSpPr>
        <p:spPr>
          <a:xfrm>
            <a:off x="3400425" y="6100763"/>
            <a:ext cx="2895600" cy="457200"/>
          </a:xfrm>
        </p:spPr>
        <p:txBody>
          <a:bodyPr/>
          <a:lstStyle>
            <a:lvl1pPr>
              <a:defRPr>
                <a:solidFill>
                  <a:srgbClr val="A08366"/>
                </a:solidFill>
              </a:defRPr>
            </a:lvl1pPr>
          </a:lstStyle>
          <a:p>
            <a:pPr>
              <a:defRPr/>
            </a:pPr>
            <a:endParaRPr lang="en-GB">
              <a:solidFill>
                <a:srgbClr val="FFCC00"/>
              </a:solidFill>
            </a:endParaRPr>
          </a:p>
        </p:txBody>
      </p:sp>
      <p:sp>
        <p:nvSpPr>
          <p:cNvPr id="9" name="Rectangle 9"/>
          <p:cNvSpPr>
            <a:spLocks noGrp="1" noChangeArrowheads="1"/>
          </p:cNvSpPr>
          <p:nvPr>
            <p:ph type="sldNum" sz="quarter" idx="12"/>
          </p:nvPr>
        </p:nvSpPr>
        <p:spPr>
          <a:xfrm>
            <a:off x="6829425" y="6100763"/>
            <a:ext cx="1905000" cy="457200"/>
          </a:xfrm>
        </p:spPr>
        <p:txBody>
          <a:bodyPr/>
          <a:lstStyle>
            <a:lvl1pPr>
              <a:defRPr>
                <a:solidFill>
                  <a:srgbClr val="A08366"/>
                </a:solidFill>
              </a:defRPr>
            </a:lvl1pPr>
          </a:lstStyle>
          <a:p>
            <a:pPr>
              <a:defRPr/>
            </a:pPr>
            <a:fld id="{A799A8A7-7E96-4EC0-A110-EA06F9B7B875}"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38794423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Content Placeholder 2"/>
          <p:cNvSpPr>
            <a:spLocks noGrp="1"/>
          </p:cNvSpPr>
          <p:nvPr>
            <p:ph idx="1"/>
          </p:nvPr>
        </p:nvSpPr>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FFCC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FFCC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57BB0C3E-7007-4DC8-B483-65BE2BEEB452}"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544063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FFCC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FFCC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9180FF94-F598-4202-ABE0-2F1CB73C1C5E}"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1385762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90600" y="18288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953000" y="18288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FFCC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FFCC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A32B0FE1-2BB3-4235-B82C-A68482283228}"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1416846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8"/>
          <p:cNvSpPr>
            <a:spLocks noGrp="1" noChangeArrowheads="1"/>
          </p:cNvSpPr>
          <p:nvPr>
            <p:ph type="dt" sz="half" idx="10"/>
          </p:nvPr>
        </p:nvSpPr>
        <p:spPr>
          <a:ln/>
        </p:spPr>
        <p:txBody>
          <a:bodyPr/>
          <a:lstStyle>
            <a:lvl1pPr>
              <a:defRPr/>
            </a:lvl1pPr>
          </a:lstStyle>
          <a:p>
            <a:pPr>
              <a:defRPr/>
            </a:pPr>
            <a:endParaRPr lang="en-GB">
              <a:solidFill>
                <a:srgbClr val="FFCC00"/>
              </a:solidFill>
            </a:endParaRPr>
          </a:p>
        </p:txBody>
      </p:sp>
      <p:sp>
        <p:nvSpPr>
          <p:cNvPr id="8" name="Rectangle 9"/>
          <p:cNvSpPr>
            <a:spLocks noGrp="1" noChangeArrowheads="1"/>
          </p:cNvSpPr>
          <p:nvPr>
            <p:ph type="ftr" sz="quarter" idx="11"/>
          </p:nvPr>
        </p:nvSpPr>
        <p:spPr>
          <a:ln/>
        </p:spPr>
        <p:txBody>
          <a:bodyPr/>
          <a:lstStyle>
            <a:lvl1pPr>
              <a:defRPr/>
            </a:lvl1pPr>
          </a:lstStyle>
          <a:p>
            <a:pPr>
              <a:defRPr/>
            </a:pPr>
            <a:endParaRPr lang="en-GB">
              <a:solidFill>
                <a:srgbClr val="FFCC00"/>
              </a:solidFill>
            </a:endParaRPr>
          </a:p>
        </p:txBody>
      </p:sp>
      <p:sp>
        <p:nvSpPr>
          <p:cNvPr id="9" name="Rectangle 10"/>
          <p:cNvSpPr>
            <a:spLocks noGrp="1" noChangeArrowheads="1"/>
          </p:cNvSpPr>
          <p:nvPr>
            <p:ph type="sldNum" sz="quarter" idx="12"/>
          </p:nvPr>
        </p:nvSpPr>
        <p:spPr>
          <a:ln/>
        </p:spPr>
        <p:txBody>
          <a:bodyPr/>
          <a:lstStyle>
            <a:lvl1pPr>
              <a:defRPr/>
            </a:lvl1pPr>
          </a:lstStyle>
          <a:p>
            <a:pPr>
              <a:defRPr/>
            </a:pPr>
            <a:fld id="{E20E0F89-C3E4-4163-B504-B5EBBA7128F3}"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3436296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8"/>
          <p:cNvSpPr>
            <a:spLocks noGrp="1" noChangeArrowheads="1"/>
          </p:cNvSpPr>
          <p:nvPr>
            <p:ph type="dt" sz="half" idx="10"/>
          </p:nvPr>
        </p:nvSpPr>
        <p:spPr>
          <a:ln/>
        </p:spPr>
        <p:txBody>
          <a:bodyPr/>
          <a:lstStyle>
            <a:lvl1pPr>
              <a:defRPr/>
            </a:lvl1pPr>
          </a:lstStyle>
          <a:p>
            <a:pPr>
              <a:defRPr/>
            </a:pPr>
            <a:endParaRPr lang="en-GB">
              <a:solidFill>
                <a:srgbClr val="FFCC00"/>
              </a:solidFill>
            </a:endParaRPr>
          </a:p>
        </p:txBody>
      </p:sp>
      <p:sp>
        <p:nvSpPr>
          <p:cNvPr id="4" name="Rectangle 9"/>
          <p:cNvSpPr>
            <a:spLocks noGrp="1" noChangeArrowheads="1"/>
          </p:cNvSpPr>
          <p:nvPr>
            <p:ph type="ftr" sz="quarter" idx="11"/>
          </p:nvPr>
        </p:nvSpPr>
        <p:spPr>
          <a:ln/>
        </p:spPr>
        <p:txBody>
          <a:bodyPr/>
          <a:lstStyle>
            <a:lvl1pPr>
              <a:defRPr/>
            </a:lvl1pPr>
          </a:lstStyle>
          <a:p>
            <a:pPr>
              <a:defRPr/>
            </a:pPr>
            <a:endParaRPr lang="en-GB">
              <a:solidFill>
                <a:srgbClr val="FFCC00"/>
              </a:solidFill>
            </a:endParaRPr>
          </a:p>
        </p:txBody>
      </p:sp>
      <p:sp>
        <p:nvSpPr>
          <p:cNvPr id="5" name="Rectangle 10"/>
          <p:cNvSpPr>
            <a:spLocks noGrp="1" noChangeArrowheads="1"/>
          </p:cNvSpPr>
          <p:nvPr>
            <p:ph type="sldNum" sz="quarter" idx="12"/>
          </p:nvPr>
        </p:nvSpPr>
        <p:spPr>
          <a:ln/>
        </p:spPr>
        <p:txBody>
          <a:bodyPr/>
          <a:lstStyle>
            <a:lvl1pPr>
              <a:defRPr/>
            </a:lvl1pPr>
          </a:lstStyle>
          <a:p>
            <a:pPr>
              <a:defRPr/>
            </a:pPr>
            <a:fld id="{57CD8B26-C993-4C84-B127-FE8D561F5D87}"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34668397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GB">
              <a:solidFill>
                <a:srgbClr val="FFCC00"/>
              </a:solidFill>
            </a:endParaRPr>
          </a:p>
        </p:txBody>
      </p:sp>
      <p:sp>
        <p:nvSpPr>
          <p:cNvPr id="3" name="Rectangle 9"/>
          <p:cNvSpPr>
            <a:spLocks noGrp="1" noChangeArrowheads="1"/>
          </p:cNvSpPr>
          <p:nvPr>
            <p:ph type="ftr" sz="quarter" idx="11"/>
          </p:nvPr>
        </p:nvSpPr>
        <p:spPr>
          <a:ln/>
        </p:spPr>
        <p:txBody>
          <a:bodyPr/>
          <a:lstStyle>
            <a:lvl1pPr>
              <a:defRPr/>
            </a:lvl1pPr>
          </a:lstStyle>
          <a:p>
            <a:pPr>
              <a:defRPr/>
            </a:pPr>
            <a:endParaRPr lang="en-GB">
              <a:solidFill>
                <a:srgbClr val="FFCC00"/>
              </a:solidFill>
            </a:endParaRPr>
          </a:p>
        </p:txBody>
      </p:sp>
      <p:sp>
        <p:nvSpPr>
          <p:cNvPr id="4" name="Rectangle 10"/>
          <p:cNvSpPr>
            <a:spLocks noGrp="1" noChangeArrowheads="1"/>
          </p:cNvSpPr>
          <p:nvPr>
            <p:ph type="sldNum" sz="quarter" idx="12"/>
          </p:nvPr>
        </p:nvSpPr>
        <p:spPr>
          <a:ln/>
        </p:spPr>
        <p:txBody>
          <a:bodyPr/>
          <a:lstStyle>
            <a:lvl1pPr>
              <a:defRPr/>
            </a:lvl1pPr>
          </a:lstStyle>
          <a:p>
            <a:pPr>
              <a:defRPr/>
            </a:pPr>
            <a:fld id="{11CD810D-D473-4BA4-82D7-654EE0CB1AAC}"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2327583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FFCC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FFCC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4BF544A4-C8EC-4307-A2F6-A5871B1C7390}"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33953037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FFCC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FFCC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9D4D89EA-67E8-4646-BA2E-8A8B76B54172}"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26976418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FFCC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FFCC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C3E96802-DB52-4EFB-A248-F3D7198109C1}"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3854343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19900" y="457200"/>
            <a:ext cx="19431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990600" y="457200"/>
            <a:ext cx="5676900" cy="54864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FFCC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FFCC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7B42C99E-2B7A-4A46-A653-5EBE1B7F6226}"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18708843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lstStyle/>
          <a:p>
            <a:pPr lvl="0"/>
            <a:r>
              <a:rPr lang="en-US" noProof="0"/>
              <a:t>Click icon to add table</a:t>
            </a:r>
            <a:endParaRPr lang="en-GB" noProof="0"/>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srgbClr val="FFCC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srgbClr val="FFCC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2A2A77EF-DDD4-4B69-A966-A8ABD59309BA}" type="slidenum">
              <a:rPr lang="en-GB" smtClean="0">
                <a:solidFill>
                  <a:srgbClr val="FFCC00"/>
                </a:solidFill>
              </a:rPr>
              <a:pPr fontAlgn="base">
                <a:spcBef>
                  <a:spcPct val="0"/>
                </a:spcBef>
                <a:spcAft>
                  <a:spcPct val="0"/>
                </a:spcAft>
                <a:defRPr/>
              </a:pPr>
              <a:t>‹#›</a:t>
            </a:fld>
            <a:endParaRPr lang="en-GB">
              <a:solidFill>
                <a:srgbClr val="FFCC00"/>
              </a:solidFill>
            </a:endParaRPr>
          </a:p>
        </p:txBody>
      </p:sp>
    </p:spTree>
    <p:extLst>
      <p:ext uri="{BB962C8B-B14F-4D97-AF65-F5344CB8AC3E}">
        <p14:creationId xmlns:p14="http://schemas.microsoft.com/office/powerpoint/2010/main" val="1516220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420C6-5839-4448-81C7-6621A59B975D}"/>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38F402CC-7882-472D-8FD9-161F9FE78910}"/>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3C88FD8-A582-4667-A150-0A680182EC86}"/>
              </a:ext>
            </a:extLst>
          </p:cNvPr>
          <p:cNvSpPr>
            <a:spLocks noGrp="1"/>
          </p:cNvSpPr>
          <p:nvPr>
            <p:ph type="dt" sz="half" idx="10"/>
          </p:nvPr>
        </p:nvSpPr>
        <p:spPr/>
        <p:txBody>
          <a:bodyPr/>
          <a:lstStyle/>
          <a:p>
            <a:pPr>
              <a:defRPr/>
            </a:pPr>
            <a:endParaRPr lang="en-GB">
              <a:solidFill>
                <a:srgbClr val="FFCC00"/>
              </a:solidFill>
            </a:endParaRPr>
          </a:p>
        </p:txBody>
      </p:sp>
      <p:sp>
        <p:nvSpPr>
          <p:cNvPr id="5" name="Footer Placeholder 4">
            <a:extLst>
              <a:ext uri="{FF2B5EF4-FFF2-40B4-BE49-F238E27FC236}">
                <a16:creationId xmlns:a16="http://schemas.microsoft.com/office/drawing/2014/main" id="{5EF34365-2701-4F35-AE0D-9D60B0EA1F63}"/>
              </a:ext>
            </a:extLst>
          </p:cNvPr>
          <p:cNvSpPr>
            <a:spLocks noGrp="1"/>
          </p:cNvSpPr>
          <p:nvPr>
            <p:ph type="ftr" sz="quarter" idx="11"/>
          </p:nvPr>
        </p:nvSpPr>
        <p:spPr/>
        <p:txBody>
          <a:bodyPr/>
          <a:lstStyle/>
          <a:p>
            <a:pPr>
              <a:defRPr/>
            </a:pPr>
            <a:endParaRPr lang="en-GB">
              <a:solidFill>
                <a:srgbClr val="FFCC00"/>
              </a:solidFill>
            </a:endParaRPr>
          </a:p>
        </p:txBody>
      </p:sp>
      <p:sp>
        <p:nvSpPr>
          <p:cNvPr id="6" name="Slide Number Placeholder 5">
            <a:extLst>
              <a:ext uri="{FF2B5EF4-FFF2-40B4-BE49-F238E27FC236}">
                <a16:creationId xmlns:a16="http://schemas.microsoft.com/office/drawing/2014/main" id="{C28434C3-67C0-4511-BF4B-485BF5A27421}"/>
              </a:ext>
            </a:extLst>
          </p:cNvPr>
          <p:cNvSpPr>
            <a:spLocks noGrp="1"/>
          </p:cNvSpPr>
          <p:nvPr>
            <p:ph type="sldNum" sz="quarter" idx="12"/>
          </p:nvPr>
        </p:nvSpPr>
        <p:spPr/>
        <p:txBody>
          <a:bodyPr/>
          <a:lstStyle/>
          <a:p>
            <a:pPr>
              <a:defRPr/>
            </a:pPr>
            <a:fld id="{A799A8A7-7E96-4EC0-A110-EA06F9B7B875}"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11120911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896FF-1F2F-4656-9F9C-2F3F61D6FA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E0AE666-B720-4D28-86E6-90DC2CAE426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98CE19-50BA-4A4B-B699-CD4C97A09CD4}"/>
              </a:ext>
            </a:extLst>
          </p:cNvPr>
          <p:cNvSpPr>
            <a:spLocks noGrp="1"/>
          </p:cNvSpPr>
          <p:nvPr>
            <p:ph type="dt" sz="half" idx="10"/>
          </p:nvPr>
        </p:nvSpPr>
        <p:spPr/>
        <p:txBody>
          <a:bodyPr/>
          <a:lstStyle/>
          <a:p>
            <a:pPr>
              <a:defRPr/>
            </a:pPr>
            <a:endParaRPr lang="en-GB">
              <a:solidFill>
                <a:srgbClr val="FFCC00"/>
              </a:solidFill>
            </a:endParaRPr>
          </a:p>
        </p:txBody>
      </p:sp>
      <p:sp>
        <p:nvSpPr>
          <p:cNvPr id="5" name="Footer Placeholder 4">
            <a:extLst>
              <a:ext uri="{FF2B5EF4-FFF2-40B4-BE49-F238E27FC236}">
                <a16:creationId xmlns:a16="http://schemas.microsoft.com/office/drawing/2014/main" id="{3B92111F-A6D4-4FF1-AEF9-6F83A62D4487}"/>
              </a:ext>
            </a:extLst>
          </p:cNvPr>
          <p:cNvSpPr>
            <a:spLocks noGrp="1"/>
          </p:cNvSpPr>
          <p:nvPr>
            <p:ph type="ftr" sz="quarter" idx="11"/>
          </p:nvPr>
        </p:nvSpPr>
        <p:spPr/>
        <p:txBody>
          <a:bodyPr/>
          <a:lstStyle/>
          <a:p>
            <a:pPr>
              <a:defRPr/>
            </a:pPr>
            <a:endParaRPr lang="en-GB">
              <a:solidFill>
                <a:srgbClr val="FFCC00"/>
              </a:solidFill>
            </a:endParaRPr>
          </a:p>
        </p:txBody>
      </p:sp>
      <p:sp>
        <p:nvSpPr>
          <p:cNvPr id="6" name="Slide Number Placeholder 5">
            <a:extLst>
              <a:ext uri="{FF2B5EF4-FFF2-40B4-BE49-F238E27FC236}">
                <a16:creationId xmlns:a16="http://schemas.microsoft.com/office/drawing/2014/main" id="{4912BA59-8B0C-47FE-9AFB-5F7EA637D95D}"/>
              </a:ext>
            </a:extLst>
          </p:cNvPr>
          <p:cNvSpPr>
            <a:spLocks noGrp="1"/>
          </p:cNvSpPr>
          <p:nvPr>
            <p:ph type="sldNum" sz="quarter" idx="12"/>
          </p:nvPr>
        </p:nvSpPr>
        <p:spPr/>
        <p:txBody>
          <a:bodyPr/>
          <a:lstStyle/>
          <a:p>
            <a:pPr>
              <a:defRPr/>
            </a:pPr>
            <a:fld id="{57BB0C3E-7007-4DC8-B483-65BE2BEEB452}"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8870943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6607D-4104-4F8D-9293-C55457FC2E61}"/>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0DF4138-C9C1-4C8E-95FC-8308A6B166DA}"/>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DD5D9C0-7165-4AE6-9135-4DCC59A539C5}"/>
              </a:ext>
            </a:extLst>
          </p:cNvPr>
          <p:cNvSpPr>
            <a:spLocks noGrp="1"/>
          </p:cNvSpPr>
          <p:nvPr>
            <p:ph type="dt" sz="half" idx="10"/>
          </p:nvPr>
        </p:nvSpPr>
        <p:spPr/>
        <p:txBody>
          <a:bodyPr/>
          <a:lstStyle/>
          <a:p>
            <a:pPr>
              <a:defRPr/>
            </a:pPr>
            <a:endParaRPr lang="en-GB">
              <a:solidFill>
                <a:srgbClr val="FFCC00"/>
              </a:solidFill>
            </a:endParaRPr>
          </a:p>
        </p:txBody>
      </p:sp>
      <p:sp>
        <p:nvSpPr>
          <p:cNvPr id="5" name="Footer Placeholder 4">
            <a:extLst>
              <a:ext uri="{FF2B5EF4-FFF2-40B4-BE49-F238E27FC236}">
                <a16:creationId xmlns:a16="http://schemas.microsoft.com/office/drawing/2014/main" id="{14F1465B-8F50-40B0-B3E3-B7E3D14388EF}"/>
              </a:ext>
            </a:extLst>
          </p:cNvPr>
          <p:cNvSpPr>
            <a:spLocks noGrp="1"/>
          </p:cNvSpPr>
          <p:nvPr>
            <p:ph type="ftr" sz="quarter" idx="11"/>
          </p:nvPr>
        </p:nvSpPr>
        <p:spPr/>
        <p:txBody>
          <a:bodyPr/>
          <a:lstStyle/>
          <a:p>
            <a:pPr>
              <a:defRPr/>
            </a:pPr>
            <a:endParaRPr lang="en-GB">
              <a:solidFill>
                <a:srgbClr val="FFCC00"/>
              </a:solidFill>
            </a:endParaRPr>
          </a:p>
        </p:txBody>
      </p:sp>
      <p:sp>
        <p:nvSpPr>
          <p:cNvPr id="6" name="Slide Number Placeholder 5">
            <a:extLst>
              <a:ext uri="{FF2B5EF4-FFF2-40B4-BE49-F238E27FC236}">
                <a16:creationId xmlns:a16="http://schemas.microsoft.com/office/drawing/2014/main" id="{9FEB1230-D301-47FE-A34E-74AB6069AAEA}"/>
              </a:ext>
            </a:extLst>
          </p:cNvPr>
          <p:cNvSpPr>
            <a:spLocks noGrp="1"/>
          </p:cNvSpPr>
          <p:nvPr>
            <p:ph type="sldNum" sz="quarter" idx="12"/>
          </p:nvPr>
        </p:nvSpPr>
        <p:spPr/>
        <p:txBody>
          <a:bodyPr/>
          <a:lstStyle/>
          <a:p>
            <a:pPr>
              <a:defRPr/>
            </a:pPr>
            <a:fld id="{9180FF94-F598-4202-ABE0-2F1CB73C1C5E}"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27647335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2206C-D794-4B7F-8C85-CEC25E759D9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DA393BB-D5F7-4307-87BE-D0EA651446A5}"/>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C13F7D-2C72-4A51-B8A3-15E63511A51A}"/>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D47DF14-60B1-4741-883B-DEC3B2F7BC3D}"/>
              </a:ext>
            </a:extLst>
          </p:cNvPr>
          <p:cNvSpPr>
            <a:spLocks noGrp="1"/>
          </p:cNvSpPr>
          <p:nvPr>
            <p:ph type="dt" sz="half" idx="10"/>
          </p:nvPr>
        </p:nvSpPr>
        <p:spPr/>
        <p:txBody>
          <a:bodyPr/>
          <a:lstStyle/>
          <a:p>
            <a:pPr>
              <a:defRPr/>
            </a:pPr>
            <a:endParaRPr lang="en-GB">
              <a:solidFill>
                <a:srgbClr val="FFCC00"/>
              </a:solidFill>
            </a:endParaRPr>
          </a:p>
        </p:txBody>
      </p:sp>
      <p:sp>
        <p:nvSpPr>
          <p:cNvPr id="6" name="Footer Placeholder 5">
            <a:extLst>
              <a:ext uri="{FF2B5EF4-FFF2-40B4-BE49-F238E27FC236}">
                <a16:creationId xmlns:a16="http://schemas.microsoft.com/office/drawing/2014/main" id="{0FD8E792-BFC4-45FE-A4CC-C8A2B7E734F9}"/>
              </a:ext>
            </a:extLst>
          </p:cNvPr>
          <p:cNvSpPr>
            <a:spLocks noGrp="1"/>
          </p:cNvSpPr>
          <p:nvPr>
            <p:ph type="ftr" sz="quarter" idx="11"/>
          </p:nvPr>
        </p:nvSpPr>
        <p:spPr/>
        <p:txBody>
          <a:bodyPr/>
          <a:lstStyle/>
          <a:p>
            <a:pPr>
              <a:defRPr/>
            </a:pPr>
            <a:endParaRPr lang="en-GB">
              <a:solidFill>
                <a:srgbClr val="FFCC00"/>
              </a:solidFill>
            </a:endParaRPr>
          </a:p>
        </p:txBody>
      </p:sp>
      <p:sp>
        <p:nvSpPr>
          <p:cNvPr id="7" name="Slide Number Placeholder 6">
            <a:extLst>
              <a:ext uri="{FF2B5EF4-FFF2-40B4-BE49-F238E27FC236}">
                <a16:creationId xmlns:a16="http://schemas.microsoft.com/office/drawing/2014/main" id="{24FA2DE2-F289-4FC8-A2F9-BA8F5B421A9F}"/>
              </a:ext>
            </a:extLst>
          </p:cNvPr>
          <p:cNvSpPr>
            <a:spLocks noGrp="1"/>
          </p:cNvSpPr>
          <p:nvPr>
            <p:ph type="sldNum" sz="quarter" idx="12"/>
          </p:nvPr>
        </p:nvSpPr>
        <p:spPr/>
        <p:txBody>
          <a:bodyPr/>
          <a:lstStyle/>
          <a:p>
            <a:pPr>
              <a:defRPr/>
            </a:pPr>
            <a:fld id="{A32B0FE1-2BB3-4235-B82C-A68482283228}"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17488366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C21C5-00BB-462B-966D-7D8A2CB072D5}"/>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51BAB0F-833E-4072-92F8-C856773D8C78}"/>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D118D01C-FCF0-4CDC-87FC-698687BEFFE9}"/>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C8B6016-3BFA-4DDE-B689-1391C7978C78}"/>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D6B2D285-0890-4A4D-909C-4855680D34CB}"/>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5F374CD-3201-4616-B3AA-7B41DC113134}"/>
              </a:ext>
            </a:extLst>
          </p:cNvPr>
          <p:cNvSpPr>
            <a:spLocks noGrp="1"/>
          </p:cNvSpPr>
          <p:nvPr>
            <p:ph type="dt" sz="half" idx="10"/>
          </p:nvPr>
        </p:nvSpPr>
        <p:spPr/>
        <p:txBody>
          <a:bodyPr/>
          <a:lstStyle/>
          <a:p>
            <a:pPr>
              <a:defRPr/>
            </a:pPr>
            <a:endParaRPr lang="en-GB">
              <a:solidFill>
                <a:srgbClr val="FFCC00"/>
              </a:solidFill>
            </a:endParaRPr>
          </a:p>
        </p:txBody>
      </p:sp>
      <p:sp>
        <p:nvSpPr>
          <p:cNvPr id="8" name="Footer Placeholder 7">
            <a:extLst>
              <a:ext uri="{FF2B5EF4-FFF2-40B4-BE49-F238E27FC236}">
                <a16:creationId xmlns:a16="http://schemas.microsoft.com/office/drawing/2014/main" id="{441C2835-1CF0-4929-9D8A-82139617A8A2}"/>
              </a:ext>
            </a:extLst>
          </p:cNvPr>
          <p:cNvSpPr>
            <a:spLocks noGrp="1"/>
          </p:cNvSpPr>
          <p:nvPr>
            <p:ph type="ftr" sz="quarter" idx="11"/>
          </p:nvPr>
        </p:nvSpPr>
        <p:spPr/>
        <p:txBody>
          <a:bodyPr/>
          <a:lstStyle/>
          <a:p>
            <a:pPr>
              <a:defRPr/>
            </a:pPr>
            <a:endParaRPr lang="en-GB">
              <a:solidFill>
                <a:srgbClr val="FFCC00"/>
              </a:solidFill>
            </a:endParaRPr>
          </a:p>
        </p:txBody>
      </p:sp>
      <p:sp>
        <p:nvSpPr>
          <p:cNvPr id="9" name="Slide Number Placeholder 8">
            <a:extLst>
              <a:ext uri="{FF2B5EF4-FFF2-40B4-BE49-F238E27FC236}">
                <a16:creationId xmlns:a16="http://schemas.microsoft.com/office/drawing/2014/main" id="{1031E787-089F-456F-A326-D22BA0A8E8AE}"/>
              </a:ext>
            </a:extLst>
          </p:cNvPr>
          <p:cNvSpPr>
            <a:spLocks noGrp="1"/>
          </p:cNvSpPr>
          <p:nvPr>
            <p:ph type="sldNum" sz="quarter" idx="12"/>
          </p:nvPr>
        </p:nvSpPr>
        <p:spPr/>
        <p:txBody>
          <a:bodyPr/>
          <a:lstStyle/>
          <a:p>
            <a:pPr>
              <a:defRPr/>
            </a:pPr>
            <a:fld id="{E20E0F89-C3E4-4163-B504-B5EBBA7128F3}"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19410281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3C4EC-921F-4879-B5EC-CEBD7F6E6B9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1BE8020-CA9F-431E-9614-A25F700C0E96}"/>
              </a:ext>
            </a:extLst>
          </p:cNvPr>
          <p:cNvSpPr>
            <a:spLocks noGrp="1"/>
          </p:cNvSpPr>
          <p:nvPr>
            <p:ph type="dt" sz="half" idx="10"/>
          </p:nvPr>
        </p:nvSpPr>
        <p:spPr/>
        <p:txBody>
          <a:bodyPr/>
          <a:lstStyle/>
          <a:p>
            <a:pPr>
              <a:defRPr/>
            </a:pPr>
            <a:endParaRPr lang="en-GB">
              <a:solidFill>
                <a:srgbClr val="FFCC00"/>
              </a:solidFill>
            </a:endParaRPr>
          </a:p>
        </p:txBody>
      </p:sp>
      <p:sp>
        <p:nvSpPr>
          <p:cNvPr id="4" name="Footer Placeholder 3">
            <a:extLst>
              <a:ext uri="{FF2B5EF4-FFF2-40B4-BE49-F238E27FC236}">
                <a16:creationId xmlns:a16="http://schemas.microsoft.com/office/drawing/2014/main" id="{43EC636E-BABE-49F5-9825-13A68B00DA8D}"/>
              </a:ext>
            </a:extLst>
          </p:cNvPr>
          <p:cNvSpPr>
            <a:spLocks noGrp="1"/>
          </p:cNvSpPr>
          <p:nvPr>
            <p:ph type="ftr" sz="quarter" idx="11"/>
          </p:nvPr>
        </p:nvSpPr>
        <p:spPr/>
        <p:txBody>
          <a:bodyPr/>
          <a:lstStyle/>
          <a:p>
            <a:pPr>
              <a:defRPr/>
            </a:pPr>
            <a:endParaRPr lang="en-GB">
              <a:solidFill>
                <a:srgbClr val="FFCC00"/>
              </a:solidFill>
            </a:endParaRPr>
          </a:p>
        </p:txBody>
      </p:sp>
      <p:sp>
        <p:nvSpPr>
          <p:cNvPr id="5" name="Slide Number Placeholder 4">
            <a:extLst>
              <a:ext uri="{FF2B5EF4-FFF2-40B4-BE49-F238E27FC236}">
                <a16:creationId xmlns:a16="http://schemas.microsoft.com/office/drawing/2014/main" id="{B3741163-F84A-4028-A7AD-48E024DF9C98}"/>
              </a:ext>
            </a:extLst>
          </p:cNvPr>
          <p:cNvSpPr>
            <a:spLocks noGrp="1"/>
          </p:cNvSpPr>
          <p:nvPr>
            <p:ph type="sldNum" sz="quarter" idx="12"/>
          </p:nvPr>
        </p:nvSpPr>
        <p:spPr/>
        <p:txBody>
          <a:bodyPr/>
          <a:lstStyle/>
          <a:p>
            <a:pPr>
              <a:defRPr/>
            </a:pPr>
            <a:fld id="{57CD8B26-C993-4C84-B127-FE8D561F5D87}"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26176862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3F98BF8-92E5-4F7E-BE1C-F946D4B70D2C}"/>
              </a:ext>
            </a:extLst>
          </p:cNvPr>
          <p:cNvSpPr>
            <a:spLocks noGrp="1"/>
          </p:cNvSpPr>
          <p:nvPr>
            <p:ph type="dt" sz="half" idx="10"/>
          </p:nvPr>
        </p:nvSpPr>
        <p:spPr/>
        <p:txBody>
          <a:bodyPr/>
          <a:lstStyle/>
          <a:p>
            <a:pPr>
              <a:defRPr/>
            </a:pPr>
            <a:endParaRPr lang="en-GB">
              <a:solidFill>
                <a:srgbClr val="FFCC00"/>
              </a:solidFill>
            </a:endParaRPr>
          </a:p>
        </p:txBody>
      </p:sp>
      <p:sp>
        <p:nvSpPr>
          <p:cNvPr id="3" name="Footer Placeholder 2">
            <a:extLst>
              <a:ext uri="{FF2B5EF4-FFF2-40B4-BE49-F238E27FC236}">
                <a16:creationId xmlns:a16="http://schemas.microsoft.com/office/drawing/2014/main" id="{6515620D-6FE7-4435-B6AC-FEB3EBF8C709}"/>
              </a:ext>
            </a:extLst>
          </p:cNvPr>
          <p:cNvSpPr>
            <a:spLocks noGrp="1"/>
          </p:cNvSpPr>
          <p:nvPr>
            <p:ph type="ftr" sz="quarter" idx="11"/>
          </p:nvPr>
        </p:nvSpPr>
        <p:spPr/>
        <p:txBody>
          <a:bodyPr/>
          <a:lstStyle/>
          <a:p>
            <a:pPr>
              <a:defRPr/>
            </a:pPr>
            <a:endParaRPr lang="en-GB">
              <a:solidFill>
                <a:srgbClr val="FFCC00"/>
              </a:solidFill>
            </a:endParaRPr>
          </a:p>
        </p:txBody>
      </p:sp>
      <p:sp>
        <p:nvSpPr>
          <p:cNvPr id="4" name="Slide Number Placeholder 3">
            <a:extLst>
              <a:ext uri="{FF2B5EF4-FFF2-40B4-BE49-F238E27FC236}">
                <a16:creationId xmlns:a16="http://schemas.microsoft.com/office/drawing/2014/main" id="{4AAD6BEA-E521-4143-8F0C-85D3CEA3833D}"/>
              </a:ext>
            </a:extLst>
          </p:cNvPr>
          <p:cNvSpPr>
            <a:spLocks noGrp="1"/>
          </p:cNvSpPr>
          <p:nvPr>
            <p:ph type="sldNum" sz="quarter" idx="12"/>
          </p:nvPr>
        </p:nvSpPr>
        <p:spPr/>
        <p:txBody>
          <a:bodyPr/>
          <a:lstStyle/>
          <a:p>
            <a:pPr>
              <a:defRPr/>
            </a:pPr>
            <a:fld id="{11CD810D-D473-4BA4-82D7-654EE0CB1AAC}"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16601642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626B4-D641-43E3-A37C-0D5EA45CC190}"/>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556EB3A-AFFF-4CFF-96E1-A4604DD57201}"/>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7D3F473-370D-47C6-9390-85A5430E818D}"/>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45659075-6059-4FF6-AE99-55091347067C}"/>
              </a:ext>
            </a:extLst>
          </p:cNvPr>
          <p:cNvSpPr>
            <a:spLocks noGrp="1"/>
          </p:cNvSpPr>
          <p:nvPr>
            <p:ph type="dt" sz="half" idx="10"/>
          </p:nvPr>
        </p:nvSpPr>
        <p:spPr/>
        <p:txBody>
          <a:bodyPr/>
          <a:lstStyle/>
          <a:p>
            <a:pPr>
              <a:defRPr/>
            </a:pPr>
            <a:endParaRPr lang="en-GB">
              <a:solidFill>
                <a:srgbClr val="FFCC00"/>
              </a:solidFill>
            </a:endParaRPr>
          </a:p>
        </p:txBody>
      </p:sp>
      <p:sp>
        <p:nvSpPr>
          <p:cNvPr id="6" name="Footer Placeholder 5">
            <a:extLst>
              <a:ext uri="{FF2B5EF4-FFF2-40B4-BE49-F238E27FC236}">
                <a16:creationId xmlns:a16="http://schemas.microsoft.com/office/drawing/2014/main" id="{F50E1394-EFBA-4069-98BD-C1544EDDF762}"/>
              </a:ext>
            </a:extLst>
          </p:cNvPr>
          <p:cNvSpPr>
            <a:spLocks noGrp="1"/>
          </p:cNvSpPr>
          <p:nvPr>
            <p:ph type="ftr" sz="quarter" idx="11"/>
          </p:nvPr>
        </p:nvSpPr>
        <p:spPr/>
        <p:txBody>
          <a:bodyPr/>
          <a:lstStyle/>
          <a:p>
            <a:pPr>
              <a:defRPr/>
            </a:pPr>
            <a:endParaRPr lang="en-GB">
              <a:solidFill>
                <a:srgbClr val="FFCC00"/>
              </a:solidFill>
            </a:endParaRPr>
          </a:p>
        </p:txBody>
      </p:sp>
      <p:sp>
        <p:nvSpPr>
          <p:cNvPr id="7" name="Slide Number Placeholder 6">
            <a:extLst>
              <a:ext uri="{FF2B5EF4-FFF2-40B4-BE49-F238E27FC236}">
                <a16:creationId xmlns:a16="http://schemas.microsoft.com/office/drawing/2014/main" id="{E4F39EB3-A6F0-4559-B691-48876D22028C}"/>
              </a:ext>
            </a:extLst>
          </p:cNvPr>
          <p:cNvSpPr>
            <a:spLocks noGrp="1"/>
          </p:cNvSpPr>
          <p:nvPr>
            <p:ph type="sldNum" sz="quarter" idx="12"/>
          </p:nvPr>
        </p:nvSpPr>
        <p:spPr/>
        <p:txBody>
          <a:bodyPr/>
          <a:lstStyle/>
          <a:p>
            <a:pPr>
              <a:defRPr/>
            </a:pPr>
            <a:fld id="{4BF544A4-C8EC-4307-A2F6-A5871B1C7390}"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38153408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81AEF-5658-4E95-A6C6-310C519AF4B1}"/>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C58BF84-1F49-4B67-8984-8120BFFC072D}"/>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EEA4EBBF-577C-40DE-A02C-D86535F00236}"/>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64FF17E9-A0CD-4661-994E-BF06650E4876}"/>
              </a:ext>
            </a:extLst>
          </p:cNvPr>
          <p:cNvSpPr>
            <a:spLocks noGrp="1"/>
          </p:cNvSpPr>
          <p:nvPr>
            <p:ph type="dt" sz="half" idx="10"/>
          </p:nvPr>
        </p:nvSpPr>
        <p:spPr/>
        <p:txBody>
          <a:bodyPr/>
          <a:lstStyle/>
          <a:p>
            <a:pPr>
              <a:defRPr/>
            </a:pPr>
            <a:endParaRPr lang="en-GB">
              <a:solidFill>
                <a:srgbClr val="FFCC00"/>
              </a:solidFill>
            </a:endParaRPr>
          </a:p>
        </p:txBody>
      </p:sp>
      <p:sp>
        <p:nvSpPr>
          <p:cNvPr id="6" name="Footer Placeholder 5">
            <a:extLst>
              <a:ext uri="{FF2B5EF4-FFF2-40B4-BE49-F238E27FC236}">
                <a16:creationId xmlns:a16="http://schemas.microsoft.com/office/drawing/2014/main" id="{F86228E0-EA64-40D3-91AB-942C31CEC3B9}"/>
              </a:ext>
            </a:extLst>
          </p:cNvPr>
          <p:cNvSpPr>
            <a:spLocks noGrp="1"/>
          </p:cNvSpPr>
          <p:nvPr>
            <p:ph type="ftr" sz="quarter" idx="11"/>
          </p:nvPr>
        </p:nvSpPr>
        <p:spPr/>
        <p:txBody>
          <a:bodyPr/>
          <a:lstStyle/>
          <a:p>
            <a:pPr>
              <a:defRPr/>
            </a:pPr>
            <a:endParaRPr lang="en-GB">
              <a:solidFill>
                <a:srgbClr val="FFCC00"/>
              </a:solidFill>
            </a:endParaRPr>
          </a:p>
        </p:txBody>
      </p:sp>
      <p:sp>
        <p:nvSpPr>
          <p:cNvPr id="7" name="Slide Number Placeholder 6">
            <a:extLst>
              <a:ext uri="{FF2B5EF4-FFF2-40B4-BE49-F238E27FC236}">
                <a16:creationId xmlns:a16="http://schemas.microsoft.com/office/drawing/2014/main" id="{D28E86E9-6D72-4B55-8442-4DEF99C3826B}"/>
              </a:ext>
            </a:extLst>
          </p:cNvPr>
          <p:cNvSpPr>
            <a:spLocks noGrp="1"/>
          </p:cNvSpPr>
          <p:nvPr>
            <p:ph type="sldNum" sz="quarter" idx="12"/>
          </p:nvPr>
        </p:nvSpPr>
        <p:spPr/>
        <p:txBody>
          <a:bodyPr/>
          <a:lstStyle/>
          <a:p>
            <a:pPr>
              <a:defRPr/>
            </a:pPr>
            <a:fld id="{9D4D89EA-67E8-4646-BA2E-8A8B76B54172}"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24328228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58B2B-A429-4F3B-9AA0-B453B06BD37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ADB8B38-A84E-4FF9-8FF6-E96C5890B0E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5D5A0A-370E-4278-91D3-737A5452DA75}"/>
              </a:ext>
            </a:extLst>
          </p:cNvPr>
          <p:cNvSpPr>
            <a:spLocks noGrp="1"/>
          </p:cNvSpPr>
          <p:nvPr>
            <p:ph type="dt" sz="half" idx="10"/>
          </p:nvPr>
        </p:nvSpPr>
        <p:spPr/>
        <p:txBody>
          <a:bodyPr/>
          <a:lstStyle/>
          <a:p>
            <a:pPr>
              <a:defRPr/>
            </a:pPr>
            <a:endParaRPr lang="en-GB">
              <a:solidFill>
                <a:srgbClr val="FFCC00"/>
              </a:solidFill>
            </a:endParaRPr>
          </a:p>
        </p:txBody>
      </p:sp>
      <p:sp>
        <p:nvSpPr>
          <p:cNvPr id="5" name="Footer Placeholder 4">
            <a:extLst>
              <a:ext uri="{FF2B5EF4-FFF2-40B4-BE49-F238E27FC236}">
                <a16:creationId xmlns:a16="http://schemas.microsoft.com/office/drawing/2014/main" id="{DC137674-CF4D-47C1-AFB0-8A9EC5EBBFCC}"/>
              </a:ext>
            </a:extLst>
          </p:cNvPr>
          <p:cNvSpPr>
            <a:spLocks noGrp="1"/>
          </p:cNvSpPr>
          <p:nvPr>
            <p:ph type="ftr" sz="quarter" idx="11"/>
          </p:nvPr>
        </p:nvSpPr>
        <p:spPr/>
        <p:txBody>
          <a:bodyPr/>
          <a:lstStyle/>
          <a:p>
            <a:pPr>
              <a:defRPr/>
            </a:pPr>
            <a:endParaRPr lang="en-GB">
              <a:solidFill>
                <a:srgbClr val="FFCC00"/>
              </a:solidFill>
            </a:endParaRPr>
          </a:p>
        </p:txBody>
      </p:sp>
      <p:sp>
        <p:nvSpPr>
          <p:cNvPr id="6" name="Slide Number Placeholder 5">
            <a:extLst>
              <a:ext uri="{FF2B5EF4-FFF2-40B4-BE49-F238E27FC236}">
                <a16:creationId xmlns:a16="http://schemas.microsoft.com/office/drawing/2014/main" id="{3B48D6E0-E58D-4C91-89DD-3CEA224015EA}"/>
              </a:ext>
            </a:extLst>
          </p:cNvPr>
          <p:cNvSpPr>
            <a:spLocks noGrp="1"/>
          </p:cNvSpPr>
          <p:nvPr>
            <p:ph type="sldNum" sz="quarter" idx="12"/>
          </p:nvPr>
        </p:nvSpPr>
        <p:spPr/>
        <p:txBody>
          <a:bodyPr/>
          <a:lstStyle/>
          <a:p>
            <a:pPr>
              <a:defRPr/>
            </a:pPr>
            <a:fld id="{C3E96802-DB52-4EFB-A248-F3D7198109C1}"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15572120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02718E3-4D86-4229-93BA-A2F462724B30}"/>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44E2255-EEC8-4283-AFA4-D78D9983DC62}"/>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BC542A-EA45-4049-AE2A-8EF153E4FFC0}"/>
              </a:ext>
            </a:extLst>
          </p:cNvPr>
          <p:cNvSpPr>
            <a:spLocks noGrp="1"/>
          </p:cNvSpPr>
          <p:nvPr>
            <p:ph type="dt" sz="half" idx="10"/>
          </p:nvPr>
        </p:nvSpPr>
        <p:spPr/>
        <p:txBody>
          <a:bodyPr/>
          <a:lstStyle/>
          <a:p>
            <a:pPr>
              <a:defRPr/>
            </a:pPr>
            <a:endParaRPr lang="en-GB">
              <a:solidFill>
                <a:srgbClr val="FFCC00"/>
              </a:solidFill>
            </a:endParaRPr>
          </a:p>
        </p:txBody>
      </p:sp>
      <p:sp>
        <p:nvSpPr>
          <p:cNvPr id="5" name="Footer Placeholder 4">
            <a:extLst>
              <a:ext uri="{FF2B5EF4-FFF2-40B4-BE49-F238E27FC236}">
                <a16:creationId xmlns:a16="http://schemas.microsoft.com/office/drawing/2014/main" id="{7F73FFBD-B9D2-4C95-A480-26013BB4D0F0}"/>
              </a:ext>
            </a:extLst>
          </p:cNvPr>
          <p:cNvSpPr>
            <a:spLocks noGrp="1"/>
          </p:cNvSpPr>
          <p:nvPr>
            <p:ph type="ftr" sz="quarter" idx="11"/>
          </p:nvPr>
        </p:nvSpPr>
        <p:spPr/>
        <p:txBody>
          <a:bodyPr/>
          <a:lstStyle/>
          <a:p>
            <a:pPr>
              <a:defRPr/>
            </a:pPr>
            <a:endParaRPr lang="en-GB">
              <a:solidFill>
                <a:srgbClr val="FFCC00"/>
              </a:solidFill>
            </a:endParaRPr>
          </a:p>
        </p:txBody>
      </p:sp>
      <p:sp>
        <p:nvSpPr>
          <p:cNvPr id="6" name="Slide Number Placeholder 5">
            <a:extLst>
              <a:ext uri="{FF2B5EF4-FFF2-40B4-BE49-F238E27FC236}">
                <a16:creationId xmlns:a16="http://schemas.microsoft.com/office/drawing/2014/main" id="{4D210C49-CFB0-402A-A756-5004E326ED01}"/>
              </a:ext>
            </a:extLst>
          </p:cNvPr>
          <p:cNvSpPr>
            <a:spLocks noGrp="1"/>
          </p:cNvSpPr>
          <p:nvPr>
            <p:ph type="sldNum" sz="quarter" idx="12"/>
          </p:nvPr>
        </p:nvSpPr>
        <p:spPr/>
        <p:txBody>
          <a:bodyPr/>
          <a:lstStyle/>
          <a:p>
            <a:pPr>
              <a:defRPr/>
            </a:pPr>
            <a:fld id="{7B42C99E-2B7A-4A46-A653-5EBE1B7F6226}" type="slidenum">
              <a:rPr lang="en-GB" smtClean="0">
                <a:solidFill>
                  <a:srgbClr val="FFCC00"/>
                </a:solidFill>
              </a:rPr>
              <a:pPr>
                <a:defRPr/>
              </a:pPr>
              <a:t>‹#›</a:t>
            </a:fld>
            <a:endParaRPr lang="en-GB">
              <a:solidFill>
                <a:srgbClr val="FFCC00"/>
              </a:solidFill>
            </a:endParaRPr>
          </a:p>
        </p:txBody>
      </p:sp>
    </p:spTree>
    <p:extLst>
      <p:ext uri="{BB962C8B-B14F-4D97-AF65-F5344CB8AC3E}">
        <p14:creationId xmlns:p14="http://schemas.microsoft.com/office/powerpoint/2010/main" val="882429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ltGray">
      <p:bgPr>
        <a:solidFill>
          <a:srgbClr val="8C735A"/>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8872538" cy="6858000"/>
            <a:chOff x="0" y="0"/>
            <a:chExt cx="5589" cy="4320"/>
          </a:xfrm>
        </p:grpSpPr>
        <p:sp>
          <p:nvSpPr>
            <p:cNvPr id="1032" name="Rectangle 3"/>
            <p:cNvSpPr>
              <a:spLocks noChangeArrowheads="1"/>
            </p:cNvSpPr>
            <p:nvPr/>
          </p:nvSpPr>
          <p:spPr bwMode="ltGray">
            <a:xfrm>
              <a:off x="336" y="150"/>
              <a:ext cx="5253" cy="40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a:p>
          </p:txBody>
        </p:sp>
        <p:pic>
          <p:nvPicPr>
            <p:cNvPr id="1033" name="Picture 4" descr="minispi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ltGray">
            <a:xfrm>
              <a:off x="0" y="0"/>
              <a:ext cx="670"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 name="Line 5"/>
            <p:cNvSpPr>
              <a:spLocks noChangeShapeType="1"/>
            </p:cNvSpPr>
            <p:nvPr/>
          </p:nvSpPr>
          <p:spPr bwMode="ltGray">
            <a:xfrm>
              <a:off x="640" y="1008"/>
              <a:ext cx="4880" cy="0"/>
            </a:xfrm>
            <a:prstGeom prst="line">
              <a:avLst/>
            </a:prstGeom>
            <a:noFill/>
            <a:ln w="3175">
              <a:solidFill>
                <a:schemeClr val="bg2"/>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sp>
        <p:nvSpPr>
          <p:cNvPr id="1027" name="Rectangle 6"/>
          <p:cNvSpPr>
            <a:spLocks noGrp="1" noChangeArrowheads="1"/>
          </p:cNvSpPr>
          <p:nvPr>
            <p:ph type="title"/>
          </p:nvPr>
        </p:nvSpPr>
        <p:spPr bwMode="auto">
          <a:xfrm>
            <a:off x="990600" y="4572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8" name="Rectangle 7"/>
          <p:cNvSpPr>
            <a:spLocks noGrp="1" noChangeArrowheads="1"/>
          </p:cNvSpPr>
          <p:nvPr>
            <p:ph type="body" idx="1"/>
          </p:nvPr>
        </p:nvSpPr>
        <p:spPr bwMode="auto">
          <a:xfrm>
            <a:off x="990600" y="18288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6152" name="Rectangle 8"/>
          <p:cNvSpPr>
            <a:spLocks noGrp="1" noChangeArrowheads="1"/>
          </p:cNvSpPr>
          <p:nvPr>
            <p:ph type="dt" sz="half" idx="2"/>
          </p:nvPr>
        </p:nvSpPr>
        <p:spPr bwMode="auto">
          <a:xfrm>
            <a:off x="990600" y="60960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spcBef>
                <a:spcPct val="50000"/>
              </a:spcBef>
              <a:defRPr sz="1400">
                <a:solidFill>
                  <a:schemeClr val="bg2"/>
                </a:solidFill>
                <a:latin typeface="+mn-lt"/>
              </a:defRPr>
            </a:lvl1pPr>
          </a:lstStyle>
          <a:p>
            <a:pPr fontAlgn="base">
              <a:spcBef>
                <a:spcPct val="0"/>
              </a:spcBef>
              <a:spcAft>
                <a:spcPct val="0"/>
              </a:spcAft>
              <a:defRPr/>
            </a:pPr>
            <a:endParaRPr lang="en-GB">
              <a:solidFill>
                <a:srgbClr val="FFCC00"/>
              </a:solidFill>
            </a:endParaRPr>
          </a:p>
        </p:txBody>
      </p:sp>
      <p:sp>
        <p:nvSpPr>
          <p:cNvPr id="6153" name="Rectangle 9"/>
          <p:cNvSpPr>
            <a:spLocks noGrp="1" noChangeArrowheads="1"/>
          </p:cNvSpPr>
          <p:nvPr>
            <p:ph type="ftr" sz="quarter" idx="3"/>
          </p:nvPr>
        </p:nvSpPr>
        <p:spPr bwMode="auto">
          <a:xfrm>
            <a:off x="3429000" y="60960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spcBef>
                <a:spcPct val="50000"/>
              </a:spcBef>
              <a:defRPr sz="1400">
                <a:solidFill>
                  <a:schemeClr val="bg2"/>
                </a:solidFill>
                <a:latin typeface="+mn-lt"/>
              </a:defRPr>
            </a:lvl1pPr>
          </a:lstStyle>
          <a:p>
            <a:pPr fontAlgn="base">
              <a:spcBef>
                <a:spcPct val="0"/>
              </a:spcBef>
              <a:spcAft>
                <a:spcPct val="0"/>
              </a:spcAft>
              <a:defRPr/>
            </a:pPr>
            <a:endParaRPr lang="en-GB">
              <a:solidFill>
                <a:srgbClr val="FFCC00"/>
              </a:solidFill>
            </a:endParaRPr>
          </a:p>
        </p:txBody>
      </p:sp>
      <p:sp>
        <p:nvSpPr>
          <p:cNvPr id="6154" name="Rectangle 10"/>
          <p:cNvSpPr>
            <a:spLocks noGrp="1" noChangeArrowheads="1"/>
          </p:cNvSpPr>
          <p:nvPr>
            <p:ph type="sldNum" sz="quarter" idx="4"/>
          </p:nvPr>
        </p:nvSpPr>
        <p:spPr bwMode="auto">
          <a:xfrm>
            <a:off x="6858000" y="60960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0" hangingPunct="0">
              <a:spcBef>
                <a:spcPct val="50000"/>
              </a:spcBef>
              <a:defRPr sz="1400">
                <a:solidFill>
                  <a:schemeClr val="bg2"/>
                </a:solidFill>
                <a:latin typeface="Times New Roman" panose="02020603050405020304" pitchFamily="18" charset="0"/>
              </a:defRPr>
            </a:lvl1pPr>
          </a:lstStyle>
          <a:p>
            <a:pPr fontAlgn="base">
              <a:spcBef>
                <a:spcPct val="0"/>
              </a:spcBef>
              <a:spcAft>
                <a:spcPct val="0"/>
              </a:spcAft>
              <a:defRPr/>
            </a:pPr>
            <a:fld id="{2A2A77EF-DDD4-4B69-A966-A8ABD59309BA}" type="slidenum">
              <a:rPr lang="en-GB" smtClean="0">
                <a:solidFill>
                  <a:srgbClr val="FFCC00"/>
                </a:solidFill>
              </a:rPr>
              <a:pPr fontAlgn="base">
                <a:spcBef>
                  <a:spcPct val="0"/>
                </a:spcBef>
                <a:spcAft>
                  <a:spcPct val="0"/>
                </a:spcAft>
                <a:defRPr/>
              </a:pPr>
              <a:t>‹#›</a:t>
            </a:fld>
            <a:endParaRPr lang="en-GB">
              <a:solidFill>
                <a:srgbClr val="FFCC00"/>
              </a:solidFill>
            </a:endParaRPr>
          </a:p>
        </p:txBody>
      </p:sp>
    </p:spTree>
    <p:extLst>
      <p:ext uri="{BB962C8B-B14F-4D97-AF65-F5344CB8AC3E}">
        <p14:creationId xmlns:p14="http://schemas.microsoft.com/office/powerpoint/2010/main" val="182714620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rtl="0" eaLnBrk="1" fontAlgn="base" hangingPunct="1">
        <a:spcBef>
          <a:spcPct val="0"/>
        </a:spcBef>
        <a:spcAft>
          <a:spcPct val="0"/>
        </a:spcAft>
        <a:defRPr kumimoji="1" sz="4400" b="1">
          <a:solidFill>
            <a:srgbClr val="663300"/>
          </a:solidFill>
          <a:latin typeface="+mj-lt"/>
          <a:ea typeface="+mj-ea"/>
          <a:cs typeface="+mj-cs"/>
        </a:defRPr>
      </a:lvl1pPr>
      <a:lvl2pPr algn="l" rtl="0" eaLnBrk="1" fontAlgn="base" hangingPunct="1">
        <a:spcBef>
          <a:spcPct val="0"/>
        </a:spcBef>
        <a:spcAft>
          <a:spcPct val="0"/>
        </a:spcAft>
        <a:defRPr kumimoji="1" sz="4400" b="1">
          <a:solidFill>
            <a:srgbClr val="663300"/>
          </a:solidFill>
          <a:latin typeface="Times New Roman" pitchFamily="18" charset="0"/>
        </a:defRPr>
      </a:lvl2pPr>
      <a:lvl3pPr algn="l" rtl="0" eaLnBrk="1" fontAlgn="base" hangingPunct="1">
        <a:spcBef>
          <a:spcPct val="0"/>
        </a:spcBef>
        <a:spcAft>
          <a:spcPct val="0"/>
        </a:spcAft>
        <a:defRPr kumimoji="1" sz="4400" b="1">
          <a:solidFill>
            <a:srgbClr val="663300"/>
          </a:solidFill>
          <a:latin typeface="Times New Roman" pitchFamily="18" charset="0"/>
        </a:defRPr>
      </a:lvl3pPr>
      <a:lvl4pPr algn="l" rtl="0" eaLnBrk="1" fontAlgn="base" hangingPunct="1">
        <a:spcBef>
          <a:spcPct val="0"/>
        </a:spcBef>
        <a:spcAft>
          <a:spcPct val="0"/>
        </a:spcAft>
        <a:defRPr kumimoji="1" sz="4400" b="1">
          <a:solidFill>
            <a:srgbClr val="663300"/>
          </a:solidFill>
          <a:latin typeface="Times New Roman" pitchFamily="18" charset="0"/>
        </a:defRPr>
      </a:lvl4pPr>
      <a:lvl5pPr algn="l" rtl="0" eaLnBrk="1" fontAlgn="base" hangingPunct="1">
        <a:spcBef>
          <a:spcPct val="0"/>
        </a:spcBef>
        <a:spcAft>
          <a:spcPct val="0"/>
        </a:spcAft>
        <a:defRPr kumimoji="1" sz="4400" b="1">
          <a:solidFill>
            <a:srgbClr val="663300"/>
          </a:solidFill>
          <a:latin typeface="Times New Roman" pitchFamily="18" charset="0"/>
        </a:defRPr>
      </a:lvl5pPr>
      <a:lvl6pPr marL="457200" algn="l" rtl="0" eaLnBrk="1" fontAlgn="base" hangingPunct="1">
        <a:spcBef>
          <a:spcPct val="0"/>
        </a:spcBef>
        <a:spcAft>
          <a:spcPct val="0"/>
        </a:spcAft>
        <a:defRPr kumimoji="1" sz="4400">
          <a:solidFill>
            <a:schemeClr val="tx2"/>
          </a:solidFill>
          <a:latin typeface="Times New Roman" pitchFamily="18" charset="0"/>
        </a:defRPr>
      </a:lvl6pPr>
      <a:lvl7pPr marL="914400" algn="l" rtl="0" eaLnBrk="1" fontAlgn="base" hangingPunct="1">
        <a:spcBef>
          <a:spcPct val="0"/>
        </a:spcBef>
        <a:spcAft>
          <a:spcPct val="0"/>
        </a:spcAft>
        <a:defRPr kumimoji="1" sz="4400">
          <a:solidFill>
            <a:schemeClr val="tx2"/>
          </a:solidFill>
          <a:latin typeface="Times New Roman" pitchFamily="18" charset="0"/>
        </a:defRPr>
      </a:lvl7pPr>
      <a:lvl8pPr marL="1371600" algn="l" rtl="0" eaLnBrk="1" fontAlgn="base" hangingPunct="1">
        <a:spcBef>
          <a:spcPct val="0"/>
        </a:spcBef>
        <a:spcAft>
          <a:spcPct val="0"/>
        </a:spcAft>
        <a:defRPr kumimoji="1" sz="4400">
          <a:solidFill>
            <a:schemeClr val="tx2"/>
          </a:solidFill>
          <a:latin typeface="Times New Roman" pitchFamily="18" charset="0"/>
        </a:defRPr>
      </a:lvl8pPr>
      <a:lvl9pPr marL="1828800" algn="l" rtl="0" eaLnBrk="1" fontAlgn="base" hangingPunct="1">
        <a:spcBef>
          <a:spcPct val="0"/>
        </a:spcBef>
        <a:spcAft>
          <a:spcPct val="0"/>
        </a:spcAft>
        <a:defRPr kumimoji="1"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lr>
          <a:schemeClr val="accent1"/>
        </a:buClr>
        <a:buSzPct val="90000"/>
        <a:buFont typeface="Monotype Sorts" pitchFamily="2" charset="2"/>
        <a:buChar char="4"/>
        <a:defRPr kumimoji="1" sz="3200" b="1">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Char char="–"/>
        <a:defRPr kumimoji="1" sz="2800" b="1">
          <a:solidFill>
            <a:schemeClr val="tx1"/>
          </a:solidFill>
          <a:latin typeface="+mn-lt"/>
        </a:defRPr>
      </a:lvl2pPr>
      <a:lvl3pPr marL="1143000" indent="-228600" algn="l" rtl="0" eaLnBrk="1" fontAlgn="base" hangingPunct="1">
        <a:spcBef>
          <a:spcPct val="20000"/>
        </a:spcBef>
        <a:spcAft>
          <a:spcPct val="0"/>
        </a:spcAft>
        <a:buClr>
          <a:schemeClr val="accent1"/>
        </a:buClr>
        <a:buChar char="•"/>
        <a:defRPr kumimoji="1" sz="2400" b="1">
          <a:solidFill>
            <a:schemeClr val="tx1"/>
          </a:solidFill>
          <a:latin typeface="+mn-lt"/>
        </a:defRPr>
      </a:lvl3pPr>
      <a:lvl4pPr marL="1600200" indent="-228600" algn="l" rtl="0" eaLnBrk="1" fontAlgn="base" hangingPunct="1">
        <a:spcBef>
          <a:spcPct val="20000"/>
        </a:spcBef>
        <a:spcAft>
          <a:spcPct val="0"/>
        </a:spcAft>
        <a:buClr>
          <a:schemeClr val="accent1"/>
        </a:buClr>
        <a:buChar char="–"/>
        <a:defRPr kumimoji="1" sz="2000" b="1">
          <a:solidFill>
            <a:schemeClr val="tx1"/>
          </a:solidFill>
          <a:latin typeface="+mn-lt"/>
        </a:defRPr>
      </a:lvl4pPr>
      <a:lvl5pPr marL="2057400" indent="-228600" algn="l" rtl="0" eaLnBrk="1" fontAlgn="base" hangingPunct="1">
        <a:spcBef>
          <a:spcPct val="20000"/>
        </a:spcBef>
        <a:spcAft>
          <a:spcPct val="0"/>
        </a:spcAft>
        <a:buClr>
          <a:schemeClr val="accent1"/>
        </a:buClr>
        <a:buChar char="»"/>
        <a:defRPr kumimoji="1" sz="2000" b="1">
          <a:solidFill>
            <a:schemeClr val="tx1"/>
          </a:solidFill>
          <a:latin typeface="+mn-lt"/>
        </a:defRPr>
      </a:lvl5pPr>
      <a:lvl6pPr marL="2514600" indent="-228600" algn="l" rtl="0" eaLnBrk="1" fontAlgn="base" hangingPunct="1">
        <a:spcBef>
          <a:spcPct val="20000"/>
        </a:spcBef>
        <a:spcAft>
          <a:spcPct val="0"/>
        </a:spcAft>
        <a:buClr>
          <a:schemeClr val="accent1"/>
        </a:buClr>
        <a:buChar char="»"/>
        <a:defRPr kumimoji="1" sz="2000">
          <a:solidFill>
            <a:schemeClr val="tx1"/>
          </a:solidFill>
          <a:latin typeface="+mn-lt"/>
        </a:defRPr>
      </a:lvl6pPr>
      <a:lvl7pPr marL="2971800" indent="-228600" algn="l" rtl="0" eaLnBrk="1" fontAlgn="base" hangingPunct="1">
        <a:spcBef>
          <a:spcPct val="20000"/>
        </a:spcBef>
        <a:spcAft>
          <a:spcPct val="0"/>
        </a:spcAft>
        <a:buClr>
          <a:schemeClr val="accent1"/>
        </a:buClr>
        <a:buChar char="»"/>
        <a:defRPr kumimoji="1" sz="2000">
          <a:solidFill>
            <a:schemeClr val="tx1"/>
          </a:solidFill>
          <a:latin typeface="+mn-lt"/>
        </a:defRPr>
      </a:lvl7pPr>
      <a:lvl8pPr marL="3429000" indent="-228600" algn="l" rtl="0" eaLnBrk="1" fontAlgn="base" hangingPunct="1">
        <a:spcBef>
          <a:spcPct val="20000"/>
        </a:spcBef>
        <a:spcAft>
          <a:spcPct val="0"/>
        </a:spcAft>
        <a:buClr>
          <a:schemeClr val="accent1"/>
        </a:buClr>
        <a:buChar char="»"/>
        <a:defRPr kumimoji="1" sz="2000">
          <a:solidFill>
            <a:schemeClr val="tx1"/>
          </a:solidFill>
          <a:latin typeface="+mn-lt"/>
        </a:defRPr>
      </a:lvl8pPr>
      <a:lvl9pPr marL="3886200" indent="-228600" algn="l" rtl="0" eaLnBrk="1" fontAlgn="base" hangingPunct="1">
        <a:spcBef>
          <a:spcPct val="20000"/>
        </a:spcBef>
        <a:spcAft>
          <a:spcPct val="0"/>
        </a:spcAft>
        <a:buClr>
          <a:schemeClr val="accent1"/>
        </a:buClr>
        <a:buChar char="»"/>
        <a:defRPr kumimoji="1"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4FEA213-5972-44F8-95EF-A08457A29F26}"/>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CEB8B2-CE7B-4D34-9549-1951CB33758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982431-2333-4296-B0AD-5DF83CA16DE4}"/>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fontAlgn="base">
              <a:spcBef>
                <a:spcPct val="0"/>
              </a:spcBef>
              <a:spcAft>
                <a:spcPct val="0"/>
              </a:spcAft>
              <a:defRPr/>
            </a:pPr>
            <a:endParaRPr lang="en-GB">
              <a:solidFill>
                <a:srgbClr val="FFCC00"/>
              </a:solidFill>
            </a:endParaRPr>
          </a:p>
        </p:txBody>
      </p:sp>
      <p:sp>
        <p:nvSpPr>
          <p:cNvPr id="5" name="Footer Placeholder 4">
            <a:extLst>
              <a:ext uri="{FF2B5EF4-FFF2-40B4-BE49-F238E27FC236}">
                <a16:creationId xmlns:a16="http://schemas.microsoft.com/office/drawing/2014/main" id="{3476CE47-81FE-4CA5-A400-39D46A60C125}"/>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fontAlgn="base">
              <a:spcBef>
                <a:spcPct val="0"/>
              </a:spcBef>
              <a:spcAft>
                <a:spcPct val="0"/>
              </a:spcAft>
              <a:defRPr/>
            </a:pPr>
            <a:endParaRPr lang="en-GB">
              <a:solidFill>
                <a:srgbClr val="FFCC00"/>
              </a:solidFill>
            </a:endParaRPr>
          </a:p>
        </p:txBody>
      </p:sp>
      <p:sp>
        <p:nvSpPr>
          <p:cNvPr id="6" name="Slide Number Placeholder 5">
            <a:extLst>
              <a:ext uri="{FF2B5EF4-FFF2-40B4-BE49-F238E27FC236}">
                <a16:creationId xmlns:a16="http://schemas.microsoft.com/office/drawing/2014/main" id="{26F76D0F-BD06-47D2-92AC-7B7EA79D6E1A}"/>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fontAlgn="base">
              <a:spcBef>
                <a:spcPct val="0"/>
              </a:spcBef>
              <a:spcAft>
                <a:spcPct val="0"/>
              </a:spcAft>
              <a:defRPr/>
            </a:pPr>
            <a:fld id="{2A2A77EF-DDD4-4B69-A966-A8ABD59309BA}" type="slidenum">
              <a:rPr lang="en-GB" smtClean="0">
                <a:solidFill>
                  <a:srgbClr val="FFCC00"/>
                </a:solidFill>
              </a:rPr>
              <a:pPr fontAlgn="base">
                <a:spcBef>
                  <a:spcPct val="0"/>
                </a:spcBef>
                <a:spcAft>
                  <a:spcPct val="0"/>
                </a:spcAft>
                <a:defRPr/>
              </a:pPr>
              <a:t>‹#›</a:t>
            </a:fld>
            <a:endParaRPr lang="en-GB">
              <a:solidFill>
                <a:srgbClr val="FFCC00"/>
              </a:solidFill>
            </a:endParaRPr>
          </a:p>
        </p:txBody>
      </p:sp>
    </p:spTree>
    <p:extLst>
      <p:ext uri="{BB962C8B-B14F-4D97-AF65-F5344CB8AC3E}">
        <p14:creationId xmlns:p14="http://schemas.microsoft.com/office/powerpoint/2010/main" val="419369522"/>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panhistoria.com/www/AncientEgyptianVirtualTemple/calendar1.html" TargetMode="Externa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4.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hyperlink" Target="http://en.wikipedia.org/wiki/Glossary_of_ancient_Roman_religion" TargetMode="External"/><Relationship Id="rId5" Type="http://schemas.openxmlformats.org/officeDocument/2006/relationships/hyperlink" Target="http://en.wikipedia.org/wiki/Ludi_Apollinares" TargetMode="Externa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en.wikipedia.org/wiki/File:Compitalia_fresco.jpg" TargetMode="Externa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upload.wikimedia.org/wikipedia/commons/9/92/Crystal_Palace_from_the_northeast_from_Dickinson's_Comprehensive_Pictures_of_the_Great_Exhibition_of_1851._1854.jpg" TargetMode="External"/><Relationship Id="rId1" Type="http://schemas.openxmlformats.org/officeDocument/2006/relationships/slideLayout" Target="../slideLayouts/slideLayout14.xml"/><Relationship Id="rId5" Type="http://schemas.openxmlformats.org/officeDocument/2006/relationships/image" Target="../media/image11.jpeg"/><Relationship Id="rId4" Type="http://schemas.openxmlformats.org/officeDocument/2006/relationships/hyperlink" Target="http://en.wikipedia.org/wiki/File:Vue_g%C3%A9n%C3%A9rale_de_l'Exposition_universelle_de_1889.jpg" TargetMode="External"/></Relationships>
</file>

<file path=ppt/slides/_rels/slide15.xml.rels><?xml version="1.0" encoding="UTF-8" standalone="yes"?>
<Relationships xmlns="http://schemas.openxmlformats.org/package/2006/relationships"><Relationship Id="rId2" Type="http://schemas.openxmlformats.org/officeDocument/2006/relationships/hyperlink" Target="https://www.expo2020dubai.com/en/understanding-expo/world-expos-history" TargetMode="Externa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hyperlink" Target="https://www.statista.com/statistics/1101275/largest-uk-music-festivals/" TargetMode="External"/><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hyperlink" Target="https://www.theguardian.com/music/2010/dec/11/bbc4-festivals-britannia-documentary" TargetMode="External"/><Relationship Id="rId2" Type="http://schemas.openxmlformats.org/officeDocument/2006/relationships/hyperlink" Target="https://www.bing.com/videos/search?q=BBC4%27s+Festivals+Britannia+documentary&amp;docid=607993053727323311&amp;mid=7C33397B170B968B9E3D7C33397B170B968B9E3D&amp;view=detail&amp;FORM=VIRE" TargetMode="Externa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p:txBody>
          <a:bodyPr/>
          <a:lstStyle/>
          <a:p>
            <a:pPr eaLnBrk="1" hangingPunct="1"/>
            <a:r>
              <a:rPr lang="en-GB" dirty="0">
                <a:latin typeface="Arial" panose="020B0604020202020204" pitchFamily="34" charset="0"/>
                <a:cs typeface="Arial" panose="020B0604020202020204" pitchFamily="34" charset="0"/>
              </a:rPr>
              <a:t>Events and Festivals in Context</a:t>
            </a:r>
          </a:p>
        </p:txBody>
      </p:sp>
      <p:sp>
        <p:nvSpPr>
          <p:cNvPr id="5123" name="Rectangle 3"/>
          <p:cNvSpPr>
            <a:spLocks noGrp="1" noChangeArrowheads="1"/>
          </p:cNvSpPr>
          <p:nvPr>
            <p:ph type="subTitle" idx="1"/>
          </p:nvPr>
        </p:nvSpPr>
        <p:spPr/>
        <p:txBody>
          <a:bodyPr>
            <a:normAutofit/>
          </a:bodyPr>
          <a:lstStyle/>
          <a:p>
            <a:pPr eaLnBrk="1" hangingPunct="1">
              <a:lnSpc>
                <a:spcPct val="80000"/>
              </a:lnSpc>
            </a:pPr>
            <a:endParaRPr lang="en-GB" sz="4000" dirty="0">
              <a:latin typeface="Arial" panose="020B0604020202020204" pitchFamily="34" charset="0"/>
              <a:cs typeface="Arial" panose="020B0604020202020204" pitchFamily="34" charset="0"/>
            </a:endParaRPr>
          </a:p>
          <a:p>
            <a:pPr eaLnBrk="1" hangingPunct="1">
              <a:lnSpc>
                <a:spcPct val="80000"/>
              </a:lnSpc>
            </a:pPr>
            <a:r>
              <a:rPr lang="en-GB" sz="4000" dirty="0">
                <a:latin typeface="Arial" panose="020B0604020202020204" pitchFamily="34" charset="0"/>
                <a:cs typeface="Arial" panose="020B0604020202020204" pitchFamily="34" charset="0"/>
              </a:rPr>
              <a:t>Historical origins of events</a:t>
            </a:r>
          </a:p>
        </p:txBody>
      </p:sp>
    </p:spTree>
    <p:extLst>
      <p:ext uri="{BB962C8B-B14F-4D97-AF65-F5344CB8AC3E}">
        <p14:creationId xmlns:p14="http://schemas.microsoft.com/office/powerpoint/2010/main" val="2849455464"/>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Development of festivals and events</a:t>
            </a:r>
          </a:p>
        </p:txBody>
      </p:sp>
      <p:sp>
        <p:nvSpPr>
          <p:cNvPr id="3" name="Content Placeholder 2"/>
          <p:cNvSpPr>
            <a:spLocks noGrp="1"/>
          </p:cNvSpPr>
          <p:nvPr>
            <p:ph idx="1"/>
          </p:nvPr>
        </p:nvSpPr>
        <p:spPr>
          <a:xfrm>
            <a:off x="1187624" y="2060848"/>
            <a:ext cx="7268344" cy="4114800"/>
          </a:xfrm>
        </p:spPr>
        <p:txBody>
          <a:bodyPr/>
          <a:lstStyle/>
          <a:p>
            <a:pPr marL="336550" indent="-336550" eaLnBrk="1" hangingPunct="1">
              <a:lnSpc>
                <a:spcPct val="90000"/>
              </a:lnSpc>
              <a:spcBef>
                <a:spcPts val="1200"/>
              </a:spcBef>
              <a:spcAft>
                <a:spcPts val="600"/>
              </a:spcAft>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en-US" sz="2800" dirty="0"/>
              <a:t>F&amp;E now a g</a:t>
            </a:r>
            <a:r>
              <a:rPr lang="en-GB" sz="2800" dirty="0" err="1"/>
              <a:t>lobal</a:t>
            </a:r>
            <a:r>
              <a:rPr lang="en-GB" sz="2800" dirty="0"/>
              <a:t> industry, but much earlier beginnings</a:t>
            </a:r>
          </a:p>
          <a:p>
            <a:pPr marL="336550" indent="-336550" eaLnBrk="1" hangingPunct="1">
              <a:lnSpc>
                <a:spcPct val="90000"/>
              </a:lnSpc>
              <a:spcBef>
                <a:spcPts val="1200"/>
              </a:spcBef>
              <a:spcAft>
                <a:spcPts val="600"/>
              </a:spcAft>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en-GB" sz="2800" dirty="0"/>
              <a:t>As a benchmark for our lives (births, deaths, anniversaries)</a:t>
            </a:r>
          </a:p>
          <a:p>
            <a:pPr marL="336550" indent="-336550" eaLnBrk="1" hangingPunct="1">
              <a:lnSpc>
                <a:spcPct val="90000"/>
              </a:lnSpc>
              <a:spcBef>
                <a:spcPts val="1200"/>
              </a:spcBef>
              <a:spcAft>
                <a:spcPts val="600"/>
              </a:spcAft>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en-GB" sz="2800" dirty="0"/>
              <a:t>Coming-of-age, rites of passage</a:t>
            </a:r>
          </a:p>
          <a:p>
            <a:pPr marL="336550" indent="-336550" eaLnBrk="1" hangingPunct="1">
              <a:lnSpc>
                <a:spcPct val="90000"/>
              </a:lnSpc>
              <a:spcBef>
                <a:spcPts val="1200"/>
              </a:spcBef>
              <a:spcAft>
                <a:spcPts val="600"/>
              </a:spcAft>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en-GB" sz="2800" dirty="0"/>
              <a:t>Lunar cycles, seasonal changes</a:t>
            </a:r>
          </a:p>
          <a:p>
            <a:pPr marL="336550" indent="-336550" eaLnBrk="1" hangingPunct="1">
              <a:lnSpc>
                <a:spcPct val="90000"/>
              </a:lnSpc>
              <a:spcBef>
                <a:spcPts val="1200"/>
              </a:spcBef>
              <a:spcAft>
                <a:spcPts val="600"/>
              </a:spcAft>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en-GB" sz="2800" dirty="0"/>
              <a:t>Role of culture and mythology</a:t>
            </a:r>
          </a:p>
          <a:p>
            <a:pPr marL="336550" indent="-336550" eaLnBrk="1" hangingPunct="1">
              <a:lnSpc>
                <a:spcPct val="90000"/>
              </a:lnSpc>
              <a:spcBef>
                <a:spcPts val="1200"/>
              </a:spcBef>
              <a:spcAft>
                <a:spcPts val="600"/>
              </a:spcAft>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en-GB" dirty="0"/>
          </a:p>
          <a:p>
            <a:pPr marL="336550" indent="-336550" eaLnBrk="1" hangingPunct="1">
              <a:lnSpc>
                <a:spcPct val="90000"/>
              </a:lnSpc>
              <a:spcBef>
                <a:spcPts val="1200"/>
              </a:spcBef>
              <a:spcAft>
                <a:spcPts val="600"/>
              </a:spcAft>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en-GB" dirty="0"/>
          </a:p>
        </p:txBody>
      </p:sp>
    </p:spTree>
    <p:extLst>
      <p:ext uri="{BB962C8B-B14F-4D97-AF65-F5344CB8AC3E}">
        <p14:creationId xmlns:p14="http://schemas.microsoft.com/office/powerpoint/2010/main" val="40002941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Developments of festivals and events</a:t>
            </a:r>
          </a:p>
        </p:txBody>
      </p:sp>
      <p:sp>
        <p:nvSpPr>
          <p:cNvPr id="3" name="Content Placeholder 2"/>
          <p:cNvSpPr>
            <a:spLocks noGrp="1"/>
          </p:cNvSpPr>
          <p:nvPr>
            <p:ph idx="1"/>
          </p:nvPr>
        </p:nvSpPr>
        <p:spPr/>
        <p:txBody>
          <a:bodyPr>
            <a:normAutofit/>
          </a:bodyPr>
          <a:lstStyle/>
          <a:p>
            <a:pPr marL="336550" indent="-336550" eaLnBrk="1" hangingPunct="1">
              <a:lnSpc>
                <a:spcPct val="90000"/>
              </a:lnSpc>
              <a:spcBef>
                <a:spcPts val="1200"/>
              </a:spcBef>
              <a:spcAft>
                <a:spcPts val="600"/>
              </a:spcAft>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en-GB" sz="2800" dirty="0"/>
              <a:t>Chinese New Year</a:t>
            </a:r>
          </a:p>
          <a:p>
            <a:pPr marL="336550" indent="-336550" eaLnBrk="1" hangingPunct="1">
              <a:lnSpc>
                <a:spcPct val="90000"/>
              </a:lnSpc>
              <a:spcBef>
                <a:spcPts val="1200"/>
              </a:spcBef>
              <a:spcAft>
                <a:spcPts val="600"/>
              </a:spcAft>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en-GB" sz="2800" dirty="0"/>
              <a:t>Ancient Egypt, Greece, Rome</a:t>
            </a:r>
          </a:p>
          <a:p>
            <a:pPr marL="336550" indent="-336550" eaLnBrk="1" hangingPunct="1">
              <a:lnSpc>
                <a:spcPct val="90000"/>
              </a:lnSpc>
              <a:spcBef>
                <a:spcPts val="1200"/>
              </a:spcBef>
              <a:spcAft>
                <a:spcPts val="600"/>
              </a:spcAft>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en-GB" sz="2800" dirty="0"/>
              <a:t>Festus – Latin meaning “Feast-Like”</a:t>
            </a:r>
          </a:p>
          <a:p>
            <a:pPr marL="336550" indent="-336550" eaLnBrk="1" hangingPunct="1">
              <a:lnSpc>
                <a:spcPct val="90000"/>
              </a:lnSpc>
              <a:spcBef>
                <a:spcPts val="1200"/>
              </a:spcBef>
              <a:spcAft>
                <a:spcPts val="600"/>
              </a:spcAft>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en-GB" sz="2800" dirty="0"/>
              <a:t>Mediaeval carnivals in Europe</a:t>
            </a:r>
          </a:p>
          <a:p>
            <a:pPr marL="336550" indent="-336550" eaLnBrk="1" hangingPunct="1">
              <a:lnSpc>
                <a:spcPct val="90000"/>
              </a:lnSpc>
              <a:spcBef>
                <a:spcPts val="1200"/>
              </a:spcBef>
              <a:spcAft>
                <a:spcPts val="600"/>
              </a:spcAft>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en-GB" sz="2800" dirty="0"/>
              <a:t>Religion – Saint’s Days, holy days</a:t>
            </a:r>
          </a:p>
          <a:p>
            <a:pPr marL="336550" indent="-336550" eaLnBrk="1" hangingPunct="1">
              <a:lnSpc>
                <a:spcPct val="90000"/>
              </a:lnSpc>
              <a:spcBef>
                <a:spcPts val="1200"/>
              </a:spcBef>
              <a:spcAft>
                <a:spcPts val="600"/>
              </a:spcAft>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en-GB" sz="2800" dirty="0"/>
              <a:t>Stonehenge; Celts &amp; ‘folk memory’ </a:t>
            </a:r>
            <a:r>
              <a:rPr lang="en-GB" sz="2800" dirty="0" err="1"/>
              <a:t>eg</a:t>
            </a:r>
            <a:r>
              <a:rPr lang="en-GB" sz="2800" dirty="0"/>
              <a:t> Atlantis / the great flood</a:t>
            </a:r>
          </a:p>
          <a:p>
            <a:pPr marL="336550" indent="-336550" eaLnBrk="1" hangingPunct="1">
              <a:lnSpc>
                <a:spcPct val="90000"/>
              </a:lnSpc>
              <a:spcBef>
                <a:spcPts val="1200"/>
              </a:spcBef>
              <a:spcAft>
                <a:spcPts val="600"/>
              </a:spcAft>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en-GB" dirty="0"/>
          </a:p>
          <a:p>
            <a:pPr marL="336550" indent="-336550" eaLnBrk="1" hangingPunct="1">
              <a:lnSpc>
                <a:spcPct val="90000"/>
              </a:lnSpc>
              <a:spcBef>
                <a:spcPts val="1200"/>
              </a:spcBef>
              <a:spcAft>
                <a:spcPts val="600"/>
              </a:spcAft>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en-GB" dirty="0"/>
          </a:p>
          <a:p>
            <a:pPr marL="336550" indent="-336550" eaLnBrk="1" hangingPunct="1">
              <a:lnSpc>
                <a:spcPct val="90000"/>
              </a:lnSpc>
              <a:spcBef>
                <a:spcPts val="1200"/>
              </a:spcBef>
              <a:spcAft>
                <a:spcPts val="600"/>
              </a:spcAft>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en-GB" dirty="0"/>
          </a:p>
        </p:txBody>
      </p:sp>
    </p:spTree>
    <p:extLst>
      <p:ext uri="{BB962C8B-B14F-4D97-AF65-F5344CB8AC3E}">
        <p14:creationId xmlns:p14="http://schemas.microsoft.com/office/powerpoint/2010/main" val="40002941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sz="2800" dirty="0"/>
              <a:t>Origins of Festivals and events</a:t>
            </a:r>
          </a:p>
        </p:txBody>
      </p:sp>
      <p:sp>
        <p:nvSpPr>
          <p:cNvPr id="5123" name="Rectangle 3"/>
          <p:cNvSpPr>
            <a:spLocks noGrp="1" noChangeArrowheads="1"/>
          </p:cNvSpPr>
          <p:nvPr>
            <p:ph idx="1"/>
          </p:nvPr>
        </p:nvSpPr>
        <p:spPr/>
        <p:txBody>
          <a:bodyPr>
            <a:normAutofit/>
          </a:bodyPr>
          <a:lstStyle/>
          <a:p>
            <a:pPr>
              <a:lnSpc>
                <a:spcPct val="80000"/>
              </a:lnSpc>
            </a:pPr>
            <a:r>
              <a:rPr lang="en-GB" sz="2800" dirty="0"/>
              <a:t>What is clear is that the origins of F&amp;E have some common anthropological features in society:</a:t>
            </a:r>
          </a:p>
          <a:p>
            <a:pPr eaLnBrk="1" hangingPunct="1">
              <a:lnSpc>
                <a:spcPct val="80000"/>
              </a:lnSpc>
            </a:pPr>
            <a:r>
              <a:rPr lang="en-GB" sz="2800" dirty="0"/>
              <a:t>Culture</a:t>
            </a:r>
          </a:p>
          <a:p>
            <a:pPr eaLnBrk="1" hangingPunct="1">
              <a:lnSpc>
                <a:spcPct val="80000"/>
              </a:lnSpc>
            </a:pPr>
            <a:r>
              <a:rPr lang="en-GB" sz="2800" dirty="0"/>
              <a:t>Heritage</a:t>
            </a:r>
          </a:p>
          <a:p>
            <a:pPr eaLnBrk="1" hangingPunct="1">
              <a:lnSpc>
                <a:spcPct val="80000"/>
              </a:lnSpc>
            </a:pPr>
            <a:r>
              <a:rPr lang="en-GB" sz="2800" dirty="0"/>
              <a:t>Music</a:t>
            </a:r>
          </a:p>
          <a:p>
            <a:pPr eaLnBrk="1" hangingPunct="1">
              <a:lnSpc>
                <a:spcPct val="80000"/>
              </a:lnSpc>
            </a:pPr>
            <a:r>
              <a:rPr lang="en-GB" sz="2800" dirty="0"/>
              <a:t>Arts </a:t>
            </a:r>
          </a:p>
          <a:p>
            <a:pPr eaLnBrk="1" hangingPunct="1">
              <a:lnSpc>
                <a:spcPct val="80000"/>
              </a:lnSpc>
            </a:pPr>
            <a:r>
              <a:rPr lang="en-GB" sz="2800" dirty="0"/>
              <a:t>Sport</a:t>
            </a:r>
          </a:p>
          <a:p>
            <a:pPr eaLnBrk="1" hangingPunct="1">
              <a:lnSpc>
                <a:spcPct val="80000"/>
              </a:lnSpc>
            </a:pPr>
            <a:r>
              <a:rPr lang="en-GB" sz="2800" dirty="0"/>
              <a:t>Traditionalism</a:t>
            </a:r>
          </a:p>
        </p:txBody>
      </p:sp>
    </p:spTree>
    <p:extLst>
      <p:ext uri="{BB962C8B-B14F-4D97-AF65-F5344CB8AC3E}">
        <p14:creationId xmlns:p14="http://schemas.microsoft.com/office/powerpoint/2010/main" val="28494554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557188"/>
            <a:ext cx="7886700" cy="1133499"/>
          </a:xfrm>
        </p:spPr>
        <p:txBody>
          <a:bodyPr>
            <a:normAutofit/>
          </a:bodyPr>
          <a:lstStyle/>
          <a:p>
            <a:pPr algn="ctr"/>
            <a:r>
              <a:rPr lang="en-GB" sz="4500"/>
              <a:t>Task</a:t>
            </a:r>
          </a:p>
        </p:txBody>
      </p:sp>
      <p:graphicFrame>
        <p:nvGraphicFramePr>
          <p:cNvPr id="5" name="Content Placeholder 2">
            <a:extLst>
              <a:ext uri="{FF2B5EF4-FFF2-40B4-BE49-F238E27FC236}">
                <a16:creationId xmlns:a16="http://schemas.microsoft.com/office/drawing/2014/main" id="{701CC7E7-BDF1-43AC-B9D2-625BA1C0FD53}"/>
              </a:ext>
            </a:extLst>
          </p:cNvPr>
          <p:cNvGraphicFramePr>
            <a:graphicFrameLocks noGrp="1"/>
          </p:cNvGraphicFramePr>
          <p:nvPr>
            <p:ph idx="1"/>
            <p:extLst>
              <p:ext uri="{D42A27DB-BD31-4B8C-83A1-F6EECF244321}">
                <p14:modId xmlns:p14="http://schemas.microsoft.com/office/powerpoint/2010/main" val="569407313"/>
              </p:ext>
            </p:extLst>
          </p:nvPr>
        </p:nvGraphicFramePr>
        <p:xfrm>
          <a:off x="628650" y="1828800"/>
          <a:ext cx="78867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339900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88685" y="804520"/>
            <a:ext cx="2647617" cy="1049235"/>
          </a:xfrm>
        </p:spPr>
        <p:txBody>
          <a:bodyPr>
            <a:normAutofit/>
          </a:bodyPr>
          <a:lstStyle/>
          <a:p>
            <a:r>
              <a:rPr lang="en-GB"/>
              <a:t>Ancient origins</a:t>
            </a:r>
          </a:p>
        </p:txBody>
      </p:sp>
      <p:sp>
        <p:nvSpPr>
          <p:cNvPr id="3" name="Content Placeholder 2"/>
          <p:cNvSpPr>
            <a:spLocks noGrp="1"/>
          </p:cNvSpPr>
          <p:nvPr>
            <p:ph idx="1"/>
          </p:nvPr>
        </p:nvSpPr>
        <p:spPr>
          <a:xfrm>
            <a:off x="1088685" y="2015732"/>
            <a:ext cx="2644893" cy="3450613"/>
          </a:xfrm>
        </p:spPr>
        <p:txBody>
          <a:bodyPr>
            <a:normAutofit/>
          </a:bodyPr>
          <a:lstStyle/>
          <a:p>
            <a:pPr>
              <a:lnSpc>
                <a:spcPct val="110000"/>
              </a:lnSpc>
            </a:pPr>
            <a:r>
              <a:rPr lang="en-GB" sz="1700" dirty="0"/>
              <a:t>Ancient Egypt : evidence from over 5000 years ago (3000 </a:t>
            </a:r>
            <a:r>
              <a:rPr lang="en-GB" sz="1700" dirty="0" err="1"/>
              <a:t>b.c.</a:t>
            </a:r>
            <a:r>
              <a:rPr lang="en-GB" sz="1700" dirty="0"/>
              <a:t>)</a:t>
            </a:r>
          </a:p>
          <a:p>
            <a:pPr>
              <a:lnSpc>
                <a:spcPct val="110000"/>
              </a:lnSpc>
            </a:pPr>
            <a:r>
              <a:rPr lang="en-GB" sz="1700" dirty="0"/>
              <a:t>a wealth of festivals and events!</a:t>
            </a:r>
          </a:p>
          <a:p>
            <a:pPr>
              <a:lnSpc>
                <a:spcPct val="110000"/>
              </a:lnSpc>
            </a:pPr>
            <a:r>
              <a:rPr lang="en-GB" sz="1700" dirty="0">
                <a:hlinkClick r:id="rId2"/>
              </a:rPr>
              <a:t>http://panhistoria.com/www/AncientEgyptianVirtualTemple/calendar1.html</a:t>
            </a:r>
            <a:r>
              <a:rPr lang="en-GB" sz="1700" dirty="0"/>
              <a:t> </a:t>
            </a:r>
          </a:p>
          <a:p>
            <a:pPr>
              <a:lnSpc>
                <a:spcPct val="110000"/>
              </a:lnSpc>
            </a:pPr>
            <a:endParaRPr lang="en-GB" sz="1700" dirty="0"/>
          </a:p>
        </p:txBody>
      </p:sp>
      <p:pic>
        <p:nvPicPr>
          <p:cNvPr id="8194" name="Picture 2" descr="http://www.touregypt.net/images/touregypt/festival5.jpg"/>
          <p:cNvPicPr>
            <a:picLocks noChangeAspect="1" noChangeArrowheads="1"/>
          </p:cNvPicPr>
          <p:nvPr/>
        </p:nvPicPr>
        <p:blipFill rotWithShape="1">
          <a:blip r:embed="rId3" cstate="print"/>
          <a:srcRect l="33898" r="18182" b="1"/>
          <a:stretch/>
        </p:blipFill>
        <p:spPr bwMode="auto">
          <a:xfrm>
            <a:off x="4570444" y="1116345"/>
            <a:ext cx="3616163" cy="3866172"/>
          </a:xfrm>
          <a:prstGeom prst="rect">
            <a:avLst/>
          </a:prstGeom>
          <a:noFill/>
        </p:spPr>
      </p:pic>
    </p:spTree>
    <p:extLst>
      <p:ext uri="{BB962C8B-B14F-4D97-AF65-F5344CB8AC3E}">
        <p14:creationId xmlns:p14="http://schemas.microsoft.com/office/powerpoint/2010/main" val="2089095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365125"/>
            <a:ext cx="7886700" cy="1325563"/>
          </a:xfrm>
        </p:spPr>
        <p:txBody>
          <a:bodyPr>
            <a:normAutofit/>
          </a:bodyPr>
          <a:lstStyle/>
          <a:p>
            <a:r>
              <a:rPr lang="en-GB" sz="4700" dirty="0"/>
              <a:t>Ancient Egyptian Festivals</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777" y="1677373"/>
            <a:ext cx="8140446" cy="18288"/>
          </a:xfrm>
          <a:custGeom>
            <a:avLst/>
            <a:gdLst>
              <a:gd name="connsiteX0" fmla="*/ 0 w 8140446"/>
              <a:gd name="connsiteY0" fmla="*/ 0 h 18288"/>
              <a:gd name="connsiteX1" fmla="*/ 434157 w 8140446"/>
              <a:gd name="connsiteY1" fmla="*/ 0 h 18288"/>
              <a:gd name="connsiteX2" fmla="*/ 1193932 w 8140446"/>
              <a:gd name="connsiteY2" fmla="*/ 0 h 18288"/>
              <a:gd name="connsiteX3" fmla="*/ 1628089 w 8140446"/>
              <a:gd name="connsiteY3" fmla="*/ 0 h 18288"/>
              <a:gd name="connsiteX4" fmla="*/ 2225055 w 8140446"/>
              <a:gd name="connsiteY4" fmla="*/ 0 h 18288"/>
              <a:gd name="connsiteX5" fmla="*/ 3066235 w 8140446"/>
              <a:gd name="connsiteY5" fmla="*/ 0 h 18288"/>
              <a:gd name="connsiteX6" fmla="*/ 3744605 w 8140446"/>
              <a:gd name="connsiteY6" fmla="*/ 0 h 18288"/>
              <a:gd name="connsiteX7" fmla="*/ 4504380 w 8140446"/>
              <a:gd name="connsiteY7" fmla="*/ 0 h 18288"/>
              <a:gd name="connsiteX8" fmla="*/ 5101346 w 8140446"/>
              <a:gd name="connsiteY8" fmla="*/ 0 h 18288"/>
              <a:gd name="connsiteX9" fmla="*/ 5779717 w 8140446"/>
              <a:gd name="connsiteY9" fmla="*/ 0 h 18288"/>
              <a:gd name="connsiteX10" fmla="*/ 6620896 w 8140446"/>
              <a:gd name="connsiteY10" fmla="*/ 0 h 18288"/>
              <a:gd name="connsiteX11" fmla="*/ 7136458 w 8140446"/>
              <a:gd name="connsiteY11" fmla="*/ 0 h 18288"/>
              <a:gd name="connsiteX12" fmla="*/ 8140446 w 8140446"/>
              <a:gd name="connsiteY12" fmla="*/ 0 h 18288"/>
              <a:gd name="connsiteX13" fmla="*/ 8140446 w 8140446"/>
              <a:gd name="connsiteY13" fmla="*/ 18288 h 18288"/>
              <a:gd name="connsiteX14" fmla="*/ 7543480 w 8140446"/>
              <a:gd name="connsiteY14" fmla="*/ 18288 h 18288"/>
              <a:gd name="connsiteX15" fmla="*/ 7109323 w 8140446"/>
              <a:gd name="connsiteY15" fmla="*/ 18288 h 18288"/>
              <a:gd name="connsiteX16" fmla="*/ 6430952 w 8140446"/>
              <a:gd name="connsiteY16" fmla="*/ 18288 h 18288"/>
              <a:gd name="connsiteX17" fmla="*/ 5915391 w 8140446"/>
              <a:gd name="connsiteY17" fmla="*/ 18288 h 18288"/>
              <a:gd name="connsiteX18" fmla="*/ 5237020 w 8140446"/>
              <a:gd name="connsiteY18" fmla="*/ 18288 h 18288"/>
              <a:gd name="connsiteX19" fmla="*/ 4558650 w 8140446"/>
              <a:gd name="connsiteY19" fmla="*/ 18288 h 18288"/>
              <a:gd name="connsiteX20" fmla="*/ 3880279 w 8140446"/>
              <a:gd name="connsiteY20" fmla="*/ 18288 h 18288"/>
              <a:gd name="connsiteX21" fmla="*/ 3201909 w 8140446"/>
              <a:gd name="connsiteY21" fmla="*/ 18288 h 18288"/>
              <a:gd name="connsiteX22" fmla="*/ 2604943 w 8140446"/>
              <a:gd name="connsiteY22" fmla="*/ 18288 h 18288"/>
              <a:gd name="connsiteX23" fmla="*/ 1845168 w 8140446"/>
              <a:gd name="connsiteY23" fmla="*/ 18288 h 18288"/>
              <a:gd name="connsiteX24" fmla="*/ 1166797 w 8140446"/>
              <a:gd name="connsiteY24" fmla="*/ 18288 h 18288"/>
              <a:gd name="connsiteX25" fmla="*/ 0 w 8140446"/>
              <a:gd name="connsiteY25" fmla="*/ 18288 h 18288"/>
              <a:gd name="connsiteX26" fmla="*/ 0 w 8140446"/>
              <a:gd name="connsiteY26" fmla="*/ 0 h 18288"/>
              <a:gd name="connsiteX0" fmla="*/ 0 w 8140446"/>
              <a:gd name="connsiteY0" fmla="*/ 0 h 18288"/>
              <a:gd name="connsiteX1" fmla="*/ 596966 w 8140446"/>
              <a:gd name="connsiteY1" fmla="*/ 0 h 18288"/>
              <a:gd name="connsiteX2" fmla="*/ 1031123 w 8140446"/>
              <a:gd name="connsiteY2" fmla="*/ 0 h 18288"/>
              <a:gd name="connsiteX3" fmla="*/ 1872303 w 8140446"/>
              <a:gd name="connsiteY3" fmla="*/ 0 h 18288"/>
              <a:gd name="connsiteX4" fmla="*/ 2469269 w 8140446"/>
              <a:gd name="connsiteY4" fmla="*/ 0 h 18288"/>
              <a:gd name="connsiteX5" fmla="*/ 3066235 w 8140446"/>
              <a:gd name="connsiteY5" fmla="*/ 0 h 18288"/>
              <a:gd name="connsiteX6" fmla="*/ 3907414 w 8140446"/>
              <a:gd name="connsiteY6" fmla="*/ 0 h 18288"/>
              <a:gd name="connsiteX7" fmla="*/ 4422976 w 8140446"/>
              <a:gd name="connsiteY7" fmla="*/ 0 h 18288"/>
              <a:gd name="connsiteX8" fmla="*/ 5264155 w 8140446"/>
              <a:gd name="connsiteY8" fmla="*/ 0 h 18288"/>
              <a:gd name="connsiteX9" fmla="*/ 6105335 w 8140446"/>
              <a:gd name="connsiteY9" fmla="*/ 0 h 18288"/>
              <a:gd name="connsiteX10" fmla="*/ 6783705 w 8140446"/>
              <a:gd name="connsiteY10" fmla="*/ 0 h 18288"/>
              <a:gd name="connsiteX11" fmla="*/ 8140446 w 8140446"/>
              <a:gd name="connsiteY11" fmla="*/ 0 h 18288"/>
              <a:gd name="connsiteX12" fmla="*/ 8140446 w 8140446"/>
              <a:gd name="connsiteY12" fmla="*/ 18288 h 18288"/>
              <a:gd name="connsiteX13" fmla="*/ 7706289 w 8140446"/>
              <a:gd name="connsiteY13" fmla="*/ 18288 h 18288"/>
              <a:gd name="connsiteX14" fmla="*/ 6865109 w 8140446"/>
              <a:gd name="connsiteY14" fmla="*/ 18288 h 18288"/>
              <a:gd name="connsiteX15" fmla="*/ 6349548 w 8140446"/>
              <a:gd name="connsiteY15" fmla="*/ 18288 h 18288"/>
              <a:gd name="connsiteX16" fmla="*/ 5671177 w 8140446"/>
              <a:gd name="connsiteY16" fmla="*/ 18288 h 18288"/>
              <a:gd name="connsiteX17" fmla="*/ 4829998 w 8140446"/>
              <a:gd name="connsiteY17" fmla="*/ 18288 h 18288"/>
              <a:gd name="connsiteX18" fmla="*/ 4151627 w 8140446"/>
              <a:gd name="connsiteY18" fmla="*/ 18288 h 18288"/>
              <a:gd name="connsiteX19" fmla="*/ 3717470 w 8140446"/>
              <a:gd name="connsiteY19" fmla="*/ 18288 h 18288"/>
              <a:gd name="connsiteX20" fmla="*/ 3201909 w 8140446"/>
              <a:gd name="connsiteY20" fmla="*/ 18288 h 18288"/>
              <a:gd name="connsiteX21" fmla="*/ 2360729 w 8140446"/>
              <a:gd name="connsiteY21" fmla="*/ 18288 h 18288"/>
              <a:gd name="connsiteX22" fmla="*/ 1682359 w 8140446"/>
              <a:gd name="connsiteY22" fmla="*/ 18288 h 18288"/>
              <a:gd name="connsiteX23" fmla="*/ 1166797 w 8140446"/>
              <a:gd name="connsiteY23" fmla="*/ 18288 h 18288"/>
              <a:gd name="connsiteX24" fmla="*/ 0 w 8140446"/>
              <a:gd name="connsiteY24" fmla="*/ 18288 h 18288"/>
              <a:gd name="connsiteX25" fmla="*/ 0 w 8140446"/>
              <a:gd name="connsiteY2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140446" h="18288" fill="none" extrusionOk="0">
                <a:moveTo>
                  <a:pt x="0" y="0"/>
                </a:moveTo>
                <a:cubicBezTo>
                  <a:pt x="87427" y="6231"/>
                  <a:pt x="309612" y="-26324"/>
                  <a:pt x="434157" y="0"/>
                </a:cubicBezTo>
                <a:cubicBezTo>
                  <a:pt x="536972" y="29330"/>
                  <a:pt x="959392" y="28619"/>
                  <a:pt x="1193932" y="0"/>
                </a:cubicBezTo>
                <a:cubicBezTo>
                  <a:pt x="1446097" y="13819"/>
                  <a:pt x="1471680" y="7203"/>
                  <a:pt x="1628089" y="0"/>
                </a:cubicBezTo>
                <a:cubicBezTo>
                  <a:pt x="1817415" y="4047"/>
                  <a:pt x="1949536" y="-59324"/>
                  <a:pt x="2225055" y="0"/>
                </a:cubicBezTo>
                <a:cubicBezTo>
                  <a:pt x="2520490" y="18365"/>
                  <a:pt x="2717469" y="18707"/>
                  <a:pt x="3066235" y="0"/>
                </a:cubicBezTo>
                <a:cubicBezTo>
                  <a:pt x="3437075" y="3751"/>
                  <a:pt x="3408347" y="31644"/>
                  <a:pt x="3744605" y="0"/>
                </a:cubicBezTo>
                <a:cubicBezTo>
                  <a:pt x="4097249" y="-11527"/>
                  <a:pt x="4249699" y="-32555"/>
                  <a:pt x="4504380" y="0"/>
                </a:cubicBezTo>
                <a:cubicBezTo>
                  <a:pt x="4737570" y="17980"/>
                  <a:pt x="4877497" y="1006"/>
                  <a:pt x="5101346" y="0"/>
                </a:cubicBezTo>
                <a:cubicBezTo>
                  <a:pt x="5359305" y="-15330"/>
                  <a:pt x="5447195" y="7257"/>
                  <a:pt x="5779717" y="0"/>
                </a:cubicBezTo>
                <a:cubicBezTo>
                  <a:pt x="6090019" y="-17621"/>
                  <a:pt x="6273151" y="4279"/>
                  <a:pt x="6620896" y="0"/>
                </a:cubicBezTo>
                <a:cubicBezTo>
                  <a:pt x="6968586" y="34056"/>
                  <a:pt x="6990073" y="23587"/>
                  <a:pt x="7136458" y="0"/>
                </a:cubicBezTo>
                <a:cubicBezTo>
                  <a:pt x="7320575" y="20480"/>
                  <a:pt x="7847401" y="-6173"/>
                  <a:pt x="8140446" y="0"/>
                </a:cubicBezTo>
                <a:cubicBezTo>
                  <a:pt x="8139878" y="7862"/>
                  <a:pt x="8140227" y="13269"/>
                  <a:pt x="8140446" y="18288"/>
                </a:cubicBezTo>
                <a:cubicBezTo>
                  <a:pt x="7908069" y="-20636"/>
                  <a:pt x="7683037" y="21977"/>
                  <a:pt x="7543480" y="18288"/>
                </a:cubicBezTo>
                <a:cubicBezTo>
                  <a:pt x="7393752" y="10050"/>
                  <a:pt x="7221032" y="-3229"/>
                  <a:pt x="7109323" y="18288"/>
                </a:cubicBezTo>
                <a:cubicBezTo>
                  <a:pt x="7015297" y="22483"/>
                  <a:pt x="6599332" y="40899"/>
                  <a:pt x="6430952" y="18288"/>
                </a:cubicBezTo>
                <a:cubicBezTo>
                  <a:pt x="6292915" y="-34150"/>
                  <a:pt x="6142305" y="21507"/>
                  <a:pt x="5915391" y="18288"/>
                </a:cubicBezTo>
                <a:cubicBezTo>
                  <a:pt x="5682725" y="47843"/>
                  <a:pt x="5440566" y="31420"/>
                  <a:pt x="5237020" y="18288"/>
                </a:cubicBezTo>
                <a:cubicBezTo>
                  <a:pt x="5046456" y="10577"/>
                  <a:pt x="4706449" y="51976"/>
                  <a:pt x="4558650" y="18288"/>
                </a:cubicBezTo>
                <a:cubicBezTo>
                  <a:pt x="4361396" y="-987"/>
                  <a:pt x="4145362" y="-22303"/>
                  <a:pt x="3880279" y="18288"/>
                </a:cubicBezTo>
                <a:cubicBezTo>
                  <a:pt x="3610716" y="25411"/>
                  <a:pt x="3472690" y="4008"/>
                  <a:pt x="3201909" y="18288"/>
                </a:cubicBezTo>
                <a:cubicBezTo>
                  <a:pt x="2913595" y="35097"/>
                  <a:pt x="2753317" y="-1149"/>
                  <a:pt x="2604943" y="18288"/>
                </a:cubicBezTo>
                <a:cubicBezTo>
                  <a:pt x="2450130" y="36989"/>
                  <a:pt x="1974183" y="40159"/>
                  <a:pt x="1845168" y="18288"/>
                </a:cubicBezTo>
                <a:cubicBezTo>
                  <a:pt x="1677929" y="220"/>
                  <a:pt x="1378098" y="-772"/>
                  <a:pt x="1166797" y="18288"/>
                </a:cubicBezTo>
                <a:cubicBezTo>
                  <a:pt x="921150" y="53277"/>
                  <a:pt x="327457" y="47297"/>
                  <a:pt x="0" y="18288"/>
                </a:cubicBezTo>
                <a:cubicBezTo>
                  <a:pt x="-589" y="13471"/>
                  <a:pt x="-474" y="7409"/>
                  <a:pt x="0" y="0"/>
                </a:cubicBezTo>
                <a:close/>
              </a:path>
              <a:path w="8140446" h="18288" stroke="0" extrusionOk="0">
                <a:moveTo>
                  <a:pt x="0" y="0"/>
                </a:moveTo>
                <a:cubicBezTo>
                  <a:pt x="136968" y="-25482"/>
                  <a:pt x="379786" y="11224"/>
                  <a:pt x="596966" y="0"/>
                </a:cubicBezTo>
                <a:cubicBezTo>
                  <a:pt x="815878" y="-21223"/>
                  <a:pt x="832062" y="11868"/>
                  <a:pt x="1031123" y="0"/>
                </a:cubicBezTo>
                <a:cubicBezTo>
                  <a:pt x="1256800" y="-30738"/>
                  <a:pt x="1658090" y="-20345"/>
                  <a:pt x="1872303" y="0"/>
                </a:cubicBezTo>
                <a:cubicBezTo>
                  <a:pt x="2115604" y="28431"/>
                  <a:pt x="2277865" y="-40642"/>
                  <a:pt x="2469269" y="0"/>
                </a:cubicBezTo>
                <a:cubicBezTo>
                  <a:pt x="2679731" y="25919"/>
                  <a:pt x="2788602" y="-6498"/>
                  <a:pt x="3066235" y="0"/>
                </a:cubicBezTo>
                <a:cubicBezTo>
                  <a:pt x="3325663" y="-14487"/>
                  <a:pt x="3706561" y="67517"/>
                  <a:pt x="3907414" y="0"/>
                </a:cubicBezTo>
                <a:cubicBezTo>
                  <a:pt x="4127229" y="-37113"/>
                  <a:pt x="4179037" y="-8167"/>
                  <a:pt x="4422976" y="0"/>
                </a:cubicBezTo>
                <a:cubicBezTo>
                  <a:pt x="4683575" y="-28486"/>
                  <a:pt x="5055803" y="-13799"/>
                  <a:pt x="5264155" y="0"/>
                </a:cubicBezTo>
                <a:cubicBezTo>
                  <a:pt x="5513566" y="14315"/>
                  <a:pt x="5735215" y="2768"/>
                  <a:pt x="6105335" y="0"/>
                </a:cubicBezTo>
                <a:cubicBezTo>
                  <a:pt x="6510913" y="-12587"/>
                  <a:pt x="6456171" y="3247"/>
                  <a:pt x="6783705" y="0"/>
                </a:cubicBezTo>
                <a:cubicBezTo>
                  <a:pt x="7057099" y="-15461"/>
                  <a:pt x="7592067" y="5384"/>
                  <a:pt x="8140446" y="0"/>
                </a:cubicBezTo>
                <a:cubicBezTo>
                  <a:pt x="8140452" y="8597"/>
                  <a:pt x="8141122" y="9732"/>
                  <a:pt x="8140446" y="18288"/>
                </a:cubicBezTo>
                <a:cubicBezTo>
                  <a:pt x="7961834" y="8406"/>
                  <a:pt x="7874097" y="10350"/>
                  <a:pt x="7706289" y="18288"/>
                </a:cubicBezTo>
                <a:cubicBezTo>
                  <a:pt x="7582508" y="-14920"/>
                  <a:pt x="7179551" y="-33111"/>
                  <a:pt x="6865109" y="18288"/>
                </a:cubicBezTo>
                <a:cubicBezTo>
                  <a:pt x="6583382" y="24117"/>
                  <a:pt x="6525821" y="36696"/>
                  <a:pt x="6349548" y="18288"/>
                </a:cubicBezTo>
                <a:cubicBezTo>
                  <a:pt x="6209953" y="10881"/>
                  <a:pt x="5959707" y="-47828"/>
                  <a:pt x="5671177" y="18288"/>
                </a:cubicBezTo>
                <a:cubicBezTo>
                  <a:pt x="5387744" y="29809"/>
                  <a:pt x="5228514" y="101507"/>
                  <a:pt x="4829998" y="18288"/>
                </a:cubicBezTo>
                <a:cubicBezTo>
                  <a:pt x="4415646" y="-28596"/>
                  <a:pt x="4343809" y="28954"/>
                  <a:pt x="4151627" y="18288"/>
                </a:cubicBezTo>
                <a:cubicBezTo>
                  <a:pt x="3950673" y="-9796"/>
                  <a:pt x="3879947" y="41143"/>
                  <a:pt x="3717470" y="18288"/>
                </a:cubicBezTo>
                <a:cubicBezTo>
                  <a:pt x="3558660" y="10110"/>
                  <a:pt x="3468854" y="29375"/>
                  <a:pt x="3201909" y="18288"/>
                </a:cubicBezTo>
                <a:cubicBezTo>
                  <a:pt x="2965673" y="10505"/>
                  <a:pt x="2568327" y="22116"/>
                  <a:pt x="2360729" y="18288"/>
                </a:cubicBezTo>
                <a:cubicBezTo>
                  <a:pt x="2171885" y="49144"/>
                  <a:pt x="1923258" y="16020"/>
                  <a:pt x="1682359" y="18288"/>
                </a:cubicBezTo>
                <a:cubicBezTo>
                  <a:pt x="1430698" y="-2378"/>
                  <a:pt x="1324229" y="-1751"/>
                  <a:pt x="1166797" y="18288"/>
                </a:cubicBezTo>
                <a:cubicBezTo>
                  <a:pt x="1001390" y="41795"/>
                  <a:pt x="324313" y="57964"/>
                  <a:pt x="0" y="18288"/>
                </a:cubicBezTo>
                <a:cubicBezTo>
                  <a:pt x="285" y="13135"/>
                  <a:pt x="532" y="5956"/>
                  <a:pt x="0" y="0"/>
                </a:cubicBezTo>
                <a:close/>
              </a:path>
              <a:path w="8140446" h="18288" fill="none" stroke="0" extrusionOk="0">
                <a:moveTo>
                  <a:pt x="0" y="0"/>
                </a:moveTo>
                <a:cubicBezTo>
                  <a:pt x="69532" y="-6557"/>
                  <a:pt x="264219" y="3919"/>
                  <a:pt x="434157" y="0"/>
                </a:cubicBezTo>
                <a:cubicBezTo>
                  <a:pt x="600013" y="9090"/>
                  <a:pt x="921449" y="-13478"/>
                  <a:pt x="1193932" y="0"/>
                </a:cubicBezTo>
                <a:cubicBezTo>
                  <a:pt x="1443592" y="14844"/>
                  <a:pt x="1471188" y="10722"/>
                  <a:pt x="1628089" y="0"/>
                </a:cubicBezTo>
                <a:cubicBezTo>
                  <a:pt x="1750006" y="-24149"/>
                  <a:pt x="1967480" y="-14904"/>
                  <a:pt x="2225055" y="0"/>
                </a:cubicBezTo>
                <a:cubicBezTo>
                  <a:pt x="2503918" y="19247"/>
                  <a:pt x="2709263" y="-16351"/>
                  <a:pt x="3066235" y="0"/>
                </a:cubicBezTo>
                <a:cubicBezTo>
                  <a:pt x="3429723" y="-1627"/>
                  <a:pt x="3399401" y="30976"/>
                  <a:pt x="3744605" y="0"/>
                </a:cubicBezTo>
                <a:cubicBezTo>
                  <a:pt x="4081920" y="-40602"/>
                  <a:pt x="4258272" y="-2441"/>
                  <a:pt x="4504380" y="0"/>
                </a:cubicBezTo>
                <a:cubicBezTo>
                  <a:pt x="4760039" y="21121"/>
                  <a:pt x="4866555" y="-1351"/>
                  <a:pt x="5101346" y="0"/>
                </a:cubicBezTo>
                <a:cubicBezTo>
                  <a:pt x="5336279" y="1859"/>
                  <a:pt x="5465100" y="30801"/>
                  <a:pt x="5779717" y="0"/>
                </a:cubicBezTo>
                <a:cubicBezTo>
                  <a:pt x="6117018" y="-2879"/>
                  <a:pt x="6273497" y="-5002"/>
                  <a:pt x="6620896" y="0"/>
                </a:cubicBezTo>
                <a:cubicBezTo>
                  <a:pt x="6972306" y="38666"/>
                  <a:pt x="6992056" y="28334"/>
                  <a:pt x="7136458" y="0"/>
                </a:cubicBezTo>
                <a:cubicBezTo>
                  <a:pt x="7325567" y="-61201"/>
                  <a:pt x="7766555" y="-88399"/>
                  <a:pt x="8140446" y="0"/>
                </a:cubicBezTo>
                <a:cubicBezTo>
                  <a:pt x="8140031" y="7748"/>
                  <a:pt x="8139515" y="13015"/>
                  <a:pt x="8140446" y="18288"/>
                </a:cubicBezTo>
                <a:cubicBezTo>
                  <a:pt x="7892673" y="-4012"/>
                  <a:pt x="7668025" y="650"/>
                  <a:pt x="7543480" y="18288"/>
                </a:cubicBezTo>
                <a:cubicBezTo>
                  <a:pt x="7406710" y="-3467"/>
                  <a:pt x="7207646" y="8893"/>
                  <a:pt x="7109323" y="18288"/>
                </a:cubicBezTo>
                <a:cubicBezTo>
                  <a:pt x="6993037" y="49011"/>
                  <a:pt x="6598723" y="59405"/>
                  <a:pt x="6430952" y="18288"/>
                </a:cubicBezTo>
                <a:cubicBezTo>
                  <a:pt x="6284771" y="15315"/>
                  <a:pt x="6162730" y="20350"/>
                  <a:pt x="5915391" y="18288"/>
                </a:cubicBezTo>
                <a:cubicBezTo>
                  <a:pt x="5684668" y="13603"/>
                  <a:pt x="5422852" y="53618"/>
                  <a:pt x="5237020" y="18288"/>
                </a:cubicBezTo>
                <a:cubicBezTo>
                  <a:pt x="5035482" y="26296"/>
                  <a:pt x="4719808" y="55145"/>
                  <a:pt x="4558650" y="18288"/>
                </a:cubicBezTo>
                <a:cubicBezTo>
                  <a:pt x="4375169" y="-35587"/>
                  <a:pt x="4137553" y="12086"/>
                  <a:pt x="3880279" y="18288"/>
                </a:cubicBezTo>
                <a:cubicBezTo>
                  <a:pt x="3624533" y="32648"/>
                  <a:pt x="3467387" y="6480"/>
                  <a:pt x="3201909" y="18288"/>
                </a:cubicBezTo>
                <a:cubicBezTo>
                  <a:pt x="2918126" y="73342"/>
                  <a:pt x="2717830" y="-17156"/>
                  <a:pt x="2604943" y="18288"/>
                </a:cubicBezTo>
                <a:cubicBezTo>
                  <a:pt x="2496133" y="44525"/>
                  <a:pt x="2003915" y="18254"/>
                  <a:pt x="1845168" y="18288"/>
                </a:cubicBezTo>
                <a:cubicBezTo>
                  <a:pt x="1694518" y="14989"/>
                  <a:pt x="1344959" y="44188"/>
                  <a:pt x="1166797" y="18288"/>
                </a:cubicBezTo>
                <a:cubicBezTo>
                  <a:pt x="935925" y="69451"/>
                  <a:pt x="319712" y="-63972"/>
                  <a:pt x="0" y="18288"/>
                </a:cubicBezTo>
                <a:cubicBezTo>
                  <a:pt x="1307" y="12414"/>
                  <a:pt x="-32" y="574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custGeom>
                    <a:avLst/>
                    <a:gdLst>
                      <a:gd name="connsiteX0" fmla="*/ 0 w 8140446"/>
                      <a:gd name="connsiteY0" fmla="*/ 0 h 18288"/>
                      <a:gd name="connsiteX1" fmla="*/ 434157 w 8140446"/>
                      <a:gd name="connsiteY1" fmla="*/ 0 h 18288"/>
                      <a:gd name="connsiteX2" fmla="*/ 1193932 w 8140446"/>
                      <a:gd name="connsiteY2" fmla="*/ 0 h 18288"/>
                      <a:gd name="connsiteX3" fmla="*/ 1628089 w 8140446"/>
                      <a:gd name="connsiteY3" fmla="*/ 0 h 18288"/>
                      <a:gd name="connsiteX4" fmla="*/ 2225055 w 8140446"/>
                      <a:gd name="connsiteY4" fmla="*/ 0 h 18288"/>
                      <a:gd name="connsiteX5" fmla="*/ 3066235 w 8140446"/>
                      <a:gd name="connsiteY5" fmla="*/ 0 h 18288"/>
                      <a:gd name="connsiteX6" fmla="*/ 3744605 w 8140446"/>
                      <a:gd name="connsiteY6" fmla="*/ 0 h 18288"/>
                      <a:gd name="connsiteX7" fmla="*/ 4504380 w 8140446"/>
                      <a:gd name="connsiteY7" fmla="*/ 0 h 18288"/>
                      <a:gd name="connsiteX8" fmla="*/ 5101346 w 8140446"/>
                      <a:gd name="connsiteY8" fmla="*/ 0 h 18288"/>
                      <a:gd name="connsiteX9" fmla="*/ 5779717 w 8140446"/>
                      <a:gd name="connsiteY9" fmla="*/ 0 h 18288"/>
                      <a:gd name="connsiteX10" fmla="*/ 6620896 w 8140446"/>
                      <a:gd name="connsiteY10" fmla="*/ 0 h 18288"/>
                      <a:gd name="connsiteX11" fmla="*/ 7136458 w 8140446"/>
                      <a:gd name="connsiteY11" fmla="*/ 0 h 18288"/>
                      <a:gd name="connsiteX12" fmla="*/ 8140446 w 8140446"/>
                      <a:gd name="connsiteY12" fmla="*/ 0 h 18288"/>
                      <a:gd name="connsiteX13" fmla="*/ 8140446 w 8140446"/>
                      <a:gd name="connsiteY13" fmla="*/ 18288 h 18288"/>
                      <a:gd name="connsiteX14" fmla="*/ 7543480 w 8140446"/>
                      <a:gd name="connsiteY14" fmla="*/ 18288 h 18288"/>
                      <a:gd name="connsiteX15" fmla="*/ 7109323 w 8140446"/>
                      <a:gd name="connsiteY15" fmla="*/ 18288 h 18288"/>
                      <a:gd name="connsiteX16" fmla="*/ 6430952 w 8140446"/>
                      <a:gd name="connsiteY16" fmla="*/ 18288 h 18288"/>
                      <a:gd name="connsiteX17" fmla="*/ 5915391 w 8140446"/>
                      <a:gd name="connsiteY17" fmla="*/ 18288 h 18288"/>
                      <a:gd name="connsiteX18" fmla="*/ 5237020 w 8140446"/>
                      <a:gd name="connsiteY18" fmla="*/ 18288 h 18288"/>
                      <a:gd name="connsiteX19" fmla="*/ 4558650 w 8140446"/>
                      <a:gd name="connsiteY19" fmla="*/ 18288 h 18288"/>
                      <a:gd name="connsiteX20" fmla="*/ 3880279 w 8140446"/>
                      <a:gd name="connsiteY20" fmla="*/ 18288 h 18288"/>
                      <a:gd name="connsiteX21" fmla="*/ 3201909 w 8140446"/>
                      <a:gd name="connsiteY21" fmla="*/ 18288 h 18288"/>
                      <a:gd name="connsiteX22" fmla="*/ 2604943 w 8140446"/>
                      <a:gd name="connsiteY22" fmla="*/ 18288 h 18288"/>
                      <a:gd name="connsiteX23" fmla="*/ 1845168 w 8140446"/>
                      <a:gd name="connsiteY23" fmla="*/ 18288 h 18288"/>
                      <a:gd name="connsiteX24" fmla="*/ 1166797 w 8140446"/>
                      <a:gd name="connsiteY24" fmla="*/ 18288 h 18288"/>
                      <a:gd name="connsiteX25" fmla="*/ 0 w 8140446"/>
                      <a:gd name="connsiteY25" fmla="*/ 18288 h 18288"/>
                      <a:gd name="connsiteX26" fmla="*/ 0 w 8140446"/>
                      <a:gd name="connsiteY2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140446" h="18288" fill="none" extrusionOk="0">
                        <a:moveTo>
                          <a:pt x="0" y="0"/>
                        </a:moveTo>
                        <a:cubicBezTo>
                          <a:pt x="94920" y="9103"/>
                          <a:pt x="287892" y="-4966"/>
                          <a:pt x="434157" y="0"/>
                        </a:cubicBezTo>
                        <a:cubicBezTo>
                          <a:pt x="580422" y="4966"/>
                          <a:pt x="943595" y="-14182"/>
                          <a:pt x="1193932" y="0"/>
                        </a:cubicBezTo>
                        <a:cubicBezTo>
                          <a:pt x="1444270" y="14182"/>
                          <a:pt x="1472129" y="5523"/>
                          <a:pt x="1628089" y="0"/>
                        </a:cubicBezTo>
                        <a:cubicBezTo>
                          <a:pt x="1784049" y="-5523"/>
                          <a:pt x="1962419" y="-17322"/>
                          <a:pt x="2225055" y="0"/>
                        </a:cubicBezTo>
                        <a:cubicBezTo>
                          <a:pt x="2487691" y="17322"/>
                          <a:pt x="2700681" y="1311"/>
                          <a:pt x="3066235" y="0"/>
                        </a:cubicBezTo>
                        <a:cubicBezTo>
                          <a:pt x="3431789" y="-1311"/>
                          <a:pt x="3405662" y="25081"/>
                          <a:pt x="3744605" y="0"/>
                        </a:cubicBezTo>
                        <a:cubicBezTo>
                          <a:pt x="4083548" y="-25081"/>
                          <a:pt x="4265111" y="-11945"/>
                          <a:pt x="4504380" y="0"/>
                        </a:cubicBezTo>
                        <a:cubicBezTo>
                          <a:pt x="4743649" y="11945"/>
                          <a:pt x="4860394" y="-2832"/>
                          <a:pt x="5101346" y="0"/>
                        </a:cubicBezTo>
                        <a:cubicBezTo>
                          <a:pt x="5342298" y="2832"/>
                          <a:pt x="5456387" y="23676"/>
                          <a:pt x="5779717" y="0"/>
                        </a:cubicBezTo>
                        <a:cubicBezTo>
                          <a:pt x="6103047" y="-23676"/>
                          <a:pt x="6270379" y="-37291"/>
                          <a:pt x="6620896" y="0"/>
                        </a:cubicBezTo>
                        <a:cubicBezTo>
                          <a:pt x="6971413" y="37291"/>
                          <a:pt x="6989068" y="24674"/>
                          <a:pt x="7136458" y="0"/>
                        </a:cubicBezTo>
                        <a:cubicBezTo>
                          <a:pt x="7283848" y="-24674"/>
                          <a:pt x="7752532" y="-22436"/>
                          <a:pt x="8140446" y="0"/>
                        </a:cubicBezTo>
                        <a:cubicBezTo>
                          <a:pt x="8140314" y="7702"/>
                          <a:pt x="8140234" y="13511"/>
                          <a:pt x="8140446" y="18288"/>
                        </a:cubicBezTo>
                        <a:cubicBezTo>
                          <a:pt x="7906329" y="-3043"/>
                          <a:pt x="7681180" y="27465"/>
                          <a:pt x="7543480" y="18288"/>
                        </a:cubicBezTo>
                        <a:cubicBezTo>
                          <a:pt x="7405780" y="9111"/>
                          <a:pt x="7216607" y="3660"/>
                          <a:pt x="7109323" y="18288"/>
                        </a:cubicBezTo>
                        <a:cubicBezTo>
                          <a:pt x="7002039" y="32916"/>
                          <a:pt x="6576231" y="42692"/>
                          <a:pt x="6430952" y="18288"/>
                        </a:cubicBezTo>
                        <a:cubicBezTo>
                          <a:pt x="6285673" y="-6116"/>
                          <a:pt x="6138840" y="34521"/>
                          <a:pt x="5915391" y="18288"/>
                        </a:cubicBezTo>
                        <a:cubicBezTo>
                          <a:pt x="5691942" y="2055"/>
                          <a:pt x="5459460" y="51666"/>
                          <a:pt x="5237020" y="18288"/>
                        </a:cubicBezTo>
                        <a:cubicBezTo>
                          <a:pt x="5014580" y="-15090"/>
                          <a:pt x="4747677" y="40449"/>
                          <a:pt x="4558650" y="18288"/>
                        </a:cubicBezTo>
                        <a:cubicBezTo>
                          <a:pt x="4369623" y="-3873"/>
                          <a:pt x="4146061" y="12568"/>
                          <a:pt x="3880279" y="18288"/>
                        </a:cubicBezTo>
                        <a:cubicBezTo>
                          <a:pt x="3614497" y="24008"/>
                          <a:pt x="3473808" y="-12908"/>
                          <a:pt x="3201909" y="18288"/>
                        </a:cubicBezTo>
                        <a:cubicBezTo>
                          <a:pt x="2930010" y="49484"/>
                          <a:pt x="2728175" y="-3430"/>
                          <a:pt x="2604943" y="18288"/>
                        </a:cubicBezTo>
                        <a:cubicBezTo>
                          <a:pt x="2481711" y="40006"/>
                          <a:pt x="2004334" y="26952"/>
                          <a:pt x="1845168" y="18288"/>
                        </a:cubicBezTo>
                        <a:cubicBezTo>
                          <a:pt x="1686003" y="9624"/>
                          <a:pt x="1375070" y="37580"/>
                          <a:pt x="1166797" y="18288"/>
                        </a:cubicBezTo>
                        <a:cubicBezTo>
                          <a:pt x="958524" y="-1004"/>
                          <a:pt x="342846" y="8880"/>
                          <a:pt x="0" y="18288"/>
                        </a:cubicBezTo>
                        <a:cubicBezTo>
                          <a:pt x="129" y="13298"/>
                          <a:pt x="-675" y="6857"/>
                          <a:pt x="0" y="0"/>
                        </a:cubicBezTo>
                        <a:close/>
                      </a:path>
                      <a:path w="8140446" h="18288" stroke="0" extrusionOk="0">
                        <a:moveTo>
                          <a:pt x="0" y="0"/>
                        </a:moveTo>
                        <a:cubicBezTo>
                          <a:pt x="142435" y="-24533"/>
                          <a:pt x="380026" y="17447"/>
                          <a:pt x="596966" y="0"/>
                        </a:cubicBezTo>
                        <a:cubicBezTo>
                          <a:pt x="813906" y="-17447"/>
                          <a:pt x="830530" y="13462"/>
                          <a:pt x="1031123" y="0"/>
                        </a:cubicBezTo>
                        <a:cubicBezTo>
                          <a:pt x="1231716" y="-13462"/>
                          <a:pt x="1634038" y="0"/>
                          <a:pt x="1872303" y="0"/>
                        </a:cubicBezTo>
                        <a:cubicBezTo>
                          <a:pt x="2110568" y="0"/>
                          <a:pt x="2261934" y="-25727"/>
                          <a:pt x="2469269" y="0"/>
                        </a:cubicBezTo>
                        <a:cubicBezTo>
                          <a:pt x="2676604" y="25727"/>
                          <a:pt x="2790440" y="16284"/>
                          <a:pt x="3066235" y="0"/>
                        </a:cubicBezTo>
                        <a:cubicBezTo>
                          <a:pt x="3342030" y="-16284"/>
                          <a:pt x="3685603" y="41976"/>
                          <a:pt x="3907414" y="0"/>
                        </a:cubicBezTo>
                        <a:cubicBezTo>
                          <a:pt x="4129225" y="-41976"/>
                          <a:pt x="4177416" y="-7598"/>
                          <a:pt x="4422976" y="0"/>
                        </a:cubicBezTo>
                        <a:cubicBezTo>
                          <a:pt x="4668536" y="7598"/>
                          <a:pt x="5023499" y="-28058"/>
                          <a:pt x="5264155" y="0"/>
                        </a:cubicBezTo>
                        <a:cubicBezTo>
                          <a:pt x="5504811" y="28058"/>
                          <a:pt x="5703675" y="13288"/>
                          <a:pt x="6105335" y="0"/>
                        </a:cubicBezTo>
                        <a:cubicBezTo>
                          <a:pt x="6506995" y="-13288"/>
                          <a:pt x="6455516" y="-5124"/>
                          <a:pt x="6783705" y="0"/>
                        </a:cubicBezTo>
                        <a:cubicBezTo>
                          <a:pt x="7111894" y="5124"/>
                          <a:pt x="7512856" y="10604"/>
                          <a:pt x="8140446" y="0"/>
                        </a:cubicBezTo>
                        <a:cubicBezTo>
                          <a:pt x="8140458" y="8833"/>
                          <a:pt x="8140986" y="9830"/>
                          <a:pt x="8140446" y="18288"/>
                        </a:cubicBezTo>
                        <a:cubicBezTo>
                          <a:pt x="7959314" y="3345"/>
                          <a:pt x="7870113" y="10437"/>
                          <a:pt x="7706289" y="18288"/>
                        </a:cubicBezTo>
                        <a:cubicBezTo>
                          <a:pt x="7542465" y="26139"/>
                          <a:pt x="7157940" y="17482"/>
                          <a:pt x="6865109" y="18288"/>
                        </a:cubicBezTo>
                        <a:cubicBezTo>
                          <a:pt x="6572278" y="19094"/>
                          <a:pt x="6524256" y="38051"/>
                          <a:pt x="6349548" y="18288"/>
                        </a:cubicBezTo>
                        <a:cubicBezTo>
                          <a:pt x="6174840" y="-1475"/>
                          <a:pt x="5951624" y="174"/>
                          <a:pt x="5671177" y="18288"/>
                        </a:cubicBezTo>
                        <a:cubicBezTo>
                          <a:pt x="5390730" y="36402"/>
                          <a:pt x="5222992" y="60058"/>
                          <a:pt x="4829998" y="18288"/>
                        </a:cubicBezTo>
                        <a:cubicBezTo>
                          <a:pt x="4437004" y="-23482"/>
                          <a:pt x="4344181" y="39087"/>
                          <a:pt x="4151627" y="18288"/>
                        </a:cubicBezTo>
                        <a:cubicBezTo>
                          <a:pt x="3959073" y="-2511"/>
                          <a:pt x="3886970" y="32875"/>
                          <a:pt x="3717470" y="18288"/>
                        </a:cubicBezTo>
                        <a:cubicBezTo>
                          <a:pt x="3547970" y="3701"/>
                          <a:pt x="3451521" y="31872"/>
                          <a:pt x="3201909" y="18288"/>
                        </a:cubicBezTo>
                        <a:cubicBezTo>
                          <a:pt x="2952297" y="4704"/>
                          <a:pt x="2543413" y="6029"/>
                          <a:pt x="2360729" y="18288"/>
                        </a:cubicBezTo>
                        <a:cubicBezTo>
                          <a:pt x="2178045" y="30547"/>
                          <a:pt x="1906056" y="25847"/>
                          <a:pt x="1682359" y="18288"/>
                        </a:cubicBezTo>
                        <a:cubicBezTo>
                          <a:pt x="1458662" y="10730"/>
                          <a:pt x="1330405" y="8046"/>
                          <a:pt x="1166797" y="18288"/>
                        </a:cubicBezTo>
                        <a:cubicBezTo>
                          <a:pt x="1003189" y="28530"/>
                          <a:pt x="278098" y="19533"/>
                          <a:pt x="0" y="18288"/>
                        </a:cubicBezTo>
                        <a:cubicBezTo>
                          <a:pt x="74" y="14054"/>
                          <a:pt x="-46" y="6997"/>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28650" y="1929384"/>
            <a:ext cx="7886700" cy="4251960"/>
          </a:xfrm>
        </p:spPr>
        <p:txBody>
          <a:bodyPr>
            <a:normAutofit/>
          </a:bodyPr>
          <a:lstStyle/>
          <a:p>
            <a:r>
              <a:rPr lang="en-US" sz="1900" dirty="0"/>
              <a:t>Centered on procession by land and river</a:t>
            </a:r>
          </a:p>
          <a:p>
            <a:r>
              <a:rPr lang="en-US" sz="1900" dirty="0"/>
              <a:t>Celebrated on particular days or series of days in the official year. </a:t>
            </a:r>
          </a:p>
          <a:p>
            <a:r>
              <a:rPr lang="en-US" sz="1900" dirty="0"/>
              <a:t>The official year (365 days) was just short of the solar year, 365 1/4 days); as a result, the official year gradually moved back, with the official 'winter' months and their festivals falling into the summer. </a:t>
            </a:r>
          </a:p>
          <a:p>
            <a:r>
              <a:rPr lang="en-US" sz="1900" dirty="0"/>
              <a:t>There seems to be no attempt to move the festivals, even those relating to other events in the solar year such as flood, or the low-river sowing season. </a:t>
            </a:r>
          </a:p>
          <a:p>
            <a:r>
              <a:rPr lang="en-GB" sz="1900" dirty="0"/>
              <a:t>The evidence for festivals is uneven; there are more inscriptions recording funerary and royal festivals, and far more evidence from Thebes than from the rest of Egypt. One of the most important sources is the hieroglyphic inscription recording a great festival list in the temple for Ramesses III at </a:t>
            </a:r>
            <a:r>
              <a:rPr lang="en-GB" sz="1900" dirty="0" err="1"/>
              <a:t>Medinet</a:t>
            </a:r>
            <a:r>
              <a:rPr lang="en-GB" sz="1900" dirty="0"/>
              <a:t> Habu.</a:t>
            </a:r>
          </a:p>
          <a:p>
            <a:endParaRPr lang="en-GB" sz="19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1" descr="http://www.ancientgreece.co.uk/festivals/images/horse_race.jpg"/>
          <p:cNvPicPr>
            <a:picLocks noChangeAspect="1" noChangeArrowheads="1"/>
          </p:cNvPicPr>
          <p:nvPr/>
        </p:nvPicPr>
        <p:blipFill>
          <a:blip r:embed="rId2" cstate="print"/>
          <a:srcRect/>
          <a:stretch>
            <a:fillRect/>
          </a:stretch>
        </p:blipFill>
        <p:spPr bwMode="auto">
          <a:xfrm>
            <a:off x="462045" y="1412776"/>
            <a:ext cx="2269130" cy="1368152"/>
          </a:xfrm>
          <a:prstGeom prst="rect">
            <a:avLst/>
          </a:prstGeom>
          <a:noFill/>
        </p:spPr>
      </p:pic>
      <p:pic>
        <p:nvPicPr>
          <p:cNvPr id="27650" name="Picture 2" descr="http://www.ancientgreece.co.uk/festivals/images/awarding_prize.jpg"/>
          <p:cNvPicPr>
            <a:picLocks noChangeAspect="1" noChangeArrowheads="1"/>
          </p:cNvPicPr>
          <p:nvPr/>
        </p:nvPicPr>
        <p:blipFill>
          <a:blip r:embed="rId3" cstate="print"/>
          <a:srcRect/>
          <a:stretch>
            <a:fillRect/>
          </a:stretch>
        </p:blipFill>
        <p:spPr bwMode="auto">
          <a:xfrm>
            <a:off x="755576" y="4293096"/>
            <a:ext cx="1580381" cy="1874080"/>
          </a:xfrm>
          <a:prstGeom prst="rect">
            <a:avLst/>
          </a:prstGeom>
          <a:noFill/>
        </p:spPr>
      </p:pic>
      <p:pic>
        <p:nvPicPr>
          <p:cNvPr id="27651" name="Picture 3" descr="http://www.ancientgreece.co.uk/festivals/images/dionysus.jpg"/>
          <p:cNvPicPr>
            <a:picLocks noChangeAspect="1" noChangeArrowheads="1"/>
          </p:cNvPicPr>
          <p:nvPr/>
        </p:nvPicPr>
        <p:blipFill>
          <a:blip r:embed="rId4" cstate="print"/>
          <a:srcRect/>
          <a:stretch>
            <a:fillRect/>
          </a:stretch>
        </p:blipFill>
        <p:spPr bwMode="auto">
          <a:xfrm>
            <a:off x="5508104" y="2780928"/>
            <a:ext cx="1800200" cy="1128125"/>
          </a:xfrm>
          <a:prstGeom prst="rect">
            <a:avLst/>
          </a:prstGeom>
          <a:noFill/>
        </p:spPr>
      </p:pic>
      <p:sp>
        <p:nvSpPr>
          <p:cNvPr id="9" name="Rectangle 8"/>
          <p:cNvSpPr/>
          <p:nvPr/>
        </p:nvSpPr>
        <p:spPr>
          <a:xfrm>
            <a:off x="2731175" y="1555166"/>
            <a:ext cx="5976664" cy="1323439"/>
          </a:xfrm>
          <a:prstGeom prst="rect">
            <a:avLst/>
          </a:prstGeom>
        </p:spPr>
        <p:txBody>
          <a:bodyPr wrap="square">
            <a:spAutoFit/>
          </a:bodyPr>
          <a:lstStyle/>
          <a:p>
            <a:r>
              <a:rPr lang="en-US" sz="2000" dirty="0"/>
              <a:t>Festivals were an important part of life in ancient Greece, and were a central part of worshipping the gods. They usually included a procession and a sacrifice. </a:t>
            </a:r>
          </a:p>
        </p:txBody>
      </p:sp>
      <p:sp>
        <p:nvSpPr>
          <p:cNvPr id="10" name="Rectangle 9"/>
          <p:cNvSpPr/>
          <p:nvPr/>
        </p:nvSpPr>
        <p:spPr>
          <a:xfrm>
            <a:off x="1231388" y="2987191"/>
            <a:ext cx="4283968" cy="1015663"/>
          </a:xfrm>
          <a:prstGeom prst="rect">
            <a:avLst/>
          </a:prstGeom>
        </p:spPr>
        <p:txBody>
          <a:bodyPr wrap="square">
            <a:spAutoFit/>
          </a:bodyPr>
          <a:lstStyle/>
          <a:p>
            <a:r>
              <a:rPr lang="en-US" sz="2000" dirty="0"/>
              <a:t>They included various competitions, in music, poetry, drama and also athletics. </a:t>
            </a:r>
          </a:p>
        </p:txBody>
      </p:sp>
      <p:sp>
        <p:nvSpPr>
          <p:cNvPr id="11" name="Rectangle 10"/>
          <p:cNvSpPr/>
          <p:nvPr/>
        </p:nvSpPr>
        <p:spPr>
          <a:xfrm>
            <a:off x="2356106" y="4475356"/>
            <a:ext cx="5904656" cy="2246769"/>
          </a:xfrm>
          <a:prstGeom prst="rect">
            <a:avLst/>
          </a:prstGeom>
        </p:spPr>
        <p:txBody>
          <a:bodyPr wrap="square">
            <a:spAutoFit/>
          </a:bodyPr>
          <a:lstStyle/>
          <a:p>
            <a:r>
              <a:rPr lang="en-US" sz="2000" dirty="0"/>
              <a:t>One festival in Athens, held to </a:t>
            </a:r>
            <a:r>
              <a:rPr lang="en-US" sz="2000" dirty="0" err="1"/>
              <a:t>honour</a:t>
            </a:r>
            <a:r>
              <a:rPr lang="en-US" sz="2000" dirty="0"/>
              <a:t> </a:t>
            </a:r>
            <a:r>
              <a:rPr lang="en-US" sz="2000" dirty="0" err="1"/>
              <a:t>Dionysos</a:t>
            </a:r>
            <a:r>
              <a:rPr lang="en-US" sz="2000" dirty="0"/>
              <a:t>, involved a competition between playwrights. This led to the creation of some of the best-known plays from ancient Greece, written by people such as </a:t>
            </a:r>
            <a:r>
              <a:rPr lang="en-US" sz="2000" dirty="0" err="1"/>
              <a:t>Sophokles</a:t>
            </a:r>
            <a:r>
              <a:rPr lang="en-US" sz="2000" dirty="0"/>
              <a:t>, Euripides and Aristophanes.</a:t>
            </a:r>
          </a:p>
          <a:p>
            <a:endParaRPr lang="en-US" sz="2000" dirty="0"/>
          </a:p>
          <a:p>
            <a:r>
              <a:rPr lang="en-US" sz="2000" dirty="0"/>
              <a:t>Olympics – celebrating the Zeus </a:t>
            </a:r>
          </a:p>
        </p:txBody>
      </p:sp>
      <p:sp>
        <p:nvSpPr>
          <p:cNvPr id="13" name="TextBox 12"/>
          <p:cNvSpPr txBox="1"/>
          <p:nvPr/>
        </p:nvSpPr>
        <p:spPr>
          <a:xfrm>
            <a:off x="2195736" y="260648"/>
            <a:ext cx="5688632" cy="769441"/>
          </a:xfrm>
          <a:prstGeom prst="rect">
            <a:avLst/>
          </a:prstGeom>
          <a:noFill/>
        </p:spPr>
        <p:txBody>
          <a:bodyPr wrap="square" rtlCol="0">
            <a:spAutoFit/>
          </a:bodyPr>
          <a:lstStyle/>
          <a:p>
            <a:r>
              <a:rPr lang="en-GB" sz="4400" b="1" dirty="0">
                <a:solidFill>
                  <a:schemeClr val="tx2"/>
                </a:solidFill>
              </a:rPr>
              <a:t>The Ancient Greeks</a:t>
            </a:r>
            <a:endParaRPr lang="en-US" sz="4400" b="1" dirty="0">
              <a:solidFill>
                <a:schemeClr val="tx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5C0346F-2078-4755-9010-BB568D607428}"/>
              </a:ext>
            </a:extLst>
          </p:cNvPr>
          <p:cNvPicPr>
            <a:picLocks noChangeAspect="1"/>
          </p:cNvPicPr>
          <p:nvPr/>
        </p:nvPicPr>
        <p:blipFill rotWithShape="1">
          <a:blip r:embed="rId3"/>
          <a:srcRect t="7717" r="-2" b="10433"/>
          <a:stretch/>
        </p:blipFill>
        <p:spPr>
          <a:xfrm>
            <a:off x="3662268" y="10"/>
            <a:ext cx="5481732"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p:spPr>
      </p:pic>
      <p:pic>
        <p:nvPicPr>
          <p:cNvPr id="5" name="Picture 4">
            <a:extLst>
              <a:ext uri="{FF2B5EF4-FFF2-40B4-BE49-F238E27FC236}">
                <a16:creationId xmlns:a16="http://schemas.microsoft.com/office/drawing/2014/main" id="{AAC01864-A8E3-45A5-AFCA-539D5C7CCBFE}"/>
              </a:ext>
            </a:extLst>
          </p:cNvPr>
          <p:cNvPicPr>
            <a:picLocks noChangeAspect="1"/>
          </p:cNvPicPr>
          <p:nvPr/>
        </p:nvPicPr>
        <p:blipFill rotWithShape="1">
          <a:blip r:embed="rId4"/>
          <a:srcRect t="7691" r="-2" b="-2"/>
          <a:stretch/>
        </p:blipFill>
        <p:spPr>
          <a:xfrm>
            <a:off x="3662268" y="3493008"/>
            <a:ext cx="5481732"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useBgFill="1">
        <p:nvSpPr>
          <p:cNvPr id="12" name="Freeform: Shape 11">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Freeform: Shape 13">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65499"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p:cNvSpPr>
            <a:spLocks noGrp="1"/>
          </p:cNvSpPr>
          <p:nvPr>
            <p:ph type="title"/>
          </p:nvPr>
        </p:nvSpPr>
        <p:spPr>
          <a:xfrm>
            <a:off x="336042" y="859536"/>
            <a:ext cx="3624601" cy="1243584"/>
          </a:xfrm>
        </p:spPr>
        <p:txBody>
          <a:bodyPr>
            <a:normAutofit/>
          </a:bodyPr>
          <a:lstStyle/>
          <a:p>
            <a:r>
              <a:rPr lang="en-GB" sz="3000"/>
              <a:t>Roman origins</a:t>
            </a:r>
          </a:p>
        </p:txBody>
      </p:sp>
      <p:sp>
        <p:nvSpPr>
          <p:cNvPr id="16" name="Rectangle 15">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96012"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8" name="Rectangle 17">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7158" y="2194560"/>
            <a:ext cx="366903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7158" y="2194560"/>
            <a:ext cx="366903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p:cNvSpPr>
            <a:spLocks noGrp="1"/>
          </p:cNvSpPr>
          <p:nvPr>
            <p:ph idx="1"/>
          </p:nvPr>
        </p:nvSpPr>
        <p:spPr>
          <a:xfrm>
            <a:off x="336042" y="2512611"/>
            <a:ext cx="3624602" cy="3664351"/>
          </a:xfrm>
        </p:spPr>
        <p:txBody>
          <a:bodyPr>
            <a:normAutofit/>
          </a:bodyPr>
          <a:lstStyle/>
          <a:p>
            <a:r>
              <a:rPr lang="en-GB" sz="1700"/>
              <a:t>Roman ‘feriae’ were holidays (holy days) where work normally stopped</a:t>
            </a:r>
          </a:p>
          <a:p>
            <a:r>
              <a:rPr lang="en-GB" sz="1700"/>
              <a:t>Public (state funded) or private events</a:t>
            </a:r>
          </a:p>
          <a:p>
            <a:r>
              <a:rPr lang="en-US" sz="1700"/>
              <a:t>Games </a:t>
            </a:r>
            <a:r>
              <a:rPr lang="en-US" sz="1700" i="1"/>
              <a:t>(ludi)</a:t>
            </a:r>
            <a:r>
              <a:rPr lang="en-US" sz="1700"/>
              <a:t>, such as the </a:t>
            </a:r>
            <a:r>
              <a:rPr lang="en-US" sz="1700">
                <a:hlinkClick r:id="rId5" action="ppaction://hlinkfile" tooltip="Ludi Apollinares"/>
              </a:rPr>
              <a:t>Ludi Apollinares</a:t>
            </a:r>
            <a:r>
              <a:rPr lang="en-US" sz="1700"/>
              <a:t>, were not technically </a:t>
            </a:r>
            <a:r>
              <a:rPr lang="en-US" sz="1700" i="1"/>
              <a:t>feriae</a:t>
            </a:r>
            <a:r>
              <a:rPr lang="en-US" sz="1700"/>
              <a:t>, but the days on which they were celebrated were </a:t>
            </a:r>
            <a:r>
              <a:rPr lang="en-US" sz="1700" i="1">
                <a:hlinkClick r:id="rId6" action="ppaction://hlinkfile" tooltip="Glossary of ancient Roman religion"/>
              </a:rPr>
              <a:t>dies festi</a:t>
            </a:r>
            <a:r>
              <a:rPr lang="en-US" sz="1700"/>
              <a:t>,</a:t>
            </a:r>
            <a:endParaRPr lang="en-GB" sz="1700"/>
          </a:p>
          <a:p>
            <a:r>
              <a:rPr lang="en-US" sz="1700"/>
              <a:t>From mid-1st century AD, more evidence of spectacles and games </a:t>
            </a:r>
            <a:r>
              <a:rPr lang="en-US" sz="1700" i="1"/>
              <a:t>(circenses)</a:t>
            </a:r>
            <a:r>
              <a:rPr lang="en-US" sz="1700"/>
              <a:t> held in the venue called a ‘circus’</a:t>
            </a:r>
          </a:p>
          <a:p>
            <a:endParaRPr lang="en-US" sz="1700"/>
          </a:p>
        </p:txBody>
      </p:sp>
    </p:spTree>
    <p:extLst>
      <p:ext uri="{BB962C8B-B14F-4D97-AF65-F5344CB8AC3E}">
        <p14:creationId xmlns:p14="http://schemas.microsoft.com/office/powerpoint/2010/main" val="2089095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629586"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58D44E42-C462-4105-BC86-FE75B4E3C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518115"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2" descr="http://upload.wikimedia.org/wikipedia/commons/thumb/b/b3/Compitalia_fresco.jpg/290px-Compitalia_fresco.jpg">
            <a:hlinkClick r:id="rId2"/>
          </p:cNvPr>
          <p:cNvPicPr>
            <a:picLocks noChangeAspect="1" noChangeArrowheads="1"/>
          </p:cNvPicPr>
          <p:nvPr/>
        </p:nvPicPr>
        <p:blipFill rotWithShape="1">
          <a:blip r:embed="rId3" cstate="print"/>
          <a:srcRect l="46137" r="1" b="1"/>
          <a:stretch/>
        </p:blipFill>
        <p:spPr bwMode="auto">
          <a:xfrm>
            <a:off x="273180" y="1050198"/>
            <a:ext cx="3078957" cy="3291811"/>
          </a:xfrm>
          <a:prstGeom prst="rect">
            <a:avLst/>
          </a:prstGeom>
          <a:noFill/>
        </p:spPr>
      </p:pic>
      <p:sp>
        <p:nvSpPr>
          <p:cNvPr id="3" name="Content Placeholder 2"/>
          <p:cNvSpPr>
            <a:spLocks noGrp="1"/>
          </p:cNvSpPr>
          <p:nvPr>
            <p:ph idx="1"/>
          </p:nvPr>
        </p:nvSpPr>
        <p:spPr>
          <a:xfrm>
            <a:off x="4572000" y="2780928"/>
            <a:ext cx="4176285" cy="3272738"/>
          </a:xfrm>
        </p:spPr>
        <p:txBody>
          <a:bodyPr anchor="t">
            <a:normAutofit/>
          </a:bodyPr>
          <a:lstStyle/>
          <a:p>
            <a:r>
              <a:rPr lang="en-US" sz="2400" dirty="0"/>
              <a:t>Roman men thought to be participating in the </a:t>
            </a:r>
            <a:r>
              <a:rPr lang="en-US" sz="2400" dirty="0" err="1"/>
              <a:t>Compitalia</a:t>
            </a:r>
            <a:r>
              <a:rPr lang="en-US" sz="2400" dirty="0"/>
              <a:t> festival, in a wall painting from Pompeii</a:t>
            </a:r>
          </a:p>
        </p:txBody>
      </p:sp>
    </p:spTree>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a:t>
            </a:r>
            <a:endParaRPr lang="en-US" dirty="0"/>
          </a:p>
        </p:txBody>
      </p:sp>
      <p:sp>
        <p:nvSpPr>
          <p:cNvPr id="3" name="Content Placeholder 2"/>
          <p:cNvSpPr>
            <a:spLocks noGrp="1"/>
          </p:cNvSpPr>
          <p:nvPr>
            <p:ph idx="1"/>
          </p:nvPr>
        </p:nvSpPr>
        <p:spPr/>
        <p:txBody>
          <a:bodyPr/>
          <a:lstStyle/>
          <a:p>
            <a:r>
              <a:rPr lang="en-GB" dirty="0"/>
              <a:t>Do you recognise any of the traits in these historical special events? </a:t>
            </a:r>
          </a:p>
          <a:p>
            <a:endParaRPr lang="en-GB" dirty="0"/>
          </a:p>
          <a:p>
            <a:r>
              <a:rPr lang="en-GB" dirty="0"/>
              <a:t>Can you name any events which may have developed from these formats?</a:t>
            </a:r>
            <a:endParaRPr lang="en-US" dirty="0"/>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‘Modern’ Developments</a:t>
            </a:r>
            <a:endParaRPr lang="en-US" dirty="0"/>
          </a:p>
        </p:txBody>
      </p:sp>
      <p:sp>
        <p:nvSpPr>
          <p:cNvPr id="3" name="Content Placeholder 2"/>
          <p:cNvSpPr>
            <a:spLocks noGrp="1"/>
          </p:cNvSpPr>
          <p:nvPr>
            <p:ph idx="1"/>
          </p:nvPr>
        </p:nvSpPr>
        <p:spPr/>
        <p:txBody>
          <a:bodyPr/>
          <a:lstStyle/>
          <a:p>
            <a:r>
              <a:rPr lang="en-GB" dirty="0"/>
              <a:t>Industrial revolution </a:t>
            </a:r>
          </a:p>
          <a:p>
            <a:endParaRPr lang="en-GB" dirty="0"/>
          </a:p>
          <a:p>
            <a:r>
              <a:rPr lang="en-GB" dirty="0"/>
              <a:t>Introduction of Leisure time</a:t>
            </a:r>
          </a:p>
          <a:p>
            <a:endParaRPr lang="en-GB" dirty="0"/>
          </a:p>
          <a:p>
            <a:r>
              <a:rPr lang="en-GB" dirty="0"/>
              <a:t>Manchester United and industrialisation</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548640"/>
            <a:ext cx="2700645" cy="5431536"/>
          </a:xfrm>
        </p:spPr>
        <p:txBody>
          <a:bodyPr>
            <a:normAutofit/>
          </a:bodyPr>
          <a:lstStyle/>
          <a:p>
            <a:r>
              <a:rPr lang="en-GB" sz="4300"/>
              <a:t>A Victorian Christmas?</a:t>
            </a:r>
            <a:endParaRPr lang="en-US" sz="4300"/>
          </a:p>
        </p:txBody>
      </p:sp>
      <p:sp>
        <p:nvSpPr>
          <p:cNvPr id="19"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347917" y="3261001"/>
            <a:ext cx="4480560" cy="13716"/>
          </a:xfrm>
          <a:custGeom>
            <a:avLst/>
            <a:gdLst>
              <a:gd name="connsiteX0" fmla="*/ 0 w 4480560"/>
              <a:gd name="connsiteY0" fmla="*/ 0 h 13716"/>
              <a:gd name="connsiteX1" fmla="*/ 595274 w 4480560"/>
              <a:gd name="connsiteY1" fmla="*/ 0 h 13716"/>
              <a:gd name="connsiteX2" fmla="*/ 1100938 w 4480560"/>
              <a:gd name="connsiteY2" fmla="*/ 0 h 13716"/>
              <a:gd name="connsiteX3" fmla="*/ 1651406 w 4480560"/>
              <a:gd name="connsiteY3" fmla="*/ 0 h 13716"/>
              <a:gd name="connsiteX4" fmla="*/ 2336292 w 4480560"/>
              <a:gd name="connsiteY4" fmla="*/ 0 h 13716"/>
              <a:gd name="connsiteX5" fmla="*/ 2931566 w 4480560"/>
              <a:gd name="connsiteY5" fmla="*/ 0 h 13716"/>
              <a:gd name="connsiteX6" fmla="*/ 3482035 w 4480560"/>
              <a:gd name="connsiteY6" fmla="*/ 0 h 13716"/>
              <a:gd name="connsiteX7" fmla="*/ 4480560 w 4480560"/>
              <a:gd name="connsiteY7" fmla="*/ 0 h 13716"/>
              <a:gd name="connsiteX8" fmla="*/ 4480560 w 4480560"/>
              <a:gd name="connsiteY8" fmla="*/ 13716 h 13716"/>
              <a:gd name="connsiteX9" fmla="*/ 3840480 w 4480560"/>
              <a:gd name="connsiteY9" fmla="*/ 13716 h 13716"/>
              <a:gd name="connsiteX10" fmla="*/ 3290011 w 4480560"/>
              <a:gd name="connsiteY10" fmla="*/ 13716 h 13716"/>
              <a:gd name="connsiteX11" fmla="*/ 2560320 w 4480560"/>
              <a:gd name="connsiteY11" fmla="*/ 13716 h 13716"/>
              <a:gd name="connsiteX12" fmla="*/ 1965046 w 4480560"/>
              <a:gd name="connsiteY12" fmla="*/ 13716 h 13716"/>
              <a:gd name="connsiteX13" fmla="*/ 1459382 w 4480560"/>
              <a:gd name="connsiteY13" fmla="*/ 13716 h 13716"/>
              <a:gd name="connsiteX14" fmla="*/ 774497 w 4480560"/>
              <a:gd name="connsiteY14" fmla="*/ 13716 h 13716"/>
              <a:gd name="connsiteX15" fmla="*/ 0 w 4480560"/>
              <a:gd name="connsiteY15" fmla="*/ 13716 h 13716"/>
              <a:gd name="connsiteX16" fmla="*/ 0 w 4480560"/>
              <a:gd name="connsiteY16" fmla="*/ 0 h 13716"/>
              <a:gd name="connsiteX0" fmla="*/ 0 w 4480560"/>
              <a:gd name="connsiteY0" fmla="*/ 0 h 13716"/>
              <a:gd name="connsiteX1" fmla="*/ 595274 w 4480560"/>
              <a:gd name="connsiteY1" fmla="*/ 0 h 13716"/>
              <a:gd name="connsiteX2" fmla="*/ 1100938 w 4480560"/>
              <a:gd name="connsiteY2" fmla="*/ 0 h 13716"/>
              <a:gd name="connsiteX3" fmla="*/ 1830629 w 4480560"/>
              <a:gd name="connsiteY3" fmla="*/ 0 h 13716"/>
              <a:gd name="connsiteX4" fmla="*/ 2425903 w 4480560"/>
              <a:gd name="connsiteY4" fmla="*/ 0 h 13716"/>
              <a:gd name="connsiteX5" fmla="*/ 3021178 w 4480560"/>
              <a:gd name="connsiteY5" fmla="*/ 0 h 13716"/>
              <a:gd name="connsiteX6" fmla="*/ 3750869 w 4480560"/>
              <a:gd name="connsiteY6" fmla="*/ 0 h 13716"/>
              <a:gd name="connsiteX7" fmla="*/ 4480560 w 4480560"/>
              <a:gd name="connsiteY7" fmla="*/ 0 h 13716"/>
              <a:gd name="connsiteX8" fmla="*/ 4480560 w 4480560"/>
              <a:gd name="connsiteY8" fmla="*/ 13716 h 13716"/>
              <a:gd name="connsiteX9" fmla="*/ 3930091 w 4480560"/>
              <a:gd name="connsiteY9" fmla="*/ 13716 h 13716"/>
              <a:gd name="connsiteX10" fmla="*/ 3290011 w 4480560"/>
              <a:gd name="connsiteY10" fmla="*/ 13716 h 13716"/>
              <a:gd name="connsiteX11" fmla="*/ 2649931 w 4480560"/>
              <a:gd name="connsiteY11" fmla="*/ 13716 h 13716"/>
              <a:gd name="connsiteX12" fmla="*/ 2054657 w 4480560"/>
              <a:gd name="connsiteY12" fmla="*/ 13716 h 13716"/>
              <a:gd name="connsiteX13" fmla="*/ 1324966 w 4480560"/>
              <a:gd name="connsiteY13" fmla="*/ 13716 h 13716"/>
              <a:gd name="connsiteX14" fmla="*/ 595274 w 4480560"/>
              <a:gd name="connsiteY14" fmla="*/ 13716 h 13716"/>
              <a:gd name="connsiteX15" fmla="*/ 0 w 4480560"/>
              <a:gd name="connsiteY15" fmla="*/ 13716 h 13716"/>
              <a:gd name="connsiteX16" fmla="*/ 0 w 4480560"/>
              <a:gd name="connsiteY16"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3716" fill="none" extrusionOk="0">
                <a:moveTo>
                  <a:pt x="0" y="0"/>
                </a:moveTo>
                <a:cubicBezTo>
                  <a:pt x="267574" y="14606"/>
                  <a:pt x="338605" y="-40"/>
                  <a:pt x="595274" y="0"/>
                </a:cubicBezTo>
                <a:cubicBezTo>
                  <a:pt x="856171" y="-2198"/>
                  <a:pt x="863435" y="-13333"/>
                  <a:pt x="1100938" y="0"/>
                </a:cubicBezTo>
                <a:cubicBezTo>
                  <a:pt x="1340270" y="17713"/>
                  <a:pt x="1418448" y="-18893"/>
                  <a:pt x="1651406" y="0"/>
                </a:cubicBezTo>
                <a:cubicBezTo>
                  <a:pt x="1875387" y="1627"/>
                  <a:pt x="2153037" y="22688"/>
                  <a:pt x="2336292" y="0"/>
                </a:cubicBezTo>
                <a:cubicBezTo>
                  <a:pt x="2522206" y="-4211"/>
                  <a:pt x="2718333" y="34959"/>
                  <a:pt x="2931566" y="0"/>
                </a:cubicBezTo>
                <a:cubicBezTo>
                  <a:pt x="3137043" y="-17106"/>
                  <a:pt x="3304331" y="1415"/>
                  <a:pt x="3482035" y="0"/>
                </a:cubicBezTo>
                <a:cubicBezTo>
                  <a:pt x="3649837" y="-24078"/>
                  <a:pt x="4010577" y="-51921"/>
                  <a:pt x="4480560" y="0"/>
                </a:cubicBezTo>
                <a:cubicBezTo>
                  <a:pt x="4480642" y="3611"/>
                  <a:pt x="4480510" y="9346"/>
                  <a:pt x="4480560" y="13716"/>
                </a:cubicBezTo>
                <a:cubicBezTo>
                  <a:pt x="4305601" y="36948"/>
                  <a:pt x="4025154" y="21890"/>
                  <a:pt x="3840480" y="13716"/>
                </a:cubicBezTo>
                <a:cubicBezTo>
                  <a:pt x="3668919" y="-16903"/>
                  <a:pt x="3556555" y="-17246"/>
                  <a:pt x="3290011" y="13716"/>
                </a:cubicBezTo>
                <a:cubicBezTo>
                  <a:pt x="2991827" y="13600"/>
                  <a:pt x="2862038" y="-27094"/>
                  <a:pt x="2560320" y="13716"/>
                </a:cubicBezTo>
                <a:cubicBezTo>
                  <a:pt x="2273396" y="32804"/>
                  <a:pt x="2159701" y="35426"/>
                  <a:pt x="1965046" y="13716"/>
                </a:cubicBezTo>
                <a:cubicBezTo>
                  <a:pt x="1785994" y="24616"/>
                  <a:pt x="1686680" y="47748"/>
                  <a:pt x="1459382" y="13716"/>
                </a:cubicBezTo>
                <a:cubicBezTo>
                  <a:pt x="1260610" y="398"/>
                  <a:pt x="913962" y="26960"/>
                  <a:pt x="774497" y="13716"/>
                </a:cubicBezTo>
                <a:cubicBezTo>
                  <a:pt x="689426" y="-2719"/>
                  <a:pt x="378264" y="1751"/>
                  <a:pt x="0" y="13716"/>
                </a:cubicBezTo>
                <a:cubicBezTo>
                  <a:pt x="-173" y="8371"/>
                  <a:pt x="-387" y="6213"/>
                  <a:pt x="0" y="0"/>
                </a:cubicBezTo>
                <a:close/>
              </a:path>
              <a:path w="4480560" h="13716" stroke="0" extrusionOk="0">
                <a:moveTo>
                  <a:pt x="0" y="0"/>
                </a:moveTo>
                <a:cubicBezTo>
                  <a:pt x="290844" y="5546"/>
                  <a:pt x="318443" y="10543"/>
                  <a:pt x="595274" y="0"/>
                </a:cubicBezTo>
                <a:cubicBezTo>
                  <a:pt x="862223" y="-10630"/>
                  <a:pt x="1008164" y="-6970"/>
                  <a:pt x="1100938" y="0"/>
                </a:cubicBezTo>
                <a:cubicBezTo>
                  <a:pt x="1231751" y="-9052"/>
                  <a:pt x="1563421" y="-55931"/>
                  <a:pt x="1830629" y="0"/>
                </a:cubicBezTo>
                <a:cubicBezTo>
                  <a:pt x="2081843" y="38764"/>
                  <a:pt x="2181743" y="16966"/>
                  <a:pt x="2425903" y="0"/>
                </a:cubicBezTo>
                <a:cubicBezTo>
                  <a:pt x="2657412" y="-20059"/>
                  <a:pt x="2795431" y="8423"/>
                  <a:pt x="3021178" y="0"/>
                </a:cubicBezTo>
                <a:cubicBezTo>
                  <a:pt x="3275119" y="-4749"/>
                  <a:pt x="3480943" y="2522"/>
                  <a:pt x="3750869" y="0"/>
                </a:cubicBezTo>
                <a:cubicBezTo>
                  <a:pt x="4005211" y="16055"/>
                  <a:pt x="4302144" y="-2969"/>
                  <a:pt x="4480560" y="0"/>
                </a:cubicBezTo>
                <a:cubicBezTo>
                  <a:pt x="4480397" y="3458"/>
                  <a:pt x="4481383" y="8632"/>
                  <a:pt x="4480560" y="13716"/>
                </a:cubicBezTo>
                <a:cubicBezTo>
                  <a:pt x="4261480" y="-10003"/>
                  <a:pt x="4206199" y="28529"/>
                  <a:pt x="3930091" y="13716"/>
                </a:cubicBezTo>
                <a:cubicBezTo>
                  <a:pt x="3666932" y="-15474"/>
                  <a:pt x="3493645" y="14804"/>
                  <a:pt x="3290011" y="13716"/>
                </a:cubicBezTo>
                <a:cubicBezTo>
                  <a:pt x="3137078" y="-41032"/>
                  <a:pt x="2894690" y="-17948"/>
                  <a:pt x="2649931" y="13716"/>
                </a:cubicBezTo>
                <a:cubicBezTo>
                  <a:pt x="2413020" y="21294"/>
                  <a:pt x="2225991" y="-10559"/>
                  <a:pt x="2054657" y="13716"/>
                </a:cubicBezTo>
                <a:cubicBezTo>
                  <a:pt x="1886877" y="37541"/>
                  <a:pt x="1548763" y="45390"/>
                  <a:pt x="1324966" y="13716"/>
                </a:cubicBezTo>
                <a:cubicBezTo>
                  <a:pt x="1040995" y="1897"/>
                  <a:pt x="786929" y="-17655"/>
                  <a:pt x="595274" y="13716"/>
                </a:cubicBezTo>
                <a:cubicBezTo>
                  <a:pt x="371401" y="32831"/>
                  <a:pt x="168483" y="23167"/>
                  <a:pt x="0" y="13716"/>
                </a:cubicBezTo>
                <a:cubicBezTo>
                  <a:pt x="-740" y="8467"/>
                  <a:pt x="-279" y="4434"/>
                  <a:pt x="0" y="0"/>
                </a:cubicBezTo>
                <a:close/>
              </a:path>
              <a:path w="4480560" h="13716" fill="none" stroke="0" extrusionOk="0">
                <a:moveTo>
                  <a:pt x="0" y="0"/>
                </a:moveTo>
                <a:cubicBezTo>
                  <a:pt x="254633" y="596"/>
                  <a:pt x="318854" y="8353"/>
                  <a:pt x="595274" y="0"/>
                </a:cubicBezTo>
                <a:cubicBezTo>
                  <a:pt x="857042" y="-2503"/>
                  <a:pt x="863005" y="-13327"/>
                  <a:pt x="1100938" y="0"/>
                </a:cubicBezTo>
                <a:cubicBezTo>
                  <a:pt x="1322315" y="28736"/>
                  <a:pt x="1429801" y="-15572"/>
                  <a:pt x="1651406" y="0"/>
                </a:cubicBezTo>
                <a:cubicBezTo>
                  <a:pt x="1861310" y="20479"/>
                  <a:pt x="2199002" y="36173"/>
                  <a:pt x="2336292" y="0"/>
                </a:cubicBezTo>
                <a:cubicBezTo>
                  <a:pt x="2504451" y="-23230"/>
                  <a:pt x="2735943" y="-3451"/>
                  <a:pt x="2931566" y="0"/>
                </a:cubicBezTo>
                <a:cubicBezTo>
                  <a:pt x="3109081" y="-33272"/>
                  <a:pt x="3310374" y="39503"/>
                  <a:pt x="3482035" y="0"/>
                </a:cubicBezTo>
                <a:cubicBezTo>
                  <a:pt x="3630968" y="-117346"/>
                  <a:pt x="3975789" y="30358"/>
                  <a:pt x="4480560" y="0"/>
                </a:cubicBezTo>
                <a:cubicBezTo>
                  <a:pt x="4480546" y="3532"/>
                  <a:pt x="4481771" y="9530"/>
                  <a:pt x="4480560" y="13716"/>
                </a:cubicBezTo>
                <a:cubicBezTo>
                  <a:pt x="4299745" y="8025"/>
                  <a:pt x="4055484" y="54224"/>
                  <a:pt x="3840480" y="13716"/>
                </a:cubicBezTo>
                <a:cubicBezTo>
                  <a:pt x="3665362" y="14404"/>
                  <a:pt x="3548412" y="6532"/>
                  <a:pt x="3290011" y="13716"/>
                </a:cubicBezTo>
                <a:cubicBezTo>
                  <a:pt x="3037450" y="36923"/>
                  <a:pt x="2862123" y="43167"/>
                  <a:pt x="2560320" y="13716"/>
                </a:cubicBezTo>
                <a:cubicBezTo>
                  <a:pt x="2308793" y="7156"/>
                  <a:pt x="2153402" y="-25971"/>
                  <a:pt x="1965046" y="13716"/>
                </a:cubicBezTo>
                <a:cubicBezTo>
                  <a:pt x="1778601" y="25944"/>
                  <a:pt x="1672011" y="23840"/>
                  <a:pt x="1459382" y="13716"/>
                </a:cubicBezTo>
                <a:cubicBezTo>
                  <a:pt x="1212351" y="-9856"/>
                  <a:pt x="906131" y="12859"/>
                  <a:pt x="774497" y="13716"/>
                </a:cubicBezTo>
                <a:cubicBezTo>
                  <a:pt x="636671" y="-47283"/>
                  <a:pt x="331670" y="1705"/>
                  <a:pt x="0" y="13716"/>
                </a:cubicBezTo>
                <a:cubicBezTo>
                  <a:pt x="-561" y="8546"/>
                  <a:pt x="-377" y="614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custGeom>
                    <a:avLst/>
                    <a:gdLst>
                      <a:gd name="connsiteX0" fmla="*/ 0 w 4480560"/>
                      <a:gd name="connsiteY0" fmla="*/ 0 h 13716"/>
                      <a:gd name="connsiteX1" fmla="*/ 595274 w 4480560"/>
                      <a:gd name="connsiteY1" fmla="*/ 0 h 13716"/>
                      <a:gd name="connsiteX2" fmla="*/ 1100938 w 4480560"/>
                      <a:gd name="connsiteY2" fmla="*/ 0 h 13716"/>
                      <a:gd name="connsiteX3" fmla="*/ 1651406 w 4480560"/>
                      <a:gd name="connsiteY3" fmla="*/ 0 h 13716"/>
                      <a:gd name="connsiteX4" fmla="*/ 2336292 w 4480560"/>
                      <a:gd name="connsiteY4" fmla="*/ 0 h 13716"/>
                      <a:gd name="connsiteX5" fmla="*/ 2931566 w 4480560"/>
                      <a:gd name="connsiteY5" fmla="*/ 0 h 13716"/>
                      <a:gd name="connsiteX6" fmla="*/ 3482035 w 4480560"/>
                      <a:gd name="connsiteY6" fmla="*/ 0 h 13716"/>
                      <a:gd name="connsiteX7" fmla="*/ 4480560 w 4480560"/>
                      <a:gd name="connsiteY7" fmla="*/ 0 h 13716"/>
                      <a:gd name="connsiteX8" fmla="*/ 4480560 w 4480560"/>
                      <a:gd name="connsiteY8" fmla="*/ 13716 h 13716"/>
                      <a:gd name="connsiteX9" fmla="*/ 3840480 w 4480560"/>
                      <a:gd name="connsiteY9" fmla="*/ 13716 h 13716"/>
                      <a:gd name="connsiteX10" fmla="*/ 3290011 w 4480560"/>
                      <a:gd name="connsiteY10" fmla="*/ 13716 h 13716"/>
                      <a:gd name="connsiteX11" fmla="*/ 2560320 w 4480560"/>
                      <a:gd name="connsiteY11" fmla="*/ 13716 h 13716"/>
                      <a:gd name="connsiteX12" fmla="*/ 1965046 w 4480560"/>
                      <a:gd name="connsiteY12" fmla="*/ 13716 h 13716"/>
                      <a:gd name="connsiteX13" fmla="*/ 1459382 w 4480560"/>
                      <a:gd name="connsiteY13" fmla="*/ 13716 h 13716"/>
                      <a:gd name="connsiteX14" fmla="*/ 774497 w 4480560"/>
                      <a:gd name="connsiteY14" fmla="*/ 13716 h 13716"/>
                      <a:gd name="connsiteX15" fmla="*/ 0 w 4480560"/>
                      <a:gd name="connsiteY15" fmla="*/ 13716 h 13716"/>
                      <a:gd name="connsiteX16" fmla="*/ 0 w 4480560"/>
                      <a:gd name="connsiteY16"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3716"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273" y="3379"/>
                          <a:pt x="4480768" y="9289"/>
                          <a:pt x="4480560" y="13716"/>
                        </a:cubicBezTo>
                        <a:cubicBezTo>
                          <a:pt x="4314132" y="10352"/>
                          <a:pt x="4028383" y="32060"/>
                          <a:pt x="3840480" y="13716"/>
                        </a:cubicBezTo>
                        <a:cubicBezTo>
                          <a:pt x="3652577" y="-4628"/>
                          <a:pt x="3547615" y="-1724"/>
                          <a:pt x="3290011" y="13716"/>
                        </a:cubicBezTo>
                        <a:cubicBezTo>
                          <a:pt x="3032407" y="29156"/>
                          <a:pt x="2830268" y="4147"/>
                          <a:pt x="2560320" y="13716"/>
                        </a:cubicBezTo>
                        <a:cubicBezTo>
                          <a:pt x="2290372" y="23285"/>
                          <a:pt x="2147422" y="2156"/>
                          <a:pt x="1965046" y="13716"/>
                        </a:cubicBezTo>
                        <a:cubicBezTo>
                          <a:pt x="1782670" y="25276"/>
                          <a:pt x="1689791" y="36108"/>
                          <a:pt x="1459382" y="13716"/>
                        </a:cubicBezTo>
                        <a:cubicBezTo>
                          <a:pt x="1228973" y="-8676"/>
                          <a:pt x="915486" y="31929"/>
                          <a:pt x="774497" y="13716"/>
                        </a:cubicBezTo>
                        <a:cubicBezTo>
                          <a:pt x="633508" y="-4497"/>
                          <a:pt x="361442" y="-15679"/>
                          <a:pt x="0" y="13716"/>
                        </a:cubicBezTo>
                        <a:cubicBezTo>
                          <a:pt x="-362" y="8190"/>
                          <a:pt x="-434" y="6098"/>
                          <a:pt x="0" y="0"/>
                        </a:cubicBezTo>
                        <a:close/>
                      </a:path>
                      <a:path w="4480560" h="13716"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0360" y="3832"/>
                          <a:pt x="4481152" y="9314"/>
                          <a:pt x="4480560" y="13716"/>
                        </a:cubicBezTo>
                        <a:cubicBezTo>
                          <a:pt x="4279652" y="-11422"/>
                          <a:pt x="4200762" y="36994"/>
                          <a:pt x="3930091" y="13716"/>
                        </a:cubicBezTo>
                        <a:cubicBezTo>
                          <a:pt x="3659420" y="-9562"/>
                          <a:pt x="3456052" y="17722"/>
                          <a:pt x="3290011" y="13716"/>
                        </a:cubicBezTo>
                        <a:cubicBezTo>
                          <a:pt x="3123970" y="9710"/>
                          <a:pt x="2882392" y="28246"/>
                          <a:pt x="2649931" y="13716"/>
                        </a:cubicBezTo>
                        <a:cubicBezTo>
                          <a:pt x="2417470" y="-814"/>
                          <a:pt x="2238426" y="2765"/>
                          <a:pt x="2054657" y="13716"/>
                        </a:cubicBezTo>
                        <a:cubicBezTo>
                          <a:pt x="1870888" y="24667"/>
                          <a:pt x="1566368" y="40468"/>
                          <a:pt x="1324966" y="13716"/>
                        </a:cubicBezTo>
                        <a:cubicBezTo>
                          <a:pt x="1083564" y="-13036"/>
                          <a:pt x="787410" y="6374"/>
                          <a:pt x="595274" y="13716"/>
                        </a:cubicBezTo>
                        <a:cubicBezTo>
                          <a:pt x="403138" y="21058"/>
                          <a:pt x="169622" y="5927"/>
                          <a:pt x="0" y="13716"/>
                        </a:cubicBezTo>
                        <a:cubicBezTo>
                          <a:pt x="-475" y="8699"/>
                          <a:pt x="-565" y="4408"/>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44813" y="552091"/>
            <a:ext cx="4668251" cy="5431536"/>
          </a:xfrm>
        </p:spPr>
        <p:txBody>
          <a:bodyPr anchor="ctr">
            <a:normAutofit/>
          </a:bodyPr>
          <a:lstStyle/>
          <a:p>
            <a:r>
              <a:rPr lang="en-GB" sz="1900"/>
              <a:t>At the beginning of the 19th century Christmas was hardly celebrated. </a:t>
            </a:r>
          </a:p>
          <a:p>
            <a:r>
              <a:rPr lang="en-GB" sz="1900"/>
              <a:t>Many businesses did not even consider it a holiday. </a:t>
            </a:r>
          </a:p>
          <a:p>
            <a:r>
              <a:rPr lang="en-GB" sz="1900"/>
              <a:t>However by the end of the century it had become the biggest annual celebration and took on the form that we recognise today.</a:t>
            </a:r>
          </a:p>
          <a:p>
            <a:r>
              <a:rPr lang="en-GB" sz="1900"/>
              <a:t>The transformation happened quickly, and came from all sectors of society. </a:t>
            </a:r>
          </a:p>
          <a:p>
            <a:endParaRPr lang="en-US" sz="19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ile:Crystal Palace from the northeast from Dickinson's Comprehensive Pictures of the Great Exhibition of 1851. 1854.jpg">
            <a:hlinkClick r:id="rId2"/>
          </p:cNvPr>
          <p:cNvPicPr>
            <a:picLocks noChangeAspect="1" noChangeArrowheads="1"/>
          </p:cNvPicPr>
          <p:nvPr/>
        </p:nvPicPr>
        <p:blipFill>
          <a:blip r:embed="rId3" cstate="print"/>
          <a:srcRect/>
          <a:stretch>
            <a:fillRect/>
          </a:stretch>
        </p:blipFill>
        <p:spPr bwMode="auto">
          <a:xfrm>
            <a:off x="3923928" y="1065138"/>
            <a:ext cx="4811775" cy="2616403"/>
          </a:xfrm>
          <a:prstGeom prst="rect">
            <a:avLst/>
          </a:prstGeom>
          <a:noFill/>
        </p:spPr>
      </p:pic>
      <p:sp>
        <p:nvSpPr>
          <p:cNvPr id="5" name="Title 1"/>
          <p:cNvSpPr>
            <a:spLocks noGrp="1"/>
          </p:cNvSpPr>
          <p:nvPr>
            <p:ph type="title"/>
          </p:nvPr>
        </p:nvSpPr>
        <p:spPr>
          <a:xfrm>
            <a:off x="827584" y="692696"/>
            <a:ext cx="3312368" cy="967135"/>
          </a:xfrm>
        </p:spPr>
        <p:txBody>
          <a:bodyPr/>
          <a:lstStyle/>
          <a:p>
            <a:r>
              <a:rPr lang="en-GB" sz="2800" dirty="0"/>
              <a:t>19</a:t>
            </a:r>
            <a:r>
              <a:rPr lang="en-GB" sz="2800" baseline="30000" dirty="0"/>
              <a:t>th</a:t>
            </a:r>
            <a:r>
              <a:rPr lang="en-GB" sz="2800" dirty="0"/>
              <a:t> Century: </a:t>
            </a:r>
            <a:br>
              <a:rPr lang="en-GB" sz="2800" dirty="0"/>
            </a:br>
            <a:r>
              <a:rPr lang="en-GB" sz="2800" dirty="0"/>
              <a:t>World’s Fairs</a:t>
            </a:r>
            <a:endParaRPr lang="en-US" sz="2800" dirty="0"/>
          </a:p>
        </p:txBody>
      </p:sp>
      <p:pic>
        <p:nvPicPr>
          <p:cNvPr id="37890" name="Picture 2" descr="Vue générale de l'Exposition universelle de 1889.jpg">
            <a:hlinkClick r:id="rId4"/>
          </p:cNvPr>
          <p:cNvPicPr>
            <a:picLocks noChangeAspect="1" noChangeArrowheads="1"/>
          </p:cNvPicPr>
          <p:nvPr/>
        </p:nvPicPr>
        <p:blipFill>
          <a:blip r:embed="rId5" cstate="print"/>
          <a:srcRect/>
          <a:stretch>
            <a:fillRect/>
          </a:stretch>
        </p:blipFill>
        <p:spPr bwMode="auto">
          <a:xfrm>
            <a:off x="899592" y="3887659"/>
            <a:ext cx="3471297" cy="2346597"/>
          </a:xfrm>
          <a:prstGeom prst="rect">
            <a:avLst/>
          </a:prstGeom>
          <a:noFill/>
        </p:spPr>
      </p:pic>
      <p:sp>
        <p:nvSpPr>
          <p:cNvPr id="7" name="Title 1"/>
          <p:cNvSpPr txBox="1">
            <a:spLocks/>
          </p:cNvSpPr>
          <p:nvPr/>
        </p:nvSpPr>
        <p:spPr bwMode="auto">
          <a:xfrm>
            <a:off x="4370889" y="4262065"/>
            <a:ext cx="4239351" cy="967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chemeClr val="tx2">
                  <a:lumMod val="50000"/>
                </a:schemeClr>
              </a:solidFill>
              <a:effectLst/>
              <a:uLnTx/>
              <a:uFillTx/>
              <a:ea typeface="+mj-ea"/>
              <a:cs typeface="Arial" panose="020B0604020202020204" pitchFamily="34" charset="0"/>
            </a:endParaRPr>
          </a:p>
        </p:txBody>
      </p:sp>
      <p:sp>
        <p:nvSpPr>
          <p:cNvPr id="2" name="Rectangle 1"/>
          <p:cNvSpPr/>
          <p:nvPr/>
        </p:nvSpPr>
        <p:spPr>
          <a:xfrm>
            <a:off x="899592" y="3302884"/>
            <a:ext cx="2232248" cy="584775"/>
          </a:xfrm>
          <a:prstGeom prst="rect">
            <a:avLst/>
          </a:prstGeom>
        </p:spPr>
        <p:txBody>
          <a:bodyPr wrap="square">
            <a:spAutoFit/>
          </a:bodyPr>
          <a:lstStyle/>
          <a:p>
            <a:pPr lvl="0" eaLnBrk="0" hangingPunct="0">
              <a:defRPr/>
            </a:pPr>
            <a:r>
              <a:rPr lang="en-GB" sz="3200" kern="0" dirty="0">
                <a:solidFill>
                  <a:schemeClr val="tx2"/>
                </a:solidFill>
                <a:ea typeface="+mj-ea"/>
                <a:cs typeface="Arial" panose="020B0604020202020204" pitchFamily="34" charset="0"/>
              </a:rPr>
              <a:t>1889 Paris</a:t>
            </a:r>
            <a:endParaRPr lang="en-US" sz="3200" kern="0" dirty="0">
              <a:solidFill>
                <a:schemeClr val="tx2"/>
              </a:solidFill>
              <a:ea typeface="+mj-ea"/>
              <a:cs typeface="Arial" panose="020B0604020202020204" pitchFamily="34" charset="0"/>
            </a:endParaRPr>
          </a:p>
        </p:txBody>
      </p:sp>
      <p:sp>
        <p:nvSpPr>
          <p:cNvPr id="3" name="TextBox 2"/>
          <p:cNvSpPr txBox="1"/>
          <p:nvPr/>
        </p:nvSpPr>
        <p:spPr>
          <a:xfrm>
            <a:off x="6012160" y="597599"/>
            <a:ext cx="1984839" cy="461665"/>
          </a:xfrm>
          <a:prstGeom prst="rect">
            <a:avLst/>
          </a:prstGeom>
          <a:noFill/>
        </p:spPr>
        <p:txBody>
          <a:bodyPr wrap="none" rtlCol="0">
            <a:spAutoFit/>
          </a:bodyPr>
          <a:lstStyle/>
          <a:p>
            <a:r>
              <a:rPr lang="en-GB" sz="2400" dirty="0"/>
              <a:t>1851 London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World’s Fair 1851</a:t>
            </a:r>
          </a:p>
        </p:txBody>
      </p:sp>
      <p:sp>
        <p:nvSpPr>
          <p:cNvPr id="3" name="Content Placeholder 2"/>
          <p:cNvSpPr>
            <a:spLocks noGrp="1"/>
          </p:cNvSpPr>
          <p:nvPr>
            <p:ph idx="1"/>
          </p:nvPr>
        </p:nvSpPr>
        <p:spPr/>
        <p:txBody>
          <a:bodyPr>
            <a:normAutofit fontScale="92500" lnSpcReduction="20000"/>
          </a:bodyPr>
          <a:lstStyle/>
          <a:p>
            <a:r>
              <a:rPr kumimoji="0" lang="en-GB" sz="2800" b="0" dirty="0">
                <a:solidFill>
                  <a:schemeClr val="tx2">
                    <a:lumMod val="50000"/>
                  </a:schemeClr>
                </a:solidFill>
              </a:rPr>
              <a:t>1851 Crystal Palace, London. </a:t>
            </a:r>
          </a:p>
          <a:p>
            <a:r>
              <a:rPr lang="en-GB" dirty="0"/>
              <a:t>The first World Expo was held in the iconic Crystal Palace to showcase the inventions of the Industrial Revolution.</a:t>
            </a:r>
          </a:p>
          <a:p>
            <a:r>
              <a:rPr kumimoji="0" lang="en-GB" sz="2800" b="0" dirty="0">
                <a:solidFill>
                  <a:schemeClr val="tx2">
                    <a:lumMod val="50000"/>
                  </a:schemeClr>
                </a:solidFill>
              </a:rPr>
              <a:t>Purpose built venue for an event where countries could showcase their achievements. A celebration of modernity and innovation.</a:t>
            </a:r>
            <a:endParaRPr kumimoji="0" lang="en-US" sz="2800" b="0" dirty="0">
              <a:solidFill>
                <a:schemeClr val="tx2">
                  <a:lumMod val="50000"/>
                </a:schemeClr>
              </a:solidFill>
            </a:endParaRPr>
          </a:p>
          <a:p>
            <a:r>
              <a:rPr lang="en-US" sz="2800" b="0" dirty="0"/>
              <a:t>World's fairs have continued, now referred to as World Expo. </a:t>
            </a:r>
          </a:p>
          <a:p>
            <a:r>
              <a:rPr lang="en-GB" sz="2800" dirty="0"/>
              <a:t>For 170 years, World Expos have provided a platform to showcase the greatest innovations that have shaped the world we live in today. Expo 2020 will continue that tradition with the latest technology from around the globe.</a:t>
            </a:r>
          </a:p>
          <a:p>
            <a:r>
              <a:rPr lang="en-GB" sz="2800" dirty="0">
                <a:hlinkClick r:id="rId2"/>
              </a:rPr>
              <a:t>World Expos’ history | Expo 2020 Dubai</a:t>
            </a:r>
            <a:r>
              <a:rPr lang="en-GB" sz="2800" dirty="0"/>
              <a:t> </a:t>
            </a:r>
            <a:endParaRPr lang="en-US" sz="2800" dirty="0"/>
          </a:p>
          <a:p>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8AED2-8B54-4521-858B-83DB60320DE4}"/>
              </a:ext>
            </a:extLst>
          </p:cNvPr>
          <p:cNvSpPr>
            <a:spLocks noGrp="1"/>
          </p:cNvSpPr>
          <p:nvPr>
            <p:ph type="title"/>
          </p:nvPr>
        </p:nvSpPr>
        <p:spPr/>
        <p:txBody>
          <a:bodyPr/>
          <a:lstStyle/>
          <a:p>
            <a:r>
              <a:rPr lang="en-GB" b="0" i="0" dirty="0">
                <a:solidFill>
                  <a:srgbClr val="000000"/>
                </a:solidFill>
                <a:effectLst/>
                <a:latin typeface="expo-sans"/>
              </a:rPr>
              <a:t>Paris</a:t>
            </a:r>
            <a:br>
              <a:rPr lang="en-GB" b="0" i="0" dirty="0">
                <a:solidFill>
                  <a:srgbClr val="000000"/>
                </a:solidFill>
                <a:effectLst/>
                <a:latin typeface="expo-sans"/>
              </a:rPr>
            </a:br>
            <a:endParaRPr lang="en-GB" dirty="0"/>
          </a:p>
        </p:txBody>
      </p:sp>
      <p:sp>
        <p:nvSpPr>
          <p:cNvPr id="3" name="Content Placeholder 2">
            <a:extLst>
              <a:ext uri="{FF2B5EF4-FFF2-40B4-BE49-F238E27FC236}">
                <a16:creationId xmlns:a16="http://schemas.microsoft.com/office/drawing/2014/main" id="{19068A49-1655-4B0C-97DF-61359061908F}"/>
              </a:ext>
            </a:extLst>
          </p:cNvPr>
          <p:cNvSpPr>
            <a:spLocks noGrp="1"/>
          </p:cNvSpPr>
          <p:nvPr>
            <p:ph idx="1"/>
          </p:nvPr>
        </p:nvSpPr>
        <p:spPr/>
        <p:txBody>
          <a:bodyPr/>
          <a:lstStyle/>
          <a:p>
            <a:pPr algn="l"/>
            <a:r>
              <a:rPr lang="en-GB" b="0" i="0" dirty="0">
                <a:solidFill>
                  <a:srgbClr val="000000"/>
                </a:solidFill>
                <a:effectLst/>
                <a:latin typeface="expo-sans"/>
              </a:rPr>
              <a:t>1855 - Exposition </a:t>
            </a:r>
            <a:r>
              <a:rPr lang="en-GB" b="0" i="0" dirty="0" err="1">
                <a:solidFill>
                  <a:srgbClr val="000000"/>
                </a:solidFill>
                <a:effectLst/>
                <a:latin typeface="expo-sans"/>
              </a:rPr>
              <a:t>Universelle</a:t>
            </a:r>
            <a:r>
              <a:rPr lang="en-GB" b="0" i="0" dirty="0">
                <a:solidFill>
                  <a:srgbClr val="000000"/>
                </a:solidFill>
                <a:effectLst/>
                <a:latin typeface="expo-sans"/>
              </a:rPr>
              <a:t> des </a:t>
            </a:r>
            <a:r>
              <a:rPr lang="en-GB" b="0" i="0" dirty="0" err="1">
                <a:solidFill>
                  <a:srgbClr val="000000"/>
                </a:solidFill>
                <a:effectLst/>
                <a:latin typeface="expo-sans"/>
              </a:rPr>
              <a:t>produits</a:t>
            </a:r>
            <a:r>
              <a:rPr lang="en-GB" b="0" i="0" dirty="0">
                <a:solidFill>
                  <a:srgbClr val="000000"/>
                </a:solidFill>
                <a:effectLst/>
                <a:latin typeface="expo-sans"/>
              </a:rPr>
              <a:t> de </a:t>
            </a:r>
            <a:r>
              <a:rPr lang="en-GB" b="0" i="0" dirty="0" err="1">
                <a:solidFill>
                  <a:srgbClr val="000000"/>
                </a:solidFill>
                <a:effectLst/>
                <a:latin typeface="expo-sans"/>
              </a:rPr>
              <a:t>l’agriculture</a:t>
            </a:r>
            <a:r>
              <a:rPr lang="en-GB" b="0" i="0" dirty="0">
                <a:solidFill>
                  <a:srgbClr val="000000"/>
                </a:solidFill>
                <a:effectLst/>
                <a:latin typeface="expo-sans"/>
              </a:rPr>
              <a:t>, de </a:t>
            </a:r>
            <a:r>
              <a:rPr lang="en-GB" b="0" i="0" dirty="0" err="1">
                <a:solidFill>
                  <a:srgbClr val="000000"/>
                </a:solidFill>
                <a:effectLst/>
                <a:latin typeface="expo-sans"/>
              </a:rPr>
              <a:t>l’industrie</a:t>
            </a:r>
            <a:r>
              <a:rPr lang="en-GB" b="0" i="0" dirty="0">
                <a:solidFill>
                  <a:srgbClr val="000000"/>
                </a:solidFill>
                <a:effectLst/>
                <a:latin typeface="expo-sans"/>
              </a:rPr>
              <a:t> et des beaux-arts</a:t>
            </a:r>
          </a:p>
          <a:p>
            <a:pPr algn="l"/>
            <a:r>
              <a:rPr lang="en-GB" b="0" i="0" dirty="0">
                <a:solidFill>
                  <a:srgbClr val="000000"/>
                </a:solidFill>
                <a:effectLst/>
                <a:latin typeface="expo-sans"/>
              </a:rPr>
              <a:t>This World Expo introduced the world to innovations including the lawn mower, Moore's washing machine, Singer's sewing machine, the speaking doll, and one of the first vehicles running on oil.</a:t>
            </a:r>
          </a:p>
          <a:p>
            <a:pPr algn="l"/>
            <a:r>
              <a:rPr lang="en-GB" b="0" i="0" dirty="0">
                <a:solidFill>
                  <a:srgbClr val="000000"/>
                </a:solidFill>
                <a:effectLst/>
                <a:latin typeface="expo-sans"/>
              </a:rPr>
              <a:t>Exposition </a:t>
            </a:r>
            <a:r>
              <a:rPr lang="en-GB" b="0" i="0" dirty="0" err="1">
                <a:solidFill>
                  <a:srgbClr val="000000"/>
                </a:solidFill>
                <a:effectLst/>
                <a:latin typeface="expo-sans"/>
              </a:rPr>
              <a:t>Universelle</a:t>
            </a:r>
            <a:r>
              <a:rPr lang="en-GB" b="0" i="0" dirty="0">
                <a:solidFill>
                  <a:srgbClr val="000000"/>
                </a:solidFill>
                <a:effectLst/>
                <a:latin typeface="expo-sans"/>
              </a:rPr>
              <a:t> de 1867</a:t>
            </a:r>
          </a:p>
          <a:p>
            <a:pPr algn="l"/>
            <a:r>
              <a:rPr lang="en-GB" b="0" i="0" dirty="0">
                <a:solidFill>
                  <a:srgbClr val="000000"/>
                </a:solidFill>
                <a:effectLst/>
                <a:latin typeface="expo-sans"/>
              </a:rPr>
              <a:t>This was the first World Expo to feature national pavilions. They provided a space in which countries could display their culture, their history and their innovations.</a:t>
            </a:r>
          </a:p>
          <a:p>
            <a:endParaRPr lang="en-GB" dirty="0"/>
          </a:p>
        </p:txBody>
      </p:sp>
    </p:spTree>
    <p:extLst>
      <p:ext uri="{BB962C8B-B14F-4D97-AF65-F5344CB8AC3E}">
        <p14:creationId xmlns:p14="http://schemas.microsoft.com/office/powerpoint/2010/main" val="25700515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8824632"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52775" y="609597"/>
            <a:ext cx="7044316" cy="1330841"/>
          </a:xfrm>
        </p:spPr>
        <p:txBody>
          <a:bodyPr>
            <a:normAutofit/>
          </a:bodyPr>
          <a:lstStyle/>
          <a:p>
            <a:r>
              <a:rPr lang="en-GB" dirty="0"/>
              <a:t>1951 Festival of Britain</a:t>
            </a:r>
            <a:endParaRPr lang="en-US" dirty="0"/>
          </a:p>
        </p:txBody>
      </p:sp>
      <p:sp>
        <p:nvSpPr>
          <p:cNvPr id="3" name="Content Placeholder 2"/>
          <p:cNvSpPr>
            <a:spLocks noGrp="1"/>
          </p:cNvSpPr>
          <p:nvPr>
            <p:ph idx="1"/>
          </p:nvPr>
        </p:nvSpPr>
        <p:spPr>
          <a:xfrm>
            <a:off x="852775" y="2198362"/>
            <a:ext cx="3719225" cy="3917773"/>
          </a:xfrm>
        </p:spPr>
        <p:txBody>
          <a:bodyPr>
            <a:normAutofit/>
          </a:bodyPr>
          <a:lstStyle/>
          <a:p>
            <a:r>
              <a:rPr lang="en-US" sz="1400"/>
              <a:t>Organised by the government to give Britons a feeling of recovery in the aftermath of war. </a:t>
            </a:r>
          </a:p>
          <a:p>
            <a:r>
              <a:rPr lang="en-GB" sz="1400"/>
              <a:t>The Festival of Britain was intended as a 'tonic for the nation', a spectacular cultural event to raise the spirits of a country still in the grasp of austerity and rationing, and undergoing severe social and economic reform. </a:t>
            </a:r>
          </a:p>
          <a:p>
            <a:r>
              <a:rPr lang="en-GB" sz="1400"/>
              <a:t>Held in the summer of 1951, it provided light-relief to 8.5 million people who visited the main Festival site on London's South Bank, and the events held in cities and towns across the country. </a:t>
            </a:r>
          </a:p>
          <a:p>
            <a:r>
              <a:rPr lang="en-GB" sz="1400"/>
              <a:t>Importantly, it also acted as a catalyst for a new design aesthetic, launching the career of noted British designers working in the fields of textiles, furniture and graphic design. </a:t>
            </a:r>
          </a:p>
        </p:txBody>
      </p:sp>
      <p:pic>
        <p:nvPicPr>
          <p:cNvPr id="4" name="Picture 3">
            <a:extLst>
              <a:ext uri="{FF2B5EF4-FFF2-40B4-BE49-F238E27FC236}">
                <a16:creationId xmlns:a16="http://schemas.microsoft.com/office/drawing/2014/main" id="{4D55491D-C54D-4AE1-B80C-7C55C003773A}"/>
              </a:ext>
            </a:extLst>
          </p:cNvPr>
          <p:cNvPicPr>
            <a:picLocks noChangeAspect="1"/>
          </p:cNvPicPr>
          <p:nvPr/>
        </p:nvPicPr>
        <p:blipFill>
          <a:blip r:embed="rId3"/>
          <a:stretch>
            <a:fillRect/>
          </a:stretch>
        </p:blipFill>
        <p:spPr>
          <a:xfrm>
            <a:off x="5039525" y="2989947"/>
            <a:ext cx="3591379" cy="2145848"/>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036218" y="6209414"/>
            <a:ext cx="5107781"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Post industrialisation</a:t>
            </a:r>
          </a:p>
        </p:txBody>
      </p:sp>
      <p:sp>
        <p:nvSpPr>
          <p:cNvPr id="3" name="Content Placeholder 2"/>
          <p:cNvSpPr>
            <a:spLocks noGrp="1"/>
          </p:cNvSpPr>
          <p:nvPr>
            <p:ph idx="1"/>
          </p:nvPr>
        </p:nvSpPr>
        <p:spPr/>
        <p:txBody>
          <a:bodyPr/>
          <a:lstStyle/>
          <a:p>
            <a:r>
              <a:rPr lang="en-GB" dirty="0"/>
              <a:t>Case study of Birmingham</a:t>
            </a:r>
          </a:p>
          <a:p>
            <a:r>
              <a:rPr lang="en-GB" dirty="0"/>
              <a:t>1970s Decline in manufacturing industries resulted in job losses and 20% unemployment</a:t>
            </a:r>
          </a:p>
          <a:p>
            <a:r>
              <a:rPr lang="en-GB" dirty="0"/>
              <a:t>Reinvention of the city included the construction of a major exhibition centre (The NEC) opened in 1976</a:t>
            </a:r>
          </a:p>
          <a:p>
            <a:r>
              <a:rPr lang="en-GB" dirty="0"/>
              <a:t>It is one of the largest exhibition centres in the world with in excess of 4 million visitors every year. </a:t>
            </a:r>
          </a:p>
        </p:txBody>
      </p:sp>
    </p:spTree>
    <p:extLst>
      <p:ext uri="{BB962C8B-B14F-4D97-AF65-F5344CB8AC3E}">
        <p14:creationId xmlns:p14="http://schemas.microsoft.com/office/powerpoint/2010/main" val="34122195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Proliferation of Music Festivals</a:t>
            </a:r>
          </a:p>
        </p:txBody>
      </p:sp>
      <p:sp>
        <p:nvSpPr>
          <p:cNvPr id="3" name="Content Placeholder 2"/>
          <p:cNvSpPr>
            <a:spLocks noGrp="1"/>
          </p:cNvSpPr>
          <p:nvPr>
            <p:ph idx="1"/>
          </p:nvPr>
        </p:nvSpPr>
        <p:spPr>
          <a:xfrm>
            <a:off x="539552" y="1556792"/>
            <a:ext cx="7886700" cy="4351338"/>
          </a:xfrm>
        </p:spPr>
        <p:txBody>
          <a:bodyPr>
            <a:normAutofit fontScale="32500" lnSpcReduction="20000"/>
          </a:bodyPr>
          <a:lstStyle/>
          <a:p>
            <a:r>
              <a:rPr lang="en-GB" sz="4900" b="0" i="0" dirty="0">
                <a:solidFill>
                  <a:schemeClr val="tx1">
                    <a:lumMod val="95000"/>
                    <a:lumOff val="5000"/>
                  </a:schemeClr>
                </a:solidFill>
                <a:effectLst/>
              </a:rPr>
              <a:t>Throughout history, music has played an important role at these mass cultural gatherings. For example: The Pythian Games of ancient Greece, dating as far back at the 6th century B.C., featured competitions of musical ability in addition for the physical feats for which they are primarily remembered.</a:t>
            </a:r>
          </a:p>
          <a:p>
            <a:r>
              <a:rPr lang="en-GB" sz="4900" dirty="0">
                <a:solidFill>
                  <a:schemeClr val="tx1">
                    <a:lumMod val="95000"/>
                    <a:lumOff val="5000"/>
                  </a:schemeClr>
                </a:solidFill>
              </a:rPr>
              <a:t>Celtic and Gaelic cultures held cultural fairs from as far back as the year 1000, named Mods in Scotland and </a:t>
            </a:r>
            <a:r>
              <a:rPr lang="en-GB" sz="4900" dirty="0" err="1">
                <a:solidFill>
                  <a:schemeClr val="tx1">
                    <a:lumMod val="95000"/>
                    <a:lumOff val="5000"/>
                  </a:schemeClr>
                </a:solidFill>
              </a:rPr>
              <a:t>Feis</a:t>
            </a:r>
            <a:r>
              <a:rPr lang="en-GB" sz="4900" dirty="0">
                <a:solidFill>
                  <a:schemeClr val="tx1">
                    <a:lumMod val="95000"/>
                    <a:lumOff val="5000"/>
                  </a:schemeClr>
                </a:solidFill>
              </a:rPr>
              <a:t> in Ireland, of which dance competitions were major aspects. </a:t>
            </a:r>
          </a:p>
          <a:p>
            <a:endParaRPr lang="en-GB" sz="4900" dirty="0">
              <a:solidFill>
                <a:schemeClr val="tx1">
                  <a:lumMod val="95000"/>
                  <a:lumOff val="5000"/>
                </a:schemeClr>
              </a:solidFill>
            </a:endParaRPr>
          </a:p>
          <a:p>
            <a:r>
              <a:rPr lang="en-GB" sz="4900" dirty="0">
                <a:solidFill>
                  <a:schemeClr val="tx1">
                    <a:lumMod val="95000"/>
                    <a:lumOff val="5000"/>
                  </a:schemeClr>
                </a:solidFill>
              </a:rPr>
              <a:t>Start of modern day Music festivals – </a:t>
            </a:r>
          </a:p>
          <a:p>
            <a:pPr lvl="1"/>
            <a:r>
              <a:rPr lang="en-GB" sz="4000" dirty="0">
                <a:solidFill>
                  <a:schemeClr val="tx1">
                    <a:lumMod val="95000"/>
                    <a:lumOff val="5000"/>
                  </a:schemeClr>
                </a:solidFill>
              </a:rPr>
              <a:t>1957 – Bob Dylan Newport Folk Festival, USA </a:t>
            </a:r>
          </a:p>
          <a:p>
            <a:pPr lvl="1"/>
            <a:r>
              <a:rPr lang="en-GB" sz="4000" dirty="0">
                <a:solidFill>
                  <a:schemeClr val="tx1">
                    <a:lumMod val="95000"/>
                    <a:lumOff val="5000"/>
                  </a:schemeClr>
                </a:solidFill>
              </a:rPr>
              <a:t>1969 - Woodstock </a:t>
            </a:r>
          </a:p>
          <a:p>
            <a:pPr lvl="1"/>
            <a:r>
              <a:rPr lang="en-GB" sz="4000" b="0" i="0" dirty="0">
                <a:solidFill>
                  <a:schemeClr val="tx1">
                    <a:lumMod val="95000"/>
                    <a:lumOff val="5000"/>
                  </a:schemeClr>
                </a:solidFill>
                <a:effectLst/>
              </a:rPr>
              <a:t>1970, - the</a:t>
            </a:r>
            <a:r>
              <a:rPr lang="en-GB" sz="4000" b="1" i="0" dirty="0">
                <a:solidFill>
                  <a:schemeClr val="tx1">
                    <a:lumMod val="95000"/>
                    <a:lumOff val="5000"/>
                  </a:schemeClr>
                </a:solidFill>
                <a:effectLst/>
              </a:rPr>
              <a:t> Isle of Wight Festival</a:t>
            </a:r>
            <a:r>
              <a:rPr lang="en-GB" sz="4000" b="0" i="0" dirty="0">
                <a:solidFill>
                  <a:schemeClr val="tx1">
                    <a:lumMod val="95000"/>
                    <a:lumOff val="5000"/>
                  </a:schemeClr>
                </a:solidFill>
                <a:effectLst/>
              </a:rPr>
              <a:t> took place and attracted 700,000 people</a:t>
            </a:r>
          </a:p>
          <a:p>
            <a:pPr lvl="1"/>
            <a:r>
              <a:rPr lang="en-GB" sz="4000" b="0" i="0" dirty="0">
                <a:solidFill>
                  <a:schemeClr val="tx1">
                    <a:lumMod val="95000"/>
                    <a:lumOff val="5000"/>
                  </a:schemeClr>
                </a:solidFill>
                <a:effectLst/>
              </a:rPr>
              <a:t>1970 - The first-ever Glastonbury festival happened on</a:t>
            </a:r>
            <a:r>
              <a:rPr lang="en-GB" sz="4000" b="1" i="0" dirty="0">
                <a:solidFill>
                  <a:schemeClr val="tx1">
                    <a:lumMod val="95000"/>
                    <a:lumOff val="5000"/>
                  </a:schemeClr>
                </a:solidFill>
                <a:effectLst/>
              </a:rPr>
              <a:t> </a:t>
            </a:r>
            <a:r>
              <a:rPr lang="en-GB" sz="4000" b="0" i="0" dirty="0">
                <a:solidFill>
                  <a:schemeClr val="tx1">
                    <a:lumMod val="95000"/>
                    <a:lumOff val="5000"/>
                  </a:schemeClr>
                </a:solidFill>
                <a:effectLst/>
              </a:rPr>
              <a:t>it only ran for one day. It was initially called the Pilton Pop, Blues, and Folk Festival and approximately, 1,500 people were in attendance.</a:t>
            </a:r>
            <a:endParaRPr lang="en-GB" sz="4000" dirty="0">
              <a:solidFill>
                <a:schemeClr val="tx1">
                  <a:lumMod val="95000"/>
                  <a:lumOff val="5000"/>
                </a:schemeClr>
              </a:solidFill>
            </a:endParaRPr>
          </a:p>
          <a:p>
            <a:pPr lvl="1"/>
            <a:endParaRPr lang="en-GB" sz="4000" dirty="0">
              <a:solidFill>
                <a:schemeClr val="tx1">
                  <a:lumMod val="95000"/>
                  <a:lumOff val="5000"/>
                </a:schemeClr>
              </a:solidFill>
            </a:endParaRPr>
          </a:p>
          <a:p>
            <a:r>
              <a:rPr lang="en-GB" sz="4900" dirty="0">
                <a:solidFill>
                  <a:schemeClr val="tx1">
                    <a:lumMod val="95000"/>
                    <a:lumOff val="5000"/>
                  </a:schemeClr>
                </a:solidFill>
              </a:rPr>
              <a:t>Present day ….. </a:t>
            </a:r>
          </a:p>
          <a:p>
            <a:pPr lvl="1"/>
            <a:r>
              <a:rPr lang="en-GB" sz="4900" dirty="0">
                <a:solidFill>
                  <a:schemeClr val="tx1">
                    <a:lumMod val="95000"/>
                    <a:lumOff val="5000"/>
                  </a:schemeClr>
                </a:solidFill>
              </a:rPr>
              <a:t>7000 Major outdoor events</a:t>
            </a:r>
          </a:p>
          <a:p>
            <a:pPr lvl="1"/>
            <a:r>
              <a:rPr lang="en-GB" sz="4900" dirty="0">
                <a:solidFill>
                  <a:schemeClr val="tx1">
                    <a:lumMod val="95000"/>
                    <a:lumOff val="5000"/>
                  </a:schemeClr>
                </a:solidFill>
              </a:rPr>
              <a:t>British music events attended by 27.7 billion people</a:t>
            </a:r>
          </a:p>
          <a:p>
            <a:endParaRPr lang="en-GB" dirty="0"/>
          </a:p>
          <a:p>
            <a:endParaRPr lang="en-GB" dirty="0"/>
          </a:p>
          <a:p>
            <a:pPr marL="0" indent="0">
              <a:buNone/>
            </a:pPr>
            <a:r>
              <a:rPr lang="en-GB" dirty="0">
                <a:hlinkClick r:id="rId3"/>
              </a:rPr>
              <a:t>• Largest UK music festivals 2019 | Statista</a:t>
            </a:r>
            <a:r>
              <a:rPr lang="en-GB" dirty="0"/>
              <a:t> </a:t>
            </a:r>
          </a:p>
          <a:p>
            <a:endParaRPr lang="en-GB" dirty="0"/>
          </a:p>
          <a:p>
            <a:endParaRPr lang="en-GB" dirty="0"/>
          </a:p>
        </p:txBody>
      </p:sp>
    </p:spTree>
    <p:extLst>
      <p:ext uri="{BB962C8B-B14F-4D97-AF65-F5344CB8AC3E}">
        <p14:creationId xmlns:p14="http://schemas.microsoft.com/office/powerpoint/2010/main" val="38247283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Wednesday Workshop </a:t>
            </a:r>
          </a:p>
        </p:txBody>
      </p:sp>
      <p:sp>
        <p:nvSpPr>
          <p:cNvPr id="3" name="Content Placeholder 2"/>
          <p:cNvSpPr>
            <a:spLocks noGrp="1"/>
          </p:cNvSpPr>
          <p:nvPr>
            <p:ph idx="1"/>
          </p:nvPr>
        </p:nvSpPr>
        <p:spPr/>
        <p:txBody>
          <a:bodyPr/>
          <a:lstStyle/>
          <a:p>
            <a:r>
              <a:rPr lang="en-GB" dirty="0">
                <a:hlinkClick r:id="rId2"/>
              </a:rPr>
              <a:t>Festivals Britannia (BBC Documentary 2010) ENG - Bing video</a:t>
            </a:r>
            <a:endParaRPr lang="en-GB" dirty="0">
              <a:hlinkClick r:id="rId3"/>
            </a:endParaRPr>
          </a:p>
          <a:p>
            <a:endParaRPr lang="en-GB" dirty="0">
              <a:hlinkClick r:id="rId3"/>
            </a:endParaRPr>
          </a:p>
          <a:p>
            <a:r>
              <a:rPr lang="en-GB" dirty="0">
                <a:hlinkClick r:id="rId3"/>
              </a:rPr>
              <a:t>https://www.theguardian.com/music/2010/dec/11/bbc4-festivals-britannia-documentary</a:t>
            </a:r>
            <a:endParaRPr lang="en-GB" dirty="0"/>
          </a:p>
          <a:p>
            <a:endParaRPr lang="en-GB" dirty="0"/>
          </a:p>
          <a:p>
            <a:r>
              <a:rPr lang="en-GB" dirty="0"/>
              <a:t>Watch the BBC4 Festivals Britannia documentary and </a:t>
            </a:r>
          </a:p>
          <a:p>
            <a:r>
              <a:rPr lang="en-GB" dirty="0"/>
              <a:t>Read the write up on the documentary. What has led to the proliferation of festivals we have today?</a:t>
            </a:r>
          </a:p>
        </p:txBody>
      </p:sp>
    </p:spTree>
    <p:extLst>
      <p:ext uri="{BB962C8B-B14F-4D97-AF65-F5344CB8AC3E}">
        <p14:creationId xmlns:p14="http://schemas.microsoft.com/office/powerpoint/2010/main" val="38305260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404664"/>
            <a:ext cx="4030216" cy="1111151"/>
          </a:xfrm>
        </p:spPr>
        <p:txBody>
          <a:bodyPr/>
          <a:lstStyle/>
          <a:p>
            <a:r>
              <a:rPr lang="en-GB" sz="3200" dirty="0"/>
              <a:t>Summary</a:t>
            </a:r>
            <a:endParaRPr lang="en-US" sz="3200" dirty="0"/>
          </a:p>
        </p:txBody>
      </p:sp>
      <p:sp>
        <p:nvSpPr>
          <p:cNvPr id="3" name="Content Placeholder 2"/>
          <p:cNvSpPr>
            <a:spLocks noGrp="1"/>
          </p:cNvSpPr>
          <p:nvPr>
            <p:ph idx="1"/>
          </p:nvPr>
        </p:nvSpPr>
        <p:spPr>
          <a:xfrm>
            <a:off x="1136328" y="1988840"/>
            <a:ext cx="7848872" cy="2664296"/>
          </a:xfrm>
        </p:spPr>
        <p:txBody>
          <a:bodyPr>
            <a:normAutofit/>
          </a:bodyPr>
          <a:lstStyle/>
          <a:p>
            <a:r>
              <a:rPr lang="en-GB" sz="2800" dirty="0"/>
              <a:t>Festivals and events often have (sometimes forgotten) historical origins </a:t>
            </a:r>
          </a:p>
          <a:p>
            <a:r>
              <a:rPr lang="en-GB" sz="2800" dirty="0"/>
              <a:t>Importance of societal factors: culture; religion; society ( </a:t>
            </a:r>
            <a:r>
              <a:rPr lang="en-GB" sz="2800" dirty="0" err="1"/>
              <a:t>n.b</a:t>
            </a:r>
            <a:r>
              <a:rPr lang="en-GB" sz="2800" dirty="0"/>
              <a:t>. anthropology)</a:t>
            </a:r>
          </a:p>
          <a:p>
            <a:r>
              <a:rPr lang="en-GB" sz="2800" dirty="0"/>
              <a:t>Events and festivals as catalysts for regeneration</a:t>
            </a:r>
          </a:p>
        </p:txBody>
      </p:sp>
    </p:spTree>
  </p:cSld>
  <p:clrMapOvr>
    <a:masterClrMapping/>
  </p:clrMapOvr>
</p:sld>
</file>

<file path=ppt/theme/theme1.xml><?xml version="1.0" encoding="utf-8"?>
<a:theme xmlns:a="http://schemas.openxmlformats.org/drawingml/2006/main" name="Notebook">
  <a:themeElements>
    <a:clrScheme name="Notebook 1">
      <a:dk1>
        <a:srgbClr val="402000"/>
      </a:dk1>
      <a:lt1>
        <a:srgbClr val="FBFAE2"/>
      </a:lt1>
      <a:dk2>
        <a:srgbClr val="996633"/>
      </a:dk2>
      <a:lt2>
        <a:srgbClr val="A08366"/>
      </a:lt2>
      <a:accent1>
        <a:srgbClr val="CE9964"/>
      </a:accent1>
      <a:accent2>
        <a:srgbClr val="CD3333"/>
      </a:accent2>
      <a:accent3>
        <a:srgbClr val="FDFCEE"/>
      </a:accent3>
      <a:accent4>
        <a:srgbClr val="351A00"/>
      </a:accent4>
      <a:accent5>
        <a:srgbClr val="E3CAB8"/>
      </a:accent5>
      <a:accent6>
        <a:srgbClr val="BA2D2D"/>
      </a:accent6>
      <a:hlink>
        <a:srgbClr val="9A7F32"/>
      </a:hlink>
      <a:folHlink>
        <a:srgbClr val="ECA07A"/>
      </a:folHlink>
    </a:clrScheme>
    <a:fontScheme name="Notebook">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otebook 1">
        <a:dk1>
          <a:srgbClr val="402000"/>
        </a:dk1>
        <a:lt1>
          <a:srgbClr val="FBFAE2"/>
        </a:lt1>
        <a:dk2>
          <a:srgbClr val="996633"/>
        </a:dk2>
        <a:lt2>
          <a:srgbClr val="A08366"/>
        </a:lt2>
        <a:accent1>
          <a:srgbClr val="CE9964"/>
        </a:accent1>
        <a:accent2>
          <a:srgbClr val="CD3333"/>
        </a:accent2>
        <a:accent3>
          <a:srgbClr val="FDFCEE"/>
        </a:accent3>
        <a:accent4>
          <a:srgbClr val="351A00"/>
        </a:accent4>
        <a:accent5>
          <a:srgbClr val="E3CAB8"/>
        </a:accent5>
        <a:accent6>
          <a:srgbClr val="BA2D2D"/>
        </a:accent6>
        <a:hlink>
          <a:srgbClr val="9A7F32"/>
        </a:hlink>
        <a:folHlink>
          <a:srgbClr val="ECA07A"/>
        </a:folHlink>
      </a:clrScheme>
      <a:clrMap bg1="lt1" tx1="dk1" bg2="lt2" tx2="dk2" accent1="accent1" accent2="accent2" accent3="accent3" accent4="accent4" accent5="accent5" accent6="accent6" hlink="hlink" folHlink="folHlink"/>
    </a:extraClrScheme>
    <a:extraClrScheme>
      <a:clrScheme name="Notebook 2">
        <a:dk1>
          <a:srgbClr val="402000"/>
        </a:dk1>
        <a:lt1>
          <a:srgbClr val="FFFFFF"/>
        </a:lt1>
        <a:dk2>
          <a:srgbClr val="996633"/>
        </a:dk2>
        <a:lt2>
          <a:srgbClr val="A08366"/>
        </a:lt2>
        <a:accent1>
          <a:srgbClr val="CE9964"/>
        </a:accent1>
        <a:accent2>
          <a:srgbClr val="CD3333"/>
        </a:accent2>
        <a:accent3>
          <a:srgbClr val="FFFFFF"/>
        </a:accent3>
        <a:accent4>
          <a:srgbClr val="351A00"/>
        </a:accent4>
        <a:accent5>
          <a:srgbClr val="E3CAB8"/>
        </a:accent5>
        <a:accent6>
          <a:srgbClr val="BA2D2D"/>
        </a:accent6>
        <a:hlink>
          <a:srgbClr val="9A7F32"/>
        </a:hlink>
        <a:folHlink>
          <a:srgbClr val="ECA07A"/>
        </a:folHlink>
      </a:clrScheme>
      <a:clrMap bg1="lt1" tx1="dk1" bg2="lt2" tx2="dk2" accent1="accent1" accent2="accent2" accent3="accent3" accent4="accent4" accent5="accent5" accent6="accent6" hlink="hlink" folHlink="folHlink"/>
    </a:extraClrScheme>
    <a:extraClrScheme>
      <a:clrScheme name="Notebook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Notebook 4">
        <a:dk1>
          <a:srgbClr val="1C1C1C"/>
        </a:dk1>
        <a:lt1>
          <a:srgbClr val="FFFFFF"/>
        </a:lt1>
        <a:dk2>
          <a:srgbClr val="000066"/>
        </a:dk2>
        <a:lt2>
          <a:srgbClr val="666699"/>
        </a:lt2>
        <a:accent1>
          <a:srgbClr val="FF5050"/>
        </a:accent1>
        <a:accent2>
          <a:srgbClr val="009999"/>
        </a:accent2>
        <a:accent3>
          <a:srgbClr val="FFFFFF"/>
        </a:accent3>
        <a:accent4>
          <a:srgbClr val="161616"/>
        </a:accent4>
        <a:accent5>
          <a:srgbClr val="FFB3B3"/>
        </a:accent5>
        <a:accent6>
          <a:srgbClr val="008A8A"/>
        </a:accent6>
        <a:hlink>
          <a:srgbClr val="3366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2052</Words>
  <Application>Microsoft Office PowerPoint</Application>
  <PresentationFormat>On-screen Show (4:3)</PresentationFormat>
  <Paragraphs>176</Paragraphs>
  <Slides>21</Slides>
  <Notes>10</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21</vt:i4>
      </vt:variant>
    </vt:vector>
  </HeadingPairs>
  <TitlesOfParts>
    <vt:vector size="33" baseType="lpstr">
      <vt:lpstr>expo-sans</vt:lpstr>
      <vt:lpstr>Monotype Sorts</vt:lpstr>
      <vt:lpstr>Arial</vt:lpstr>
      <vt:lpstr>Calibri</vt:lpstr>
      <vt:lpstr>Calibri Light</vt:lpstr>
      <vt:lpstr>Open Sans</vt:lpstr>
      <vt:lpstr>Roboto</vt:lpstr>
      <vt:lpstr>Segoe UI</vt:lpstr>
      <vt:lpstr>Times New Roman</vt:lpstr>
      <vt:lpstr>Verdana</vt:lpstr>
      <vt:lpstr>Notebook</vt:lpstr>
      <vt:lpstr>Office Theme</vt:lpstr>
      <vt:lpstr>Events and Festivals in Context</vt:lpstr>
      <vt:lpstr>Development of festivals and events</vt:lpstr>
      <vt:lpstr>Developments of festivals and events</vt:lpstr>
      <vt:lpstr>Origins of Festivals and events</vt:lpstr>
      <vt:lpstr>Task</vt:lpstr>
      <vt:lpstr>Ancient origins</vt:lpstr>
      <vt:lpstr>Ancient Egyptian Festivals</vt:lpstr>
      <vt:lpstr>PowerPoint Presentation</vt:lpstr>
      <vt:lpstr>Roman origins</vt:lpstr>
      <vt:lpstr>PowerPoint Presentation</vt:lpstr>
      <vt:lpstr>Task</vt:lpstr>
      <vt:lpstr>‘Modern’ Developments</vt:lpstr>
      <vt:lpstr>A Victorian Christmas?</vt:lpstr>
      <vt:lpstr>19th Century:  World’s Fairs</vt:lpstr>
      <vt:lpstr>World’s Fair 1851</vt:lpstr>
      <vt:lpstr>Paris </vt:lpstr>
      <vt:lpstr>1951 Festival of Britain</vt:lpstr>
      <vt:lpstr>Post industrialisation</vt:lpstr>
      <vt:lpstr>Proliferation of Music Festivals</vt:lpstr>
      <vt:lpstr>Wednesday Workshop </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Events and Festivals in Context</dc:title>
  <dc:creator>Helen Evans (Institute of Management and Health)</dc:creator>
  <cp:lastModifiedBy>Helen Evans (Institute of Management and Health)</cp:lastModifiedBy>
  <cp:revision>3</cp:revision>
  <dcterms:created xsi:type="dcterms:W3CDTF">2021-10-13T13:21:40Z</dcterms:created>
  <dcterms:modified xsi:type="dcterms:W3CDTF">2021-10-13T13:48:13Z</dcterms:modified>
</cp:coreProperties>
</file>