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6"/>
  </p:notesMasterIdLst>
  <p:handoutMasterIdLst>
    <p:handoutMasterId r:id="rId7"/>
  </p:handoutMasterIdLst>
  <p:sldIdLst>
    <p:sldId id="259" r:id="rId5"/>
  </p:sldIdLst>
  <p:sldSz cx="9601200" cy="12801600" type="A3"/>
  <p:notesSz cx="6858000" cy="9144000"/>
  <p:defaultTextStyle>
    <a:defPPr rtl="0">
      <a:defRPr lang="en-gb"/>
    </a:defPPr>
    <a:lvl1pPr marL="0" algn="l" defTabSz="640080" rtl="0" eaLnBrk="1" latinLnBrk="0" hangingPunct="1">
      <a:defRPr sz="2520" kern="1200">
        <a:solidFill>
          <a:schemeClr val="tx1"/>
        </a:solidFill>
        <a:latin typeface="+mn-lt"/>
        <a:ea typeface="+mn-ea"/>
        <a:cs typeface="+mn-cs"/>
      </a:defRPr>
    </a:lvl1pPr>
    <a:lvl2pPr marL="640080" algn="l" defTabSz="640080" rtl="0" eaLnBrk="1" latinLnBrk="0" hangingPunct="1">
      <a:defRPr sz="2520" kern="1200">
        <a:solidFill>
          <a:schemeClr val="tx1"/>
        </a:solidFill>
        <a:latin typeface="+mn-lt"/>
        <a:ea typeface="+mn-ea"/>
        <a:cs typeface="+mn-cs"/>
      </a:defRPr>
    </a:lvl2pPr>
    <a:lvl3pPr marL="1280160" algn="l" defTabSz="640080" rtl="0" eaLnBrk="1" latinLnBrk="0" hangingPunct="1">
      <a:defRPr sz="2520" kern="1200">
        <a:solidFill>
          <a:schemeClr val="tx1"/>
        </a:solidFill>
        <a:latin typeface="+mn-lt"/>
        <a:ea typeface="+mn-ea"/>
        <a:cs typeface="+mn-cs"/>
      </a:defRPr>
    </a:lvl3pPr>
    <a:lvl4pPr marL="1920240" algn="l" defTabSz="640080" rtl="0" eaLnBrk="1" latinLnBrk="0" hangingPunct="1">
      <a:defRPr sz="2520" kern="1200">
        <a:solidFill>
          <a:schemeClr val="tx1"/>
        </a:solidFill>
        <a:latin typeface="+mn-lt"/>
        <a:ea typeface="+mn-ea"/>
        <a:cs typeface="+mn-cs"/>
      </a:defRPr>
    </a:lvl4pPr>
    <a:lvl5pPr marL="2560320" algn="l" defTabSz="640080" rtl="0" eaLnBrk="1" latinLnBrk="0" hangingPunct="1">
      <a:defRPr sz="2520" kern="1200">
        <a:solidFill>
          <a:schemeClr val="tx1"/>
        </a:solidFill>
        <a:latin typeface="+mn-lt"/>
        <a:ea typeface="+mn-ea"/>
        <a:cs typeface="+mn-cs"/>
      </a:defRPr>
    </a:lvl5pPr>
    <a:lvl6pPr marL="3200400" algn="l" defTabSz="640080" rtl="0" eaLnBrk="1" latinLnBrk="0" hangingPunct="1">
      <a:defRPr sz="2520" kern="1200">
        <a:solidFill>
          <a:schemeClr val="tx1"/>
        </a:solidFill>
        <a:latin typeface="+mn-lt"/>
        <a:ea typeface="+mn-ea"/>
        <a:cs typeface="+mn-cs"/>
      </a:defRPr>
    </a:lvl6pPr>
    <a:lvl7pPr marL="3840480" algn="l" defTabSz="640080" rtl="0" eaLnBrk="1" latinLnBrk="0" hangingPunct="1">
      <a:defRPr sz="2520" kern="1200">
        <a:solidFill>
          <a:schemeClr val="tx1"/>
        </a:solidFill>
        <a:latin typeface="+mn-lt"/>
        <a:ea typeface="+mn-ea"/>
        <a:cs typeface="+mn-cs"/>
      </a:defRPr>
    </a:lvl7pPr>
    <a:lvl8pPr marL="4480560" algn="l" defTabSz="640080" rtl="0" eaLnBrk="1" latinLnBrk="0" hangingPunct="1">
      <a:defRPr sz="2520" kern="1200">
        <a:solidFill>
          <a:schemeClr val="tx1"/>
        </a:solidFill>
        <a:latin typeface="+mn-lt"/>
        <a:ea typeface="+mn-ea"/>
        <a:cs typeface="+mn-cs"/>
      </a:defRPr>
    </a:lvl8pPr>
    <a:lvl9pPr marL="5120640" algn="l" defTabSz="640080" rtl="0" eaLnBrk="1" latinLnBrk="0" hangingPunct="1">
      <a:defRPr sz="252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024" userDrawn="1">
          <p15:clr>
            <a:srgbClr val="A4A3A4"/>
          </p15:clr>
        </p15:guide>
        <p15:guide id="3" orient="horz" pos="4032" userDrawn="1">
          <p15:clr>
            <a:srgbClr val="A4A3A4"/>
          </p15:clr>
        </p15:guide>
        <p15:guide id="4" pos="5025" userDrawn="1">
          <p15:clr>
            <a:srgbClr val="A4A3A4"/>
          </p15:clr>
        </p15:guide>
        <p15:guide id="5" orient="horz" pos="316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89DB2"/>
    <a:srgbClr val="094AB2"/>
    <a:srgbClr val="0071BC"/>
    <a:srgbClr val="0C6EA5"/>
    <a:srgbClr val="F2B800"/>
    <a:srgbClr val="474B53"/>
    <a:srgbClr val="191E28"/>
    <a:srgbClr val="DF3A42"/>
    <a:srgbClr val="E75B2B"/>
    <a:srgbClr val="F472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A0280F2-B0B0-4892-AD70-87C3844BD473}" v="61" dt="2025-07-25T19:29:09.57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 showGuides="1">
      <p:cViewPr>
        <p:scale>
          <a:sx n="63" d="100"/>
          <a:sy n="63" d="100"/>
        </p:scale>
        <p:origin x="1660" y="-212"/>
      </p:cViewPr>
      <p:guideLst>
        <p:guide pos="3024"/>
        <p:guide orient="horz" pos="4032"/>
        <p:guide pos="5025"/>
        <p:guide orient="horz" pos="316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 showGuides="1">
      <p:cViewPr varScale="1">
        <p:scale>
          <a:sx n="88" d="100"/>
          <a:sy n="88" d="100"/>
        </p:scale>
        <p:origin x="3822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handoutMaster" Target="handoutMasters/handoutMaster1.xml"/><Relationship Id="rId12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njamin Newton" userId="0979fa38102254fa" providerId="LiveId" clId="{6A0280F2-B0B0-4892-AD70-87C3844BD473}"/>
    <pc:docChg chg="undo redo custSel delSld modSld modMainMaster modNotesMaster">
      <pc:chgData name="Benjamin Newton" userId="0979fa38102254fa" providerId="LiveId" clId="{6A0280F2-B0B0-4892-AD70-87C3844BD473}" dt="2025-07-23T17:07:03.449" v="1332" actId="1076"/>
      <pc:docMkLst>
        <pc:docMk/>
      </pc:docMkLst>
      <pc:sldChg chg="modSp del modNotes">
        <pc:chgData name="Benjamin Newton" userId="0979fa38102254fa" providerId="LiveId" clId="{6A0280F2-B0B0-4892-AD70-87C3844BD473}" dt="2025-07-23T10:40:36.249" v="1077" actId="2696"/>
        <pc:sldMkLst>
          <pc:docMk/>
          <pc:sldMk cId="1945047045" sldId="258"/>
        </pc:sldMkLst>
      </pc:sldChg>
      <pc:sldChg chg="addSp delSp modSp mod">
        <pc:chgData name="Benjamin Newton" userId="0979fa38102254fa" providerId="LiveId" clId="{6A0280F2-B0B0-4892-AD70-87C3844BD473}" dt="2025-07-23T17:07:03.449" v="1332" actId="1076"/>
        <pc:sldMkLst>
          <pc:docMk/>
          <pc:sldMk cId="654073912" sldId="259"/>
        </pc:sldMkLst>
        <pc:spChg chg="mod">
          <ac:chgData name="Benjamin Newton" userId="0979fa38102254fa" providerId="LiveId" clId="{6A0280F2-B0B0-4892-AD70-87C3844BD473}" dt="2025-07-23T10:17:54.750" v="489"/>
          <ac:spMkLst>
            <pc:docMk/>
            <pc:sldMk cId="654073912" sldId="259"/>
            <ac:spMk id="2" creationId="{B5050F02-04DB-4E8B-0336-6E73F084CF43}"/>
          </ac:spMkLst>
        </pc:spChg>
        <pc:spChg chg="mod">
          <ac:chgData name="Benjamin Newton" userId="0979fa38102254fa" providerId="LiveId" clId="{6A0280F2-B0B0-4892-AD70-87C3844BD473}" dt="2025-07-23T10:17:54.750" v="489"/>
          <ac:spMkLst>
            <pc:docMk/>
            <pc:sldMk cId="654073912" sldId="259"/>
            <ac:spMk id="3" creationId="{AA8593DB-257A-67A5-0972-EEDF0632BE66}"/>
          </ac:spMkLst>
        </pc:spChg>
        <pc:spChg chg="add mod">
          <ac:chgData name="Benjamin Newton" userId="0979fa38102254fa" providerId="LiveId" clId="{6A0280F2-B0B0-4892-AD70-87C3844BD473}" dt="2025-07-23T16:51:58.542" v="1148" actId="164"/>
          <ac:spMkLst>
            <pc:docMk/>
            <pc:sldMk cId="654073912" sldId="259"/>
            <ac:spMk id="6" creationId="{CD496951-BE95-EB78-1AB8-259535FB280E}"/>
          </ac:spMkLst>
        </pc:spChg>
        <pc:spChg chg="add mod">
          <ac:chgData name="Benjamin Newton" userId="0979fa38102254fa" providerId="LiveId" clId="{6A0280F2-B0B0-4892-AD70-87C3844BD473}" dt="2025-07-23T16:51:58.542" v="1148" actId="164"/>
          <ac:spMkLst>
            <pc:docMk/>
            <pc:sldMk cId="654073912" sldId="259"/>
            <ac:spMk id="7" creationId="{749C9CAF-D608-85E1-C700-B7A66632E46B}"/>
          </ac:spMkLst>
        </pc:spChg>
        <pc:spChg chg="add mod">
          <ac:chgData name="Benjamin Newton" userId="0979fa38102254fa" providerId="LiveId" clId="{6A0280F2-B0B0-4892-AD70-87C3844BD473}" dt="2025-07-23T16:51:58.542" v="1148" actId="164"/>
          <ac:spMkLst>
            <pc:docMk/>
            <pc:sldMk cId="654073912" sldId="259"/>
            <ac:spMk id="8" creationId="{42CFD1FF-E99C-BBE4-3BD8-50A4BAA146D1}"/>
          </ac:spMkLst>
        </pc:spChg>
        <pc:spChg chg="add mod">
          <ac:chgData name="Benjamin Newton" userId="0979fa38102254fa" providerId="LiveId" clId="{6A0280F2-B0B0-4892-AD70-87C3844BD473}" dt="2025-07-23T16:51:58.542" v="1148" actId="164"/>
          <ac:spMkLst>
            <pc:docMk/>
            <pc:sldMk cId="654073912" sldId="259"/>
            <ac:spMk id="9" creationId="{0E27FC51-F532-FA21-FA96-E1A43B6DF597}"/>
          </ac:spMkLst>
        </pc:spChg>
        <pc:spChg chg="add mod">
          <ac:chgData name="Benjamin Newton" userId="0979fa38102254fa" providerId="LiveId" clId="{6A0280F2-B0B0-4892-AD70-87C3844BD473}" dt="2025-07-23T16:54:37.285" v="1165" actId="164"/>
          <ac:spMkLst>
            <pc:docMk/>
            <pc:sldMk cId="654073912" sldId="259"/>
            <ac:spMk id="13" creationId="{21F32E37-4E47-11DA-440F-FF960CBEADC6}"/>
          </ac:spMkLst>
        </pc:spChg>
        <pc:spChg chg="add mod">
          <ac:chgData name="Benjamin Newton" userId="0979fa38102254fa" providerId="LiveId" clId="{6A0280F2-B0B0-4892-AD70-87C3844BD473}" dt="2025-07-23T16:54:37.285" v="1165" actId="164"/>
          <ac:spMkLst>
            <pc:docMk/>
            <pc:sldMk cId="654073912" sldId="259"/>
            <ac:spMk id="14" creationId="{4092AAA7-A85F-8012-1207-D80321447D01}"/>
          </ac:spMkLst>
        </pc:spChg>
        <pc:spChg chg="add mod">
          <ac:chgData name="Benjamin Newton" userId="0979fa38102254fa" providerId="LiveId" clId="{6A0280F2-B0B0-4892-AD70-87C3844BD473}" dt="2025-07-23T16:54:37.285" v="1165" actId="164"/>
          <ac:spMkLst>
            <pc:docMk/>
            <pc:sldMk cId="654073912" sldId="259"/>
            <ac:spMk id="15" creationId="{BFFF5902-76A5-B416-4EF3-C433200FADE8}"/>
          </ac:spMkLst>
        </pc:spChg>
        <pc:spChg chg="add mod">
          <ac:chgData name="Benjamin Newton" userId="0979fa38102254fa" providerId="LiveId" clId="{6A0280F2-B0B0-4892-AD70-87C3844BD473}" dt="2025-07-23T16:54:37.285" v="1165" actId="164"/>
          <ac:spMkLst>
            <pc:docMk/>
            <pc:sldMk cId="654073912" sldId="259"/>
            <ac:spMk id="16" creationId="{208C2D24-5D81-B3F0-EC37-70528155CC52}"/>
          </ac:spMkLst>
        </pc:spChg>
        <pc:spChg chg="add mod">
          <ac:chgData name="Benjamin Newton" userId="0979fa38102254fa" providerId="LiveId" clId="{6A0280F2-B0B0-4892-AD70-87C3844BD473}" dt="2025-07-23T17:01:27.519" v="1200" actId="164"/>
          <ac:spMkLst>
            <pc:docMk/>
            <pc:sldMk cId="654073912" sldId="259"/>
            <ac:spMk id="20" creationId="{040A405D-AFE9-1E70-3806-E04D16480724}"/>
          </ac:spMkLst>
        </pc:spChg>
        <pc:spChg chg="add mod">
          <ac:chgData name="Benjamin Newton" userId="0979fa38102254fa" providerId="LiveId" clId="{6A0280F2-B0B0-4892-AD70-87C3844BD473}" dt="2025-07-23T17:01:11.310" v="1196" actId="164"/>
          <ac:spMkLst>
            <pc:docMk/>
            <pc:sldMk cId="654073912" sldId="259"/>
            <ac:spMk id="21" creationId="{8FB7FB87-6E73-DC0F-615C-24DFB69CFD22}"/>
          </ac:spMkLst>
        </pc:spChg>
        <pc:spChg chg="add mod">
          <ac:chgData name="Benjamin Newton" userId="0979fa38102254fa" providerId="LiveId" clId="{6A0280F2-B0B0-4892-AD70-87C3844BD473}" dt="2025-07-23T17:01:11.310" v="1196" actId="164"/>
          <ac:spMkLst>
            <pc:docMk/>
            <pc:sldMk cId="654073912" sldId="259"/>
            <ac:spMk id="22" creationId="{6EBDF188-83A3-0BA2-84CF-6542F1ABE387}"/>
          </ac:spMkLst>
        </pc:spChg>
        <pc:spChg chg="add mod">
          <ac:chgData name="Benjamin Newton" userId="0979fa38102254fa" providerId="LiveId" clId="{6A0280F2-B0B0-4892-AD70-87C3844BD473}" dt="2025-07-23T17:01:11.310" v="1196" actId="164"/>
          <ac:spMkLst>
            <pc:docMk/>
            <pc:sldMk cId="654073912" sldId="259"/>
            <ac:spMk id="23" creationId="{2997E277-4C8C-0F9E-F545-071A7DF2C9F3}"/>
          </ac:spMkLst>
        </pc:spChg>
        <pc:spChg chg="add mod">
          <ac:chgData name="Benjamin Newton" userId="0979fa38102254fa" providerId="LiveId" clId="{6A0280F2-B0B0-4892-AD70-87C3844BD473}" dt="2025-07-23T17:06:11.387" v="1319" actId="164"/>
          <ac:spMkLst>
            <pc:docMk/>
            <pc:sldMk cId="654073912" sldId="259"/>
            <ac:spMk id="26" creationId="{D5A4C09A-9646-31A2-9CD7-F3FCDA7EB7F2}"/>
          </ac:spMkLst>
        </pc:spChg>
        <pc:spChg chg="add mod">
          <ac:chgData name="Benjamin Newton" userId="0979fa38102254fa" providerId="LiveId" clId="{6A0280F2-B0B0-4892-AD70-87C3844BD473}" dt="2025-07-23T17:06:11.387" v="1319" actId="164"/>
          <ac:spMkLst>
            <pc:docMk/>
            <pc:sldMk cId="654073912" sldId="259"/>
            <ac:spMk id="27" creationId="{BD943908-3612-BB54-F4CC-5B679B82421C}"/>
          </ac:spMkLst>
        </pc:spChg>
        <pc:spChg chg="add mod">
          <ac:chgData name="Benjamin Newton" userId="0979fa38102254fa" providerId="LiveId" clId="{6A0280F2-B0B0-4892-AD70-87C3844BD473}" dt="2025-07-23T17:06:11.387" v="1319" actId="164"/>
          <ac:spMkLst>
            <pc:docMk/>
            <pc:sldMk cId="654073912" sldId="259"/>
            <ac:spMk id="28" creationId="{9E3ACDBD-C840-E87F-2F53-7B9CF6F1B4BF}"/>
          </ac:spMkLst>
        </pc:spChg>
        <pc:spChg chg="add mod">
          <ac:chgData name="Benjamin Newton" userId="0979fa38102254fa" providerId="LiveId" clId="{6A0280F2-B0B0-4892-AD70-87C3844BD473}" dt="2025-07-23T17:06:11.387" v="1319" actId="164"/>
          <ac:spMkLst>
            <pc:docMk/>
            <pc:sldMk cId="654073912" sldId="259"/>
            <ac:spMk id="29" creationId="{1E49E461-2B18-1EC0-3078-F8AA4139ABEF}"/>
          </ac:spMkLst>
        </pc:spChg>
        <pc:spChg chg="add mod">
          <ac:chgData name="Benjamin Newton" userId="0979fa38102254fa" providerId="LiveId" clId="{6A0280F2-B0B0-4892-AD70-87C3844BD473}" dt="2025-07-23T17:06:11.387" v="1319" actId="164"/>
          <ac:spMkLst>
            <pc:docMk/>
            <pc:sldMk cId="654073912" sldId="259"/>
            <ac:spMk id="30" creationId="{56F10834-CF2E-0DD1-BAE6-402444C253D1}"/>
          </ac:spMkLst>
        </pc:spChg>
        <pc:spChg chg="add mod">
          <ac:chgData name="Benjamin Newton" userId="0979fa38102254fa" providerId="LiveId" clId="{6A0280F2-B0B0-4892-AD70-87C3844BD473}" dt="2025-07-23T17:06:52.457" v="1324" actId="164"/>
          <ac:spMkLst>
            <pc:docMk/>
            <pc:sldMk cId="654073912" sldId="259"/>
            <ac:spMk id="31" creationId="{48BDE114-A067-47B2-D30C-C63415963541}"/>
          </ac:spMkLst>
        </pc:spChg>
        <pc:spChg chg="add mod">
          <ac:chgData name="Benjamin Newton" userId="0979fa38102254fa" providerId="LiveId" clId="{6A0280F2-B0B0-4892-AD70-87C3844BD473}" dt="2025-07-23T10:43:38.104" v="1105" actId="1076"/>
          <ac:spMkLst>
            <pc:docMk/>
            <pc:sldMk cId="654073912" sldId="259"/>
            <ac:spMk id="97" creationId="{E27CA773-ADFD-C997-910A-6F122E259EAB}"/>
          </ac:spMkLst>
        </pc:spChg>
        <pc:spChg chg="add mod">
          <ac:chgData name="Benjamin Newton" userId="0979fa38102254fa" providerId="LiveId" clId="{6A0280F2-B0B0-4892-AD70-87C3844BD473}" dt="2025-07-23T10:17:54.750" v="489"/>
          <ac:spMkLst>
            <pc:docMk/>
            <pc:sldMk cId="654073912" sldId="259"/>
            <ac:spMk id="113" creationId="{F2921761-8B10-6048-AB65-321708DEEF6D}"/>
          </ac:spMkLst>
        </pc:spChg>
        <pc:spChg chg="mod">
          <ac:chgData name="Benjamin Newton" userId="0979fa38102254fa" providerId="LiveId" clId="{6A0280F2-B0B0-4892-AD70-87C3844BD473}" dt="2025-07-23T10:42:27.747" v="1097" actId="1076"/>
          <ac:spMkLst>
            <pc:docMk/>
            <pc:sldMk cId="654073912" sldId="259"/>
            <ac:spMk id="117" creationId="{FF283151-7533-EFD1-FD79-3F78345F2508}"/>
          </ac:spMkLst>
        </pc:spChg>
        <pc:spChg chg="add mod">
          <ac:chgData name="Benjamin Newton" userId="0979fa38102254fa" providerId="LiveId" clId="{6A0280F2-B0B0-4892-AD70-87C3844BD473}" dt="2025-07-23T10:25:46.362" v="678" actId="1076"/>
          <ac:spMkLst>
            <pc:docMk/>
            <pc:sldMk cId="654073912" sldId="259"/>
            <ac:spMk id="118" creationId="{10C1E5CD-DE05-EDAE-DFE8-749B74DBF6F8}"/>
          </ac:spMkLst>
        </pc:spChg>
        <pc:spChg chg="mod">
          <ac:chgData name="Benjamin Newton" userId="0979fa38102254fa" providerId="LiveId" clId="{6A0280F2-B0B0-4892-AD70-87C3844BD473}" dt="2025-07-23T10:43:11.370" v="1099" actId="1076"/>
          <ac:spMkLst>
            <pc:docMk/>
            <pc:sldMk cId="654073912" sldId="259"/>
            <ac:spMk id="123" creationId="{915A062F-3B8D-E184-C065-8219BC1B5E19}"/>
          </ac:spMkLst>
        </pc:spChg>
        <pc:spChg chg="mod">
          <ac:chgData name="Benjamin Newton" userId="0979fa38102254fa" providerId="LiveId" clId="{6A0280F2-B0B0-4892-AD70-87C3844BD473}" dt="2025-07-23T17:03:02.604" v="1281" actId="1076"/>
          <ac:spMkLst>
            <pc:docMk/>
            <pc:sldMk cId="654073912" sldId="259"/>
            <ac:spMk id="126" creationId="{66101D30-A6DC-8CE7-6FB4-17E585D2C7BD}"/>
          </ac:spMkLst>
        </pc:spChg>
        <pc:spChg chg="add mod">
          <ac:chgData name="Benjamin Newton" userId="0979fa38102254fa" providerId="LiveId" clId="{6A0280F2-B0B0-4892-AD70-87C3844BD473}" dt="2025-07-23T10:26:54.161" v="700" actId="20577"/>
          <ac:spMkLst>
            <pc:docMk/>
            <pc:sldMk cId="654073912" sldId="259"/>
            <ac:spMk id="127" creationId="{8C7A0811-3060-6BDD-5C39-ADBF1DBF71D4}"/>
          </ac:spMkLst>
        </pc:spChg>
        <pc:spChg chg="add mod">
          <ac:chgData name="Benjamin Newton" userId="0979fa38102254fa" providerId="LiveId" clId="{6A0280F2-B0B0-4892-AD70-87C3844BD473}" dt="2025-07-23T10:27:16.423" v="706" actId="1076"/>
          <ac:spMkLst>
            <pc:docMk/>
            <pc:sldMk cId="654073912" sldId="259"/>
            <ac:spMk id="1024" creationId="{82D892AE-CFEF-474A-FCAE-3365DB7557B5}"/>
          </ac:spMkLst>
        </pc:spChg>
        <pc:grpChg chg="add mod">
          <ac:chgData name="Benjamin Newton" userId="0979fa38102254fa" providerId="LiveId" clId="{6A0280F2-B0B0-4892-AD70-87C3844BD473}" dt="2025-07-23T17:07:03.449" v="1332" actId="1076"/>
          <ac:grpSpMkLst>
            <pc:docMk/>
            <pc:sldMk cId="654073912" sldId="259"/>
            <ac:grpSpMk id="10" creationId="{41554763-7A1D-7FFB-02F5-0BED06E5E59A}"/>
          </ac:grpSpMkLst>
        </pc:grpChg>
        <pc:grpChg chg="add mod">
          <ac:chgData name="Benjamin Newton" userId="0979fa38102254fa" providerId="LiveId" clId="{6A0280F2-B0B0-4892-AD70-87C3844BD473}" dt="2025-07-23T17:07:01.301" v="1330" actId="1076"/>
          <ac:grpSpMkLst>
            <pc:docMk/>
            <pc:sldMk cId="654073912" sldId="259"/>
            <ac:grpSpMk id="17" creationId="{C7A917A8-403F-63E0-E5A1-040710BA1A24}"/>
          </ac:grpSpMkLst>
        </pc:grpChg>
        <pc:grpChg chg="add mod ord">
          <ac:chgData name="Benjamin Newton" userId="0979fa38102254fa" providerId="LiveId" clId="{6A0280F2-B0B0-4892-AD70-87C3844BD473}" dt="2025-07-23T17:01:27.519" v="1200" actId="164"/>
          <ac:grpSpMkLst>
            <pc:docMk/>
            <pc:sldMk cId="654073912" sldId="259"/>
            <ac:grpSpMk id="24" creationId="{6C726504-C3C9-DF07-0360-22A854C8478F}"/>
          </ac:grpSpMkLst>
        </pc:grpChg>
        <pc:grpChg chg="add del mod">
          <ac:chgData name="Benjamin Newton" userId="0979fa38102254fa" providerId="LiveId" clId="{6A0280F2-B0B0-4892-AD70-87C3844BD473}" dt="2025-07-23T17:06:58.489" v="1328" actId="1076"/>
          <ac:grpSpMkLst>
            <pc:docMk/>
            <pc:sldMk cId="654073912" sldId="259"/>
            <ac:grpSpMk id="25" creationId="{E8731773-EA3C-FD0B-E523-FA9E33E753AA}"/>
          </ac:grpSpMkLst>
        </pc:grpChg>
        <pc:grpChg chg="add mod">
          <ac:chgData name="Benjamin Newton" userId="0979fa38102254fa" providerId="LiveId" clId="{6A0280F2-B0B0-4892-AD70-87C3844BD473}" dt="2025-07-23T17:06:52.457" v="1324" actId="164"/>
          <ac:grpSpMkLst>
            <pc:docMk/>
            <pc:sldMk cId="654073912" sldId="259"/>
            <ac:grpSpMk id="32" creationId="{5262FFCE-FD2B-A7B2-ED4A-DDDDD36F80E7}"/>
          </ac:grpSpMkLst>
        </pc:grpChg>
        <pc:grpChg chg="add mod">
          <ac:chgData name="Benjamin Newton" userId="0979fa38102254fa" providerId="LiveId" clId="{6A0280F2-B0B0-4892-AD70-87C3844BD473}" dt="2025-07-23T17:06:55.644" v="1326" actId="1076"/>
          <ac:grpSpMkLst>
            <pc:docMk/>
            <pc:sldMk cId="654073912" sldId="259"/>
            <ac:grpSpMk id="33" creationId="{D94AEB5C-6759-821B-9390-200D7B7E60DD}"/>
          </ac:grpSpMkLst>
        </pc:grpChg>
        <pc:grpChg chg="add del mod">
          <ac:chgData name="Benjamin Newton" userId="0979fa38102254fa" providerId="LiveId" clId="{6A0280F2-B0B0-4892-AD70-87C3844BD473}" dt="2025-07-23T10:21:40.519" v="521" actId="21"/>
          <ac:grpSpMkLst>
            <pc:docMk/>
            <pc:sldMk cId="654073912" sldId="259"/>
            <ac:grpSpMk id="107" creationId="{AAE70361-7D3C-A8C1-DD65-9E0825C08313}"/>
          </ac:grpSpMkLst>
        </pc:grpChg>
        <pc:grpChg chg="add mod">
          <ac:chgData name="Benjamin Newton" userId="0979fa38102254fa" providerId="LiveId" clId="{6A0280F2-B0B0-4892-AD70-87C3844BD473}" dt="2025-07-23T10:25:10.131" v="670" actId="1038"/>
          <ac:grpSpMkLst>
            <pc:docMk/>
            <pc:sldMk cId="654073912" sldId="259"/>
            <ac:grpSpMk id="115" creationId="{EB265017-CDFD-3039-9AB0-E7FE5170F77E}"/>
          </ac:grpSpMkLst>
        </pc:grpChg>
        <pc:grpChg chg="add mod">
          <ac:chgData name="Benjamin Newton" userId="0979fa38102254fa" providerId="LiveId" clId="{6A0280F2-B0B0-4892-AD70-87C3844BD473}" dt="2025-07-23T10:26:34.035" v="694" actId="1076"/>
          <ac:grpSpMkLst>
            <pc:docMk/>
            <pc:sldMk cId="654073912" sldId="259"/>
            <ac:grpSpMk id="121" creationId="{1DF8DC9F-0A24-84AB-680A-A58C4DECAAB5}"/>
          </ac:grpSpMkLst>
        </pc:grpChg>
        <pc:grpChg chg="add mod">
          <ac:chgData name="Benjamin Newton" userId="0979fa38102254fa" providerId="LiveId" clId="{6A0280F2-B0B0-4892-AD70-87C3844BD473}" dt="2025-07-23T10:27:10.594" v="705" actId="1076"/>
          <ac:grpSpMkLst>
            <pc:docMk/>
            <pc:sldMk cId="654073912" sldId="259"/>
            <ac:grpSpMk id="124" creationId="{399FEF77-C94F-5B9B-B2A5-C514280EF1AB}"/>
          </ac:grpSpMkLst>
        </pc:grpChg>
        <pc:picChg chg="add mod">
          <ac:chgData name="Benjamin Newton" userId="0979fa38102254fa" providerId="LiveId" clId="{6A0280F2-B0B0-4892-AD70-87C3844BD473}" dt="2025-07-23T16:51:58.542" v="1148" actId="164"/>
          <ac:picMkLst>
            <pc:docMk/>
            <pc:sldMk cId="654073912" sldId="259"/>
            <ac:picMk id="5" creationId="{DCE9EDF5-54C0-377C-D833-EC9D5E66E6D8}"/>
          </ac:picMkLst>
        </pc:picChg>
        <pc:picChg chg="add mod">
          <ac:chgData name="Benjamin Newton" userId="0979fa38102254fa" providerId="LiveId" clId="{6A0280F2-B0B0-4892-AD70-87C3844BD473}" dt="2025-07-23T16:54:37.285" v="1165" actId="164"/>
          <ac:picMkLst>
            <pc:docMk/>
            <pc:sldMk cId="654073912" sldId="259"/>
            <ac:picMk id="12" creationId="{2F23F5A2-46B8-7972-6B61-FDF754EFEFCB}"/>
          </ac:picMkLst>
        </pc:picChg>
        <pc:picChg chg="add mod modCrop">
          <ac:chgData name="Benjamin Newton" userId="0979fa38102254fa" providerId="LiveId" clId="{6A0280F2-B0B0-4892-AD70-87C3844BD473}" dt="2025-07-23T17:01:11.310" v="1196" actId="164"/>
          <ac:picMkLst>
            <pc:docMk/>
            <pc:sldMk cId="654073912" sldId="259"/>
            <ac:picMk id="19" creationId="{E8FA86E9-E03B-9681-8B55-B70ECBF1BC8B}"/>
          </ac:picMkLst>
        </pc:picChg>
        <pc:picChg chg="add mod">
          <ac:chgData name="Benjamin Newton" userId="0979fa38102254fa" providerId="LiveId" clId="{6A0280F2-B0B0-4892-AD70-87C3844BD473}" dt="2025-07-23T07:47:40.255" v="125" actId="1076"/>
          <ac:picMkLst>
            <pc:docMk/>
            <pc:sldMk cId="654073912" sldId="259"/>
            <ac:picMk id="81" creationId="{25C10B81-F861-5FD1-CDCC-DD073B71868E}"/>
          </ac:picMkLst>
        </pc:picChg>
        <pc:picChg chg="add mod">
          <ac:chgData name="Benjamin Newton" userId="0979fa38102254fa" providerId="LiveId" clId="{6A0280F2-B0B0-4892-AD70-87C3844BD473}" dt="2025-07-23T10:17:21.980" v="486" actId="1076"/>
          <ac:picMkLst>
            <pc:docMk/>
            <pc:sldMk cId="654073912" sldId="259"/>
            <ac:picMk id="91" creationId="{B6509CDE-EC9B-3370-EC55-0DD4DBF50C1A}"/>
          </ac:picMkLst>
        </pc:picChg>
        <pc:picChg chg="mod">
          <ac:chgData name="Benjamin Newton" userId="0979fa38102254fa" providerId="LiveId" clId="{6A0280F2-B0B0-4892-AD70-87C3844BD473}" dt="2025-07-23T10:25:49.488" v="680" actId="1076"/>
          <ac:picMkLst>
            <pc:docMk/>
            <pc:sldMk cId="654073912" sldId="259"/>
            <ac:picMk id="116" creationId="{22BA7755-11F6-8DE5-6027-146CAF660122}"/>
          </ac:picMkLst>
        </pc:picChg>
        <pc:picChg chg="mod">
          <ac:chgData name="Benjamin Newton" userId="0979fa38102254fa" providerId="LiveId" clId="{6A0280F2-B0B0-4892-AD70-87C3844BD473}" dt="2025-07-23T10:26:23.962" v="690"/>
          <ac:picMkLst>
            <pc:docMk/>
            <pc:sldMk cId="654073912" sldId="259"/>
            <ac:picMk id="122" creationId="{53FE0A1E-58B1-F1C8-C35D-5EA62140327E}"/>
          </ac:picMkLst>
        </pc:picChg>
        <pc:picChg chg="mod">
          <ac:chgData name="Benjamin Newton" userId="0979fa38102254fa" providerId="LiveId" clId="{6A0280F2-B0B0-4892-AD70-87C3844BD473}" dt="2025-07-23T10:29:37.062" v="945" actId="1076"/>
          <ac:picMkLst>
            <pc:docMk/>
            <pc:sldMk cId="654073912" sldId="259"/>
            <ac:picMk id="125" creationId="{81CA0A18-2EE4-AAF6-02DD-7F5A9C9D8D41}"/>
          </ac:picMkLst>
        </pc:picChg>
        <pc:picChg chg="add mod">
          <ac:chgData name="Benjamin Newton" userId="0979fa38102254fa" providerId="LiveId" clId="{6A0280F2-B0B0-4892-AD70-87C3844BD473}" dt="2025-07-23T17:06:11.387" v="1319" actId="164"/>
          <ac:picMkLst>
            <pc:docMk/>
            <pc:sldMk cId="654073912" sldId="259"/>
            <ac:picMk id="1027" creationId="{F5FCB606-0F8D-AE11-ED5F-5DFC10FF93EA}"/>
          </ac:picMkLst>
        </pc:picChg>
      </pc:sldChg>
      <pc:sldMasterChg chg="modSp modSldLayout">
        <pc:chgData name="Benjamin Newton" userId="0979fa38102254fa" providerId="LiveId" clId="{6A0280F2-B0B0-4892-AD70-87C3844BD473}" dt="2025-07-23T10:17:54.750" v="489"/>
        <pc:sldMasterMkLst>
          <pc:docMk/>
          <pc:sldMasterMk cId="2127442875" sldId="2147483660"/>
        </pc:sldMasterMkLst>
        <pc:spChg chg="mod">
          <ac:chgData name="Benjamin Newton" userId="0979fa38102254fa" providerId="LiveId" clId="{6A0280F2-B0B0-4892-AD70-87C3844BD473}" dt="2025-07-23T10:17:54.750" v="489"/>
          <ac:spMkLst>
            <pc:docMk/>
            <pc:sldMasterMk cId="2127442875" sldId="2147483660"/>
            <ac:spMk id="2" creationId="{00000000-0000-0000-0000-000000000000}"/>
          </ac:spMkLst>
        </pc:spChg>
        <pc:spChg chg="mod">
          <ac:chgData name="Benjamin Newton" userId="0979fa38102254fa" providerId="LiveId" clId="{6A0280F2-B0B0-4892-AD70-87C3844BD473}" dt="2025-07-23T10:17:54.750" v="489"/>
          <ac:spMkLst>
            <pc:docMk/>
            <pc:sldMasterMk cId="2127442875" sldId="2147483660"/>
            <ac:spMk id="3" creationId="{00000000-0000-0000-0000-000000000000}"/>
          </ac:spMkLst>
        </pc:spChg>
        <pc:spChg chg="mod">
          <ac:chgData name="Benjamin Newton" userId="0979fa38102254fa" providerId="LiveId" clId="{6A0280F2-B0B0-4892-AD70-87C3844BD473}" dt="2025-07-23T10:17:54.750" v="489"/>
          <ac:spMkLst>
            <pc:docMk/>
            <pc:sldMasterMk cId="2127442875" sldId="2147483660"/>
            <ac:spMk id="4" creationId="{00000000-0000-0000-0000-000000000000}"/>
          </ac:spMkLst>
        </pc:spChg>
        <pc:spChg chg="mod">
          <ac:chgData name="Benjamin Newton" userId="0979fa38102254fa" providerId="LiveId" clId="{6A0280F2-B0B0-4892-AD70-87C3844BD473}" dt="2025-07-23T10:17:54.750" v="489"/>
          <ac:spMkLst>
            <pc:docMk/>
            <pc:sldMasterMk cId="2127442875" sldId="2147483660"/>
            <ac:spMk id="5" creationId="{00000000-0000-0000-0000-000000000000}"/>
          </ac:spMkLst>
        </pc:spChg>
        <pc:spChg chg="mod">
          <ac:chgData name="Benjamin Newton" userId="0979fa38102254fa" providerId="LiveId" clId="{6A0280F2-B0B0-4892-AD70-87C3844BD473}" dt="2025-07-23T10:17:54.750" v="489"/>
          <ac:spMkLst>
            <pc:docMk/>
            <pc:sldMasterMk cId="2127442875" sldId="2147483660"/>
            <ac:spMk id="6" creationId="{00000000-0000-0000-0000-000000000000}"/>
          </ac:spMkLst>
        </pc:spChg>
        <pc:sldLayoutChg chg="modSp">
          <pc:chgData name="Benjamin Newton" userId="0979fa38102254fa" providerId="LiveId" clId="{6A0280F2-B0B0-4892-AD70-87C3844BD473}" dt="2025-07-23T10:17:54.750" v="489"/>
          <pc:sldLayoutMkLst>
            <pc:docMk/>
            <pc:sldMasterMk cId="2127442875" sldId="2147483660"/>
            <pc:sldLayoutMk cId="4160577128" sldId="2147483661"/>
          </pc:sldLayoutMkLst>
          <pc:spChg chg="mod">
            <ac:chgData name="Benjamin Newton" userId="0979fa38102254fa" providerId="LiveId" clId="{6A0280F2-B0B0-4892-AD70-87C3844BD473}" dt="2025-07-23T10:17:54.750" v="489"/>
            <ac:spMkLst>
              <pc:docMk/>
              <pc:sldMasterMk cId="2127442875" sldId="2147483660"/>
              <pc:sldLayoutMk cId="4160577128" sldId="2147483661"/>
              <ac:spMk id="14" creationId="{780CA53D-B21C-44EE-A7DC-F80DFA651AFE}"/>
            </ac:spMkLst>
          </pc:spChg>
          <pc:spChg chg="mod">
            <ac:chgData name="Benjamin Newton" userId="0979fa38102254fa" providerId="LiveId" clId="{6A0280F2-B0B0-4892-AD70-87C3844BD473}" dt="2025-07-23T10:17:54.750" v="489"/>
            <ac:spMkLst>
              <pc:docMk/>
              <pc:sldMasterMk cId="2127442875" sldId="2147483660"/>
              <pc:sldLayoutMk cId="4160577128" sldId="2147483661"/>
              <ac:spMk id="29" creationId="{CF5BE93F-A649-42C8-AEBD-2B75A390FADC}"/>
            </ac:spMkLst>
          </pc:spChg>
          <pc:picChg chg="mod">
            <ac:chgData name="Benjamin Newton" userId="0979fa38102254fa" providerId="LiveId" clId="{6A0280F2-B0B0-4892-AD70-87C3844BD473}" dt="2025-07-23T10:17:54.750" v="489"/>
            <ac:picMkLst>
              <pc:docMk/>
              <pc:sldMasterMk cId="2127442875" sldId="2147483660"/>
              <pc:sldLayoutMk cId="4160577128" sldId="2147483661"/>
              <ac:picMk id="6" creationId="{6431B22D-278B-4494-9983-22D9FEE2D057}"/>
            </ac:picMkLst>
          </pc:picChg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87E1F32-670E-42A1-BB79-BE7CF13D3D4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7952D9F-355D-4E4D-9520-4A19B294762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47E2246A-A687-4DDD-8579-F4A47B3A1140}" type="datetime1">
              <a:rPr lang="en-GB" smtClean="0"/>
              <a:t>25/07/2025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C1D824E-CABD-4018-B1C4-F54DF49C3C8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68D1F29-09CA-482E-8686-EEE88BB73D4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869D12F-E8AC-48C0-8B1F-BD566648D8E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465475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D7F877-C84C-4109-8EAF-AC6EA51AAD4B}" type="datetime1">
              <a:rPr lang="en-GB" smtClean="0"/>
              <a:pPr/>
              <a:t>25/07/2025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71713" y="1143000"/>
            <a:ext cx="23145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8136092-2EDF-47BF-99B1-B87430F95B70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6030565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80160" rtl="0" eaLnBrk="1" latinLnBrk="0" hangingPunct="1">
      <a:defRPr sz="1680" kern="1200">
        <a:solidFill>
          <a:schemeClr val="tx1"/>
        </a:solidFill>
        <a:latin typeface="+mn-lt"/>
        <a:ea typeface="+mn-ea"/>
        <a:cs typeface="+mn-cs"/>
      </a:defRPr>
    </a:lvl1pPr>
    <a:lvl2pPr marL="640080" algn="l" defTabSz="1280160" rtl="0" eaLnBrk="1" latinLnBrk="0" hangingPunct="1">
      <a:defRPr sz="1680" kern="1200">
        <a:solidFill>
          <a:schemeClr val="tx1"/>
        </a:solidFill>
        <a:latin typeface="+mn-lt"/>
        <a:ea typeface="+mn-ea"/>
        <a:cs typeface="+mn-cs"/>
      </a:defRPr>
    </a:lvl2pPr>
    <a:lvl3pPr marL="1280160" algn="l" defTabSz="1280160" rtl="0" eaLnBrk="1" latinLnBrk="0" hangingPunct="1">
      <a:defRPr sz="1680" kern="1200">
        <a:solidFill>
          <a:schemeClr val="tx1"/>
        </a:solidFill>
        <a:latin typeface="+mn-lt"/>
        <a:ea typeface="+mn-ea"/>
        <a:cs typeface="+mn-cs"/>
      </a:defRPr>
    </a:lvl3pPr>
    <a:lvl4pPr marL="1920240" algn="l" defTabSz="1280160" rtl="0" eaLnBrk="1" latinLnBrk="0" hangingPunct="1">
      <a:defRPr sz="1680" kern="1200">
        <a:solidFill>
          <a:schemeClr val="tx1"/>
        </a:solidFill>
        <a:latin typeface="+mn-lt"/>
        <a:ea typeface="+mn-ea"/>
        <a:cs typeface="+mn-cs"/>
      </a:defRPr>
    </a:lvl4pPr>
    <a:lvl5pPr marL="2560320" algn="l" defTabSz="1280160" rtl="0" eaLnBrk="1" latinLnBrk="0" hangingPunct="1">
      <a:defRPr sz="1680" kern="1200">
        <a:solidFill>
          <a:schemeClr val="tx1"/>
        </a:solidFill>
        <a:latin typeface="+mn-lt"/>
        <a:ea typeface="+mn-ea"/>
        <a:cs typeface="+mn-cs"/>
      </a:defRPr>
    </a:lvl5pPr>
    <a:lvl6pPr marL="3200400" algn="l" defTabSz="1280160" rtl="0" eaLnBrk="1" latinLnBrk="0" hangingPunct="1">
      <a:defRPr sz="1680" kern="1200">
        <a:solidFill>
          <a:schemeClr val="tx1"/>
        </a:solidFill>
        <a:latin typeface="+mn-lt"/>
        <a:ea typeface="+mn-ea"/>
        <a:cs typeface="+mn-cs"/>
      </a:defRPr>
    </a:lvl6pPr>
    <a:lvl7pPr marL="3840480" algn="l" defTabSz="1280160" rtl="0" eaLnBrk="1" latinLnBrk="0" hangingPunct="1">
      <a:defRPr sz="1680" kern="1200">
        <a:solidFill>
          <a:schemeClr val="tx1"/>
        </a:solidFill>
        <a:latin typeface="+mn-lt"/>
        <a:ea typeface="+mn-ea"/>
        <a:cs typeface="+mn-cs"/>
      </a:defRPr>
    </a:lvl7pPr>
    <a:lvl8pPr marL="4480560" algn="l" defTabSz="1280160" rtl="0" eaLnBrk="1" latinLnBrk="0" hangingPunct="1">
      <a:defRPr sz="1680" kern="1200">
        <a:solidFill>
          <a:schemeClr val="tx1"/>
        </a:solidFill>
        <a:latin typeface="+mn-lt"/>
        <a:ea typeface="+mn-ea"/>
        <a:cs typeface="+mn-cs"/>
      </a:defRPr>
    </a:lvl8pPr>
    <a:lvl9pPr marL="5120640" algn="l" defTabSz="1280160" rtl="0" eaLnBrk="1" latinLnBrk="0" hangingPunct="1">
      <a:defRPr sz="168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6431B22D-278B-4494-9983-22D9FEE2D0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601200" cy="12801600"/>
          </a:xfrm>
          <a:prstGeom prst="rect">
            <a:avLst/>
          </a:prstGeom>
        </p:spPr>
      </p:pic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780CA53D-B21C-44EE-A7DC-F80DFA651AF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03003" y="0"/>
            <a:ext cx="866880" cy="1813560"/>
          </a:xfrm>
          <a:solidFill>
            <a:schemeClr val="bg2"/>
          </a:solidFill>
        </p:spPr>
        <p:txBody>
          <a:bodyPr lIns="72000" tIns="108000" rIns="72000" bIns="72000" rtlCol="0" anchor="ctr" anchorCtr="0">
            <a:noAutofit/>
          </a:bodyPr>
          <a:lstStyle>
            <a:lvl1pPr marL="0" indent="0" algn="ctr">
              <a:buNone/>
              <a:defRPr sz="2520" b="1">
                <a:solidFill>
                  <a:schemeClr val="accent2"/>
                </a:solidFill>
                <a:latin typeface="+mn-lt"/>
              </a:defRPr>
            </a:lvl1pPr>
            <a:lvl2pPr>
              <a:defRPr sz="2520"/>
            </a:lvl2pPr>
            <a:lvl3pPr>
              <a:defRPr sz="2520"/>
            </a:lvl3pPr>
            <a:lvl4pPr>
              <a:defRPr sz="2520"/>
            </a:lvl4pPr>
            <a:lvl5pPr>
              <a:defRPr sz="2520"/>
            </a:lvl5pPr>
          </a:lstStyle>
          <a:p>
            <a:pPr lvl="0" rtl="0"/>
            <a:r>
              <a:rPr lang="en-GB" noProof="0" dirty="0"/>
              <a:t>THE AGE OF</a:t>
            </a:r>
          </a:p>
        </p:txBody>
      </p:sp>
      <p:sp>
        <p:nvSpPr>
          <p:cNvPr id="29" name="Title 28">
            <a:extLst>
              <a:ext uri="{FF2B5EF4-FFF2-40B4-BE49-F238E27FC236}">
                <a16:creationId xmlns:a16="http://schemas.microsoft.com/office/drawing/2014/main" id="{CF5BE93F-A649-42C8-AEBD-2B75A390FAD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95527" y="419953"/>
            <a:ext cx="8281035" cy="1455573"/>
          </a:xfrm>
        </p:spPr>
        <p:txBody>
          <a:bodyPr lIns="0" tIns="0" rIns="0" bIns="0" rtlCol="0">
            <a:noAutofit/>
          </a:bodyPr>
          <a:lstStyle>
            <a:lvl1pPr algn="r">
              <a:defRPr sz="13342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 dirty="0"/>
              <a:t>BIG DATA</a:t>
            </a:r>
          </a:p>
        </p:txBody>
      </p:sp>
    </p:spTree>
    <p:extLst>
      <p:ext uri="{BB962C8B-B14F-4D97-AF65-F5344CB8AC3E}">
        <p14:creationId xmlns:p14="http://schemas.microsoft.com/office/powerpoint/2010/main" val="416057712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21" userDrawn="1">
          <p15:clr>
            <a:srgbClr val="FBAE40"/>
          </p15:clr>
        </p15:guide>
        <p15:guide id="2" pos="3024" userDrawn="1">
          <p15:clr>
            <a:srgbClr val="FBAE40"/>
          </p15:clr>
        </p15:guide>
        <p15:guide id="3" pos="230" userDrawn="1">
          <p15:clr>
            <a:srgbClr val="FBAE40"/>
          </p15:clr>
        </p15:guide>
        <p15:guide id="4" pos="5818" userDrawn="1">
          <p15:clr>
            <a:srgbClr val="FBAE40"/>
          </p15:clr>
        </p15:guide>
        <p15:guide id="12" orient="horz" pos="7748" userDrawn="1">
          <p15:clr>
            <a:srgbClr val="FBAE40"/>
          </p15:clr>
        </p15:guide>
        <p15:guide id="13" orient="horz" pos="1142" userDrawn="1">
          <p15:clr>
            <a:srgbClr val="FBAE40"/>
          </p15:clr>
        </p15:guide>
        <p15:guide id="14" orient="horz" pos="5366" userDrawn="1">
          <p15:clr>
            <a:srgbClr val="FBAE40"/>
          </p15:clr>
        </p15:guide>
        <p15:guide id="15" pos="2230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60084" y="681574"/>
            <a:ext cx="8281035" cy="24743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0085" y="3407834"/>
            <a:ext cx="8281035" cy="81224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60083" y="11865194"/>
            <a:ext cx="2160270" cy="68156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 dirty="0"/>
              <a:t>DD/MM/20XX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80400" y="11865194"/>
            <a:ext cx="3240405" cy="68156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80848" y="11865194"/>
            <a:ext cx="2160270" cy="68156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C075BE66-B004-4B62-93B5-6C3A07EE5DE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274428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hf hdr="0"/>
  <p:txStyles>
    <p:titleStyle>
      <a:lvl1pPr algn="l" defTabSz="960126" rtl="0" eaLnBrk="1" latinLnBrk="0" hangingPunct="1">
        <a:lnSpc>
          <a:spcPct val="90000"/>
        </a:lnSpc>
        <a:spcBef>
          <a:spcPct val="0"/>
        </a:spcBef>
        <a:buNone/>
        <a:defRPr sz="462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40031" indent="-240031" algn="l" defTabSz="960126" rtl="0" eaLnBrk="1" latinLnBrk="0" hangingPunct="1">
        <a:lnSpc>
          <a:spcPct val="90000"/>
        </a:lnSpc>
        <a:spcBef>
          <a:spcPts val="1050"/>
        </a:spcBef>
        <a:buFont typeface="Arial" panose="020B0604020202020204" pitchFamily="34" charset="0"/>
        <a:buChar char="•"/>
        <a:defRPr sz="2940" kern="1200">
          <a:solidFill>
            <a:schemeClr val="tx1"/>
          </a:solidFill>
          <a:latin typeface="+mn-lt"/>
          <a:ea typeface="+mn-ea"/>
          <a:cs typeface="+mn-cs"/>
        </a:defRPr>
      </a:lvl1pPr>
      <a:lvl2pPr marL="720094" indent="-240031" algn="l" defTabSz="960126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00158" indent="-240031" algn="l" defTabSz="960126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680221" indent="-240031" algn="l" defTabSz="960126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2160284" indent="-240031" algn="l" defTabSz="960126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640348" indent="-240031" algn="l" defTabSz="960126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3120410" indent="-240031" algn="l" defTabSz="960126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600474" indent="-240031" algn="l" defTabSz="960126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4080537" indent="-240031" algn="l" defTabSz="960126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60126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1pPr>
      <a:lvl2pPr marL="480064" algn="l" defTabSz="960126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2pPr>
      <a:lvl3pPr marL="960126" algn="l" defTabSz="960126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3pPr>
      <a:lvl4pPr marL="1440190" algn="l" defTabSz="960126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1920253" algn="l" defTabSz="960126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400315" algn="l" defTabSz="960126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2880378" algn="l" defTabSz="960126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360442" algn="l" defTabSz="960126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3840505" algn="l" defTabSz="960126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png"/><Relationship Id="rId7" Type="http://schemas.openxmlformats.org/officeDocument/2006/relationships/image" Target="../media/image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hyperlink" Target="https://uowtsd-my.sharepoint.com/" TargetMode="External"/><Relationship Id="rId4" Type="http://schemas.openxmlformats.org/officeDocument/2006/relationships/image" Target="../media/image4.svg"/><Relationship Id="rId9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5050F02-04DB-4E8B-0336-6E73F084CF43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076816" y="0"/>
            <a:ext cx="866880" cy="1813560"/>
          </a:xfrm>
        </p:spPr>
        <p:txBody>
          <a:bodyPr/>
          <a:lstStyle/>
          <a:p>
            <a:r>
              <a:rPr lang="en-US" dirty="0"/>
              <a:t>HOW TO</a:t>
            </a:r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A8593DB-257A-67A5-0972-EEDF0632BE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91" y="386094"/>
            <a:ext cx="8948841" cy="1455573"/>
          </a:xfrm>
        </p:spPr>
        <p:txBody>
          <a:bodyPr/>
          <a:lstStyle/>
          <a:p>
            <a:r>
              <a:rPr lang="en-US" sz="5040" dirty="0"/>
              <a:t>SHARE </a:t>
            </a:r>
            <a:r>
              <a:rPr lang="en-US" sz="5040" b="1" dirty="0"/>
              <a:t>ONEDRIVE </a:t>
            </a:r>
            <a:r>
              <a:rPr lang="en-US" sz="5040" dirty="0"/>
              <a:t>FILES</a:t>
            </a:r>
            <a:endParaRPr lang="en-GB" sz="5040" dirty="0"/>
          </a:p>
        </p:txBody>
      </p:sp>
      <p:pic>
        <p:nvPicPr>
          <p:cNvPr id="81" name="Picture 80" descr="A computer and phone with clouds on screen&#10;&#10;AI-generated content may be incorrect.">
            <a:extLst>
              <a:ext uri="{FF2B5EF4-FFF2-40B4-BE49-F238E27FC236}">
                <a16:creationId xmlns:a16="http://schemas.microsoft.com/office/drawing/2014/main" id="{25C10B81-F861-5FD1-CDCC-DD073B7186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351" y="694515"/>
            <a:ext cx="866880" cy="653962"/>
          </a:xfrm>
          <a:prstGeom prst="rect">
            <a:avLst/>
          </a:prstGeom>
        </p:spPr>
      </p:pic>
      <p:grpSp>
        <p:nvGrpSpPr>
          <p:cNvPr id="107" name="Group 106">
            <a:extLst>
              <a:ext uri="{FF2B5EF4-FFF2-40B4-BE49-F238E27FC236}">
                <a16:creationId xmlns:a16="http://schemas.microsoft.com/office/drawing/2014/main" id="{AAE70361-7D3C-A8C1-DD65-9E0825C08313}"/>
              </a:ext>
            </a:extLst>
          </p:cNvPr>
          <p:cNvGrpSpPr/>
          <p:nvPr/>
        </p:nvGrpSpPr>
        <p:grpSpPr>
          <a:xfrm>
            <a:off x="3931" y="908669"/>
            <a:ext cx="5140878" cy="4296807"/>
            <a:chOff x="-71313" y="1268691"/>
            <a:chExt cx="3672056" cy="2885104"/>
          </a:xfrm>
        </p:grpSpPr>
        <p:pic>
          <p:nvPicPr>
            <p:cNvPr id="91" name="Graphic 90" descr="Cloud with solid fill">
              <a:extLst>
                <a:ext uri="{FF2B5EF4-FFF2-40B4-BE49-F238E27FC236}">
                  <a16:creationId xmlns:a16="http://schemas.microsoft.com/office/drawing/2014/main" id="{B6509CDE-EC9B-3370-EC55-0DD4DBF50C1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-71313" y="1268691"/>
              <a:ext cx="3672056" cy="2885104"/>
            </a:xfrm>
            <a:prstGeom prst="rect">
              <a:avLst/>
            </a:prstGeom>
          </p:spPr>
        </p:pic>
        <p:sp>
          <p:nvSpPr>
            <p:cNvPr id="97" name="Text Placeholder 19">
              <a:extLst>
                <a:ext uri="{FF2B5EF4-FFF2-40B4-BE49-F238E27FC236}">
                  <a16:creationId xmlns:a16="http://schemas.microsoft.com/office/drawing/2014/main" id="{E27CA773-ADFD-C997-910A-6F122E259EAB}"/>
                </a:ext>
              </a:extLst>
            </p:cNvPr>
            <p:cNvSpPr txBox="1">
              <a:spLocks/>
            </p:cNvSpPr>
            <p:nvPr/>
          </p:nvSpPr>
          <p:spPr>
            <a:xfrm>
              <a:off x="479873" y="2610395"/>
              <a:ext cx="2528240" cy="1148913"/>
            </a:xfrm>
            <a:prstGeom prst="rect">
              <a:avLst/>
            </a:prstGeom>
            <a:noFill/>
          </p:spPr>
          <p:txBody>
            <a:bodyPr lIns="0" tIns="0" rIns="0" bIns="0" rtlCol="0">
              <a:noAutofit/>
            </a:bodyPr>
            <a:lstStyle>
              <a:lvl1pPr marL="0" indent="0" algn="l" defTabSz="685800" rtl="0" eaLnBrk="1" latinLnBrk="0" hangingPunct="1">
                <a:lnSpc>
                  <a:spcPct val="90000"/>
                </a:lnSpc>
                <a:spcBef>
                  <a:spcPts val="750"/>
                </a:spcBef>
                <a:buFont typeface="Arial" panose="020B0604020202020204" pitchFamily="34" charset="0"/>
                <a:buNone/>
                <a:defRPr sz="900" b="0" kern="1200">
                  <a:solidFill>
                    <a:schemeClr val="accent1">
                      <a:lumMod val="60000"/>
                      <a:lumOff val="40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5143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8572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5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2001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5430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8859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2288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5717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9146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sz="1960" dirty="0">
                  <a:solidFill>
                    <a:schemeClr val="tx2"/>
                  </a:solidFill>
                </a:rPr>
                <a:t>Open Google Chrome or a similar browser and login to OneDrive using the following hyperlink: </a:t>
              </a:r>
              <a:r>
                <a:rPr lang="en-US" sz="1960" b="1" dirty="0">
                  <a:solidFill>
                    <a:srgbClr val="094AB2"/>
                  </a:solidFill>
                  <a:hlinkClick r:id="rId5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https://uowtsd-my.sharepoint.com</a:t>
              </a:r>
              <a:r>
                <a:rPr lang="en-US" sz="1820" b="1" dirty="0">
                  <a:solidFill>
                    <a:srgbClr val="094AB2"/>
                  </a:solidFill>
                  <a:hlinkClick r:id="rId5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/</a:t>
              </a:r>
              <a:endParaRPr lang="en-US" sz="1820" b="1" dirty="0">
                <a:solidFill>
                  <a:srgbClr val="094AB2"/>
                </a:solidFill>
              </a:endParaRPr>
            </a:p>
            <a:p>
              <a:endParaRPr lang="en-GB" sz="2240" dirty="0"/>
            </a:p>
          </p:txBody>
        </p:sp>
      </p:grpSp>
      <p:sp>
        <p:nvSpPr>
          <p:cNvPr id="113" name="Text Placeholder 19">
            <a:extLst>
              <a:ext uri="{FF2B5EF4-FFF2-40B4-BE49-F238E27FC236}">
                <a16:creationId xmlns:a16="http://schemas.microsoft.com/office/drawing/2014/main" id="{F2921761-8B10-6048-AB65-321708DEEF6D}"/>
              </a:ext>
            </a:extLst>
          </p:cNvPr>
          <p:cNvSpPr txBox="1">
            <a:spLocks/>
          </p:cNvSpPr>
          <p:nvPr/>
        </p:nvSpPr>
        <p:spPr>
          <a:xfrm>
            <a:off x="1510258" y="2395024"/>
            <a:ext cx="1552221" cy="545668"/>
          </a:xfrm>
          <a:prstGeom prst="rect">
            <a:avLst/>
          </a:prstGeom>
          <a:noFill/>
        </p:spPr>
        <p:txBody>
          <a:bodyPr lIns="0" tIns="0" rIns="0" bIns="0" rtlCol="0">
            <a:noAutofit/>
          </a:bodyPr>
          <a:lstStyle>
            <a:lvl1pPr marL="0" indent="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2400" b="1" kern="1200">
                <a:solidFill>
                  <a:schemeClr val="accent1"/>
                </a:solidFill>
                <a:latin typeface="+mj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r>
              <a:rPr lang="en-GB" sz="2520" u="sng" dirty="0">
                <a:solidFill>
                  <a:schemeClr val="tx2"/>
                </a:solidFill>
              </a:rPr>
              <a:t>Step 1</a:t>
            </a:r>
          </a:p>
        </p:txBody>
      </p:sp>
      <p:grpSp>
        <p:nvGrpSpPr>
          <p:cNvPr id="115" name="Group 114">
            <a:extLst>
              <a:ext uri="{FF2B5EF4-FFF2-40B4-BE49-F238E27FC236}">
                <a16:creationId xmlns:a16="http://schemas.microsoft.com/office/drawing/2014/main" id="{EB265017-CDFD-3039-9AB0-E7FE5170F77E}"/>
              </a:ext>
            </a:extLst>
          </p:cNvPr>
          <p:cNvGrpSpPr/>
          <p:nvPr/>
        </p:nvGrpSpPr>
        <p:grpSpPr>
          <a:xfrm>
            <a:off x="-46709" y="3852810"/>
            <a:ext cx="5140878" cy="4296807"/>
            <a:chOff x="-71313" y="1268691"/>
            <a:chExt cx="3672056" cy="2885104"/>
          </a:xfrm>
        </p:grpSpPr>
        <p:pic>
          <p:nvPicPr>
            <p:cNvPr id="116" name="Graphic 115" descr="Cloud with solid fill">
              <a:extLst>
                <a:ext uri="{FF2B5EF4-FFF2-40B4-BE49-F238E27FC236}">
                  <a16:creationId xmlns:a16="http://schemas.microsoft.com/office/drawing/2014/main" id="{22BA7755-11F6-8DE5-6027-146CAF66012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-71313" y="1268691"/>
              <a:ext cx="3672056" cy="2885104"/>
            </a:xfrm>
            <a:prstGeom prst="rect">
              <a:avLst/>
            </a:prstGeom>
          </p:spPr>
        </p:pic>
        <p:sp>
          <p:nvSpPr>
            <p:cNvPr id="117" name="Text Placeholder 19">
              <a:extLst>
                <a:ext uri="{FF2B5EF4-FFF2-40B4-BE49-F238E27FC236}">
                  <a16:creationId xmlns:a16="http://schemas.microsoft.com/office/drawing/2014/main" id="{FF283151-7533-EFD1-FD79-3F78345F2508}"/>
                </a:ext>
              </a:extLst>
            </p:cNvPr>
            <p:cNvSpPr txBox="1">
              <a:spLocks/>
            </p:cNvSpPr>
            <p:nvPr/>
          </p:nvSpPr>
          <p:spPr>
            <a:xfrm>
              <a:off x="434594" y="2848318"/>
              <a:ext cx="2722042" cy="1148913"/>
            </a:xfrm>
            <a:prstGeom prst="rect">
              <a:avLst/>
            </a:prstGeom>
            <a:noFill/>
          </p:spPr>
          <p:txBody>
            <a:bodyPr lIns="0" tIns="0" rIns="0" bIns="0" rtlCol="0">
              <a:noAutofit/>
            </a:bodyPr>
            <a:lstStyle>
              <a:lvl1pPr marL="0" indent="0" algn="l" defTabSz="685800" rtl="0" eaLnBrk="1" latinLnBrk="0" hangingPunct="1">
                <a:lnSpc>
                  <a:spcPct val="90000"/>
                </a:lnSpc>
                <a:spcBef>
                  <a:spcPts val="750"/>
                </a:spcBef>
                <a:buFont typeface="Arial" panose="020B0604020202020204" pitchFamily="34" charset="0"/>
                <a:buNone/>
                <a:defRPr sz="900" b="0" kern="1200">
                  <a:solidFill>
                    <a:schemeClr val="accent1">
                      <a:lumMod val="60000"/>
                      <a:lumOff val="40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5143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8572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5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2001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5430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8859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2288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5717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9146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sz="1960" dirty="0">
                  <a:solidFill>
                    <a:schemeClr val="tx2"/>
                  </a:solidFill>
                </a:rPr>
                <a:t>Locate the file in OneDrive you would like to share with your colleague or friend.</a:t>
              </a:r>
              <a:endParaRPr lang="en-GB" sz="1960" dirty="0">
                <a:solidFill>
                  <a:schemeClr val="tx2"/>
                </a:solidFill>
              </a:endParaRPr>
            </a:p>
          </p:txBody>
        </p:sp>
      </p:grpSp>
      <p:sp>
        <p:nvSpPr>
          <p:cNvPr id="118" name="Text Placeholder 19">
            <a:extLst>
              <a:ext uri="{FF2B5EF4-FFF2-40B4-BE49-F238E27FC236}">
                <a16:creationId xmlns:a16="http://schemas.microsoft.com/office/drawing/2014/main" id="{10C1E5CD-DE05-EDAE-DFE8-749B74DBF6F8}"/>
              </a:ext>
            </a:extLst>
          </p:cNvPr>
          <p:cNvSpPr txBox="1">
            <a:spLocks/>
          </p:cNvSpPr>
          <p:nvPr/>
        </p:nvSpPr>
        <p:spPr>
          <a:xfrm>
            <a:off x="1510256" y="5339165"/>
            <a:ext cx="1552221" cy="545668"/>
          </a:xfrm>
          <a:prstGeom prst="rect">
            <a:avLst/>
          </a:prstGeom>
          <a:noFill/>
        </p:spPr>
        <p:txBody>
          <a:bodyPr lIns="0" tIns="0" rIns="0" bIns="0" rtlCol="0">
            <a:noAutofit/>
          </a:bodyPr>
          <a:lstStyle>
            <a:lvl1pPr marL="0" indent="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2400" b="1" kern="1200">
                <a:solidFill>
                  <a:schemeClr val="accent1"/>
                </a:solidFill>
                <a:latin typeface="+mj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r>
              <a:rPr lang="en-GB" sz="2520" u="sng" dirty="0">
                <a:solidFill>
                  <a:schemeClr val="tx2"/>
                </a:solidFill>
              </a:rPr>
              <a:t>Step 2</a:t>
            </a:r>
          </a:p>
        </p:txBody>
      </p:sp>
      <p:grpSp>
        <p:nvGrpSpPr>
          <p:cNvPr id="121" name="Group 120">
            <a:extLst>
              <a:ext uri="{FF2B5EF4-FFF2-40B4-BE49-F238E27FC236}">
                <a16:creationId xmlns:a16="http://schemas.microsoft.com/office/drawing/2014/main" id="{1DF8DC9F-0A24-84AB-680A-A58C4DECAAB5}"/>
              </a:ext>
            </a:extLst>
          </p:cNvPr>
          <p:cNvGrpSpPr/>
          <p:nvPr/>
        </p:nvGrpSpPr>
        <p:grpSpPr>
          <a:xfrm>
            <a:off x="-25079" y="6544009"/>
            <a:ext cx="5140878" cy="4296807"/>
            <a:chOff x="-71313" y="1268691"/>
            <a:chExt cx="3672056" cy="2885104"/>
          </a:xfrm>
        </p:grpSpPr>
        <p:pic>
          <p:nvPicPr>
            <p:cNvPr id="122" name="Graphic 121" descr="Cloud with solid fill">
              <a:extLst>
                <a:ext uri="{FF2B5EF4-FFF2-40B4-BE49-F238E27FC236}">
                  <a16:creationId xmlns:a16="http://schemas.microsoft.com/office/drawing/2014/main" id="{53FE0A1E-58B1-F1C8-C35D-5EA62140327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-71313" y="1268691"/>
              <a:ext cx="3672056" cy="2885104"/>
            </a:xfrm>
            <a:prstGeom prst="rect">
              <a:avLst/>
            </a:prstGeom>
          </p:spPr>
        </p:pic>
        <p:sp>
          <p:nvSpPr>
            <p:cNvPr id="123" name="Text Placeholder 19">
              <a:extLst>
                <a:ext uri="{FF2B5EF4-FFF2-40B4-BE49-F238E27FC236}">
                  <a16:creationId xmlns:a16="http://schemas.microsoft.com/office/drawing/2014/main" id="{915A062F-3B8D-E184-C065-8219BC1B5E19}"/>
                </a:ext>
              </a:extLst>
            </p:cNvPr>
            <p:cNvSpPr txBox="1">
              <a:spLocks/>
            </p:cNvSpPr>
            <p:nvPr/>
          </p:nvSpPr>
          <p:spPr>
            <a:xfrm>
              <a:off x="401817" y="2749575"/>
              <a:ext cx="2548759" cy="1148913"/>
            </a:xfrm>
            <a:prstGeom prst="rect">
              <a:avLst/>
            </a:prstGeom>
            <a:noFill/>
          </p:spPr>
          <p:txBody>
            <a:bodyPr lIns="0" tIns="0" rIns="0" bIns="0" rtlCol="0">
              <a:noAutofit/>
            </a:bodyPr>
            <a:lstStyle>
              <a:lvl1pPr marL="0" indent="0" algn="l" defTabSz="685800" rtl="0" eaLnBrk="1" latinLnBrk="0" hangingPunct="1">
                <a:lnSpc>
                  <a:spcPct val="90000"/>
                </a:lnSpc>
                <a:spcBef>
                  <a:spcPts val="750"/>
                </a:spcBef>
                <a:buFont typeface="Arial" panose="020B0604020202020204" pitchFamily="34" charset="0"/>
                <a:buNone/>
                <a:defRPr sz="900" b="0" kern="1200">
                  <a:solidFill>
                    <a:schemeClr val="accent1">
                      <a:lumMod val="60000"/>
                      <a:lumOff val="40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5143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8572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5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2001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5430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8859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2288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5717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9146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sz="1960" dirty="0">
                  <a:solidFill>
                    <a:schemeClr val="tx2"/>
                  </a:solidFill>
                </a:rPr>
                <a:t>Click on the three dots next to the file. Then click on the share button from the dropdown list.</a:t>
              </a:r>
              <a:endParaRPr lang="en-GB" sz="1960" dirty="0">
                <a:solidFill>
                  <a:schemeClr val="tx2"/>
                </a:solidFill>
              </a:endParaRPr>
            </a:p>
          </p:txBody>
        </p:sp>
      </p:grpSp>
      <p:grpSp>
        <p:nvGrpSpPr>
          <p:cNvPr id="124" name="Group 123">
            <a:extLst>
              <a:ext uri="{FF2B5EF4-FFF2-40B4-BE49-F238E27FC236}">
                <a16:creationId xmlns:a16="http://schemas.microsoft.com/office/drawing/2014/main" id="{399FEF77-C94F-5B9B-B2A5-C514280EF1AB}"/>
              </a:ext>
            </a:extLst>
          </p:cNvPr>
          <p:cNvGrpSpPr/>
          <p:nvPr/>
        </p:nvGrpSpPr>
        <p:grpSpPr>
          <a:xfrm>
            <a:off x="-3449" y="9242936"/>
            <a:ext cx="5140878" cy="4296807"/>
            <a:chOff x="-71313" y="1268691"/>
            <a:chExt cx="3672056" cy="2885104"/>
          </a:xfrm>
        </p:grpSpPr>
        <p:pic>
          <p:nvPicPr>
            <p:cNvPr id="125" name="Graphic 124" descr="Cloud with solid fill">
              <a:extLst>
                <a:ext uri="{FF2B5EF4-FFF2-40B4-BE49-F238E27FC236}">
                  <a16:creationId xmlns:a16="http://schemas.microsoft.com/office/drawing/2014/main" id="{81CA0A18-2EE4-AAF6-02DD-7F5A9C9D8D4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-71313" y="1268691"/>
              <a:ext cx="3672056" cy="2885104"/>
            </a:xfrm>
            <a:prstGeom prst="rect">
              <a:avLst/>
            </a:prstGeom>
          </p:spPr>
        </p:pic>
        <p:sp>
          <p:nvSpPr>
            <p:cNvPr id="126" name="Text Placeholder 19">
              <a:extLst>
                <a:ext uri="{FF2B5EF4-FFF2-40B4-BE49-F238E27FC236}">
                  <a16:creationId xmlns:a16="http://schemas.microsoft.com/office/drawing/2014/main" id="{66101D30-A6DC-8CE7-6FB4-17E585D2C7BD}"/>
                </a:ext>
              </a:extLst>
            </p:cNvPr>
            <p:cNvSpPr txBox="1">
              <a:spLocks/>
            </p:cNvSpPr>
            <p:nvPr/>
          </p:nvSpPr>
          <p:spPr>
            <a:xfrm>
              <a:off x="446052" y="2689300"/>
              <a:ext cx="2540366" cy="1148913"/>
            </a:xfrm>
            <a:prstGeom prst="rect">
              <a:avLst/>
            </a:prstGeom>
            <a:noFill/>
          </p:spPr>
          <p:txBody>
            <a:bodyPr lIns="0" tIns="0" rIns="0" bIns="0" rtlCol="0">
              <a:noAutofit/>
            </a:bodyPr>
            <a:lstStyle>
              <a:lvl1pPr marL="0" indent="0" algn="l" defTabSz="685800" rtl="0" eaLnBrk="1" latinLnBrk="0" hangingPunct="1">
                <a:lnSpc>
                  <a:spcPct val="90000"/>
                </a:lnSpc>
                <a:spcBef>
                  <a:spcPts val="750"/>
                </a:spcBef>
                <a:buFont typeface="Arial" panose="020B0604020202020204" pitchFamily="34" charset="0"/>
                <a:buNone/>
                <a:defRPr sz="900" b="0" kern="1200">
                  <a:solidFill>
                    <a:schemeClr val="accent1">
                      <a:lumMod val="60000"/>
                      <a:lumOff val="40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5143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8572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5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2001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5430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8859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2288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5717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914650" indent="-171450" algn="l" defTabSz="685800" rtl="0" eaLnBrk="1" latinLnBrk="0" hangingPunct="1">
                <a:lnSpc>
                  <a:spcPct val="90000"/>
                </a:lnSpc>
                <a:spcBef>
                  <a:spcPts val="375"/>
                </a:spcBef>
                <a:buFont typeface="Arial" panose="020B0604020202020204" pitchFamily="34" charset="0"/>
                <a:buChar char="•"/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sz="1680" dirty="0">
                  <a:solidFill>
                    <a:schemeClr val="tx2"/>
                  </a:solidFill>
                </a:rPr>
                <a:t>Type the email of the person you want to share with &amp; choose if you would like them to edit or view. Click send to share an email with them or copy link to get a direct URL link.</a:t>
              </a:r>
              <a:endParaRPr lang="en-GB" sz="1680" dirty="0">
                <a:solidFill>
                  <a:schemeClr val="tx2"/>
                </a:solidFill>
              </a:endParaRPr>
            </a:p>
          </p:txBody>
        </p:sp>
      </p:grpSp>
      <p:sp>
        <p:nvSpPr>
          <p:cNvPr id="127" name="Text Placeholder 19">
            <a:extLst>
              <a:ext uri="{FF2B5EF4-FFF2-40B4-BE49-F238E27FC236}">
                <a16:creationId xmlns:a16="http://schemas.microsoft.com/office/drawing/2014/main" id="{8C7A0811-3060-6BDD-5C39-ADBF1DBF71D4}"/>
              </a:ext>
            </a:extLst>
          </p:cNvPr>
          <p:cNvSpPr txBox="1">
            <a:spLocks/>
          </p:cNvSpPr>
          <p:nvPr/>
        </p:nvSpPr>
        <p:spPr>
          <a:xfrm>
            <a:off x="1510256" y="8097385"/>
            <a:ext cx="1552221" cy="545668"/>
          </a:xfrm>
          <a:prstGeom prst="rect">
            <a:avLst/>
          </a:prstGeom>
          <a:noFill/>
        </p:spPr>
        <p:txBody>
          <a:bodyPr lIns="0" tIns="0" rIns="0" bIns="0" rtlCol="0">
            <a:noAutofit/>
          </a:bodyPr>
          <a:lstStyle>
            <a:lvl1pPr marL="0" indent="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2400" b="1" kern="1200">
                <a:solidFill>
                  <a:schemeClr val="accent1"/>
                </a:solidFill>
                <a:latin typeface="+mj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r>
              <a:rPr lang="en-GB" sz="2520" u="sng" dirty="0">
                <a:solidFill>
                  <a:schemeClr val="tx2"/>
                </a:solidFill>
              </a:rPr>
              <a:t>Step 3</a:t>
            </a:r>
          </a:p>
        </p:txBody>
      </p:sp>
      <p:sp>
        <p:nvSpPr>
          <p:cNvPr id="1024" name="Text Placeholder 19">
            <a:extLst>
              <a:ext uri="{FF2B5EF4-FFF2-40B4-BE49-F238E27FC236}">
                <a16:creationId xmlns:a16="http://schemas.microsoft.com/office/drawing/2014/main" id="{82D892AE-CFEF-474A-FCAE-3365DB7557B5}"/>
              </a:ext>
            </a:extLst>
          </p:cNvPr>
          <p:cNvSpPr txBox="1">
            <a:spLocks/>
          </p:cNvSpPr>
          <p:nvPr/>
        </p:nvSpPr>
        <p:spPr>
          <a:xfrm>
            <a:off x="1510256" y="10738912"/>
            <a:ext cx="1552221" cy="545668"/>
          </a:xfrm>
          <a:prstGeom prst="rect">
            <a:avLst/>
          </a:prstGeom>
          <a:noFill/>
        </p:spPr>
        <p:txBody>
          <a:bodyPr lIns="0" tIns="0" rIns="0" bIns="0" rtlCol="0">
            <a:noAutofit/>
          </a:bodyPr>
          <a:lstStyle>
            <a:lvl1pPr marL="0" indent="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2400" b="1" kern="1200">
                <a:solidFill>
                  <a:schemeClr val="accent1"/>
                </a:solidFill>
                <a:latin typeface="+mj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r>
              <a:rPr lang="en-GB" sz="2520" u="sng" dirty="0">
                <a:solidFill>
                  <a:schemeClr val="tx2"/>
                </a:solidFill>
              </a:rPr>
              <a:t>Step 4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41554763-7A1D-7FFB-02F5-0BED06E5E59A}"/>
              </a:ext>
            </a:extLst>
          </p:cNvPr>
          <p:cNvGrpSpPr/>
          <p:nvPr/>
        </p:nvGrpSpPr>
        <p:grpSpPr>
          <a:xfrm>
            <a:off x="5288091" y="1440410"/>
            <a:ext cx="4007872" cy="3688377"/>
            <a:chOff x="3777208" y="1028864"/>
            <a:chExt cx="2862766" cy="2634555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DCE9EDF5-54C0-377C-D833-EC9D5E66E6D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3777208" y="1055699"/>
              <a:ext cx="2862766" cy="2566204"/>
            </a:xfrm>
            <a:prstGeom prst="rect">
              <a:avLst/>
            </a:prstGeom>
          </p:spPr>
        </p:pic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CD496951-BE95-EB78-1AB8-259535FB280E}"/>
                </a:ext>
              </a:extLst>
            </p:cNvPr>
            <p:cNvSpPr/>
            <p:nvPr/>
          </p:nvSpPr>
          <p:spPr>
            <a:xfrm>
              <a:off x="4069168" y="1137892"/>
              <a:ext cx="792287" cy="155823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3528" dirty="0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749C9CAF-D608-85E1-C700-B7A66632E46B}"/>
                </a:ext>
              </a:extLst>
            </p:cNvPr>
            <p:cNvSpPr/>
            <p:nvPr/>
          </p:nvSpPr>
          <p:spPr>
            <a:xfrm>
              <a:off x="6017062" y="3478824"/>
              <a:ext cx="205096" cy="184595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3528" dirty="0"/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42CFD1FF-E99C-BBE4-3BD8-50A4BAA146D1}"/>
                </a:ext>
              </a:extLst>
            </p:cNvPr>
            <p:cNvSpPr txBox="1"/>
            <p:nvPr/>
          </p:nvSpPr>
          <p:spPr>
            <a:xfrm>
              <a:off x="4801507" y="1028864"/>
              <a:ext cx="175613" cy="3121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240" b="1" dirty="0">
                  <a:solidFill>
                    <a:srgbClr val="FF0000"/>
                  </a:solidFill>
                </a:rPr>
                <a:t>1</a:t>
              </a:r>
              <a:endParaRPr lang="en-GB" sz="2240" b="1" dirty="0">
                <a:solidFill>
                  <a:srgbClr val="FF0000"/>
                </a:solidFill>
              </a:endParaRP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0E27FC51-F532-FA21-FA96-E1A43B6DF597}"/>
                </a:ext>
              </a:extLst>
            </p:cNvPr>
            <p:cNvSpPr txBox="1"/>
            <p:nvPr/>
          </p:nvSpPr>
          <p:spPr>
            <a:xfrm>
              <a:off x="5980890" y="3197104"/>
              <a:ext cx="175613" cy="3121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240" b="1" dirty="0">
                  <a:solidFill>
                    <a:srgbClr val="FF0000"/>
                  </a:solidFill>
                </a:rPr>
                <a:t>2</a:t>
              </a:r>
              <a:endParaRPr lang="en-GB" sz="224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C7A917A8-403F-63E0-E5A1-040710BA1A24}"/>
              </a:ext>
            </a:extLst>
          </p:cNvPr>
          <p:cNvGrpSpPr/>
          <p:nvPr/>
        </p:nvGrpSpPr>
        <p:grpSpPr>
          <a:xfrm>
            <a:off x="5116953" y="5268454"/>
            <a:ext cx="4277833" cy="1817355"/>
            <a:chOff x="3665538" y="3945139"/>
            <a:chExt cx="3055595" cy="1298111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2F23F5A2-46B8-7972-6B61-FDF754EFEFCB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3700492" y="3945139"/>
              <a:ext cx="3020641" cy="1298111"/>
            </a:xfrm>
            <a:prstGeom prst="rect">
              <a:avLst/>
            </a:prstGeom>
          </p:spPr>
        </p:pic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21F32E37-4E47-11DA-440F-FF960CBEADC6}"/>
                </a:ext>
              </a:extLst>
            </p:cNvPr>
            <p:cNvSpPr/>
            <p:nvPr/>
          </p:nvSpPr>
          <p:spPr>
            <a:xfrm>
              <a:off x="3665538" y="4354488"/>
              <a:ext cx="396144" cy="155823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3528" dirty="0"/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4092AAA7-A85F-8012-1207-D80321447D01}"/>
                </a:ext>
              </a:extLst>
            </p:cNvPr>
            <p:cNvSpPr txBox="1"/>
            <p:nvPr/>
          </p:nvSpPr>
          <p:spPr>
            <a:xfrm>
              <a:off x="3990417" y="4241501"/>
              <a:ext cx="175613" cy="3121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240" b="1" dirty="0">
                  <a:solidFill>
                    <a:srgbClr val="FF0000"/>
                  </a:solidFill>
                </a:rPr>
                <a:t>1</a:t>
              </a:r>
              <a:endParaRPr lang="en-GB" sz="2240" b="1" dirty="0">
                <a:solidFill>
                  <a:srgbClr val="FF0000"/>
                </a:solidFill>
              </a:endParaRPr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BFFF5902-76A5-B416-4EF3-C433200FADE8}"/>
                </a:ext>
              </a:extLst>
            </p:cNvPr>
            <p:cNvSpPr/>
            <p:nvPr/>
          </p:nvSpPr>
          <p:spPr>
            <a:xfrm>
              <a:off x="4610273" y="4834382"/>
              <a:ext cx="955191" cy="184595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3528" dirty="0"/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208C2D24-5D81-B3F0-EC37-70528155CC52}"/>
                </a:ext>
              </a:extLst>
            </p:cNvPr>
            <p:cNvSpPr txBox="1"/>
            <p:nvPr/>
          </p:nvSpPr>
          <p:spPr>
            <a:xfrm>
              <a:off x="5512611" y="4757402"/>
              <a:ext cx="175613" cy="3121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240" b="1" dirty="0">
                  <a:solidFill>
                    <a:srgbClr val="FF0000"/>
                  </a:solidFill>
                </a:rPr>
                <a:t>2</a:t>
              </a:r>
              <a:endParaRPr lang="en-GB" sz="224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E8731773-EA3C-FD0B-E523-FA9E33E753AA}"/>
              </a:ext>
            </a:extLst>
          </p:cNvPr>
          <p:cNvGrpSpPr/>
          <p:nvPr/>
        </p:nvGrpSpPr>
        <p:grpSpPr>
          <a:xfrm>
            <a:off x="5197353" y="7360939"/>
            <a:ext cx="4165966" cy="3099646"/>
            <a:chOff x="3720746" y="5285695"/>
            <a:chExt cx="2975690" cy="2214033"/>
          </a:xfrm>
        </p:grpSpPr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6C726504-C3C9-DF07-0360-22A854C8478F}"/>
                </a:ext>
              </a:extLst>
            </p:cNvPr>
            <p:cNvGrpSpPr/>
            <p:nvPr/>
          </p:nvGrpSpPr>
          <p:grpSpPr>
            <a:xfrm>
              <a:off x="3720746" y="5285695"/>
              <a:ext cx="2975690" cy="2214033"/>
              <a:chOff x="3720746" y="5285695"/>
              <a:chExt cx="2975690" cy="2214033"/>
            </a:xfrm>
          </p:grpSpPr>
          <p:pic>
            <p:nvPicPr>
              <p:cNvPr id="19" name="Picture 18">
                <a:extLst>
                  <a:ext uri="{FF2B5EF4-FFF2-40B4-BE49-F238E27FC236}">
                    <a16:creationId xmlns:a16="http://schemas.microsoft.com/office/drawing/2014/main" id="{E8FA86E9-E03B-9681-8B55-B70ECBF1BC8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/>
              <a:srcRect t="8922"/>
              <a:stretch>
                <a:fillRect/>
              </a:stretch>
            </p:blipFill>
            <p:spPr>
              <a:xfrm>
                <a:off x="3720746" y="5285695"/>
                <a:ext cx="2975690" cy="2214033"/>
              </a:xfrm>
              <a:prstGeom prst="rect">
                <a:avLst/>
              </a:prstGeom>
            </p:spPr>
          </p:pic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8FB7FB87-6E73-DC0F-615C-24DFB69CFD22}"/>
                  </a:ext>
                </a:extLst>
              </p:cNvPr>
              <p:cNvSpPr txBox="1"/>
              <p:nvPr/>
            </p:nvSpPr>
            <p:spPr>
              <a:xfrm>
                <a:off x="4625894" y="6126838"/>
                <a:ext cx="175613" cy="31217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240" b="1" dirty="0">
                    <a:solidFill>
                      <a:srgbClr val="FF0000"/>
                    </a:solidFill>
                  </a:rPr>
                  <a:t>1</a:t>
                </a:r>
                <a:endParaRPr lang="en-GB" sz="2240" b="1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22" name="Oval 21">
                <a:extLst>
                  <a:ext uri="{FF2B5EF4-FFF2-40B4-BE49-F238E27FC236}">
                    <a16:creationId xmlns:a16="http://schemas.microsoft.com/office/drawing/2014/main" id="{6EBDF188-83A3-0BA2-84CF-6542F1ABE387}"/>
                  </a:ext>
                </a:extLst>
              </p:cNvPr>
              <p:cNvSpPr/>
              <p:nvPr/>
            </p:nvSpPr>
            <p:spPr>
              <a:xfrm>
                <a:off x="4762230" y="5949120"/>
                <a:ext cx="428538" cy="114460"/>
              </a:xfrm>
              <a:prstGeom prst="ellipse">
                <a:avLst/>
              </a:prstGeom>
              <a:no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3528" dirty="0"/>
              </a:p>
            </p:txBody>
          </p:sp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2997E277-4C8C-0F9E-F545-071A7DF2C9F3}"/>
                  </a:ext>
                </a:extLst>
              </p:cNvPr>
              <p:cNvSpPr txBox="1"/>
              <p:nvPr/>
            </p:nvSpPr>
            <p:spPr>
              <a:xfrm>
                <a:off x="5120784" y="5828504"/>
                <a:ext cx="175613" cy="31217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240" b="1" dirty="0">
                    <a:solidFill>
                      <a:srgbClr val="FF0000"/>
                    </a:solidFill>
                  </a:rPr>
                  <a:t>2</a:t>
                </a:r>
                <a:endParaRPr lang="en-GB" sz="2240" b="1" dirty="0">
                  <a:solidFill>
                    <a:srgbClr val="FF0000"/>
                  </a:solidFill>
                </a:endParaRPr>
              </a:p>
            </p:txBody>
          </p:sp>
        </p:grp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040A405D-AFE9-1E70-3806-E04D16480724}"/>
                </a:ext>
              </a:extLst>
            </p:cNvPr>
            <p:cNvSpPr/>
            <p:nvPr/>
          </p:nvSpPr>
          <p:spPr>
            <a:xfrm>
              <a:off x="4663003" y="6069608"/>
              <a:ext cx="198452" cy="114460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3528" dirty="0"/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D94AEB5C-6759-821B-9390-200D7B7E60DD}"/>
              </a:ext>
            </a:extLst>
          </p:cNvPr>
          <p:cNvGrpSpPr/>
          <p:nvPr/>
        </p:nvGrpSpPr>
        <p:grpSpPr>
          <a:xfrm>
            <a:off x="5674010" y="10579741"/>
            <a:ext cx="3250075" cy="2091564"/>
            <a:chOff x="4052864" y="7556958"/>
            <a:chExt cx="2321482" cy="1493974"/>
          </a:xfrm>
        </p:grpSpPr>
        <p:grpSp>
          <p:nvGrpSpPr>
            <p:cNvPr id="32" name="Group 31">
              <a:extLst>
                <a:ext uri="{FF2B5EF4-FFF2-40B4-BE49-F238E27FC236}">
                  <a16:creationId xmlns:a16="http://schemas.microsoft.com/office/drawing/2014/main" id="{5262FFCE-FD2B-A7B2-ED4A-DDDDD36F80E7}"/>
                </a:ext>
              </a:extLst>
            </p:cNvPr>
            <p:cNvGrpSpPr/>
            <p:nvPr/>
          </p:nvGrpSpPr>
          <p:grpSpPr>
            <a:xfrm>
              <a:off x="4052864" y="7556958"/>
              <a:ext cx="2321482" cy="1493974"/>
              <a:chOff x="4052864" y="7556958"/>
              <a:chExt cx="2321482" cy="1493974"/>
            </a:xfrm>
          </p:grpSpPr>
          <p:pic>
            <p:nvPicPr>
              <p:cNvPr id="1027" name="Picture 1026">
                <a:extLst>
                  <a:ext uri="{FF2B5EF4-FFF2-40B4-BE49-F238E27FC236}">
                    <a16:creationId xmlns:a16="http://schemas.microsoft.com/office/drawing/2014/main" id="{F5FCB606-0F8D-AE11-ED5F-5DFC10FF93E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4113691" y="7556958"/>
                <a:ext cx="2229408" cy="1473349"/>
              </a:xfrm>
              <a:prstGeom prst="rect">
                <a:avLst/>
              </a:prstGeom>
              <a:ln w="12700">
                <a:solidFill>
                  <a:schemeClr val="bg1"/>
                </a:solidFill>
              </a:ln>
            </p:spPr>
          </p:pic>
          <p:sp>
            <p:nvSpPr>
              <p:cNvPr id="26" name="Oval 25">
                <a:extLst>
                  <a:ext uri="{FF2B5EF4-FFF2-40B4-BE49-F238E27FC236}">
                    <a16:creationId xmlns:a16="http://schemas.microsoft.com/office/drawing/2014/main" id="{D5A4C09A-9646-31A2-9CD7-F3FCDA7EB7F2}"/>
                  </a:ext>
                </a:extLst>
              </p:cNvPr>
              <p:cNvSpPr/>
              <p:nvPr/>
            </p:nvSpPr>
            <p:spPr>
              <a:xfrm>
                <a:off x="4155458" y="7881695"/>
                <a:ext cx="1768696" cy="178719"/>
              </a:xfrm>
              <a:prstGeom prst="ellipse">
                <a:avLst/>
              </a:prstGeom>
              <a:no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3528" dirty="0"/>
              </a:p>
            </p:txBody>
          </p:sp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BD943908-3612-BB54-F4CC-5B679B82421C}"/>
                  </a:ext>
                </a:extLst>
              </p:cNvPr>
              <p:cNvSpPr txBox="1"/>
              <p:nvPr/>
            </p:nvSpPr>
            <p:spPr>
              <a:xfrm>
                <a:off x="4052864" y="7667554"/>
                <a:ext cx="175613" cy="31217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240" b="1" dirty="0">
                    <a:solidFill>
                      <a:srgbClr val="FF0000"/>
                    </a:solidFill>
                  </a:rPr>
                  <a:t>1</a:t>
                </a:r>
                <a:endParaRPr lang="en-GB" sz="2240" b="1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28" name="Oval 27">
                <a:extLst>
                  <a:ext uri="{FF2B5EF4-FFF2-40B4-BE49-F238E27FC236}">
                    <a16:creationId xmlns:a16="http://schemas.microsoft.com/office/drawing/2014/main" id="{9E3ACDBD-C840-E87F-2F53-7B9CF6F1B4BF}"/>
                  </a:ext>
                </a:extLst>
              </p:cNvPr>
              <p:cNvSpPr/>
              <p:nvPr/>
            </p:nvSpPr>
            <p:spPr>
              <a:xfrm>
                <a:off x="5965921" y="7822648"/>
                <a:ext cx="297308" cy="240460"/>
              </a:xfrm>
              <a:prstGeom prst="ellipse">
                <a:avLst/>
              </a:prstGeom>
              <a:no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3528" dirty="0"/>
              </a:p>
            </p:txBody>
          </p:sp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1E49E461-2B18-1EC0-3078-F8AA4139ABEF}"/>
                  </a:ext>
                </a:extLst>
              </p:cNvPr>
              <p:cNvSpPr txBox="1"/>
              <p:nvPr/>
            </p:nvSpPr>
            <p:spPr>
              <a:xfrm>
                <a:off x="6167486" y="7638659"/>
                <a:ext cx="175613" cy="31217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240" b="1" dirty="0">
                    <a:solidFill>
                      <a:srgbClr val="FF0000"/>
                    </a:solidFill>
                  </a:rPr>
                  <a:t>2</a:t>
                </a:r>
                <a:endParaRPr lang="en-GB" sz="2240" b="1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30" name="Oval 29">
                <a:extLst>
                  <a:ext uri="{FF2B5EF4-FFF2-40B4-BE49-F238E27FC236}">
                    <a16:creationId xmlns:a16="http://schemas.microsoft.com/office/drawing/2014/main" id="{56F10834-CF2E-0DD1-BAE6-402444C253D1}"/>
                  </a:ext>
                </a:extLst>
              </p:cNvPr>
              <p:cNvSpPr/>
              <p:nvPr/>
            </p:nvSpPr>
            <p:spPr>
              <a:xfrm>
                <a:off x="4954398" y="8697474"/>
                <a:ext cx="1419948" cy="353458"/>
              </a:xfrm>
              <a:prstGeom prst="ellipse">
                <a:avLst/>
              </a:prstGeom>
              <a:no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3528" dirty="0"/>
              </a:p>
            </p:txBody>
          </p:sp>
        </p:grp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48BDE114-A067-47B2-D30C-C63415963541}"/>
                </a:ext>
              </a:extLst>
            </p:cNvPr>
            <p:cNvSpPr txBox="1"/>
            <p:nvPr/>
          </p:nvSpPr>
          <p:spPr>
            <a:xfrm>
              <a:off x="6113845" y="8443499"/>
              <a:ext cx="175613" cy="3121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240" b="1" dirty="0">
                  <a:solidFill>
                    <a:srgbClr val="FF0000"/>
                  </a:solidFill>
                </a:rPr>
                <a:t>3</a:t>
              </a:r>
              <a:endParaRPr lang="en-GB" sz="2240" b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54073912"/>
      </p:ext>
    </p:extLst>
  </p:cSld>
  <p:clrMapOvr>
    <a:masterClrMapping/>
  </p:clrMapOvr>
</p:sld>
</file>

<file path=ppt/theme/theme1.xml><?xml version="1.0" encoding="utf-8"?>
<a:theme xmlns:a="http://schemas.openxmlformats.org/drawingml/2006/main" name="InfographicsPoster_Tech_v1_mo">
  <a:themeElements>
    <a:clrScheme name="Custom 19">
      <a:dk1>
        <a:srgbClr val="0071BC"/>
      </a:dk1>
      <a:lt1>
        <a:srgbClr val="FFFFFF"/>
      </a:lt1>
      <a:dk2>
        <a:srgbClr val="191E28"/>
      </a:dk2>
      <a:lt2>
        <a:srgbClr val="F7931E"/>
      </a:lt2>
      <a:accent1>
        <a:srgbClr val="29ABE2"/>
      </a:accent1>
      <a:accent2>
        <a:srgbClr val="1B1464"/>
      </a:accent2>
      <a:accent3>
        <a:srgbClr val="F15A24"/>
      </a:accent3>
      <a:accent4>
        <a:srgbClr val="ED1C24"/>
      </a:accent4>
      <a:accent5>
        <a:srgbClr val="8CC63F"/>
      </a:accent5>
      <a:accent6>
        <a:srgbClr val="D4145A"/>
      </a:accent6>
      <a:hlink>
        <a:srgbClr val="29ABE2"/>
      </a:hlink>
      <a:folHlink>
        <a:srgbClr val="29ABE2"/>
      </a:folHlink>
    </a:clrScheme>
    <a:fontScheme name="Custom 10">
      <a:majorFont>
        <a:latin typeface="Tahoma"/>
        <a:ea typeface=""/>
        <a:cs typeface=""/>
      </a:majorFont>
      <a:minorFont>
        <a:latin typeface="Arial Narrow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Office_34309583_TF89753508.potx" id="{C18A2DC2-1FBE-48AC-83BE-3765E76231D8}" vid="{A30D5AE4-E66C-4DEB-9387-2F6ACC94E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4143643-2CC1-40E8-8F96-3A622E5C872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0CA591A-B9FA-47BD-A1F6-0A218B01BC5E}">
  <ds:schemaRefs>
    <ds:schemaRef ds:uri="http://purl.org/dc/terms/"/>
    <ds:schemaRef ds:uri="http://schemas.microsoft.com/office/2006/metadata/properties"/>
    <ds:schemaRef ds:uri="http://purl.org/dc/elements/1.1/"/>
    <ds:schemaRef ds:uri="http://schemas.microsoft.com/office/infopath/2007/PartnerControls"/>
    <ds:schemaRef ds:uri="http://www.w3.org/XML/1998/namespace"/>
    <ds:schemaRef ds:uri="http://schemas.microsoft.com/office/2006/documentManagement/types"/>
    <ds:schemaRef ds:uri="71af3243-3dd4-4a8d-8c0d-dd76da1f02a5"/>
    <ds:schemaRef ds:uri="http://schemas.openxmlformats.org/package/2006/metadata/core-properties"/>
    <ds:schemaRef ds:uri="16c05727-aa75-4e4a-9b5f-8a80a1165891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9BC39D06-EEDE-42A2-B3BB-C660DC8711B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Technology infographics poster</Template>
  <TotalTime>226</TotalTime>
  <Words>124</Words>
  <Application>Microsoft Office PowerPoint</Application>
  <PresentationFormat>A3 Paper (297x420 mm)</PresentationFormat>
  <Paragraphs>19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Arial Narrow</vt:lpstr>
      <vt:lpstr>Calibri</vt:lpstr>
      <vt:lpstr>Tahoma</vt:lpstr>
      <vt:lpstr>InfographicsPoster_Tech_v1_mo</vt:lpstr>
      <vt:lpstr>SHARE ONEDRIVE FILES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Leticia Santos Marques Silva (2443053)</dc:creator>
  <cp:lastModifiedBy>Benjamin Newton</cp:lastModifiedBy>
  <cp:revision>1</cp:revision>
  <dcterms:created xsi:type="dcterms:W3CDTF">2025-07-23T07:22:25Z</dcterms:created>
  <dcterms:modified xsi:type="dcterms:W3CDTF">2025-07-25T19:29:20Z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