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Lst>
  <p:notesMasterIdLst>
    <p:notesMasterId r:id="rId41"/>
  </p:notesMasterIdLst>
  <p:sldIdLst>
    <p:sldId id="258" r:id="rId6"/>
    <p:sldId id="565" r:id="rId7"/>
    <p:sldId id="550" r:id="rId8"/>
    <p:sldId id="551" r:id="rId9"/>
    <p:sldId id="547" r:id="rId10"/>
    <p:sldId id="288" r:id="rId11"/>
    <p:sldId id="552" r:id="rId12"/>
    <p:sldId id="553" r:id="rId13"/>
    <p:sldId id="555" r:id="rId14"/>
    <p:sldId id="560" r:id="rId15"/>
    <p:sldId id="561" r:id="rId16"/>
    <p:sldId id="562" r:id="rId17"/>
    <p:sldId id="563" r:id="rId18"/>
    <p:sldId id="564" r:id="rId19"/>
    <p:sldId id="453" r:id="rId20"/>
    <p:sldId id="455" r:id="rId21"/>
    <p:sldId id="432" r:id="rId22"/>
    <p:sldId id="433" r:id="rId23"/>
    <p:sldId id="285" r:id="rId24"/>
    <p:sldId id="566" r:id="rId25"/>
    <p:sldId id="286" r:id="rId26"/>
    <p:sldId id="283" r:id="rId27"/>
    <p:sldId id="381" r:id="rId28"/>
    <p:sldId id="405" r:id="rId29"/>
    <p:sldId id="545" r:id="rId30"/>
    <p:sldId id="548" r:id="rId31"/>
    <p:sldId id="297" r:id="rId32"/>
    <p:sldId id="312" r:id="rId33"/>
    <p:sldId id="296" r:id="rId34"/>
    <p:sldId id="299" r:id="rId35"/>
    <p:sldId id="308" r:id="rId36"/>
    <p:sldId id="307" r:id="rId37"/>
    <p:sldId id="315" r:id="rId38"/>
    <p:sldId id="422" r:id="rId39"/>
    <p:sldId id="56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Gipson" initials="KG" lastIdx="1" clrIdx="0">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7921F5-8C09-4F69-B45F-D2ABF4092CCB}" v="86" dt="2023-04-20T01:15:52.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723" autoAdjust="0"/>
  </p:normalViewPr>
  <p:slideViewPr>
    <p:cSldViewPr snapToGrid="0">
      <p:cViewPr varScale="1">
        <p:scale>
          <a:sx n="69" d="100"/>
          <a:sy n="69" d="100"/>
        </p:scale>
        <p:origin x="720" y="33"/>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commentAuthors" Target="commentAuthors.xml"/><Relationship Id="rId47"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Gipson" userId="S::kelly.gipson@uwtsd.ac.uk::28f9bcc8-68fc-4332-bdb5-69018cd92009" providerId="AD" clId="Web-{4F2C98D8-2BC3-424E-815C-BCC3B84E5A03}"/>
    <pc:docChg chg="addSld delSld modSld sldOrd">
      <pc:chgData name="Kelly Gipson" userId="S::kelly.gipson@uwtsd.ac.uk::28f9bcc8-68fc-4332-bdb5-69018cd92009" providerId="AD" clId="Web-{4F2C98D8-2BC3-424E-815C-BCC3B84E5A03}" dt="2021-01-29T12:45:30.344" v="40" actId="20577"/>
      <pc:docMkLst>
        <pc:docMk/>
      </pc:docMkLst>
      <pc:sldChg chg="ord">
        <pc:chgData name="Kelly Gipson" userId="S::kelly.gipson@uwtsd.ac.uk::28f9bcc8-68fc-4332-bdb5-69018cd92009" providerId="AD" clId="Web-{4F2C98D8-2BC3-424E-815C-BCC3B84E5A03}" dt="2021-01-29T12:33:14.767" v="2"/>
        <pc:sldMkLst>
          <pc:docMk/>
          <pc:sldMk cId="3126899587" sldId="283"/>
        </pc:sldMkLst>
      </pc:sldChg>
      <pc:sldChg chg="ord">
        <pc:chgData name="Kelly Gipson" userId="S::kelly.gipson@uwtsd.ac.uk::28f9bcc8-68fc-4332-bdb5-69018cd92009" providerId="AD" clId="Web-{4F2C98D8-2BC3-424E-815C-BCC3B84E5A03}" dt="2021-01-29T12:33:11.532" v="0"/>
        <pc:sldMkLst>
          <pc:docMk/>
          <pc:sldMk cId="3587299775" sldId="285"/>
        </pc:sldMkLst>
      </pc:sldChg>
      <pc:sldChg chg="ord">
        <pc:chgData name="Kelly Gipson" userId="S::kelly.gipson@uwtsd.ac.uk::28f9bcc8-68fc-4332-bdb5-69018cd92009" providerId="AD" clId="Web-{4F2C98D8-2BC3-424E-815C-BCC3B84E5A03}" dt="2021-01-29T12:33:13.142" v="1"/>
        <pc:sldMkLst>
          <pc:docMk/>
          <pc:sldMk cId="118485722" sldId="286"/>
        </pc:sldMkLst>
      </pc:sldChg>
      <pc:sldChg chg="modSp">
        <pc:chgData name="Kelly Gipson" userId="S::kelly.gipson@uwtsd.ac.uk::28f9bcc8-68fc-4332-bdb5-69018cd92009" providerId="AD" clId="Web-{4F2C98D8-2BC3-424E-815C-BCC3B84E5A03}" dt="2021-01-29T12:44:48.172" v="17" actId="20577"/>
        <pc:sldMkLst>
          <pc:docMk/>
          <pc:sldMk cId="1846781794" sldId="299"/>
        </pc:sldMkLst>
        <pc:spChg chg="mod">
          <ac:chgData name="Kelly Gipson" userId="S::kelly.gipson@uwtsd.ac.uk::28f9bcc8-68fc-4332-bdb5-69018cd92009" providerId="AD" clId="Web-{4F2C98D8-2BC3-424E-815C-BCC3B84E5A03}" dt="2021-01-29T12:44:48.172" v="17" actId="20577"/>
          <ac:spMkLst>
            <pc:docMk/>
            <pc:sldMk cId="1846781794" sldId="299"/>
            <ac:spMk id="6" creationId="{DDD5D54B-7575-4240-BC79-C8E68B1FD9C9}"/>
          </ac:spMkLst>
        </pc:spChg>
        <pc:spChg chg="mod">
          <ac:chgData name="Kelly Gipson" userId="S::kelly.gipson@uwtsd.ac.uk::28f9bcc8-68fc-4332-bdb5-69018cd92009" providerId="AD" clId="Web-{4F2C98D8-2BC3-424E-815C-BCC3B84E5A03}" dt="2021-01-29T12:44:02.344" v="14" actId="20577"/>
          <ac:spMkLst>
            <pc:docMk/>
            <pc:sldMk cId="1846781794" sldId="299"/>
            <ac:spMk id="7" creationId="{6B76265D-6E93-427E-B583-9817A4A65720}"/>
          </ac:spMkLst>
        </pc:spChg>
      </pc:sldChg>
      <pc:sldChg chg="del">
        <pc:chgData name="Kelly Gipson" userId="S::kelly.gipson@uwtsd.ac.uk::28f9bcc8-68fc-4332-bdb5-69018cd92009" providerId="AD" clId="Web-{4F2C98D8-2BC3-424E-815C-BCC3B84E5A03}" dt="2021-01-29T12:35:01.532" v="8"/>
        <pc:sldMkLst>
          <pc:docMk/>
          <pc:sldMk cId="1437879765" sldId="310"/>
        </pc:sldMkLst>
      </pc:sldChg>
      <pc:sldChg chg="modSp">
        <pc:chgData name="Kelly Gipson" userId="S::kelly.gipson@uwtsd.ac.uk::28f9bcc8-68fc-4332-bdb5-69018cd92009" providerId="AD" clId="Web-{4F2C98D8-2BC3-424E-815C-BCC3B84E5A03}" dt="2021-01-29T12:45:22.266" v="38" actId="20577"/>
        <pc:sldMkLst>
          <pc:docMk/>
          <pc:sldMk cId="1390609689" sldId="419"/>
        </pc:sldMkLst>
        <pc:spChg chg="mod">
          <ac:chgData name="Kelly Gipson" userId="S::kelly.gipson@uwtsd.ac.uk::28f9bcc8-68fc-4332-bdb5-69018cd92009" providerId="AD" clId="Web-{4F2C98D8-2BC3-424E-815C-BCC3B84E5A03}" dt="2021-01-29T12:45:22.266" v="38" actId="20577"/>
          <ac:spMkLst>
            <pc:docMk/>
            <pc:sldMk cId="1390609689" sldId="419"/>
            <ac:spMk id="4" creationId="{233FB9B6-9321-4ADC-B852-7063ECFDF60F}"/>
          </ac:spMkLst>
        </pc:spChg>
      </pc:sldChg>
      <pc:sldChg chg="modSp">
        <pc:chgData name="Kelly Gipson" userId="S::kelly.gipson@uwtsd.ac.uk::28f9bcc8-68fc-4332-bdb5-69018cd92009" providerId="AD" clId="Web-{4F2C98D8-2BC3-424E-815C-BCC3B84E5A03}" dt="2021-01-29T12:45:30.344" v="40" actId="20577"/>
        <pc:sldMkLst>
          <pc:docMk/>
          <pc:sldMk cId="3696503701" sldId="420"/>
        </pc:sldMkLst>
        <pc:spChg chg="mod">
          <ac:chgData name="Kelly Gipson" userId="S::kelly.gipson@uwtsd.ac.uk::28f9bcc8-68fc-4332-bdb5-69018cd92009" providerId="AD" clId="Web-{4F2C98D8-2BC3-424E-815C-BCC3B84E5A03}" dt="2021-01-29T12:45:30.344" v="40" actId="20577"/>
          <ac:spMkLst>
            <pc:docMk/>
            <pc:sldMk cId="3696503701" sldId="420"/>
            <ac:spMk id="4" creationId="{233FB9B6-9321-4ADC-B852-7063ECFDF60F}"/>
          </ac:spMkLst>
        </pc:spChg>
      </pc:sldChg>
      <pc:sldChg chg="ord">
        <pc:chgData name="Kelly Gipson" userId="S::kelly.gipson@uwtsd.ac.uk::28f9bcc8-68fc-4332-bdb5-69018cd92009" providerId="AD" clId="Web-{4F2C98D8-2BC3-424E-815C-BCC3B84E5A03}" dt="2021-01-29T12:36:59.454" v="9"/>
        <pc:sldMkLst>
          <pc:docMk/>
          <pc:sldMk cId="3835979519" sldId="421"/>
        </pc:sldMkLst>
      </pc:sldChg>
      <pc:sldChg chg="addSp delSp modSp new mod setBg">
        <pc:chgData name="Kelly Gipson" userId="S::kelly.gipson@uwtsd.ac.uk::28f9bcc8-68fc-4332-bdb5-69018cd92009" providerId="AD" clId="Web-{4F2C98D8-2BC3-424E-815C-BCC3B84E5A03}" dt="2021-01-29T12:34:56.110" v="7"/>
        <pc:sldMkLst>
          <pc:docMk/>
          <pc:sldMk cId="2960961668" sldId="426"/>
        </pc:sldMkLst>
        <pc:spChg chg="add del">
          <ac:chgData name="Kelly Gipson" userId="S::kelly.gipson@uwtsd.ac.uk::28f9bcc8-68fc-4332-bdb5-69018cd92009" providerId="AD" clId="Web-{4F2C98D8-2BC3-424E-815C-BCC3B84E5A03}" dt="2021-01-29T12:34:56.095" v="6"/>
          <ac:spMkLst>
            <pc:docMk/>
            <pc:sldMk cId="2960961668" sldId="426"/>
            <ac:spMk id="7" creationId="{B670DBD5-770C-4383-9F54-5B86E86BD5BB}"/>
          </ac:spMkLst>
        </pc:spChg>
        <pc:picChg chg="add mod">
          <ac:chgData name="Kelly Gipson" userId="S::kelly.gipson@uwtsd.ac.uk::28f9bcc8-68fc-4332-bdb5-69018cd92009" providerId="AD" clId="Web-{4F2C98D8-2BC3-424E-815C-BCC3B84E5A03}" dt="2021-01-29T12:34:56.110" v="7"/>
          <ac:picMkLst>
            <pc:docMk/>
            <pc:sldMk cId="2960961668" sldId="426"/>
            <ac:picMk id="2" creationId="{996DAFDE-A0CE-4383-AD5C-6F848424E88A}"/>
          </ac:picMkLst>
        </pc:picChg>
      </pc:sldChg>
    </pc:docChg>
  </pc:docChgLst>
  <pc:docChgLst>
    <pc:chgData name="Jessica Roberts" userId="831782ca-6a3f-4cbd-8621-3600d0a72af9" providerId="ADAL" clId="{967921F5-8C09-4F69-B45F-D2ABF4092CCB}"/>
    <pc:docChg chg="undo custSel addSld delSld modSld sldOrd delMainMaster">
      <pc:chgData name="Jessica Roberts" userId="831782ca-6a3f-4cbd-8621-3600d0a72af9" providerId="ADAL" clId="{967921F5-8C09-4F69-B45F-D2ABF4092CCB}" dt="2023-04-20T01:15:57.036" v="7391" actId="26606"/>
      <pc:docMkLst>
        <pc:docMk/>
      </pc:docMkLst>
      <pc:sldChg chg="del">
        <pc:chgData name="Jessica Roberts" userId="831782ca-6a3f-4cbd-8621-3600d0a72af9" providerId="ADAL" clId="{967921F5-8C09-4F69-B45F-D2ABF4092CCB}" dt="2023-04-18T09:55:20.423" v="97" actId="47"/>
        <pc:sldMkLst>
          <pc:docMk/>
          <pc:sldMk cId="1743118846" sldId="257"/>
        </pc:sldMkLst>
      </pc:sldChg>
      <pc:sldChg chg="addSp delSp modSp mod">
        <pc:chgData name="Jessica Roberts" userId="831782ca-6a3f-4cbd-8621-3600d0a72af9" providerId="ADAL" clId="{967921F5-8C09-4F69-B45F-D2ABF4092CCB}" dt="2023-04-18T11:12:04.828" v="2201" actId="20577"/>
        <pc:sldMkLst>
          <pc:docMk/>
          <pc:sldMk cId="2861721990" sldId="258"/>
        </pc:sldMkLst>
        <pc:spChg chg="mod ord">
          <ac:chgData name="Jessica Roberts" userId="831782ca-6a3f-4cbd-8621-3600d0a72af9" providerId="ADAL" clId="{967921F5-8C09-4F69-B45F-D2ABF4092CCB}" dt="2023-04-18T11:12:04.828" v="2201" actId="20577"/>
          <ac:spMkLst>
            <pc:docMk/>
            <pc:sldMk cId="2861721990" sldId="258"/>
            <ac:spMk id="2" creationId="{00000000-0000-0000-0000-000000000000}"/>
          </ac:spMkLst>
        </pc:spChg>
        <pc:spChg chg="add del">
          <ac:chgData name="Jessica Roberts" userId="831782ca-6a3f-4cbd-8621-3600d0a72af9" providerId="ADAL" clId="{967921F5-8C09-4F69-B45F-D2ABF4092CCB}" dt="2023-04-18T11:11:20.682" v="2175" actId="26606"/>
          <ac:spMkLst>
            <pc:docMk/>
            <pc:sldMk cId="2861721990" sldId="258"/>
            <ac:spMk id="71" creationId="{7F7D7B8D-EF99-4CA1-AB1E-4C0C047409F5}"/>
          </ac:spMkLst>
        </pc:spChg>
        <pc:spChg chg="add del">
          <ac:chgData name="Jessica Roberts" userId="831782ca-6a3f-4cbd-8621-3600d0a72af9" providerId="ADAL" clId="{967921F5-8C09-4F69-B45F-D2ABF4092CCB}" dt="2023-04-18T11:11:20.671" v="2174" actId="26606"/>
          <ac:spMkLst>
            <pc:docMk/>
            <pc:sldMk cId="2861721990" sldId="258"/>
            <ac:spMk id="4103" creationId="{27BDFED6-6E33-4606-AFE2-886ADB1C018E}"/>
          </ac:spMkLst>
        </pc:spChg>
        <pc:spChg chg="add del">
          <ac:chgData name="Jessica Roberts" userId="831782ca-6a3f-4cbd-8621-3600d0a72af9" providerId="ADAL" clId="{967921F5-8C09-4F69-B45F-D2ABF4092CCB}" dt="2023-04-18T11:11:20.671" v="2174" actId="26606"/>
          <ac:spMkLst>
            <pc:docMk/>
            <pc:sldMk cId="2861721990" sldId="258"/>
            <ac:spMk id="4105" creationId="{890DEF05-784E-4B61-89E4-04C4ECF4E5A0}"/>
          </ac:spMkLst>
        </pc:spChg>
        <pc:spChg chg="add del">
          <ac:chgData name="Jessica Roberts" userId="831782ca-6a3f-4cbd-8621-3600d0a72af9" providerId="ADAL" clId="{967921F5-8C09-4F69-B45F-D2ABF4092CCB}" dt="2023-04-18T11:11:51.042" v="2194" actId="26606"/>
          <ac:spMkLst>
            <pc:docMk/>
            <pc:sldMk cId="2861721990" sldId="258"/>
            <ac:spMk id="4109" creationId="{932495F0-C5CB-4823-AE70-EED61EBAB1BD}"/>
          </ac:spMkLst>
        </pc:spChg>
        <pc:spChg chg="add del">
          <ac:chgData name="Jessica Roberts" userId="831782ca-6a3f-4cbd-8621-3600d0a72af9" providerId="ADAL" clId="{967921F5-8C09-4F69-B45F-D2ABF4092CCB}" dt="2023-04-18T11:11:51.042" v="2194" actId="26606"/>
          <ac:spMkLst>
            <pc:docMk/>
            <pc:sldMk cId="2861721990" sldId="258"/>
            <ac:spMk id="4110" creationId="{CB8B9C25-D80D-48EC-B83A-231219A80C3F}"/>
          </ac:spMkLst>
        </pc:spChg>
        <pc:spChg chg="add del">
          <ac:chgData name="Jessica Roberts" userId="831782ca-6a3f-4cbd-8621-3600d0a72af9" providerId="ADAL" clId="{967921F5-8C09-4F69-B45F-D2ABF4092CCB}" dt="2023-04-18T11:11:51.042" v="2194" actId="26606"/>
          <ac:spMkLst>
            <pc:docMk/>
            <pc:sldMk cId="2861721990" sldId="258"/>
            <ac:spMk id="4111" creationId="{601CC70B-8875-45A1-8AFD-7D546E3C0C16}"/>
          </ac:spMkLst>
        </pc:spChg>
        <pc:spChg chg="add">
          <ac:chgData name="Jessica Roberts" userId="831782ca-6a3f-4cbd-8621-3600d0a72af9" providerId="ADAL" clId="{967921F5-8C09-4F69-B45F-D2ABF4092CCB}" dt="2023-04-18T11:11:51.042" v="2194" actId="26606"/>
          <ac:spMkLst>
            <pc:docMk/>
            <pc:sldMk cId="2861721990" sldId="258"/>
            <ac:spMk id="4116" creationId="{5434194B-EB56-4062-98C6-CB72F287E3F7}"/>
          </ac:spMkLst>
        </pc:spChg>
        <pc:spChg chg="add">
          <ac:chgData name="Jessica Roberts" userId="831782ca-6a3f-4cbd-8621-3600d0a72af9" providerId="ADAL" clId="{967921F5-8C09-4F69-B45F-D2ABF4092CCB}" dt="2023-04-18T11:11:51.042" v="2194" actId="26606"/>
          <ac:spMkLst>
            <pc:docMk/>
            <pc:sldMk cId="2861721990" sldId="258"/>
            <ac:spMk id="4120" creationId="{B817D9AD-5E85-4E85-AC3E-43E24FA91AA1}"/>
          </ac:spMkLst>
        </pc:spChg>
        <pc:spChg chg="add">
          <ac:chgData name="Jessica Roberts" userId="831782ca-6a3f-4cbd-8621-3600d0a72af9" providerId="ADAL" clId="{967921F5-8C09-4F69-B45F-D2ABF4092CCB}" dt="2023-04-18T11:11:51.042" v="2194" actId="26606"/>
          <ac:spMkLst>
            <pc:docMk/>
            <pc:sldMk cId="2861721990" sldId="258"/>
            <ac:spMk id="4122" creationId="{F0810290-E788-4DE3-B716-DBE58CC6A8EF}"/>
          </ac:spMkLst>
        </pc:spChg>
        <pc:picChg chg="mod ord">
          <ac:chgData name="Jessica Roberts" userId="831782ca-6a3f-4cbd-8621-3600d0a72af9" providerId="ADAL" clId="{967921F5-8C09-4F69-B45F-D2ABF4092CCB}" dt="2023-04-18T11:11:51.042" v="2194" actId="26606"/>
          <ac:picMkLst>
            <pc:docMk/>
            <pc:sldMk cId="2861721990" sldId="258"/>
            <ac:picMk id="2050" creationId="{32C9DEDD-C0CC-4DD5-8ABF-CEC94D4A313C}"/>
          </ac:picMkLst>
        </pc:picChg>
        <pc:picChg chg="add mod ord">
          <ac:chgData name="Jessica Roberts" userId="831782ca-6a3f-4cbd-8621-3600d0a72af9" providerId="ADAL" clId="{967921F5-8C09-4F69-B45F-D2ABF4092CCB}" dt="2023-04-18T11:11:51.042" v="2194" actId="26606"/>
          <ac:picMkLst>
            <pc:docMk/>
            <pc:sldMk cId="2861721990" sldId="258"/>
            <ac:picMk id="4098" creationId="{6ACFD38E-ED81-AB38-5C84-C7A067807F77}"/>
          </ac:picMkLst>
        </pc:picChg>
        <pc:picChg chg="add">
          <ac:chgData name="Jessica Roberts" userId="831782ca-6a3f-4cbd-8621-3600d0a72af9" providerId="ADAL" clId="{967921F5-8C09-4F69-B45F-D2ABF4092CCB}" dt="2023-04-18T11:11:51.042" v="2194" actId="26606"/>
          <ac:picMkLst>
            <pc:docMk/>
            <pc:sldMk cId="2861721990" sldId="258"/>
            <ac:picMk id="4118" creationId="{B3746DB1-35A8-422F-9955-4F8E75DBB077}"/>
          </ac:picMkLst>
        </pc:picChg>
        <pc:cxnChg chg="add del">
          <ac:chgData name="Jessica Roberts" userId="831782ca-6a3f-4cbd-8621-3600d0a72af9" providerId="ADAL" clId="{967921F5-8C09-4F69-B45F-D2ABF4092CCB}" dt="2023-04-18T11:11:20.671" v="2174" actId="26606"/>
          <ac:cxnSpMkLst>
            <pc:docMk/>
            <pc:sldMk cId="2861721990" sldId="258"/>
            <ac:cxnSpMk id="4107" creationId="{C41BAEC7-F7B0-4224-8B18-8F74B7D87F0B}"/>
          </ac:cxnSpMkLst>
        </pc:cxnChg>
      </pc:sldChg>
      <pc:sldChg chg="del">
        <pc:chgData name="Jessica Roberts" userId="831782ca-6a3f-4cbd-8621-3600d0a72af9" providerId="ADAL" clId="{967921F5-8C09-4F69-B45F-D2ABF4092CCB}" dt="2023-04-20T01:14:41.338" v="7378" actId="47"/>
        <pc:sldMkLst>
          <pc:docMk/>
          <pc:sldMk cId="2876050857" sldId="267"/>
        </pc:sldMkLst>
      </pc:sldChg>
      <pc:sldChg chg="del">
        <pc:chgData name="Jessica Roberts" userId="831782ca-6a3f-4cbd-8621-3600d0a72af9" providerId="ADAL" clId="{967921F5-8C09-4F69-B45F-D2ABF4092CCB}" dt="2023-04-20T01:14:40.521" v="7377" actId="47"/>
        <pc:sldMkLst>
          <pc:docMk/>
          <pc:sldMk cId="3712874868" sldId="268"/>
        </pc:sldMkLst>
      </pc:sldChg>
      <pc:sldChg chg="modSp mod modNotesTx">
        <pc:chgData name="Jessica Roberts" userId="831782ca-6a3f-4cbd-8621-3600d0a72af9" providerId="ADAL" clId="{967921F5-8C09-4F69-B45F-D2ABF4092CCB}" dt="2023-04-18T13:41:17.365" v="6473" actId="1076"/>
        <pc:sldMkLst>
          <pc:docMk/>
          <pc:sldMk cId="3126899587" sldId="283"/>
        </pc:sldMkLst>
        <pc:spChg chg="mod">
          <ac:chgData name="Jessica Roberts" userId="831782ca-6a3f-4cbd-8621-3600d0a72af9" providerId="ADAL" clId="{967921F5-8C09-4F69-B45F-D2ABF4092CCB}" dt="2023-04-18T13:41:15.447" v="6472" actId="14100"/>
          <ac:spMkLst>
            <pc:docMk/>
            <pc:sldMk cId="3126899587" sldId="283"/>
            <ac:spMk id="2" creationId="{C926E0BD-4150-447D-BF1E-BC4578B34D7B}"/>
          </ac:spMkLst>
        </pc:spChg>
        <pc:picChg chg="mod">
          <ac:chgData name="Jessica Roberts" userId="831782ca-6a3f-4cbd-8621-3600d0a72af9" providerId="ADAL" clId="{967921F5-8C09-4F69-B45F-D2ABF4092CCB}" dt="2023-04-18T13:41:17.365" v="6473" actId="1076"/>
          <ac:picMkLst>
            <pc:docMk/>
            <pc:sldMk cId="3126899587" sldId="283"/>
            <ac:picMk id="5" creationId="{CE579D36-5D24-4E11-89A9-AD289C3BDD84}"/>
          </ac:picMkLst>
        </pc:picChg>
      </pc:sldChg>
      <pc:sldChg chg="modSp mod modNotesTx">
        <pc:chgData name="Jessica Roberts" userId="831782ca-6a3f-4cbd-8621-3600d0a72af9" providerId="ADAL" clId="{967921F5-8C09-4F69-B45F-D2ABF4092CCB}" dt="2023-04-18T16:11:28.652" v="6807" actId="207"/>
        <pc:sldMkLst>
          <pc:docMk/>
          <pc:sldMk cId="3587299775" sldId="285"/>
        </pc:sldMkLst>
        <pc:spChg chg="mod">
          <ac:chgData name="Jessica Roberts" userId="831782ca-6a3f-4cbd-8621-3600d0a72af9" providerId="ADAL" clId="{967921F5-8C09-4F69-B45F-D2ABF4092CCB}" dt="2023-04-18T16:11:28.652" v="6807" actId="207"/>
          <ac:spMkLst>
            <pc:docMk/>
            <pc:sldMk cId="3587299775" sldId="285"/>
            <ac:spMk id="3" creationId="{069EAB22-E096-4CA9-91E3-68AE2A0AFF24}"/>
          </ac:spMkLst>
        </pc:spChg>
        <pc:spChg chg="mod">
          <ac:chgData name="Jessica Roberts" userId="831782ca-6a3f-4cbd-8621-3600d0a72af9" providerId="ADAL" clId="{967921F5-8C09-4F69-B45F-D2ABF4092CCB}" dt="2023-04-18T16:11:22.863" v="6806" actId="207"/>
          <ac:spMkLst>
            <pc:docMk/>
            <pc:sldMk cId="3587299775" sldId="285"/>
            <ac:spMk id="4" creationId="{58BBEC3E-A22B-48B5-8C0E-071DDFAF400C}"/>
          </ac:spMkLst>
        </pc:spChg>
      </pc:sldChg>
      <pc:sldChg chg="addSp delSp modSp mod ord modNotesTx">
        <pc:chgData name="Jessica Roberts" userId="831782ca-6a3f-4cbd-8621-3600d0a72af9" providerId="ADAL" clId="{967921F5-8C09-4F69-B45F-D2ABF4092CCB}" dt="2023-04-19T23:44:39.668" v="7138" actId="20577"/>
        <pc:sldMkLst>
          <pc:docMk/>
          <pc:sldMk cId="509156980" sldId="288"/>
        </pc:sldMkLst>
        <pc:spChg chg="mod">
          <ac:chgData name="Jessica Roberts" userId="831782ca-6a3f-4cbd-8621-3600d0a72af9" providerId="ADAL" clId="{967921F5-8C09-4F69-B45F-D2ABF4092CCB}" dt="2023-04-18T13:32:33.177" v="5866" actId="20577"/>
          <ac:spMkLst>
            <pc:docMk/>
            <pc:sldMk cId="509156980" sldId="288"/>
            <ac:spMk id="2" creationId="{00000000-0000-0000-0000-000000000000}"/>
          </ac:spMkLst>
        </pc:spChg>
        <pc:spChg chg="mod">
          <ac:chgData name="Jessica Roberts" userId="831782ca-6a3f-4cbd-8621-3600d0a72af9" providerId="ADAL" clId="{967921F5-8C09-4F69-B45F-D2ABF4092CCB}" dt="2023-04-18T11:12:22.988" v="2203" actId="26606"/>
          <ac:spMkLst>
            <pc:docMk/>
            <pc:sldMk cId="509156980" sldId="288"/>
            <ac:spMk id="3" creationId="{00000000-0000-0000-0000-000000000000}"/>
          </ac:spMkLst>
        </pc:spChg>
        <pc:spChg chg="mod">
          <ac:chgData name="Jessica Roberts" userId="831782ca-6a3f-4cbd-8621-3600d0a72af9" providerId="ADAL" clId="{967921F5-8C09-4F69-B45F-D2ABF4092CCB}" dt="2023-04-18T11:12:22.988" v="2203" actId="26606"/>
          <ac:spMkLst>
            <pc:docMk/>
            <pc:sldMk cId="509156980" sldId="288"/>
            <ac:spMk id="4" creationId="{00000000-0000-0000-0000-000000000000}"/>
          </ac:spMkLst>
        </pc:spChg>
        <pc:spChg chg="add mod">
          <ac:chgData name="Jessica Roberts" userId="831782ca-6a3f-4cbd-8621-3600d0a72af9" providerId="ADAL" clId="{967921F5-8C09-4F69-B45F-D2ABF4092CCB}" dt="2023-04-18T13:32:38.959" v="5867" actId="1076"/>
          <ac:spMkLst>
            <pc:docMk/>
            <pc:sldMk cId="509156980" sldId="288"/>
            <ac:spMk id="6" creationId="{6861F1C4-3BD4-4C17-082C-B7187186B553}"/>
          </ac:spMkLst>
        </pc:spChg>
        <pc:spChg chg="add del">
          <ac:chgData name="Jessica Roberts" userId="831782ca-6a3f-4cbd-8621-3600d0a72af9" providerId="ADAL" clId="{967921F5-8C09-4F69-B45F-D2ABF4092CCB}" dt="2023-04-18T11:12:22.988" v="2203" actId="26606"/>
          <ac:spMkLst>
            <pc:docMk/>
            <pc:sldMk cId="509156980" sldId="288"/>
            <ac:spMk id="9" creationId="{4C608BEB-860E-4094-8511-78603564A75E}"/>
          </ac:spMkLst>
        </pc:spChg>
        <pc:spChg chg="add del">
          <ac:chgData name="Jessica Roberts" userId="831782ca-6a3f-4cbd-8621-3600d0a72af9" providerId="ADAL" clId="{967921F5-8C09-4F69-B45F-D2ABF4092CCB}" dt="2023-04-18T11:12:22.988" v="2203" actId="26606"/>
          <ac:spMkLst>
            <pc:docMk/>
            <pc:sldMk cId="509156980" sldId="288"/>
            <ac:spMk id="16" creationId="{4C608BEB-860E-4094-8511-78603564A75E}"/>
          </ac:spMkLst>
        </pc:spChg>
        <pc:cxnChg chg="add del">
          <ac:chgData name="Jessica Roberts" userId="831782ca-6a3f-4cbd-8621-3600d0a72af9" providerId="ADAL" clId="{967921F5-8C09-4F69-B45F-D2ABF4092CCB}" dt="2023-04-18T11:12:22.988" v="2203" actId="26606"/>
          <ac:cxnSpMkLst>
            <pc:docMk/>
            <pc:sldMk cId="509156980" sldId="288"/>
            <ac:cxnSpMk id="11" creationId="{1F16A8D4-FE87-4604-88B2-394B5D1EB437}"/>
          </ac:cxnSpMkLst>
        </pc:cxnChg>
        <pc:cxnChg chg="add del">
          <ac:chgData name="Jessica Roberts" userId="831782ca-6a3f-4cbd-8621-3600d0a72af9" providerId="ADAL" clId="{967921F5-8C09-4F69-B45F-D2ABF4092CCB}" dt="2023-04-18T11:12:22.988" v="2203" actId="26606"/>
          <ac:cxnSpMkLst>
            <pc:docMk/>
            <pc:sldMk cId="509156980" sldId="288"/>
            <ac:cxnSpMk id="18" creationId="{1F16A8D4-FE87-4604-88B2-394B5D1EB437}"/>
          </ac:cxnSpMkLst>
        </pc:cxnChg>
      </pc:sldChg>
      <pc:sldChg chg="modNotesTx">
        <pc:chgData name="Jessica Roberts" userId="831782ca-6a3f-4cbd-8621-3600d0a72af9" providerId="ADAL" clId="{967921F5-8C09-4F69-B45F-D2ABF4092CCB}" dt="2023-04-18T11:08:47.694" v="2161" actId="20577"/>
        <pc:sldMkLst>
          <pc:docMk/>
          <pc:sldMk cId="2736740967" sldId="296"/>
        </pc:sldMkLst>
      </pc:sldChg>
      <pc:sldChg chg="modNotesTx">
        <pc:chgData name="Jessica Roberts" userId="831782ca-6a3f-4cbd-8621-3600d0a72af9" providerId="ADAL" clId="{967921F5-8C09-4F69-B45F-D2ABF4092CCB}" dt="2023-04-18T11:08:31.759" v="2160" actId="20577"/>
        <pc:sldMkLst>
          <pc:docMk/>
          <pc:sldMk cId="2865124614" sldId="297"/>
        </pc:sldMkLst>
      </pc:sldChg>
      <pc:sldChg chg="addSp delSp modSp mod setBg setClrOvrMap">
        <pc:chgData name="Jessica Roberts" userId="831782ca-6a3f-4cbd-8621-3600d0a72af9" providerId="ADAL" clId="{967921F5-8C09-4F69-B45F-D2ABF4092CCB}" dt="2023-04-19T14:42:05.284" v="6945" actId="207"/>
        <pc:sldMkLst>
          <pc:docMk/>
          <pc:sldMk cId="1846781794" sldId="299"/>
        </pc:sldMkLst>
        <pc:spChg chg="mod">
          <ac:chgData name="Jessica Roberts" userId="831782ca-6a3f-4cbd-8621-3600d0a72af9" providerId="ADAL" clId="{967921F5-8C09-4F69-B45F-D2ABF4092CCB}" dt="2023-04-19T14:41:38.595" v="6943" actId="26606"/>
          <ac:spMkLst>
            <pc:docMk/>
            <pc:sldMk cId="1846781794" sldId="299"/>
            <ac:spMk id="5" creationId="{41F5467B-D1AB-48AD-BCD2-285D1FE2861A}"/>
          </ac:spMkLst>
        </pc:spChg>
        <pc:spChg chg="mod">
          <ac:chgData name="Jessica Roberts" userId="831782ca-6a3f-4cbd-8621-3600d0a72af9" providerId="ADAL" clId="{967921F5-8C09-4F69-B45F-D2ABF4092CCB}" dt="2023-04-19T14:42:05.284" v="6945" actId="207"/>
          <ac:spMkLst>
            <pc:docMk/>
            <pc:sldMk cId="1846781794" sldId="299"/>
            <ac:spMk id="6" creationId="{DDD5D54B-7575-4240-BC79-C8E68B1FD9C9}"/>
          </ac:spMkLst>
        </pc:spChg>
        <pc:spChg chg="mod">
          <ac:chgData name="Jessica Roberts" userId="831782ca-6a3f-4cbd-8621-3600d0a72af9" providerId="ADAL" clId="{967921F5-8C09-4F69-B45F-D2ABF4092CCB}" dt="2023-04-19T14:41:56.664" v="6944" actId="207"/>
          <ac:spMkLst>
            <pc:docMk/>
            <pc:sldMk cId="1846781794" sldId="299"/>
            <ac:spMk id="7" creationId="{6B76265D-6E93-427E-B583-9817A4A65720}"/>
          </ac:spMkLst>
        </pc:spChg>
        <pc:spChg chg="del">
          <ac:chgData name="Jessica Roberts" userId="831782ca-6a3f-4cbd-8621-3600d0a72af9" providerId="ADAL" clId="{967921F5-8C09-4F69-B45F-D2ABF4092CCB}" dt="2023-04-19T14:41:38.595" v="6943" actId="26606"/>
          <ac:spMkLst>
            <pc:docMk/>
            <pc:sldMk cId="1846781794" sldId="299"/>
            <ac:spMk id="18" creationId="{2A6B319F-86FE-4754-878E-06F0804D882B}"/>
          </ac:spMkLst>
        </pc:spChg>
        <pc:spChg chg="del">
          <ac:chgData name="Jessica Roberts" userId="831782ca-6a3f-4cbd-8621-3600d0a72af9" providerId="ADAL" clId="{967921F5-8C09-4F69-B45F-D2ABF4092CCB}" dt="2023-04-19T14:41:38.595" v="6943" actId="26606"/>
          <ac:spMkLst>
            <pc:docMk/>
            <pc:sldMk cId="1846781794" sldId="299"/>
            <ac:spMk id="19" creationId="{DCF7D1B5-3477-499F-ACC5-2C8B07F4EDB3}"/>
          </ac:spMkLst>
        </pc:spChg>
        <pc:spChg chg="add">
          <ac:chgData name="Jessica Roberts" userId="831782ca-6a3f-4cbd-8621-3600d0a72af9" providerId="ADAL" clId="{967921F5-8C09-4F69-B45F-D2ABF4092CCB}" dt="2023-04-19T14:41:38.595" v="6943" actId="26606"/>
          <ac:spMkLst>
            <pc:docMk/>
            <pc:sldMk cId="1846781794" sldId="299"/>
            <ac:spMk id="24" creationId="{4C608BEB-860E-4094-8511-78603564A75E}"/>
          </ac:spMkLst>
        </pc:spChg>
        <pc:cxnChg chg="add">
          <ac:chgData name="Jessica Roberts" userId="831782ca-6a3f-4cbd-8621-3600d0a72af9" providerId="ADAL" clId="{967921F5-8C09-4F69-B45F-D2ABF4092CCB}" dt="2023-04-19T14:41:38.595" v="6943" actId="26606"/>
          <ac:cxnSpMkLst>
            <pc:docMk/>
            <pc:sldMk cId="1846781794" sldId="299"/>
            <ac:cxnSpMk id="26" creationId="{1F16A8D4-FE87-4604-88B2-394B5D1EB437}"/>
          </ac:cxnSpMkLst>
        </pc:cxnChg>
      </pc:sldChg>
      <pc:sldChg chg="addSp modSp del mod">
        <pc:chgData name="Jessica Roberts" userId="831782ca-6a3f-4cbd-8621-3600d0a72af9" providerId="ADAL" clId="{967921F5-8C09-4F69-B45F-D2ABF4092CCB}" dt="2023-04-18T13:31:20.343" v="5861" actId="47"/>
        <pc:sldMkLst>
          <pc:docMk/>
          <pc:sldMk cId="1479205000" sldId="300"/>
        </pc:sldMkLst>
        <pc:spChg chg="mod">
          <ac:chgData name="Jessica Roberts" userId="831782ca-6a3f-4cbd-8621-3600d0a72af9" providerId="ADAL" clId="{967921F5-8C09-4F69-B45F-D2ABF4092CCB}" dt="2023-04-18T11:09:46.459" v="2169" actId="20577"/>
          <ac:spMkLst>
            <pc:docMk/>
            <pc:sldMk cId="1479205000" sldId="300"/>
            <ac:spMk id="2" creationId="{C2777194-8284-4ACA-B6B9-EFFCC08EC468}"/>
          </ac:spMkLst>
        </pc:spChg>
        <pc:picChg chg="add mod">
          <ac:chgData name="Jessica Roberts" userId="831782ca-6a3f-4cbd-8621-3600d0a72af9" providerId="ADAL" clId="{967921F5-8C09-4F69-B45F-D2ABF4092CCB}" dt="2023-04-18T13:31:08.195" v="5860" actId="1076"/>
          <ac:picMkLst>
            <pc:docMk/>
            <pc:sldMk cId="1479205000" sldId="300"/>
            <ac:picMk id="5" creationId="{FA1B29D2-3622-C431-2DBE-44F353A5AE14}"/>
          </ac:picMkLst>
        </pc:picChg>
      </pc:sldChg>
      <pc:sldChg chg="modNotesTx">
        <pc:chgData name="Jessica Roberts" userId="831782ca-6a3f-4cbd-8621-3600d0a72af9" providerId="ADAL" clId="{967921F5-8C09-4F69-B45F-D2ABF4092CCB}" dt="2023-04-18T16:26:36.333" v="6942" actId="20577"/>
        <pc:sldMkLst>
          <pc:docMk/>
          <pc:sldMk cId="2801798628" sldId="312"/>
        </pc:sldMkLst>
      </pc:sldChg>
      <pc:sldChg chg="del">
        <pc:chgData name="Jessica Roberts" userId="831782ca-6a3f-4cbd-8621-3600d0a72af9" providerId="ADAL" clId="{967921F5-8C09-4F69-B45F-D2ABF4092CCB}" dt="2023-04-20T01:14:55.335" v="7381" actId="47"/>
        <pc:sldMkLst>
          <pc:docMk/>
          <pc:sldMk cId="1611279662" sldId="313"/>
        </pc:sldMkLst>
      </pc:sldChg>
      <pc:sldChg chg="addSp delSp modSp add mod setBg delDesignElem modNotesTx">
        <pc:chgData name="Jessica Roberts" userId="831782ca-6a3f-4cbd-8621-3600d0a72af9" providerId="ADAL" clId="{967921F5-8C09-4F69-B45F-D2ABF4092CCB}" dt="2023-04-19T23:47:22.011" v="7173" actId="20577"/>
        <pc:sldMkLst>
          <pc:docMk/>
          <pc:sldMk cId="425968983" sldId="381"/>
        </pc:sldMkLst>
        <pc:spChg chg="mod">
          <ac:chgData name="Jessica Roberts" userId="831782ca-6a3f-4cbd-8621-3600d0a72af9" providerId="ADAL" clId="{967921F5-8C09-4F69-B45F-D2ABF4092CCB}" dt="2023-04-19T23:37:03.371" v="6955" actId="26606"/>
          <ac:spMkLst>
            <pc:docMk/>
            <pc:sldMk cId="425968983" sldId="381"/>
            <ac:spMk id="5" creationId="{AB353CCB-DE74-4DA6-B6CE-A5862D14945C}"/>
          </ac:spMkLst>
        </pc:spChg>
        <pc:spChg chg="mod">
          <ac:chgData name="Jessica Roberts" userId="831782ca-6a3f-4cbd-8621-3600d0a72af9" providerId="ADAL" clId="{967921F5-8C09-4F69-B45F-D2ABF4092CCB}" dt="2023-04-19T23:40:30.367" v="7025" actId="20577"/>
          <ac:spMkLst>
            <pc:docMk/>
            <pc:sldMk cId="425968983" sldId="381"/>
            <ac:spMk id="8" creationId="{8DC01673-B158-172B-207E-213F487605E7}"/>
          </ac:spMkLst>
        </pc:spChg>
        <pc:spChg chg="add">
          <ac:chgData name="Jessica Roberts" userId="831782ca-6a3f-4cbd-8621-3600d0a72af9" providerId="ADAL" clId="{967921F5-8C09-4F69-B45F-D2ABF4092CCB}" dt="2023-04-19T23:37:03.371" v="6955" actId="26606"/>
          <ac:spMkLst>
            <pc:docMk/>
            <pc:sldMk cId="425968983" sldId="381"/>
            <ac:spMk id="13" creationId="{09588DA8-065E-4F6F-8EFD-43104AB2E0CF}"/>
          </ac:spMkLst>
        </pc:spChg>
        <pc:spChg chg="add">
          <ac:chgData name="Jessica Roberts" userId="831782ca-6a3f-4cbd-8621-3600d0a72af9" providerId="ADAL" clId="{967921F5-8C09-4F69-B45F-D2ABF4092CCB}" dt="2023-04-19T23:37:03.371" v="6955" actId="26606"/>
          <ac:spMkLst>
            <pc:docMk/>
            <pc:sldMk cId="425968983" sldId="381"/>
            <ac:spMk id="15" creationId="{C4285719-470E-454C-AF62-8323075F1F5B}"/>
          </ac:spMkLst>
        </pc:spChg>
        <pc:spChg chg="add">
          <ac:chgData name="Jessica Roberts" userId="831782ca-6a3f-4cbd-8621-3600d0a72af9" providerId="ADAL" clId="{967921F5-8C09-4F69-B45F-D2ABF4092CCB}" dt="2023-04-19T23:37:03.371" v="6955" actId="26606"/>
          <ac:spMkLst>
            <pc:docMk/>
            <pc:sldMk cId="425968983" sldId="381"/>
            <ac:spMk id="17" creationId="{CD9FE4EF-C4D8-49A0-B2FF-81D8DB7D8A24}"/>
          </ac:spMkLst>
        </pc:spChg>
        <pc:spChg chg="add">
          <ac:chgData name="Jessica Roberts" userId="831782ca-6a3f-4cbd-8621-3600d0a72af9" providerId="ADAL" clId="{967921F5-8C09-4F69-B45F-D2ABF4092CCB}" dt="2023-04-19T23:37:03.371" v="6955" actId="26606"/>
          <ac:spMkLst>
            <pc:docMk/>
            <pc:sldMk cId="425968983" sldId="381"/>
            <ac:spMk id="19" creationId="{4300840D-0A0B-4512-BACA-B439D5B9C57C}"/>
          </ac:spMkLst>
        </pc:spChg>
        <pc:spChg chg="add">
          <ac:chgData name="Jessica Roberts" userId="831782ca-6a3f-4cbd-8621-3600d0a72af9" providerId="ADAL" clId="{967921F5-8C09-4F69-B45F-D2ABF4092CCB}" dt="2023-04-19T23:37:03.371" v="6955" actId="26606"/>
          <ac:spMkLst>
            <pc:docMk/>
            <pc:sldMk cId="425968983" sldId="381"/>
            <ac:spMk id="21" creationId="{D2B78728-A580-49A7-84F9-6EF6F583ADE0}"/>
          </ac:spMkLst>
        </pc:spChg>
        <pc:spChg chg="add">
          <ac:chgData name="Jessica Roberts" userId="831782ca-6a3f-4cbd-8621-3600d0a72af9" providerId="ADAL" clId="{967921F5-8C09-4F69-B45F-D2ABF4092CCB}" dt="2023-04-19T23:37:03.371" v="6955" actId="26606"/>
          <ac:spMkLst>
            <pc:docMk/>
            <pc:sldMk cId="425968983" sldId="381"/>
            <ac:spMk id="23" creationId="{38FAA1A1-D861-433F-88FA-1E9D6FD31D11}"/>
          </ac:spMkLst>
        </pc:spChg>
        <pc:spChg chg="add">
          <ac:chgData name="Jessica Roberts" userId="831782ca-6a3f-4cbd-8621-3600d0a72af9" providerId="ADAL" clId="{967921F5-8C09-4F69-B45F-D2ABF4092CCB}" dt="2023-04-19T23:37:03.371" v="6955" actId="26606"/>
          <ac:spMkLst>
            <pc:docMk/>
            <pc:sldMk cId="425968983" sldId="381"/>
            <ac:spMk id="25" creationId="{8D71EDA1-87BF-4D5D-AB79-F346FD19278A}"/>
          </ac:spMkLst>
        </pc:spChg>
        <pc:spChg chg="del">
          <ac:chgData name="Jessica Roberts" userId="831782ca-6a3f-4cbd-8621-3600d0a72af9" providerId="ADAL" clId="{967921F5-8C09-4F69-B45F-D2ABF4092CCB}" dt="2023-04-19T23:36:28.088" v="6951"/>
          <ac:spMkLst>
            <pc:docMk/>
            <pc:sldMk cId="425968983" sldId="381"/>
            <ac:spMk id="27" creationId="{09588DA8-065E-4F6F-8EFD-43104AB2E0CF}"/>
          </ac:spMkLst>
        </pc:spChg>
        <pc:spChg chg="del">
          <ac:chgData name="Jessica Roberts" userId="831782ca-6a3f-4cbd-8621-3600d0a72af9" providerId="ADAL" clId="{967921F5-8C09-4F69-B45F-D2ABF4092CCB}" dt="2023-04-19T23:36:28.088" v="6951"/>
          <ac:spMkLst>
            <pc:docMk/>
            <pc:sldMk cId="425968983" sldId="381"/>
            <ac:spMk id="28" creationId="{C4285719-470E-454C-AF62-8323075F1F5B}"/>
          </ac:spMkLst>
        </pc:spChg>
        <pc:spChg chg="del">
          <ac:chgData name="Jessica Roberts" userId="831782ca-6a3f-4cbd-8621-3600d0a72af9" providerId="ADAL" clId="{967921F5-8C09-4F69-B45F-D2ABF4092CCB}" dt="2023-04-19T23:36:28.088" v="6951"/>
          <ac:spMkLst>
            <pc:docMk/>
            <pc:sldMk cId="425968983" sldId="381"/>
            <ac:spMk id="29" creationId="{CD9FE4EF-C4D8-49A0-B2FF-81D8DB7D8A24}"/>
          </ac:spMkLst>
        </pc:spChg>
        <pc:spChg chg="del">
          <ac:chgData name="Jessica Roberts" userId="831782ca-6a3f-4cbd-8621-3600d0a72af9" providerId="ADAL" clId="{967921F5-8C09-4F69-B45F-D2ABF4092CCB}" dt="2023-04-19T23:36:28.088" v="6951"/>
          <ac:spMkLst>
            <pc:docMk/>
            <pc:sldMk cId="425968983" sldId="381"/>
            <ac:spMk id="30" creationId="{4300840D-0A0B-4512-BACA-B439D5B9C57C}"/>
          </ac:spMkLst>
        </pc:spChg>
        <pc:spChg chg="del">
          <ac:chgData name="Jessica Roberts" userId="831782ca-6a3f-4cbd-8621-3600d0a72af9" providerId="ADAL" clId="{967921F5-8C09-4F69-B45F-D2ABF4092CCB}" dt="2023-04-19T23:36:28.088" v="6951"/>
          <ac:spMkLst>
            <pc:docMk/>
            <pc:sldMk cId="425968983" sldId="381"/>
            <ac:spMk id="31" creationId="{D2B78728-A580-49A7-84F9-6EF6F583ADE0}"/>
          </ac:spMkLst>
        </pc:spChg>
        <pc:spChg chg="del">
          <ac:chgData name="Jessica Roberts" userId="831782ca-6a3f-4cbd-8621-3600d0a72af9" providerId="ADAL" clId="{967921F5-8C09-4F69-B45F-D2ABF4092CCB}" dt="2023-04-19T23:36:28.088" v="6951"/>
          <ac:spMkLst>
            <pc:docMk/>
            <pc:sldMk cId="425968983" sldId="381"/>
            <ac:spMk id="32" creationId="{38FAA1A1-D861-433F-88FA-1E9D6FD31D11}"/>
          </ac:spMkLst>
        </pc:spChg>
        <pc:spChg chg="del">
          <ac:chgData name="Jessica Roberts" userId="831782ca-6a3f-4cbd-8621-3600d0a72af9" providerId="ADAL" clId="{967921F5-8C09-4F69-B45F-D2ABF4092CCB}" dt="2023-04-19T23:36:28.088" v="6951"/>
          <ac:spMkLst>
            <pc:docMk/>
            <pc:sldMk cId="425968983" sldId="381"/>
            <ac:spMk id="33" creationId="{8D71EDA1-87BF-4D5D-AB79-F346FD19278A}"/>
          </ac:spMkLst>
        </pc:spChg>
      </pc:sldChg>
      <pc:sldChg chg="addSp delSp modSp add del mod setBg">
        <pc:chgData name="Jessica Roberts" userId="831782ca-6a3f-4cbd-8621-3600d0a72af9" providerId="ADAL" clId="{967921F5-8C09-4F69-B45F-D2ABF4092CCB}" dt="2023-04-18T10:57:29.978" v="1826" actId="47"/>
        <pc:sldMkLst>
          <pc:docMk/>
          <pc:sldMk cId="3125360444" sldId="404"/>
        </pc:sldMkLst>
        <pc:spChg chg="del mod">
          <ac:chgData name="Jessica Roberts" userId="831782ca-6a3f-4cbd-8621-3600d0a72af9" providerId="ADAL" clId="{967921F5-8C09-4F69-B45F-D2ABF4092CCB}" dt="2023-04-18T10:36:26.378" v="1451"/>
          <ac:spMkLst>
            <pc:docMk/>
            <pc:sldMk cId="3125360444" sldId="404"/>
            <ac:spMk id="2" creationId="{00000000-0000-0000-0000-000000000000}"/>
          </ac:spMkLst>
        </pc:spChg>
        <pc:spChg chg="add del mod">
          <ac:chgData name="Jessica Roberts" userId="831782ca-6a3f-4cbd-8621-3600d0a72af9" providerId="ADAL" clId="{967921F5-8C09-4F69-B45F-D2ABF4092CCB}" dt="2023-04-18T10:37:55.190" v="1464"/>
          <ac:spMkLst>
            <pc:docMk/>
            <pc:sldMk cId="3125360444" sldId="404"/>
            <ac:spMk id="4" creationId="{94002185-0CE4-0402-A979-B36E26115F80}"/>
          </ac:spMkLst>
        </pc:spChg>
        <pc:spChg chg="add mod">
          <ac:chgData name="Jessica Roberts" userId="831782ca-6a3f-4cbd-8621-3600d0a72af9" providerId="ADAL" clId="{967921F5-8C09-4F69-B45F-D2ABF4092CCB}" dt="2023-04-18T10:39:43.617" v="1662" actId="1076"/>
          <ac:spMkLst>
            <pc:docMk/>
            <pc:sldMk cId="3125360444" sldId="404"/>
            <ac:spMk id="6" creationId="{2E3F8C01-9614-C0DE-9507-DA5D991F6B3A}"/>
          </ac:spMkLst>
        </pc:spChg>
        <pc:spChg chg="add del">
          <ac:chgData name="Jessica Roberts" userId="831782ca-6a3f-4cbd-8621-3600d0a72af9" providerId="ADAL" clId="{967921F5-8C09-4F69-B45F-D2ABF4092CCB}" dt="2023-04-18T10:38:10.865" v="1468" actId="26606"/>
          <ac:spMkLst>
            <pc:docMk/>
            <pc:sldMk cId="3125360444" sldId="404"/>
            <ac:spMk id="10" creationId="{F3060C83-F051-4F0E-ABAD-AA0DFC48B218}"/>
          </ac:spMkLst>
        </pc:spChg>
        <pc:spChg chg="add del">
          <ac:chgData name="Jessica Roberts" userId="831782ca-6a3f-4cbd-8621-3600d0a72af9" providerId="ADAL" clId="{967921F5-8C09-4F69-B45F-D2ABF4092CCB}" dt="2023-04-18T10:38:10.865" v="1468" actId="26606"/>
          <ac:spMkLst>
            <pc:docMk/>
            <pc:sldMk cId="3125360444" sldId="404"/>
            <ac:spMk id="12" creationId="{83C98ABE-055B-441F-B07E-44F97F083C39}"/>
          </ac:spMkLst>
        </pc:spChg>
        <pc:spChg chg="add del">
          <ac:chgData name="Jessica Roberts" userId="831782ca-6a3f-4cbd-8621-3600d0a72af9" providerId="ADAL" clId="{967921F5-8C09-4F69-B45F-D2ABF4092CCB}" dt="2023-04-18T10:38:10.865" v="1468" actId="26606"/>
          <ac:spMkLst>
            <pc:docMk/>
            <pc:sldMk cId="3125360444" sldId="404"/>
            <ac:spMk id="14" creationId="{29FDB030-9B49-4CED-8CCD-4D99382388AC}"/>
          </ac:spMkLst>
        </pc:spChg>
        <pc:spChg chg="add del">
          <ac:chgData name="Jessica Roberts" userId="831782ca-6a3f-4cbd-8621-3600d0a72af9" providerId="ADAL" clId="{967921F5-8C09-4F69-B45F-D2ABF4092CCB}" dt="2023-04-18T10:38:10.865" v="1468" actId="26606"/>
          <ac:spMkLst>
            <pc:docMk/>
            <pc:sldMk cId="3125360444" sldId="404"/>
            <ac:spMk id="16" creationId="{3783CA14-24A1-485C-8B30-D6A5D87987AD}"/>
          </ac:spMkLst>
        </pc:spChg>
        <pc:spChg chg="add del">
          <ac:chgData name="Jessica Roberts" userId="831782ca-6a3f-4cbd-8621-3600d0a72af9" providerId="ADAL" clId="{967921F5-8C09-4F69-B45F-D2ABF4092CCB}" dt="2023-04-18T10:38:10.865" v="1468" actId="26606"/>
          <ac:spMkLst>
            <pc:docMk/>
            <pc:sldMk cId="3125360444" sldId="404"/>
            <ac:spMk id="18" creationId="{9A97C86A-04D6-40F7-AE84-31AB43E6A846}"/>
          </ac:spMkLst>
        </pc:spChg>
        <pc:spChg chg="add del">
          <ac:chgData name="Jessica Roberts" userId="831782ca-6a3f-4cbd-8621-3600d0a72af9" providerId="ADAL" clId="{967921F5-8C09-4F69-B45F-D2ABF4092CCB}" dt="2023-04-18T10:38:10.865" v="1468" actId="26606"/>
          <ac:spMkLst>
            <pc:docMk/>
            <pc:sldMk cId="3125360444" sldId="404"/>
            <ac:spMk id="20" creationId="{FF9F2414-84E8-453E-B1F3-389FDE8192D9}"/>
          </ac:spMkLst>
        </pc:spChg>
        <pc:spChg chg="add del">
          <ac:chgData name="Jessica Roberts" userId="831782ca-6a3f-4cbd-8621-3600d0a72af9" providerId="ADAL" clId="{967921F5-8C09-4F69-B45F-D2ABF4092CCB}" dt="2023-04-18T10:38:10.865" v="1468" actId="26606"/>
          <ac:spMkLst>
            <pc:docMk/>
            <pc:sldMk cId="3125360444" sldId="404"/>
            <ac:spMk id="22" creationId="{3ECA69A1-7536-43AC-85EF-C7106179F5ED}"/>
          </ac:spMkLst>
        </pc:spChg>
        <pc:spChg chg="add">
          <ac:chgData name="Jessica Roberts" userId="831782ca-6a3f-4cbd-8621-3600d0a72af9" providerId="ADAL" clId="{967921F5-8C09-4F69-B45F-D2ABF4092CCB}" dt="2023-04-18T10:38:10.868" v="1469" actId="26606"/>
          <ac:spMkLst>
            <pc:docMk/>
            <pc:sldMk cId="3125360444" sldId="404"/>
            <ac:spMk id="24" creationId="{42A4FC2C-047E-45A5-965D-8E1E3BF09BC6}"/>
          </ac:spMkLst>
        </pc:spChg>
        <pc:picChg chg="add del mod">
          <ac:chgData name="Jessica Roberts" userId="831782ca-6a3f-4cbd-8621-3600d0a72af9" providerId="ADAL" clId="{967921F5-8C09-4F69-B45F-D2ABF4092CCB}" dt="2023-04-18T10:37:56.556" v="1465" actId="478"/>
          <ac:picMkLst>
            <pc:docMk/>
            <pc:sldMk cId="3125360444" sldId="404"/>
            <ac:picMk id="3" creationId="{A75A742A-586E-3586-CFF3-AB45F34DE469}"/>
          </ac:picMkLst>
        </pc:picChg>
        <pc:picChg chg="add mod">
          <ac:chgData name="Jessica Roberts" userId="831782ca-6a3f-4cbd-8621-3600d0a72af9" providerId="ADAL" clId="{967921F5-8C09-4F69-B45F-D2ABF4092CCB}" dt="2023-04-18T10:39:40.462" v="1661" actId="1076"/>
          <ac:picMkLst>
            <pc:docMk/>
            <pc:sldMk cId="3125360444" sldId="404"/>
            <ac:picMk id="5" creationId="{63382899-A146-2A91-CA2D-E13FC5798276}"/>
          </ac:picMkLst>
        </pc:picChg>
        <pc:picChg chg="del mod">
          <ac:chgData name="Jessica Roberts" userId="831782ca-6a3f-4cbd-8621-3600d0a72af9" providerId="ADAL" clId="{967921F5-8C09-4F69-B45F-D2ABF4092CCB}" dt="2023-04-18T10:37:55.187" v="1462" actId="478"/>
          <ac:picMkLst>
            <pc:docMk/>
            <pc:sldMk cId="3125360444" sldId="404"/>
            <ac:picMk id="5122" creationId="{00000000-0000-0000-0000-000000000000}"/>
          </ac:picMkLst>
        </pc:picChg>
      </pc:sldChg>
      <pc:sldChg chg="addSp delSp modSp add mod setBg delDesignElem modNotesTx">
        <pc:chgData name="Jessica Roberts" userId="831782ca-6a3f-4cbd-8621-3600d0a72af9" providerId="ADAL" clId="{967921F5-8C09-4F69-B45F-D2ABF4092CCB}" dt="2023-04-19T23:47:27.922" v="7175" actId="20577"/>
        <pc:sldMkLst>
          <pc:docMk/>
          <pc:sldMk cId="3506969918" sldId="405"/>
        </pc:sldMkLst>
        <pc:spChg chg="mod">
          <ac:chgData name="Jessica Roberts" userId="831782ca-6a3f-4cbd-8621-3600d0a72af9" providerId="ADAL" clId="{967921F5-8C09-4F69-B45F-D2ABF4092CCB}" dt="2023-04-19T23:40:02.574" v="7018" actId="255"/>
          <ac:spMkLst>
            <pc:docMk/>
            <pc:sldMk cId="3506969918" sldId="405"/>
            <ac:spMk id="4" creationId="{18DD4E30-90D0-43D4-B6F7-36D1BF201EC9}"/>
          </ac:spMkLst>
        </pc:spChg>
        <pc:spChg chg="mod">
          <ac:chgData name="Jessica Roberts" userId="831782ca-6a3f-4cbd-8621-3600d0a72af9" providerId="ADAL" clId="{967921F5-8C09-4F69-B45F-D2ABF4092CCB}" dt="2023-04-19T23:38:20.164" v="6990" actId="26606"/>
          <ac:spMkLst>
            <pc:docMk/>
            <pc:sldMk cId="3506969918" sldId="405"/>
            <ac:spMk id="5" creationId="{AB353CCB-DE74-4DA6-B6CE-A5862D14945C}"/>
          </ac:spMkLst>
        </pc:spChg>
        <pc:spChg chg="add">
          <ac:chgData name="Jessica Roberts" userId="831782ca-6a3f-4cbd-8621-3600d0a72af9" providerId="ADAL" clId="{967921F5-8C09-4F69-B45F-D2ABF4092CCB}" dt="2023-04-19T23:38:20.164" v="6990" actId="26606"/>
          <ac:spMkLst>
            <pc:docMk/>
            <pc:sldMk cId="3506969918" sldId="405"/>
            <ac:spMk id="10" creationId="{09588DA8-065E-4F6F-8EFD-43104AB2E0CF}"/>
          </ac:spMkLst>
        </pc:spChg>
        <pc:spChg chg="add">
          <ac:chgData name="Jessica Roberts" userId="831782ca-6a3f-4cbd-8621-3600d0a72af9" providerId="ADAL" clId="{967921F5-8C09-4F69-B45F-D2ABF4092CCB}" dt="2023-04-19T23:38:20.164" v="6990" actId="26606"/>
          <ac:spMkLst>
            <pc:docMk/>
            <pc:sldMk cId="3506969918" sldId="405"/>
            <ac:spMk id="12" creationId="{C4285719-470E-454C-AF62-8323075F1F5B}"/>
          </ac:spMkLst>
        </pc:spChg>
        <pc:spChg chg="add">
          <ac:chgData name="Jessica Roberts" userId="831782ca-6a3f-4cbd-8621-3600d0a72af9" providerId="ADAL" clId="{967921F5-8C09-4F69-B45F-D2ABF4092CCB}" dt="2023-04-19T23:38:20.164" v="6990" actId="26606"/>
          <ac:spMkLst>
            <pc:docMk/>
            <pc:sldMk cId="3506969918" sldId="405"/>
            <ac:spMk id="14" creationId="{CD9FE4EF-C4D8-49A0-B2FF-81D8DB7D8A24}"/>
          </ac:spMkLst>
        </pc:spChg>
        <pc:spChg chg="add">
          <ac:chgData name="Jessica Roberts" userId="831782ca-6a3f-4cbd-8621-3600d0a72af9" providerId="ADAL" clId="{967921F5-8C09-4F69-B45F-D2ABF4092CCB}" dt="2023-04-19T23:38:20.164" v="6990" actId="26606"/>
          <ac:spMkLst>
            <pc:docMk/>
            <pc:sldMk cId="3506969918" sldId="405"/>
            <ac:spMk id="16" creationId="{4300840D-0A0B-4512-BACA-B439D5B9C57C}"/>
          </ac:spMkLst>
        </pc:spChg>
        <pc:spChg chg="add">
          <ac:chgData name="Jessica Roberts" userId="831782ca-6a3f-4cbd-8621-3600d0a72af9" providerId="ADAL" clId="{967921F5-8C09-4F69-B45F-D2ABF4092CCB}" dt="2023-04-19T23:38:20.164" v="6990" actId="26606"/>
          <ac:spMkLst>
            <pc:docMk/>
            <pc:sldMk cId="3506969918" sldId="405"/>
            <ac:spMk id="18" creationId="{D2B78728-A580-49A7-84F9-6EF6F583ADE0}"/>
          </ac:spMkLst>
        </pc:spChg>
        <pc:spChg chg="add">
          <ac:chgData name="Jessica Roberts" userId="831782ca-6a3f-4cbd-8621-3600d0a72af9" providerId="ADAL" clId="{967921F5-8C09-4F69-B45F-D2ABF4092CCB}" dt="2023-04-19T23:38:20.164" v="6990" actId="26606"/>
          <ac:spMkLst>
            <pc:docMk/>
            <pc:sldMk cId="3506969918" sldId="405"/>
            <ac:spMk id="20" creationId="{38FAA1A1-D861-433F-88FA-1E9D6FD31D11}"/>
          </ac:spMkLst>
        </pc:spChg>
        <pc:spChg chg="add">
          <ac:chgData name="Jessica Roberts" userId="831782ca-6a3f-4cbd-8621-3600d0a72af9" providerId="ADAL" clId="{967921F5-8C09-4F69-B45F-D2ABF4092CCB}" dt="2023-04-19T23:38:20.164" v="6990" actId="26606"/>
          <ac:spMkLst>
            <pc:docMk/>
            <pc:sldMk cId="3506969918" sldId="405"/>
            <ac:spMk id="22" creationId="{8D71EDA1-87BF-4D5D-AB79-F346FD19278A}"/>
          </ac:spMkLst>
        </pc:spChg>
        <pc:spChg chg="del">
          <ac:chgData name="Jessica Roberts" userId="831782ca-6a3f-4cbd-8621-3600d0a72af9" providerId="ADAL" clId="{967921F5-8C09-4F69-B45F-D2ABF4092CCB}" dt="2023-04-19T23:36:28.088" v="6951"/>
          <ac:spMkLst>
            <pc:docMk/>
            <pc:sldMk cId="3506969918" sldId="405"/>
            <ac:spMk id="27" creationId="{09588DA8-065E-4F6F-8EFD-43104AB2E0CF}"/>
          </ac:spMkLst>
        </pc:spChg>
        <pc:spChg chg="del">
          <ac:chgData name="Jessica Roberts" userId="831782ca-6a3f-4cbd-8621-3600d0a72af9" providerId="ADAL" clId="{967921F5-8C09-4F69-B45F-D2ABF4092CCB}" dt="2023-04-19T23:36:28.088" v="6951"/>
          <ac:spMkLst>
            <pc:docMk/>
            <pc:sldMk cId="3506969918" sldId="405"/>
            <ac:spMk id="28" creationId="{C4285719-470E-454C-AF62-8323075F1F5B}"/>
          </ac:spMkLst>
        </pc:spChg>
        <pc:spChg chg="del">
          <ac:chgData name="Jessica Roberts" userId="831782ca-6a3f-4cbd-8621-3600d0a72af9" providerId="ADAL" clId="{967921F5-8C09-4F69-B45F-D2ABF4092CCB}" dt="2023-04-19T23:36:28.088" v="6951"/>
          <ac:spMkLst>
            <pc:docMk/>
            <pc:sldMk cId="3506969918" sldId="405"/>
            <ac:spMk id="29" creationId="{CD9FE4EF-C4D8-49A0-B2FF-81D8DB7D8A24}"/>
          </ac:spMkLst>
        </pc:spChg>
        <pc:spChg chg="del">
          <ac:chgData name="Jessica Roberts" userId="831782ca-6a3f-4cbd-8621-3600d0a72af9" providerId="ADAL" clId="{967921F5-8C09-4F69-B45F-D2ABF4092CCB}" dt="2023-04-19T23:36:28.088" v="6951"/>
          <ac:spMkLst>
            <pc:docMk/>
            <pc:sldMk cId="3506969918" sldId="405"/>
            <ac:spMk id="30" creationId="{4300840D-0A0B-4512-BACA-B439D5B9C57C}"/>
          </ac:spMkLst>
        </pc:spChg>
        <pc:spChg chg="del">
          <ac:chgData name="Jessica Roberts" userId="831782ca-6a3f-4cbd-8621-3600d0a72af9" providerId="ADAL" clId="{967921F5-8C09-4F69-B45F-D2ABF4092CCB}" dt="2023-04-19T23:36:28.088" v="6951"/>
          <ac:spMkLst>
            <pc:docMk/>
            <pc:sldMk cId="3506969918" sldId="405"/>
            <ac:spMk id="31" creationId="{D2B78728-A580-49A7-84F9-6EF6F583ADE0}"/>
          </ac:spMkLst>
        </pc:spChg>
        <pc:spChg chg="del">
          <ac:chgData name="Jessica Roberts" userId="831782ca-6a3f-4cbd-8621-3600d0a72af9" providerId="ADAL" clId="{967921F5-8C09-4F69-B45F-D2ABF4092CCB}" dt="2023-04-19T23:36:28.088" v="6951"/>
          <ac:spMkLst>
            <pc:docMk/>
            <pc:sldMk cId="3506969918" sldId="405"/>
            <ac:spMk id="32" creationId="{38FAA1A1-D861-433F-88FA-1E9D6FD31D11}"/>
          </ac:spMkLst>
        </pc:spChg>
        <pc:spChg chg="del">
          <ac:chgData name="Jessica Roberts" userId="831782ca-6a3f-4cbd-8621-3600d0a72af9" providerId="ADAL" clId="{967921F5-8C09-4F69-B45F-D2ABF4092CCB}" dt="2023-04-19T23:36:28.088" v="6951"/>
          <ac:spMkLst>
            <pc:docMk/>
            <pc:sldMk cId="3506969918" sldId="405"/>
            <ac:spMk id="33" creationId="{8D71EDA1-87BF-4D5D-AB79-F346FD19278A}"/>
          </ac:spMkLst>
        </pc:spChg>
      </pc:sldChg>
      <pc:sldChg chg="del">
        <pc:chgData name="Jessica Roberts" userId="831782ca-6a3f-4cbd-8621-3600d0a72af9" providerId="ADAL" clId="{967921F5-8C09-4F69-B45F-D2ABF4092CCB}" dt="2023-04-18T09:53:09.182" v="69" actId="47"/>
        <pc:sldMkLst>
          <pc:docMk/>
          <pc:sldMk cId="484402328" sldId="407"/>
        </pc:sldMkLst>
      </pc:sldChg>
      <pc:sldChg chg="del">
        <pc:chgData name="Jessica Roberts" userId="831782ca-6a3f-4cbd-8621-3600d0a72af9" providerId="ADAL" clId="{967921F5-8C09-4F69-B45F-D2ABF4092CCB}" dt="2023-04-20T01:14:59.122" v="7385" actId="47"/>
        <pc:sldMkLst>
          <pc:docMk/>
          <pc:sldMk cId="890631643" sldId="417"/>
        </pc:sldMkLst>
      </pc:sldChg>
      <pc:sldChg chg="del modNotesTx">
        <pc:chgData name="Jessica Roberts" userId="831782ca-6a3f-4cbd-8621-3600d0a72af9" providerId="ADAL" clId="{967921F5-8C09-4F69-B45F-D2ABF4092CCB}" dt="2023-04-20T01:15:01.234" v="7386" actId="47"/>
        <pc:sldMkLst>
          <pc:docMk/>
          <pc:sldMk cId="2237095678" sldId="418"/>
        </pc:sldMkLst>
      </pc:sldChg>
      <pc:sldChg chg="del">
        <pc:chgData name="Jessica Roberts" userId="831782ca-6a3f-4cbd-8621-3600d0a72af9" providerId="ADAL" clId="{967921F5-8C09-4F69-B45F-D2ABF4092CCB}" dt="2023-04-20T01:14:41.840" v="7379" actId="47"/>
        <pc:sldMkLst>
          <pc:docMk/>
          <pc:sldMk cId="1390609689" sldId="419"/>
        </pc:sldMkLst>
      </pc:sldChg>
      <pc:sldChg chg="del">
        <pc:chgData name="Jessica Roberts" userId="831782ca-6a3f-4cbd-8621-3600d0a72af9" providerId="ADAL" clId="{967921F5-8C09-4F69-B45F-D2ABF4092CCB}" dt="2023-04-20T01:14:42.448" v="7380" actId="47"/>
        <pc:sldMkLst>
          <pc:docMk/>
          <pc:sldMk cId="3696503701" sldId="420"/>
        </pc:sldMkLst>
      </pc:sldChg>
      <pc:sldChg chg="del">
        <pc:chgData name="Jessica Roberts" userId="831782ca-6a3f-4cbd-8621-3600d0a72af9" providerId="ADAL" clId="{967921F5-8C09-4F69-B45F-D2ABF4092CCB}" dt="2023-04-18T11:08:23.084" v="2159" actId="47"/>
        <pc:sldMkLst>
          <pc:docMk/>
          <pc:sldMk cId="3835979519" sldId="421"/>
        </pc:sldMkLst>
      </pc:sldChg>
      <pc:sldChg chg="modNotesTx">
        <pc:chgData name="Jessica Roberts" userId="831782ca-6a3f-4cbd-8621-3600d0a72af9" providerId="ADAL" clId="{967921F5-8C09-4F69-B45F-D2ABF4092CCB}" dt="2023-04-18T15:53:37.228" v="6805" actId="20577"/>
        <pc:sldMkLst>
          <pc:docMk/>
          <pc:sldMk cId="1513249775" sldId="422"/>
        </pc:sldMkLst>
      </pc:sldChg>
      <pc:sldChg chg="del">
        <pc:chgData name="Jessica Roberts" userId="831782ca-6a3f-4cbd-8621-3600d0a72af9" providerId="ADAL" clId="{967921F5-8C09-4F69-B45F-D2ABF4092CCB}" dt="2023-04-20T01:14:56.115" v="7382" actId="47"/>
        <pc:sldMkLst>
          <pc:docMk/>
          <pc:sldMk cId="1903410689" sldId="423"/>
        </pc:sldMkLst>
      </pc:sldChg>
      <pc:sldChg chg="del">
        <pc:chgData name="Jessica Roberts" userId="831782ca-6a3f-4cbd-8621-3600d0a72af9" providerId="ADAL" clId="{967921F5-8C09-4F69-B45F-D2ABF4092CCB}" dt="2023-04-20T01:14:56.698" v="7383" actId="47"/>
        <pc:sldMkLst>
          <pc:docMk/>
          <pc:sldMk cId="1520270362" sldId="424"/>
        </pc:sldMkLst>
      </pc:sldChg>
      <pc:sldChg chg="del">
        <pc:chgData name="Jessica Roberts" userId="831782ca-6a3f-4cbd-8621-3600d0a72af9" providerId="ADAL" clId="{967921F5-8C09-4F69-B45F-D2ABF4092CCB}" dt="2023-04-20T01:14:57.492" v="7384" actId="47"/>
        <pc:sldMkLst>
          <pc:docMk/>
          <pc:sldMk cId="399422237" sldId="425"/>
        </pc:sldMkLst>
      </pc:sldChg>
      <pc:sldChg chg="del">
        <pc:chgData name="Jessica Roberts" userId="831782ca-6a3f-4cbd-8621-3600d0a72af9" providerId="ADAL" clId="{967921F5-8C09-4F69-B45F-D2ABF4092CCB}" dt="2023-04-19T14:42:25.103" v="6946" actId="47"/>
        <pc:sldMkLst>
          <pc:docMk/>
          <pc:sldMk cId="2960961668" sldId="426"/>
        </pc:sldMkLst>
      </pc:sldChg>
      <pc:sldChg chg="del">
        <pc:chgData name="Jessica Roberts" userId="831782ca-6a3f-4cbd-8621-3600d0a72af9" providerId="ADAL" clId="{967921F5-8C09-4F69-B45F-D2ABF4092CCB}" dt="2023-04-18T09:55:32.662" v="98" actId="47"/>
        <pc:sldMkLst>
          <pc:docMk/>
          <pc:sldMk cId="480947415" sldId="429"/>
        </pc:sldMkLst>
      </pc:sldChg>
      <pc:sldChg chg="addSp delSp modSp mod modNotesTx">
        <pc:chgData name="Jessica Roberts" userId="831782ca-6a3f-4cbd-8621-3600d0a72af9" providerId="ADAL" clId="{967921F5-8C09-4F69-B45F-D2ABF4092CCB}" dt="2023-04-18T13:24:19.759" v="5550" actId="14100"/>
        <pc:sldMkLst>
          <pc:docMk/>
          <pc:sldMk cId="435848887" sldId="432"/>
        </pc:sldMkLst>
        <pc:spChg chg="mod">
          <ac:chgData name="Jessica Roberts" userId="831782ca-6a3f-4cbd-8621-3600d0a72af9" providerId="ADAL" clId="{967921F5-8C09-4F69-B45F-D2ABF4092CCB}" dt="2023-04-18T12:08:09.637" v="5278" actId="1076"/>
          <ac:spMkLst>
            <pc:docMk/>
            <pc:sldMk cId="435848887" sldId="432"/>
            <ac:spMk id="3" creationId="{A057A0C5-BA28-4436-92A8-97CBC6E60FA9}"/>
          </ac:spMkLst>
        </pc:spChg>
        <pc:picChg chg="add mod modCrop">
          <ac:chgData name="Jessica Roberts" userId="831782ca-6a3f-4cbd-8621-3600d0a72af9" providerId="ADAL" clId="{967921F5-8C09-4F69-B45F-D2ABF4092CCB}" dt="2023-04-18T12:08:03.056" v="5277" actId="1076"/>
          <ac:picMkLst>
            <pc:docMk/>
            <pc:sldMk cId="435848887" sldId="432"/>
            <ac:picMk id="4" creationId="{96CA1800-981E-49BB-BE80-A971EF68D9D5}"/>
          </ac:picMkLst>
        </pc:picChg>
        <pc:picChg chg="del">
          <ac:chgData name="Jessica Roberts" userId="831782ca-6a3f-4cbd-8621-3600d0a72af9" providerId="ADAL" clId="{967921F5-8C09-4F69-B45F-D2ABF4092CCB}" dt="2023-04-18T12:05:36.741" v="5273" actId="478"/>
          <ac:picMkLst>
            <pc:docMk/>
            <pc:sldMk cId="435848887" sldId="432"/>
            <ac:picMk id="7" creationId="{0F67CEAF-0EC2-4CE2-A4C3-217DBF1F8C12}"/>
          </ac:picMkLst>
        </pc:picChg>
        <pc:picChg chg="mod">
          <ac:chgData name="Jessica Roberts" userId="831782ca-6a3f-4cbd-8621-3600d0a72af9" providerId="ADAL" clId="{967921F5-8C09-4F69-B45F-D2ABF4092CCB}" dt="2023-04-18T13:24:19.759" v="5550" actId="14100"/>
          <ac:picMkLst>
            <pc:docMk/>
            <pc:sldMk cId="435848887" sldId="432"/>
            <ac:picMk id="2050" creationId="{DD42B256-0A1D-42E4-9AF8-18030F948A46}"/>
          </ac:picMkLst>
        </pc:picChg>
      </pc:sldChg>
      <pc:sldChg chg="addSp delSp modSp mod delAnim modNotesTx">
        <pc:chgData name="Jessica Roberts" userId="831782ca-6a3f-4cbd-8621-3600d0a72af9" providerId="ADAL" clId="{967921F5-8C09-4F69-B45F-D2ABF4092CCB}" dt="2023-04-18T13:47:17.974" v="6793" actId="20577"/>
        <pc:sldMkLst>
          <pc:docMk/>
          <pc:sldMk cId="2243321612" sldId="433"/>
        </pc:sldMkLst>
        <pc:spChg chg="del mod ord">
          <ac:chgData name="Jessica Roberts" userId="831782ca-6a3f-4cbd-8621-3600d0a72af9" providerId="ADAL" clId="{967921F5-8C09-4F69-B45F-D2ABF4092CCB}" dt="2023-04-18T13:37:03.880" v="5906" actId="478"/>
          <ac:spMkLst>
            <pc:docMk/>
            <pc:sldMk cId="2243321612" sldId="433"/>
            <ac:spMk id="2" creationId="{13BFB947-B29F-4C2A-80E4-71BEA35B99BF}"/>
          </ac:spMkLst>
        </pc:spChg>
        <pc:spChg chg="add mod">
          <ac:chgData name="Jessica Roberts" userId="831782ca-6a3f-4cbd-8621-3600d0a72af9" providerId="ADAL" clId="{967921F5-8C09-4F69-B45F-D2ABF4092CCB}" dt="2023-04-18T13:43:53.323" v="6758" actId="692"/>
          <ac:spMkLst>
            <pc:docMk/>
            <pc:sldMk cId="2243321612" sldId="433"/>
            <ac:spMk id="8" creationId="{CB62CA2A-9243-773A-F4ED-B79CA6B9F298}"/>
          </ac:spMkLst>
        </pc:spChg>
        <pc:spChg chg="add mod">
          <ac:chgData name="Jessica Roberts" userId="831782ca-6a3f-4cbd-8621-3600d0a72af9" providerId="ADAL" clId="{967921F5-8C09-4F69-B45F-D2ABF4092CCB}" dt="2023-04-18T13:44:17.352" v="6761" actId="1076"/>
          <ac:spMkLst>
            <pc:docMk/>
            <pc:sldMk cId="2243321612" sldId="433"/>
            <ac:spMk id="9" creationId="{0859F692-8DBC-F4A8-F0E1-2CFFC5F0BD4F}"/>
          </ac:spMkLst>
        </pc:spChg>
        <pc:spChg chg="add del mod">
          <ac:chgData name="Jessica Roberts" userId="831782ca-6a3f-4cbd-8621-3600d0a72af9" providerId="ADAL" clId="{967921F5-8C09-4F69-B45F-D2ABF4092CCB}" dt="2023-04-18T13:46:22.534" v="6773" actId="478"/>
          <ac:spMkLst>
            <pc:docMk/>
            <pc:sldMk cId="2243321612" sldId="433"/>
            <ac:spMk id="10" creationId="{9BADEE3A-C4F8-F31E-E277-755F85A421A3}"/>
          </ac:spMkLst>
        </pc:spChg>
        <pc:picChg chg="add mod modCrop">
          <ac:chgData name="Jessica Roberts" userId="831782ca-6a3f-4cbd-8621-3600d0a72af9" providerId="ADAL" clId="{967921F5-8C09-4F69-B45F-D2ABF4092CCB}" dt="2023-04-18T12:09:09.050" v="5286" actId="1076"/>
          <ac:picMkLst>
            <pc:docMk/>
            <pc:sldMk cId="2243321612" sldId="433"/>
            <ac:picMk id="3" creationId="{24B47B91-9E13-D048-1A7A-75BD032C8D51}"/>
          </ac:picMkLst>
        </pc:picChg>
        <pc:picChg chg="add mod modCrop">
          <ac:chgData name="Jessica Roberts" userId="831782ca-6a3f-4cbd-8621-3600d0a72af9" providerId="ADAL" clId="{967921F5-8C09-4F69-B45F-D2ABF4092CCB}" dt="2023-04-18T12:15:22.722" v="5438" actId="1076"/>
          <ac:picMkLst>
            <pc:docMk/>
            <pc:sldMk cId="2243321612" sldId="433"/>
            <ac:picMk id="5" creationId="{F9D3084E-FFFE-3467-45C5-D4BD18D148C9}"/>
          </ac:picMkLst>
        </pc:picChg>
        <pc:picChg chg="del">
          <ac:chgData name="Jessica Roberts" userId="831782ca-6a3f-4cbd-8621-3600d0a72af9" providerId="ADAL" clId="{967921F5-8C09-4F69-B45F-D2ABF4092CCB}" dt="2023-04-18T12:09:00.251" v="5282" actId="478"/>
          <ac:picMkLst>
            <pc:docMk/>
            <pc:sldMk cId="2243321612" sldId="433"/>
            <ac:picMk id="6" creationId="{A1026BEC-0314-4E18-8E4B-FC01A81CAF60}"/>
          </ac:picMkLst>
        </pc:picChg>
        <pc:picChg chg="del">
          <ac:chgData name="Jessica Roberts" userId="831782ca-6a3f-4cbd-8621-3600d0a72af9" providerId="ADAL" clId="{967921F5-8C09-4F69-B45F-D2ABF4092CCB}" dt="2023-04-18T12:08:23.787" v="5279" actId="478"/>
          <ac:picMkLst>
            <pc:docMk/>
            <pc:sldMk cId="2243321612" sldId="433"/>
            <ac:picMk id="7" creationId="{0F67CEAF-0EC2-4CE2-A4C3-217DBF1F8C12}"/>
          </ac:picMkLst>
        </pc:picChg>
      </pc:sldChg>
      <pc:sldChg chg="del">
        <pc:chgData name="Jessica Roberts" userId="831782ca-6a3f-4cbd-8621-3600d0a72af9" providerId="ADAL" clId="{967921F5-8C09-4F69-B45F-D2ABF4092CCB}" dt="2023-04-18T13:47:27.744" v="6794" actId="47"/>
        <pc:sldMkLst>
          <pc:docMk/>
          <pc:sldMk cId="2255915977" sldId="434"/>
        </pc:sldMkLst>
      </pc:sldChg>
      <pc:sldChg chg="del">
        <pc:chgData name="Jessica Roberts" userId="831782ca-6a3f-4cbd-8621-3600d0a72af9" providerId="ADAL" clId="{967921F5-8C09-4F69-B45F-D2ABF4092CCB}" dt="2023-04-18T09:53:11.467" v="70" actId="47"/>
        <pc:sldMkLst>
          <pc:docMk/>
          <pc:sldMk cId="2040254575" sldId="435"/>
        </pc:sldMkLst>
      </pc:sldChg>
      <pc:sldChg chg="add del">
        <pc:chgData name="Jessica Roberts" userId="831782ca-6a3f-4cbd-8621-3600d0a72af9" providerId="ADAL" clId="{967921F5-8C09-4F69-B45F-D2ABF4092CCB}" dt="2023-04-20T01:14:15.934" v="7376" actId="47"/>
        <pc:sldMkLst>
          <pc:docMk/>
          <pc:sldMk cId="885815157" sldId="440"/>
        </pc:sldMkLst>
      </pc:sldChg>
      <pc:sldChg chg="delSp add del setBg delDesignElem">
        <pc:chgData name="Jessica Roberts" userId="831782ca-6a3f-4cbd-8621-3600d0a72af9" providerId="ADAL" clId="{967921F5-8C09-4F69-B45F-D2ABF4092CCB}" dt="2023-04-20T01:14:12.175" v="7375" actId="47"/>
        <pc:sldMkLst>
          <pc:docMk/>
          <pc:sldMk cId="2040551524" sldId="445"/>
        </pc:sldMkLst>
        <pc:spChg chg="del">
          <ac:chgData name="Jessica Roberts" userId="831782ca-6a3f-4cbd-8621-3600d0a72af9" providerId="ADAL" clId="{967921F5-8C09-4F69-B45F-D2ABF4092CCB}" dt="2023-04-19T14:47:30.596" v="6948"/>
          <ac:spMkLst>
            <pc:docMk/>
            <pc:sldMk cId="2040551524" sldId="445"/>
            <ac:spMk id="13" creationId="{F3060C83-F051-4F0E-ABAD-AA0DFC48B218}"/>
          </ac:spMkLst>
        </pc:spChg>
        <pc:spChg chg="del">
          <ac:chgData name="Jessica Roberts" userId="831782ca-6a3f-4cbd-8621-3600d0a72af9" providerId="ADAL" clId="{967921F5-8C09-4F69-B45F-D2ABF4092CCB}" dt="2023-04-19T14:47:30.596" v="6948"/>
          <ac:spMkLst>
            <pc:docMk/>
            <pc:sldMk cId="2040551524" sldId="445"/>
            <ac:spMk id="15" creationId="{83C98ABE-055B-441F-B07E-44F97F083C39}"/>
          </ac:spMkLst>
        </pc:spChg>
        <pc:spChg chg="del">
          <ac:chgData name="Jessica Roberts" userId="831782ca-6a3f-4cbd-8621-3600d0a72af9" providerId="ADAL" clId="{967921F5-8C09-4F69-B45F-D2ABF4092CCB}" dt="2023-04-19T14:47:30.596" v="6948"/>
          <ac:spMkLst>
            <pc:docMk/>
            <pc:sldMk cId="2040551524" sldId="445"/>
            <ac:spMk id="17" creationId="{29FDB030-9B49-4CED-8CCD-4D99382388AC}"/>
          </ac:spMkLst>
        </pc:spChg>
        <pc:spChg chg="del">
          <ac:chgData name="Jessica Roberts" userId="831782ca-6a3f-4cbd-8621-3600d0a72af9" providerId="ADAL" clId="{967921F5-8C09-4F69-B45F-D2ABF4092CCB}" dt="2023-04-19T14:47:30.596" v="6948"/>
          <ac:spMkLst>
            <pc:docMk/>
            <pc:sldMk cId="2040551524" sldId="445"/>
            <ac:spMk id="19" creationId="{3783CA14-24A1-485C-8B30-D6A5D87987AD}"/>
          </ac:spMkLst>
        </pc:spChg>
        <pc:spChg chg="del">
          <ac:chgData name="Jessica Roberts" userId="831782ca-6a3f-4cbd-8621-3600d0a72af9" providerId="ADAL" clId="{967921F5-8C09-4F69-B45F-D2ABF4092CCB}" dt="2023-04-19T14:47:30.596" v="6948"/>
          <ac:spMkLst>
            <pc:docMk/>
            <pc:sldMk cId="2040551524" sldId="445"/>
            <ac:spMk id="21" creationId="{9A97C86A-04D6-40F7-AE84-31AB43E6A846}"/>
          </ac:spMkLst>
        </pc:spChg>
        <pc:spChg chg="del">
          <ac:chgData name="Jessica Roberts" userId="831782ca-6a3f-4cbd-8621-3600d0a72af9" providerId="ADAL" clId="{967921F5-8C09-4F69-B45F-D2ABF4092CCB}" dt="2023-04-19T14:47:30.596" v="6948"/>
          <ac:spMkLst>
            <pc:docMk/>
            <pc:sldMk cId="2040551524" sldId="445"/>
            <ac:spMk id="23" creationId="{FF9F2414-84E8-453E-B1F3-389FDE8192D9}"/>
          </ac:spMkLst>
        </pc:spChg>
        <pc:spChg chg="del">
          <ac:chgData name="Jessica Roberts" userId="831782ca-6a3f-4cbd-8621-3600d0a72af9" providerId="ADAL" clId="{967921F5-8C09-4F69-B45F-D2ABF4092CCB}" dt="2023-04-19T14:47:30.596" v="6948"/>
          <ac:spMkLst>
            <pc:docMk/>
            <pc:sldMk cId="2040551524" sldId="445"/>
            <ac:spMk id="25" creationId="{3ECA69A1-7536-43AC-85EF-C7106179F5ED}"/>
          </ac:spMkLst>
        </pc:spChg>
      </pc:sldChg>
      <pc:sldChg chg="add modNotesTx">
        <pc:chgData name="Jessica Roberts" userId="831782ca-6a3f-4cbd-8621-3600d0a72af9" providerId="ADAL" clId="{967921F5-8C09-4F69-B45F-D2ABF4092CCB}" dt="2023-04-20T01:13:52.257" v="7373" actId="20577"/>
        <pc:sldMkLst>
          <pc:docMk/>
          <pc:sldMk cId="2184487993" sldId="453"/>
        </pc:sldMkLst>
      </pc:sldChg>
      <pc:sldChg chg="add modNotesTx">
        <pc:chgData name="Jessica Roberts" userId="831782ca-6a3f-4cbd-8621-3600d0a72af9" providerId="ADAL" clId="{967921F5-8C09-4F69-B45F-D2ABF4092CCB}" dt="2023-04-20T01:13:58.876" v="7374"/>
        <pc:sldMkLst>
          <pc:docMk/>
          <pc:sldMk cId="2398740777" sldId="455"/>
        </pc:sldMkLst>
      </pc:sldChg>
      <pc:sldChg chg="modSp add mod modNotesTx">
        <pc:chgData name="Jessica Roberts" userId="831782ca-6a3f-4cbd-8621-3600d0a72af9" providerId="ADAL" clId="{967921F5-8C09-4F69-B45F-D2ABF4092CCB}" dt="2023-04-19T23:42:45.951" v="7040" actId="20577"/>
        <pc:sldMkLst>
          <pc:docMk/>
          <pc:sldMk cId="3322173013" sldId="545"/>
        </pc:sldMkLst>
        <pc:spChg chg="mod">
          <ac:chgData name="Jessica Roberts" userId="831782ca-6a3f-4cbd-8621-3600d0a72af9" providerId="ADAL" clId="{967921F5-8C09-4F69-B45F-D2ABF4092CCB}" dt="2023-04-19T23:42:32.972" v="7039" actId="207"/>
          <ac:spMkLst>
            <pc:docMk/>
            <pc:sldMk cId="3322173013" sldId="545"/>
            <ac:spMk id="2" creationId="{EC8236FF-DAFF-463B-90B3-0318C8E5605C}"/>
          </ac:spMkLst>
        </pc:spChg>
        <pc:spChg chg="mod">
          <ac:chgData name="Jessica Roberts" userId="831782ca-6a3f-4cbd-8621-3600d0a72af9" providerId="ADAL" clId="{967921F5-8C09-4F69-B45F-D2ABF4092CCB}" dt="2023-04-19T23:36:28.480" v="6952" actId="27636"/>
          <ac:spMkLst>
            <pc:docMk/>
            <pc:sldMk cId="3322173013" sldId="545"/>
            <ac:spMk id="6" creationId="{3FE1C85D-EC8C-4758-8D46-5060C6C64CB0}"/>
          </ac:spMkLst>
        </pc:spChg>
        <pc:picChg chg="mod">
          <ac:chgData name="Jessica Roberts" userId="831782ca-6a3f-4cbd-8621-3600d0a72af9" providerId="ADAL" clId="{967921F5-8C09-4F69-B45F-D2ABF4092CCB}" dt="2023-04-19T23:41:01.329" v="7027" actId="1076"/>
          <ac:picMkLst>
            <pc:docMk/>
            <pc:sldMk cId="3322173013" sldId="545"/>
            <ac:picMk id="5" creationId="{F5C808FC-2AC2-4788-97BD-4C21C7F7B04A}"/>
          </ac:picMkLst>
        </pc:picChg>
      </pc:sldChg>
      <pc:sldChg chg="modSp mod">
        <pc:chgData name="Jessica Roberts" userId="831782ca-6a3f-4cbd-8621-3600d0a72af9" providerId="ADAL" clId="{967921F5-8C09-4F69-B45F-D2ABF4092CCB}" dt="2023-04-18T10:08:49.536" v="1284" actId="122"/>
        <pc:sldMkLst>
          <pc:docMk/>
          <pc:sldMk cId="407455054" sldId="547"/>
        </pc:sldMkLst>
        <pc:spChg chg="mod">
          <ac:chgData name="Jessica Roberts" userId="831782ca-6a3f-4cbd-8621-3600d0a72af9" providerId="ADAL" clId="{967921F5-8C09-4F69-B45F-D2ABF4092CCB}" dt="2023-04-18T10:08:49.536" v="1284" actId="122"/>
          <ac:spMkLst>
            <pc:docMk/>
            <pc:sldMk cId="407455054" sldId="547"/>
            <ac:spMk id="3" creationId="{9C84F253-2867-49F8-B68C-5BCE2ED6E928}"/>
          </ac:spMkLst>
        </pc:spChg>
      </pc:sldChg>
      <pc:sldChg chg="delSp del mod">
        <pc:chgData name="Jessica Roberts" userId="831782ca-6a3f-4cbd-8621-3600d0a72af9" providerId="ADAL" clId="{967921F5-8C09-4F69-B45F-D2ABF4092CCB}" dt="2023-04-18T10:15:14.798" v="1338" actId="47"/>
        <pc:sldMkLst>
          <pc:docMk/>
          <pc:sldMk cId="345693695" sldId="548"/>
        </pc:sldMkLst>
        <pc:picChg chg="del">
          <ac:chgData name="Jessica Roberts" userId="831782ca-6a3f-4cbd-8621-3600d0a72af9" providerId="ADAL" clId="{967921F5-8C09-4F69-B45F-D2ABF4092CCB}" dt="2023-04-18T10:09:13.066" v="1285" actId="478"/>
          <ac:picMkLst>
            <pc:docMk/>
            <pc:sldMk cId="345693695" sldId="548"/>
            <ac:picMk id="11" creationId="{65D38593-3686-4419-AB0B-8542688EF110}"/>
          </ac:picMkLst>
        </pc:picChg>
      </pc:sldChg>
      <pc:sldChg chg="modSp add mod">
        <pc:chgData name="Jessica Roberts" userId="831782ca-6a3f-4cbd-8621-3600d0a72af9" providerId="ADAL" clId="{967921F5-8C09-4F69-B45F-D2ABF4092CCB}" dt="2023-04-19T23:41:31.996" v="7034" actId="27636"/>
        <pc:sldMkLst>
          <pc:docMk/>
          <pc:sldMk cId="2668126371" sldId="548"/>
        </pc:sldMkLst>
        <pc:spChg chg="mod">
          <ac:chgData name="Jessica Roberts" userId="831782ca-6a3f-4cbd-8621-3600d0a72af9" providerId="ADAL" clId="{967921F5-8C09-4F69-B45F-D2ABF4092CCB}" dt="2023-04-19T23:41:31.996" v="7034" actId="27636"/>
          <ac:spMkLst>
            <pc:docMk/>
            <pc:sldMk cId="2668126371" sldId="548"/>
            <ac:spMk id="2" creationId="{EC8236FF-DAFF-463B-90B3-0318C8E5605C}"/>
          </ac:spMkLst>
        </pc:spChg>
        <pc:spChg chg="mod">
          <ac:chgData name="Jessica Roberts" userId="831782ca-6a3f-4cbd-8621-3600d0a72af9" providerId="ADAL" clId="{967921F5-8C09-4F69-B45F-D2ABF4092CCB}" dt="2023-04-19T23:36:28.537" v="6953" actId="27636"/>
          <ac:spMkLst>
            <pc:docMk/>
            <pc:sldMk cId="2668126371" sldId="548"/>
            <ac:spMk id="6" creationId="{3FE1C85D-EC8C-4758-8D46-5060C6C64CB0}"/>
          </ac:spMkLst>
        </pc:spChg>
        <pc:picChg chg="mod">
          <ac:chgData name="Jessica Roberts" userId="831782ca-6a3f-4cbd-8621-3600d0a72af9" providerId="ADAL" clId="{967921F5-8C09-4F69-B45F-D2ABF4092CCB}" dt="2023-04-19T23:41:27.581" v="7032" actId="1076"/>
          <ac:picMkLst>
            <pc:docMk/>
            <pc:sldMk cId="2668126371" sldId="548"/>
            <ac:picMk id="5" creationId="{F5C808FC-2AC2-4788-97BD-4C21C7F7B04A}"/>
          </ac:picMkLst>
        </pc:picChg>
      </pc:sldChg>
      <pc:sldChg chg="del">
        <pc:chgData name="Jessica Roberts" userId="831782ca-6a3f-4cbd-8621-3600d0a72af9" providerId="ADAL" clId="{967921F5-8C09-4F69-B45F-D2ABF4092CCB}" dt="2023-04-18T10:48:58.696" v="1799" actId="47"/>
        <pc:sldMkLst>
          <pc:docMk/>
          <pc:sldMk cId="1913767420" sldId="549"/>
        </pc:sldMkLst>
      </pc:sldChg>
      <pc:sldChg chg="modSp add mod modNotesTx">
        <pc:chgData name="Jessica Roberts" userId="831782ca-6a3f-4cbd-8621-3600d0a72af9" providerId="ADAL" clId="{967921F5-8C09-4F69-B45F-D2ABF4092CCB}" dt="2023-04-18T10:05:21.457" v="1222" actId="20577"/>
        <pc:sldMkLst>
          <pc:docMk/>
          <pc:sldMk cId="1627985071" sldId="550"/>
        </pc:sldMkLst>
        <pc:spChg chg="mod">
          <ac:chgData name="Jessica Roberts" userId="831782ca-6a3f-4cbd-8621-3600d0a72af9" providerId="ADAL" clId="{967921F5-8C09-4F69-B45F-D2ABF4092CCB}" dt="2023-04-18T10:03:05.474" v="1048" actId="27636"/>
          <ac:spMkLst>
            <pc:docMk/>
            <pc:sldMk cId="1627985071" sldId="550"/>
            <ac:spMk id="6" creationId="{A6BEBB98-6559-4CCD-869B-5FCA0F1CA911}"/>
          </ac:spMkLst>
        </pc:spChg>
      </pc:sldChg>
      <pc:sldChg chg="modSp add mod modNotesTx">
        <pc:chgData name="Jessica Roberts" userId="831782ca-6a3f-4cbd-8621-3600d0a72af9" providerId="ADAL" clId="{967921F5-8C09-4F69-B45F-D2ABF4092CCB}" dt="2023-04-18T10:05:39.611" v="1223"/>
        <pc:sldMkLst>
          <pc:docMk/>
          <pc:sldMk cId="4077125800" sldId="551"/>
        </pc:sldMkLst>
        <pc:spChg chg="mod">
          <ac:chgData name="Jessica Roberts" userId="831782ca-6a3f-4cbd-8621-3600d0a72af9" providerId="ADAL" clId="{967921F5-8C09-4F69-B45F-D2ABF4092CCB}" dt="2023-04-18T10:02:55.024" v="1046" actId="20577"/>
          <ac:spMkLst>
            <pc:docMk/>
            <pc:sldMk cId="4077125800" sldId="551"/>
            <ac:spMk id="3" creationId="{A42663A8-3ECC-1C86-8FD6-BD3D617B1060}"/>
          </ac:spMkLst>
        </pc:spChg>
      </pc:sldChg>
      <pc:sldChg chg="addSp delSp modSp new mod setBg setClrOvrMap modNotesTx">
        <pc:chgData name="Jessica Roberts" userId="831782ca-6a3f-4cbd-8621-3600d0a72af9" providerId="ADAL" clId="{967921F5-8C09-4F69-B45F-D2ABF4092CCB}" dt="2023-04-18T11:52:52.091" v="5249" actId="20577"/>
        <pc:sldMkLst>
          <pc:docMk/>
          <pc:sldMk cId="856086734" sldId="552"/>
        </pc:sldMkLst>
        <pc:spChg chg="add mod">
          <ac:chgData name="Jessica Roberts" userId="831782ca-6a3f-4cbd-8621-3600d0a72af9" providerId="ADAL" clId="{967921F5-8C09-4F69-B45F-D2ABF4092CCB}" dt="2023-04-18T10:58:37.480" v="1841" actId="113"/>
          <ac:spMkLst>
            <pc:docMk/>
            <pc:sldMk cId="856086734" sldId="552"/>
            <ac:spMk id="2" creationId="{39E13564-2EDC-E1B8-CE0B-016D99EB6DA8}"/>
          </ac:spMkLst>
        </pc:spChg>
        <pc:spChg chg="add del">
          <ac:chgData name="Jessica Roberts" userId="831782ca-6a3f-4cbd-8621-3600d0a72af9" providerId="ADAL" clId="{967921F5-8C09-4F69-B45F-D2ABF4092CCB}" dt="2023-04-18T10:14:38.388" v="1311" actId="26606"/>
          <ac:spMkLst>
            <pc:docMk/>
            <pc:sldMk cId="856086734" sldId="552"/>
            <ac:spMk id="8" creationId="{C1DD1A8A-57D5-4A81-AD04-532B043C5611}"/>
          </ac:spMkLst>
        </pc:spChg>
        <pc:spChg chg="add del">
          <ac:chgData name="Jessica Roberts" userId="831782ca-6a3f-4cbd-8621-3600d0a72af9" providerId="ADAL" clId="{967921F5-8C09-4F69-B45F-D2ABF4092CCB}" dt="2023-04-18T10:14:38.388" v="1311" actId="26606"/>
          <ac:spMkLst>
            <pc:docMk/>
            <pc:sldMk cId="856086734" sldId="552"/>
            <ac:spMk id="10" creationId="{007891EC-4501-44ED-A8C8-B11B6DB767AB}"/>
          </ac:spMkLst>
        </pc:spChg>
        <pc:spChg chg="add del">
          <ac:chgData name="Jessica Roberts" userId="831782ca-6a3f-4cbd-8621-3600d0a72af9" providerId="ADAL" clId="{967921F5-8C09-4F69-B45F-D2ABF4092CCB}" dt="2023-04-18T10:57:51.691" v="1827" actId="26606"/>
          <ac:spMkLst>
            <pc:docMk/>
            <pc:sldMk cId="856086734" sldId="552"/>
            <ac:spMk id="12" creationId="{79F40191-0F44-4FD1-82CC-ACB507C14BE6}"/>
          </ac:spMkLst>
        </pc:spChg>
        <pc:spChg chg="add del">
          <ac:chgData name="Jessica Roberts" userId="831782ca-6a3f-4cbd-8621-3600d0a72af9" providerId="ADAL" clId="{967921F5-8C09-4F69-B45F-D2ABF4092CCB}" dt="2023-04-18T10:57:51.691" v="1827" actId="26606"/>
          <ac:spMkLst>
            <pc:docMk/>
            <pc:sldMk cId="856086734" sldId="552"/>
            <ac:spMk id="13" creationId="{5A59F003-E00A-43F9-91DC-CC54E3B87466}"/>
          </ac:spMkLst>
        </pc:spChg>
        <pc:spChg chg="add del">
          <ac:chgData name="Jessica Roberts" userId="831782ca-6a3f-4cbd-8621-3600d0a72af9" providerId="ADAL" clId="{967921F5-8C09-4F69-B45F-D2ABF4092CCB}" dt="2023-04-18T10:57:51.691" v="1827" actId="26606"/>
          <ac:spMkLst>
            <pc:docMk/>
            <pc:sldMk cId="856086734" sldId="552"/>
            <ac:spMk id="15" creationId="{D74A4382-E3AD-430A-9A1F-DFA3E0E77A7D}"/>
          </ac:spMkLst>
        </pc:spChg>
        <pc:spChg chg="add">
          <ac:chgData name="Jessica Roberts" userId="831782ca-6a3f-4cbd-8621-3600d0a72af9" providerId="ADAL" clId="{967921F5-8C09-4F69-B45F-D2ABF4092CCB}" dt="2023-04-18T10:57:51.691" v="1827" actId="26606"/>
          <ac:spMkLst>
            <pc:docMk/>
            <pc:sldMk cId="856086734" sldId="552"/>
            <ac:spMk id="20" creationId="{37C89E4B-3C9F-44B9-8B86-D9E3D112D8EC}"/>
          </ac:spMkLst>
        </pc:spChg>
        <pc:picChg chg="add del">
          <ac:chgData name="Jessica Roberts" userId="831782ca-6a3f-4cbd-8621-3600d0a72af9" providerId="ADAL" clId="{967921F5-8C09-4F69-B45F-D2ABF4092CCB}" dt="2023-04-18T10:14:38.388" v="1311" actId="26606"/>
          <ac:picMkLst>
            <pc:docMk/>
            <pc:sldMk cId="856086734" sldId="552"/>
            <ac:picMk id="4" creationId="{520052CD-3653-3CA2-78FE-E82D481A6937}"/>
          </ac:picMkLst>
        </pc:picChg>
        <pc:picChg chg="add mod">
          <ac:chgData name="Jessica Roberts" userId="831782ca-6a3f-4cbd-8621-3600d0a72af9" providerId="ADAL" clId="{967921F5-8C09-4F69-B45F-D2ABF4092CCB}" dt="2023-04-18T10:57:51.691" v="1827" actId="26606"/>
          <ac:picMkLst>
            <pc:docMk/>
            <pc:sldMk cId="856086734" sldId="552"/>
            <ac:picMk id="14" creationId="{61E46939-D52A-560A-8588-BB46B0AA4372}"/>
          </ac:picMkLst>
        </pc:picChg>
        <pc:cxnChg chg="add">
          <ac:chgData name="Jessica Roberts" userId="831782ca-6a3f-4cbd-8621-3600d0a72af9" providerId="ADAL" clId="{967921F5-8C09-4F69-B45F-D2ABF4092CCB}" dt="2023-04-18T10:57:51.691" v="1827" actId="26606"/>
          <ac:cxnSpMkLst>
            <pc:docMk/>
            <pc:sldMk cId="856086734" sldId="552"/>
            <ac:cxnSpMk id="22" creationId="{AA2EAA10-076F-46BD-8F0F-B9A2FB77A85C}"/>
          </ac:cxnSpMkLst>
        </pc:cxnChg>
        <pc:cxnChg chg="add">
          <ac:chgData name="Jessica Roberts" userId="831782ca-6a3f-4cbd-8621-3600d0a72af9" providerId="ADAL" clId="{967921F5-8C09-4F69-B45F-D2ABF4092CCB}" dt="2023-04-18T10:57:51.691" v="1827" actId="26606"/>
          <ac:cxnSpMkLst>
            <pc:docMk/>
            <pc:sldMk cId="856086734" sldId="552"/>
            <ac:cxnSpMk id="24" creationId="{D891E407-403B-4764-86C9-33A56D3BCAA3}"/>
          </ac:cxnSpMkLst>
        </pc:cxnChg>
      </pc:sldChg>
      <pc:sldChg chg="addSp delSp modSp new mod setBg setClrOvrMap modNotesTx">
        <pc:chgData name="Jessica Roberts" userId="831782ca-6a3f-4cbd-8621-3600d0a72af9" providerId="ADAL" clId="{967921F5-8C09-4F69-B45F-D2ABF4092CCB}" dt="2023-04-18T11:47:22.761" v="4481" actId="20577"/>
        <pc:sldMkLst>
          <pc:docMk/>
          <pc:sldMk cId="755048063" sldId="553"/>
        </pc:sldMkLst>
        <pc:spChg chg="add mod ord">
          <ac:chgData name="Jessica Roberts" userId="831782ca-6a3f-4cbd-8621-3600d0a72af9" providerId="ADAL" clId="{967921F5-8C09-4F69-B45F-D2ABF4092CCB}" dt="2023-04-18T11:47:22.761" v="4481" actId="20577"/>
          <ac:spMkLst>
            <pc:docMk/>
            <pc:sldMk cId="755048063" sldId="553"/>
            <ac:spMk id="3" creationId="{899FA888-BBA2-D610-2F23-E69075445BF7}"/>
          </ac:spMkLst>
        </pc:spChg>
        <pc:spChg chg="add del">
          <ac:chgData name="Jessica Roberts" userId="831782ca-6a3f-4cbd-8621-3600d0a72af9" providerId="ADAL" clId="{967921F5-8C09-4F69-B45F-D2ABF4092CCB}" dt="2023-04-18T10:55:16.743" v="1805" actId="26606"/>
          <ac:spMkLst>
            <pc:docMk/>
            <pc:sldMk cId="755048063" sldId="553"/>
            <ac:spMk id="9" creationId="{5A59F003-E00A-43F9-91DC-CC54E3B87466}"/>
          </ac:spMkLst>
        </pc:spChg>
        <pc:spChg chg="add del">
          <ac:chgData name="Jessica Roberts" userId="831782ca-6a3f-4cbd-8621-3600d0a72af9" providerId="ADAL" clId="{967921F5-8C09-4F69-B45F-D2ABF4092CCB}" dt="2023-04-18T10:55:16.743" v="1805" actId="26606"/>
          <ac:spMkLst>
            <pc:docMk/>
            <pc:sldMk cId="755048063" sldId="553"/>
            <ac:spMk id="11" creationId="{D74A4382-E3AD-430A-9A1F-DFA3E0E77A7D}"/>
          </ac:spMkLst>
        </pc:spChg>
        <pc:spChg chg="add del">
          <ac:chgData name="Jessica Roberts" userId="831782ca-6a3f-4cbd-8621-3600d0a72af9" providerId="ADAL" clId="{967921F5-8C09-4F69-B45F-D2ABF4092CCB}" dt="2023-04-18T10:55:16.743" v="1805" actId="26606"/>
          <ac:spMkLst>
            <pc:docMk/>
            <pc:sldMk cId="755048063" sldId="553"/>
            <ac:spMk id="13" creationId="{79F40191-0F44-4FD1-82CC-ACB507C14BE6}"/>
          </ac:spMkLst>
        </pc:spChg>
        <pc:spChg chg="add del">
          <ac:chgData name="Jessica Roberts" userId="831782ca-6a3f-4cbd-8621-3600d0a72af9" providerId="ADAL" clId="{967921F5-8C09-4F69-B45F-D2ABF4092CCB}" dt="2023-04-18T10:58:13.594" v="1828" actId="26606"/>
          <ac:spMkLst>
            <pc:docMk/>
            <pc:sldMk cId="755048063" sldId="553"/>
            <ac:spMk id="3079" creationId="{5A59F003-E00A-43F9-91DC-CC54E3B87466}"/>
          </ac:spMkLst>
        </pc:spChg>
        <pc:spChg chg="add del">
          <ac:chgData name="Jessica Roberts" userId="831782ca-6a3f-4cbd-8621-3600d0a72af9" providerId="ADAL" clId="{967921F5-8C09-4F69-B45F-D2ABF4092CCB}" dt="2023-04-18T10:58:13.594" v="1828" actId="26606"/>
          <ac:spMkLst>
            <pc:docMk/>
            <pc:sldMk cId="755048063" sldId="553"/>
            <ac:spMk id="3081" creationId="{D74A4382-E3AD-430A-9A1F-DFA3E0E77A7D}"/>
          </ac:spMkLst>
        </pc:spChg>
        <pc:spChg chg="add del">
          <ac:chgData name="Jessica Roberts" userId="831782ca-6a3f-4cbd-8621-3600d0a72af9" providerId="ADAL" clId="{967921F5-8C09-4F69-B45F-D2ABF4092CCB}" dt="2023-04-18T10:58:13.594" v="1828" actId="26606"/>
          <ac:spMkLst>
            <pc:docMk/>
            <pc:sldMk cId="755048063" sldId="553"/>
            <ac:spMk id="3083" creationId="{79F40191-0F44-4FD1-82CC-ACB507C14BE6}"/>
          </ac:spMkLst>
        </pc:spChg>
        <pc:spChg chg="add del">
          <ac:chgData name="Jessica Roberts" userId="831782ca-6a3f-4cbd-8621-3600d0a72af9" providerId="ADAL" clId="{967921F5-8C09-4F69-B45F-D2ABF4092CCB}" dt="2023-04-18T11:47:19.659" v="4480" actId="26606"/>
          <ac:spMkLst>
            <pc:docMk/>
            <pc:sldMk cId="755048063" sldId="553"/>
            <ac:spMk id="3088" creationId="{37C89E4B-3C9F-44B9-8B86-D9E3D112D8EC}"/>
          </ac:spMkLst>
        </pc:spChg>
        <pc:spChg chg="add">
          <ac:chgData name="Jessica Roberts" userId="831782ca-6a3f-4cbd-8621-3600d0a72af9" providerId="ADAL" clId="{967921F5-8C09-4F69-B45F-D2ABF4092CCB}" dt="2023-04-18T11:47:19.659" v="4480" actId="26606"/>
          <ac:spMkLst>
            <pc:docMk/>
            <pc:sldMk cId="755048063" sldId="553"/>
            <ac:spMk id="3097" creationId="{55666830-9A19-4E01-8505-D6C7F9AC5665}"/>
          </ac:spMkLst>
        </pc:spChg>
        <pc:spChg chg="add">
          <ac:chgData name="Jessica Roberts" userId="831782ca-6a3f-4cbd-8621-3600d0a72af9" providerId="ADAL" clId="{967921F5-8C09-4F69-B45F-D2ABF4092CCB}" dt="2023-04-18T11:47:19.659" v="4480" actId="26606"/>
          <ac:spMkLst>
            <pc:docMk/>
            <pc:sldMk cId="755048063" sldId="553"/>
            <ac:spMk id="3099" creationId="{AE9FC877-7FB6-4D22-9988-35420644E202}"/>
          </ac:spMkLst>
        </pc:spChg>
        <pc:spChg chg="add">
          <ac:chgData name="Jessica Roberts" userId="831782ca-6a3f-4cbd-8621-3600d0a72af9" providerId="ADAL" clId="{967921F5-8C09-4F69-B45F-D2ABF4092CCB}" dt="2023-04-18T11:47:19.659" v="4480" actId="26606"/>
          <ac:spMkLst>
            <pc:docMk/>
            <pc:sldMk cId="755048063" sldId="553"/>
            <ac:spMk id="3101" creationId="{E41809D1-F12E-46BB-B804-5F209D325E8B}"/>
          </ac:spMkLst>
        </pc:spChg>
        <pc:spChg chg="add">
          <ac:chgData name="Jessica Roberts" userId="831782ca-6a3f-4cbd-8621-3600d0a72af9" providerId="ADAL" clId="{967921F5-8C09-4F69-B45F-D2ABF4092CCB}" dt="2023-04-18T11:47:19.659" v="4480" actId="26606"/>
          <ac:spMkLst>
            <pc:docMk/>
            <pc:sldMk cId="755048063" sldId="553"/>
            <ac:spMk id="3103" creationId="{AF2F604E-43BE-4DC3-B983-E071523364F8}"/>
          </ac:spMkLst>
        </pc:spChg>
        <pc:spChg chg="add">
          <ac:chgData name="Jessica Roberts" userId="831782ca-6a3f-4cbd-8621-3600d0a72af9" providerId="ADAL" clId="{967921F5-8C09-4F69-B45F-D2ABF4092CCB}" dt="2023-04-18T11:47:19.659" v="4480" actId="26606"/>
          <ac:spMkLst>
            <pc:docMk/>
            <pc:sldMk cId="755048063" sldId="553"/>
            <ac:spMk id="3105" creationId="{08C9B587-E65E-4B52-B37C-ABEBB6E87928}"/>
          </ac:spMkLst>
        </pc:spChg>
        <pc:picChg chg="add del mod">
          <ac:chgData name="Jessica Roberts" userId="831782ca-6a3f-4cbd-8621-3600d0a72af9" providerId="ADAL" clId="{967921F5-8C09-4F69-B45F-D2ABF4092CCB}" dt="2023-04-18T10:17:13.264" v="1362" actId="478"/>
          <ac:picMkLst>
            <pc:docMk/>
            <pc:sldMk cId="755048063" sldId="553"/>
            <ac:picMk id="2" creationId="{3F11E166-AD0D-9877-1559-A5EC61DBD4F5}"/>
          </ac:picMkLst>
        </pc:picChg>
        <pc:picChg chg="add del mod">
          <ac:chgData name="Jessica Roberts" userId="831782ca-6a3f-4cbd-8621-3600d0a72af9" providerId="ADAL" clId="{967921F5-8C09-4F69-B45F-D2ABF4092CCB}" dt="2023-04-18T10:53:34.127" v="1803" actId="478"/>
          <ac:picMkLst>
            <pc:docMk/>
            <pc:sldMk cId="755048063" sldId="553"/>
            <ac:picMk id="4" creationId="{8C1778A8-12F1-0A49-BE12-D62A0FEED0A5}"/>
          </ac:picMkLst>
        </pc:picChg>
        <pc:picChg chg="add del">
          <ac:chgData name="Jessica Roberts" userId="831782ca-6a3f-4cbd-8621-3600d0a72af9" providerId="ADAL" clId="{967921F5-8C09-4F69-B45F-D2ABF4092CCB}" dt="2023-04-18T10:53:27.188" v="1801" actId="478"/>
          <ac:picMkLst>
            <pc:docMk/>
            <pc:sldMk cId="755048063" sldId="553"/>
            <ac:picMk id="5" creationId="{A4E86589-F145-D237-75BC-19866C609A0B}"/>
          </ac:picMkLst>
        </pc:picChg>
        <pc:picChg chg="add mod">
          <ac:chgData name="Jessica Roberts" userId="831782ca-6a3f-4cbd-8621-3600d0a72af9" providerId="ADAL" clId="{967921F5-8C09-4F69-B45F-D2ABF4092CCB}" dt="2023-04-18T11:47:19.659" v="4480" actId="26606"/>
          <ac:picMkLst>
            <pc:docMk/>
            <pc:sldMk cId="755048063" sldId="553"/>
            <ac:picMk id="3074" creationId="{6B18ECA4-9F6E-1DA1-0B0F-CF78DDF34FD3}"/>
          </ac:picMkLst>
        </pc:picChg>
        <pc:cxnChg chg="add del">
          <ac:chgData name="Jessica Roberts" userId="831782ca-6a3f-4cbd-8621-3600d0a72af9" providerId="ADAL" clId="{967921F5-8C09-4F69-B45F-D2ABF4092CCB}" dt="2023-04-18T11:47:19.659" v="4480" actId="26606"/>
          <ac:cxnSpMkLst>
            <pc:docMk/>
            <pc:sldMk cId="755048063" sldId="553"/>
            <ac:cxnSpMk id="3090" creationId="{AA2EAA10-076F-46BD-8F0F-B9A2FB77A85C}"/>
          </ac:cxnSpMkLst>
        </pc:cxnChg>
        <pc:cxnChg chg="add del">
          <ac:chgData name="Jessica Roberts" userId="831782ca-6a3f-4cbd-8621-3600d0a72af9" providerId="ADAL" clId="{967921F5-8C09-4F69-B45F-D2ABF4092CCB}" dt="2023-04-18T11:47:19.659" v="4480" actId="26606"/>
          <ac:cxnSpMkLst>
            <pc:docMk/>
            <pc:sldMk cId="755048063" sldId="553"/>
            <ac:cxnSpMk id="3092" creationId="{D891E407-403B-4764-86C9-33A56D3BCAA3}"/>
          </ac:cxnSpMkLst>
        </pc:cxnChg>
      </pc:sldChg>
      <pc:sldChg chg="addSp modSp new del mod setBg setClrOvrMap">
        <pc:chgData name="Jessica Roberts" userId="831782ca-6a3f-4cbd-8621-3600d0a72af9" providerId="ADAL" clId="{967921F5-8C09-4F69-B45F-D2ABF4092CCB}" dt="2023-04-18T10:36:52.810" v="1457" actId="47"/>
        <pc:sldMkLst>
          <pc:docMk/>
          <pc:sldMk cId="3545523646" sldId="554"/>
        </pc:sldMkLst>
        <pc:spChg chg="add mod">
          <ac:chgData name="Jessica Roberts" userId="831782ca-6a3f-4cbd-8621-3600d0a72af9" providerId="ADAL" clId="{967921F5-8C09-4F69-B45F-D2ABF4092CCB}" dt="2023-04-18T10:22:56.727" v="1393" actId="21"/>
          <ac:spMkLst>
            <pc:docMk/>
            <pc:sldMk cId="3545523646" sldId="554"/>
            <ac:spMk id="2" creationId="{2A3BF7C8-9BB0-E9AB-EF3B-56356306B485}"/>
          </ac:spMkLst>
        </pc:spChg>
        <pc:picChg chg="add">
          <ac:chgData name="Jessica Roberts" userId="831782ca-6a3f-4cbd-8621-3600d0a72af9" providerId="ADAL" clId="{967921F5-8C09-4F69-B45F-D2ABF4092CCB}" dt="2023-04-18T10:18:10.496" v="1376" actId="26606"/>
          <ac:picMkLst>
            <pc:docMk/>
            <pc:sldMk cId="3545523646" sldId="554"/>
            <ac:picMk id="4" creationId="{CCE92F9E-9219-A88F-4720-FADE6A7D7686}"/>
          </ac:picMkLst>
        </pc:picChg>
      </pc:sldChg>
      <pc:sldChg chg="addSp delSp modSp new mod ord setBg modNotesTx">
        <pc:chgData name="Jessica Roberts" userId="831782ca-6a3f-4cbd-8621-3600d0a72af9" providerId="ADAL" clId="{967921F5-8C09-4F69-B45F-D2ABF4092CCB}" dt="2023-04-18T11:53:57.129" v="5265" actId="27636"/>
        <pc:sldMkLst>
          <pc:docMk/>
          <pc:sldMk cId="2586424188" sldId="555"/>
        </pc:sldMkLst>
        <pc:spChg chg="add mod">
          <ac:chgData name="Jessica Roberts" userId="831782ca-6a3f-4cbd-8621-3600d0a72af9" providerId="ADAL" clId="{967921F5-8C09-4F69-B45F-D2ABF4092CCB}" dt="2023-04-18T11:53:57.129" v="5265" actId="27636"/>
          <ac:spMkLst>
            <pc:docMk/>
            <pc:sldMk cId="2586424188" sldId="555"/>
            <ac:spMk id="2" creationId="{7761D3A6-F47A-8010-139B-19744F2A14AC}"/>
          </ac:spMkLst>
        </pc:spChg>
        <pc:spChg chg="add del">
          <ac:chgData name="Jessica Roberts" userId="831782ca-6a3f-4cbd-8621-3600d0a72af9" providerId="ADAL" clId="{967921F5-8C09-4F69-B45F-D2ABF4092CCB}" dt="2023-04-18T11:02:53.221" v="2038" actId="26606"/>
          <ac:spMkLst>
            <pc:docMk/>
            <pc:sldMk cId="2586424188" sldId="555"/>
            <ac:spMk id="8" creationId="{55666830-9A19-4E01-8505-D6C7F9AC5665}"/>
          </ac:spMkLst>
        </pc:spChg>
        <pc:spChg chg="add del">
          <ac:chgData name="Jessica Roberts" userId="831782ca-6a3f-4cbd-8621-3600d0a72af9" providerId="ADAL" clId="{967921F5-8C09-4F69-B45F-D2ABF4092CCB}" dt="2023-04-18T11:02:53.221" v="2038" actId="26606"/>
          <ac:spMkLst>
            <pc:docMk/>
            <pc:sldMk cId="2586424188" sldId="555"/>
            <ac:spMk id="10" creationId="{AE9FC877-7FB6-4D22-9988-35420644E202}"/>
          </ac:spMkLst>
        </pc:spChg>
        <pc:spChg chg="add del">
          <ac:chgData name="Jessica Roberts" userId="831782ca-6a3f-4cbd-8621-3600d0a72af9" providerId="ADAL" clId="{967921F5-8C09-4F69-B45F-D2ABF4092CCB}" dt="2023-04-18T11:02:53.221" v="2038" actId="26606"/>
          <ac:spMkLst>
            <pc:docMk/>
            <pc:sldMk cId="2586424188" sldId="555"/>
            <ac:spMk id="12" creationId="{E41809D1-F12E-46BB-B804-5F209D325E8B}"/>
          </ac:spMkLst>
        </pc:spChg>
        <pc:spChg chg="add del">
          <ac:chgData name="Jessica Roberts" userId="831782ca-6a3f-4cbd-8621-3600d0a72af9" providerId="ADAL" clId="{967921F5-8C09-4F69-B45F-D2ABF4092CCB}" dt="2023-04-18T11:02:53.221" v="2038" actId="26606"/>
          <ac:spMkLst>
            <pc:docMk/>
            <pc:sldMk cId="2586424188" sldId="555"/>
            <ac:spMk id="14" creationId="{AF2F604E-43BE-4DC3-B983-E071523364F8}"/>
          </ac:spMkLst>
        </pc:spChg>
        <pc:spChg chg="add del">
          <ac:chgData name="Jessica Roberts" userId="831782ca-6a3f-4cbd-8621-3600d0a72af9" providerId="ADAL" clId="{967921F5-8C09-4F69-B45F-D2ABF4092CCB}" dt="2023-04-18T11:02:53.221" v="2038" actId="26606"/>
          <ac:spMkLst>
            <pc:docMk/>
            <pc:sldMk cId="2586424188" sldId="555"/>
            <ac:spMk id="16" creationId="{08C9B587-E65E-4B52-B37C-ABEBB6E87928}"/>
          </ac:spMkLst>
        </pc:spChg>
        <pc:spChg chg="add del">
          <ac:chgData name="Jessica Roberts" userId="831782ca-6a3f-4cbd-8621-3600d0a72af9" providerId="ADAL" clId="{967921F5-8C09-4F69-B45F-D2ABF4092CCB}" dt="2023-04-18T11:07:07.917" v="2152" actId="26606"/>
          <ac:spMkLst>
            <pc:docMk/>
            <pc:sldMk cId="2586424188" sldId="555"/>
            <ac:spMk id="21" creationId="{37C89E4B-3C9F-44B9-8B86-D9E3D112D8EC}"/>
          </ac:spMkLst>
        </pc:spChg>
        <pc:spChg chg="add">
          <ac:chgData name="Jessica Roberts" userId="831782ca-6a3f-4cbd-8621-3600d0a72af9" providerId="ADAL" clId="{967921F5-8C09-4F69-B45F-D2ABF4092CCB}" dt="2023-04-18T11:07:07.917" v="2152" actId="26606"/>
          <ac:spMkLst>
            <pc:docMk/>
            <pc:sldMk cId="2586424188" sldId="555"/>
            <ac:spMk id="30" creationId="{E91DC736-0EF8-4F87-9146-EBF1D2EE4D3D}"/>
          </ac:spMkLst>
        </pc:spChg>
        <pc:spChg chg="add">
          <ac:chgData name="Jessica Roberts" userId="831782ca-6a3f-4cbd-8621-3600d0a72af9" providerId="ADAL" clId="{967921F5-8C09-4F69-B45F-D2ABF4092CCB}" dt="2023-04-18T11:07:07.917" v="2152" actId="26606"/>
          <ac:spMkLst>
            <pc:docMk/>
            <pc:sldMk cId="2586424188" sldId="555"/>
            <ac:spMk id="32" creationId="{097CD68E-23E3-4007-8847-CD0944C4F7BE}"/>
          </ac:spMkLst>
        </pc:spChg>
        <pc:spChg chg="add">
          <ac:chgData name="Jessica Roberts" userId="831782ca-6a3f-4cbd-8621-3600d0a72af9" providerId="ADAL" clId="{967921F5-8C09-4F69-B45F-D2ABF4092CCB}" dt="2023-04-18T11:07:07.917" v="2152" actId="26606"/>
          <ac:spMkLst>
            <pc:docMk/>
            <pc:sldMk cId="2586424188" sldId="555"/>
            <ac:spMk id="34" creationId="{AF2F604E-43BE-4DC3-B983-E071523364F8}"/>
          </ac:spMkLst>
        </pc:spChg>
        <pc:spChg chg="add">
          <ac:chgData name="Jessica Roberts" userId="831782ca-6a3f-4cbd-8621-3600d0a72af9" providerId="ADAL" clId="{967921F5-8C09-4F69-B45F-D2ABF4092CCB}" dt="2023-04-18T11:07:07.917" v="2152" actId="26606"/>
          <ac:spMkLst>
            <pc:docMk/>
            <pc:sldMk cId="2586424188" sldId="555"/>
            <ac:spMk id="36" creationId="{08C9B587-E65E-4B52-B37C-ABEBB6E87928}"/>
          </ac:spMkLst>
        </pc:spChg>
        <pc:picChg chg="add mod">
          <ac:chgData name="Jessica Roberts" userId="831782ca-6a3f-4cbd-8621-3600d0a72af9" providerId="ADAL" clId="{967921F5-8C09-4F69-B45F-D2ABF4092CCB}" dt="2023-04-18T11:07:07.917" v="2152" actId="26606"/>
          <ac:picMkLst>
            <pc:docMk/>
            <pc:sldMk cId="2586424188" sldId="555"/>
            <ac:picMk id="4" creationId="{E59EEAC0-87C9-1782-5587-944996A617EF}"/>
          </ac:picMkLst>
        </pc:picChg>
        <pc:cxnChg chg="add del">
          <ac:chgData name="Jessica Roberts" userId="831782ca-6a3f-4cbd-8621-3600d0a72af9" providerId="ADAL" clId="{967921F5-8C09-4F69-B45F-D2ABF4092CCB}" dt="2023-04-18T11:07:07.917" v="2152" actId="26606"/>
          <ac:cxnSpMkLst>
            <pc:docMk/>
            <pc:sldMk cId="2586424188" sldId="555"/>
            <ac:cxnSpMk id="23" creationId="{AA2EAA10-076F-46BD-8F0F-B9A2FB77A85C}"/>
          </ac:cxnSpMkLst>
        </pc:cxnChg>
        <pc:cxnChg chg="add del">
          <ac:chgData name="Jessica Roberts" userId="831782ca-6a3f-4cbd-8621-3600d0a72af9" providerId="ADAL" clId="{967921F5-8C09-4F69-B45F-D2ABF4092CCB}" dt="2023-04-18T11:07:07.917" v="2152" actId="26606"/>
          <ac:cxnSpMkLst>
            <pc:docMk/>
            <pc:sldMk cId="2586424188" sldId="555"/>
            <ac:cxnSpMk id="25" creationId="{D891E407-403B-4764-86C9-33A56D3BCAA3}"/>
          </ac:cxnSpMkLst>
        </pc:cxnChg>
      </pc:sldChg>
      <pc:sldChg chg="addSp modSp new del mod setBg">
        <pc:chgData name="Jessica Roberts" userId="831782ca-6a3f-4cbd-8621-3600d0a72af9" providerId="ADAL" clId="{967921F5-8C09-4F69-B45F-D2ABF4092CCB}" dt="2023-04-18T10:56:40.523" v="1815" actId="47"/>
        <pc:sldMkLst>
          <pc:docMk/>
          <pc:sldMk cId="484400229" sldId="556"/>
        </pc:sldMkLst>
        <pc:spChg chg="add mod">
          <ac:chgData name="Jessica Roberts" userId="831782ca-6a3f-4cbd-8621-3600d0a72af9" providerId="ADAL" clId="{967921F5-8C09-4F69-B45F-D2ABF4092CCB}" dt="2023-04-18T10:32:50.621" v="1444" actId="20577"/>
          <ac:spMkLst>
            <pc:docMk/>
            <pc:sldMk cId="484400229" sldId="556"/>
            <ac:spMk id="3" creationId="{E982FF06-2441-E511-332A-AF6F656981DD}"/>
          </ac:spMkLst>
        </pc:spChg>
        <pc:spChg chg="add">
          <ac:chgData name="Jessica Roberts" userId="831782ca-6a3f-4cbd-8621-3600d0a72af9" providerId="ADAL" clId="{967921F5-8C09-4F69-B45F-D2ABF4092CCB}" dt="2023-04-18T10:22:49.729" v="1392" actId="26606"/>
          <ac:spMkLst>
            <pc:docMk/>
            <pc:sldMk cId="484400229" sldId="556"/>
            <ac:spMk id="1031" creationId="{42A4FC2C-047E-45A5-965D-8E1E3BF09BC6}"/>
          </ac:spMkLst>
        </pc:spChg>
        <pc:picChg chg="add mod">
          <ac:chgData name="Jessica Roberts" userId="831782ca-6a3f-4cbd-8621-3600d0a72af9" providerId="ADAL" clId="{967921F5-8C09-4F69-B45F-D2ABF4092CCB}" dt="2023-04-18T10:23:13.745" v="1397" actId="1076"/>
          <ac:picMkLst>
            <pc:docMk/>
            <pc:sldMk cId="484400229" sldId="556"/>
            <ac:picMk id="1026" creationId="{6EC5E120-BCCC-63F6-866A-545F9B6562BE}"/>
          </ac:picMkLst>
        </pc:picChg>
      </pc:sldChg>
      <pc:sldChg chg="addSp delSp modSp new del mod setBg">
        <pc:chgData name="Jessica Roberts" userId="831782ca-6a3f-4cbd-8621-3600d0a72af9" providerId="ADAL" clId="{967921F5-8C09-4F69-B45F-D2ABF4092CCB}" dt="2023-04-18T11:04:25.931" v="2137" actId="47"/>
        <pc:sldMkLst>
          <pc:docMk/>
          <pc:sldMk cId="821141950" sldId="557"/>
        </pc:sldMkLst>
        <pc:spChg chg="add mod">
          <ac:chgData name="Jessica Roberts" userId="831782ca-6a3f-4cbd-8621-3600d0a72af9" providerId="ADAL" clId="{967921F5-8C09-4F69-B45F-D2ABF4092CCB}" dt="2023-04-18T10:43:52.447" v="1710" actId="20577"/>
          <ac:spMkLst>
            <pc:docMk/>
            <pc:sldMk cId="821141950" sldId="557"/>
            <ac:spMk id="3" creationId="{FC6F39EF-8C9C-AD31-3846-B67285785BAF}"/>
          </ac:spMkLst>
        </pc:spChg>
        <pc:spChg chg="add del">
          <ac:chgData name="Jessica Roberts" userId="831782ca-6a3f-4cbd-8621-3600d0a72af9" providerId="ADAL" clId="{967921F5-8C09-4F69-B45F-D2ABF4092CCB}" dt="2023-04-18T10:42:55.311" v="1666" actId="26606"/>
          <ac:spMkLst>
            <pc:docMk/>
            <pc:sldMk cId="821141950" sldId="557"/>
            <ac:spMk id="7" creationId="{42A4FC2C-047E-45A5-965D-8E1E3BF09BC6}"/>
          </ac:spMkLst>
        </pc:spChg>
        <pc:spChg chg="add">
          <ac:chgData name="Jessica Roberts" userId="831782ca-6a3f-4cbd-8621-3600d0a72af9" providerId="ADAL" clId="{967921F5-8C09-4F69-B45F-D2ABF4092CCB}" dt="2023-04-18T10:42:55.316" v="1667" actId="26606"/>
          <ac:spMkLst>
            <pc:docMk/>
            <pc:sldMk cId="821141950" sldId="557"/>
            <ac:spMk id="9" creationId="{3B432D73-5C38-474F-AF96-A3228731BF36}"/>
          </ac:spMkLst>
        </pc:spChg>
        <pc:picChg chg="add mod">
          <ac:chgData name="Jessica Roberts" userId="831782ca-6a3f-4cbd-8621-3600d0a72af9" providerId="ADAL" clId="{967921F5-8C09-4F69-B45F-D2ABF4092CCB}" dt="2023-04-18T10:42:59.676" v="1669" actId="962"/>
          <ac:picMkLst>
            <pc:docMk/>
            <pc:sldMk cId="821141950" sldId="557"/>
            <ac:picMk id="2" creationId="{E2ECD807-2C16-23AF-E41A-70C0DA74A714}"/>
          </ac:picMkLst>
        </pc:picChg>
      </pc:sldChg>
      <pc:sldChg chg="addSp delSp modSp new del mod setBg">
        <pc:chgData name="Jessica Roberts" userId="831782ca-6a3f-4cbd-8621-3600d0a72af9" providerId="ADAL" clId="{967921F5-8C09-4F69-B45F-D2ABF4092CCB}" dt="2023-04-18T10:47:50.793" v="1715" actId="47"/>
        <pc:sldMkLst>
          <pc:docMk/>
          <pc:sldMk cId="2187711306" sldId="558"/>
        </pc:sldMkLst>
        <pc:spChg chg="add">
          <ac:chgData name="Jessica Roberts" userId="831782ca-6a3f-4cbd-8621-3600d0a72af9" providerId="ADAL" clId="{967921F5-8C09-4F69-B45F-D2ABF4092CCB}" dt="2023-04-18T10:47:38.288" v="1713" actId="26606"/>
          <ac:spMkLst>
            <pc:docMk/>
            <pc:sldMk cId="2187711306" sldId="558"/>
            <ac:spMk id="2055" creationId="{32BC26D8-82FB-445E-AA49-62A77D7C1EE0}"/>
          </ac:spMkLst>
        </pc:spChg>
        <pc:spChg chg="add">
          <ac:chgData name="Jessica Roberts" userId="831782ca-6a3f-4cbd-8621-3600d0a72af9" providerId="ADAL" clId="{967921F5-8C09-4F69-B45F-D2ABF4092CCB}" dt="2023-04-18T10:47:38.288" v="1713" actId="26606"/>
          <ac:spMkLst>
            <pc:docMk/>
            <pc:sldMk cId="2187711306" sldId="558"/>
            <ac:spMk id="2057" creationId="{CB44330D-EA18-4254-AA95-EB49948539B8}"/>
          </ac:spMkLst>
        </pc:spChg>
        <pc:picChg chg="add del mod">
          <ac:chgData name="Jessica Roberts" userId="831782ca-6a3f-4cbd-8621-3600d0a72af9" providerId="ADAL" clId="{967921F5-8C09-4F69-B45F-D2ABF4092CCB}" dt="2023-04-18T10:47:47.772" v="1714" actId="478"/>
          <ac:picMkLst>
            <pc:docMk/>
            <pc:sldMk cId="2187711306" sldId="558"/>
            <ac:picMk id="2050" creationId="{B435A3B0-C174-42A6-BAC7-FEDB39840EB4}"/>
          </ac:picMkLst>
        </pc:picChg>
      </pc:sldChg>
      <pc:sldChg chg="addSp delSp modSp add del mod setClrOvrMap">
        <pc:chgData name="Jessica Roberts" userId="831782ca-6a3f-4cbd-8621-3600d0a72af9" providerId="ADAL" clId="{967921F5-8C09-4F69-B45F-D2ABF4092CCB}" dt="2023-04-18T11:00:33.206" v="1939" actId="47"/>
        <pc:sldMkLst>
          <pc:docMk/>
          <pc:sldMk cId="4135416747" sldId="558"/>
        </pc:sldMkLst>
        <pc:spChg chg="mod ord">
          <ac:chgData name="Jessica Roberts" userId="831782ca-6a3f-4cbd-8621-3600d0a72af9" providerId="ADAL" clId="{967921F5-8C09-4F69-B45F-D2ABF4092CCB}" dt="2023-04-18T10:59:03.817" v="1843" actId="26606"/>
          <ac:spMkLst>
            <pc:docMk/>
            <pc:sldMk cId="4135416747" sldId="558"/>
            <ac:spMk id="3" creationId="{899FA888-BBA2-D610-2F23-E69075445BF7}"/>
          </ac:spMkLst>
        </pc:spChg>
        <pc:spChg chg="add del">
          <ac:chgData name="Jessica Roberts" userId="831782ca-6a3f-4cbd-8621-3600d0a72af9" providerId="ADAL" clId="{967921F5-8C09-4F69-B45F-D2ABF4092CCB}" dt="2023-04-18T10:56:20.034" v="1812" actId="22"/>
          <ac:spMkLst>
            <pc:docMk/>
            <pc:sldMk cId="4135416747" sldId="558"/>
            <ac:spMk id="5" creationId="{FF1E29C2-63AB-53F6-2A77-B879D90F1D4F}"/>
          </ac:spMkLst>
        </pc:spChg>
        <pc:spChg chg="add mod ord">
          <ac:chgData name="Jessica Roberts" userId="831782ca-6a3f-4cbd-8621-3600d0a72af9" providerId="ADAL" clId="{967921F5-8C09-4F69-B45F-D2ABF4092CCB}" dt="2023-04-18T10:59:10.306" v="1846" actId="113"/>
          <ac:spMkLst>
            <pc:docMk/>
            <pc:sldMk cId="4135416747" sldId="558"/>
            <ac:spMk id="6" creationId="{A04FC911-9C1F-EADE-B414-4B6E3A213619}"/>
          </ac:spMkLst>
        </pc:spChg>
        <pc:spChg chg="del">
          <ac:chgData name="Jessica Roberts" userId="831782ca-6a3f-4cbd-8621-3600d0a72af9" providerId="ADAL" clId="{967921F5-8C09-4F69-B45F-D2ABF4092CCB}" dt="2023-04-18T10:55:47.028" v="1809" actId="26606"/>
          <ac:spMkLst>
            <pc:docMk/>
            <pc:sldMk cId="4135416747" sldId="558"/>
            <ac:spMk id="3079" creationId="{5A59F003-E00A-43F9-91DC-CC54E3B87466}"/>
          </ac:spMkLst>
        </pc:spChg>
        <pc:spChg chg="del">
          <ac:chgData name="Jessica Roberts" userId="831782ca-6a3f-4cbd-8621-3600d0a72af9" providerId="ADAL" clId="{967921F5-8C09-4F69-B45F-D2ABF4092CCB}" dt="2023-04-18T10:55:47.028" v="1809" actId="26606"/>
          <ac:spMkLst>
            <pc:docMk/>
            <pc:sldMk cId="4135416747" sldId="558"/>
            <ac:spMk id="3081" creationId="{D74A4382-E3AD-430A-9A1F-DFA3E0E77A7D}"/>
          </ac:spMkLst>
        </pc:spChg>
        <pc:spChg chg="del">
          <ac:chgData name="Jessica Roberts" userId="831782ca-6a3f-4cbd-8621-3600d0a72af9" providerId="ADAL" clId="{967921F5-8C09-4F69-B45F-D2ABF4092CCB}" dt="2023-04-18T10:55:47.028" v="1809" actId="26606"/>
          <ac:spMkLst>
            <pc:docMk/>
            <pc:sldMk cId="4135416747" sldId="558"/>
            <ac:spMk id="3083" creationId="{79F40191-0F44-4FD1-82CC-ACB507C14BE6}"/>
          </ac:spMkLst>
        </pc:spChg>
        <pc:spChg chg="add del">
          <ac:chgData name="Jessica Roberts" userId="831782ca-6a3f-4cbd-8621-3600d0a72af9" providerId="ADAL" clId="{967921F5-8C09-4F69-B45F-D2ABF4092CCB}" dt="2023-04-18T10:59:03.823" v="1844" actId="26606"/>
          <ac:spMkLst>
            <pc:docMk/>
            <pc:sldMk cId="4135416747" sldId="558"/>
            <ac:spMk id="3088" creationId="{5A59F003-E00A-43F9-91DC-CC54E3B87466}"/>
          </ac:spMkLst>
        </pc:spChg>
        <pc:spChg chg="add del">
          <ac:chgData name="Jessica Roberts" userId="831782ca-6a3f-4cbd-8621-3600d0a72af9" providerId="ADAL" clId="{967921F5-8C09-4F69-B45F-D2ABF4092CCB}" dt="2023-04-18T10:59:03.823" v="1844" actId="26606"/>
          <ac:spMkLst>
            <pc:docMk/>
            <pc:sldMk cId="4135416747" sldId="558"/>
            <ac:spMk id="3090" creationId="{D74A4382-E3AD-430A-9A1F-DFA3E0E77A7D}"/>
          </ac:spMkLst>
        </pc:spChg>
        <pc:spChg chg="add del">
          <ac:chgData name="Jessica Roberts" userId="831782ca-6a3f-4cbd-8621-3600d0a72af9" providerId="ADAL" clId="{967921F5-8C09-4F69-B45F-D2ABF4092CCB}" dt="2023-04-18T10:59:03.823" v="1844" actId="26606"/>
          <ac:spMkLst>
            <pc:docMk/>
            <pc:sldMk cId="4135416747" sldId="558"/>
            <ac:spMk id="3092" creationId="{79F40191-0F44-4FD1-82CC-ACB507C14BE6}"/>
          </ac:spMkLst>
        </pc:spChg>
        <pc:spChg chg="add del">
          <ac:chgData name="Jessica Roberts" userId="831782ca-6a3f-4cbd-8621-3600d0a72af9" providerId="ADAL" clId="{967921F5-8C09-4F69-B45F-D2ABF4092CCB}" dt="2023-04-18T10:59:03.817" v="1843" actId="26606"/>
          <ac:spMkLst>
            <pc:docMk/>
            <pc:sldMk cId="4135416747" sldId="558"/>
            <ac:spMk id="3097" creationId="{37C89E4B-3C9F-44B9-8B86-D9E3D112D8EC}"/>
          </ac:spMkLst>
        </pc:spChg>
        <pc:picChg chg="add mod">
          <ac:chgData name="Jessica Roberts" userId="831782ca-6a3f-4cbd-8621-3600d0a72af9" providerId="ADAL" clId="{967921F5-8C09-4F69-B45F-D2ABF4092CCB}" dt="2023-04-18T10:59:03.823" v="1844" actId="26606"/>
          <ac:picMkLst>
            <pc:docMk/>
            <pc:sldMk cId="4135416747" sldId="558"/>
            <ac:picMk id="2" creationId="{A3CF6AC7-5DFA-B976-E8E9-AD3E9F156AE7}"/>
          </ac:picMkLst>
        </pc:picChg>
        <pc:picChg chg="del">
          <ac:chgData name="Jessica Roberts" userId="831782ca-6a3f-4cbd-8621-3600d0a72af9" providerId="ADAL" clId="{967921F5-8C09-4F69-B45F-D2ABF4092CCB}" dt="2023-04-18T10:55:33.275" v="1807" actId="478"/>
          <ac:picMkLst>
            <pc:docMk/>
            <pc:sldMk cId="4135416747" sldId="558"/>
            <ac:picMk id="3074" creationId="{6B18ECA4-9F6E-1DA1-0B0F-CF78DDF34FD3}"/>
          </ac:picMkLst>
        </pc:picChg>
        <pc:cxnChg chg="add del">
          <ac:chgData name="Jessica Roberts" userId="831782ca-6a3f-4cbd-8621-3600d0a72af9" providerId="ADAL" clId="{967921F5-8C09-4F69-B45F-D2ABF4092CCB}" dt="2023-04-18T10:59:03.817" v="1843" actId="26606"/>
          <ac:cxnSpMkLst>
            <pc:docMk/>
            <pc:sldMk cId="4135416747" sldId="558"/>
            <ac:cxnSpMk id="3099" creationId="{AA2EAA10-076F-46BD-8F0F-B9A2FB77A85C}"/>
          </ac:cxnSpMkLst>
        </pc:cxnChg>
        <pc:cxnChg chg="add del">
          <ac:chgData name="Jessica Roberts" userId="831782ca-6a3f-4cbd-8621-3600d0a72af9" providerId="ADAL" clId="{967921F5-8C09-4F69-B45F-D2ABF4092CCB}" dt="2023-04-18T10:59:03.817" v="1843" actId="26606"/>
          <ac:cxnSpMkLst>
            <pc:docMk/>
            <pc:sldMk cId="4135416747" sldId="558"/>
            <ac:cxnSpMk id="3101" creationId="{D891E407-403B-4764-86C9-33A56D3BCAA3}"/>
          </ac:cxnSpMkLst>
        </pc:cxnChg>
      </pc:sldChg>
      <pc:sldChg chg="addSp delSp modSp add del mod ord">
        <pc:chgData name="Jessica Roberts" userId="831782ca-6a3f-4cbd-8621-3600d0a72af9" providerId="ADAL" clId="{967921F5-8C09-4F69-B45F-D2ABF4092CCB}" dt="2023-04-18T11:01:42.396" v="1985" actId="47"/>
        <pc:sldMkLst>
          <pc:docMk/>
          <pc:sldMk cId="3562284090" sldId="559"/>
        </pc:sldMkLst>
        <pc:spChg chg="del">
          <ac:chgData name="Jessica Roberts" userId="831782ca-6a3f-4cbd-8621-3600d0a72af9" providerId="ADAL" clId="{967921F5-8C09-4F69-B45F-D2ABF4092CCB}" dt="2023-04-18T10:56:51.293" v="1820" actId="478"/>
          <ac:spMkLst>
            <pc:docMk/>
            <pc:sldMk cId="3562284090" sldId="559"/>
            <ac:spMk id="3" creationId="{899FA888-BBA2-D610-2F23-E69075445BF7}"/>
          </ac:spMkLst>
        </pc:spChg>
        <pc:spChg chg="add mod">
          <ac:chgData name="Jessica Roberts" userId="831782ca-6a3f-4cbd-8621-3600d0a72af9" providerId="ADAL" clId="{967921F5-8C09-4F69-B45F-D2ABF4092CCB}" dt="2023-04-18T10:57:25.635" v="1825" actId="26606"/>
          <ac:spMkLst>
            <pc:docMk/>
            <pc:sldMk cId="3562284090" sldId="559"/>
            <ac:spMk id="4" creationId="{F6BEB7C5-0A91-2E57-BEE4-542422A4B3A1}"/>
          </ac:spMkLst>
        </pc:spChg>
        <pc:spChg chg="del">
          <ac:chgData name="Jessica Roberts" userId="831782ca-6a3f-4cbd-8621-3600d0a72af9" providerId="ADAL" clId="{967921F5-8C09-4F69-B45F-D2ABF4092CCB}" dt="2023-04-18T10:57:25.635" v="1825" actId="26606"/>
          <ac:spMkLst>
            <pc:docMk/>
            <pc:sldMk cId="3562284090" sldId="559"/>
            <ac:spMk id="3079" creationId="{5A59F003-E00A-43F9-91DC-CC54E3B87466}"/>
          </ac:spMkLst>
        </pc:spChg>
        <pc:spChg chg="del">
          <ac:chgData name="Jessica Roberts" userId="831782ca-6a3f-4cbd-8621-3600d0a72af9" providerId="ADAL" clId="{967921F5-8C09-4F69-B45F-D2ABF4092CCB}" dt="2023-04-18T10:57:25.635" v="1825" actId="26606"/>
          <ac:spMkLst>
            <pc:docMk/>
            <pc:sldMk cId="3562284090" sldId="559"/>
            <ac:spMk id="3081" creationId="{D74A4382-E3AD-430A-9A1F-DFA3E0E77A7D}"/>
          </ac:spMkLst>
        </pc:spChg>
        <pc:spChg chg="del">
          <ac:chgData name="Jessica Roberts" userId="831782ca-6a3f-4cbd-8621-3600d0a72af9" providerId="ADAL" clId="{967921F5-8C09-4F69-B45F-D2ABF4092CCB}" dt="2023-04-18T10:57:25.635" v="1825" actId="26606"/>
          <ac:spMkLst>
            <pc:docMk/>
            <pc:sldMk cId="3562284090" sldId="559"/>
            <ac:spMk id="3083" creationId="{79F40191-0F44-4FD1-82CC-ACB507C14BE6}"/>
          </ac:spMkLst>
        </pc:spChg>
        <pc:spChg chg="add">
          <ac:chgData name="Jessica Roberts" userId="831782ca-6a3f-4cbd-8621-3600d0a72af9" providerId="ADAL" clId="{967921F5-8C09-4F69-B45F-D2ABF4092CCB}" dt="2023-04-18T10:57:25.635" v="1825" actId="26606"/>
          <ac:spMkLst>
            <pc:docMk/>
            <pc:sldMk cId="3562284090" sldId="559"/>
            <ac:spMk id="3088" creationId="{5A59F003-E00A-43F9-91DC-CC54E3B87466}"/>
          </ac:spMkLst>
        </pc:spChg>
        <pc:spChg chg="add">
          <ac:chgData name="Jessica Roberts" userId="831782ca-6a3f-4cbd-8621-3600d0a72af9" providerId="ADAL" clId="{967921F5-8C09-4F69-B45F-D2ABF4092CCB}" dt="2023-04-18T10:57:25.635" v="1825" actId="26606"/>
          <ac:spMkLst>
            <pc:docMk/>
            <pc:sldMk cId="3562284090" sldId="559"/>
            <ac:spMk id="3090" creationId="{D74A4382-E3AD-430A-9A1F-DFA3E0E77A7D}"/>
          </ac:spMkLst>
        </pc:spChg>
        <pc:spChg chg="add">
          <ac:chgData name="Jessica Roberts" userId="831782ca-6a3f-4cbd-8621-3600d0a72af9" providerId="ADAL" clId="{967921F5-8C09-4F69-B45F-D2ABF4092CCB}" dt="2023-04-18T10:57:25.635" v="1825" actId="26606"/>
          <ac:spMkLst>
            <pc:docMk/>
            <pc:sldMk cId="3562284090" sldId="559"/>
            <ac:spMk id="3092" creationId="{79F40191-0F44-4FD1-82CC-ACB507C14BE6}"/>
          </ac:spMkLst>
        </pc:spChg>
        <pc:picChg chg="add mod">
          <ac:chgData name="Jessica Roberts" userId="831782ca-6a3f-4cbd-8621-3600d0a72af9" providerId="ADAL" clId="{967921F5-8C09-4F69-B45F-D2ABF4092CCB}" dt="2023-04-18T10:57:25.635" v="1825" actId="26606"/>
          <ac:picMkLst>
            <pc:docMk/>
            <pc:sldMk cId="3562284090" sldId="559"/>
            <ac:picMk id="2" creationId="{0129B856-0D4A-1F7A-5952-ACCC2CC5B085}"/>
          </ac:picMkLst>
        </pc:picChg>
        <pc:picChg chg="del">
          <ac:chgData name="Jessica Roberts" userId="831782ca-6a3f-4cbd-8621-3600d0a72af9" providerId="ADAL" clId="{967921F5-8C09-4F69-B45F-D2ABF4092CCB}" dt="2023-04-18T10:56:48.392" v="1819" actId="478"/>
          <ac:picMkLst>
            <pc:docMk/>
            <pc:sldMk cId="3562284090" sldId="559"/>
            <ac:picMk id="3074" creationId="{6B18ECA4-9F6E-1DA1-0B0F-CF78DDF34FD3}"/>
          </ac:picMkLst>
        </pc:picChg>
      </pc:sldChg>
      <pc:sldChg chg="addSp delSp modSp add mod setClrOvrMap modNotesTx">
        <pc:chgData name="Jessica Roberts" userId="831782ca-6a3f-4cbd-8621-3600d0a72af9" providerId="ADAL" clId="{967921F5-8C09-4F69-B45F-D2ABF4092CCB}" dt="2023-04-18T11:54:24.138" v="5267" actId="20577"/>
        <pc:sldMkLst>
          <pc:docMk/>
          <pc:sldMk cId="3762415688" sldId="560"/>
        </pc:sldMkLst>
        <pc:spChg chg="mod">
          <ac:chgData name="Jessica Roberts" userId="831782ca-6a3f-4cbd-8621-3600d0a72af9" providerId="ADAL" clId="{967921F5-8C09-4F69-B45F-D2ABF4092CCB}" dt="2023-04-18T11:01:35.046" v="1984" actId="27636"/>
          <ac:spMkLst>
            <pc:docMk/>
            <pc:sldMk cId="3762415688" sldId="560"/>
            <ac:spMk id="3" creationId="{899FA888-BBA2-D610-2F23-E69075445BF7}"/>
          </ac:spMkLst>
        </pc:spChg>
        <pc:spChg chg="del">
          <ac:chgData name="Jessica Roberts" userId="831782ca-6a3f-4cbd-8621-3600d0a72af9" providerId="ADAL" clId="{967921F5-8C09-4F69-B45F-D2ABF4092CCB}" dt="2023-04-18T10:59:48.512" v="1850" actId="26606"/>
          <ac:spMkLst>
            <pc:docMk/>
            <pc:sldMk cId="3762415688" sldId="560"/>
            <ac:spMk id="3088" creationId="{37C89E4B-3C9F-44B9-8B86-D9E3D112D8EC}"/>
          </ac:spMkLst>
        </pc:spChg>
        <pc:picChg chg="add mod">
          <ac:chgData name="Jessica Roberts" userId="831782ca-6a3f-4cbd-8621-3600d0a72af9" providerId="ADAL" clId="{967921F5-8C09-4F69-B45F-D2ABF4092CCB}" dt="2023-04-18T10:59:51.428" v="1852" actId="962"/>
          <ac:picMkLst>
            <pc:docMk/>
            <pc:sldMk cId="3762415688" sldId="560"/>
            <ac:picMk id="2" creationId="{A7ED77BC-C419-60C5-6A21-904A060A554D}"/>
          </ac:picMkLst>
        </pc:picChg>
        <pc:picChg chg="del">
          <ac:chgData name="Jessica Roberts" userId="831782ca-6a3f-4cbd-8621-3600d0a72af9" providerId="ADAL" clId="{967921F5-8C09-4F69-B45F-D2ABF4092CCB}" dt="2023-04-18T10:59:42.606" v="1848" actId="478"/>
          <ac:picMkLst>
            <pc:docMk/>
            <pc:sldMk cId="3762415688" sldId="560"/>
            <ac:picMk id="3074" creationId="{6B18ECA4-9F6E-1DA1-0B0F-CF78DDF34FD3}"/>
          </ac:picMkLst>
        </pc:picChg>
        <pc:cxnChg chg="del">
          <ac:chgData name="Jessica Roberts" userId="831782ca-6a3f-4cbd-8621-3600d0a72af9" providerId="ADAL" clId="{967921F5-8C09-4F69-B45F-D2ABF4092CCB}" dt="2023-04-18T10:59:48.512" v="1850" actId="26606"/>
          <ac:cxnSpMkLst>
            <pc:docMk/>
            <pc:sldMk cId="3762415688" sldId="560"/>
            <ac:cxnSpMk id="3090" creationId="{AA2EAA10-076F-46BD-8F0F-B9A2FB77A85C}"/>
          </ac:cxnSpMkLst>
        </pc:cxnChg>
        <pc:cxnChg chg="del">
          <ac:chgData name="Jessica Roberts" userId="831782ca-6a3f-4cbd-8621-3600d0a72af9" providerId="ADAL" clId="{967921F5-8C09-4F69-B45F-D2ABF4092CCB}" dt="2023-04-18T10:59:48.512" v="1850" actId="26606"/>
          <ac:cxnSpMkLst>
            <pc:docMk/>
            <pc:sldMk cId="3762415688" sldId="560"/>
            <ac:cxnSpMk id="3092" creationId="{D891E407-403B-4764-86C9-33A56D3BCAA3}"/>
          </ac:cxnSpMkLst>
        </pc:cxnChg>
      </pc:sldChg>
      <pc:sldChg chg="addSp delSp modSp add mod ord modNotesTx">
        <pc:chgData name="Jessica Roberts" userId="831782ca-6a3f-4cbd-8621-3600d0a72af9" providerId="ADAL" clId="{967921F5-8C09-4F69-B45F-D2ABF4092CCB}" dt="2023-04-19T23:45:36.100" v="7170" actId="20577"/>
        <pc:sldMkLst>
          <pc:docMk/>
          <pc:sldMk cId="2580328490" sldId="561"/>
        </pc:sldMkLst>
        <pc:spChg chg="mod ord">
          <ac:chgData name="Jessica Roberts" userId="831782ca-6a3f-4cbd-8621-3600d0a72af9" providerId="ADAL" clId="{967921F5-8C09-4F69-B45F-D2ABF4092CCB}" dt="2023-04-18T11:06:38.358" v="2151" actId="26606"/>
          <ac:spMkLst>
            <pc:docMk/>
            <pc:sldMk cId="2580328490" sldId="561"/>
            <ac:spMk id="3" creationId="{899FA888-BBA2-D610-2F23-E69075445BF7}"/>
          </ac:spMkLst>
        </pc:spChg>
        <pc:spChg chg="add mod">
          <ac:chgData name="Jessica Roberts" userId="831782ca-6a3f-4cbd-8621-3600d0a72af9" providerId="ADAL" clId="{967921F5-8C09-4F69-B45F-D2ABF4092CCB}" dt="2023-04-18T11:06:38.358" v="2151" actId="26606"/>
          <ac:spMkLst>
            <pc:docMk/>
            <pc:sldMk cId="2580328490" sldId="561"/>
            <ac:spMk id="5" creationId="{DF0763F3-5CFA-8ECA-0243-5BD065DA85E1}"/>
          </ac:spMkLst>
        </pc:spChg>
        <pc:spChg chg="del">
          <ac:chgData name="Jessica Roberts" userId="831782ca-6a3f-4cbd-8621-3600d0a72af9" providerId="ADAL" clId="{967921F5-8C09-4F69-B45F-D2ABF4092CCB}" dt="2023-04-18T11:00:57.851" v="1945" actId="26606"/>
          <ac:spMkLst>
            <pc:docMk/>
            <pc:sldMk cId="2580328490" sldId="561"/>
            <ac:spMk id="3088" creationId="{37C89E4B-3C9F-44B9-8B86-D9E3D112D8EC}"/>
          </ac:spMkLst>
        </pc:spChg>
        <pc:spChg chg="add del">
          <ac:chgData name="Jessica Roberts" userId="831782ca-6a3f-4cbd-8621-3600d0a72af9" providerId="ADAL" clId="{967921F5-8C09-4F69-B45F-D2ABF4092CCB}" dt="2023-04-18T11:06:04.664" v="2146" actId="26606"/>
          <ac:spMkLst>
            <pc:docMk/>
            <pc:sldMk cId="2580328490" sldId="561"/>
            <ac:spMk id="3097" creationId="{37C89E4B-3C9F-44B9-8B86-D9E3D112D8EC}"/>
          </ac:spMkLst>
        </pc:spChg>
        <pc:spChg chg="add del">
          <ac:chgData name="Jessica Roberts" userId="831782ca-6a3f-4cbd-8621-3600d0a72af9" providerId="ADAL" clId="{967921F5-8C09-4F69-B45F-D2ABF4092CCB}" dt="2023-04-18T11:05:57.896" v="2143" actId="26606"/>
          <ac:spMkLst>
            <pc:docMk/>
            <pc:sldMk cId="2580328490" sldId="561"/>
            <ac:spMk id="3106" creationId="{6234BCC6-39B9-47D9-8BF8-C665401AE23C}"/>
          </ac:spMkLst>
        </pc:spChg>
        <pc:spChg chg="add del">
          <ac:chgData name="Jessica Roberts" userId="831782ca-6a3f-4cbd-8621-3600d0a72af9" providerId="ADAL" clId="{967921F5-8C09-4F69-B45F-D2ABF4092CCB}" dt="2023-04-18T11:05:57.896" v="2143" actId="26606"/>
          <ac:spMkLst>
            <pc:docMk/>
            <pc:sldMk cId="2580328490" sldId="561"/>
            <ac:spMk id="3108" creationId="{72A9CE9D-DAC3-40AF-B504-78A64A909F9D}"/>
          </ac:spMkLst>
        </pc:spChg>
        <pc:spChg chg="add del">
          <ac:chgData name="Jessica Roberts" userId="831782ca-6a3f-4cbd-8621-3600d0a72af9" providerId="ADAL" clId="{967921F5-8C09-4F69-B45F-D2ABF4092CCB}" dt="2023-04-18T11:05:57.896" v="2143" actId="26606"/>
          <ac:spMkLst>
            <pc:docMk/>
            <pc:sldMk cId="2580328490" sldId="561"/>
            <ac:spMk id="3110" creationId="{506D7452-6CDE-4381-86CE-07B2459383D5}"/>
          </ac:spMkLst>
        </pc:spChg>
        <pc:spChg chg="add del">
          <ac:chgData name="Jessica Roberts" userId="831782ca-6a3f-4cbd-8621-3600d0a72af9" providerId="ADAL" clId="{967921F5-8C09-4F69-B45F-D2ABF4092CCB}" dt="2023-04-18T11:05:57.896" v="2143" actId="26606"/>
          <ac:spMkLst>
            <pc:docMk/>
            <pc:sldMk cId="2580328490" sldId="561"/>
            <ac:spMk id="3112" creationId="{762DA937-8B55-4317-BD32-98D7AF30E39E}"/>
          </ac:spMkLst>
        </pc:spChg>
        <pc:spChg chg="add del">
          <ac:chgData name="Jessica Roberts" userId="831782ca-6a3f-4cbd-8621-3600d0a72af9" providerId="ADAL" clId="{967921F5-8C09-4F69-B45F-D2ABF4092CCB}" dt="2023-04-18T11:05:57.896" v="2143" actId="26606"/>
          <ac:spMkLst>
            <pc:docMk/>
            <pc:sldMk cId="2580328490" sldId="561"/>
            <ac:spMk id="3114" creationId="{C52EE5A8-045B-4D39-8ED1-513334085EEC}"/>
          </ac:spMkLst>
        </pc:spChg>
        <pc:spChg chg="add del">
          <ac:chgData name="Jessica Roberts" userId="831782ca-6a3f-4cbd-8621-3600d0a72af9" providerId="ADAL" clId="{967921F5-8C09-4F69-B45F-D2ABF4092CCB}" dt="2023-04-18T11:06:04.638" v="2145" actId="26606"/>
          <ac:spMkLst>
            <pc:docMk/>
            <pc:sldMk cId="2580328490" sldId="561"/>
            <ac:spMk id="3116" creationId="{FA69AAE0-49D5-4C8B-8BA2-55898C00E05E}"/>
          </ac:spMkLst>
        </pc:spChg>
        <pc:spChg chg="add del">
          <ac:chgData name="Jessica Roberts" userId="831782ca-6a3f-4cbd-8621-3600d0a72af9" providerId="ADAL" clId="{967921F5-8C09-4F69-B45F-D2ABF4092CCB}" dt="2023-04-18T11:06:38.358" v="2151" actId="26606"/>
          <ac:spMkLst>
            <pc:docMk/>
            <pc:sldMk cId="2580328490" sldId="561"/>
            <ac:spMk id="3118" creationId="{0A597D97-203B-498B-95D3-E90DC961039F}"/>
          </ac:spMkLst>
        </pc:spChg>
        <pc:spChg chg="add del">
          <ac:chgData name="Jessica Roberts" userId="831782ca-6a3f-4cbd-8621-3600d0a72af9" providerId="ADAL" clId="{967921F5-8C09-4F69-B45F-D2ABF4092CCB}" dt="2023-04-18T11:06:38.358" v="2151" actId="26606"/>
          <ac:spMkLst>
            <pc:docMk/>
            <pc:sldMk cId="2580328490" sldId="561"/>
            <ac:spMk id="3119" creationId="{6A6EF10E-DF41-4BD3-8EB4-6F646531DC26}"/>
          </ac:spMkLst>
        </pc:spChg>
        <pc:spChg chg="add del">
          <ac:chgData name="Jessica Roberts" userId="831782ca-6a3f-4cbd-8621-3600d0a72af9" providerId="ADAL" clId="{967921F5-8C09-4F69-B45F-D2ABF4092CCB}" dt="2023-04-18T11:06:36.545" v="2148" actId="26606"/>
          <ac:spMkLst>
            <pc:docMk/>
            <pc:sldMk cId="2580328490" sldId="561"/>
            <ac:spMk id="3124" creationId="{6234BCC6-39B9-47D9-8BF8-C665401AE23C}"/>
          </ac:spMkLst>
        </pc:spChg>
        <pc:spChg chg="add del">
          <ac:chgData name="Jessica Roberts" userId="831782ca-6a3f-4cbd-8621-3600d0a72af9" providerId="ADAL" clId="{967921F5-8C09-4F69-B45F-D2ABF4092CCB}" dt="2023-04-18T11:06:36.545" v="2148" actId="26606"/>
          <ac:spMkLst>
            <pc:docMk/>
            <pc:sldMk cId="2580328490" sldId="561"/>
            <ac:spMk id="3126" creationId="{72A9CE9D-DAC3-40AF-B504-78A64A909F9D}"/>
          </ac:spMkLst>
        </pc:spChg>
        <pc:spChg chg="add del">
          <ac:chgData name="Jessica Roberts" userId="831782ca-6a3f-4cbd-8621-3600d0a72af9" providerId="ADAL" clId="{967921F5-8C09-4F69-B45F-D2ABF4092CCB}" dt="2023-04-18T11:06:36.545" v="2148" actId="26606"/>
          <ac:spMkLst>
            <pc:docMk/>
            <pc:sldMk cId="2580328490" sldId="561"/>
            <ac:spMk id="3128" creationId="{506D7452-6CDE-4381-86CE-07B2459383D5}"/>
          </ac:spMkLst>
        </pc:spChg>
        <pc:spChg chg="add del">
          <ac:chgData name="Jessica Roberts" userId="831782ca-6a3f-4cbd-8621-3600d0a72af9" providerId="ADAL" clId="{967921F5-8C09-4F69-B45F-D2ABF4092CCB}" dt="2023-04-18T11:06:36.545" v="2148" actId="26606"/>
          <ac:spMkLst>
            <pc:docMk/>
            <pc:sldMk cId="2580328490" sldId="561"/>
            <ac:spMk id="3130" creationId="{762DA937-8B55-4317-BD32-98D7AF30E39E}"/>
          </ac:spMkLst>
        </pc:spChg>
        <pc:spChg chg="add del">
          <ac:chgData name="Jessica Roberts" userId="831782ca-6a3f-4cbd-8621-3600d0a72af9" providerId="ADAL" clId="{967921F5-8C09-4F69-B45F-D2ABF4092CCB}" dt="2023-04-18T11:06:36.545" v="2148" actId="26606"/>
          <ac:spMkLst>
            <pc:docMk/>
            <pc:sldMk cId="2580328490" sldId="561"/>
            <ac:spMk id="3132" creationId="{C52EE5A8-045B-4D39-8ED1-513334085EEC}"/>
          </ac:spMkLst>
        </pc:spChg>
        <pc:spChg chg="add del">
          <ac:chgData name="Jessica Roberts" userId="831782ca-6a3f-4cbd-8621-3600d0a72af9" providerId="ADAL" clId="{967921F5-8C09-4F69-B45F-D2ABF4092CCB}" dt="2023-04-18T11:06:38.341" v="2150" actId="26606"/>
          <ac:spMkLst>
            <pc:docMk/>
            <pc:sldMk cId="2580328490" sldId="561"/>
            <ac:spMk id="3134" creationId="{0A597D97-203B-498B-95D3-E90DC961039F}"/>
          </ac:spMkLst>
        </pc:spChg>
        <pc:spChg chg="add del">
          <ac:chgData name="Jessica Roberts" userId="831782ca-6a3f-4cbd-8621-3600d0a72af9" providerId="ADAL" clId="{967921F5-8C09-4F69-B45F-D2ABF4092CCB}" dt="2023-04-18T11:06:38.341" v="2150" actId="26606"/>
          <ac:spMkLst>
            <pc:docMk/>
            <pc:sldMk cId="2580328490" sldId="561"/>
            <ac:spMk id="3135" creationId="{6A6EF10E-DF41-4BD3-8EB4-6F646531DC26}"/>
          </ac:spMkLst>
        </pc:spChg>
        <pc:spChg chg="add">
          <ac:chgData name="Jessica Roberts" userId="831782ca-6a3f-4cbd-8621-3600d0a72af9" providerId="ADAL" clId="{967921F5-8C09-4F69-B45F-D2ABF4092CCB}" dt="2023-04-18T11:06:38.358" v="2151" actId="26606"/>
          <ac:spMkLst>
            <pc:docMk/>
            <pc:sldMk cId="2580328490" sldId="561"/>
            <ac:spMk id="3137" creationId="{6234BCC6-39B9-47D9-8BF8-C665401AE23C}"/>
          </ac:spMkLst>
        </pc:spChg>
        <pc:spChg chg="add">
          <ac:chgData name="Jessica Roberts" userId="831782ca-6a3f-4cbd-8621-3600d0a72af9" providerId="ADAL" clId="{967921F5-8C09-4F69-B45F-D2ABF4092CCB}" dt="2023-04-18T11:06:38.358" v="2151" actId="26606"/>
          <ac:spMkLst>
            <pc:docMk/>
            <pc:sldMk cId="2580328490" sldId="561"/>
            <ac:spMk id="3138" creationId="{72A9CE9D-DAC3-40AF-B504-78A64A909F9D}"/>
          </ac:spMkLst>
        </pc:spChg>
        <pc:spChg chg="add">
          <ac:chgData name="Jessica Roberts" userId="831782ca-6a3f-4cbd-8621-3600d0a72af9" providerId="ADAL" clId="{967921F5-8C09-4F69-B45F-D2ABF4092CCB}" dt="2023-04-18T11:06:38.358" v="2151" actId="26606"/>
          <ac:spMkLst>
            <pc:docMk/>
            <pc:sldMk cId="2580328490" sldId="561"/>
            <ac:spMk id="3139" creationId="{506D7452-6CDE-4381-86CE-07B2459383D5}"/>
          </ac:spMkLst>
        </pc:spChg>
        <pc:spChg chg="add">
          <ac:chgData name="Jessica Roberts" userId="831782ca-6a3f-4cbd-8621-3600d0a72af9" providerId="ADAL" clId="{967921F5-8C09-4F69-B45F-D2ABF4092CCB}" dt="2023-04-18T11:06:38.358" v="2151" actId="26606"/>
          <ac:spMkLst>
            <pc:docMk/>
            <pc:sldMk cId="2580328490" sldId="561"/>
            <ac:spMk id="3140" creationId="{762DA937-8B55-4317-BD32-98D7AF30E39E}"/>
          </ac:spMkLst>
        </pc:spChg>
        <pc:spChg chg="add">
          <ac:chgData name="Jessica Roberts" userId="831782ca-6a3f-4cbd-8621-3600d0a72af9" providerId="ADAL" clId="{967921F5-8C09-4F69-B45F-D2ABF4092CCB}" dt="2023-04-18T11:06:38.358" v="2151" actId="26606"/>
          <ac:spMkLst>
            <pc:docMk/>
            <pc:sldMk cId="2580328490" sldId="561"/>
            <ac:spMk id="3141" creationId="{C52EE5A8-045B-4D39-8ED1-513334085EEC}"/>
          </ac:spMkLst>
        </pc:spChg>
        <pc:picChg chg="add mod ord">
          <ac:chgData name="Jessica Roberts" userId="831782ca-6a3f-4cbd-8621-3600d0a72af9" providerId="ADAL" clId="{967921F5-8C09-4F69-B45F-D2ABF4092CCB}" dt="2023-04-18T11:06:38.358" v="2151" actId="26606"/>
          <ac:picMkLst>
            <pc:docMk/>
            <pc:sldMk cId="2580328490" sldId="561"/>
            <ac:picMk id="2" creationId="{146E919C-7CA9-C687-23E2-4BB69B449DBC}"/>
          </ac:picMkLst>
        </pc:picChg>
        <pc:picChg chg="add mod ord">
          <ac:chgData name="Jessica Roberts" userId="831782ca-6a3f-4cbd-8621-3600d0a72af9" providerId="ADAL" clId="{967921F5-8C09-4F69-B45F-D2ABF4092CCB}" dt="2023-04-18T11:06:38.358" v="2151" actId="26606"/>
          <ac:picMkLst>
            <pc:docMk/>
            <pc:sldMk cId="2580328490" sldId="561"/>
            <ac:picMk id="4" creationId="{BCBEB302-2574-9CB9-E6BF-66B1BD305C07}"/>
          </ac:picMkLst>
        </pc:picChg>
        <pc:picChg chg="del">
          <ac:chgData name="Jessica Roberts" userId="831782ca-6a3f-4cbd-8621-3600d0a72af9" providerId="ADAL" clId="{967921F5-8C09-4F69-B45F-D2ABF4092CCB}" dt="2023-04-18T11:00:46.169" v="1943" actId="478"/>
          <ac:picMkLst>
            <pc:docMk/>
            <pc:sldMk cId="2580328490" sldId="561"/>
            <ac:picMk id="3074" creationId="{6B18ECA4-9F6E-1DA1-0B0F-CF78DDF34FD3}"/>
          </ac:picMkLst>
        </pc:picChg>
        <pc:cxnChg chg="del">
          <ac:chgData name="Jessica Roberts" userId="831782ca-6a3f-4cbd-8621-3600d0a72af9" providerId="ADAL" clId="{967921F5-8C09-4F69-B45F-D2ABF4092CCB}" dt="2023-04-18T11:00:57.851" v="1945" actId="26606"/>
          <ac:cxnSpMkLst>
            <pc:docMk/>
            <pc:sldMk cId="2580328490" sldId="561"/>
            <ac:cxnSpMk id="3090" creationId="{AA2EAA10-076F-46BD-8F0F-B9A2FB77A85C}"/>
          </ac:cxnSpMkLst>
        </pc:cxnChg>
        <pc:cxnChg chg="del">
          <ac:chgData name="Jessica Roberts" userId="831782ca-6a3f-4cbd-8621-3600d0a72af9" providerId="ADAL" clId="{967921F5-8C09-4F69-B45F-D2ABF4092CCB}" dt="2023-04-18T11:00:57.851" v="1945" actId="26606"/>
          <ac:cxnSpMkLst>
            <pc:docMk/>
            <pc:sldMk cId="2580328490" sldId="561"/>
            <ac:cxnSpMk id="3092" creationId="{D891E407-403B-4764-86C9-33A56D3BCAA3}"/>
          </ac:cxnSpMkLst>
        </pc:cxnChg>
        <pc:cxnChg chg="add del">
          <ac:chgData name="Jessica Roberts" userId="831782ca-6a3f-4cbd-8621-3600d0a72af9" providerId="ADAL" clId="{967921F5-8C09-4F69-B45F-D2ABF4092CCB}" dt="2023-04-18T11:06:04.664" v="2146" actId="26606"/>
          <ac:cxnSpMkLst>
            <pc:docMk/>
            <pc:sldMk cId="2580328490" sldId="561"/>
            <ac:cxnSpMk id="3099" creationId="{AA2EAA10-076F-46BD-8F0F-B9A2FB77A85C}"/>
          </ac:cxnSpMkLst>
        </pc:cxnChg>
        <pc:cxnChg chg="add del">
          <ac:chgData name="Jessica Roberts" userId="831782ca-6a3f-4cbd-8621-3600d0a72af9" providerId="ADAL" clId="{967921F5-8C09-4F69-B45F-D2ABF4092CCB}" dt="2023-04-18T11:06:04.664" v="2146" actId="26606"/>
          <ac:cxnSpMkLst>
            <pc:docMk/>
            <pc:sldMk cId="2580328490" sldId="561"/>
            <ac:cxnSpMk id="3101" creationId="{D891E407-403B-4764-86C9-33A56D3BCAA3}"/>
          </ac:cxnSpMkLst>
        </pc:cxnChg>
      </pc:sldChg>
      <pc:sldChg chg="addSp delSp modSp add mod ord modNotesTx">
        <pc:chgData name="Jessica Roberts" userId="831782ca-6a3f-4cbd-8621-3600d0a72af9" providerId="ADAL" clId="{967921F5-8C09-4F69-B45F-D2ABF4092CCB}" dt="2023-04-18T11:28:39.264" v="3253" actId="20577"/>
        <pc:sldMkLst>
          <pc:docMk/>
          <pc:sldMk cId="1052943881" sldId="562"/>
        </pc:sldMkLst>
        <pc:spChg chg="mod ord">
          <ac:chgData name="Jessica Roberts" userId="831782ca-6a3f-4cbd-8621-3600d0a72af9" providerId="ADAL" clId="{967921F5-8C09-4F69-B45F-D2ABF4092CCB}" dt="2023-04-18T11:02:47.008" v="2037" actId="27636"/>
          <ac:spMkLst>
            <pc:docMk/>
            <pc:sldMk cId="1052943881" sldId="562"/>
            <ac:spMk id="3" creationId="{899FA888-BBA2-D610-2F23-E69075445BF7}"/>
          </ac:spMkLst>
        </pc:spChg>
        <pc:spChg chg="del">
          <ac:chgData name="Jessica Roberts" userId="831782ca-6a3f-4cbd-8621-3600d0a72af9" providerId="ADAL" clId="{967921F5-8C09-4F69-B45F-D2ABF4092CCB}" dt="2023-04-18T11:02:16.931" v="1991" actId="26606"/>
          <ac:spMkLst>
            <pc:docMk/>
            <pc:sldMk cId="1052943881" sldId="562"/>
            <ac:spMk id="3088" creationId="{37C89E4B-3C9F-44B9-8B86-D9E3D112D8EC}"/>
          </ac:spMkLst>
        </pc:spChg>
        <pc:spChg chg="add">
          <ac:chgData name="Jessica Roberts" userId="831782ca-6a3f-4cbd-8621-3600d0a72af9" providerId="ADAL" clId="{967921F5-8C09-4F69-B45F-D2ABF4092CCB}" dt="2023-04-18T11:02:16.931" v="1991" actId="26606"/>
          <ac:spMkLst>
            <pc:docMk/>
            <pc:sldMk cId="1052943881" sldId="562"/>
            <ac:spMk id="3097" creationId="{37C89E4B-3C9F-44B9-8B86-D9E3D112D8EC}"/>
          </ac:spMkLst>
        </pc:spChg>
        <pc:picChg chg="add mod">
          <ac:chgData name="Jessica Roberts" userId="831782ca-6a3f-4cbd-8621-3600d0a72af9" providerId="ADAL" clId="{967921F5-8C09-4F69-B45F-D2ABF4092CCB}" dt="2023-04-18T11:02:13.842" v="1990"/>
          <ac:picMkLst>
            <pc:docMk/>
            <pc:sldMk cId="1052943881" sldId="562"/>
            <ac:picMk id="2" creationId="{33C0172B-EEB5-9DCB-6242-3E40581758AC}"/>
          </ac:picMkLst>
        </pc:picChg>
        <pc:picChg chg="del">
          <ac:chgData name="Jessica Roberts" userId="831782ca-6a3f-4cbd-8621-3600d0a72af9" providerId="ADAL" clId="{967921F5-8C09-4F69-B45F-D2ABF4092CCB}" dt="2023-04-18T11:02:03.278" v="1989" actId="478"/>
          <ac:picMkLst>
            <pc:docMk/>
            <pc:sldMk cId="1052943881" sldId="562"/>
            <ac:picMk id="3074" creationId="{6B18ECA4-9F6E-1DA1-0B0F-CF78DDF34FD3}"/>
          </ac:picMkLst>
        </pc:picChg>
        <pc:cxnChg chg="del">
          <ac:chgData name="Jessica Roberts" userId="831782ca-6a3f-4cbd-8621-3600d0a72af9" providerId="ADAL" clId="{967921F5-8C09-4F69-B45F-D2ABF4092CCB}" dt="2023-04-18T11:02:16.931" v="1991" actId="26606"/>
          <ac:cxnSpMkLst>
            <pc:docMk/>
            <pc:sldMk cId="1052943881" sldId="562"/>
            <ac:cxnSpMk id="3090" creationId="{AA2EAA10-076F-46BD-8F0F-B9A2FB77A85C}"/>
          </ac:cxnSpMkLst>
        </pc:cxnChg>
        <pc:cxnChg chg="del">
          <ac:chgData name="Jessica Roberts" userId="831782ca-6a3f-4cbd-8621-3600d0a72af9" providerId="ADAL" clId="{967921F5-8C09-4F69-B45F-D2ABF4092CCB}" dt="2023-04-18T11:02:16.931" v="1991" actId="26606"/>
          <ac:cxnSpMkLst>
            <pc:docMk/>
            <pc:sldMk cId="1052943881" sldId="562"/>
            <ac:cxnSpMk id="3092" creationId="{D891E407-403B-4764-86C9-33A56D3BCAA3}"/>
          </ac:cxnSpMkLst>
        </pc:cxnChg>
        <pc:cxnChg chg="add">
          <ac:chgData name="Jessica Roberts" userId="831782ca-6a3f-4cbd-8621-3600d0a72af9" providerId="ADAL" clId="{967921F5-8C09-4F69-B45F-D2ABF4092CCB}" dt="2023-04-18T11:02:16.931" v="1991" actId="26606"/>
          <ac:cxnSpMkLst>
            <pc:docMk/>
            <pc:sldMk cId="1052943881" sldId="562"/>
            <ac:cxnSpMk id="3099" creationId="{AA2EAA10-076F-46BD-8F0F-B9A2FB77A85C}"/>
          </ac:cxnSpMkLst>
        </pc:cxnChg>
        <pc:cxnChg chg="add">
          <ac:chgData name="Jessica Roberts" userId="831782ca-6a3f-4cbd-8621-3600d0a72af9" providerId="ADAL" clId="{967921F5-8C09-4F69-B45F-D2ABF4092CCB}" dt="2023-04-18T11:02:16.931" v="1991" actId="26606"/>
          <ac:cxnSpMkLst>
            <pc:docMk/>
            <pc:sldMk cId="1052943881" sldId="562"/>
            <ac:cxnSpMk id="3101" creationId="{D891E407-403B-4764-86C9-33A56D3BCAA3}"/>
          </ac:cxnSpMkLst>
        </pc:cxnChg>
      </pc:sldChg>
      <pc:sldChg chg="addSp delSp modSp new mod setBg setClrOvrMap modNotesTx">
        <pc:chgData name="Jessica Roberts" userId="831782ca-6a3f-4cbd-8621-3600d0a72af9" providerId="ADAL" clId="{967921F5-8C09-4F69-B45F-D2ABF4092CCB}" dt="2023-04-18T11:25:53.240" v="2721" actId="20577"/>
        <pc:sldMkLst>
          <pc:docMk/>
          <pc:sldMk cId="789225668" sldId="563"/>
        </pc:sldMkLst>
        <pc:spChg chg="add mod">
          <ac:chgData name="Jessica Roberts" userId="831782ca-6a3f-4cbd-8621-3600d0a72af9" providerId="ADAL" clId="{967921F5-8C09-4F69-B45F-D2ABF4092CCB}" dt="2023-04-18T11:23:23.717" v="2436" actId="1076"/>
          <ac:spMkLst>
            <pc:docMk/>
            <pc:sldMk cId="789225668" sldId="563"/>
            <ac:spMk id="2" creationId="{FED47E92-E894-80FD-9351-4DC53C9857FA}"/>
          </ac:spMkLst>
        </pc:spChg>
        <pc:spChg chg="add del">
          <ac:chgData name="Jessica Roberts" userId="831782ca-6a3f-4cbd-8621-3600d0a72af9" providerId="ADAL" clId="{967921F5-8C09-4F69-B45F-D2ABF4092CCB}" dt="2023-04-18T11:22:11.424" v="2338" actId="26606"/>
          <ac:spMkLst>
            <pc:docMk/>
            <pc:sldMk cId="789225668" sldId="563"/>
            <ac:spMk id="8" creationId="{526E0BFB-CDF1-4990-8C11-AC849311E0A8}"/>
          </ac:spMkLst>
        </pc:spChg>
        <pc:spChg chg="add del">
          <ac:chgData name="Jessica Roberts" userId="831782ca-6a3f-4cbd-8621-3600d0a72af9" providerId="ADAL" clId="{967921F5-8C09-4F69-B45F-D2ABF4092CCB}" dt="2023-04-18T11:23:19.216" v="2435" actId="26606"/>
          <ac:spMkLst>
            <pc:docMk/>
            <pc:sldMk cId="789225668" sldId="563"/>
            <ac:spMk id="9" creationId="{16F48AD3-C8B3-4F74-B546-F12937F7DD9F}"/>
          </ac:spMkLst>
        </pc:spChg>
        <pc:spChg chg="add del">
          <ac:chgData name="Jessica Roberts" userId="831782ca-6a3f-4cbd-8621-3600d0a72af9" providerId="ADAL" clId="{967921F5-8C09-4F69-B45F-D2ABF4092CCB}" dt="2023-04-18T11:22:11.424" v="2338" actId="26606"/>
          <ac:spMkLst>
            <pc:docMk/>
            <pc:sldMk cId="789225668" sldId="563"/>
            <ac:spMk id="10" creationId="{6069A1F8-9BEB-4786-9694-FC48B2D75D21}"/>
          </ac:spMkLst>
        </pc:spChg>
        <pc:spChg chg="add del">
          <ac:chgData name="Jessica Roberts" userId="831782ca-6a3f-4cbd-8621-3600d0a72af9" providerId="ADAL" clId="{967921F5-8C09-4F69-B45F-D2ABF4092CCB}" dt="2023-04-18T11:23:19.216" v="2435" actId="26606"/>
          <ac:spMkLst>
            <pc:docMk/>
            <pc:sldMk cId="789225668" sldId="563"/>
            <ac:spMk id="11" creationId="{AF2F604E-43BE-4DC3-B983-E071523364F8}"/>
          </ac:spMkLst>
        </pc:spChg>
        <pc:spChg chg="add del">
          <ac:chgData name="Jessica Roberts" userId="831782ca-6a3f-4cbd-8621-3600d0a72af9" providerId="ADAL" clId="{967921F5-8C09-4F69-B45F-D2ABF4092CCB}" dt="2023-04-18T11:22:11.424" v="2338" actId="26606"/>
          <ac:spMkLst>
            <pc:docMk/>
            <pc:sldMk cId="789225668" sldId="563"/>
            <ac:spMk id="12" creationId="{AF2F604E-43BE-4DC3-B983-E071523364F8}"/>
          </ac:spMkLst>
        </pc:spChg>
        <pc:spChg chg="add del">
          <ac:chgData name="Jessica Roberts" userId="831782ca-6a3f-4cbd-8621-3600d0a72af9" providerId="ADAL" clId="{967921F5-8C09-4F69-B45F-D2ABF4092CCB}" dt="2023-04-18T11:23:19.216" v="2435" actId="26606"/>
          <ac:spMkLst>
            <pc:docMk/>
            <pc:sldMk cId="789225668" sldId="563"/>
            <ac:spMk id="13" creationId="{08C9B587-E65E-4B52-B37C-ABEBB6E87928}"/>
          </ac:spMkLst>
        </pc:spChg>
        <pc:spChg chg="add del">
          <ac:chgData name="Jessica Roberts" userId="831782ca-6a3f-4cbd-8621-3600d0a72af9" providerId="ADAL" clId="{967921F5-8C09-4F69-B45F-D2ABF4092CCB}" dt="2023-04-18T11:22:11.424" v="2338" actId="26606"/>
          <ac:spMkLst>
            <pc:docMk/>
            <pc:sldMk cId="789225668" sldId="563"/>
            <ac:spMk id="14" creationId="{08C9B587-E65E-4B52-B37C-ABEBB6E87928}"/>
          </ac:spMkLst>
        </pc:spChg>
        <pc:spChg chg="add">
          <ac:chgData name="Jessica Roberts" userId="831782ca-6a3f-4cbd-8621-3600d0a72af9" providerId="ADAL" clId="{967921F5-8C09-4F69-B45F-D2ABF4092CCB}" dt="2023-04-18T11:23:19.216" v="2435" actId="26606"/>
          <ac:spMkLst>
            <pc:docMk/>
            <pc:sldMk cId="789225668" sldId="563"/>
            <ac:spMk id="18" creationId="{16F48AD3-C8B3-4F74-B546-F12937F7DD9F}"/>
          </ac:spMkLst>
        </pc:spChg>
        <pc:spChg chg="add">
          <ac:chgData name="Jessica Roberts" userId="831782ca-6a3f-4cbd-8621-3600d0a72af9" providerId="ADAL" clId="{967921F5-8C09-4F69-B45F-D2ABF4092CCB}" dt="2023-04-18T11:23:19.216" v="2435" actId="26606"/>
          <ac:spMkLst>
            <pc:docMk/>
            <pc:sldMk cId="789225668" sldId="563"/>
            <ac:spMk id="20" creationId="{AF2F604E-43BE-4DC3-B983-E071523364F8}"/>
          </ac:spMkLst>
        </pc:spChg>
        <pc:spChg chg="add">
          <ac:chgData name="Jessica Roberts" userId="831782ca-6a3f-4cbd-8621-3600d0a72af9" providerId="ADAL" clId="{967921F5-8C09-4F69-B45F-D2ABF4092CCB}" dt="2023-04-18T11:23:19.216" v="2435" actId="26606"/>
          <ac:spMkLst>
            <pc:docMk/>
            <pc:sldMk cId="789225668" sldId="563"/>
            <ac:spMk id="22" creationId="{08C9B587-E65E-4B52-B37C-ABEBB6E87928}"/>
          </ac:spMkLst>
        </pc:spChg>
        <pc:picChg chg="add del">
          <ac:chgData name="Jessica Roberts" userId="831782ca-6a3f-4cbd-8621-3600d0a72af9" providerId="ADAL" clId="{967921F5-8C09-4F69-B45F-D2ABF4092CCB}" dt="2023-04-18T11:22:11.424" v="2338" actId="26606"/>
          <ac:picMkLst>
            <pc:docMk/>
            <pc:sldMk cId="789225668" sldId="563"/>
            <ac:picMk id="4" creationId="{4DC094D1-D0AE-8E26-0561-9CCF3CC42653}"/>
          </ac:picMkLst>
        </pc:picChg>
        <pc:picChg chg="add">
          <ac:chgData name="Jessica Roberts" userId="831782ca-6a3f-4cbd-8621-3600d0a72af9" providerId="ADAL" clId="{967921F5-8C09-4F69-B45F-D2ABF4092CCB}" dt="2023-04-18T11:22:11.439" v="2339" actId="26606"/>
          <ac:picMkLst>
            <pc:docMk/>
            <pc:sldMk cId="789225668" sldId="563"/>
            <ac:picMk id="6" creationId="{06A877D0-5B9E-EC0C-94BC-9AD0F2027A51}"/>
          </ac:picMkLst>
        </pc:picChg>
        <pc:picChg chg="add mod">
          <ac:chgData name="Jessica Roberts" userId="831782ca-6a3f-4cbd-8621-3600d0a72af9" providerId="ADAL" clId="{967921F5-8C09-4F69-B45F-D2ABF4092CCB}" dt="2023-04-18T11:24:38.817" v="2439" actId="1076"/>
          <ac:picMkLst>
            <pc:docMk/>
            <pc:sldMk cId="789225668" sldId="563"/>
            <ac:picMk id="7170" creationId="{A54F2E93-2DB2-C2F2-A0AE-12328B1D615E}"/>
          </ac:picMkLst>
        </pc:picChg>
      </pc:sldChg>
      <pc:sldChg chg="addSp delSp modSp new mod setBg setClrOvrMap modNotesTx">
        <pc:chgData name="Jessica Roberts" userId="831782ca-6a3f-4cbd-8621-3600d0a72af9" providerId="ADAL" clId="{967921F5-8C09-4F69-B45F-D2ABF4092CCB}" dt="2023-04-19T23:46:41.106" v="7171" actId="1076"/>
        <pc:sldMkLst>
          <pc:docMk/>
          <pc:sldMk cId="3595214766" sldId="564"/>
        </pc:sldMkLst>
        <pc:spChg chg="add mod ord">
          <ac:chgData name="Jessica Roberts" userId="831782ca-6a3f-4cbd-8621-3600d0a72af9" providerId="ADAL" clId="{967921F5-8C09-4F69-B45F-D2ABF4092CCB}" dt="2023-04-19T23:46:41.106" v="7171" actId="1076"/>
          <ac:spMkLst>
            <pc:docMk/>
            <pc:sldMk cId="3595214766" sldId="564"/>
            <ac:spMk id="2" creationId="{E1230647-64BD-9118-08D7-B2AD73DD2184}"/>
          </ac:spMkLst>
        </pc:spChg>
        <pc:spChg chg="add del">
          <ac:chgData name="Jessica Roberts" userId="831782ca-6a3f-4cbd-8621-3600d0a72af9" providerId="ADAL" clId="{967921F5-8C09-4F69-B45F-D2ABF4092CCB}" dt="2023-04-18T11:16:13.508" v="2252" actId="26606"/>
          <ac:spMkLst>
            <pc:docMk/>
            <pc:sldMk cId="3595214766" sldId="564"/>
            <ac:spMk id="8" creationId="{526E0BFB-CDF1-4990-8C11-AC849311E0A8}"/>
          </ac:spMkLst>
        </pc:spChg>
        <pc:spChg chg="add del">
          <ac:chgData name="Jessica Roberts" userId="831782ca-6a3f-4cbd-8621-3600d0a72af9" providerId="ADAL" clId="{967921F5-8C09-4F69-B45F-D2ABF4092CCB}" dt="2023-04-18T11:16:13.508" v="2252" actId="26606"/>
          <ac:spMkLst>
            <pc:docMk/>
            <pc:sldMk cId="3595214766" sldId="564"/>
            <ac:spMk id="10" creationId="{6069A1F8-9BEB-4786-9694-FC48B2D75D21}"/>
          </ac:spMkLst>
        </pc:spChg>
        <pc:spChg chg="add del">
          <ac:chgData name="Jessica Roberts" userId="831782ca-6a3f-4cbd-8621-3600d0a72af9" providerId="ADAL" clId="{967921F5-8C09-4F69-B45F-D2ABF4092CCB}" dt="2023-04-18T11:16:13.508" v="2252" actId="26606"/>
          <ac:spMkLst>
            <pc:docMk/>
            <pc:sldMk cId="3595214766" sldId="564"/>
            <ac:spMk id="12" creationId="{AF2F604E-43BE-4DC3-B983-E071523364F8}"/>
          </ac:spMkLst>
        </pc:spChg>
        <pc:spChg chg="add del">
          <ac:chgData name="Jessica Roberts" userId="831782ca-6a3f-4cbd-8621-3600d0a72af9" providerId="ADAL" clId="{967921F5-8C09-4F69-B45F-D2ABF4092CCB}" dt="2023-04-18T11:16:13.508" v="2252" actId="26606"/>
          <ac:spMkLst>
            <pc:docMk/>
            <pc:sldMk cId="3595214766" sldId="564"/>
            <ac:spMk id="14" creationId="{08C9B587-E65E-4B52-B37C-ABEBB6E87928}"/>
          </ac:spMkLst>
        </pc:spChg>
        <pc:spChg chg="add">
          <ac:chgData name="Jessica Roberts" userId="831782ca-6a3f-4cbd-8621-3600d0a72af9" providerId="ADAL" clId="{967921F5-8C09-4F69-B45F-D2ABF4092CCB}" dt="2023-04-18T11:20:26.058" v="2327" actId="26606"/>
          <ac:spMkLst>
            <pc:docMk/>
            <pc:sldMk cId="3595214766" sldId="564"/>
            <ac:spMk id="6151" creationId="{526E0BFB-CDF1-4990-8C11-AC849311E0A8}"/>
          </ac:spMkLst>
        </pc:spChg>
        <pc:spChg chg="add">
          <ac:chgData name="Jessica Roberts" userId="831782ca-6a3f-4cbd-8621-3600d0a72af9" providerId="ADAL" clId="{967921F5-8C09-4F69-B45F-D2ABF4092CCB}" dt="2023-04-18T11:20:26.058" v="2327" actId="26606"/>
          <ac:spMkLst>
            <pc:docMk/>
            <pc:sldMk cId="3595214766" sldId="564"/>
            <ac:spMk id="6153" creationId="{6069A1F8-9BEB-4786-9694-FC48B2D75D21}"/>
          </ac:spMkLst>
        </pc:spChg>
        <pc:spChg chg="add">
          <ac:chgData name="Jessica Roberts" userId="831782ca-6a3f-4cbd-8621-3600d0a72af9" providerId="ADAL" clId="{967921F5-8C09-4F69-B45F-D2ABF4092CCB}" dt="2023-04-18T11:20:26.058" v="2327" actId="26606"/>
          <ac:spMkLst>
            <pc:docMk/>
            <pc:sldMk cId="3595214766" sldId="564"/>
            <ac:spMk id="6155" creationId="{AF2F604E-43BE-4DC3-B983-E071523364F8}"/>
          </ac:spMkLst>
        </pc:spChg>
        <pc:spChg chg="add">
          <ac:chgData name="Jessica Roberts" userId="831782ca-6a3f-4cbd-8621-3600d0a72af9" providerId="ADAL" clId="{967921F5-8C09-4F69-B45F-D2ABF4092CCB}" dt="2023-04-18T11:20:26.058" v="2327" actId="26606"/>
          <ac:spMkLst>
            <pc:docMk/>
            <pc:sldMk cId="3595214766" sldId="564"/>
            <ac:spMk id="6157" creationId="{08C9B587-E65E-4B52-B37C-ABEBB6E87928}"/>
          </ac:spMkLst>
        </pc:spChg>
        <pc:picChg chg="add del">
          <ac:chgData name="Jessica Roberts" userId="831782ca-6a3f-4cbd-8621-3600d0a72af9" providerId="ADAL" clId="{967921F5-8C09-4F69-B45F-D2ABF4092CCB}" dt="2023-04-18T11:16:13.508" v="2252" actId="26606"/>
          <ac:picMkLst>
            <pc:docMk/>
            <pc:sldMk cId="3595214766" sldId="564"/>
            <ac:picMk id="4" creationId="{E2645684-9E42-E41A-7D52-D2205011A300}"/>
          </ac:picMkLst>
        </pc:picChg>
        <pc:picChg chg="add mod">
          <ac:chgData name="Jessica Roberts" userId="831782ca-6a3f-4cbd-8621-3600d0a72af9" providerId="ADAL" clId="{967921F5-8C09-4F69-B45F-D2ABF4092CCB}" dt="2023-04-18T11:20:26.058" v="2327" actId="26606"/>
          <ac:picMkLst>
            <pc:docMk/>
            <pc:sldMk cId="3595214766" sldId="564"/>
            <ac:picMk id="6146" creationId="{C5620D24-4F4C-12C3-D2E6-83E56C1929BB}"/>
          </ac:picMkLst>
        </pc:picChg>
      </pc:sldChg>
      <pc:sldChg chg="addSp delSp modSp add mod setBg delDesignElem">
        <pc:chgData name="Jessica Roberts" userId="831782ca-6a3f-4cbd-8621-3600d0a72af9" providerId="ADAL" clId="{967921F5-8C09-4F69-B45F-D2ABF4092CCB}" dt="2023-04-18T13:30:44.581" v="5855" actId="1076"/>
        <pc:sldMkLst>
          <pc:docMk/>
          <pc:sldMk cId="850137015" sldId="565"/>
        </pc:sldMkLst>
        <pc:spChg chg="mod ord">
          <ac:chgData name="Jessica Roberts" userId="831782ca-6a3f-4cbd-8621-3600d0a72af9" providerId="ADAL" clId="{967921F5-8C09-4F69-B45F-D2ABF4092CCB}" dt="2023-04-18T13:30:31.786" v="5854" actId="26606"/>
          <ac:spMkLst>
            <pc:docMk/>
            <pc:sldMk cId="850137015" sldId="565"/>
            <ac:spMk id="2" creationId="{3355DD33-8B3D-9E41-EF4F-D86D0D342B7B}"/>
          </ac:spMkLst>
        </pc:spChg>
        <pc:spChg chg="add del">
          <ac:chgData name="Jessica Roberts" userId="831782ca-6a3f-4cbd-8621-3600d0a72af9" providerId="ADAL" clId="{967921F5-8C09-4F69-B45F-D2ABF4092CCB}" dt="2023-04-18T13:30:31.765" v="5853" actId="26606"/>
          <ac:spMkLst>
            <pc:docMk/>
            <pc:sldMk cId="850137015" sldId="565"/>
            <ac:spMk id="9" creationId="{0A597D97-203B-498B-95D3-E90DC961039F}"/>
          </ac:spMkLst>
        </pc:spChg>
        <pc:spChg chg="add del">
          <ac:chgData name="Jessica Roberts" userId="831782ca-6a3f-4cbd-8621-3600d0a72af9" providerId="ADAL" clId="{967921F5-8C09-4F69-B45F-D2ABF4092CCB}" dt="2023-04-18T13:30:31.765" v="5853" actId="26606"/>
          <ac:spMkLst>
            <pc:docMk/>
            <pc:sldMk cId="850137015" sldId="565"/>
            <ac:spMk id="11" creationId="{6A6EF10E-DF41-4BD3-8EB4-6F646531DC26}"/>
          </ac:spMkLst>
        </pc:spChg>
        <pc:spChg chg="add">
          <ac:chgData name="Jessica Roberts" userId="831782ca-6a3f-4cbd-8621-3600d0a72af9" providerId="ADAL" clId="{967921F5-8C09-4F69-B45F-D2ABF4092CCB}" dt="2023-04-18T13:30:31.786" v="5854" actId="26606"/>
          <ac:spMkLst>
            <pc:docMk/>
            <pc:sldMk cId="850137015" sldId="565"/>
            <ac:spMk id="14" creationId="{F8446B12-7391-4711-8B31-112A0B896C76}"/>
          </ac:spMkLst>
        </pc:spChg>
        <pc:spChg chg="del">
          <ac:chgData name="Jessica Roberts" userId="831782ca-6a3f-4cbd-8621-3600d0a72af9" providerId="ADAL" clId="{967921F5-8C09-4F69-B45F-D2ABF4092CCB}" dt="2023-04-18T13:30:01.392" v="5851"/>
          <ac:spMkLst>
            <pc:docMk/>
            <pc:sldMk cId="850137015" sldId="565"/>
            <ac:spMk id="19" creationId="{2BA89D80-A205-4952-A46F-A135B693B8CA}"/>
          </ac:spMkLst>
        </pc:spChg>
        <pc:spChg chg="del">
          <ac:chgData name="Jessica Roberts" userId="831782ca-6a3f-4cbd-8621-3600d0a72af9" providerId="ADAL" clId="{967921F5-8C09-4F69-B45F-D2ABF4092CCB}" dt="2023-04-18T13:30:01.392" v="5851"/>
          <ac:spMkLst>
            <pc:docMk/>
            <pc:sldMk cId="850137015" sldId="565"/>
            <ac:spMk id="21" creationId="{FFF73490-1CDC-4DA0-A5DC-3F4139460B04}"/>
          </ac:spMkLst>
        </pc:spChg>
        <pc:spChg chg="del">
          <ac:chgData name="Jessica Roberts" userId="831782ca-6a3f-4cbd-8621-3600d0a72af9" providerId="ADAL" clId="{967921F5-8C09-4F69-B45F-D2ABF4092CCB}" dt="2023-04-18T13:30:01.392" v="5851"/>
          <ac:spMkLst>
            <pc:docMk/>
            <pc:sldMk cId="850137015" sldId="565"/>
            <ac:spMk id="23" creationId="{79D730AC-06E5-4840-86DF-F67855B1DB35}"/>
          </ac:spMkLst>
        </pc:spChg>
        <pc:grpChg chg="add">
          <ac:chgData name="Jessica Roberts" userId="831782ca-6a3f-4cbd-8621-3600d0a72af9" providerId="ADAL" clId="{967921F5-8C09-4F69-B45F-D2ABF4092CCB}" dt="2023-04-18T13:30:31.786" v="5854" actId="26606"/>
          <ac:grpSpMkLst>
            <pc:docMk/>
            <pc:sldMk cId="850137015" sldId="565"/>
            <ac:grpSpMk id="15" creationId="{AC0B7807-0C83-4963-821A-69B172722E49}"/>
          </ac:grpSpMkLst>
        </pc:grpChg>
        <pc:picChg chg="mod ord">
          <ac:chgData name="Jessica Roberts" userId="831782ca-6a3f-4cbd-8621-3600d0a72af9" providerId="ADAL" clId="{967921F5-8C09-4F69-B45F-D2ABF4092CCB}" dt="2023-04-18T13:30:31.786" v="5854" actId="26606"/>
          <ac:picMkLst>
            <pc:docMk/>
            <pc:sldMk cId="850137015" sldId="565"/>
            <ac:picMk id="3" creationId="{55A2A477-6173-4A00-3257-D43F5A3D3B1A}"/>
          </ac:picMkLst>
        </pc:picChg>
        <pc:picChg chg="mod">
          <ac:chgData name="Jessica Roberts" userId="831782ca-6a3f-4cbd-8621-3600d0a72af9" providerId="ADAL" clId="{967921F5-8C09-4F69-B45F-D2ABF4092CCB}" dt="2023-04-18T13:30:44.581" v="5855" actId="1076"/>
          <ac:picMkLst>
            <pc:docMk/>
            <pc:sldMk cId="850137015" sldId="565"/>
            <ac:picMk id="4" creationId="{84CDCF19-879A-1B77-33D3-3313DD3C7DE3}"/>
          </ac:picMkLst>
        </pc:picChg>
      </pc:sldChg>
      <pc:sldChg chg="new del">
        <pc:chgData name="Jessica Roberts" userId="831782ca-6a3f-4cbd-8621-3600d0a72af9" providerId="ADAL" clId="{967921F5-8C09-4F69-B45F-D2ABF4092CCB}" dt="2023-04-18T12:05:33.111" v="5272" actId="47"/>
        <pc:sldMkLst>
          <pc:docMk/>
          <pc:sldMk cId="2507472690" sldId="565"/>
        </pc:sldMkLst>
      </pc:sldChg>
      <pc:sldChg chg="delSp modSp add mod modNotesTx">
        <pc:chgData name="Jessica Roberts" userId="831782ca-6a3f-4cbd-8621-3600d0a72af9" providerId="ADAL" clId="{967921F5-8C09-4F69-B45F-D2ABF4092CCB}" dt="2023-04-18T16:16:22.993" v="6941" actId="20577"/>
        <pc:sldMkLst>
          <pc:docMk/>
          <pc:sldMk cId="3351834144" sldId="566"/>
        </pc:sldMkLst>
        <pc:spChg chg="mod">
          <ac:chgData name="Jessica Roberts" userId="831782ca-6a3f-4cbd-8621-3600d0a72af9" providerId="ADAL" clId="{967921F5-8C09-4F69-B45F-D2ABF4092CCB}" dt="2023-04-18T16:16:18.935" v="6940" actId="20577"/>
          <ac:spMkLst>
            <pc:docMk/>
            <pc:sldMk cId="3351834144" sldId="566"/>
            <ac:spMk id="3" creationId="{069EAB22-E096-4CA9-91E3-68AE2A0AFF24}"/>
          </ac:spMkLst>
        </pc:spChg>
        <pc:spChg chg="mod">
          <ac:chgData name="Jessica Roberts" userId="831782ca-6a3f-4cbd-8621-3600d0a72af9" providerId="ADAL" clId="{967921F5-8C09-4F69-B45F-D2ABF4092CCB}" dt="2023-04-18T16:16:22.993" v="6941" actId="20577"/>
          <ac:spMkLst>
            <pc:docMk/>
            <pc:sldMk cId="3351834144" sldId="566"/>
            <ac:spMk id="4" creationId="{58BBEC3E-A22B-48B5-8C0E-071DDFAF400C}"/>
          </ac:spMkLst>
        </pc:spChg>
        <pc:spChg chg="mod">
          <ac:chgData name="Jessica Roberts" userId="831782ca-6a3f-4cbd-8621-3600d0a72af9" providerId="ADAL" clId="{967921F5-8C09-4F69-B45F-D2ABF4092CCB}" dt="2023-04-18T16:14:37.436" v="6833" actId="14100"/>
          <ac:spMkLst>
            <pc:docMk/>
            <pc:sldMk cId="3351834144" sldId="566"/>
            <ac:spMk id="6" creationId="{FB87BAFE-D189-4592-8E05-79A816AD5F1B}"/>
          </ac:spMkLst>
        </pc:spChg>
        <pc:picChg chg="mod">
          <ac:chgData name="Jessica Roberts" userId="831782ca-6a3f-4cbd-8621-3600d0a72af9" providerId="ADAL" clId="{967921F5-8C09-4F69-B45F-D2ABF4092CCB}" dt="2023-04-18T16:14:44.787" v="6835" actId="1076"/>
          <ac:picMkLst>
            <pc:docMk/>
            <pc:sldMk cId="3351834144" sldId="566"/>
            <ac:picMk id="5" creationId="{49CFEFDC-9B26-4708-BD36-C4BBA80EBAAE}"/>
          </ac:picMkLst>
        </pc:picChg>
        <pc:cxnChg chg="del mod">
          <ac:chgData name="Jessica Roberts" userId="831782ca-6a3f-4cbd-8621-3600d0a72af9" providerId="ADAL" clId="{967921F5-8C09-4F69-B45F-D2ABF4092CCB}" dt="2023-04-18T16:12:42.402" v="6812" actId="478"/>
          <ac:cxnSpMkLst>
            <pc:docMk/>
            <pc:sldMk cId="3351834144" sldId="566"/>
            <ac:cxnSpMk id="11" creationId="{4FE4147D-AA78-4E6C-8532-F911C4F8C3C0}"/>
          </ac:cxnSpMkLst>
        </pc:cxnChg>
        <pc:cxnChg chg="del mod">
          <ac:chgData name="Jessica Roberts" userId="831782ca-6a3f-4cbd-8621-3600d0a72af9" providerId="ADAL" clId="{967921F5-8C09-4F69-B45F-D2ABF4092CCB}" dt="2023-04-18T16:13:17.251" v="6820" actId="478"/>
          <ac:cxnSpMkLst>
            <pc:docMk/>
            <pc:sldMk cId="3351834144" sldId="566"/>
            <ac:cxnSpMk id="13" creationId="{92EB29F9-C2A3-44AA-9521-520B22C9C889}"/>
          </ac:cxnSpMkLst>
        </pc:cxnChg>
      </pc:sldChg>
      <pc:sldChg chg="add del">
        <pc:chgData name="Jessica Roberts" userId="831782ca-6a3f-4cbd-8621-3600d0a72af9" providerId="ADAL" clId="{967921F5-8C09-4F69-B45F-D2ABF4092CCB}" dt="2023-04-20T01:15:05.352" v="7387" actId="47"/>
        <pc:sldMkLst>
          <pc:docMk/>
          <pc:sldMk cId="3930692694" sldId="567"/>
        </pc:sldMkLst>
      </pc:sldChg>
      <pc:sldChg chg="addSp modSp new mod setBg">
        <pc:chgData name="Jessica Roberts" userId="831782ca-6a3f-4cbd-8621-3600d0a72af9" providerId="ADAL" clId="{967921F5-8C09-4F69-B45F-D2ABF4092CCB}" dt="2023-04-20T01:15:57.036" v="7391" actId="26606"/>
        <pc:sldMkLst>
          <pc:docMk/>
          <pc:sldMk cId="4111853715" sldId="567"/>
        </pc:sldMkLst>
        <pc:spChg chg="add">
          <ac:chgData name="Jessica Roberts" userId="831782ca-6a3f-4cbd-8621-3600d0a72af9" providerId="ADAL" clId="{967921F5-8C09-4F69-B45F-D2ABF4092CCB}" dt="2023-04-20T01:15:57.036" v="7391" actId="26606"/>
          <ac:spMkLst>
            <pc:docMk/>
            <pc:sldMk cId="4111853715" sldId="567"/>
            <ac:spMk id="1031" creationId="{DA2E7C1E-2B5A-4BBA-AE51-1CD8C19309D7}"/>
          </ac:spMkLst>
        </pc:spChg>
        <pc:spChg chg="add">
          <ac:chgData name="Jessica Roberts" userId="831782ca-6a3f-4cbd-8621-3600d0a72af9" providerId="ADAL" clId="{967921F5-8C09-4F69-B45F-D2ABF4092CCB}" dt="2023-04-20T01:15:57.036" v="7391" actId="26606"/>
          <ac:spMkLst>
            <pc:docMk/>
            <pc:sldMk cId="4111853715" sldId="567"/>
            <ac:spMk id="1033" creationId="{43DF76B1-5174-4FAF-9D19-FFEE98426836}"/>
          </ac:spMkLst>
        </pc:spChg>
        <pc:picChg chg="add mod">
          <ac:chgData name="Jessica Roberts" userId="831782ca-6a3f-4cbd-8621-3600d0a72af9" providerId="ADAL" clId="{967921F5-8C09-4F69-B45F-D2ABF4092CCB}" dt="2023-04-20T01:15:57.036" v="7391" actId="26606"/>
          <ac:picMkLst>
            <pc:docMk/>
            <pc:sldMk cId="4111853715" sldId="567"/>
            <ac:picMk id="1026" creationId="{7EA0D8E5-B143-9614-811E-54D5BAF087AE}"/>
          </ac:picMkLst>
        </pc:picChg>
      </pc:sldChg>
      <pc:sldChg chg="add del">
        <pc:chgData name="Jessica Roberts" userId="831782ca-6a3f-4cbd-8621-3600d0a72af9" providerId="ADAL" clId="{967921F5-8C09-4F69-B45F-D2ABF4092CCB}" dt="2023-04-20T01:15:08.753" v="7388" actId="47"/>
        <pc:sldMkLst>
          <pc:docMk/>
          <pc:sldMk cId="1127159573" sldId="568"/>
        </pc:sldMkLst>
      </pc:sldChg>
      <pc:sldMasterChg chg="delSldLayout">
        <pc:chgData name="Jessica Roberts" userId="831782ca-6a3f-4cbd-8621-3600d0a72af9" providerId="ADAL" clId="{967921F5-8C09-4F69-B45F-D2ABF4092CCB}" dt="2023-04-20T01:14:41.338" v="7378" actId="47"/>
        <pc:sldMasterMkLst>
          <pc:docMk/>
          <pc:sldMasterMk cId="84353895" sldId="2147483660"/>
        </pc:sldMasterMkLst>
        <pc:sldLayoutChg chg="del">
          <pc:chgData name="Jessica Roberts" userId="831782ca-6a3f-4cbd-8621-3600d0a72af9" providerId="ADAL" clId="{967921F5-8C09-4F69-B45F-D2ABF4092CCB}" dt="2023-04-20T01:14:41.338" v="7378" actId="47"/>
          <pc:sldLayoutMkLst>
            <pc:docMk/>
            <pc:sldMasterMk cId="84353895" sldId="2147483660"/>
            <pc:sldLayoutMk cId="2998370789" sldId="2147483672"/>
          </pc:sldLayoutMkLst>
        </pc:sldLayoutChg>
      </pc:sldMasterChg>
      <pc:sldMasterChg chg="del delSldLayout">
        <pc:chgData name="Jessica Roberts" userId="831782ca-6a3f-4cbd-8621-3600d0a72af9" providerId="ADAL" clId="{967921F5-8C09-4F69-B45F-D2ABF4092CCB}" dt="2023-04-20T01:14:59.122" v="7385" actId="47"/>
        <pc:sldMasterMkLst>
          <pc:docMk/>
          <pc:sldMasterMk cId="2057226663" sldId="2147483687"/>
        </pc:sldMasterMkLst>
        <pc:sldLayoutChg chg="del">
          <pc:chgData name="Jessica Roberts" userId="831782ca-6a3f-4cbd-8621-3600d0a72af9" providerId="ADAL" clId="{967921F5-8C09-4F69-B45F-D2ABF4092CCB}" dt="2023-04-20T01:14:59.122" v="7385" actId="47"/>
          <pc:sldLayoutMkLst>
            <pc:docMk/>
            <pc:sldMasterMk cId="2057226663" sldId="2147483687"/>
            <pc:sldLayoutMk cId="606990370" sldId="2147483688"/>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2881616052" sldId="2147483689"/>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1074280071" sldId="2147483690"/>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261050307" sldId="2147483691"/>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1379514944" sldId="2147483692"/>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3652386010" sldId="2147483693"/>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1807462020" sldId="2147483694"/>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3389818133" sldId="2147483695"/>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2400147703" sldId="2147483696"/>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2818170914" sldId="2147483697"/>
          </pc:sldLayoutMkLst>
        </pc:sldLayoutChg>
        <pc:sldLayoutChg chg="del">
          <pc:chgData name="Jessica Roberts" userId="831782ca-6a3f-4cbd-8621-3600d0a72af9" providerId="ADAL" clId="{967921F5-8C09-4F69-B45F-D2ABF4092CCB}" dt="2023-04-20T01:14:59.122" v="7385" actId="47"/>
          <pc:sldLayoutMkLst>
            <pc:docMk/>
            <pc:sldMasterMk cId="2057226663" sldId="2147483687"/>
            <pc:sldLayoutMk cId="3054291437" sldId="2147483698"/>
          </pc:sldLayoutMkLst>
        </pc:sldLayoutChg>
      </pc:sldMasterChg>
      <pc:sldMasterChg chg="del delSldLayout">
        <pc:chgData name="Jessica Roberts" userId="831782ca-6a3f-4cbd-8621-3600d0a72af9" providerId="ADAL" clId="{967921F5-8C09-4F69-B45F-D2ABF4092CCB}" dt="2023-04-20T01:15:01.234" v="7386" actId="47"/>
        <pc:sldMasterMkLst>
          <pc:docMk/>
          <pc:sldMasterMk cId="1592448023" sldId="2147483699"/>
        </pc:sldMasterMkLst>
        <pc:sldLayoutChg chg="del">
          <pc:chgData name="Jessica Roberts" userId="831782ca-6a3f-4cbd-8621-3600d0a72af9" providerId="ADAL" clId="{967921F5-8C09-4F69-B45F-D2ABF4092CCB}" dt="2023-04-20T01:15:01.234" v="7386" actId="47"/>
          <pc:sldLayoutMkLst>
            <pc:docMk/>
            <pc:sldMasterMk cId="1592448023" sldId="2147483699"/>
            <pc:sldLayoutMk cId="435893908" sldId="2147483700"/>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3015623279" sldId="2147483701"/>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3997930400" sldId="2147483702"/>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2057257454" sldId="2147483703"/>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2503228883" sldId="2147483704"/>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3537494690" sldId="2147483705"/>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4152231654" sldId="2147483706"/>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2789809755" sldId="2147483707"/>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3336231874" sldId="2147483708"/>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390863857" sldId="2147483709"/>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3566309264" sldId="2147483710"/>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3956809602" sldId="2147483711"/>
          </pc:sldLayoutMkLst>
        </pc:sldLayoutChg>
        <pc:sldLayoutChg chg="del">
          <pc:chgData name="Jessica Roberts" userId="831782ca-6a3f-4cbd-8621-3600d0a72af9" providerId="ADAL" clId="{967921F5-8C09-4F69-B45F-D2ABF4092CCB}" dt="2023-04-20T01:15:01.234" v="7386" actId="47"/>
          <pc:sldLayoutMkLst>
            <pc:docMk/>
            <pc:sldMasterMk cId="1592448023" sldId="2147483699"/>
            <pc:sldLayoutMk cId="1577562813" sldId="2147483712"/>
          </pc:sldLayoutMkLst>
        </pc:sldLayoutChg>
      </pc:sldMasterChg>
    </pc:docChg>
  </pc:docChgLst>
  <pc:docChgLst>
    <pc:chgData name="David Stacey" userId="S::david.stacey@uwtsd.ac.uk::6e25bcea-c703-499a-b54e-663d1eeaca2d" providerId="AD" clId="Web-{914C6921-C7FD-7444-AAEB-9B387B624962}"/>
    <pc:docChg chg="addSld delSld modSld sldOrd">
      <pc:chgData name="David Stacey" userId="S::david.stacey@uwtsd.ac.uk::6e25bcea-c703-499a-b54e-663d1eeaca2d" providerId="AD" clId="Web-{914C6921-C7FD-7444-AAEB-9B387B624962}" dt="2021-01-29T12:30:31.163" v="61" actId="14100"/>
      <pc:docMkLst>
        <pc:docMk/>
      </pc:docMkLst>
      <pc:sldChg chg="modSp">
        <pc:chgData name="David Stacey" userId="S::david.stacey@uwtsd.ac.uk::6e25bcea-c703-499a-b54e-663d1eeaca2d" providerId="AD" clId="Web-{914C6921-C7FD-7444-AAEB-9B387B624962}" dt="2021-01-29T12:22:56.644" v="1" actId="14100"/>
        <pc:sldMkLst>
          <pc:docMk/>
          <pc:sldMk cId="1846781794" sldId="299"/>
        </pc:sldMkLst>
        <pc:spChg chg="mod">
          <ac:chgData name="David Stacey" userId="S::david.stacey@uwtsd.ac.uk::6e25bcea-c703-499a-b54e-663d1eeaca2d" providerId="AD" clId="Web-{914C6921-C7FD-7444-AAEB-9B387B624962}" dt="2021-01-29T12:22:56.644" v="1" actId="14100"/>
          <ac:spMkLst>
            <pc:docMk/>
            <pc:sldMk cId="1846781794" sldId="299"/>
            <ac:spMk id="6" creationId="{DDD5D54B-7575-4240-BC79-C8E68B1FD9C9}"/>
          </ac:spMkLst>
        </pc:spChg>
        <pc:spChg chg="mod">
          <ac:chgData name="David Stacey" userId="S::david.stacey@uwtsd.ac.uk::6e25bcea-c703-499a-b54e-663d1eeaca2d" providerId="AD" clId="Web-{914C6921-C7FD-7444-AAEB-9B387B624962}" dt="2021-01-29T12:22:56.644" v="1" actId="14100"/>
          <ac:spMkLst>
            <pc:docMk/>
            <pc:sldMk cId="1846781794" sldId="299"/>
            <ac:spMk id="7" creationId="{6B76265D-6E93-427E-B583-9817A4A65720}"/>
          </ac:spMkLst>
        </pc:spChg>
      </pc:sldChg>
      <pc:sldChg chg="del">
        <pc:chgData name="David Stacey" userId="S::david.stacey@uwtsd.ac.uk::6e25bcea-c703-499a-b54e-663d1eeaca2d" providerId="AD" clId="Web-{914C6921-C7FD-7444-AAEB-9B387B624962}" dt="2021-01-29T12:27:40.443" v="3"/>
        <pc:sldMkLst>
          <pc:docMk/>
          <pc:sldMk cId="3205201378" sldId="414"/>
        </pc:sldMkLst>
      </pc:sldChg>
      <pc:sldChg chg="add replId">
        <pc:chgData name="David Stacey" userId="S::david.stacey@uwtsd.ac.uk::6e25bcea-c703-499a-b54e-663d1eeaca2d" providerId="AD" clId="Web-{914C6921-C7FD-7444-AAEB-9B387B624962}" dt="2021-01-29T12:27:35.911" v="2"/>
        <pc:sldMkLst>
          <pc:docMk/>
          <pc:sldMk cId="1520270362" sldId="424"/>
        </pc:sldMkLst>
      </pc:sldChg>
      <pc:sldChg chg="addSp delSp modSp new mod ord setBg setClrOvrMap">
        <pc:chgData name="David Stacey" userId="S::david.stacey@uwtsd.ac.uk::6e25bcea-c703-499a-b54e-663d1eeaca2d" providerId="AD" clId="Web-{914C6921-C7FD-7444-AAEB-9B387B624962}" dt="2021-01-29T12:30:31.163" v="61" actId="14100"/>
        <pc:sldMkLst>
          <pc:docMk/>
          <pc:sldMk cId="399422237" sldId="425"/>
        </pc:sldMkLst>
        <pc:spChg chg="del">
          <ac:chgData name="David Stacey" userId="S::david.stacey@uwtsd.ac.uk::6e25bcea-c703-499a-b54e-663d1eeaca2d" providerId="AD" clId="Web-{914C6921-C7FD-7444-AAEB-9B387B624962}" dt="2021-01-29T12:29:30.303" v="15"/>
          <ac:spMkLst>
            <pc:docMk/>
            <pc:sldMk cId="399422237" sldId="425"/>
            <ac:spMk id="2" creationId="{24D4BCD0-3D6C-4F3A-B52D-972B5FB668E5}"/>
          </ac:spMkLst>
        </pc:spChg>
        <pc:spChg chg="mod">
          <ac:chgData name="David Stacey" userId="S::david.stacey@uwtsd.ac.uk::6e25bcea-c703-499a-b54e-663d1eeaca2d" providerId="AD" clId="Web-{914C6921-C7FD-7444-AAEB-9B387B624962}" dt="2021-01-29T12:30:20.085" v="51" actId="14100"/>
          <ac:spMkLst>
            <pc:docMk/>
            <pc:sldMk cId="399422237" sldId="425"/>
            <ac:spMk id="3" creationId="{4228B411-C4E8-44A4-B5A1-DB2B08A3AF13}"/>
          </ac:spMkLst>
        </pc:spChg>
        <pc:spChg chg="mod">
          <ac:chgData name="David Stacey" userId="S::david.stacey@uwtsd.ac.uk::6e25bcea-c703-499a-b54e-663d1eeaca2d" providerId="AD" clId="Web-{914C6921-C7FD-7444-AAEB-9B387B624962}" dt="2021-01-29T12:30:31.163" v="61" actId="14100"/>
          <ac:spMkLst>
            <pc:docMk/>
            <pc:sldMk cId="399422237" sldId="425"/>
            <ac:spMk id="4" creationId="{313E3B23-B681-469F-9087-FB5F54659EB3}"/>
          </ac:spMkLst>
        </pc:spChg>
        <pc:spChg chg="add">
          <ac:chgData name="David Stacey" userId="S::david.stacey@uwtsd.ac.uk::6e25bcea-c703-499a-b54e-663d1eeaca2d" providerId="AD" clId="Web-{914C6921-C7FD-7444-AAEB-9B387B624962}" dt="2021-01-29T12:30:08.803" v="42"/>
          <ac:spMkLst>
            <pc:docMk/>
            <pc:sldMk cId="399422237" sldId="425"/>
            <ac:spMk id="9" creationId="{1E214AA7-F028-4A0D-8698-61AEC754D1BC}"/>
          </ac:spMkLst>
        </pc:spChg>
        <pc:cxnChg chg="add">
          <ac:chgData name="David Stacey" userId="S::david.stacey@uwtsd.ac.uk::6e25bcea-c703-499a-b54e-663d1eeaca2d" providerId="AD" clId="Web-{914C6921-C7FD-7444-AAEB-9B387B624962}" dt="2021-01-29T12:30:08.803" v="42"/>
          <ac:cxnSpMkLst>
            <pc:docMk/>
            <pc:sldMk cId="399422237" sldId="425"/>
            <ac:cxnSpMk id="11" creationId="{D6206FDC-2777-4D7F-AF9C-73413DA664C9}"/>
          </ac:cxnSpMkLst>
        </pc:cxnChg>
      </pc:sldChg>
    </pc:docChg>
  </pc:docChgLst>
  <pc:docChgLst>
    <pc:chgData name="Kelly Gipson" userId="S::kelly.gipson@uwtsd.ac.uk::28f9bcc8-68fc-4332-bdb5-69018cd92009" providerId="AD" clId="Web-{CAC2D166-26FF-45AA-936E-4745122BA71F}"/>
    <pc:docChg chg="addSld modSld">
      <pc:chgData name="Kelly Gipson" userId="S::kelly.gipson@uwtsd.ac.uk::28f9bcc8-68fc-4332-bdb5-69018cd92009" providerId="AD" clId="Web-{CAC2D166-26FF-45AA-936E-4745122BA71F}" dt="2021-02-03T14:05:47.814" v="43" actId="20577"/>
      <pc:docMkLst>
        <pc:docMk/>
      </pc:docMkLst>
      <pc:sldChg chg="addSp delSp modSp">
        <pc:chgData name="Kelly Gipson" userId="S::kelly.gipson@uwtsd.ac.uk::28f9bcc8-68fc-4332-bdb5-69018cd92009" providerId="AD" clId="Web-{CAC2D166-26FF-45AA-936E-4745122BA71F}" dt="2021-02-03T13:56:40.113" v="10"/>
        <pc:sldMkLst>
          <pc:docMk/>
          <pc:sldMk cId="3965527899" sldId="311"/>
        </pc:sldMkLst>
        <pc:spChg chg="add del">
          <ac:chgData name="Kelly Gipson" userId="S::kelly.gipson@uwtsd.ac.uk::28f9bcc8-68fc-4332-bdb5-69018cd92009" providerId="AD" clId="Web-{CAC2D166-26FF-45AA-936E-4745122BA71F}" dt="2021-02-03T13:56:40.113" v="10"/>
          <ac:spMkLst>
            <pc:docMk/>
            <pc:sldMk cId="3965527899" sldId="311"/>
            <ac:spMk id="27" creationId="{A8D57A06-A426-446D-B02C-A2DC6B62E45E}"/>
          </ac:spMkLst>
        </pc:spChg>
        <pc:spChg chg="add del">
          <ac:chgData name="Kelly Gipson" userId="S::kelly.gipson@uwtsd.ac.uk::28f9bcc8-68fc-4332-bdb5-69018cd92009" providerId="AD" clId="Web-{CAC2D166-26FF-45AA-936E-4745122BA71F}" dt="2021-02-03T13:56:40.113" v="10"/>
          <ac:spMkLst>
            <pc:docMk/>
            <pc:sldMk cId="3965527899" sldId="311"/>
            <ac:spMk id="28" creationId="{AB8C311F-7253-4AED-9701-7FC0708C41C7}"/>
          </ac:spMkLst>
        </pc:spChg>
        <pc:spChg chg="add del">
          <ac:chgData name="Kelly Gipson" userId="S::kelly.gipson@uwtsd.ac.uk::28f9bcc8-68fc-4332-bdb5-69018cd92009" providerId="AD" clId="Web-{CAC2D166-26FF-45AA-936E-4745122BA71F}" dt="2021-02-03T13:56:40.113" v="10"/>
          <ac:spMkLst>
            <pc:docMk/>
            <pc:sldMk cId="3965527899" sldId="311"/>
            <ac:spMk id="29" creationId="{E2384209-CB15-4CDF-9D31-C44FD9A3F20D}"/>
          </ac:spMkLst>
        </pc:spChg>
        <pc:spChg chg="add del">
          <ac:chgData name="Kelly Gipson" userId="S::kelly.gipson@uwtsd.ac.uk::28f9bcc8-68fc-4332-bdb5-69018cd92009" providerId="AD" clId="Web-{CAC2D166-26FF-45AA-936E-4745122BA71F}" dt="2021-02-03T13:56:40.113" v="10"/>
          <ac:spMkLst>
            <pc:docMk/>
            <pc:sldMk cId="3965527899" sldId="311"/>
            <ac:spMk id="30" creationId="{2633B3B5-CC90-43F0-8714-D31D1F3F0209}"/>
          </ac:spMkLst>
        </pc:spChg>
        <pc:spChg chg="add">
          <ac:chgData name="Kelly Gipson" userId="S::kelly.gipson@uwtsd.ac.uk::28f9bcc8-68fc-4332-bdb5-69018cd92009" providerId="AD" clId="Web-{CAC2D166-26FF-45AA-936E-4745122BA71F}" dt="2021-02-03T13:56:40.113" v="10"/>
          <ac:spMkLst>
            <pc:docMk/>
            <pc:sldMk cId="3965527899" sldId="311"/>
            <ac:spMk id="32" creationId="{AB8C311F-7253-4AED-9701-7FC0708C41C7}"/>
          </ac:spMkLst>
        </pc:spChg>
        <pc:spChg chg="add">
          <ac:chgData name="Kelly Gipson" userId="S::kelly.gipson@uwtsd.ac.uk::28f9bcc8-68fc-4332-bdb5-69018cd92009" providerId="AD" clId="Web-{CAC2D166-26FF-45AA-936E-4745122BA71F}" dt="2021-02-03T13:56:40.113" v="10"/>
          <ac:spMkLst>
            <pc:docMk/>
            <pc:sldMk cId="3965527899" sldId="311"/>
            <ac:spMk id="33" creationId="{E2384209-CB15-4CDF-9D31-C44FD9A3F20D}"/>
          </ac:spMkLst>
        </pc:spChg>
        <pc:spChg chg="add del">
          <ac:chgData name="Kelly Gipson" userId="S::kelly.gipson@uwtsd.ac.uk::28f9bcc8-68fc-4332-bdb5-69018cd92009" providerId="AD" clId="Web-{CAC2D166-26FF-45AA-936E-4745122BA71F}" dt="2021-02-03T13:56:40.113" v="9"/>
          <ac:spMkLst>
            <pc:docMk/>
            <pc:sldMk cId="3965527899" sldId="311"/>
            <ac:spMk id="35" creationId="{32BC26D8-82FB-445E-AA49-62A77D7C1EE0}"/>
          </ac:spMkLst>
        </pc:spChg>
        <pc:spChg chg="add del">
          <ac:chgData name="Kelly Gipson" userId="S::kelly.gipson@uwtsd.ac.uk::28f9bcc8-68fc-4332-bdb5-69018cd92009" providerId="AD" clId="Web-{CAC2D166-26FF-45AA-936E-4745122BA71F}" dt="2021-02-03T13:56:40.113" v="9"/>
          <ac:spMkLst>
            <pc:docMk/>
            <pc:sldMk cId="3965527899" sldId="311"/>
            <ac:spMk id="37" creationId="{CB44330D-EA18-4254-AA95-EB49948539B8}"/>
          </ac:spMkLst>
        </pc:spChg>
        <pc:spChg chg="add">
          <ac:chgData name="Kelly Gipson" userId="S::kelly.gipson@uwtsd.ac.uk::28f9bcc8-68fc-4332-bdb5-69018cd92009" providerId="AD" clId="Web-{CAC2D166-26FF-45AA-936E-4745122BA71F}" dt="2021-02-03T13:56:40.113" v="10"/>
          <ac:spMkLst>
            <pc:docMk/>
            <pc:sldMk cId="3965527899" sldId="311"/>
            <ac:spMk id="39" creationId="{2633B3B5-CC90-43F0-8714-D31D1F3F0209}"/>
          </ac:spMkLst>
        </pc:spChg>
        <pc:spChg chg="add">
          <ac:chgData name="Kelly Gipson" userId="S::kelly.gipson@uwtsd.ac.uk::28f9bcc8-68fc-4332-bdb5-69018cd92009" providerId="AD" clId="Web-{CAC2D166-26FF-45AA-936E-4745122BA71F}" dt="2021-02-03T13:56:40.113" v="10"/>
          <ac:spMkLst>
            <pc:docMk/>
            <pc:sldMk cId="3965527899" sldId="311"/>
            <ac:spMk id="41" creationId="{A8D57A06-A426-446D-B02C-A2DC6B62E45E}"/>
          </ac:spMkLst>
        </pc:spChg>
        <pc:picChg chg="add del mod">
          <ac:chgData name="Kelly Gipson" userId="S::kelly.gipson@uwtsd.ac.uk::28f9bcc8-68fc-4332-bdb5-69018cd92009" providerId="AD" clId="Web-{CAC2D166-26FF-45AA-936E-4745122BA71F}" dt="2021-02-03T13:54:57.938" v="1"/>
          <ac:picMkLst>
            <pc:docMk/>
            <pc:sldMk cId="3965527899" sldId="311"/>
            <ac:picMk id="2" creationId="{7FA384D2-22DB-45D6-AB13-5AC4521E2981}"/>
          </ac:picMkLst>
        </pc:picChg>
        <pc:picChg chg="mod">
          <ac:chgData name="Kelly Gipson" userId="S::kelly.gipson@uwtsd.ac.uk::28f9bcc8-68fc-4332-bdb5-69018cd92009" providerId="AD" clId="Web-{CAC2D166-26FF-45AA-936E-4745122BA71F}" dt="2021-02-03T13:56:40.113" v="9"/>
          <ac:picMkLst>
            <pc:docMk/>
            <pc:sldMk cId="3965527899" sldId="311"/>
            <ac:picMk id="5" creationId="{B16FCCAA-EA63-4C2A-82BD-0695056DE5A2}"/>
          </ac:picMkLst>
        </pc:picChg>
      </pc:sldChg>
      <pc:sldChg chg="modSp">
        <pc:chgData name="Kelly Gipson" userId="S::kelly.gipson@uwtsd.ac.uk::28f9bcc8-68fc-4332-bdb5-69018cd92009" providerId="AD" clId="Web-{CAC2D166-26FF-45AA-936E-4745122BA71F}" dt="2021-02-03T14:05:47.814" v="43" actId="20577"/>
        <pc:sldMkLst>
          <pc:docMk/>
          <pc:sldMk cId="399422237" sldId="425"/>
        </pc:sldMkLst>
        <pc:spChg chg="mod">
          <ac:chgData name="Kelly Gipson" userId="S::kelly.gipson@uwtsd.ac.uk::28f9bcc8-68fc-4332-bdb5-69018cd92009" providerId="AD" clId="Web-{CAC2D166-26FF-45AA-936E-4745122BA71F}" dt="2021-02-03T14:05:47.814" v="43" actId="20577"/>
          <ac:spMkLst>
            <pc:docMk/>
            <pc:sldMk cId="399422237" sldId="425"/>
            <ac:spMk id="3" creationId="{4228B411-C4E8-44A4-B5A1-DB2B08A3AF13}"/>
          </ac:spMkLst>
        </pc:spChg>
      </pc:sldChg>
      <pc:sldChg chg="addSp delSp modSp new mod setBg">
        <pc:chgData name="Kelly Gipson" userId="S::kelly.gipson@uwtsd.ac.uk::28f9bcc8-68fc-4332-bdb5-69018cd92009" providerId="AD" clId="Web-{CAC2D166-26FF-45AA-936E-4745122BA71F}" dt="2021-02-03T13:56:44.566" v="11"/>
        <pc:sldMkLst>
          <pc:docMk/>
          <pc:sldMk cId="2647269298" sldId="427"/>
        </pc:sldMkLst>
        <pc:spChg chg="add del">
          <ac:chgData name="Kelly Gipson" userId="S::kelly.gipson@uwtsd.ac.uk::28f9bcc8-68fc-4332-bdb5-69018cd92009" providerId="AD" clId="Web-{CAC2D166-26FF-45AA-936E-4745122BA71F}" dt="2021-02-03T13:56:05.721" v="7"/>
          <ac:spMkLst>
            <pc:docMk/>
            <pc:sldMk cId="2647269298" sldId="427"/>
            <ac:spMk id="7" creationId="{42A4FC2C-047E-45A5-965D-8E1E3BF09BC6}"/>
          </ac:spMkLst>
        </pc:spChg>
        <pc:spChg chg="add del">
          <ac:chgData name="Kelly Gipson" userId="S::kelly.gipson@uwtsd.ac.uk::28f9bcc8-68fc-4332-bdb5-69018cd92009" providerId="AD" clId="Web-{CAC2D166-26FF-45AA-936E-4745122BA71F}" dt="2021-02-03T13:56:44.566" v="11"/>
          <ac:spMkLst>
            <pc:docMk/>
            <pc:sldMk cId="2647269298" sldId="427"/>
            <ac:spMk id="12" creationId="{32BC26D8-82FB-445E-AA49-62A77D7C1EE0}"/>
          </ac:spMkLst>
        </pc:spChg>
        <pc:spChg chg="add del">
          <ac:chgData name="Kelly Gipson" userId="S::kelly.gipson@uwtsd.ac.uk::28f9bcc8-68fc-4332-bdb5-69018cd92009" providerId="AD" clId="Web-{CAC2D166-26FF-45AA-936E-4745122BA71F}" dt="2021-02-03T13:56:44.566" v="11"/>
          <ac:spMkLst>
            <pc:docMk/>
            <pc:sldMk cId="2647269298" sldId="427"/>
            <ac:spMk id="14" creationId="{CB44330D-EA18-4254-AA95-EB49948539B8}"/>
          </ac:spMkLst>
        </pc:spChg>
        <pc:spChg chg="add">
          <ac:chgData name="Kelly Gipson" userId="S::kelly.gipson@uwtsd.ac.uk::28f9bcc8-68fc-4332-bdb5-69018cd92009" providerId="AD" clId="Web-{CAC2D166-26FF-45AA-936E-4745122BA71F}" dt="2021-02-03T13:56:44.566" v="11"/>
          <ac:spMkLst>
            <pc:docMk/>
            <pc:sldMk cId="2647269298" sldId="427"/>
            <ac:spMk id="19" creationId="{AB8C311F-7253-4AED-9701-7FC0708C41C7}"/>
          </ac:spMkLst>
        </pc:spChg>
        <pc:spChg chg="add">
          <ac:chgData name="Kelly Gipson" userId="S::kelly.gipson@uwtsd.ac.uk::28f9bcc8-68fc-4332-bdb5-69018cd92009" providerId="AD" clId="Web-{CAC2D166-26FF-45AA-936E-4745122BA71F}" dt="2021-02-03T13:56:44.566" v="11"/>
          <ac:spMkLst>
            <pc:docMk/>
            <pc:sldMk cId="2647269298" sldId="427"/>
            <ac:spMk id="21" creationId="{E2384209-CB15-4CDF-9D31-C44FD9A3F20D}"/>
          </ac:spMkLst>
        </pc:spChg>
        <pc:spChg chg="add">
          <ac:chgData name="Kelly Gipson" userId="S::kelly.gipson@uwtsd.ac.uk::28f9bcc8-68fc-4332-bdb5-69018cd92009" providerId="AD" clId="Web-{CAC2D166-26FF-45AA-936E-4745122BA71F}" dt="2021-02-03T13:56:44.566" v="11"/>
          <ac:spMkLst>
            <pc:docMk/>
            <pc:sldMk cId="2647269298" sldId="427"/>
            <ac:spMk id="23" creationId="{2633B3B5-CC90-43F0-8714-D31D1F3F0209}"/>
          </ac:spMkLst>
        </pc:spChg>
        <pc:spChg chg="add">
          <ac:chgData name="Kelly Gipson" userId="S::kelly.gipson@uwtsd.ac.uk::28f9bcc8-68fc-4332-bdb5-69018cd92009" providerId="AD" clId="Web-{CAC2D166-26FF-45AA-936E-4745122BA71F}" dt="2021-02-03T13:56:44.566" v="11"/>
          <ac:spMkLst>
            <pc:docMk/>
            <pc:sldMk cId="2647269298" sldId="427"/>
            <ac:spMk id="25" creationId="{A8D57A06-A426-446D-B02C-A2DC6B62E45E}"/>
          </ac:spMkLst>
        </pc:spChg>
        <pc:picChg chg="add del mod">
          <ac:chgData name="Kelly Gipson" userId="S::kelly.gipson@uwtsd.ac.uk::28f9bcc8-68fc-4332-bdb5-69018cd92009" providerId="AD" clId="Web-{CAC2D166-26FF-45AA-936E-4745122BA71F}" dt="2021-02-03T13:55:22.251" v="5"/>
          <ac:picMkLst>
            <pc:docMk/>
            <pc:sldMk cId="2647269298" sldId="427"/>
            <ac:picMk id="2" creationId="{409183B6-FF8F-4CB8-B996-75C6BB689D07}"/>
          </ac:picMkLst>
        </pc:picChg>
        <pc:picChg chg="add mod">
          <ac:chgData name="Kelly Gipson" userId="S::kelly.gipson@uwtsd.ac.uk::28f9bcc8-68fc-4332-bdb5-69018cd92009" providerId="AD" clId="Web-{CAC2D166-26FF-45AA-936E-4745122BA71F}" dt="2021-02-03T13:56:44.566" v="11"/>
          <ac:picMkLst>
            <pc:docMk/>
            <pc:sldMk cId="2647269298" sldId="427"/>
            <ac:picMk id="3" creationId="{5764F1C2-CF00-4AE3-A658-5FEC858EFCCC}"/>
          </ac:picMkLst>
        </pc:picChg>
      </pc:sldChg>
    </pc:docChg>
  </pc:docChgLst>
  <pc:docChgLst>
    <pc:chgData name="Jessica Roberts" userId="831782ca-6a3f-4cbd-8621-3600d0a72af9" providerId="ADAL" clId="{81691503-23A8-4C97-B2C6-7CC504228D68}"/>
    <pc:docChg chg="undo custSel addSld delSld modSld sldOrd">
      <pc:chgData name="Jessica Roberts" userId="831782ca-6a3f-4cbd-8621-3600d0a72af9" providerId="ADAL" clId="{81691503-23A8-4C97-B2C6-7CC504228D68}" dt="2022-03-17T13:03:38.727" v="4171" actId="20577"/>
      <pc:docMkLst>
        <pc:docMk/>
      </pc:docMkLst>
      <pc:sldChg chg="addSp delSp modSp mod">
        <pc:chgData name="Jessica Roberts" userId="831782ca-6a3f-4cbd-8621-3600d0a72af9" providerId="ADAL" clId="{81691503-23A8-4C97-B2C6-7CC504228D68}" dt="2022-03-11T15:46:35.885" v="172" actId="20577"/>
        <pc:sldMkLst>
          <pc:docMk/>
          <pc:sldMk cId="1743118846" sldId="257"/>
        </pc:sldMkLst>
        <pc:spChg chg="mod">
          <ac:chgData name="Jessica Roberts" userId="831782ca-6a3f-4cbd-8621-3600d0a72af9" providerId="ADAL" clId="{81691503-23A8-4C97-B2C6-7CC504228D68}" dt="2022-03-11T15:46:35.885" v="172" actId="20577"/>
          <ac:spMkLst>
            <pc:docMk/>
            <pc:sldMk cId="1743118846" sldId="257"/>
            <ac:spMk id="9" creationId="{00000000-0000-0000-0000-000000000000}"/>
          </ac:spMkLst>
        </pc:spChg>
        <pc:spChg chg="del">
          <ac:chgData name="Jessica Roberts" userId="831782ca-6a3f-4cbd-8621-3600d0a72af9" providerId="ADAL" clId="{81691503-23A8-4C97-B2C6-7CC504228D68}" dt="2022-03-11T15:46:09.414" v="155" actId="478"/>
          <ac:spMkLst>
            <pc:docMk/>
            <pc:sldMk cId="1743118846" sldId="257"/>
            <ac:spMk id="12" creationId="{3DE8CF23-2FA0-42ED-8104-6B04FDE57805}"/>
          </ac:spMkLst>
        </pc:spChg>
        <pc:spChg chg="del mod ord">
          <ac:chgData name="Jessica Roberts" userId="831782ca-6a3f-4cbd-8621-3600d0a72af9" providerId="ADAL" clId="{81691503-23A8-4C97-B2C6-7CC504228D68}" dt="2022-03-11T15:44:56.933" v="46" actId="478"/>
          <ac:spMkLst>
            <pc:docMk/>
            <pc:sldMk cId="1743118846" sldId="257"/>
            <ac:spMk id="15" creationId="{97B58DD4-565A-43BA-B61F-235A36EA6AF4}"/>
          </ac:spMkLst>
        </pc:spChg>
        <pc:spChg chg="add mod">
          <ac:chgData name="Jessica Roberts" userId="831782ca-6a3f-4cbd-8621-3600d0a72af9" providerId="ADAL" clId="{81691503-23A8-4C97-B2C6-7CC504228D68}" dt="2022-03-11T15:46:29.661" v="170" actId="20577"/>
          <ac:spMkLst>
            <pc:docMk/>
            <pc:sldMk cId="1743118846" sldId="257"/>
            <ac:spMk id="16" creationId="{34FE049E-2EF8-443C-84FE-03341624C0E1}"/>
          </ac:spMkLst>
        </pc:spChg>
        <pc:spChg chg="add mod">
          <ac:chgData name="Jessica Roberts" userId="831782ca-6a3f-4cbd-8621-3600d0a72af9" providerId="ADAL" clId="{81691503-23A8-4C97-B2C6-7CC504228D68}" dt="2022-03-11T15:46:06.797" v="154" actId="20577"/>
          <ac:spMkLst>
            <pc:docMk/>
            <pc:sldMk cId="1743118846" sldId="257"/>
            <ac:spMk id="17" creationId="{84E25125-5A84-46EB-850D-27DF6A26C6AE}"/>
          </ac:spMkLst>
        </pc:spChg>
        <pc:picChg chg="add mod modCrop">
          <ac:chgData name="Jessica Roberts" userId="831782ca-6a3f-4cbd-8621-3600d0a72af9" providerId="ADAL" clId="{81691503-23A8-4C97-B2C6-7CC504228D68}" dt="2022-03-11T15:42:56.490" v="31" actId="1076"/>
          <ac:picMkLst>
            <pc:docMk/>
            <pc:sldMk cId="1743118846" sldId="257"/>
            <ac:picMk id="4" creationId="{39EC09FD-9D7B-46DE-BD7E-912FFAE7352F}"/>
          </ac:picMkLst>
        </pc:picChg>
        <pc:picChg chg="mod">
          <ac:chgData name="Jessica Roberts" userId="831782ca-6a3f-4cbd-8621-3600d0a72af9" providerId="ADAL" clId="{81691503-23A8-4C97-B2C6-7CC504228D68}" dt="2022-03-11T15:43:24.623" v="37" actId="1076"/>
          <ac:picMkLst>
            <pc:docMk/>
            <pc:sldMk cId="1743118846" sldId="257"/>
            <ac:picMk id="13" creationId="{48AE829F-AE88-433F-BE10-8FCF965081FF}"/>
          </ac:picMkLst>
        </pc:picChg>
        <pc:picChg chg="del">
          <ac:chgData name="Jessica Roberts" userId="831782ca-6a3f-4cbd-8621-3600d0a72af9" providerId="ADAL" clId="{81691503-23A8-4C97-B2C6-7CC504228D68}" dt="2022-03-11T15:34:57.864" v="0" actId="478"/>
          <ac:picMkLst>
            <pc:docMk/>
            <pc:sldMk cId="1743118846" sldId="257"/>
            <ac:picMk id="14" creationId="{9C7866F8-5F70-4502-AB52-FF47276EE732}"/>
          </ac:picMkLst>
        </pc:picChg>
        <pc:picChg chg="add mod">
          <ac:chgData name="Jessica Roberts" userId="831782ca-6a3f-4cbd-8621-3600d0a72af9" providerId="ADAL" clId="{81691503-23A8-4C97-B2C6-7CC504228D68}" dt="2022-03-11T15:42:47.917" v="28" actId="14100"/>
          <ac:picMkLst>
            <pc:docMk/>
            <pc:sldMk cId="1743118846" sldId="257"/>
            <ac:picMk id="1026" creationId="{D20C1C3C-8DC0-483D-B00A-C9F56BC82034}"/>
          </ac:picMkLst>
        </pc:picChg>
        <pc:picChg chg="add del">
          <ac:chgData name="Jessica Roberts" userId="831782ca-6a3f-4cbd-8621-3600d0a72af9" providerId="ADAL" clId="{81691503-23A8-4C97-B2C6-7CC504228D68}" dt="2022-03-11T15:41:32.648" v="15" actId="478"/>
          <ac:picMkLst>
            <pc:docMk/>
            <pc:sldMk cId="1743118846" sldId="257"/>
            <ac:picMk id="1028" creationId="{9F7F8593-4D38-4EE0-B4EF-11E90A1AC2AE}"/>
          </ac:picMkLst>
        </pc:picChg>
        <pc:picChg chg="add del">
          <ac:chgData name="Jessica Roberts" userId="831782ca-6a3f-4cbd-8621-3600d0a72af9" providerId="ADAL" clId="{81691503-23A8-4C97-B2C6-7CC504228D68}" dt="2022-03-11T15:41:53.665" v="17" actId="478"/>
          <ac:picMkLst>
            <pc:docMk/>
            <pc:sldMk cId="1743118846" sldId="257"/>
            <ac:picMk id="1030" creationId="{D94EB1E5-2BF2-46DA-9C9F-A41F92A1F096}"/>
          </ac:picMkLst>
        </pc:picChg>
        <pc:picChg chg="mod">
          <ac:chgData name="Jessica Roberts" userId="831782ca-6a3f-4cbd-8621-3600d0a72af9" providerId="ADAL" clId="{81691503-23A8-4C97-B2C6-7CC504228D68}" dt="2022-03-11T15:42:37.647" v="24" actId="14100"/>
          <ac:picMkLst>
            <pc:docMk/>
            <pc:sldMk cId="1743118846" sldId="257"/>
            <ac:picMk id="6146" creationId="{D872954E-097B-4CFC-881A-160EF879BBA1}"/>
          </ac:picMkLst>
        </pc:picChg>
      </pc:sldChg>
      <pc:sldChg chg="modSp">
        <pc:chgData name="Jessica Roberts" userId="831782ca-6a3f-4cbd-8621-3600d0a72af9" providerId="ADAL" clId="{81691503-23A8-4C97-B2C6-7CC504228D68}" dt="2022-03-16T12:39:29.645" v="3937" actId="1076"/>
        <pc:sldMkLst>
          <pc:docMk/>
          <pc:sldMk cId="2861721990" sldId="258"/>
        </pc:sldMkLst>
        <pc:picChg chg="mod">
          <ac:chgData name="Jessica Roberts" userId="831782ca-6a3f-4cbd-8621-3600d0a72af9" providerId="ADAL" clId="{81691503-23A8-4C97-B2C6-7CC504228D68}" dt="2022-03-16T12:39:29.645" v="3937" actId="1076"/>
          <ac:picMkLst>
            <pc:docMk/>
            <pc:sldMk cId="2861721990" sldId="258"/>
            <ac:picMk id="2050" creationId="{32C9DEDD-C0CC-4DD5-8ABF-CEC94D4A313C}"/>
          </ac:picMkLst>
        </pc:picChg>
      </pc:sldChg>
      <pc:sldChg chg="ord">
        <pc:chgData name="Jessica Roberts" userId="831782ca-6a3f-4cbd-8621-3600d0a72af9" providerId="ADAL" clId="{81691503-23A8-4C97-B2C6-7CC504228D68}" dt="2022-03-11T16:32:29.582" v="1475"/>
        <pc:sldMkLst>
          <pc:docMk/>
          <pc:sldMk cId="3126899587" sldId="283"/>
        </pc:sldMkLst>
      </pc:sldChg>
      <pc:sldChg chg="modNotesTx">
        <pc:chgData name="Jessica Roberts" userId="831782ca-6a3f-4cbd-8621-3600d0a72af9" providerId="ADAL" clId="{81691503-23A8-4C97-B2C6-7CC504228D68}" dt="2022-03-11T16:44:32.032" v="2626" actId="5793"/>
        <pc:sldMkLst>
          <pc:docMk/>
          <pc:sldMk cId="3587299775" sldId="285"/>
        </pc:sldMkLst>
      </pc:sldChg>
      <pc:sldChg chg="del modNotesTx">
        <pc:chgData name="Jessica Roberts" userId="831782ca-6a3f-4cbd-8621-3600d0a72af9" providerId="ADAL" clId="{81691503-23A8-4C97-B2C6-7CC504228D68}" dt="2022-03-11T16:51:15.343" v="3374" actId="47"/>
        <pc:sldMkLst>
          <pc:docMk/>
          <pc:sldMk cId="342790712" sldId="294"/>
        </pc:sldMkLst>
      </pc:sldChg>
      <pc:sldChg chg="modSp mod modNotesTx">
        <pc:chgData name="Jessica Roberts" userId="831782ca-6a3f-4cbd-8621-3600d0a72af9" providerId="ADAL" clId="{81691503-23A8-4C97-B2C6-7CC504228D68}" dt="2022-03-15T09:00:33.838" v="3551" actId="20577"/>
        <pc:sldMkLst>
          <pc:docMk/>
          <pc:sldMk cId="2736740967" sldId="296"/>
        </pc:sldMkLst>
        <pc:spChg chg="mod">
          <ac:chgData name="Jessica Roberts" userId="831782ca-6a3f-4cbd-8621-3600d0a72af9" providerId="ADAL" clId="{81691503-23A8-4C97-B2C6-7CC504228D68}" dt="2022-03-15T08:09:26.744" v="3378" actId="20577"/>
          <ac:spMkLst>
            <pc:docMk/>
            <pc:sldMk cId="2736740967" sldId="296"/>
            <ac:spMk id="3" creationId="{23D136F5-B729-46B9-89D4-B694EDE51A56}"/>
          </ac:spMkLst>
        </pc:spChg>
      </pc:sldChg>
      <pc:sldChg chg="modNotesTx">
        <pc:chgData name="Jessica Roberts" userId="831782ca-6a3f-4cbd-8621-3600d0a72af9" providerId="ADAL" clId="{81691503-23A8-4C97-B2C6-7CC504228D68}" dt="2022-03-15T08:59:56.777" v="3497" actId="20577"/>
        <pc:sldMkLst>
          <pc:docMk/>
          <pc:sldMk cId="2865124614" sldId="297"/>
        </pc:sldMkLst>
      </pc:sldChg>
      <pc:sldChg chg="modSp mod">
        <pc:chgData name="Jessica Roberts" userId="831782ca-6a3f-4cbd-8621-3600d0a72af9" providerId="ADAL" clId="{81691503-23A8-4C97-B2C6-7CC504228D68}" dt="2022-03-17T13:03:29.906" v="4167" actId="20577"/>
        <pc:sldMkLst>
          <pc:docMk/>
          <pc:sldMk cId="1479205000" sldId="300"/>
        </pc:sldMkLst>
        <pc:spChg chg="mod">
          <ac:chgData name="Jessica Roberts" userId="831782ca-6a3f-4cbd-8621-3600d0a72af9" providerId="ADAL" clId="{81691503-23A8-4C97-B2C6-7CC504228D68}" dt="2022-03-17T13:03:29.906" v="4167" actId="20577"/>
          <ac:spMkLst>
            <pc:docMk/>
            <pc:sldMk cId="1479205000" sldId="300"/>
            <ac:spMk id="2" creationId="{C2777194-8284-4ACA-B6B9-EFFCC08EC468}"/>
          </ac:spMkLst>
        </pc:spChg>
      </pc:sldChg>
      <pc:sldChg chg="modSp mod">
        <pc:chgData name="Jessica Roberts" userId="831782ca-6a3f-4cbd-8621-3600d0a72af9" providerId="ADAL" clId="{81691503-23A8-4C97-B2C6-7CC504228D68}" dt="2022-03-17T12:59:35.473" v="4159" actId="20577"/>
        <pc:sldMkLst>
          <pc:docMk/>
          <pc:sldMk cId="3232560162" sldId="307"/>
        </pc:sldMkLst>
        <pc:spChg chg="mod">
          <ac:chgData name="Jessica Roberts" userId="831782ca-6a3f-4cbd-8621-3600d0a72af9" providerId="ADAL" clId="{81691503-23A8-4C97-B2C6-7CC504228D68}" dt="2022-03-17T12:59:35.473" v="4159" actId="20577"/>
          <ac:spMkLst>
            <pc:docMk/>
            <pc:sldMk cId="3232560162" sldId="307"/>
            <ac:spMk id="6" creationId="{1FECDE8A-0826-4E35-9058-4EC25994EEDB}"/>
          </ac:spMkLst>
        </pc:spChg>
      </pc:sldChg>
      <pc:sldChg chg="modSp mod">
        <pc:chgData name="Jessica Roberts" userId="831782ca-6a3f-4cbd-8621-3600d0a72af9" providerId="ADAL" clId="{81691503-23A8-4C97-B2C6-7CC504228D68}" dt="2022-03-17T12:59:30.985" v="4157" actId="20577"/>
        <pc:sldMkLst>
          <pc:docMk/>
          <pc:sldMk cId="3240913844" sldId="308"/>
        </pc:sldMkLst>
        <pc:spChg chg="mod">
          <ac:chgData name="Jessica Roberts" userId="831782ca-6a3f-4cbd-8621-3600d0a72af9" providerId="ADAL" clId="{81691503-23A8-4C97-B2C6-7CC504228D68}" dt="2022-03-17T12:59:30.985" v="4157" actId="20577"/>
          <ac:spMkLst>
            <pc:docMk/>
            <pc:sldMk cId="3240913844" sldId="308"/>
            <ac:spMk id="6" creationId="{1FECDE8A-0826-4E35-9058-4EC25994EEDB}"/>
          </ac:spMkLst>
        </pc:spChg>
      </pc:sldChg>
      <pc:sldChg chg="modSp mod modNotesTx">
        <pc:chgData name="Jessica Roberts" userId="831782ca-6a3f-4cbd-8621-3600d0a72af9" providerId="ADAL" clId="{81691503-23A8-4C97-B2C6-7CC504228D68}" dt="2022-03-15T09:00:23.407" v="3526" actId="20577"/>
        <pc:sldMkLst>
          <pc:docMk/>
          <pc:sldMk cId="2801798628" sldId="312"/>
        </pc:sldMkLst>
        <pc:spChg chg="mod">
          <ac:chgData name="Jessica Roberts" userId="831782ca-6a3f-4cbd-8621-3600d0a72af9" providerId="ADAL" clId="{81691503-23A8-4C97-B2C6-7CC504228D68}" dt="2022-03-15T08:09:35.739" v="3382" actId="20577"/>
          <ac:spMkLst>
            <pc:docMk/>
            <pc:sldMk cId="2801798628" sldId="312"/>
            <ac:spMk id="3" creationId="{23D136F5-B729-46B9-89D4-B694EDE51A56}"/>
          </ac:spMkLst>
        </pc:spChg>
      </pc:sldChg>
      <pc:sldChg chg="modNotesTx">
        <pc:chgData name="Jessica Roberts" userId="831782ca-6a3f-4cbd-8621-3600d0a72af9" providerId="ADAL" clId="{81691503-23A8-4C97-B2C6-7CC504228D68}" dt="2022-03-15T09:23:00.348" v="3602" actId="20577"/>
        <pc:sldMkLst>
          <pc:docMk/>
          <pc:sldMk cId="1611279662" sldId="313"/>
        </pc:sldMkLst>
      </pc:sldChg>
      <pc:sldChg chg="modSp mod">
        <pc:chgData name="Jessica Roberts" userId="831782ca-6a3f-4cbd-8621-3600d0a72af9" providerId="ADAL" clId="{81691503-23A8-4C97-B2C6-7CC504228D68}" dt="2022-03-17T12:59:40.562" v="4161" actId="20577"/>
        <pc:sldMkLst>
          <pc:docMk/>
          <pc:sldMk cId="2994913388" sldId="315"/>
        </pc:sldMkLst>
        <pc:spChg chg="mod">
          <ac:chgData name="Jessica Roberts" userId="831782ca-6a3f-4cbd-8621-3600d0a72af9" providerId="ADAL" clId="{81691503-23A8-4C97-B2C6-7CC504228D68}" dt="2022-03-17T12:59:40.562" v="4161" actId="20577"/>
          <ac:spMkLst>
            <pc:docMk/>
            <pc:sldMk cId="2994913388" sldId="315"/>
            <ac:spMk id="6" creationId="{1FECDE8A-0826-4E35-9058-4EC25994EEDB}"/>
          </ac:spMkLst>
        </pc:spChg>
      </pc:sldChg>
      <pc:sldChg chg="addSp delSp modSp add mod setBg modClrScheme delDesignElem chgLayout modNotesTx">
        <pc:chgData name="Jessica Roberts" userId="831782ca-6a3f-4cbd-8621-3600d0a72af9" providerId="ADAL" clId="{81691503-23A8-4C97-B2C6-7CC504228D68}" dt="2022-03-16T12:34:46.700" v="3807" actId="1076"/>
        <pc:sldMkLst>
          <pc:docMk/>
          <pc:sldMk cId="484402328" sldId="407"/>
        </pc:sldMkLst>
        <pc:spChg chg="mod">
          <ac:chgData name="Jessica Roberts" userId="831782ca-6a3f-4cbd-8621-3600d0a72af9" providerId="ADAL" clId="{81691503-23A8-4C97-B2C6-7CC504228D68}" dt="2022-03-16T12:24:00.983" v="3606" actId="20577"/>
          <ac:spMkLst>
            <pc:docMk/>
            <pc:sldMk cId="484402328" sldId="407"/>
            <ac:spMk id="2" creationId="{27EB8C4E-554F-4415-9DA9-94E6B1B04E3C}"/>
          </ac:spMkLst>
        </pc:spChg>
        <pc:spChg chg="add del mod ord">
          <ac:chgData name="Jessica Roberts" userId="831782ca-6a3f-4cbd-8621-3600d0a72af9" providerId="ADAL" clId="{81691503-23A8-4C97-B2C6-7CC504228D68}" dt="2022-03-16T12:27:52.096" v="3667" actId="478"/>
          <ac:spMkLst>
            <pc:docMk/>
            <pc:sldMk cId="484402328" sldId="407"/>
            <ac:spMk id="4" creationId="{5FBACEF2-6B5F-4F18-96AE-A2E79B8DE611}"/>
          </ac:spMkLst>
        </pc:spChg>
        <pc:spChg chg="add del mod ord">
          <ac:chgData name="Jessica Roberts" userId="831782ca-6a3f-4cbd-8621-3600d0a72af9" providerId="ADAL" clId="{81691503-23A8-4C97-B2C6-7CC504228D68}" dt="2022-03-16T12:32:49.534" v="3716" actId="478"/>
          <ac:spMkLst>
            <pc:docMk/>
            <pc:sldMk cId="484402328" sldId="407"/>
            <ac:spMk id="5" creationId="{96FC5E94-E298-4314-B58D-E2D0CBEA6F9D}"/>
          </ac:spMkLst>
        </pc:spChg>
        <pc:spChg chg="add mod ord">
          <ac:chgData name="Jessica Roberts" userId="831782ca-6a3f-4cbd-8621-3600d0a72af9" providerId="ADAL" clId="{81691503-23A8-4C97-B2C6-7CC504228D68}" dt="2022-03-16T12:34:46.700" v="3807" actId="1076"/>
          <ac:spMkLst>
            <pc:docMk/>
            <pc:sldMk cId="484402328" sldId="407"/>
            <ac:spMk id="6" creationId="{A6BEBB98-6559-4CCD-869B-5FCA0F1CA911}"/>
          </ac:spMkLst>
        </pc:spChg>
        <pc:spChg chg="add del mod">
          <ac:chgData name="Jessica Roberts" userId="831782ca-6a3f-4cbd-8621-3600d0a72af9" providerId="ADAL" clId="{81691503-23A8-4C97-B2C6-7CC504228D68}" dt="2022-03-16T12:33:01.916" v="3718" actId="478"/>
          <ac:spMkLst>
            <pc:docMk/>
            <pc:sldMk cId="484402328" sldId="407"/>
            <ac:spMk id="8" creationId="{97134C17-3C6F-4421-A4F9-BFB19E5EAF1F}"/>
          </ac:spMkLst>
        </pc:spChg>
        <pc:spChg chg="del">
          <ac:chgData name="Jessica Roberts" userId="831782ca-6a3f-4cbd-8621-3600d0a72af9" providerId="ADAL" clId="{81691503-23A8-4C97-B2C6-7CC504228D68}" dt="2022-03-16T12:23:49.789" v="3604"/>
          <ac:spMkLst>
            <pc:docMk/>
            <pc:sldMk cId="484402328" sldId="407"/>
            <ac:spMk id="19" creationId="{C1DD1A8A-57D5-4A81-AD04-532B043C5611}"/>
          </ac:spMkLst>
        </pc:spChg>
        <pc:spChg chg="del">
          <ac:chgData name="Jessica Roberts" userId="831782ca-6a3f-4cbd-8621-3600d0a72af9" providerId="ADAL" clId="{81691503-23A8-4C97-B2C6-7CC504228D68}" dt="2022-03-16T12:23:49.789" v="3604"/>
          <ac:spMkLst>
            <pc:docMk/>
            <pc:sldMk cId="484402328" sldId="407"/>
            <ac:spMk id="21" creationId="{007891EC-4501-44ED-A8C8-B11B6DB767AB}"/>
          </ac:spMkLst>
        </pc:spChg>
        <pc:graphicFrameChg chg="add del mod modGraphic">
          <ac:chgData name="Jessica Roberts" userId="831782ca-6a3f-4cbd-8621-3600d0a72af9" providerId="ADAL" clId="{81691503-23A8-4C97-B2C6-7CC504228D68}" dt="2022-03-16T12:25:42.518" v="3614" actId="478"/>
          <ac:graphicFrameMkLst>
            <pc:docMk/>
            <pc:sldMk cId="484402328" sldId="407"/>
            <ac:graphicFrameMk id="3" creationId="{836D165B-6440-4B74-A9C4-753F48DD9F48}"/>
          </ac:graphicFrameMkLst>
        </pc:graphicFrameChg>
        <pc:picChg chg="mod">
          <ac:chgData name="Jessica Roberts" userId="831782ca-6a3f-4cbd-8621-3600d0a72af9" providerId="ADAL" clId="{81691503-23A8-4C97-B2C6-7CC504228D68}" dt="2022-03-16T12:26:36.236" v="3624" actId="1076"/>
          <ac:picMkLst>
            <pc:docMk/>
            <pc:sldMk cId="484402328" sldId="407"/>
            <ac:picMk id="20" creationId="{20971C82-16F9-4B32-A470-B12DAC8B0711}"/>
          </ac:picMkLst>
        </pc:picChg>
      </pc:sldChg>
      <pc:sldChg chg="modNotesTx">
        <pc:chgData name="Jessica Roberts" userId="831782ca-6a3f-4cbd-8621-3600d0a72af9" providerId="ADAL" clId="{81691503-23A8-4C97-B2C6-7CC504228D68}" dt="2022-03-15T08:11:20.922" v="3471" actId="20577"/>
        <pc:sldMkLst>
          <pc:docMk/>
          <pc:sldMk cId="2237095678" sldId="418"/>
        </pc:sldMkLst>
      </pc:sldChg>
      <pc:sldChg chg="modSp mod modNotesTx">
        <pc:chgData name="Jessica Roberts" userId="831782ca-6a3f-4cbd-8621-3600d0a72af9" providerId="ADAL" clId="{81691503-23A8-4C97-B2C6-7CC504228D68}" dt="2022-03-11T16:27:08.231" v="1460" actId="20577"/>
        <pc:sldMkLst>
          <pc:docMk/>
          <pc:sldMk cId="3835979519" sldId="421"/>
        </pc:sldMkLst>
        <pc:spChg chg="mod">
          <ac:chgData name="Jessica Roberts" userId="831782ca-6a3f-4cbd-8621-3600d0a72af9" providerId="ADAL" clId="{81691503-23A8-4C97-B2C6-7CC504228D68}" dt="2022-03-11T16:26:32.351" v="1408" actId="20577"/>
          <ac:spMkLst>
            <pc:docMk/>
            <pc:sldMk cId="3835979519" sldId="421"/>
            <ac:spMk id="2" creationId="{176B4876-1C8F-458D-913D-6DE533A70F92}"/>
          </ac:spMkLst>
        </pc:spChg>
      </pc:sldChg>
      <pc:sldChg chg="modSp mod">
        <pc:chgData name="Jessica Roberts" userId="831782ca-6a3f-4cbd-8621-3600d0a72af9" providerId="ADAL" clId="{81691503-23A8-4C97-B2C6-7CC504228D68}" dt="2022-03-17T12:59:47.144" v="4163" actId="20577"/>
        <pc:sldMkLst>
          <pc:docMk/>
          <pc:sldMk cId="1513249775" sldId="422"/>
        </pc:sldMkLst>
        <pc:spChg chg="mod">
          <ac:chgData name="Jessica Roberts" userId="831782ca-6a3f-4cbd-8621-3600d0a72af9" providerId="ADAL" clId="{81691503-23A8-4C97-B2C6-7CC504228D68}" dt="2022-03-17T12:59:47.144" v="4163" actId="20577"/>
          <ac:spMkLst>
            <pc:docMk/>
            <pc:sldMk cId="1513249775" sldId="422"/>
            <ac:spMk id="6" creationId="{1FECDE8A-0826-4E35-9058-4EC25994EEDB}"/>
          </ac:spMkLst>
        </pc:spChg>
      </pc:sldChg>
      <pc:sldChg chg="modSp mod">
        <pc:chgData name="Jessica Roberts" userId="831782ca-6a3f-4cbd-8621-3600d0a72af9" providerId="ADAL" clId="{81691503-23A8-4C97-B2C6-7CC504228D68}" dt="2022-03-17T13:03:38.727" v="4171" actId="20577"/>
        <pc:sldMkLst>
          <pc:docMk/>
          <pc:sldMk cId="480947415" sldId="429"/>
        </pc:sldMkLst>
        <pc:spChg chg="mod">
          <ac:chgData name="Jessica Roberts" userId="831782ca-6a3f-4cbd-8621-3600d0a72af9" providerId="ADAL" clId="{81691503-23A8-4C97-B2C6-7CC504228D68}" dt="2022-03-17T13:03:38.727" v="4171" actId="20577"/>
          <ac:spMkLst>
            <pc:docMk/>
            <pc:sldMk cId="480947415" sldId="429"/>
            <ac:spMk id="2" creationId="{C2777194-8284-4ACA-B6B9-EFFCC08EC468}"/>
          </ac:spMkLst>
        </pc:spChg>
      </pc:sldChg>
      <pc:sldChg chg="delSp del mod modNotesTx">
        <pc:chgData name="Jessica Roberts" userId="831782ca-6a3f-4cbd-8621-3600d0a72af9" providerId="ADAL" clId="{81691503-23A8-4C97-B2C6-7CC504228D68}" dt="2022-03-11T16:13:36.679" v="594" actId="47"/>
        <pc:sldMkLst>
          <pc:docMk/>
          <pc:sldMk cId="1649692535" sldId="430"/>
        </pc:sldMkLst>
        <pc:picChg chg="del">
          <ac:chgData name="Jessica Roberts" userId="831782ca-6a3f-4cbd-8621-3600d0a72af9" providerId="ADAL" clId="{81691503-23A8-4C97-B2C6-7CC504228D68}" dt="2022-03-11T16:01:14.228" v="300" actId="478"/>
          <ac:picMkLst>
            <pc:docMk/>
            <pc:sldMk cId="1649692535" sldId="430"/>
            <ac:picMk id="2" creationId="{00000000-0000-0000-0000-000000000000}"/>
          </ac:picMkLst>
        </pc:picChg>
      </pc:sldChg>
      <pc:sldChg chg="del">
        <pc:chgData name="Jessica Roberts" userId="831782ca-6a3f-4cbd-8621-3600d0a72af9" providerId="ADAL" clId="{81691503-23A8-4C97-B2C6-7CC504228D68}" dt="2022-03-11T16:13:40.355" v="595" actId="47"/>
        <pc:sldMkLst>
          <pc:docMk/>
          <pc:sldMk cId="1145508350" sldId="431"/>
        </pc:sldMkLst>
      </pc:sldChg>
      <pc:sldChg chg="addSp delSp modSp mod setBg setClrOvrMap">
        <pc:chgData name="Jessica Roberts" userId="831782ca-6a3f-4cbd-8621-3600d0a72af9" providerId="ADAL" clId="{81691503-23A8-4C97-B2C6-7CC504228D68}" dt="2022-03-11T15:59:29.038" v="293" actId="1076"/>
        <pc:sldMkLst>
          <pc:docMk/>
          <pc:sldMk cId="435848887" sldId="432"/>
        </pc:sldMkLst>
        <pc:spChg chg="mod ord">
          <ac:chgData name="Jessica Roberts" userId="831782ca-6a3f-4cbd-8621-3600d0a72af9" providerId="ADAL" clId="{81691503-23A8-4C97-B2C6-7CC504228D68}" dt="2022-03-11T15:59:24.535" v="292" actId="1076"/>
          <ac:spMkLst>
            <pc:docMk/>
            <pc:sldMk cId="435848887" sldId="432"/>
            <ac:spMk id="3" creationId="{A057A0C5-BA28-4436-92A8-97CBC6E60FA9}"/>
          </ac:spMkLst>
        </pc:spChg>
        <pc:spChg chg="add del">
          <ac:chgData name="Jessica Roberts" userId="831782ca-6a3f-4cbd-8621-3600d0a72af9" providerId="ADAL" clId="{81691503-23A8-4C97-B2C6-7CC504228D68}" dt="2022-03-11T15:50:07.969" v="186" actId="26606"/>
          <ac:spMkLst>
            <pc:docMk/>
            <pc:sldMk cId="435848887" sldId="432"/>
            <ac:spMk id="10" creationId="{0671A8AE-40A1-4631-A6B8-581AFF065482}"/>
          </ac:spMkLst>
        </pc:spChg>
        <pc:spChg chg="add del">
          <ac:chgData name="Jessica Roberts" userId="831782ca-6a3f-4cbd-8621-3600d0a72af9" providerId="ADAL" clId="{81691503-23A8-4C97-B2C6-7CC504228D68}" dt="2022-03-11T15:50:07.969" v="186" actId="26606"/>
          <ac:spMkLst>
            <pc:docMk/>
            <pc:sldMk cId="435848887" sldId="432"/>
            <ac:spMk id="12" creationId="{AB58EF07-17C2-48CF-ABB0-EEF1F17CB8F0}"/>
          </ac:spMkLst>
        </pc:spChg>
        <pc:spChg chg="add del">
          <ac:chgData name="Jessica Roberts" userId="831782ca-6a3f-4cbd-8621-3600d0a72af9" providerId="ADAL" clId="{81691503-23A8-4C97-B2C6-7CC504228D68}" dt="2022-03-11T15:50:07.969" v="186" actId="26606"/>
          <ac:spMkLst>
            <pc:docMk/>
            <pc:sldMk cId="435848887" sldId="432"/>
            <ac:spMk id="14" creationId="{AF2F604E-43BE-4DC3-B983-E071523364F8}"/>
          </ac:spMkLst>
        </pc:spChg>
        <pc:spChg chg="add del">
          <ac:chgData name="Jessica Roberts" userId="831782ca-6a3f-4cbd-8621-3600d0a72af9" providerId="ADAL" clId="{81691503-23A8-4C97-B2C6-7CC504228D68}" dt="2022-03-11T15:50:07.969" v="186" actId="26606"/>
          <ac:spMkLst>
            <pc:docMk/>
            <pc:sldMk cId="435848887" sldId="432"/>
            <ac:spMk id="16" creationId="{08C9B587-E65E-4B52-B37C-ABEBB6E87928}"/>
          </ac:spMkLst>
        </pc:spChg>
        <pc:spChg chg="add del">
          <ac:chgData name="Jessica Roberts" userId="831782ca-6a3f-4cbd-8621-3600d0a72af9" providerId="ADAL" clId="{81691503-23A8-4C97-B2C6-7CC504228D68}" dt="2022-03-11T15:52:04.215" v="207" actId="26606"/>
          <ac:spMkLst>
            <pc:docMk/>
            <pc:sldMk cId="435848887" sldId="432"/>
            <ac:spMk id="21" creationId="{D928DD85-BB99-450D-A702-2683E0296282}"/>
          </ac:spMkLst>
        </pc:spChg>
        <pc:spChg chg="add del">
          <ac:chgData name="Jessica Roberts" userId="831782ca-6a3f-4cbd-8621-3600d0a72af9" providerId="ADAL" clId="{81691503-23A8-4C97-B2C6-7CC504228D68}" dt="2022-03-11T15:52:04.215" v="207" actId="26606"/>
          <ac:spMkLst>
            <pc:docMk/>
            <pc:sldMk cId="435848887" sldId="432"/>
            <ac:spMk id="23" creationId="{240E5BD2-4019-4012-A1AA-628900E659E9}"/>
          </ac:spMkLst>
        </pc:spChg>
        <pc:spChg chg="add del">
          <ac:chgData name="Jessica Roberts" userId="831782ca-6a3f-4cbd-8621-3600d0a72af9" providerId="ADAL" clId="{81691503-23A8-4C97-B2C6-7CC504228D68}" dt="2022-03-11T15:51:26.425" v="196" actId="26606"/>
          <ac:spMkLst>
            <pc:docMk/>
            <pc:sldMk cId="435848887" sldId="432"/>
            <ac:spMk id="28" creationId="{D928DD85-BB99-450D-A702-2683E0296282}"/>
          </ac:spMkLst>
        </pc:spChg>
        <pc:spChg chg="add del">
          <ac:chgData name="Jessica Roberts" userId="831782ca-6a3f-4cbd-8621-3600d0a72af9" providerId="ADAL" clId="{81691503-23A8-4C97-B2C6-7CC504228D68}" dt="2022-03-11T15:51:26.425" v="196" actId="26606"/>
          <ac:spMkLst>
            <pc:docMk/>
            <pc:sldMk cId="435848887" sldId="432"/>
            <ac:spMk id="30" creationId="{240E5BD2-4019-4012-A1AA-628900E659E9}"/>
          </ac:spMkLst>
        </pc:spChg>
        <pc:spChg chg="add del">
          <ac:chgData name="Jessica Roberts" userId="831782ca-6a3f-4cbd-8621-3600d0a72af9" providerId="ADAL" clId="{81691503-23A8-4C97-B2C6-7CC504228D68}" dt="2022-03-11T15:51:34.003" v="198" actId="26606"/>
          <ac:spMkLst>
            <pc:docMk/>
            <pc:sldMk cId="435848887" sldId="432"/>
            <ac:spMk id="32" creationId="{A88B2AAA-B805-498E-A9E6-98B885855498}"/>
          </ac:spMkLst>
        </pc:spChg>
        <pc:spChg chg="add del">
          <ac:chgData name="Jessica Roberts" userId="831782ca-6a3f-4cbd-8621-3600d0a72af9" providerId="ADAL" clId="{81691503-23A8-4C97-B2C6-7CC504228D68}" dt="2022-03-11T15:51:34.003" v="198" actId="26606"/>
          <ac:spMkLst>
            <pc:docMk/>
            <pc:sldMk cId="435848887" sldId="432"/>
            <ac:spMk id="33" creationId="{07322A9E-F1EC-405E-8971-BA906EFFCCB8}"/>
          </ac:spMkLst>
        </pc:spChg>
        <pc:spChg chg="add del">
          <ac:chgData name="Jessica Roberts" userId="831782ca-6a3f-4cbd-8621-3600d0a72af9" providerId="ADAL" clId="{81691503-23A8-4C97-B2C6-7CC504228D68}" dt="2022-03-11T15:51:34.003" v="198" actId="26606"/>
          <ac:spMkLst>
            <pc:docMk/>
            <pc:sldMk cId="435848887" sldId="432"/>
            <ac:spMk id="34" creationId="{9B8051E0-19D7-43E1-BFD9-E6DBFEB3A3F1}"/>
          </ac:spMkLst>
        </pc:spChg>
        <pc:spChg chg="add del">
          <ac:chgData name="Jessica Roberts" userId="831782ca-6a3f-4cbd-8621-3600d0a72af9" providerId="ADAL" clId="{81691503-23A8-4C97-B2C6-7CC504228D68}" dt="2022-03-11T15:51:34.003" v="198" actId="26606"/>
          <ac:spMkLst>
            <pc:docMk/>
            <pc:sldMk cId="435848887" sldId="432"/>
            <ac:spMk id="35" creationId="{A5704422-1118-4FD1-95AD-29A064EB80D9}"/>
          </ac:spMkLst>
        </pc:spChg>
        <pc:spChg chg="add del">
          <ac:chgData name="Jessica Roberts" userId="831782ca-6a3f-4cbd-8621-3600d0a72af9" providerId="ADAL" clId="{81691503-23A8-4C97-B2C6-7CC504228D68}" dt="2022-03-11T15:51:34.003" v="198" actId="26606"/>
          <ac:spMkLst>
            <pc:docMk/>
            <pc:sldMk cId="435848887" sldId="432"/>
            <ac:spMk id="36" creationId="{4EDB2B02-86A2-46F5-A4BE-B7D9B10411D6}"/>
          </ac:spMkLst>
        </pc:spChg>
        <pc:spChg chg="add del">
          <ac:chgData name="Jessica Roberts" userId="831782ca-6a3f-4cbd-8621-3600d0a72af9" providerId="ADAL" clId="{81691503-23A8-4C97-B2C6-7CC504228D68}" dt="2022-03-11T15:51:34.003" v="198" actId="26606"/>
          <ac:spMkLst>
            <pc:docMk/>
            <pc:sldMk cId="435848887" sldId="432"/>
            <ac:spMk id="38" creationId="{43954639-FB5D-41F4-9560-6F6DFE778425}"/>
          </ac:spMkLst>
        </pc:spChg>
        <pc:spChg chg="add del">
          <ac:chgData name="Jessica Roberts" userId="831782ca-6a3f-4cbd-8621-3600d0a72af9" providerId="ADAL" clId="{81691503-23A8-4C97-B2C6-7CC504228D68}" dt="2022-03-11T15:51:34.003" v="198" actId="26606"/>
          <ac:spMkLst>
            <pc:docMk/>
            <pc:sldMk cId="435848887" sldId="432"/>
            <ac:spMk id="40" creationId="{E898931C-0323-41FA-A036-20F818B1FF81}"/>
          </ac:spMkLst>
        </pc:spChg>
        <pc:spChg chg="add del">
          <ac:chgData name="Jessica Roberts" userId="831782ca-6a3f-4cbd-8621-3600d0a72af9" providerId="ADAL" clId="{81691503-23A8-4C97-B2C6-7CC504228D68}" dt="2022-03-11T15:51:34.003" v="198" actId="26606"/>
          <ac:spMkLst>
            <pc:docMk/>
            <pc:sldMk cId="435848887" sldId="432"/>
            <ac:spMk id="42" creationId="{89AFE9DD-0792-4B98-B4EB-97ACA17E6AA8}"/>
          </ac:spMkLst>
        </pc:spChg>
        <pc:spChg chg="add del">
          <ac:chgData name="Jessica Roberts" userId="831782ca-6a3f-4cbd-8621-3600d0a72af9" providerId="ADAL" clId="{81691503-23A8-4C97-B2C6-7CC504228D68}" dt="2022-03-11T15:51:34.003" v="198" actId="26606"/>
          <ac:spMkLst>
            <pc:docMk/>
            <pc:sldMk cId="435848887" sldId="432"/>
            <ac:spMk id="44" creationId="{3981F5C4-9AE1-404E-AF44-A4E6DB374F9D}"/>
          </ac:spMkLst>
        </pc:spChg>
        <pc:spChg chg="add del">
          <ac:chgData name="Jessica Roberts" userId="831782ca-6a3f-4cbd-8621-3600d0a72af9" providerId="ADAL" clId="{81691503-23A8-4C97-B2C6-7CC504228D68}" dt="2022-03-11T15:51:34.003" v="198" actId="26606"/>
          <ac:spMkLst>
            <pc:docMk/>
            <pc:sldMk cId="435848887" sldId="432"/>
            <ac:spMk id="46" creationId="{763C1781-8726-4FAC-8C45-FF40376BE409}"/>
          </ac:spMkLst>
        </pc:spChg>
        <pc:spChg chg="add del">
          <ac:chgData name="Jessica Roberts" userId="831782ca-6a3f-4cbd-8621-3600d0a72af9" providerId="ADAL" clId="{81691503-23A8-4C97-B2C6-7CC504228D68}" dt="2022-03-11T15:51:34.003" v="198" actId="26606"/>
          <ac:spMkLst>
            <pc:docMk/>
            <pc:sldMk cId="435848887" sldId="432"/>
            <ac:spMk id="48" creationId="{301491B5-56C7-43DC-A3D9-861EECCA056A}"/>
          </ac:spMkLst>
        </pc:spChg>
        <pc:spChg chg="add del">
          <ac:chgData name="Jessica Roberts" userId="831782ca-6a3f-4cbd-8621-3600d0a72af9" providerId="ADAL" clId="{81691503-23A8-4C97-B2C6-7CC504228D68}" dt="2022-03-11T15:51:34.003" v="198" actId="26606"/>
          <ac:spMkLst>
            <pc:docMk/>
            <pc:sldMk cId="435848887" sldId="432"/>
            <ac:spMk id="50" creationId="{237E2353-22DF-46E0-A200-FB30F8F394E2}"/>
          </ac:spMkLst>
        </pc:spChg>
        <pc:spChg chg="add del">
          <ac:chgData name="Jessica Roberts" userId="831782ca-6a3f-4cbd-8621-3600d0a72af9" providerId="ADAL" clId="{81691503-23A8-4C97-B2C6-7CC504228D68}" dt="2022-03-11T15:51:34.003" v="198" actId="26606"/>
          <ac:spMkLst>
            <pc:docMk/>
            <pc:sldMk cId="435848887" sldId="432"/>
            <ac:spMk id="52" creationId="{DD6138DB-057B-45F7-A5F4-E7BFDA20D02C}"/>
          </ac:spMkLst>
        </pc:spChg>
        <pc:spChg chg="add del">
          <ac:chgData name="Jessica Roberts" userId="831782ca-6a3f-4cbd-8621-3600d0a72af9" providerId="ADAL" clId="{81691503-23A8-4C97-B2C6-7CC504228D68}" dt="2022-03-11T15:51:34.003" v="198" actId="26606"/>
          <ac:spMkLst>
            <pc:docMk/>
            <pc:sldMk cId="435848887" sldId="432"/>
            <ac:spMk id="54" creationId="{79A54AB1-B64F-4843-BFAB-81CB74E66B65}"/>
          </ac:spMkLst>
        </pc:spChg>
        <pc:spChg chg="add del">
          <ac:chgData name="Jessica Roberts" userId="831782ca-6a3f-4cbd-8621-3600d0a72af9" providerId="ADAL" clId="{81691503-23A8-4C97-B2C6-7CC504228D68}" dt="2022-03-11T15:51:41.663" v="200" actId="26606"/>
          <ac:spMkLst>
            <pc:docMk/>
            <pc:sldMk cId="435848887" sldId="432"/>
            <ac:spMk id="56" creationId="{D12DDE76-C203-4047-9998-63900085B5E8}"/>
          </ac:spMkLst>
        </pc:spChg>
        <pc:spChg chg="add del">
          <ac:chgData name="Jessica Roberts" userId="831782ca-6a3f-4cbd-8621-3600d0a72af9" providerId="ADAL" clId="{81691503-23A8-4C97-B2C6-7CC504228D68}" dt="2022-03-11T15:51:48.707" v="202" actId="26606"/>
          <ac:spMkLst>
            <pc:docMk/>
            <pc:sldMk cId="435848887" sldId="432"/>
            <ac:spMk id="58" creationId="{A4AC5506-6312-4701-8D3C-40187889A947}"/>
          </ac:spMkLst>
        </pc:spChg>
        <pc:spChg chg="add del">
          <ac:chgData name="Jessica Roberts" userId="831782ca-6a3f-4cbd-8621-3600d0a72af9" providerId="ADAL" clId="{81691503-23A8-4C97-B2C6-7CC504228D68}" dt="2022-03-11T15:51:53.608" v="204" actId="26606"/>
          <ac:spMkLst>
            <pc:docMk/>
            <pc:sldMk cId="435848887" sldId="432"/>
            <ac:spMk id="60" creationId="{D928DD85-BB99-450D-A702-2683E0296282}"/>
          </ac:spMkLst>
        </pc:spChg>
        <pc:spChg chg="add del">
          <ac:chgData name="Jessica Roberts" userId="831782ca-6a3f-4cbd-8621-3600d0a72af9" providerId="ADAL" clId="{81691503-23A8-4C97-B2C6-7CC504228D68}" dt="2022-03-11T15:51:53.608" v="204" actId="26606"/>
          <ac:spMkLst>
            <pc:docMk/>
            <pc:sldMk cId="435848887" sldId="432"/>
            <ac:spMk id="61" creationId="{240E5BD2-4019-4012-A1AA-628900E659E9}"/>
          </ac:spMkLst>
        </pc:spChg>
        <pc:spChg chg="add del">
          <ac:chgData name="Jessica Roberts" userId="831782ca-6a3f-4cbd-8621-3600d0a72af9" providerId="ADAL" clId="{81691503-23A8-4C97-B2C6-7CC504228D68}" dt="2022-03-11T15:52:04.208" v="206" actId="26606"/>
          <ac:spMkLst>
            <pc:docMk/>
            <pc:sldMk cId="435848887" sldId="432"/>
            <ac:spMk id="63" creationId="{0671A8AE-40A1-4631-A6B8-581AFF065482}"/>
          </ac:spMkLst>
        </pc:spChg>
        <pc:spChg chg="add del">
          <ac:chgData name="Jessica Roberts" userId="831782ca-6a3f-4cbd-8621-3600d0a72af9" providerId="ADAL" clId="{81691503-23A8-4C97-B2C6-7CC504228D68}" dt="2022-03-11T15:52:04.208" v="206" actId="26606"/>
          <ac:spMkLst>
            <pc:docMk/>
            <pc:sldMk cId="435848887" sldId="432"/>
            <ac:spMk id="64" creationId="{AB58EF07-17C2-48CF-ABB0-EEF1F17CB8F0}"/>
          </ac:spMkLst>
        </pc:spChg>
        <pc:spChg chg="add del">
          <ac:chgData name="Jessica Roberts" userId="831782ca-6a3f-4cbd-8621-3600d0a72af9" providerId="ADAL" clId="{81691503-23A8-4C97-B2C6-7CC504228D68}" dt="2022-03-11T15:52:04.208" v="206" actId="26606"/>
          <ac:spMkLst>
            <pc:docMk/>
            <pc:sldMk cId="435848887" sldId="432"/>
            <ac:spMk id="65" creationId="{AF2F604E-43BE-4DC3-B983-E071523364F8}"/>
          </ac:spMkLst>
        </pc:spChg>
        <pc:spChg chg="add del">
          <ac:chgData name="Jessica Roberts" userId="831782ca-6a3f-4cbd-8621-3600d0a72af9" providerId="ADAL" clId="{81691503-23A8-4C97-B2C6-7CC504228D68}" dt="2022-03-11T15:52:04.208" v="206" actId="26606"/>
          <ac:spMkLst>
            <pc:docMk/>
            <pc:sldMk cId="435848887" sldId="432"/>
            <ac:spMk id="66" creationId="{08C9B587-E65E-4B52-B37C-ABEBB6E87928}"/>
          </ac:spMkLst>
        </pc:spChg>
        <pc:spChg chg="add del">
          <ac:chgData name="Jessica Roberts" userId="831782ca-6a3f-4cbd-8621-3600d0a72af9" providerId="ADAL" clId="{81691503-23A8-4C97-B2C6-7CC504228D68}" dt="2022-03-11T15:52:29.682" v="210" actId="26606"/>
          <ac:spMkLst>
            <pc:docMk/>
            <pc:sldMk cId="435848887" sldId="432"/>
            <ac:spMk id="68" creationId="{5A59F003-E00A-43F9-91DC-CC54E3B87466}"/>
          </ac:spMkLst>
        </pc:spChg>
        <pc:spChg chg="add del">
          <ac:chgData name="Jessica Roberts" userId="831782ca-6a3f-4cbd-8621-3600d0a72af9" providerId="ADAL" clId="{81691503-23A8-4C97-B2C6-7CC504228D68}" dt="2022-03-11T15:52:29.682" v="210" actId="26606"/>
          <ac:spMkLst>
            <pc:docMk/>
            <pc:sldMk cId="435848887" sldId="432"/>
            <ac:spMk id="69" creationId="{D74A4382-E3AD-430A-9A1F-DFA3E0E77A7D}"/>
          </ac:spMkLst>
        </pc:spChg>
        <pc:spChg chg="add del">
          <ac:chgData name="Jessica Roberts" userId="831782ca-6a3f-4cbd-8621-3600d0a72af9" providerId="ADAL" clId="{81691503-23A8-4C97-B2C6-7CC504228D68}" dt="2022-03-11T15:52:29.682" v="210" actId="26606"/>
          <ac:spMkLst>
            <pc:docMk/>
            <pc:sldMk cId="435848887" sldId="432"/>
            <ac:spMk id="70" creationId="{79F40191-0F44-4FD1-82CC-ACB507C14BE6}"/>
          </ac:spMkLst>
        </pc:spChg>
        <pc:spChg chg="add del">
          <ac:chgData name="Jessica Roberts" userId="831782ca-6a3f-4cbd-8621-3600d0a72af9" providerId="ADAL" clId="{81691503-23A8-4C97-B2C6-7CC504228D68}" dt="2022-03-11T15:53:29.065" v="217" actId="26606"/>
          <ac:spMkLst>
            <pc:docMk/>
            <pc:sldMk cId="435848887" sldId="432"/>
            <ac:spMk id="75" creationId="{D4771268-CB57-404A-9271-370EB28F6090}"/>
          </ac:spMkLst>
        </pc:spChg>
        <pc:picChg chg="del">
          <ac:chgData name="Jessica Roberts" userId="831782ca-6a3f-4cbd-8621-3600d0a72af9" providerId="ADAL" clId="{81691503-23A8-4C97-B2C6-7CC504228D68}" dt="2022-03-11T15:48:44.856" v="173" actId="478"/>
          <ac:picMkLst>
            <pc:docMk/>
            <pc:sldMk cId="435848887" sldId="432"/>
            <ac:picMk id="2" creationId="{00000000-0000-0000-0000-000000000000}"/>
          </ac:picMkLst>
        </pc:picChg>
        <pc:picChg chg="add del mod ord modCrop">
          <ac:chgData name="Jessica Roberts" userId="831782ca-6a3f-4cbd-8621-3600d0a72af9" providerId="ADAL" clId="{81691503-23A8-4C97-B2C6-7CC504228D68}" dt="2022-03-11T15:52:46.470" v="211" actId="478"/>
          <ac:picMkLst>
            <pc:docMk/>
            <pc:sldMk cId="435848887" sldId="432"/>
            <ac:picMk id="5" creationId="{488D63CC-BAD9-4986-92AB-C0261CD29D50}"/>
          </ac:picMkLst>
        </pc:picChg>
        <pc:picChg chg="add mod modCrop">
          <ac:chgData name="Jessica Roberts" userId="831782ca-6a3f-4cbd-8621-3600d0a72af9" providerId="ADAL" clId="{81691503-23A8-4C97-B2C6-7CC504228D68}" dt="2022-03-11T15:53:29.065" v="217" actId="26606"/>
          <ac:picMkLst>
            <pc:docMk/>
            <pc:sldMk cId="435848887" sldId="432"/>
            <ac:picMk id="7" creationId="{0F67CEAF-0EC2-4CE2-A4C3-217DBF1F8C12}"/>
          </ac:picMkLst>
        </pc:picChg>
        <pc:picChg chg="add mod">
          <ac:chgData name="Jessica Roberts" userId="831782ca-6a3f-4cbd-8621-3600d0a72af9" providerId="ADAL" clId="{81691503-23A8-4C97-B2C6-7CC504228D68}" dt="2022-03-11T15:59:29.038" v="293" actId="1076"/>
          <ac:picMkLst>
            <pc:docMk/>
            <pc:sldMk cId="435848887" sldId="432"/>
            <ac:picMk id="2050" creationId="{DD42B256-0A1D-42E4-9AF8-18030F948A46}"/>
          </ac:picMkLst>
        </pc:picChg>
      </pc:sldChg>
      <pc:sldChg chg="addSp delSp modSp add mod delAnim modAnim modNotesTx">
        <pc:chgData name="Jessica Roberts" userId="831782ca-6a3f-4cbd-8621-3600d0a72af9" providerId="ADAL" clId="{81691503-23A8-4C97-B2C6-7CC504228D68}" dt="2022-03-11T16:27:44.602" v="1461"/>
        <pc:sldMkLst>
          <pc:docMk/>
          <pc:sldMk cId="2243321612" sldId="433"/>
        </pc:sldMkLst>
        <pc:spChg chg="add mod">
          <ac:chgData name="Jessica Roberts" userId="831782ca-6a3f-4cbd-8621-3600d0a72af9" providerId="ADAL" clId="{81691503-23A8-4C97-B2C6-7CC504228D68}" dt="2022-03-11T16:02:10.968" v="307" actId="1582"/>
          <ac:spMkLst>
            <pc:docMk/>
            <pc:sldMk cId="2243321612" sldId="433"/>
            <ac:spMk id="2" creationId="{13BFB947-B29F-4C2A-80E4-71BEA35B99BF}"/>
          </ac:spMkLst>
        </pc:spChg>
        <pc:spChg chg="del">
          <ac:chgData name="Jessica Roberts" userId="831782ca-6a3f-4cbd-8621-3600d0a72af9" providerId="ADAL" clId="{81691503-23A8-4C97-B2C6-7CC504228D68}" dt="2022-03-11T16:01:31.084" v="302" actId="478"/>
          <ac:spMkLst>
            <pc:docMk/>
            <pc:sldMk cId="2243321612" sldId="433"/>
            <ac:spMk id="3" creationId="{A057A0C5-BA28-4436-92A8-97CBC6E60FA9}"/>
          </ac:spMkLst>
        </pc:spChg>
        <pc:spChg chg="add del">
          <ac:chgData name="Jessica Roberts" userId="831782ca-6a3f-4cbd-8621-3600d0a72af9" providerId="ADAL" clId="{81691503-23A8-4C97-B2C6-7CC504228D68}" dt="2022-03-11T16:04:25.769" v="457" actId="22"/>
          <ac:spMkLst>
            <pc:docMk/>
            <pc:sldMk cId="2243321612" sldId="433"/>
            <ac:spMk id="8" creationId="{ADE16ABD-CB5B-47EC-A4AF-1CDE8EFF4267}"/>
          </ac:spMkLst>
        </pc:spChg>
        <pc:picChg chg="add mod modCrop">
          <ac:chgData name="Jessica Roberts" userId="831782ca-6a3f-4cbd-8621-3600d0a72af9" providerId="ADAL" clId="{81691503-23A8-4C97-B2C6-7CC504228D68}" dt="2022-03-11T16:06:01.384" v="465"/>
          <ac:picMkLst>
            <pc:docMk/>
            <pc:sldMk cId="2243321612" sldId="433"/>
            <ac:picMk id="6" creationId="{A1026BEC-0314-4E18-8E4B-FC01A81CAF60}"/>
          </ac:picMkLst>
        </pc:picChg>
        <pc:picChg chg="mod">
          <ac:chgData name="Jessica Roberts" userId="831782ca-6a3f-4cbd-8621-3600d0a72af9" providerId="ADAL" clId="{81691503-23A8-4C97-B2C6-7CC504228D68}" dt="2022-03-11T16:01:35.048" v="304" actId="1076"/>
          <ac:picMkLst>
            <pc:docMk/>
            <pc:sldMk cId="2243321612" sldId="433"/>
            <ac:picMk id="7" creationId="{0F67CEAF-0EC2-4CE2-A4C3-217DBF1F8C12}"/>
          </ac:picMkLst>
        </pc:picChg>
        <pc:picChg chg="del">
          <ac:chgData name="Jessica Roberts" userId="831782ca-6a3f-4cbd-8621-3600d0a72af9" providerId="ADAL" clId="{81691503-23A8-4C97-B2C6-7CC504228D68}" dt="2022-03-11T16:01:33.238" v="303" actId="478"/>
          <ac:picMkLst>
            <pc:docMk/>
            <pc:sldMk cId="2243321612" sldId="433"/>
            <ac:picMk id="2050" creationId="{DD42B256-0A1D-42E4-9AF8-18030F948A46}"/>
          </ac:picMkLst>
        </pc:picChg>
      </pc:sldChg>
      <pc:sldChg chg="addSp delSp modSp add mod ord delAnim modAnim modNotesTx">
        <pc:chgData name="Jessica Roberts" userId="831782ca-6a3f-4cbd-8621-3600d0a72af9" providerId="ADAL" clId="{81691503-23A8-4C97-B2C6-7CC504228D68}" dt="2022-03-11T16:51:07.597" v="3373" actId="1076"/>
        <pc:sldMkLst>
          <pc:docMk/>
          <pc:sldMk cId="2255915977" sldId="434"/>
        </pc:sldMkLst>
        <pc:spChg chg="mod">
          <ac:chgData name="Jessica Roberts" userId="831782ca-6a3f-4cbd-8621-3600d0a72af9" providerId="ADAL" clId="{81691503-23A8-4C97-B2C6-7CC504228D68}" dt="2022-03-11T16:28:24.486" v="1463" actId="1076"/>
          <ac:spMkLst>
            <pc:docMk/>
            <pc:sldMk cId="2255915977" sldId="434"/>
            <ac:spMk id="2" creationId="{13BFB947-B29F-4C2A-80E4-71BEA35B99BF}"/>
          </ac:spMkLst>
        </pc:spChg>
        <pc:spChg chg="add del">
          <ac:chgData name="Jessica Roberts" userId="831782ca-6a3f-4cbd-8621-3600d0a72af9" providerId="ADAL" clId="{81691503-23A8-4C97-B2C6-7CC504228D68}" dt="2022-03-11T16:31:00.298" v="1466" actId="478"/>
          <ac:spMkLst>
            <pc:docMk/>
            <pc:sldMk cId="2255915977" sldId="434"/>
            <ac:spMk id="8" creationId="{F04875C1-3322-4201-93DD-77C812E6A0B8}"/>
          </ac:spMkLst>
        </pc:spChg>
        <pc:spChg chg="add mod">
          <ac:chgData name="Jessica Roberts" userId="831782ca-6a3f-4cbd-8621-3600d0a72af9" providerId="ADAL" clId="{81691503-23A8-4C97-B2C6-7CC504228D68}" dt="2022-03-11T16:45:44.854" v="2634" actId="1076"/>
          <ac:spMkLst>
            <pc:docMk/>
            <pc:sldMk cId="2255915977" sldId="434"/>
            <ac:spMk id="10" creationId="{F14A366E-A739-4919-88BD-05F8A1E8BC0A}"/>
          </ac:spMkLst>
        </pc:spChg>
        <pc:picChg chg="add mod modCrop">
          <ac:chgData name="Jessica Roberts" userId="831782ca-6a3f-4cbd-8621-3600d0a72af9" providerId="ADAL" clId="{81691503-23A8-4C97-B2C6-7CC504228D68}" dt="2022-03-11T16:31:36.795" v="1471" actId="1076"/>
          <ac:picMkLst>
            <pc:docMk/>
            <pc:sldMk cId="2255915977" sldId="434"/>
            <ac:picMk id="5" creationId="{F4BDE317-794A-43CE-B9B0-26B6D735B918}"/>
          </ac:picMkLst>
        </pc:picChg>
        <pc:picChg chg="del">
          <ac:chgData name="Jessica Roberts" userId="831782ca-6a3f-4cbd-8621-3600d0a72af9" providerId="ADAL" clId="{81691503-23A8-4C97-B2C6-7CC504228D68}" dt="2022-03-11T16:28:27.317" v="1464" actId="478"/>
          <ac:picMkLst>
            <pc:docMk/>
            <pc:sldMk cId="2255915977" sldId="434"/>
            <ac:picMk id="6" creationId="{A1026BEC-0314-4E18-8E4B-FC01A81CAF60}"/>
          </ac:picMkLst>
        </pc:picChg>
        <pc:picChg chg="mod">
          <ac:chgData name="Jessica Roberts" userId="831782ca-6a3f-4cbd-8621-3600d0a72af9" providerId="ADAL" clId="{81691503-23A8-4C97-B2C6-7CC504228D68}" dt="2022-03-11T16:45:26.433" v="2630" actId="1076"/>
          <ac:picMkLst>
            <pc:docMk/>
            <pc:sldMk cId="2255915977" sldId="434"/>
            <ac:picMk id="7" creationId="{0F67CEAF-0EC2-4CE2-A4C3-217DBF1F8C12}"/>
          </ac:picMkLst>
        </pc:picChg>
        <pc:picChg chg="add mod">
          <ac:chgData name="Jessica Roberts" userId="831782ca-6a3f-4cbd-8621-3600d0a72af9" providerId="ADAL" clId="{81691503-23A8-4C97-B2C6-7CC504228D68}" dt="2022-03-11T16:51:07.597" v="3373" actId="1076"/>
          <ac:picMkLst>
            <pc:docMk/>
            <pc:sldMk cId="2255915977" sldId="434"/>
            <ac:picMk id="11" creationId="{719E9BAD-610B-4B0F-87A7-99A3F4805BA0}"/>
          </ac:picMkLst>
        </pc:picChg>
      </pc:sldChg>
      <pc:sldChg chg="addSp delSp modSp add mod">
        <pc:chgData name="Jessica Roberts" userId="831782ca-6a3f-4cbd-8621-3600d0a72af9" providerId="ADAL" clId="{81691503-23A8-4C97-B2C6-7CC504228D68}" dt="2022-03-16T12:34:34.076" v="3806" actId="207"/>
        <pc:sldMkLst>
          <pc:docMk/>
          <pc:sldMk cId="2040254575" sldId="435"/>
        </pc:sldMkLst>
        <pc:spChg chg="mod">
          <ac:chgData name="Jessica Roberts" userId="831782ca-6a3f-4cbd-8621-3600d0a72af9" providerId="ADAL" clId="{81691503-23A8-4C97-B2C6-7CC504228D68}" dt="2022-03-16T12:34:34.076" v="3806" actId="207"/>
          <ac:spMkLst>
            <pc:docMk/>
            <pc:sldMk cId="2040254575" sldId="435"/>
            <ac:spMk id="5" creationId="{96FC5E94-E298-4314-B58D-E2D0CBEA6F9D}"/>
          </ac:spMkLst>
        </pc:spChg>
        <pc:spChg chg="del mod">
          <ac:chgData name="Jessica Roberts" userId="831782ca-6a3f-4cbd-8621-3600d0a72af9" providerId="ADAL" clId="{81691503-23A8-4C97-B2C6-7CC504228D68}" dt="2022-03-16T12:29:31.420" v="3695" actId="478"/>
          <ac:spMkLst>
            <pc:docMk/>
            <pc:sldMk cId="2040254575" sldId="435"/>
            <ac:spMk id="6" creationId="{A6BEBB98-6559-4CCD-869B-5FCA0F1CA911}"/>
          </ac:spMkLst>
        </pc:spChg>
        <pc:picChg chg="add del mod">
          <ac:chgData name="Jessica Roberts" userId="831782ca-6a3f-4cbd-8621-3600d0a72af9" providerId="ADAL" clId="{81691503-23A8-4C97-B2C6-7CC504228D68}" dt="2022-03-16T12:29:41.386" v="3697" actId="1076"/>
          <ac:picMkLst>
            <pc:docMk/>
            <pc:sldMk cId="2040254575" sldId="435"/>
            <ac:picMk id="20" creationId="{20971C82-16F9-4B32-A470-B12DAC8B0711}"/>
          </ac:picMkLst>
        </pc:picChg>
      </pc:sldChg>
      <pc:sldChg chg="addSp delSp modSp add mod setBg setClrOvrMap delDesignElem chgLayout modNotesTx">
        <pc:chgData name="Jessica Roberts" userId="831782ca-6a3f-4cbd-8621-3600d0a72af9" providerId="ADAL" clId="{81691503-23A8-4C97-B2C6-7CC504228D68}" dt="2022-03-16T15:19:01.147" v="4155" actId="20577"/>
        <pc:sldMkLst>
          <pc:docMk/>
          <pc:sldMk cId="407455054" sldId="547"/>
        </pc:sldMkLst>
        <pc:spChg chg="add del mod ord">
          <ac:chgData name="Jessica Roberts" userId="831782ca-6a3f-4cbd-8621-3600d0a72af9" providerId="ADAL" clId="{81691503-23A8-4C97-B2C6-7CC504228D68}" dt="2022-03-16T12:36:51.115" v="3818" actId="26606"/>
          <ac:spMkLst>
            <pc:docMk/>
            <pc:sldMk cId="407455054" sldId="547"/>
            <ac:spMk id="2" creationId="{9569261D-6CA7-4DA9-9256-A58AD494225A}"/>
          </ac:spMkLst>
        </pc:spChg>
        <pc:spChg chg="add mod ord">
          <ac:chgData name="Jessica Roberts" userId="831782ca-6a3f-4cbd-8621-3600d0a72af9" providerId="ADAL" clId="{81691503-23A8-4C97-B2C6-7CC504228D68}" dt="2022-03-16T12:38:01.256" v="3933" actId="14100"/>
          <ac:spMkLst>
            <pc:docMk/>
            <pc:sldMk cId="407455054" sldId="547"/>
            <ac:spMk id="3" creationId="{9C84F253-2867-49F8-B68C-5BCE2ED6E928}"/>
          </ac:spMkLst>
        </pc:spChg>
        <pc:spChg chg="add del mod">
          <ac:chgData name="Jessica Roberts" userId="831782ca-6a3f-4cbd-8621-3600d0a72af9" providerId="ADAL" clId="{81691503-23A8-4C97-B2C6-7CC504228D68}" dt="2022-03-16T12:38:18.616" v="3935"/>
          <ac:spMkLst>
            <pc:docMk/>
            <pc:sldMk cId="407455054" sldId="547"/>
            <ac:spMk id="4" creationId="{A9BF9512-0C84-4156-BF7C-8C1F0D365B5C}"/>
          </ac:spMkLst>
        </pc:spChg>
        <pc:spChg chg="mod ord">
          <ac:chgData name="Jessica Roberts" userId="831782ca-6a3f-4cbd-8621-3600d0a72af9" providerId="ADAL" clId="{81691503-23A8-4C97-B2C6-7CC504228D68}" dt="2022-03-16T12:37:38.964" v="3919" actId="26606"/>
          <ac:spMkLst>
            <pc:docMk/>
            <pc:sldMk cId="407455054" sldId="547"/>
            <ac:spMk id="6" creationId="{3FE1C85D-EC8C-4758-8D46-5060C6C64CB0}"/>
          </ac:spMkLst>
        </pc:spChg>
        <pc:spChg chg="ord">
          <ac:chgData name="Jessica Roberts" userId="831782ca-6a3f-4cbd-8621-3600d0a72af9" providerId="ADAL" clId="{81691503-23A8-4C97-B2C6-7CC504228D68}" dt="2022-03-16T12:36:10.417" v="3814" actId="26606"/>
          <ac:spMkLst>
            <pc:docMk/>
            <pc:sldMk cId="407455054" sldId="547"/>
            <ac:spMk id="10" creationId="{7C80F3EA-0F2A-4EFE-8587-14F8DA728C54}"/>
          </ac:spMkLst>
        </pc:spChg>
        <pc:spChg chg="add del">
          <ac:chgData name="Jessica Roberts" userId="831782ca-6a3f-4cbd-8621-3600d0a72af9" providerId="ADAL" clId="{81691503-23A8-4C97-B2C6-7CC504228D68}" dt="2022-03-16T12:37:38.964" v="3919" actId="26606"/>
          <ac:spMkLst>
            <pc:docMk/>
            <pc:sldMk cId="407455054" sldId="547"/>
            <ac:spMk id="12" creationId="{A86541C6-61B1-4DAA-B57A-EAF3F24F0491}"/>
          </ac:spMkLst>
        </pc:spChg>
        <pc:spChg chg="add del">
          <ac:chgData name="Jessica Roberts" userId="831782ca-6a3f-4cbd-8621-3600d0a72af9" providerId="ADAL" clId="{81691503-23A8-4C97-B2C6-7CC504228D68}" dt="2022-03-16T12:37:38.964" v="3919" actId="26606"/>
          <ac:spMkLst>
            <pc:docMk/>
            <pc:sldMk cId="407455054" sldId="547"/>
            <ac:spMk id="13" creationId="{71750011-2006-46BB-AFDE-C6E461752333}"/>
          </ac:spMkLst>
        </pc:spChg>
        <pc:spChg chg="add del">
          <ac:chgData name="Jessica Roberts" userId="831782ca-6a3f-4cbd-8621-3600d0a72af9" providerId="ADAL" clId="{81691503-23A8-4C97-B2C6-7CC504228D68}" dt="2022-03-16T12:36:01.972" v="3811" actId="26606"/>
          <ac:spMkLst>
            <pc:docMk/>
            <pc:sldMk cId="407455054" sldId="547"/>
            <ac:spMk id="15" creationId="{823AC064-BC96-4F32-8AE1-B2FD38754823}"/>
          </ac:spMkLst>
        </pc:spChg>
        <pc:spChg chg="add">
          <ac:chgData name="Jessica Roberts" userId="831782ca-6a3f-4cbd-8621-3600d0a72af9" providerId="ADAL" clId="{81691503-23A8-4C97-B2C6-7CC504228D68}" dt="2022-03-16T12:37:38.964" v="3919" actId="26606"/>
          <ac:spMkLst>
            <pc:docMk/>
            <pc:sldMk cId="407455054" sldId="547"/>
            <ac:spMk id="18" creationId="{2DAA6C16-BF9B-4A3E-BC70-EE6015D4F967}"/>
          </ac:spMkLst>
        </pc:spChg>
        <pc:spChg chg="add del">
          <ac:chgData name="Jessica Roberts" userId="831782ca-6a3f-4cbd-8621-3600d0a72af9" providerId="ADAL" clId="{81691503-23A8-4C97-B2C6-7CC504228D68}" dt="2022-03-16T12:36:10.334" v="3813" actId="26606"/>
          <ac:spMkLst>
            <pc:docMk/>
            <pc:sldMk cId="407455054" sldId="547"/>
            <ac:spMk id="21" creationId="{0A597D97-203B-498B-95D3-E90DC961039F}"/>
          </ac:spMkLst>
        </pc:spChg>
        <pc:spChg chg="add del">
          <ac:chgData name="Jessica Roberts" userId="831782ca-6a3f-4cbd-8621-3600d0a72af9" providerId="ADAL" clId="{81691503-23A8-4C97-B2C6-7CC504228D68}" dt="2022-03-16T12:36:10.334" v="3813" actId="26606"/>
          <ac:spMkLst>
            <pc:docMk/>
            <pc:sldMk cId="407455054" sldId="547"/>
            <ac:spMk id="22" creationId="{6A6EF10E-DF41-4BD3-8EB4-6F646531DC26}"/>
          </ac:spMkLst>
        </pc:spChg>
        <pc:spChg chg="add del">
          <ac:chgData name="Jessica Roberts" userId="831782ca-6a3f-4cbd-8621-3600d0a72af9" providerId="ADAL" clId="{81691503-23A8-4C97-B2C6-7CC504228D68}" dt="2022-03-16T12:36:32.913" v="3815" actId="700"/>
          <ac:spMkLst>
            <pc:docMk/>
            <pc:sldMk cId="407455054" sldId="547"/>
            <ac:spMk id="24" creationId="{2A0E4E09-FC02-4ADC-951A-3FFA90B6FE39}"/>
          </ac:spMkLst>
        </pc:spChg>
        <pc:spChg chg="add del">
          <ac:chgData name="Jessica Roberts" userId="831782ca-6a3f-4cbd-8621-3600d0a72af9" providerId="ADAL" clId="{81691503-23A8-4C97-B2C6-7CC504228D68}" dt="2022-03-16T12:36:32.913" v="3815" actId="700"/>
          <ac:spMkLst>
            <pc:docMk/>
            <pc:sldMk cId="407455054" sldId="547"/>
            <ac:spMk id="25" creationId="{9453FF84-60C1-4EA8-B49B-1B8C2D0C589F}"/>
          </ac:spMkLst>
        </pc:spChg>
        <pc:grpChg chg="add">
          <ac:chgData name="Jessica Roberts" userId="831782ca-6a3f-4cbd-8621-3600d0a72af9" providerId="ADAL" clId="{81691503-23A8-4C97-B2C6-7CC504228D68}" dt="2022-03-16T12:37:38.964" v="3919" actId="26606"/>
          <ac:grpSpMkLst>
            <pc:docMk/>
            <pc:sldMk cId="407455054" sldId="547"/>
            <ac:grpSpMk id="20" creationId="{A4AE1828-51FD-4AD7-BCF6-9AF5C696CE5D}"/>
          </ac:grpSpMkLst>
        </pc:grpChg>
        <pc:picChg chg="mod ord">
          <ac:chgData name="Jessica Roberts" userId="831782ca-6a3f-4cbd-8621-3600d0a72af9" providerId="ADAL" clId="{81691503-23A8-4C97-B2C6-7CC504228D68}" dt="2022-03-16T12:37:38.964" v="3919" actId="26606"/>
          <ac:picMkLst>
            <pc:docMk/>
            <pc:sldMk cId="407455054" sldId="547"/>
            <ac:picMk id="5" creationId="{F5C808FC-2AC2-4788-97BD-4C21C7F7B04A}"/>
          </ac:picMkLst>
        </pc:picChg>
        <pc:picChg chg="add mod ord">
          <ac:chgData name="Jessica Roberts" userId="831782ca-6a3f-4cbd-8621-3600d0a72af9" providerId="ADAL" clId="{81691503-23A8-4C97-B2C6-7CC504228D68}" dt="2022-03-16T12:37:38.964" v="3919" actId="26606"/>
          <ac:picMkLst>
            <pc:docMk/>
            <pc:sldMk cId="407455054" sldId="547"/>
            <ac:picMk id="7" creationId="{CF7F6D11-7ED3-4D14-BF55-E20CE7E490FB}"/>
          </ac:picMkLst>
        </pc:picChg>
        <pc:cxnChg chg="add del">
          <ac:chgData name="Jessica Roberts" userId="831782ca-6a3f-4cbd-8621-3600d0a72af9" providerId="ADAL" clId="{81691503-23A8-4C97-B2C6-7CC504228D68}" dt="2022-03-16T12:36:01.972" v="3811" actId="26606"/>
          <ac:cxnSpMkLst>
            <pc:docMk/>
            <pc:sldMk cId="407455054" sldId="547"/>
            <ac:cxnSpMk id="17" creationId="{7E7C77BC-7138-40B1-A15B-20F57A494629}"/>
          </ac:cxnSpMkLst>
        </pc:cxnChg>
        <pc:cxnChg chg="add del">
          <ac:chgData name="Jessica Roberts" userId="831782ca-6a3f-4cbd-8621-3600d0a72af9" providerId="ADAL" clId="{81691503-23A8-4C97-B2C6-7CC504228D68}" dt="2022-03-16T12:36:01.972" v="3811" actId="26606"/>
          <ac:cxnSpMkLst>
            <pc:docMk/>
            <pc:sldMk cId="407455054" sldId="547"/>
            <ac:cxnSpMk id="19" creationId="{DB146403-F3D6-484B-B2ED-97F9565D0370}"/>
          </ac:cxnSpMkLst>
        </pc:cxnChg>
      </pc:sldChg>
      <pc:sldChg chg="addSp delSp modSp add mod modClrScheme delDesignElem chgLayout">
        <pc:chgData name="Jessica Roberts" userId="831782ca-6a3f-4cbd-8621-3600d0a72af9" providerId="ADAL" clId="{81691503-23A8-4C97-B2C6-7CC504228D68}" dt="2022-03-16T14:45:35.809" v="4011" actId="1076"/>
        <pc:sldMkLst>
          <pc:docMk/>
          <pc:sldMk cId="345693695" sldId="548"/>
        </pc:sldMkLst>
        <pc:spChg chg="del mod">
          <ac:chgData name="Jessica Roberts" userId="831782ca-6a3f-4cbd-8621-3600d0a72af9" providerId="ADAL" clId="{81691503-23A8-4C97-B2C6-7CC504228D68}" dt="2022-03-16T14:39:50.551" v="3942" actId="478"/>
          <ac:spMkLst>
            <pc:docMk/>
            <pc:sldMk cId="345693695" sldId="548"/>
            <ac:spMk id="3" creationId="{9C84F253-2867-49F8-B68C-5BCE2ED6E928}"/>
          </ac:spMkLst>
        </pc:spChg>
        <pc:spChg chg="add del mod">
          <ac:chgData name="Jessica Roberts" userId="831782ca-6a3f-4cbd-8621-3600d0a72af9" providerId="ADAL" clId="{81691503-23A8-4C97-B2C6-7CC504228D68}" dt="2022-03-16T14:41:05.080" v="3958" actId="26606"/>
          <ac:spMkLst>
            <pc:docMk/>
            <pc:sldMk cId="345693695" sldId="548"/>
            <ac:spMk id="4" creationId="{CAD86B34-14CB-4AB2-AF23-F9BDE44E601D}"/>
          </ac:spMkLst>
        </pc:spChg>
        <pc:spChg chg="mod ord">
          <ac:chgData name="Jessica Roberts" userId="831782ca-6a3f-4cbd-8621-3600d0a72af9" providerId="ADAL" clId="{81691503-23A8-4C97-B2C6-7CC504228D68}" dt="2022-03-16T14:44:45.354" v="3978" actId="26606"/>
          <ac:spMkLst>
            <pc:docMk/>
            <pc:sldMk cId="345693695" sldId="548"/>
            <ac:spMk id="6" creationId="{3FE1C85D-EC8C-4758-8D46-5060C6C64CB0}"/>
          </ac:spMkLst>
        </pc:spChg>
        <pc:spChg chg="ord">
          <ac:chgData name="Jessica Roberts" userId="831782ca-6a3f-4cbd-8621-3600d0a72af9" providerId="ADAL" clId="{81691503-23A8-4C97-B2C6-7CC504228D68}" dt="2022-03-16T14:44:45.354" v="3978" actId="26606"/>
          <ac:spMkLst>
            <pc:docMk/>
            <pc:sldMk cId="345693695" sldId="548"/>
            <ac:spMk id="10" creationId="{7C80F3EA-0F2A-4EFE-8587-14F8DA728C54}"/>
          </ac:spMkLst>
        </pc:spChg>
        <pc:spChg chg="add mod">
          <ac:chgData name="Jessica Roberts" userId="831782ca-6a3f-4cbd-8621-3600d0a72af9" providerId="ADAL" clId="{81691503-23A8-4C97-B2C6-7CC504228D68}" dt="2022-03-16T14:45:35.809" v="4011" actId="1076"/>
          <ac:spMkLst>
            <pc:docMk/>
            <pc:sldMk cId="345693695" sldId="548"/>
            <ac:spMk id="12" creationId="{019C85DF-CD04-4C14-8DCD-479C55336A29}"/>
          </ac:spMkLst>
        </pc:spChg>
        <pc:spChg chg="add del">
          <ac:chgData name="Jessica Roberts" userId="831782ca-6a3f-4cbd-8621-3600d0a72af9" providerId="ADAL" clId="{81691503-23A8-4C97-B2C6-7CC504228D68}" dt="2022-03-16T14:44:45.327" v="3977" actId="26606"/>
          <ac:spMkLst>
            <pc:docMk/>
            <pc:sldMk cId="345693695" sldId="548"/>
            <ac:spMk id="13" creationId="{91E5A9A7-95C6-4F4F-B00E-C82E07FE62EF}"/>
          </ac:spMkLst>
        </pc:spChg>
        <pc:spChg chg="add del">
          <ac:chgData name="Jessica Roberts" userId="831782ca-6a3f-4cbd-8621-3600d0a72af9" providerId="ADAL" clId="{81691503-23A8-4C97-B2C6-7CC504228D68}" dt="2022-03-16T14:44:45.327" v="3977" actId="26606"/>
          <ac:spMkLst>
            <pc:docMk/>
            <pc:sldMk cId="345693695" sldId="548"/>
            <ac:spMk id="14" creationId="{D07DD2DE-F619-49DD-B5E7-03A290FF4ED1}"/>
          </ac:spMkLst>
        </pc:spChg>
        <pc:spChg chg="add del">
          <ac:chgData name="Jessica Roberts" userId="831782ca-6a3f-4cbd-8621-3600d0a72af9" providerId="ADAL" clId="{81691503-23A8-4C97-B2C6-7CC504228D68}" dt="2022-03-16T14:44:45.327" v="3977" actId="26606"/>
          <ac:spMkLst>
            <pc:docMk/>
            <pc:sldMk cId="345693695" sldId="548"/>
            <ac:spMk id="16" creationId="{A8384FB5-9ADC-4DDC-881B-597D56F5B15D}"/>
          </ac:spMkLst>
        </pc:spChg>
        <pc:spChg chg="del">
          <ac:chgData name="Jessica Roberts" userId="831782ca-6a3f-4cbd-8621-3600d0a72af9" providerId="ADAL" clId="{81691503-23A8-4C97-B2C6-7CC504228D68}" dt="2022-03-16T14:39:44.936" v="3941" actId="26606"/>
          <ac:spMkLst>
            <pc:docMk/>
            <pc:sldMk cId="345693695" sldId="548"/>
            <ac:spMk id="18" creationId="{2DAA6C16-BF9B-4A3E-BC70-EE6015D4F967}"/>
          </ac:spMkLst>
        </pc:spChg>
        <pc:spChg chg="add del">
          <ac:chgData name="Jessica Roberts" userId="831782ca-6a3f-4cbd-8621-3600d0a72af9" providerId="ADAL" clId="{81691503-23A8-4C97-B2C6-7CC504228D68}" dt="2022-03-16T14:44:45.327" v="3977" actId="26606"/>
          <ac:spMkLst>
            <pc:docMk/>
            <pc:sldMk cId="345693695" sldId="548"/>
            <ac:spMk id="22" creationId="{85149191-5F60-4A28-AAFF-039F96B0F3EC}"/>
          </ac:spMkLst>
        </pc:spChg>
        <pc:spChg chg="add del">
          <ac:chgData name="Jessica Roberts" userId="831782ca-6a3f-4cbd-8621-3600d0a72af9" providerId="ADAL" clId="{81691503-23A8-4C97-B2C6-7CC504228D68}" dt="2022-03-16T14:44:45.327" v="3977" actId="26606"/>
          <ac:spMkLst>
            <pc:docMk/>
            <pc:sldMk cId="345693695" sldId="548"/>
            <ac:spMk id="24" creationId="{F8260ED5-17F7-4158-B241-D51DD4CF1B7E}"/>
          </ac:spMkLst>
        </pc:spChg>
        <pc:spChg chg="add">
          <ac:chgData name="Jessica Roberts" userId="831782ca-6a3f-4cbd-8621-3600d0a72af9" providerId="ADAL" clId="{81691503-23A8-4C97-B2C6-7CC504228D68}" dt="2022-03-16T14:44:45.354" v="3978" actId="26606"/>
          <ac:spMkLst>
            <pc:docMk/>
            <pc:sldMk cId="345693695" sldId="548"/>
            <ac:spMk id="26" creationId="{1825AC39-5F85-4CAA-8A81-A1287086B2B6}"/>
          </ac:spMkLst>
        </pc:spChg>
        <pc:spChg chg="add">
          <ac:chgData name="Jessica Roberts" userId="831782ca-6a3f-4cbd-8621-3600d0a72af9" providerId="ADAL" clId="{81691503-23A8-4C97-B2C6-7CC504228D68}" dt="2022-03-16T14:44:45.354" v="3978" actId="26606"/>
          <ac:spMkLst>
            <pc:docMk/>
            <pc:sldMk cId="345693695" sldId="548"/>
            <ac:spMk id="27" creationId="{95DA4D23-37FC-4B90-8188-F0377C5FF44B}"/>
          </ac:spMkLst>
        </pc:spChg>
        <pc:spChg chg="add del">
          <ac:chgData name="Jessica Roberts" userId="831782ca-6a3f-4cbd-8621-3600d0a72af9" providerId="ADAL" clId="{81691503-23A8-4C97-B2C6-7CC504228D68}" dt="2022-03-16T14:39:59.171" v="3943" actId="26606"/>
          <ac:spMkLst>
            <pc:docMk/>
            <pc:sldMk cId="345693695" sldId="548"/>
            <ac:spMk id="28" creationId="{E91DC736-0EF8-4F87-9146-EBF1D2EE4D3D}"/>
          </ac:spMkLst>
        </pc:spChg>
        <pc:spChg chg="add">
          <ac:chgData name="Jessica Roberts" userId="831782ca-6a3f-4cbd-8621-3600d0a72af9" providerId="ADAL" clId="{81691503-23A8-4C97-B2C6-7CC504228D68}" dt="2022-03-16T14:44:45.354" v="3978" actId="26606"/>
          <ac:spMkLst>
            <pc:docMk/>
            <pc:sldMk cId="345693695" sldId="548"/>
            <ac:spMk id="29" creationId="{A7A4B465-FBCC-4CD4-89A1-82992A7B47FF}"/>
          </ac:spMkLst>
        </pc:spChg>
        <pc:spChg chg="add del">
          <ac:chgData name="Jessica Roberts" userId="831782ca-6a3f-4cbd-8621-3600d0a72af9" providerId="ADAL" clId="{81691503-23A8-4C97-B2C6-7CC504228D68}" dt="2022-03-16T14:39:59.171" v="3943" actId="26606"/>
          <ac:spMkLst>
            <pc:docMk/>
            <pc:sldMk cId="345693695" sldId="548"/>
            <ac:spMk id="30" creationId="{097CD68E-23E3-4007-8847-CD0944C4F7BE}"/>
          </ac:spMkLst>
        </pc:spChg>
        <pc:spChg chg="add">
          <ac:chgData name="Jessica Roberts" userId="831782ca-6a3f-4cbd-8621-3600d0a72af9" providerId="ADAL" clId="{81691503-23A8-4C97-B2C6-7CC504228D68}" dt="2022-03-16T14:44:45.354" v="3978" actId="26606"/>
          <ac:spMkLst>
            <pc:docMk/>
            <pc:sldMk cId="345693695" sldId="548"/>
            <ac:spMk id="31" creationId="{909E572F-9CDC-4214-9D42-FF0017649590}"/>
          </ac:spMkLst>
        </pc:spChg>
        <pc:spChg chg="add del">
          <ac:chgData name="Jessica Roberts" userId="831782ca-6a3f-4cbd-8621-3600d0a72af9" providerId="ADAL" clId="{81691503-23A8-4C97-B2C6-7CC504228D68}" dt="2022-03-16T14:39:59.171" v="3943" actId="26606"/>
          <ac:spMkLst>
            <pc:docMk/>
            <pc:sldMk cId="345693695" sldId="548"/>
            <ac:spMk id="32" creationId="{AF2F604E-43BE-4DC3-B983-E071523364F8}"/>
          </ac:spMkLst>
        </pc:spChg>
        <pc:spChg chg="add del">
          <ac:chgData name="Jessica Roberts" userId="831782ca-6a3f-4cbd-8621-3600d0a72af9" providerId="ADAL" clId="{81691503-23A8-4C97-B2C6-7CC504228D68}" dt="2022-03-16T14:39:59.171" v="3943" actId="26606"/>
          <ac:spMkLst>
            <pc:docMk/>
            <pc:sldMk cId="345693695" sldId="548"/>
            <ac:spMk id="34" creationId="{08C9B587-E65E-4B52-B37C-ABEBB6E87928}"/>
          </ac:spMkLst>
        </pc:spChg>
        <pc:spChg chg="add del">
          <ac:chgData name="Jessica Roberts" userId="831782ca-6a3f-4cbd-8621-3600d0a72af9" providerId="ADAL" clId="{81691503-23A8-4C97-B2C6-7CC504228D68}" dt="2022-03-16T14:40:35.423" v="3953" actId="26606"/>
          <ac:spMkLst>
            <pc:docMk/>
            <pc:sldMk cId="345693695" sldId="548"/>
            <ac:spMk id="39" creationId="{0288C6B4-AFC3-407F-A595-EFFD38D4CCAF}"/>
          </ac:spMkLst>
        </pc:spChg>
        <pc:spChg chg="add del">
          <ac:chgData name="Jessica Roberts" userId="831782ca-6a3f-4cbd-8621-3600d0a72af9" providerId="ADAL" clId="{81691503-23A8-4C97-B2C6-7CC504228D68}" dt="2022-03-16T14:40:35.423" v="3953" actId="26606"/>
          <ac:spMkLst>
            <pc:docMk/>
            <pc:sldMk cId="345693695" sldId="548"/>
            <ac:spMk id="41" creationId="{CF236821-17FE-429B-8D2C-08E13A64EA40}"/>
          </ac:spMkLst>
        </pc:spChg>
        <pc:spChg chg="add del">
          <ac:chgData name="Jessica Roberts" userId="831782ca-6a3f-4cbd-8621-3600d0a72af9" providerId="ADAL" clId="{81691503-23A8-4C97-B2C6-7CC504228D68}" dt="2022-03-16T14:40:35.423" v="3953" actId="26606"/>
          <ac:spMkLst>
            <pc:docMk/>
            <pc:sldMk cId="345693695" sldId="548"/>
            <ac:spMk id="43" creationId="{C0BDBCD2-E081-43AB-9119-C55465E59757}"/>
          </ac:spMkLst>
        </pc:spChg>
        <pc:spChg chg="add del">
          <ac:chgData name="Jessica Roberts" userId="831782ca-6a3f-4cbd-8621-3600d0a72af9" providerId="ADAL" clId="{81691503-23A8-4C97-B2C6-7CC504228D68}" dt="2022-03-16T14:40:35.423" v="3953" actId="26606"/>
          <ac:spMkLst>
            <pc:docMk/>
            <pc:sldMk cId="345693695" sldId="548"/>
            <ac:spMk id="45" creationId="{98E79BE4-34FE-485A-98A5-92CE8F7C4743}"/>
          </ac:spMkLst>
        </pc:spChg>
        <pc:spChg chg="add del">
          <ac:chgData name="Jessica Roberts" userId="831782ca-6a3f-4cbd-8621-3600d0a72af9" providerId="ADAL" clId="{81691503-23A8-4C97-B2C6-7CC504228D68}" dt="2022-03-16T14:40:35.423" v="3953" actId="26606"/>
          <ac:spMkLst>
            <pc:docMk/>
            <pc:sldMk cId="345693695" sldId="548"/>
            <ac:spMk id="47" creationId="{7A5F0580-5EE9-419F-96EE-B6529EF6E7D0}"/>
          </ac:spMkLst>
        </pc:spChg>
        <pc:spChg chg="add del">
          <ac:chgData name="Jessica Roberts" userId="831782ca-6a3f-4cbd-8621-3600d0a72af9" providerId="ADAL" clId="{81691503-23A8-4C97-B2C6-7CC504228D68}" dt="2022-03-16T14:40:35.413" v="3952" actId="26606"/>
          <ac:spMkLst>
            <pc:docMk/>
            <pc:sldMk cId="345693695" sldId="548"/>
            <ac:spMk id="52" creationId="{777A147A-9ED8-46B4-8660-1B3C2AA880B5}"/>
          </ac:spMkLst>
        </pc:spChg>
        <pc:spChg chg="add del">
          <ac:chgData name="Jessica Roberts" userId="831782ca-6a3f-4cbd-8621-3600d0a72af9" providerId="ADAL" clId="{81691503-23A8-4C97-B2C6-7CC504228D68}" dt="2022-03-16T14:40:35.413" v="3952" actId="26606"/>
          <ac:spMkLst>
            <pc:docMk/>
            <pc:sldMk cId="345693695" sldId="548"/>
            <ac:spMk id="54" creationId="{5D6C15A0-C087-4593-8414-2B4EC1CDC3DE}"/>
          </ac:spMkLst>
        </pc:spChg>
        <pc:spChg chg="add del">
          <ac:chgData name="Jessica Roberts" userId="831782ca-6a3f-4cbd-8621-3600d0a72af9" providerId="ADAL" clId="{81691503-23A8-4C97-B2C6-7CC504228D68}" dt="2022-03-16T14:41:05.080" v="3958" actId="26606"/>
          <ac:spMkLst>
            <pc:docMk/>
            <pc:sldMk cId="345693695" sldId="548"/>
            <ac:spMk id="56" creationId="{E1B96AD6-92A9-4273-A62B-96A1C3E0BA95}"/>
          </ac:spMkLst>
        </pc:spChg>
        <pc:spChg chg="add del">
          <ac:chgData name="Jessica Roberts" userId="831782ca-6a3f-4cbd-8621-3600d0a72af9" providerId="ADAL" clId="{81691503-23A8-4C97-B2C6-7CC504228D68}" dt="2022-03-16T14:41:05.080" v="3958" actId="26606"/>
          <ac:spMkLst>
            <pc:docMk/>
            <pc:sldMk cId="345693695" sldId="548"/>
            <ac:spMk id="57" creationId="{1C799903-48D5-4A31-A1A2-541072D9771E}"/>
          </ac:spMkLst>
        </pc:spChg>
        <pc:spChg chg="add del">
          <ac:chgData name="Jessica Roberts" userId="831782ca-6a3f-4cbd-8621-3600d0a72af9" providerId="ADAL" clId="{81691503-23A8-4C97-B2C6-7CC504228D68}" dt="2022-03-16T14:41:05.080" v="3958" actId="26606"/>
          <ac:spMkLst>
            <pc:docMk/>
            <pc:sldMk cId="345693695" sldId="548"/>
            <ac:spMk id="58" creationId="{463EEC44-1BA3-44ED-81FC-A644B04B2A44}"/>
          </ac:spMkLst>
        </pc:spChg>
        <pc:spChg chg="add del">
          <ac:chgData name="Jessica Roberts" userId="831782ca-6a3f-4cbd-8621-3600d0a72af9" providerId="ADAL" clId="{81691503-23A8-4C97-B2C6-7CC504228D68}" dt="2022-03-16T14:41:05.080" v="3958" actId="26606"/>
          <ac:spMkLst>
            <pc:docMk/>
            <pc:sldMk cId="345693695" sldId="548"/>
            <ac:spMk id="59" creationId="{8EFFF109-FC58-4FD3-BE05-9775A1310F55}"/>
          </ac:spMkLst>
        </pc:spChg>
        <pc:spChg chg="add del">
          <ac:chgData name="Jessica Roberts" userId="831782ca-6a3f-4cbd-8621-3600d0a72af9" providerId="ADAL" clId="{81691503-23A8-4C97-B2C6-7CC504228D68}" dt="2022-03-16T14:41:05.060" v="3957" actId="26606"/>
          <ac:spMkLst>
            <pc:docMk/>
            <pc:sldMk cId="345693695" sldId="548"/>
            <ac:spMk id="64" creationId="{FFD48BC7-DC40-47DE-87EE-9F4B6ECB9ABB}"/>
          </ac:spMkLst>
        </pc:spChg>
        <pc:spChg chg="add del">
          <ac:chgData name="Jessica Roberts" userId="831782ca-6a3f-4cbd-8621-3600d0a72af9" providerId="ADAL" clId="{81691503-23A8-4C97-B2C6-7CC504228D68}" dt="2022-03-16T14:41:05.060" v="3957" actId="26606"/>
          <ac:spMkLst>
            <pc:docMk/>
            <pc:sldMk cId="345693695" sldId="548"/>
            <ac:spMk id="66" creationId="{E502BBC7-2C76-46F3-BC24-5985BC13DB88}"/>
          </ac:spMkLst>
        </pc:spChg>
        <pc:spChg chg="add del">
          <ac:chgData name="Jessica Roberts" userId="831782ca-6a3f-4cbd-8621-3600d0a72af9" providerId="ADAL" clId="{81691503-23A8-4C97-B2C6-7CC504228D68}" dt="2022-03-16T14:41:05.060" v="3957" actId="26606"/>
          <ac:spMkLst>
            <pc:docMk/>
            <pc:sldMk cId="345693695" sldId="548"/>
            <ac:spMk id="68" creationId="{C7F28D52-2A5F-4D23-81AE-7CB8B591C7AF}"/>
          </ac:spMkLst>
        </pc:spChg>
        <pc:spChg chg="add del">
          <ac:chgData name="Jessica Roberts" userId="831782ca-6a3f-4cbd-8621-3600d0a72af9" providerId="ADAL" clId="{81691503-23A8-4C97-B2C6-7CC504228D68}" dt="2022-03-16T14:41:05.060" v="3957" actId="26606"/>
          <ac:spMkLst>
            <pc:docMk/>
            <pc:sldMk cId="345693695" sldId="548"/>
            <ac:spMk id="70" creationId="{3629484E-3792-4B3D-89AD-7C8A1ED0E0D4}"/>
          </ac:spMkLst>
        </pc:spChg>
        <pc:spChg chg="add del">
          <ac:chgData name="Jessica Roberts" userId="831782ca-6a3f-4cbd-8621-3600d0a72af9" providerId="ADAL" clId="{81691503-23A8-4C97-B2C6-7CC504228D68}" dt="2022-03-16T14:41:58.791" v="3963" actId="700"/>
          <ac:spMkLst>
            <pc:docMk/>
            <pc:sldMk cId="345693695" sldId="548"/>
            <ac:spMk id="72" creationId="{D2B78728-A580-49A7-84F9-6EF6F583ADE0}"/>
          </ac:spMkLst>
        </pc:spChg>
        <pc:spChg chg="add del">
          <ac:chgData name="Jessica Roberts" userId="831782ca-6a3f-4cbd-8621-3600d0a72af9" providerId="ADAL" clId="{81691503-23A8-4C97-B2C6-7CC504228D68}" dt="2022-03-16T14:41:58.791" v="3963" actId="700"/>
          <ac:spMkLst>
            <pc:docMk/>
            <pc:sldMk cId="345693695" sldId="548"/>
            <ac:spMk id="73" creationId="{09588DA8-065E-4F6F-8EFD-43104AB2E0CF}"/>
          </ac:spMkLst>
        </pc:spChg>
        <pc:spChg chg="add del">
          <ac:chgData name="Jessica Roberts" userId="831782ca-6a3f-4cbd-8621-3600d0a72af9" providerId="ADAL" clId="{81691503-23A8-4C97-B2C6-7CC504228D68}" dt="2022-03-16T14:41:58.791" v="3963" actId="700"/>
          <ac:spMkLst>
            <pc:docMk/>
            <pc:sldMk cId="345693695" sldId="548"/>
            <ac:spMk id="74" creationId="{38FAA1A1-D861-433F-88FA-1E9D6FD31D11}"/>
          </ac:spMkLst>
        </pc:spChg>
        <pc:spChg chg="add del">
          <ac:chgData name="Jessica Roberts" userId="831782ca-6a3f-4cbd-8621-3600d0a72af9" providerId="ADAL" clId="{81691503-23A8-4C97-B2C6-7CC504228D68}" dt="2022-03-16T14:41:58.791" v="3963" actId="700"/>
          <ac:spMkLst>
            <pc:docMk/>
            <pc:sldMk cId="345693695" sldId="548"/>
            <ac:spMk id="75" creationId="{C4285719-470E-454C-AF62-8323075F1F5B}"/>
          </ac:spMkLst>
        </pc:spChg>
        <pc:spChg chg="add del">
          <ac:chgData name="Jessica Roberts" userId="831782ca-6a3f-4cbd-8621-3600d0a72af9" providerId="ADAL" clId="{81691503-23A8-4C97-B2C6-7CC504228D68}" dt="2022-03-16T14:41:58.791" v="3963" actId="700"/>
          <ac:spMkLst>
            <pc:docMk/>
            <pc:sldMk cId="345693695" sldId="548"/>
            <ac:spMk id="76" creationId="{8D71EDA1-87BF-4D5D-AB79-F346FD19278A}"/>
          </ac:spMkLst>
        </pc:spChg>
        <pc:spChg chg="add del">
          <ac:chgData name="Jessica Roberts" userId="831782ca-6a3f-4cbd-8621-3600d0a72af9" providerId="ADAL" clId="{81691503-23A8-4C97-B2C6-7CC504228D68}" dt="2022-03-16T14:41:58.791" v="3963" actId="700"/>
          <ac:spMkLst>
            <pc:docMk/>
            <pc:sldMk cId="345693695" sldId="548"/>
            <ac:spMk id="77" creationId="{CD9FE4EF-C4D8-49A0-B2FF-81D8DB7D8A24}"/>
          </ac:spMkLst>
        </pc:spChg>
        <pc:spChg chg="add del">
          <ac:chgData name="Jessica Roberts" userId="831782ca-6a3f-4cbd-8621-3600d0a72af9" providerId="ADAL" clId="{81691503-23A8-4C97-B2C6-7CC504228D68}" dt="2022-03-16T14:41:58.791" v="3963" actId="700"/>
          <ac:spMkLst>
            <pc:docMk/>
            <pc:sldMk cId="345693695" sldId="548"/>
            <ac:spMk id="78" creationId="{4300840D-0A0B-4512-BACA-B439D5B9C57C}"/>
          </ac:spMkLst>
        </pc:spChg>
        <pc:spChg chg="add del mod">
          <ac:chgData name="Jessica Roberts" userId="831782ca-6a3f-4cbd-8621-3600d0a72af9" providerId="ADAL" clId="{81691503-23A8-4C97-B2C6-7CC504228D68}" dt="2022-03-16T14:41:58.791" v="3963" actId="700"/>
          <ac:spMkLst>
            <pc:docMk/>
            <pc:sldMk cId="345693695" sldId="548"/>
            <ac:spMk id="79" creationId="{CAD86B34-14CB-4AB2-AF23-F9BDE44E601D}"/>
          </ac:spMkLst>
        </pc:spChg>
        <pc:grpChg chg="del">
          <ac:chgData name="Jessica Roberts" userId="831782ca-6a3f-4cbd-8621-3600d0a72af9" providerId="ADAL" clId="{81691503-23A8-4C97-B2C6-7CC504228D68}" dt="2022-03-16T14:39:44.936" v="3941" actId="26606"/>
          <ac:grpSpMkLst>
            <pc:docMk/>
            <pc:sldMk cId="345693695" sldId="548"/>
            <ac:grpSpMk id="20" creationId="{A4AE1828-51FD-4AD7-BCF6-9AF5C696CE5D}"/>
          </ac:grpSpMkLst>
        </pc:grpChg>
        <pc:graphicFrameChg chg="add del mod">
          <ac:chgData name="Jessica Roberts" userId="831782ca-6a3f-4cbd-8621-3600d0a72af9" providerId="ADAL" clId="{81691503-23A8-4C97-B2C6-7CC504228D68}" dt="2022-03-16T14:40:58.023" v="3955" actId="478"/>
          <ac:graphicFrameMkLst>
            <pc:docMk/>
            <pc:sldMk cId="345693695" sldId="548"/>
            <ac:graphicFrameMk id="8" creationId="{D83282F5-12ED-40D7-A7A6-D82BE3F96F1D}"/>
          </ac:graphicFrameMkLst>
        </pc:graphicFrameChg>
        <pc:picChg chg="del mod ord">
          <ac:chgData name="Jessica Roberts" userId="831782ca-6a3f-4cbd-8621-3600d0a72af9" providerId="ADAL" clId="{81691503-23A8-4C97-B2C6-7CC504228D68}" dt="2022-03-16T14:40:26.542" v="3950" actId="478"/>
          <ac:picMkLst>
            <pc:docMk/>
            <pc:sldMk cId="345693695" sldId="548"/>
            <ac:picMk id="5" creationId="{F5C808FC-2AC2-4788-97BD-4C21C7F7B04A}"/>
          </ac:picMkLst>
        </pc:picChg>
        <pc:picChg chg="del mod">
          <ac:chgData name="Jessica Roberts" userId="831782ca-6a3f-4cbd-8621-3600d0a72af9" providerId="ADAL" clId="{81691503-23A8-4C97-B2C6-7CC504228D68}" dt="2022-03-16T14:39:33.761" v="3940" actId="478"/>
          <ac:picMkLst>
            <pc:docMk/>
            <pc:sldMk cId="345693695" sldId="548"/>
            <ac:picMk id="7" creationId="{CF7F6D11-7ED3-4D14-BF55-E20CE7E490FB}"/>
          </ac:picMkLst>
        </pc:picChg>
        <pc:picChg chg="add mod modCrop">
          <ac:chgData name="Jessica Roberts" userId="831782ca-6a3f-4cbd-8621-3600d0a72af9" providerId="ADAL" clId="{81691503-23A8-4C97-B2C6-7CC504228D68}" dt="2022-03-16T14:45:07.497" v="3983" actId="14100"/>
          <ac:picMkLst>
            <pc:docMk/>
            <pc:sldMk cId="345693695" sldId="548"/>
            <ac:picMk id="11" creationId="{65D38593-3686-4419-AB0B-8542688EF110}"/>
          </ac:picMkLst>
        </pc:picChg>
      </pc:sldChg>
      <pc:sldChg chg="addSp delSp modSp add mod">
        <pc:chgData name="Jessica Roberts" userId="831782ca-6a3f-4cbd-8621-3600d0a72af9" providerId="ADAL" clId="{81691503-23A8-4C97-B2C6-7CC504228D68}" dt="2022-03-16T14:46:03.174" v="4014"/>
        <pc:sldMkLst>
          <pc:docMk/>
          <pc:sldMk cId="1913767420" sldId="549"/>
        </pc:sldMkLst>
        <pc:spChg chg="mod">
          <ac:chgData name="Jessica Roberts" userId="831782ca-6a3f-4cbd-8621-3600d0a72af9" providerId="ADAL" clId="{81691503-23A8-4C97-B2C6-7CC504228D68}" dt="2022-03-16T14:44:49.827" v="3979" actId="26606"/>
          <ac:spMkLst>
            <pc:docMk/>
            <pc:sldMk cId="1913767420" sldId="549"/>
            <ac:spMk id="6" creationId="{3FE1C85D-EC8C-4758-8D46-5060C6C64CB0}"/>
          </ac:spMkLst>
        </pc:spChg>
        <pc:spChg chg="ord">
          <ac:chgData name="Jessica Roberts" userId="831782ca-6a3f-4cbd-8621-3600d0a72af9" providerId="ADAL" clId="{81691503-23A8-4C97-B2C6-7CC504228D68}" dt="2022-03-16T14:44:49.827" v="3979" actId="26606"/>
          <ac:spMkLst>
            <pc:docMk/>
            <pc:sldMk cId="1913767420" sldId="549"/>
            <ac:spMk id="10" creationId="{7C80F3EA-0F2A-4EFE-8587-14F8DA728C54}"/>
          </ac:spMkLst>
        </pc:spChg>
        <pc:spChg chg="add mod">
          <ac:chgData name="Jessica Roberts" userId="831782ca-6a3f-4cbd-8621-3600d0a72af9" providerId="ADAL" clId="{81691503-23A8-4C97-B2C6-7CC504228D68}" dt="2022-03-16T14:46:03.174" v="4014"/>
          <ac:spMkLst>
            <pc:docMk/>
            <pc:sldMk cId="1913767420" sldId="549"/>
            <ac:spMk id="12" creationId="{43DBFD01-AFBA-4BD1-840E-5F67A518C422}"/>
          </ac:spMkLst>
        </pc:spChg>
        <pc:spChg chg="add">
          <ac:chgData name="Jessica Roberts" userId="831782ca-6a3f-4cbd-8621-3600d0a72af9" providerId="ADAL" clId="{81691503-23A8-4C97-B2C6-7CC504228D68}" dt="2022-03-16T14:44:49.827" v="3979" actId="26606"/>
          <ac:spMkLst>
            <pc:docMk/>
            <pc:sldMk cId="1913767420" sldId="549"/>
            <ac:spMk id="15" creationId="{1825AC39-5F85-4CAA-8A81-A1287086B2B6}"/>
          </ac:spMkLst>
        </pc:spChg>
        <pc:spChg chg="add">
          <ac:chgData name="Jessica Roberts" userId="831782ca-6a3f-4cbd-8621-3600d0a72af9" providerId="ADAL" clId="{81691503-23A8-4C97-B2C6-7CC504228D68}" dt="2022-03-16T14:44:49.827" v="3979" actId="26606"/>
          <ac:spMkLst>
            <pc:docMk/>
            <pc:sldMk cId="1913767420" sldId="549"/>
            <ac:spMk id="17" creationId="{95DA4D23-37FC-4B90-8188-F0377C5FF44B}"/>
          </ac:spMkLst>
        </pc:spChg>
        <pc:spChg chg="add">
          <ac:chgData name="Jessica Roberts" userId="831782ca-6a3f-4cbd-8621-3600d0a72af9" providerId="ADAL" clId="{81691503-23A8-4C97-B2C6-7CC504228D68}" dt="2022-03-16T14:44:49.827" v="3979" actId="26606"/>
          <ac:spMkLst>
            <pc:docMk/>
            <pc:sldMk cId="1913767420" sldId="549"/>
            <ac:spMk id="19" creationId="{A7A4B465-FBCC-4CD4-89A1-82992A7B47FF}"/>
          </ac:spMkLst>
        </pc:spChg>
        <pc:spChg chg="add">
          <ac:chgData name="Jessica Roberts" userId="831782ca-6a3f-4cbd-8621-3600d0a72af9" providerId="ADAL" clId="{81691503-23A8-4C97-B2C6-7CC504228D68}" dt="2022-03-16T14:44:49.827" v="3979" actId="26606"/>
          <ac:spMkLst>
            <pc:docMk/>
            <pc:sldMk cId="1913767420" sldId="549"/>
            <ac:spMk id="21" creationId="{909E572F-9CDC-4214-9D42-FF0017649590}"/>
          </ac:spMkLst>
        </pc:spChg>
        <pc:picChg chg="add mod modCrop">
          <ac:chgData name="Jessica Roberts" userId="831782ca-6a3f-4cbd-8621-3600d0a72af9" providerId="ADAL" clId="{81691503-23A8-4C97-B2C6-7CC504228D68}" dt="2022-03-16T14:44:58.856" v="3981" actId="14100"/>
          <ac:picMkLst>
            <pc:docMk/>
            <pc:sldMk cId="1913767420" sldId="549"/>
            <ac:picMk id="3" creationId="{80E09FDA-A9FB-4ECD-9399-1B285FCF4BBB}"/>
          </ac:picMkLst>
        </pc:picChg>
        <pc:picChg chg="del">
          <ac:chgData name="Jessica Roberts" userId="831782ca-6a3f-4cbd-8621-3600d0a72af9" providerId="ADAL" clId="{81691503-23A8-4C97-B2C6-7CC504228D68}" dt="2022-03-16T14:42:30.656" v="3969" actId="478"/>
          <ac:picMkLst>
            <pc:docMk/>
            <pc:sldMk cId="1913767420" sldId="549"/>
            <ac:picMk id="11" creationId="{65D38593-3686-4419-AB0B-8542688EF110}"/>
          </ac:picMkLst>
        </pc:picChg>
      </pc:sldChg>
      <pc:sldChg chg="addSp delSp add del setBg delDesignElem">
        <pc:chgData name="Jessica Roberts" userId="831782ca-6a3f-4cbd-8621-3600d0a72af9" providerId="ADAL" clId="{81691503-23A8-4C97-B2C6-7CC504228D68}" dt="2022-03-16T14:40:19.179" v="3949"/>
        <pc:sldMkLst>
          <pc:docMk/>
          <pc:sldMk cId="2571511149" sldId="549"/>
        </pc:sldMkLst>
        <pc:spChg chg="add del">
          <ac:chgData name="Jessica Roberts" userId="831782ca-6a3f-4cbd-8621-3600d0a72af9" providerId="ADAL" clId="{81691503-23A8-4C97-B2C6-7CC504228D68}" dt="2022-03-16T14:40:19.179" v="3949"/>
          <ac:spMkLst>
            <pc:docMk/>
            <pc:sldMk cId="2571511149" sldId="549"/>
            <ac:spMk id="18" creationId="{2DAA6C16-BF9B-4A3E-BC70-EE6015D4F967}"/>
          </ac:spMkLst>
        </pc:spChg>
        <pc:grpChg chg="add del">
          <ac:chgData name="Jessica Roberts" userId="831782ca-6a3f-4cbd-8621-3600d0a72af9" providerId="ADAL" clId="{81691503-23A8-4C97-B2C6-7CC504228D68}" dt="2022-03-16T14:40:19.179" v="3949"/>
          <ac:grpSpMkLst>
            <pc:docMk/>
            <pc:sldMk cId="2571511149" sldId="549"/>
            <ac:grpSpMk id="20" creationId="{A4AE1828-51FD-4AD7-BCF6-9AF5C696CE5D}"/>
          </ac:grpSpMkLst>
        </pc:grpChg>
      </pc:sldChg>
    </pc:docChg>
  </pc:docChgLst>
  <pc:docChgLst>
    <pc:chgData name="Kelly Gipson" userId="S::kelly.gipson@uwtsd.ac.uk::28f9bcc8-68fc-4332-bdb5-69018cd92009" providerId="AD" clId="Web-{21816804-C54E-4E35-9191-BBB0A49DB5B7}"/>
    <pc:docChg chg="modSld">
      <pc:chgData name="Kelly Gipson" userId="S::kelly.gipson@uwtsd.ac.uk::28f9bcc8-68fc-4332-bdb5-69018cd92009" providerId="AD" clId="Web-{21816804-C54E-4E35-9191-BBB0A49DB5B7}" dt="2021-01-29T17:04:02.116" v="69" actId="20577"/>
      <pc:docMkLst>
        <pc:docMk/>
      </pc:docMkLst>
      <pc:sldChg chg="modSp">
        <pc:chgData name="Kelly Gipson" userId="S::kelly.gipson@uwtsd.ac.uk::28f9bcc8-68fc-4332-bdb5-69018cd92009" providerId="AD" clId="Web-{21816804-C54E-4E35-9191-BBB0A49DB5B7}" dt="2021-01-29T17:04:02.116" v="69" actId="20577"/>
        <pc:sldMkLst>
          <pc:docMk/>
          <pc:sldMk cId="1846781794" sldId="299"/>
        </pc:sldMkLst>
        <pc:spChg chg="mod">
          <ac:chgData name="Kelly Gipson" userId="S::kelly.gipson@uwtsd.ac.uk::28f9bcc8-68fc-4332-bdb5-69018cd92009" providerId="AD" clId="Web-{21816804-C54E-4E35-9191-BBB0A49DB5B7}" dt="2021-01-29T17:03:41.772" v="59" actId="20577"/>
          <ac:spMkLst>
            <pc:docMk/>
            <pc:sldMk cId="1846781794" sldId="299"/>
            <ac:spMk id="6" creationId="{DDD5D54B-7575-4240-BC79-C8E68B1FD9C9}"/>
          </ac:spMkLst>
        </pc:spChg>
        <pc:spChg chg="mod">
          <ac:chgData name="Kelly Gipson" userId="S::kelly.gipson@uwtsd.ac.uk::28f9bcc8-68fc-4332-bdb5-69018cd92009" providerId="AD" clId="Web-{21816804-C54E-4E35-9191-BBB0A49DB5B7}" dt="2021-01-29T17:04:02.116" v="69" actId="20577"/>
          <ac:spMkLst>
            <pc:docMk/>
            <pc:sldMk cId="1846781794" sldId="299"/>
            <ac:spMk id="7" creationId="{6B76265D-6E93-427E-B583-9817A4A65720}"/>
          </ac:spMkLst>
        </pc:spChg>
      </pc:sldChg>
    </pc:docChg>
  </pc:docChgLst>
  <pc:docChgLst>
    <pc:chgData name="Kelly Gipson" userId="28f9bcc8-68fc-4332-bdb5-69018cd92009" providerId="ADAL" clId="{ACF328BD-8C8A-4AE0-B373-7F19C5075F50}"/>
    <pc:docChg chg="undo custSel mod addSld delSld modSld sldOrd">
      <pc:chgData name="Kelly Gipson" userId="28f9bcc8-68fc-4332-bdb5-69018cd92009" providerId="ADAL" clId="{ACF328BD-8C8A-4AE0-B373-7F19C5075F50}" dt="2021-01-21T10:54:05.830" v="1332" actId="2696"/>
      <pc:docMkLst>
        <pc:docMk/>
      </pc:docMkLst>
      <pc:sldChg chg="modSp">
        <pc:chgData name="Kelly Gipson" userId="28f9bcc8-68fc-4332-bdb5-69018cd92009" providerId="ADAL" clId="{ACF328BD-8C8A-4AE0-B373-7F19C5075F50}" dt="2021-01-21T10:30:03.762" v="1294" actId="207"/>
        <pc:sldMkLst>
          <pc:docMk/>
          <pc:sldMk cId="3587299775" sldId="285"/>
        </pc:sldMkLst>
        <pc:spChg chg="mod">
          <ac:chgData name="Kelly Gipson" userId="28f9bcc8-68fc-4332-bdb5-69018cd92009" providerId="ADAL" clId="{ACF328BD-8C8A-4AE0-B373-7F19C5075F50}" dt="2021-01-21T10:29:56.049" v="1293" actId="207"/>
          <ac:spMkLst>
            <pc:docMk/>
            <pc:sldMk cId="3587299775" sldId="285"/>
            <ac:spMk id="3" creationId="{069EAB22-E096-4CA9-91E3-68AE2A0AFF24}"/>
          </ac:spMkLst>
        </pc:spChg>
        <pc:spChg chg="mod">
          <ac:chgData name="Kelly Gipson" userId="28f9bcc8-68fc-4332-bdb5-69018cd92009" providerId="ADAL" clId="{ACF328BD-8C8A-4AE0-B373-7F19C5075F50}" dt="2021-01-21T10:30:03.762" v="1294" actId="207"/>
          <ac:spMkLst>
            <pc:docMk/>
            <pc:sldMk cId="3587299775" sldId="285"/>
            <ac:spMk id="4" creationId="{58BBEC3E-A22B-48B5-8C0E-071DDFAF400C}"/>
          </ac:spMkLst>
        </pc:spChg>
      </pc:sldChg>
      <pc:sldChg chg="modSp">
        <pc:chgData name="Kelly Gipson" userId="28f9bcc8-68fc-4332-bdb5-69018cd92009" providerId="ADAL" clId="{ACF328BD-8C8A-4AE0-B373-7F19C5075F50}" dt="2021-01-19T12:06:01.106" v="985" actId="207"/>
        <pc:sldMkLst>
          <pc:docMk/>
          <pc:sldMk cId="4040702030" sldId="287"/>
        </pc:sldMkLst>
        <pc:spChg chg="mod">
          <ac:chgData name="Kelly Gipson" userId="28f9bcc8-68fc-4332-bdb5-69018cd92009" providerId="ADAL" clId="{ACF328BD-8C8A-4AE0-B373-7F19C5075F50}" dt="2021-01-19T12:06:01.106" v="985" actId="207"/>
          <ac:spMkLst>
            <pc:docMk/>
            <pc:sldMk cId="4040702030" sldId="287"/>
            <ac:spMk id="3" creationId="{00000000-0000-0000-0000-000000000000}"/>
          </ac:spMkLst>
        </pc:spChg>
      </pc:sldChg>
      <pc:sldChg chg="modSp">
        <pc:chgData name="Kelly Gipson" userId="28f9bcc8-68fc-4332-bdb5-69018cd92009" providerId="ADAL" clId="{ACF328BD-8C8A-4AE0-B373-7F19C5075F50}" dt="2021-01-19T12:07:41.184" v="989" actId="14100"/>
        <pc:sldMkLst>
          <pc:docMk/>
          <pc:sldMk cId="509156980" sldId="288"/>
        </pc:sldMkLst>
        <pc:spChg chg="mod">
          <ac:chgData name="Kelly Gipson" userId="28f9bcc8-68fc-4332-bdb5-69018cd92009" providerId="ADAL" clId="{ACF328BD-8C8A-4AE0-B373-7F19C5075F50}" dt="2021-01-19T12:07:41.184" v="989" actId="14100"/>
          <ac:spMkLst>
            <pc:docMk/>
            <pc:sldMk cId="509156980" sldId="288"/>
            <ac:spMk id="3" creationId="{00000000-0000-0000-0000-000000000000}"/>
          </ac:spMkLst>
        </pc:spChg>
      </pc:sldChg>
      <pc:sldChg chg="modSp">
        <pc:chgData name="Kelly Gipson" userId="28f9bcc8-68fc-4332-bdb5-69018cd92009" providerId="ADAL" clId="{ACF328BD-8C8A-4AE0-B373-7F19C5075F50}" dt="2021-01-21T10:23:10.292" v="1191" actId="1076"/>
        <pc:sldMkLst>
          <pc:docMk/>
          <pc:sldMk cId="603103687" sldId="293"/>
        </pc:sldMkLst>
        <pc:spChg chg="mod">
          <ac:chgData name="Kelly Gipson" userId="28f9bcc8-68fc-4332-bdb5-69018cd92009" providerId="ADAL" clId="{ACF328BD-8C8A-4AE0-B373-7F19C5075F50}" dt="2021-01-21T10:23:10.292" v="1191" actId="1076"/>
          <ac:spMkLst>
            <pc:docMk/>
            <pc:sldMk cId="603103687" sldId="293"/>
            <ac:spMk id="3" creationId="{A057A0C5-BA28-4436-92A8-97CBC6E60FA9}"/>
          </ac:spMkLst>
        </pc:spChg>
      </pc:sldChg>
      <pc:sldChg chg="modNotesTx">
        <pc:chgData name="Kelly Gipson" userId="28f9bcc8-68fc-4332-bdb5-69018cd92009" providerId="ADAL" clId="{ACF328BD-8C8A-4AE0-B373-7F19C5075F50}" dt="2021-01-19T12:10:07.305" v="1029" actId="20577"/>
        <pc:sldMkLst>
          <pc:docMk/>
          <pc:sldMk cId="1846781794" sldId="299"/>
        </pc:sldMkLst>
      </pc:sldChg>
      <pc:sldChg chg="modSp">
        <pc:chgData name="Kelly Gipson" userId="28f9bcc8-68fc-4332-bdb5-69018cd92009" providerId="ADAL" clId="{ACF328BD-8C8A-4AE0-B373-7F19C5075F50}" dt="2021-01-21T10:49:43.344" v="1304" actId="1076"/>
        <pc:sldMkLst>
          <pc:docMk/>
          <pc:sldMk cId="1479205000" sldId="300"/>
        </pc:sldMkLst>
        <pc:spChg chg="mod">
          <ac:chgData name="Kelly Gipson" userId="28f9bcc8-68fc-4332-bdb5-69018cd92009" providerId="ADAL" clId="{ACF328BD-8C8A-4AE0-B373-7F19C5075F50}" dt="2021-01-21T10:49:40.976" v="1303" actId="1076"/>
          <ac:spMkLst>
            <pc:docMk/>
            <pc:sldMk cId="1479205000" sldId="300"/>
            <ac:spMk id="2" creationId="{C2777194-8284-4ACA-B6B9-EFFCC08EC468}"/>
          </ac:spMkLst>
        </pc:spChg>
        <pc:spChg chg="mod">
          <ac:chgData name="Kelly Gipson" userId="28f9bcc8-68fc-4332-bdb5-69018cd92009" providerId="ADAL" clId="{ACF328BD-8C8A-4AE0-B373-7F19C5075F50}" dt="2021-01-21T10:49:43.344" v="1304" actId="1076"/>
          <ac:spMkLst>
            <pc:docMk/>
            <pc:sldMk cId="1479205000" sldId="300"/>
            <ac:spMk id="3" creationId="{B9E735E4-A267-45D9-B89F-EA30D7B43536}"/>
          </ac:spMkLst>
        </pc:spChg>
      </pc:sldChg>
      <pc:sldChg chg="modSp">
        <pc:chgData name="Kelly Gipson" userId="28f9bcc8-68fc-4332-bdb5-69018cd92009" providerId="ADAL" clId="{ACF328BD-8C8A-4AE0-B373-7F19C5075F50}" dt="2021-01-21T10:51:59.926" v="1313" actId="14100"/>
        <pc:sldMkLst>
          <pc:docMk/>
          <pc:sldMk cId="3232560162" sldId="307"/>
        </pc:sldMkLst>
        <pc:spChg chg="mod">
          <ac:chgData name="Kelly Gipson" userId="28f9bcc8-68fc-4332-bdb5-69018cd92009" providerId="ADAL" clId="{ACF328BD-8C8A-4AE0-B373-7F19C5075F50}" dt="2021-01-21T10:51:59.926" v="1313" actId="14100"/>
          <ac:spMkLst>
            <pc:docMk/>
            <pc:sldMk cId="3232560162" sldId="307"/>
            <ac:spMk id="16" creationId="{EDCCA988-D76D-4055-BD81-32EDA810B415}"/>
          </ac:spMkLst>
        </pc:spChg>
      </pc:sldChg>
      <pc:sldChg chg="modSp">
        <pc:chgData name="Kelly Gipson" userId="28f9bcc8-68fc-4332-bdb5-69018cd92009" providerId="ADAL" clId="{ACF328BD-8C8A-4AE0-B373-7F19C5075F50}" dt="2021-01-21T10:51:45.534" v="1308" actId="14100"/>
        <pc:sldMkLst>
          <pc:docMk/>
          <pc:sldMk cId="3240913844" sldId="308"/>
        </pc:sldMkLst>
        <pc:spChg chg="mod">
          <ac:chgData name="Kelly Gipson" userId="28f9bcc8-68fc-4332-bdb5-69018cd92009" providerId="ADAL" clId="{ACF328BD-8C8A-4AE0-B373-7F19C5075F50}" dt="2021-01-21T10:11:30.511" v="1100" actId="2711"/>
          <ac:spMkLst>
            <pc:docMk/>
            <pc:sldMk cId="3240913844" sldId="308"/>
            <ac:spMk id="6" creationId="{1FECDE8A-0826-4E35-9058-4EC25994EEDB}"/>
          </ac:spMkLst>
        </pc:spChg>
        <pc:spChg chg="mod">
          <ac:chgData name="Kelly Gipson" userId="28f9bcc8-68fc-4332-bdb5-69018cd92009" providerId="ADAL" clId="{ACF328BD-8C8A-4AE0-B373-7F19C5075F50}" dt="2021-01-21T10:51:45.534" v="1308" actId="14100"/>
          <ac:spMkLst>
            <pc:docMk/>
            <pc:sldMk cId="3240913844" sldId="308"/>
            <ac:spMk id="16" creationId="{EDCCA988-D76D-4055-BD81-32EDA810B415}"/>
          </ac:spMkLst>
        </pc:spChg>
      </pc:sldChg>
      <pc:sldChg chg="modSp ord">
        <pc:chgData name="Kelly Gipson" userId="28f9bcc8-68fc-4332-bdb5-69018cd92009" providerId="ADAL" clId="{ACF328BD-8C8A-4AE0-B373-7F19C5075F50}" dt="2021-01-19T11:16:34.221" v="18" actId="14100"/>
        <pc:sldMkLst>
          <pc:docMk/>
          <pc:sldMk cId="1437879765" sldId="310"/>
        </pc:sldMkLst>
        <pc:picChg chg="mod">
          <ac:chgData name="Kelly Gipson" userId="28f9bcc8-68fc-4332-bdb5-69018cd92009" providerId="ADAL" clId="{ACF328BD-8C8A-4AE0-B373-7F19C5075F50}" dt="2021-01-19T11:16:34.221" v="18" actId="14100"/>
          <ac:picMkLst>
            <pc:docMk/>
            <pc:sldMk cId="1437879765" sldId="310"/>
            <ac:picMk id="7170" creationId="{DA749FCE-5D77-4B2A-BCD3-7C6AC298B91D}"/>
          </ac:picMkLst>
        </pc:picChg>
      </pc:sldChg>
      <pc:sldChg chg="addSp delSp modSp add mod setBg modNotesTx">
        <pc:chgData name="Kelly Gipson" userId="28f9bcc8-68fc-4332-bdb5-69018cd92009" providerId="ADAL" clId="{ACF328BD-8C8A-4AE0-B373-7F19C5075F50}" dt="2021-01-19T11:42:57.399" v="481" actId="26606"/>
        <pc:sldMkLst>
          <pc:docMk/>
          <pc:sldMk cId="1611279662" sldId="313"/>
        </pc:sldMkLst>
        <pc:spChg chg="add del mod">
          <ac:chgData name="Kelly Gipson" userId="28f9bcc8-68fc-4332-bdb5-69018cd92009" providerId="ADAL" clId="{ACF328BD-8C8A-4AE0-B373-7F19C5075F50}" dt="2021-01-19T11:42:30.575" v="475"/>
          <ac:spMkLst>
            <pc:docMk/>
            <pc:sldMk cId="1611279662" sldId="313"/>
            <ac:spMk id="3" creationId="{3CD7058E-26E6-41A8-A16B-1B4EF43463F3}"/>
          </ac:spMkLst>
        </pc:spChg>
        <pc:spChg chg="add mod">
          <ac:chgData name="Kelly Gipson" userId="28f9bcc8-68fc-4332-bdb5-69018cd92009" providerId="ADAL" clId="{ACF328BD-8C8A-4AE0-B373-7F19C5075F50}" dt="2021-01-19T11:42:57.399" v="481" actId="26606"/>
          <ac:spMkLst>
            <pc:docMk/>
            <pc:sldMk cId="1611279662" sldId="313"/>
            <ac:spMk id="4" creationId="{D7653C1C-F2FD-4B37-9CDB-7EA85E7094BD}"/>
          </ac:spMkLst>
        </pc:spChg>
        <pc:spChg chg="add">
          <ac:chgData name="Kelly Gipson" userId="28f9bcc8-68fc-4332-bdb5-69018cd92009" providerId="ADAL" clId="{ACF328BD-8C8A-4AE0-B373-7F19C5075F50}" dt="2021-01-19T11:42:57.399" v="481" actId="26606"/>
          <ac:spMkLst>
            <pc:docMk/>
            <pc:sldMk cId="1611279662" sldId="313"/>
            <ac:spMk id="73" creationId="{823AC064-BC96-4F32-8AE1-B2FD38754823}"/>
          </ac:spMkLst>
        </pc:spChg>
        <pc:picChg chg="add del mod">
          <ac:chgData name="Kelly Gipson" userId="28f9bcc8-68fc-4332-bdb5-69018cd92009" providerId="ADAL" clId="{ACF328BD-8C8A-4AE0-B373-7F19C5075F50}" dt="2021-01-19T11:42:36.602" v="476"/>
          <ac:picMkLst>
            <pc:docMk/>
            <pc:sldMk cId="1611279662" sldId="313"/>
            <ac:picMk id="2" creationId="{966FBE00-834B-48CC-A491-BBCF756FB4BE}"/>
          </ac:picMkLst>
        </pc:picChg>
        <pc:picChg chg="add del mod">
          <ac:chgData name="Kelly Gipson" userId="28f9bcc8-68fc-4332-bdb5-69018cd92009" providerId="ADAL" clId="{ACF328BD-8C8A-4AE0-B373-7F19C5075F50}" dt="2021-01-19T11:31:43.369" v="165"/>
          <ac:picMkLst>
            <pc:docMk/>
            <pc:sldMk cId="1611279662" sldId="313"/>
            <ac:picMk id="5" creationId="{B7E3973C-210A-406F-B649-221C59B4FF1B}"/>
          </ac:picMkLst>
        </pc:picChg>
        <pc:picChg chg="add mod">
          <ac:chgData name="Kelly Gipson" userId="28f9bcc8-68fc-4332-bdb5-69018cd92009" providerId="ADAL" clId="{ACF328BD-8C8A-4AE0-B373-7F19C5075F50}" dt="2021-01-19T11:42:57.399" v="481" actId="26606"/>
          <ac:picMkLst>
            <pc:docMk/>
            <pc:sldMk cId="1611279662" sldId="313"/>
            <ac:picMk id="2050" creationId="{579374F9-3B19-4093-8B9D-B2F8B07592FE}"/>
          </ac:picMkLst>
        </pc:picChg>
        <pc:picChg chg="add mod">
          <ac:chgData name="Kelly Gipson" userId="28f9bcc8-68fc-4332-bdb5-69018cd92009" providerId="ADAL" clId="{ACF328BD-8C8A-4AE0-B373-7F19C5075F50}" dt="2021-01-19T11:42:57.399" v="481" actId="26606"/>
          <ac:picMkLst>
            <pc:docMk/>
            <pc:sldMk cId="1611279662" sldId="313"/>
            <ac:picMk id="2052" creationId="{BAC4F3D4-E6FA-486F-9A6F-0A5DB3B97BA1}"/>
          </ac:picMkLst>
        </pc:picChg>
        <pc:cxnChg chg="add">
          <ac:chgData name="Kelly Gipson" userId="28f9bcc8-68fc-4332-bdb5-69018cd92009" providerId="ADAL" clId="{ACF328BD-8C8A-4AE0-B373-7F19C5075F50}" dt="2021-01-19T11:42:57.399" v="481" actId="26606"/>
          <ac:cxnSpMkLst>
            <pc:docMk/>
            <pc:sldMk cId="1611279662" sldId="313"/>
            <ac:cxnSpMk id="75" creationId="{7E7C77BC-7138-40B1-A15B-20F57A494629}"/>
          </ac:cxnSpMkLst>
        </pc:cxnChg>
        <pc:cxnChg chg="add">
          <ac:chgData name="Kelly Gipson" userId="28f9bcc8-68fc-4332-bdb5-69018cd92009" providerId="ADAL" clId="{ACF328BD-8C8A-4AE0-B373-7F19C5075F50}" dt="2021-01-19T11:42:57.399" v="481" actId="26606"/>
          <ac:cxnSpMkLst>
            <pc:docMk/>
            <pc:sldMk cId="1611279662" sldId="313"/>
            <ac:cxnSpMk id="77" creationId="{DB146403-F3D6-484B-B2ED-97F9565D0370}"/>
          </ac:cxnSpMkLst>
        </pc:cxnChg>
      </pc:sldChg>
      <pc:sldChg chg="addSp delSp modSp del">
        <pc:chgData name="Kelly Gipson" userId="28f9bcc8-68fc-4332-bdb5-69018cd92009" providerId="ADAL" clId="{ACF328BD-8C8A-4AE0-B373-7F19C5075F50}" dt="2021-01-21T10:54:05.830" v="1332" actId="2696"/>
        <pc:sldMkLst>
          <pc:docMk/>
          <pc:sldMk cId="2639870926" sldId="314"/>
        </pc:sldMkLst>
        <pc:spChg chg="add del mod">
          <ac:chgData name="Kelly Gipson" userId="28f9bcc8-68fc-4332-bdb5-69018cd92009" providerId="ADAL" clId="{ACF328BD-8C8A-4AE0-B373-7F19C5075F50}" dt="2021-01-19T11:17:45.927" v="20" actId="767"/>
          <ac:spMkLst>
            <pc:docMk/>
            <pc:sldMk cId="2639870926" sldId="314"/>
            <ac:spMk id="2" creationId="{6C89771A-7EC1-449F-BB57-1F8F236C7360}"/>
          </ac:spMkLst>
        </pc:spChg>
        <pc:spChg chg="add mod">
          <ac:chgData name="Kelly Gipson" userId="28f9bcc8-68fc-4332-bdb5-69018cd92009" providerId="ADAL" clId="{ACF328BD-8C8A-4AE0-B373-7F19C5075F50}" dt="2021-01-19T11:18:28.716" v="33" actId="1076"/>
          <ac:spMkLst>
            <pc:docMk/>
            <pc:sldMk cId="2639870926" sldId="314"/>
            <ac:spMk id="8" creationId="{0E40C754-6AD5-41AB-A071-FB88005090FE}"/>
          </ac:spMkLst>
        </pc:spChg>
        <pc:spChg chg="mod">
          <ac:chgData name="Kelly Gipson" userId="28f9bcc8-68fc-4332-bdb5-69018cd92009" providerId="ADAL" clId="{ACF328BD-8C8A-4AE0-B373-7F19C5075F50}" dt="2021-01-21T10:52:43.525" v="1318" actId="14100"/>
          <ac:spMkLst>
            <pc:docMk/>
            <pc:sldMk cId="2639870926" sldId="314"/>
            <ac:spMk id="16" creationId="{EDCCA988-D76D-4055-BD81-32EDA810B415}"/>
          </ac:spMkLst>
        </pc:spChg>
      </pc:sldChg>
      <pc:sldChg chg="addSp modSp">
        <pc:chgData name="Kelly Gipson" userId="28f9bcc8-68fc-4332-bdb5-69018cd92009" providerId="ADAL" clId="{ACF328BD-8C8A-4AE0-B373-7F19C5075F50}" dt="2021-01-21T10:51:34.509" v="1306" actId="255"/>
        <pc:sldMkLst>
          <pc:docMk/>
          <pc:sldMk cId="2994913388" sldId="315"/>
        </pc:sldMkLst>
        <pc:spChg chg="add mod">
          <ac:chgData name="Kelly Gipson" userId="28f9bcc8-68fc-4332-bdb5-69018cd92009" providerId="ADAL" clId="{ACF328BD-8C8A-4AE0-B373-7F19C5075F50}" dt="2021-01-19T11:19:38.710" v="47" actId="1076"/>
          <ac:spMkLst>
            <pc:docMk/>
            <pc:sldMk cId="2994913388" sldId="315"/>
            <ac:spMk id="2" creationId="{F5D37AD3-C1E5-4011-9202-0F306585FDFD}"/>
          </ac:spMkLst>
        </pc:spChg>
        <pc:spChg chg="mod">
          <ac:chgData name="Kelly Gipson" userId="28f9bcc8-68fc-4332-bdb5-69018cd92009" providerId="ADAL" clId="{ACF328BD-8C8A-4AE0-B373-7F19C5075F50}" dt="2021-01-21T10:11:20.620" v="1099" actId="113"/>
          <ac:spMkLst>
            <pc:docMk/>
            <pc:sldMk cId="2994913388" sldId="315"/>
            <ac:spMk id="6" creationId="{1FECDE8A-0826-4E35-9058-4EC25994EEDB}"/>
          </ac:spMkLst>
        </pc:spChg>
        <pc:spChg chg="mod">
          <ac:chgData name="Kelly Gipson" userId="28f9bcc8-68fc-4332-bdb5-69018cd92009" providerId="ADAL" clId="{ACF328BD-8C8A-4AE0-B373-7F19C5075F50}" dt="2021-01-21T10:51:34.509" v="1306" actId="255"/>
          <ac:spMkLst>
            <pc:docMk/>
            <pc:sldMk cId="2994913388" sldId="315"/>
            <ac:spMk id="16" creationId="{EDCCA988-D76D-4055-BD81-32EDA810B415}"/>
          </ac:spMkLst>
        </pc:spChg>
      </pc:sldChg>
      <pc:sldChg chg="modSp">
        <pc:chgData name="Kelly Gipson" userId="28f9bcc8-68fc-4332-bdb5-69018cd92009" providerId="ADAL" clId="{ACF328BD-8C8A-4AE0-B373-7F19C5075F50}" dt="2021-01-19T12:15:55.837" v="1062" actId="207"/>
        <pc:sldMkLst>
          <pc:docMk/>
          <pc:sldMk cId="3205201378" sldId="414"/>
        </pc:sldMkLst>
        <pc:spChg chg="mod">
          <ac:chgData name="Kelly Gipson" userId="28f9bcc8-68fc-4332-bdb5-69018cd92009" providerId="ADAL" clId="{ACF328BD-8C8A-4AE0-B373-7F19C5075F50}" dt="2021-01-19T12:15:55.837" v="1062" actId="207"/>
          <ac:spMkLst>
            <pc:docMk/>
            <pc:sldMk cId="3205201378" sldId="414"/>
            <ac:spMk id="2" creationId="{00000000-0000-0000-0000-000000000000}"/>
          </ac:spMkLst>
        </pc:spChg>
      </pc:sldChg>
      <pc:sldChg chg="addSp delSp modSp del">
        <pc:chgData name="Kelly Gipson" userId="28f9bcc8-68fc-4332-bdb5-69018cd92009" providerId="ADAL" clId="{ACF328BD-8C8A-4AE0-B373-7F19C5075F50}" dt="2021-01-19T11:52:50.471" v="744" actId="2696"/>
        <pc:sldMkLst>
          <pc:docMk/>
          <pc:sldMk cId="1266816415" sldId="415"/>
        </pc:sldMkLst>
        <pc:spChg chg="mod">
          <ac:chgData name="Kelly Gipson" userId="28f9bcc8-68fc-4332-bdb5-69018cd92009" providerId="ADAL" clId="{ACF328BD-8C8A-4AE0-B373-7F19C5075F50}" dt="2021-01-19T11:46:30.071" v="577" actId="1076"/>
          <ac:spMkLst>
            <pc:docMk/>
            <pc:sldMk cId="1266816415" sldId="415"/>
            <ac:spMk id="2" creationId="{00000000-0000-0000-0000-000000000000}"/>
          </ac:spMkLst>
        </pc:spChg>
        <pc:spChg chg="mod">
          <ac:chgData name="Kelly Gipson" userId="28f9bcc8-68fc-4332-bdb5-69018cd92009" providerId="ADAL" clId="{ACF328BD-8C8A-4AE0-B373-7F19C5075F50}" dt="2021-01-19T11:45:56.719" v="572" actId="5793"/>
          <ac:spMkLst>
            <pc:docMk/>
            <pc:sldMk cId="1266816415" sldId="415"/>
            <ac:spMk id="3" creationId="{00000000-0000-0000-0000-000000000000}"/>
          </ac:spMkLst>
        </pc:spChg>
        <pc:spChg chg="mod">
          <ac:chgData name="Kelly Gipson" userId="28f9bcc8-68fc-4332-bdb5-69018cd92009" providerId="ADAL" clId="{ACF328BD-8C8A-4AE0-B373-7F19C5075F50}" dt="2021-01-19T11:46:19.364" v="576" actId="1076"/>
          <ac:spMkLst>
            <pc:docMk/>
            <pc:sldMk cId="1266816415" sldId="415"/>
            <ac:spMk id="4" creationId="{00000000-0000-0000-0000-000000000000}"/>
          </ac:spMkLst>
        </pc:spChg>
        <pc:picChg chg="add del mod">
          <ac:chgData name="Kelly Gipson" userId="28f9bcc8-68fc-4332-bdb5-69018cd92009" providerId="ADAL" clId="{ACF328BD-8C8A-4AE0-B373-7F19C5075F50}" dt="2021-01-19T11:46:14.941" v="575"/>
          <ac:picMkLst>
            <pc:docMk/>
            <pc:sldMk cId="1266816415" sldId="415"/>
            <ac:picMk id="5" creationId="{8018EBC8-6320-4B79-9C3C-E66D8B503F3F}"/>
          </ac:picMkLst>
        </pc:picChg>
        <pc:picChg chg="add mod">
          <ac:chgData name="Kelly Gipson" userId="28f9bcc8-68fc-4332-bdb5-69018cd92009" providerId="ADAL" clId="{ACF328BD-8C8A-4AE0-B373-7F19C5075F50}" dt="2021-01-19T11:43:18.968" v="499" actId="1076"/>
          <ac:picMkLst>
            <pc:docMk/>
            <pc:sldMk cId="1266816415" sldId="415"/>
            <ac:picMk id="7" creationId="{29012B03-C4C5-40C1-B906-205B41BA2370}"/>
          </ac:picMkLst>
        </pc:picChg>
        <pc:picChg chg="del">
          <ac:chgData name="Kelly Gipson" userId="28f9bcc8-68fc-4332-bdb5-69018cd92009" providerId="ADAL" clId="{ACF328BD-8C8A-4AE0-B373-7F19C5075F50}" dt="2021-01-19T11:39:13.289" v="235"/>
          <ac:picMkLst>
            <pc:docMk/>
            <pc:sldMk cId="1266816415" sldId="415"/>
            <ac:picMk id="3074" creationId="{00000000-0000-0000-0000-000000000000}"/>
          </ac:picMkLst>
        </pc:picChg>
        <pc:picChg chg="del">
          <ac:chgData name="Kelly Gipson" userId="28f9bcc8-68fc-4332-bdb5-69018cd92009" providerId="ADAL" clId="{ACF328BD-8C8A-4AE0-B373-7F19C5075F50}" dt="2021-01-19T11:29:02.505" v="152"/>
          <ac:picMkLst>
            <pc:docMk/>
            <pc:sldMk cId="1266816415" sldId="415"/>
            <ac:picMk id="3076" creationId="{00000000-0000-0000-0000-000000000000}"/>
          </ac:picMkLst>
        </pc:picChg>
      </pc:sldChg>
      <pc:sldChg chg="modSp">
        <pc:chgData name="Kelly Gipson" userId="28f9bcc8-68fc-4332-bdb5-69018cd92009" providerId="ADAL" clId="{ACF328BD-8C8A-4AE0-B373-7F19C5075F50}" dt="2021-01-19T11:25:47.463" v="69" actId="20577"/>
        <pc:sldMkLst>
          <pc:docMk/>
          <pc:sldMk cId="890631643" sldId="417"/>
        </pc:sldMkLst>
        <pc:spChg chg="mod">
          <ac:chgData name="Kelly Gipson" userId="28f9bcc8-68fc-4332-bdb5-69018cd92009" providerId="ADAL" clId="{ACF328BD-8C8A-4AE0-B373-7F19C5075F50}" dt="2021-01-19T11:24:15.318" v="58" actId="255"/>
          <ac:spMkLst>
            <pc:docMk/>
            <pc:sldMk cId="890631643" sldId="417"/>
            <ac:spMk id="2" creationId="{00000000-0000-0000-0000-000000000000}"/>
          </ac:spMkLst>
        </pc:spChg>
        <pc:spChg chg="mod">
          <ac:chgData name="Kelly Gipson" userId="28f9bcc8-68fc-4332-bdb5-69018cd92009" providerId="ADAL" clId="{ACF328BD-8C8A-4AE0-B373-7F19C5075F50}" dt="2021-01-19T11:25:47.463" v="69" actId="20577"/>
          <ac:spMkLst>
            <pc:docMk/>
            <pc:sldMk cId="890631643" sldId="417"/>
            <ac:spMk id="3" creationId="{00000000-0000-0000-0000-000000000000}"/>
          </ac:spMkLst>
        </pc:spChg>
        <pc:spChg chg="mod">
          <ac:chgData name="Kelly Gipson" userId="28f9bcc8-68fc-4332-bdb5-69018cd92009" providerId="ADAL" clId="{ACF328BD-8C8A-4AE0-B373-7F19C5075F50}" dt="2021-01-19T11:25:43.753" v="68" actId="20577"/>
          <ac:spMkLst>
            <pc:docMk/>
            <pc:sldMk cId="890631643" sldId="417"/>
            <ac:spMk id="4" creationId="{00000000-0000-0000-0000-000000000000}"/>
          </ac:spMkLst>
        </pc:spChg>
      </pc:sldChg>
      <pc:sldChg chg="addSp modSp add mod setBg modNotesTx">
        <pc:chgData name="Kelly Gipson" userId="28f9bcc8-68fc-4332-bdb5-69018cd92009" providerId="ADAL" clId="{ACF328BD-8C8A-4AE0-B373-7F19C5075F50}" dt="2021-01-19T11:28:06.780" v="149" actId="20577"/>
        <pc:sldMkLst>
          <pc:docMk/>
          <pc:sldMk cId="2237095678" sldId="418"/>
        </pc:sldMkLst>
        <pc:spChg chg="add">
          <ac:chgData name="Kelly Gipson" userId="28f9bcc8-68fc-4332-bdb5-69018cd92009" providerId="ADAL" clId="{ACF328BD-8C8A-4AE0-B373-7F19C5075F50}" dt="2021-01-19T11:27:45.930" v="75" actId="26606"/>
          <ac:spMkLst>
            <pc:docMk/>
            <pc:sldMk cId="2237095678" sldId="418"/>
            <ac:spMk id="71" creationId="{57845966-6EFC-468A-9CC7-BAB4B95854E7}"/>
          </ac:spMkLst>
        </pc:spChg>
        <pc:spChg chg="add">
          <ac:chgData name="Kelly Gipson" userId="28f9bcc8-68fc-4332-bdb5-69018cd92009" providerId="ADAL" clId="{ACF328BD-8C8A-4AE0-B373-7F19C5075F50}" dt="2021-01-19T11:27:45.930" v="75" actId="26606"/>
          <ac:spMkLst>
            <pc:docMk/>
            <pc:sldMk cId="2237095678" sldId="418"/>
            <ac:spMk id="75" creationId="{ADAD1991-FFD1-4E94-ABAB-7560D33008E4}"/>
          </ac:spMkLst>
        </pc:spChg>
        <pc:picChg chg="add">
          <ac:chgData name="Kelly Gipson" userId="28f9bcc8-68fc-4332-bdb5-69018cd92009" providerId="ADAL" clId="{ACF328BD-8C8A-4AE0-B373-7F19C5075F50}" dt="2021-01-19T11:27:45.930" v="75" actId="26606"/>
          <ac:picMkLst>
            <pc:docMk/>
            <pc:sldMk cId="2237095678" sldId="418"/>
            <ac:picMk id="73" creationId="{75554383-98AF-4A47-BB65-705FAAA4BE6A}"/>
          </ac:picMkLst>
        </pc:picChg>
        <pc:picChg chg="add mod">
          <ac:chgData name="Kelly Gipson" userId="28f9bcc8-68fc-4332-bdb5-69018cd92009" providerId="ADAL" clId="{ACF328BD-8C8A-4AE0-B373-7F19C5075F50}" dt="2021-01-19T11:27:45.930" v="75" actId="26606"/>
          <ac:picMkLst>
            <pc:docMk/>
            <pc:sldMk cId="2237095678" sldId="418"/>
            <ac:picMk id="1026" creationId="{9E27138E-135E-424E-BBD8-C62E32D49D7C}"/>
          </ac:picMkLst>
        </pc:picChg>
      </pc:sldChg>
      <pc:sldChg chg="addSp delSp modSp add mod setBg">
        <pc:chgData name="Kelly Gipson" userId="28f9bcc8-68fc-4332-bdb5-69018cd92009" providerId="ADAL" clId="{ACF328BD-8C8A-4AE0-B373-7F19C5075F50}" dt="2021-01-19T11:52:20.302" v="743" actId="20577"/>
        <pc:sldMkLst>
          <pc:docMk/>
          <pc:sldMk cId="1390609689" sldId="419"/>
        </pc:sldMkLst>
        <pc:spChg chg="add mod">
          <ac:chgData name="Kelly Gipson" userId="28f9bcc8-68fc-4332-bdb5-69018cd92009" providerId="ADAL" clId="{ACF328BD-8C8A-4AE0-B373-7F19C5075F50}" dt="2021-01-19T11:50:50.315" v="677" actId="26606"/>
          <ac:spMkLst>
            <pc:docMk/>
            <pc:sldMk cId="1390609689" sldId="419"/>
            <ac:spMk id="2" creationId="{48B5A71A-0F9F-46DE-9731-BE7E2BE6AACD}"/>
          </ac:spMkLst>
        </pc:spChg>
        <pc:spChg chg="add mod">
          <ac:chgData name="Kelly Gipson" userId="28f9bcc8-68fc-4332-bdb5-69018cd92009" providerId="ADAL" clId="{ACF328BD-8C8A-4AE0-B373-7F19C5075F50}" dt="2021-01-19T11:52:20.302" v="743" actId="20577"/>
          <ac:spMkLst>
            <pc:docMk/>
            <pc:sldMk cId="1390609689" sldId="419"/>
            <ac:spMk id="4" creationId="{233FB9B6-9321-4ADC-B852-7063ECFDF60F}"/>
          </ac:spMkLst>
        </pc:spChg>
        <pc:spChg chg="add mod">
          <ac:chgData name="Kelly Gipson" userId="28f9bcc8-68fc-4332-bdb5-69018cd92009" providerId="ADAL" clId="{ACF328BD-8C8A-4AE0-B373-7F19C5075F50}" dt="2021-01-19T11:50:30.403" v="676"/>
          <ac:spMkLst>
            <pc:docMk/>
            <pc:sldMk cId="1390609689" sldId="419"/>
            <ac:spMk id="5" creationId="{4E507D43-5EC8-4D7B-AD44-09E8175FF4D8}"/>
          </ac:spMkLst>
        </pc:spChg>
        <pc:spChg chg="add del mod">
          <ac:chgData name="Kelly Gipson" userId="28f9bcc8-68fc-4332-bdb5-69018cd92009" providerId="ADAL" clId="{ACF328BD-8C8A-4AE0-B373-7F19C5075F50}" dt="2021-01-19T11:50:26.349" v="672"/>
          <ac:spMkLst>
            <pc:docMk/>
            <pc:sldMk cId="1390609689" sldId="419"/>
            <ac:spMk id="6" creationId="{99D71921-0F14-4997-AD56-C08F74142E2B}"/>
          </ac:spMkLst>
        </pc:spChg>
        <pc:spChg chg="add del mod">
          <ac:chgData name="Kelly Gipson" userId="28f9bcc8-68fc-4332-bdb5-69018cd92009" providerId="ADAL" clId="{ACF328BD-8C8A-4AE0-B373-7F19C5075F50}" dt="2021-01-19T11:50:26.349" v="672"/>
          <ac:spMkLst>
            <pc:docMk/>
            <pc:sldMk cId="1390609689" sldId="419"/>
            <ac:spMk id="7" creationId="{273FCEC1-53C6-4B85-929D-F95134DA7FCA}"/>
          </ac:spMkLst>
        </pc:spChg>
        <pc:spChg chg="add del mod">
          <ac:chgData name="Kelly Gipson" userId="28f9bcc8-68fc-4332-bdb5-69018cd92009" providerId="ADAL" clId="{ACF328BD-8C8A-4AE0-B373-7F19C5075F50}" dt="2021-01-19T11:50:26.349" v="672"/>
          <ac:spMkLst>
            <pc:docMk/>
            <pc:sldMk cId="1390609689" sldId="419"/>
            <ac:spMk id="8" creationId="{052D22AE-BF52-4DFF-AB4E-8E5CDE88F839}"/>
          </ac:spMkLst>
        </pc:spChg>
        <pc:spChg chg="add del mod">
          <ac:chgData name="Kelly Gipson" userId="28f9bcc8-68fc-4332-bdb5-69018cd92009" providerId="ADAL" clId="{ACF328BD-8C8A-4AE0-B373-7F19C5075F50}" dt="2021-01-19T11:50:26.349" v="672"/>
          <ac:spMkLst>
            <pc:docMk/>
            <pc:sldMk cId="1390609689" sldId="419"/>
            <ac:spMk id="9" creationId="{F1AA3832-613C-4599-85F0-FE3D79DFC468}"/>
          </ac:spMkLst>
        </pc:spChg>
        <pc:spChg chg="add">
          <ac:chgData name="Kelly Gipson" userId="28f9bcc8-68fc-4332-bdb5-69018cd92009" providerId="ADAL" clId="{ACF328BD-8C8A-4AE0-B373-7F19C5075F50}" dt="2021-01-19T11:50:50.315" v="677" actId="26606"/>
          <ac:spMkLst>
            <pc:docMk/>
            <pc:sldMk cId="1390609689" sldId="419"/>
            <ac:spMk id="10" creationId="{23A58148-D452-4F6F-A2FE-EED968DE1970}"/>
          </ac:spMkLst>
        </pc:spChg>
        <pc:picChg chg="add mod">
          <ac:chgData name="Kelly Gipson" userId="28f9bcc8-68fc-4332-bdb5-69018cd92009" providerId="ADAL" clId="{ACF328BD-8C8A-4AE0-B373-7F19C5075F50}" dt="2021-01-19T11:50:50.315" v="677" actId="26606"/>
          <ac:picMkLst>
            <pc:docMk/>
            <pc:sldMk cId="1390609689" sldId="419"/>
            <ac:picMk id="3" creationId="{5F62C1D7-2FA2-4DF9-80EB-C960F7A7008F}"/>
          </ac:picMkLst>
        </pc:picChg>
      </pc:sldChg>
      <pc:sldChg chg="delSp modSp ord">
        <pc:chgData name="Kelly Gipson" userId="28f9bcc8-68fc-4332-bdb5-69018cd92009" providerId="ADAL" clId="{ACF328BD-8C8A-4AE0-B373-7F19C5075F50}" dt="2021-01-21T10:20:28.641" v="1164"/>
        <pc:sldMkLst>
          <pc:docMk/>
          <pc:sldMk cId="3696503701" sldId="420"/>
        </pc:sldMkLst>
        <pc:spChg chg="mod">
          <ac:chgData name="Kelly Gipson" userId="28f9bcc8-68fc-4332-bdb5-69018cd92009" providerId="ADAL" clId="{ACF328BD-8C8A-4AE0-B373-7F19C5075F50}" dt="2021-01-21T10:20:23.707" v="1163" actId="113"/>
          <ac:spMkLst>
            <pc:docMk/>
            <pc:sldMk cId="3696503701" sldId="420"/>
            <ac:spMk id="2" creationId="{48B5A71A-0F9F-46DE-9731-BE7E2BE6AACD}"/>
          </ac:spMkLst>
        </pc:spChg>
        <pc:spChg chg="mod">
          <ac:chgData name="Kelly Gipson" userId="28f9bcc8-68fc-4332-bdb5-69018cd92009" providerId="ADAL" clId="{ACF328BD-8C8A-4AE0-B373-7F19C5075F50}" dt="2021-01-21T10:17:23.497" v="1132" actId="1076"/>
          <ac:spMkLst>
            <pc:docMk/>
            <pc:sldMk cId="3696503701" sldId="420"/>
            <ac:spMk id="4" creationId="{233FB9B6-9321-4ADC-B852-7063ECFDF60F}"/>
          </ac:spMkLst>
        </pc:spChg>
        <pc:spChg chg="del mod">
          <ac:chgData name="Kelly Gipson" userId="28f9bcc8-68fc-4332-bdb5-69018cd92009" providerId="ADAL" clId="{ACF328BD-8C8A-4AE0-B373-7F19C5075F50}" dt="2021-01-21T10:20:28.641" v="1164"/>
          <ac:spMkLst>
            <pc:docMk/>
            <pc:sldMk cId="3696503701" sldId="420"/>
            <ac:spMk id="5" creationId="{4E507D43-5EC8-4D7B-AD44-09E8175FF4D8}"/>
          </ac:spMkLst>
        </pc:spChg>
      </pc:sldChg>
      <pc:sldChg chg="addSp modSp add">
        <pc:chgData name="Kelly Gipson" userId="28f9bcc8-68fc-4332-bdb5-69018cd92009" providerId="ADAL" clId="{ACF328BD-8C8A-4AE0-B373-7F19C5075F50}" dt="2021-01-21T10:24:42.872" v="1291" actId="207"/>
        <pc:sldMkLst>
          <pc:docMk/>
          <pc:sldMk cId="3835979519" sldId="421"/>
        </pc:sldMkLst>
        <pc:spChg chg="add mod">
          <ac:chgData name="Kelly Gipson" userId="28f9bcc8-68fc-4332-bdb5-69018cd92009" providerId="ADAL" clId="{ACF328BD-8C8A-4AE0-B373-7F19C5075F50}" dt="2021-01-21T10:24:42.872" v="1291" actId="207"/>
          <ac:spMkLst>
            <pc:docMk/>
            <pc:sldMk cId="3835979519" sldId="421"/>
            <ac:spMk id="2" creationId="{176B4876-1C8F-458D-913D-6DE533A70F92}"/>
          </ac:spMkLst>
        </pc:spChg>
        <pc:picChg chg="add mod">
          <ac:chgData name="Kelly Gipson" userId="28f9bcc8-68fc-4332-bdb5-69018cd92009" providerId="ADAL" clId="{ACF328BD-8C8A-4AE0-B373-7F19C5075F50}" dt="2021-01-19T12:14:48.328" v="1055" actId="1076"/>
          <ac:picMkLst>
            <pc:docMk/>
            <pc:sldMk cId="3835979519" sldId="421"/>
            <ac:picMk id="4098" creationId="{DD15DD91-D8C6-4B7B-8D2B-51003CD7A087}"/>
          </ac:picMkLst>
        </pc:picChg>
      </pc:sldChg>
      <pc:sldChg chg="addSp modSp modNotesTx">
        <pc:chgData name="Kelly Gipson" userId="28f9bcc8-68fc-4332-bdb5-69018cd92009" providerId="ADAL" clId="{ACF328BD-8C8A-4AE0-B373-7F19C5075F50}" dt="2021-01-21T10:54:02.989" v="1331" actId="20577"/>
        <pc:sldMkLst>
          <pc:docMk/>
          <pc:sldMk cId="1513249775" sldId="422"/>
        </pc:sldMkLst>
        <pc:spChg chg="add mod">
          <ac:chgData name="Kelly Gipson" userId="28f9bcc8-68fc-4332-bdb5-69018cd92009" providerId="ADAL" clId="{ACF328BD-8C8A-4AE0-B373-7F19C5075F50}" dt="2021-01-21T10:53:29.923" v="1330" actId="1076"/>
          <ac:spMkLst>
            <pc:docMk/>
            <pc:sldMk cId="1513249775" sldId="422"/>
            <ac:spMk id="2" creationId="{6330D367-38B4-4A74-BE3A-E1447DA94754}"/>
          </ac:spMkLst>
        </pc:spChg>
      </pc:sldChg>
      <pc:sldChg chg="addSp modSp add del">
        <pc:chgData name="Kelly Gipson" userId="28f9bcc8-68fc-4332-bdb5-69018cd92009" providerId="ADAL" clId="{ACF328BD-8C8A-4AE0-B373-7F19C5075F50}" dt="2021-01-21T10:20:08.811" v="1161" actId="2696"/>
        <pc:sldMkLst>
          <pc:docMk/>
          <pc:sldMk cId="3263893166" sldId="422"/>
        </pc:sldMkLst>
        <pc:spChg chg="mod">
          <ac:chgData name="Kelly Gipson" userId="28f9bcc8-68fc-4332-bdb5-69018cd92009" providerId="ADAL" clId="{ACF328BD-8C8A-4AE0-B373-7F19C5075F50}" dt="2021-01-21T10:16:05.232" v="1128"/>
          <ac:spMkLst>
            <pc:docMk/>
            <pc:sldMk cId="3263893166" sldId="422"/>
            <ac:spMk id="2" creationId="{A4B86579-B7D8-4CF4-82AE-576EFAE162B8}"/>
          </ac:spMkLst>
        </pc:spChg>
        <pc:spChg chg="add mod">
          <ac:chgData name="Kelly Gipson" userId="28f9bcc8-68fc-4332-bdb5-69018cd92009" providerId="ADAL" clId="{ACF328BD-8C8A-4AE0-B373-7F19C5075F50}" dt="2021-01-21T10:17:36.685" v="1134"/>
          <ac:spMkLst>
            <pc:docMk/>
            <pc:sldMk cId="3263893166" sldId="422"/>
            <ac:spMk id="3" creationId="{D593C7DA-1F09-4360-B90E-A0F165F1C0F4}"/>
          </ac:spMkLst>
        </pc:spChg>
        <pc:picChg chg="add">
          <ac:chgData name="Kelly Gipson" userId="28f9bcc8-68fc-4332-bdb5-69018cd92009" providerId="ADAL" clId="{ACF328BD-8C8A-4AE0-B373-7F19C5075F50}" dt="2021-01-21T10:17:50.016" v="1135"/>
          <ac:picMkLst>
            <pc:docMk/>
            <pc:sldMk cId="3263893166" sldId="422"/>
            <ac:picMk id="4" creationId="{88B9E9D6-DF69-4EE9-B426-75F1536386CD}"/>
          </ac:picMkLst>
        </pc:picChg>
        <pc:picChg chg="add mod">
          <ac:chgData name="Kelly Gipson" userId="28f9bcc8-68fc-4332-bdb5-69018cd92009" providerId="ADAL" clId="{ACF328BD-8C8A-4AE0-B373-7F19C5075F50}" dt="2021-01-21T10:18:32.545" v="1138" actId="14100"/>
          <ac:picMkLst>
            <pc:docMk/>
            <pc:sldMk cId="3263893166" sldId="422"/>
            <ac:picMk id="5" creationId="{DA828D6F-8CD2-400F-918C-8E42BB350A5B}"/>
          </ac:picMkLst>
        </pc:picChg>
      </pc:sldChg>
    </pc:docChg>
  </pc:docChgLst>
  <pc:docChgLst>
    <pc:chgData name="Kelly Gipson" userId="S::kelly.gipson@uwtsd.ac.uk::28f9bcc8-68fc-4332-bdb5-69018cd92009" providerId="AD" clId="Web-{16E70069-AC1B-4076-93E0-D43893F7C7A2}"/>
    <pc:docChg chg="addSld delSld modSld">
      <pc:chgData name="Kelly Gipson" userId="S::kelly.gipson@uwtsd.ac.uk::28f9bcc8-68fc-4332-bdb5-69018cd92009" providerId="AD" clId="Web-{16E70069-AC1B-4076-93E0-D43893F7C7A2}" dt="2021-01-27T18:19:56.924" v="30"/>
      <pc:docMkLst>
        <pc:docMk/>
      </pc:docMkLst>
      <pc:sldChg chg="modSp">
        <pc:chgData name="Kelly Gipson" userId="S::kelly.gipson@uwtsd.ac.uk::28f9bcc8-68fc-4332-bdb5-69018cd92009" providerId="AD" clId="Web-{16E70069-AC1B-4076-93E0-D43893F7C7A2}" dt="2021-01-27T18:14:35.806" v="3" actId="20577"/>
        <pc:sldMkLst>
          <pc:docMk/>
          <pc:sldMk cId="2861721990" sldId="258"/>
        </pc:sldMkLst>
        <pc:spChg chg="mod">
          <ac:chgData name="Kelly Gipson" userId="S::kelly.gipson@uwtsd.ac.uk::28f9bcc8-68fc-4332-bdb5-69018cd92009" providerId="AD" clId="Web-{16E70069-AC1B-4076-93E0-D43893F7C7A2}" dt="2021-01-27T18:14:35.806" v="3" actId="20577"/>
          <ac:spMkLst>
            <pc:docMk/>
            <pc:sldMk cId="2861721990" sldId="258"/>
            <ac:spMk id="2" creationId="{00000000-0000-0000-0000-000000000000}"/>
          </ac:spMkLst>
        </pc:spChg>
      </pc:sldChg>
      <pc:sldChg chg="del">
        <pc:chgData name="Kelly Gipson" userId="S::kelly.gipson@uwtsd.ac.uk::28f9bcc8-68fc-4332-bdb5-69018cd92009" providerId="AD" clId="Web-{16E70069-AC1B-4076-93E0-D43893F7C7A2}" dt="2021-01-27T18:14:52.416" v="4"/>
        <pc:sldMkLst>
          <pc:docMk/>
          <pc:sldMk cId="1550446579" sldId="289"/>
        </pc:sldMkLst>
      </pc:sldChg>
      <pc:sldChg chg="addSp delSp modSp new mod setBg modNotes">
        <pc:chgData name="Kelly Gipson" userId="S::kelly.gipson@uwtsd.ac.uk::28f9bcc8-68fc-4332-bdb5-69018cd92009" providerId="AD" clId="Web-{16E70069-AC1B-4076-93E0-D43893F7C7A2}" dt="2021-01-27T18:19:56.924" v="30"/>
        <pc:sldMkLst>
          <pc:docMk/>
          <pc:sldMk cId="1903410689" sldId="423"/>
        </pc:sldMkLst>
        <pc:spChg chg="mod">
          <ac:chgData name="Kelly Gipson" userId="S::kelly.gipson@uwtsd.ac.uk::28f9bcc8-68fc-4332-bdb5-69018cd92009" providerId="AD" clId="Web-{16E70069-AC1B-4076-93E0-D43893F7C7A2}" dt="2021-01-27T18:19:56.924" v="30"/>
          <ac:spMkLst>
            <pc:docMk/>
            <pc:sldMk cId="1903410689" sldId="423"/>
            <ac:spMk id="2" creationId="{72583675-C97E-44C8-B833-227D716E72F6}"/>
          </ac:spMkLst>
        </pc:spChg>
        <pc:spChg chg="del">
          <ac:chgData name="Kelly Gipson" userId="S::kelly.gipson@uwtsd.ac.uk::28f9bcc8-68fc-4332-bdb5-69018cd92009" providerId="AD" clId="Web-{16E70069-AC1B-4076-93E0-D43893F7C7A2}" dt="2021-01-27T18:18:02.858" v="6"/>
          <ac:spMkLst>
            <pc:docMk/>
            <pc:sldMk cId="1903410689" sldId="423"/>
            <ac:spMk id="3" creationId="{4EFC27DE-3152-4162-A229-6C73F1FF188C}"/>
          </ac:spMkLst>
        </pc:spChg>
        <pc:spChg chg="add">
          <ac:chgData name="Kelly Gipson" userId="S::kelly.gipson@uwtsd.ac.uk::28f9bcc8-68fc-4332-bdb5-69018cd92009" providerId="AD" clId="Web-{16E70069-AC1B-4076-93E0-D43893F7C7A2}" dt="2021-01-27T18:19:56.924" v="30"/>
          <ac:spMkLst>
            <pc:docMk/>
            <pc:sldMk cId="1903410689" sldId="423"/>
            <ac:spMk id="9" creationId="{74426AB7-D619-4515-962A-BC83909EC015}"/>
          </ac:spMkLst>
        </pc:spChg>
        <pc:spChg chg="add">
          <ac:chgData name="Kelly Gipson" userId="S::kelly.gipson@uwtsd.ac.uk::28f9bcc8-68fc-4332-bdb5-69018cd92009" providerId="AD" clId="Web-{16E70069-AC1B-4076-93E0-D43893F7C7A2}" dt="2021-01-27T18:19:56.924" v="30"/>
          <ac:spMkLst>
            <pc:docMk/>
            <pc:sldMk cId="1903410689" sldId="423"/>
            <ac:spMk id="11" creationId="{DE47DF98-723F-4AAC-ABCF-CACBC438F78F}"/>
          </ac:spMkLst>
        </pc:spChg>
        <pc:picChg chg="add mod ord">
          <ac:chgData name="Kelly Gipson" userId="S::kelly.gipson@uwtsd.ac.uk::28f9bcc8-68fc-4332-bdb5-69018cd92009" providerId="AD" clId="Web-{16E70069-AC1B-4076-93E0-D43893F7C7A2}" dt="2021-01-27T18:19:56.924" v="30"/>
          <ac:picMkLst>
            <pc:docMk/>
            <pc:sldMk cId="1903410689" sldId="423"/>
            <ac:picMk id="4" creationId="{773CF6D9-88DD-4F6D-A98A-E5811D882B6E}"/>
          </ac:picMkLst>
        </pc:picChg>
        <pc:cxnChg chg="add">
          <ac:chgData name="Kelly Gipson" userId="S::kelly.gipson@uwtsd.ac.uk::28f9bcc8-68fc-4332-bdb5-69018cd92009" providerId="AD" clId="Web-{16E70069-AC1B-4076-93E0-D43893F7C7A2}" dt="2021-01-27T18:19:56.924" v="30"/>
          <ac:cxnSpMkLst>
            <pc:docMk/>
            <pc:sldMk cId="1903410689" sldId="423"/>
            <ac:cxnSpMk id="13" creationId="{EA29FC7C-9308-4FDE-8DCA-405668055B0F}"/>
          </ac:cxnSpMkLst>
        </pc:cxnChg>
      </pc:sldChg>
    </pc:docChg>
  </pc:docChgLst>
  <pc:docChgLst>
    <pc:chgData name="David Stacey" userId="S::david.stacey@uwtsd.ac.uk::6e25bcea-c703-499a-b54e-663d1eeaca2d" providerId="AD" clId="Web-{77A53EF2-315E-B40D-F025-273D36C97444}"/>
    <pc:docChg chg="modSld">
      <pc:chgData name="David Stacey" userId="S::david.stacey@uwtsd.ac.uk::6e25bcea-c703-499a-b54e-663d1eeaca2d" providerId="AD" clId="Web-{77A53EF2-315E-B40D-F025-273D36C97444}" dt="2021-01-27T16:12:08.023" v="1"/>
      <pc:docMkLst>
        <pc:docMk/>
      </pc:docMkLst>
      <pc:sldChg chg="modNotes">
        <pc:chgData name="David Stacey" userId="S::david.stacey@uwtsd.ac.uk::6e25bcea-c703-499a-b54e-663d1eeaca2d" providerId="AD" clId="Web-{77A53EF2-315E-B40D-F025-273D36C97444}" dt="2021-01-27T16:12:08.023" v="1"/>
        <pc:sldMkLst>
          <pc:docMk/>
          <pc:sldMk cId="1550446579" sldId="289"/>
        </pc:sldMkLst>
      </pc:sldChg>
    </pc:docChg>
  </pc:docChgLst>
  <pc:docChgLst>
    <pc:chgData name="Fiona Jones (IEH)" userId="S::f.jones@uwtsd.ac.uk::1e5fa5f8-91a2-40ca-91e1-4b9c418b0b53" providerId="AD" clId="Web-{F0FCA4D4-6DD3-4A7D-99A4-EC038E675242}"/>
    <pc:docChg chg="modSld">
      <pc:chgData name="Fiona Jones (IEH)" userId="S::f.jones@uwtsd.ac.uk::1e5fa5f8-91a2-40ca-91e1-4b9c418b0b53" providerId="AD" clId="Web-{F0FCA4D4-6DD3-4A7D-99A4-EC038E675242}" dt="2021-02-17T16:02:46.399" v="0" actId="1076"/>
      <pc:docMkLst>
        <pc:docMk/>
      </pc:docMkLst>
      <pc:sldChg chg="modSp">
        <pc:chgData name="Fiona Jones (IEH)" userId="S::f.jones@uwtsd.ac.uk::1e5fa5f8-91a2-40ca-91e1-4b9c418b0b53" providerId="AD" clId="Web-{F0FCA4D4-6DD3-4A7D-99A4-EC038E675242}" dt="2021-02-17T16:02:46.399" v="0" actId="1076"/>
        <pc:sldMkLst>
          <pc:docMk/>
          <pc:sldMk cId="2861721990" sldId="258"/>
        </pc:sldMkLst>
        <pc:picChg chg="mod">
          <ac:chgData name="Fiona Jones (IEH)" userId="S::f.jones@uwtsd.ac.uk::1e5fa5f8-91a2-40ca-91e1-4b9c418b0b53" providerId="AD" clId="Web-{F0FCA4D4-6DD3-4A7D-99A4-EC038E675242}" dt="2021-02-17T16:02:46.399" v="0" actId="1076"/>
          <ac:picMkLst>
            <pc:docMk/>
            <pc:sldMk cId="2861721990" sldId="258"/>
            <ac:picMk id="2050" creationId="{32C9DEDD-C0CC-4DD5-8ABF-CEC94D4A313C}"/>
          </ac:picMkLst>
        </pc:picChg>
      </pc:sldChg>
    </pc:docChg>
  </pc:docChgLst>
  <pc:docChgLst>
    <pc:chgData name="Kelly Gipson" userId="S::kelly.gipson@uwtsd.ac.uk::28f9bcc8-68fc-4332-bdb5-69018cd92009" providerId="AD" clId="Web-{1262EED4-EBEC-4350-BFF5-6C5CFB3DCD71}"/>
    <pc:docChg chg="modSld">
      <pc:chgData name="Kelly Gipson" userId="S::kelly.gipson@uwtsd.ac.uk::28f9bcc8-68fc-4332-bdb5-69018cd92009" providerId="AD" clId="Web-{1262EED4-EBEC-4350-BFF5-6C5CFB3DCD71}" dt="2021-02-21T11:31:14.643" v="8" actId="14100"/>
      <pc:docMkLst>
        <pc:docMk/>
      </pc:docMkLst>
      <pc:sldChg chg="addSp delSp modSp">
        <pc:chgData name="Kelly Gipson" userId="S::kelly.gipson@uwtsd.ac.uk::28f9bcc8-68fc-4332-bdb5-69018cd92009" providerId="AD" clId="Web-{1262EED4-EBEC-4350-BFF5-6C5CFB3DCD71}" dt="2021-02-21T11:31:14.643" v="8" actId="14100"/>
        <pc:sldMkLst>
          <pc:docMk/>
          <pc:sldMk cId="3965527899" sldId="311"/>
        </pc:sldMkLst>
        <pc:picChg chg="add mod">
          <ac:chgData name="Kelly Gipson" userId="S::kelly.gipson@uwtsd.ac.uk::28f9bcc8-68fc-4332-bdb5-69018cd92009" providerId="AD" clId="Web-{1262EED4-EBEC-4350-BFF5-6C5CFB3DCD71}" dt="2021-02-21T11:31:14.643" v="8" actId="14100"/>
          <ac:picMkLst>
            <pc:docMk/>
            <pc:sldMk cId="3965527899" sldId="311"/>
            <ac:picMk id="2" creationId="{E05F171D-A5C2-42C1-83AB-B0A65DF32EC0}"/>
          </ac:picMkLst>
        </pc:picChg>
        <pc:picChg chg="del">
          <ac:chgData name="Kelly Gipson" userId="S::kelly.gipson@uwtsd.ac.uk::28f9bcc8-68fc-4332-bdb5-69018cd92009" providerId="AD" clId="Web-{1262EED4-EBEC-4350-BFF5-6C5CFB3DCD71}" dt="2021-02-21T11:30:47.252" v="4"/>
          <ac:picMkLst>
            <pc:docMk/>
            <pc:sldMk cId="3965527899" sldId="311"/>
            <ac:picMk id="5" creationId="{B16FCCAA-EA63-4C2A-82BD-0695056DE5A2}"/>
          </ac:picMkLst>
        </pc:picChg>
      </pc:sldChg>
      <pc:sldChg chg="addSp delSp modSp">
        <pc:chgData name="Kelly Gipson" userId="S::kelly.gipson@uwtsd.ac.uk::28f9bcc8-68fc-4332-bdb5-69018cd92009" providerId="AD" clId="Web-{1262EED4-EBEC-4350-BFF5-6C5CFB3DCD71}" dt="2021-02-21T11:30:24.907" v="3" actId="14100"/>
        <pc:sldMkLst>
          <pc:docMk/>
          <pc:sldMk cId="2647269298" sldId="427"/>
        </pc:sldMkLst>
        <pc:picChg chg="add mod">
          <ac:chgData name="Kelly Gipson" userId="S::kelly.gipson@uwtsd.ac.uk::28f9bcc8-68fc-4332-bdb5-69018cd92009" providerId="AD" clId="Web-{1262EED4-EBEC-4350-BFF5-6C5CFB3DCD71}" dt="2021-02-21T11:30:24.907" v="3" actId="14100"/>
          <ac:picMkLst>
            <pc:docMk/>
            <pc:sldMk cId="2647269298" sldId="427"/>
            <ac:picMk id="2" creationId="{60055819-123D-4020-806E-8BA916BC3E36}"/>
          </ac:picMkLst>
        </pc:picChg>
        <pc:picChg chg="del">
          <ac:chgData name="Kelly Gipson" userId="S::kelly.gipson@uwtsd.ac.uk::28f9bcc8-68fc-4332-bdb5-69018cd92009" providerId="AD" clId="Web-{1262EED4-EBEC-4350-BFF5-6C5CFB3DCD71}" dt="2021-02-21T11:30:16.673" v="1"/>
          <ac:picMkLst>
            <pc:docMk/>
            <pc:sldMk cId="2647269298" sldId="427"/>
            <ac:picMk id="3" creationId="{5764F1C2-CF00-4AE3-A658-5FEC858EFCCC}"/>
          </ac:picMkLst>
        </pc:picChg>
      </pc:sldChg>
    </pc:docChg>
  </pc:docChgLst>
  <pc:docChgLst>
    <pc:chgData name="Aled P Williams" userId="S::aled.p.williams@uwtsd.ac.uk::45415874-acc2-48ed-8104-88073fd63d73" providerId="AD" clId="Web-{74F6B762-D58E-4981-B20B-859E1D204874}"/>
    <pc:docChg chg="modSld">
      <pc:chgData name="Aled P Williams" userId="S::aled.p.williams@uwtsd.ac.uk::45415874-acc2-48ed-8104-88073fd63d73" providerId="AD" clId="Web-{74F6B762-D58E-4981-B20B-859E1D204874}" dt="2021-02-15T22:57:35.657" v="5" actId="1076"/>
      <pc:docMkLst>
        <pc:docMk/>
      </pc:docMkLst>
      <pc:sldChg chg="modSp">
        <pc:chgData name="Aled P Williams" userId="S::aled.p.williams@uwtsd.ac.uk::45415874-acc2-48ed-8104-88073fd63d73" providerId="AD" clId="Web-{74F6B762-D58E-4981-B20B-859E1D204874}" dt="2021-02-15T22:57:35.657" v="5" actId="1076"/>
        <pc:sldMkLst>
          <pc:docMk/>
          <pc:sldMk cId="2865124614" sldId="297"/>
        </pc:sldMkLst>
        <pc:spChg chg="mod">
          <ac:chgData name="Aled P Williams" userId="S::aled.p.williams@uwtsd.ac.uk::45415874-acc2-48ed-8104-88073fd63d73" providerId="AD" clId="Web-{74F6B762-D58E-4981-B20B-859E1D204874}" dt="2021-02-15T22:57:32.563" v="4" actId="1076"/>
          <ac:spMkLst>
            <pc:docMk/>
            <pc:sldMk cId="2865124614" sldId="297"/>
            <ac:spMk id="3" creationId="{41CFBF43-0FD4-40E4-8698-D0C119ACB939}"/>
          </ac:spMkLst>
        </pc:spChg>
        <pc:picChg chg="mod">
          <ac:chgData name="Aled P Williams" userId="S::aled.p.williams@uwtsd.ac.uk::45415874-acc2-48ed-8104-88073fd63d73" providerId="AD" clId="Web-{74F6B762-D58E-4981-B20B-859E1D204874}" dt="2021-02-15T22:57:35.657" v="5" actId="1076"/>
          <ac:picMkLst>
            <pc:docMk/>
            <pc:sldMk cId="2865124614" sldId="297"/>
            <ac:picMk id="9218" creationId="{709C4FC6-D61B-4BF5-A9B4-2DEE45315A4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4/19/2023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Moodle announcement was made on 16</a:t>
            </a:r>
            <a:r>
              <a:rPr lang="en-GB" baseline="30000" dirty="0"/>
              <a:t>th</a:t>
            </a:r>
            <a:r>
              <a:rPr lang="en-GB" dirty="0"/>
              <a:t> March updating students of these amended dates.</a:t>
            </a:r>
          </a:p>
          <a:p>
            <a:endParaRPr lang="en-GB" dirty="0"/>
          </a:p>
          <a:p>
            <a:r>
              <a:rPr lang="en-GB" dirty="0"/>
              <a:t>*please note, assignment support will be given throughout the sessions (and has been previously discussed in December and at Bridging Meet day). The final assignment support session on 4.5.23 will be used to answer any remaining queries. From 9am to 11am it will run as a 2-hour online session, followed by the option to book any individual support in the 11am – 1pm session with module lead. The 11am – 1pm optional 1-1 support session will be offered both on campus and online – students will need to book a time slot if required.</a:t>
            </a:r>
          </a:p>
        </p:txBody>
      </p:sp>
      <p:sp>
        <p:nvSpPr>
          <p:cNvPr id="4" name="Slide Number Placeholder 3"/>
          <p:cNvSpPr>
            <a:spLocks noGrp="1"/>
          </p:cNvSpPr>
          <p:nvPr>
            <p:ph type="sldNum" sz="quarter" idx="5"/>
          </p:nvPr>
        </p:nvSpPr>
        <p:spPr/>
        <p:txBody>
          <a:bodyPr/>
          <a:lstStyle/>
          <a:p>
            <a:fld id="{6A18B43C-EC24-4C7D-AE0E-A9E7596D6A00}" type="slidenum">
              <a:rPr lang="en-GB" smtClean="0"/>
              <a:t>3</a:t>
            </a:fld>
            <a:endParaRPr lang="en-GB"/>
          </a:p>
        </p:txBody>
      </p:sp>
    </p:spTree>
    <p:extLst>
      <p:ext uri="{BB962C8B-B14F-4D97-AF65-F5344CB8AC3E}">
        <p14:creationId xmlns:p14="http://schemas.microsoft.com/office/powerpoint/2010/main" val="2265350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Moodle announcement was made on 16</a:t>
            </a:r>
            <a:r>
              <a:rPr lang="en-GB" baseline="30000" dirty="0"/>
              <a:t>th</a:t>
            </a:r>
            <a:r>
              <a:rPr lang="en-GB" dirty="0"/>
              <a:t> March updating students of these amended dates.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*please note, assignment support will be given throughout the sessions (and has been previously discussed in December and at Bridging Meet day). The final assignment support session on 4.5.23 will be used to answer any remaining queries. From 9am to 11am it will run as a 2-hour online session, followed by the option to book any individual support in the 11am – 1pm session with module lead. The 11am – 1pm optional 1-1 support session will be offered both on campus and online – students will need to book a time slot if required.</a:t>
            </a:r>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4</a:t>
            </a:fld>
            <a:endParaRPr lang="en-GB"/>
          </a:p>
        </p:txBody>
      </p:sp>
    </p:spTree>
    <p:extLst>
      <p:ext uri="{BB962C8B-B14F-4D97-AF65-F5344CB8AC3E}">
        <p14:creationId xmlns:p14="http://schemas.microsoft.com/office/powerpoint/2010/main" val="2880637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Please remind students who have differentiated deadlines to contact module lead as soon as possible via email. </a:t>
            </a:r>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5</a:t>
            </a:fld>
            <a:endParaRPr lang="en-GB"/>
          </a:p>
        </p:txBody>
      </p:sp>
    </p:spTree>
    <p:extLst>
      <p:ext uri="{BB962C8B-B14F-4D97-AF65-F5344CB8AC3E}">
        <p14:creationId xmlns:p14="http://schemas.microsoft.com/office/powerpoint/2010/main" val="2974140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 </a:t>
            </a:r>
            <a:r>
              <a:rPr lang="en-GB" dirty="0" err="1"/>
              <a:t>lawlyfr</a:t>
            </a:r>
            <a:r>
              <a:rPr lang="en-GB" dirty="0"/>
              <a:t> y </a:t>
            </a:r>
            <a:r>
              <a:rPr lang="en-GB" dirty="0" err="1"/>
              <a:t>modiwl</a:t>
            </a:r>
            <a:r>
              <a:rPr lang="en-GB" dirty="0"/>
              <a:t> </a:t>
            </a:r>
            <a:r>
              <a:rPr lang="en-GB" dirty="0" err="1"/>
              <a:t>sydd</a:t>
            </a:r>
            <a:r>
              <a:rPr lang="en-GB" dirty="0"/>
              <a:t> </a:t>
            </a:r>
            <a:r>
              <a:rPr lang="en-GB" dirty="0" err="1"/>
              <a:t>ar</a:t>
            </a:r>
            <a:r>
              <a:rPr lang="en-GB" dirty="0"/>
              <a:t> Moodle. From the module handbook on Moodle.</a:t>
            </a:r>
          </a:p>
          <a:p>
            <a:endParaRPr lang="en-GB" dirty="0"/>
          </a:p>
          <a:p>
            <a:r>
              <a:rPr lang="en-GB" sz="1200" kern="1200" dirty="0">
                <a:solidFill>
                  <a:schemeClr val="tx1"/>
                </a:solidFill>
                <a:effectLst/>
                <a:latin typeface="+mn-lt"/>
                <a:ea typeface="+mn-ea"/>
                <a:cs typeface="+mn-cs"/>
              </a:rPr>
              <a:t>Overarching</a:t>
            </a:r>
            <a:r>
              <a:rPr lang="en-GB" sz="1200" kern="1200" baseline="0" dirty="0">
                <a:solidFill>
                  <a:schemeClr val="tx1"/>
                </a:solidFill>
                <a:effectLst/>
                <a:latin typeface="+mn-lt"/>
                <a:ea typeface="+mn-ea"/>
                <a:cs typeface="+mn-cs"/>
              </a:rPr>
              <a:t> aims - </a:t>
            </a:r>
            <a:r>
              <a:rPr lang="en-GB" sz="1200" kern="1200" dirty="0">
                <a:solidFill>
                  <a:schemeClr val="tx1"/>
                </a:solidFill>
                <a:effectLst/>
                <a:latin typeface="+mn-lt"/>
                <a:ea typeface="+mn-ea"/>
                <a:cs typeface="+mn-cs"/>
              </a:rPr>
              <a:t>The principal aim of this module is for students to begin to build up an understanding of the many diverse, and often opposing, influences that can act upon children’s learning, and can make demands of them</a:t>
            </a:r>
            <a:r>
              <a:rPr lang="en-GB" sz="1200" kern="1200" baseline="0" dirty="0">
                <a:solidFill>
                  <a:schemeClr val="tx1"/>
                </a:solidFill>
                <a:effectLst/>
                <a:latin typeface="+mn-lt"/>
                <a:ea typeface="+mn-ea"/>
                <a:cs typeface="+mn-cs"/>
              </a:rPr>
              <a:t> as teachers. </a:t>
            </a:r>
            <a:r>
              <a:rPr lang="en-GB" sz="1200" kern="1200" dirty="0">
                <a:solidFill>
                  <a:schemeClr val="tx1"/>
                </a:solidFill>
                <a:effectLst/>
                <a:latin typeface="+mn-lt"/>
                <a:ea typeface="+mn-ea"/>
                <a:cs typeface="+mn-cs"/>
              </a:rPr>
              <a:t>The module goes beyond the classroom to explore the myriad factors that influence children’s learning, whether it be the homes they come from or current educational policies, contemporary beliefs about what a curriculum should look like or where children live. The more students understand and engage with the world in which their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pupils inhabit, be it the local community or the global community, the better able they will be to understand the young people you teach and respond to their learning needs.  This knowledge and engagement will enable them to make more informed decisions and choices about their own practice and how they respond to the ever-changing educational environment. However, at the heart of this module is an unshakable belief that education is the vehicle for social justice.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5882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few slides indicate the interlinking themes that are discussed in this module.</a:t>
            </a:r>
          </a:p>
          <a:p>
            <a:r>
              <a:rPr lang="en-GB" dirty="0"/>
              <a:t>It is important to be aware that some themes are more explicitly and directly linked to the assignment, whereas other themes will support students’ knowledge and understanding around education, classroom practice, national priorities and school development – engagement with each of the sessions, will naturally support critical thinking (expected to be seen in assignment writing) and personal development (beneficial for future classroom practice and evidencing teaching standards).</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496671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this term?</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223071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sociological factors have been considered as being relevant to education?</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292639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the term diversity? </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968349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do we mean by the learner’s community?</a:t>
            </a:r>
          </a:p>
          <a:p>
            <a:endParaRPr lang="en-GB" dirty="0"/>
          </a:p>
          <a:p>
            <a:r>
              <a:rPr lang="en-GB" dirty="0"/>
              <a:t>This was seen and discussed in session 2.  Encourage students to recall the persons/agencies/organisations we would consider be part of the school’s community.</a:t>
            </a:r>
          </a:p>
          <a:p>
            <a:endParaRPr lang="en-GB" dirty="0"/>
          </a:p>
          <a:p>
            <a:r>
              <a:rPr lang="en-GB" dirty="0"/>
              <a:t>Why is it important for you as a newly qualified teacher to be knowledgeable of your school community? How might this information impact your practice?</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40442533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national initiative is in place in education in relation to Welsh speakers?</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530338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learning look like internationally?</a:t>
            </a:r>
          </a:p>
          <a:p>
            <a:endParaRPr lang="en-GB" dirty="0"/>
          </a:p>
          <a:p>
            <a:r>
              <a:rPr lang="en-GB" dirty="0"/>
              <a:t>How might it differ from </a:t>
            </a:r>
            <a:r>
              <a:rPr lang="en-GB" dirty="0" err="1"/>
              <a:t>CfW</a:t>
            </a:r>
            <a:r>
              <a:rPr lang="en-GB" dirty="0"/>
              <a:t>?</a:t>
            </a:r>
          </a:p>
          <a:p>
            <a:endParaRPr lang="en-GB" dirty="0"/>
          </a:p>
          <a:p>
            <a:r>
              <a:rPr lang="en-GB" dirty="0"/>
              <a:t>Why is it important to know? – how might the comparison to </a:t>
            </a:r>
            <a:r>
              <a:rPr lang="en-GB" dirty="0" err="1"/>
              <a:t>Wales’</a:t>
            </a:r>
            <a:r>
              <a:rPr lang="en-GB" dirty="0"/>
              <a:t> curriculum be more relevant at this moment in time?</a:t>
            </a: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9719060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module is for students to also be able to identify how these themes relate to the way schools strategically plan for development and improvement.</a:t>
            </a:r>
          </a:p>
          <a:p>
            <a:endParaRPr lang="en-GB" dirty="0"/>
          </a:p>
          <a:p>
            <a:r>
              <a:rPr lang="en-GB" dirty="0"/>
              <a:t>Sessions 3 + 4 discussed in detail the strategic planning process and how this is put into action via the School Development Plan (SDP)</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135237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for students to use a lotus diagram to capture key ideas as they go through the module. </a:t>
            </a:r>
          </a:p>
        </p:txBody>
      </p:sp>
      <p:sp>
        <p:nvSpPr>
          <p:cNvPr id="4" name="Slide Number Placeholder 3"/>
          <p:cNvSpPr>
            <a:spLocks noGrp="1"/>
          </p:cNvSpPr>
          <p:nvPr>
            <p:ph type="sldNum" sz="quarter" idx="5"/>
          </p:nvPr>
        </p:nvSpPr>
        <p:spPr/>
        <p:txBody>
          <a:bodyPr/>
          <a:lstStyle/>
          <a:p>
            <a:fld id="{308536A6-9316-4526-BDCC-A2D87EBBCEC8}" type="slidenum">
              <a:rPr lang="en-GB" smtClean="0"/>
              <a:t>15</a:t>
            </a:fld>
            <a:endParaRPr lang="en-GB"/>
          </a:p>
        </p:txBody>
      </p:sp>
    </p:spTree>
    <p:extLst>
      <p:ext uri="{BB962C8B-B14F-4D97-AF65-F5344CB8AC3E}">
        <p14:creationId xmlns:p14="http://schemas.microsoft.com/office/powerpoint/2010/main" val="2119128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Option for students to use a lotus diagram to capture key ideas as they go through the module. </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7376445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will also be group</a:t>
            </a:r>
            <a:r>
              <a:rPr lang="en-GB" baseline="0" dirty="0"/>
              <a:t> tasks during the module and these will be shared via the Teams channel</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0942608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Taking a look at the highlighted tiles: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Provide an opportunity for students to open engage with the </a:t>
            </a:r>
            <a:r>
              <a:rPr lang="en-GB" sz="1200" b="1" kern="1200" dirty="0">
                <a:solidFill>
                  <a:schemeClr val="tx1"/>
                </a:solidFill>
                <a:effectLst/>
                <a:latin typeface="+mn-lt"/>
                <a:ea typeface="+mn-ea"/>
                <a:cs typeface="+mn-cs"/>
              </a:rPr>
              <a:t>Module Information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handbook) and the </a:t>
            </a:r>
            <a:r>
              <a:rPr lang="en-GB" sz="1200" b="1" kern="1200" dirty="0">
                <a:solidFill>
                  <a:schemeClr val="tx1"/>
                </a:solidFill>
                <a:effectLst/>
                <a:latin typeface="+mn-lt"/>
                <a:ea typeface="+mn-ea"/>
                <a:cs typeface="+mn-cs"/>
              </a:rPr>
              <a:t>Assessment Information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specifications). Relevant </a:t>
            </a:r>
            <a:r>
              <a:rPr lang="en-GB" sz="1200" kern="1200" baseline="0" dirty="0">
                <a:solidFill>
                  <a:schemeClr val="tx1"/>
                </a:solidFill>
                <a:effectLst/>
                <a:latin typeface="+mn-lt"/>
                <a:ea typeface="+mn-ea"/>
                <a:cs typeface="+mn-cs"/>
              </a:rPr>
              <a:t>links to directed readings, session readings, wider readings, </a:t>
            </a:r>
            <a:r>
              <a:rPr lang="en-GB" sz="1200" kern="1200" baseline="0" dirty="0" err="1">
                <a:solidFill>
                  <a:schemeClr val="tx1"/>
                </a:solidFill>
                <a:effectLst/>
                <a:latin typeface="+mn-lt"/>
                <a:ea typeface="+mn-ea"/>
                <a:cs typeface="+mn-cs"/>
              </a:rPr>
              <a:t>Wakelets</a:t>
            </a:r>
            <a:r>
              <a:rPr lang="en-GB" sz="1200" kern="1200" baseline="0" dirty="0">
                <a:solidFill>
                  <a:schemeClr val="tx1"/>
                </a:solidFill>
                <a:effectLst/>
                <a:latin typeface="+mn-lt"/>
                <a:ea typeface="+mn-ea"/>
                <a:cs typeface="+mn-cs"/>
              </a:rPr>
              <a:t> and </a:t>
            </a:r>
            <a:r>
              <a:rPr lang="en-GB" sz="1200" kern="1200" baseline="0" dirty="0" err="1">
                <a:solidFill>
                  <a:schemeClr val="tx1"/>
                </a:solidFill>
                <a:effectLst/>
                <a:latin typeface="+mn-lt"/>
                <a:ea typeface="+mn-ea"/>
                <a:cs typeface="+mn-cs"/>
              </a:rPr>
              <a:t>Padlets</a:t>
            </a:r>
            <a:r>
              <a:rPr lang="en-GB" sz="1200" kern="1200" baseline="0" dirty="0">
                <a:solidFill>
                  <a:schemeClr val="tx1"/>
                </a:solidFill>
                <a:effectLst/>
                <a:latin typeface="+mn-lt"/>
                <a:ea typeface="+mn-ea"/>
                <a:cs typeface="+mn-cs"/>
              </a:rPr>
              <a:t> are seen in the handbook, there is also a tile on Moodle entitled ‘</a:t>
            </a:r>
            <a:r>
              <a:rPr lang="en-GB" sz="1200" b="1" kern="1200" baseline="0" dirty="0">
                <a:solidFill>
                  <a:schemeClr val="tx1"/>
                </a:solidFill>
                <a:effectLst/>
                <a:latin typeface="+mn-lt"/>
                <a:ea typeface="+mn-ea"/>
                <a:cs typeface="+mn-cs"/>
              </a:rPr>
              <a:t>Links to relevant readings</a:t>
            </a:r>
            <a:r>
              <a:rPr lang="en-GB" sz="1200" kern="1200" baseline="0" dirty="0">
                <a:solidFill>
                  <a:schemeClr val="tx1"/>
                </a:solidFill>
                <a:effectLst/>
                <a:latin typeface="+mn-lt"/>
                <a:ea typeface="+mn-ea"/>
                <a:cs typeface="+mn-cs"/>
              </a:rPr>
              <a:t>’ which they can use. There is potentially more reading material, which they will come across during the module, plus, they will be required to carry out their </a:t>
            </a:r>
            <a:r>
              <a:rPr lang="en-GB" sz="1200" i="1" kern="1200" baseline="0" dirty="0">
                <a:solidFill>
                  <a:schemeClr val="tx1"/>
                </a:solidFill>
                <a:effectLst/>
                <a:latin typeface="+mn-lt"/>
                <a:ea typeface="+mn-ea"/>
                <a:cs typeface="+mn-cs"/>
              </a:rPr>
              <a:t>own reading search </a:t>
            </a:r>
            <a:r>
              <a:rPr lang="en-GB" sz="1200" i="0" kern="1200" baseline="0" dirty="0">
                <a:solidFill>
                  <a:schemeClr val="tx1"/>
                </a:solidFill>
                <a:effectLst/>
                <a:latin typeface="+mn-lt"/>
                <a:ea typeface="+mn-ea"/>
                <a:cs typeface="+mn-cs"/>
              </a:rPr>
              <a:t>which will be</a:t>
            </a:r>
            <a:r>
              <a:rPr lang="en-GB" sz="1200" i="1" kern="1200" baseline="0" dirty="0">
                <a:solidFill>
                  <a:schemeClr val="tx1"/>
                </a:solidFill>
                <a:effectLst/>
                <a:latin typeface="+mn-lt"/>
                <a:ea typeface="+mn-ea"/>
                <a:cs typeface="+mn-cs"/>
              </a:rPr>
              <a:t> </a:t>
            </a:r>
            <a:r>
              <a:rPr lang="en-GB" sz="1200" kern="1200" baseline="0" dirty="0">
                <a:solidFill>
                  <a:schemeClr val="tx1"/>
                </a:solidFill>
                <a:effectLst/>
                <a:latin typeface="+mn-lt"/>
                <a:ea typeface="+mn-ea"/>
                <a:cs typeface="+mn-cs"/>
              </a:rPr>
              <a:t>linked to the topics they engage with for the video and report. Remind them that this module is also building on their knowledge from ECAD5009-C, but they should be careful not to self-plagiarise any aspects of their work/writing.</a:t>
            </a:r>
            <a:endParaRPr lang="en-GB" sz="1200" kern="1200" dirty="0">
              <a:solidFill>
                <a:schemeClr val="tx1"/>
              </a:solidFill>
              <a:effectLst/>
              <a:latin typeface="+mn-lt"/>
              <a:ea typeface="+mn-ea"/>
              <a:cs typeface="+mn-cs"/>
            </a:endParaRP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Inform students</a:t>
            </a:r>
            <a:r>
              <a:rPr lang="en-GB" sz="1200" kern="1200" baseline="0" dirty="0">
                <a:solidFill>
                  <a:schemeClr val="tx1"/>
                </a:solidFill>
                <a:effectLst/>
                <a:latin typeface="+mn-lt"/>
                <a:ea typeface="+mn-ea"/>
                <a:cs typeface="+mn-cs"/>
              </a:rPr>
              <a:t> the next few slides will take them through the 2 parts of the assignment and then they will be allocated time to read the assignment documents on Moodle. </a:t>
            </a:r>
          </a:p>
          <a:p>
            <a:pPr marL="0" indent="0">
              <a:buFont typeface="Arial" panose="020B0604020202020204" pitchFamily="34" charset="0"/>
              <a:buNone/>
            </a:pPr>
            <a:endParaRPr lang="en-GB" sz="1200" kern="1200" baseline="0" dirty="0">
              <a:solidFill>
                <a:schemeClr val="tx1"/>
              </a:solidFill>
              <a:effectLst/>
              <a:latin typeface="+mn-lt"/>
              <a:ea typeface="+mn-ea"/>
              <a:cs typeface="+mn-cs"/>
            </a:endParaRPr>
          </a:p>
          <a:p>
            <a:pPr marL="0" indent="0">
              <a:buFont typeface="Arial" panose="020B0604020202020204" pitchFamily="34" charset="0"/>
              <a:buNone/>
            </a:pPr>
            <a:r>
              <a:rPr lang="en-GB" sz="1200" kern="1200" baseline="0" dirty="0">
                <a:solidFill>
                  <a:schemeClr val="tx1"/>
                </a:solidFill>
                <a:effectLst/>
                <a:latin typeface="+mn-lt"/>
                <a:ea typeface="+mn-ea"/>
                <a:cs typeface="+mn-cs"/>
              </a:rPr>
              <a:t>If at the end of this session there are any questions, direct students to the </a:t>
            </a:r>
            <a:r>
              <a:rPr lang="en-GB" sz="1200" b="1" kern="1200" baseline="0" dirty="0">
                <a:solidFill>
                  <a:schemeClr val="tx1"/>
                </a:solidFill>
                <a:effectLst/>
                <a:latin typeface="+mn-lt"/>
                <a:ea typeface="+mn-ea"/>
                <a:cs typeface="+mn-cs"/>
              </a:rPr>
              <a:t>FAQs</a:t>
            </a:r>
            <a:r>
              <a:rPr lang="en-GB" sz="1200" kern="1200" baseline="0" dirty="0">
                <a:solidFill>
                  <a:schemeClr val="tx1"/>
                </a:solidFill>
                <a:effectLst/>
                <a:latin typeface="+mn-lt"/>
                <a:ea typeface="+mn-ea"/>
                <a:cs typeface="+mn-cs"/>
              </a:rPr>
              <a:t> in the first instance. Any unanswered questions or concerns about the assignment should be shared with the module lead as soon as possible. </a:t>
            </a:r>
          </a:p>
          <a:p>
            <a:pPr marL="0" indent="0">
              <a:buFont typeface="Arial" panose="020B0604020202020204" pitchFamily="34" charset="0"/>
              <a:buNone/>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Why is there a reference list template for Part A? Students will be expected to include and upload a reference list for their video. These references should be referred to in the video presentation and submitted as a normal academic reference list in a word document on Turnitin. There will be other guidance closer to the time of submission on how to upload the video, but the submission of a reference list for part A enables the marker who is assessing the work to have a platform to provide detailed written feedback and a mark for part A. </a:t>
            </a:r>
          </a:p>
          <a:p>
            <a:pPr marL="0" indent="0">
              <a:buFont typeface="Arial" panose="020B0604020202020204" pitchFamily="34" charset="0"/>
              <a:buNone/>
            </a:pPr>
            <a:endParaRPr lang="en-GB" sz="1200" kern="1200" baseline="0" dirty="0">
              <a:solidFill>
                <a:schemeClr val="tx1"/>
              </a:solidFill>
              <a:effectLst/>
              <a:latin typeface="+mn-lt"/>
              <a:ea typeface="+mn-ea"/>
              <a:cs typeface="+mn-cs"/>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399136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Let them read this then open the link to the assessment specification document. Point out that all of this information is available on Moodle!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next few slides are all drawn from the assessment specification document.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If there are concerns about the video, such as </a:t>
            </a:r>
            <a:r>
              <a:rPr lang="en-GB" b="1" baseline="0" dirty="0" err="1"/>
              <a:t>i</a:t>
            </a:r>
            <a:r>
              <a:rPr lang="en-GB" b="1" baseline="0" dirty="0"/>
              <a:t>) practicalities and ii) content, please reassure students that there is a document in the Assessment tile on Moodle entitled ‘creating a video from </a:t>
            </a:r>
            <a:r>
              <a:rPr lang="en-GB" b="1" baseline="0" dirty="0" err="1"/>
              <a:t>powerpoint</a:t>
            </a:r>
            <a:r>
              <a:rPr lang="en-GB" b="1" baseline="0" dirty="0"/>
              <a:t>/</a:t>
            </a:r>
            <a:r>
              <a:rPr lang="en-GB" b="1" baseline="0" dirty="0" err="1"/>
              <a:t>creu</a:t>
            </a:r>
            <a:r>
              <a:rPr lang="en-GB" b="1" baseline="0" dirty="0"/>
              <a:t> </a:t>
            </a:r>
            <a:r>
              <a:rPr lang="en-GB" b="1" baseline="0" dirty="0" err="1"/>
              <a:t>fideo</a:t>
            </a:r>
            <a:r>
              <a:rPr lang="en-GB" b="1" baseline="0" dirty="0"/>
              <a:t> o </a:t>
            </a:r>
            <a:r>
              <a:rPr lang="en-GB" b="1" baseline="0" dirty="0" err="1"/>
              <a:t>powerpoint</a:t>
            </a:r>
            <a:r>
              <a:rPr lang="en-GB" b="1" baseline="0" dirty="0"/>
              <a:t>’, this will give detailed practical support and the level of expectation that is required for this video submission, all videos should have </a:t>
            </a:r>
            <a:r>
              <a:rPr lang="en-GB" b="1" baseline="0" dirty="0" err="1"/>
              <a:t>powerpoints</a:t>
            </a:r>
            <a:r>
              <a:rPr lang="en-GB" b="1" baseline="0" dirty="0"/>
              <a:t> – no filming yourself talking into a camera for 10 minutes!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There will be an opportunity to view examples of previous videos – these will not be uploaded anywhere and only shared during a face-to-face session</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7E637CE-5F7B-455C-8D20-34DE84C98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6945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help and support students with Part A.</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7E637CE-5F7B-455C-8D20-34DE84C98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85173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32803726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Sessions 3 + 4 and the Bridging Meet session have provided further support regarding this component of the assignment</a:t>
            </a:r>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5888741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suggested structured of the written assignment. </a:t>
            </a:r>
          </a:p>
          <a:p>
            <a:r>
              <a:rPr lang="en-GB" dirty="0"/>
              <a:t>This is in the Assessment Specifications and was also shared at Bridging Meet day</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76962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suggested structured of the written assignment.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in the Assessment Specifications and was also shared at Bridging Meet day</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A18B43C-EC24-4C7D-AE0E-A9E7596D6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63879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a:t>
            </a:r>
            <a:r>
              <a:rPr lang="en-GB" baseline="0" dirty="0"/>
              <a:t> more examples of a chosen aspect, </a:t>
            </a:r>
            <a:r>
              <a:rPr lang="en-GB" baseline="0" dirty="0" err="1"/>
              <a:t>eg</a:t>
            </a:r>
            <a:endParaRPr lang="en-GB" baseline="0" dirty="0"/>
          </a:p>
          <a:p>
            <a:r>
              <a:rPr lang="en-US" sz="1200" b="1" dirty="0">
                <a:solidFill>
                  <a:srgbClr val="FFFFFF"/>
                </a:solidFill>
              </a:rPr>
              <a:t>provision for EAL learners,</a:t>
            </a:r>
            <a:r>
              <a:rPr lang="en-US" sz="1200" b="1" baseline="0" dirty="0">
                <a:solidFill>
                  <a:srgbClr val="FFFFFF"/>
                </a:solidFill>
              </a:rPr>
              <a:t> increase use of incidental Welsh, address ways in which learners receive feedback through self/peer assessment, development of learners’ independence, improvement of extended writing in KS2, provision of STEM activities to develop thinking skills, further develop the provision of digital competency…the list is endless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baseline="0" dirty="0">
                <a:solidFill>
                  <a:srgbClr val="FFFFFF"/>
                </a:solidFill>
              </a:rPr>
              <a:t>In the assessment guidance on Moodle there are suggested ways in which they can break down the literature review. There is also a </a:t>
            </a:r>
            <a:r>
              <a:rPr lang="en-US" sz="1200" b="0" baseline="0" dirty="0" err="1">
                <a:solidFill>
                  <a:srgbClr val="FFFFFF"/>
                </a:solidFill>
              </a:rPr>
              <a:t>padlet</a:t>
            </a:r>
            <a:r>
              <a:rPr lang="en-US" sz="1200" b="0" baseline="0" dirty="0">
                <a:solidFill>
                  <a:srgbClr val="FFFFFF"/>
                </a:solidFill>
              </a:rPr>
              <a:t> entitled School Improvement created and available to them to support this </a:t>
            </a:r>
            <a:r>
              <a:rPr lang="en-US" sz="1200" b="1" baseline="0" dirty="0">
                <a:solidFill>
                  <a:srgbClr val="FFFFFF"/>
                </a:solidFill>
              </a:rPr>
              <a:t>theoretical understanding of </a:t>
            </a:r>
            <a:r>
              <a:rPr lang="en-US" sz="1200" b="0" baseline="0" dirty="0">
                <a:solidFill>
                  <a:srgbClr val="FFFFFF"/>
                </a:solidFill>
              </a:rPr>
              <a:t>School Development Planning. Help the students to understand that the phrases school development and school improvement are interchangeable and therefore literature on either can be obtained. Encourage them to distinguish between the two distinct parts of the literature review, as a guide, they can split the word count in half – 400 on theory and 400 on literature relating to their chosen aspect, they may find they wish to talk in more detail about the literature relating to their chosen aspect, encourage them not to go lower than 300 words on the theory relating to school improvement.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25</a:t>
            </a:fld>
            <a:endParaRPr lang="en-GB"/>
          </a:p>
        </p:txBody>
      </p:sp>
    </p:spTree>
    <p:extLst>
      <p:ext uri="{BB962C8B-B14F-4D97-AF65-F5344CB8AC3E}">
        <p14:creationId xmlns:p14="http://schemas.microsoft.com/office/powerpoint/2010/main" val="21347144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p:txBody>
      </p:sp>
      <p:sp>
        <p:nvSpPr>
          <p:cNvPr id="4" name="Slide Number Placeholder 3"/>
          <p:cNvSpPr>
            <a:spLocks noGrp="1"/>
          </p:cNvSpPr>
          <p:nvPr>
            <p:ph type="sldNum" sz="quarter" idx="5"/>
          </p:nvPr>
        </p:nvSpPr>
        <p:spPr/>
        <p:txBody>
          <a:bodyPr/>
          <a:lstStyle/>
          <a:p>
            <a:fld id="{6A18B43C-EC24-4C7D-AE0E-A9E7596D6A00}" type="slidenum">
              <a:rPr lang="en-GB" smtClean="0"/>
              <a:t>26</a:t>
            </a:fld>
            <a:endParaRPr lang="en-GB"/>
          </a:p>
        </p:txBody>
      </p:sp>
    </p:spTree>
    <p:extLst>
      <p:ext uri="{BB962C8B-B14F-4D97-AF65-F5344CB8AC3E}">
        <p14:creationId xmlns:p14="http://schemas.microsoft.com/office/powerpoint/2010/main" val="22118346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23030663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23717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20645278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will be reviewed after the break</a:t>
            </a:r>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19094034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Iaith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74789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01833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Iaith</a:t>
            </a:r>
            <a:r>
              <a:rPr lang="en-GB"/>
              <a:t> – Language – what languages are spoken? What</a:t>
            </a:r>
            <a:r>
              <a:rPr lang="en-GB" baseline="0"/>
              <a:t> percentage of children come from homes where English or Welsh is a second language? What impact does this have on links between the school and the community? Any other information you might have about the school’s linguistic make up.</a:t>
            </a:r>
          </a:p>
          <a:p>
            <a:endParaRPr lang="en-GB" baseline="0"/>
          </a:p>
          <a:p>
            <a:r>
              <a:rPr lang="en-GB" baseline="0" err="1"/>
              <a:t>Ardal</a:t>
            </a:r>
            <a:r>
              <a:rPr lang="en-GB" baseline="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a:p>
          <a:p>
            <a:r>
              <a:rPr lang="en-GB" baseline="0" err="1"/>
              <a:t>Gweithgareddau</a:t>
            </a:r>
            <a:r>
              <a:rPr lang="en-GB" baseline="0"/>
              <a:t> </a:t>
            </a:r>
            <a:r>
              <a:rPr lang="en-GB" baseline="0" err="1"/>
              <a:t>cymunedol</a:t>
            </a:r>
            <a:r>
              <a:rPr lang="en-GB" baseline="0"/>
              <a:t> – Community activities – what activities does the school undertake to develop and strengthen links with the local community?</a:t>
            </a:r>
          </a:p>
          <a:p>
            <a:endParaRPr lang="en-GB" baseline="0"/>
          </a:p>
          <a:p>
            <a:r>
              <a:rPr lang="en-GB" baseline="0" err="1"/>
              <a:t>Diwylliant</a:t>
            </a:r>
            <a:r>
              <a:rPr lang="en-GB" baseline="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86314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feedback on:</a:t>
            </a:r>
          </a:p>
          <a:p>
            <a:pPr marL="228600" indent="-228600">
              <a:buAutoNum type="alphaUcParenR"/>
            </a:pPr>
            <a:r>
              <a:rPr lang="en-GB" dirty="0"/>
              <a:t>What their observations were in each if these 4 areas within their PTE3 school</a:t>
            </a:r>
          </a:p>
          <a:p>
            <a:pPr marL="228600" indent="-228600">
              <a:buAutoNum type="alphaUcParenR"/>
            </a:pPr>
            <a:r>
              <a:rPr lang="en-GB" dirty="0"/>
              <a:t>What impact they had on their practice</a:t>
            </a:r>
          </a:p>
          <a:p>
            <a:pPr marL="228600" indent="-228600">
              <a:buAutoNum type="alphaUcParenR"/>
            </a:pPr>
            <a:endParaRPr lang="en-GB" dirty="0"/>
          </a:p>
          <a:p>
            <a:r>
              <a:rPr lang="en-GB" dirty="0"/>
              <a:t>Iaith – Language – what languages are spoken? What</a:t>
            </a:r>
            <a:r>
              <a:rPr lang="en-GB" baseline="0" dirty="0"/>
              <a:t> percentage of children come from homes where English or Welsh is a second language? What impact does this have on links between the school and the community? Any other information you might have about the school’s linguistic make up.</a:t>
            </a:r>
          </a:p>
          <a:p>
            <a:endParaRPr lang="en-GB" baseline="0" dirty="0"/>
          </a:p>
          <a:p>
            <a:r>
              <a:rPr lang="en-GB" baseline="0" dirty="0" err="1"/>
              <a:t>Ardal</a:t>
            </a:r>
            <a:r>
              <a:rPr lang="en-GB" baseline="0" dirty="0"/>
              <a:t> – Area – think here about socio-economic factors. Is it an area of high unemployment, and high deprivation? Is it considered a more affluent area? How do you know? What impact does this have on links between the school and the community? Any other information you might have about the area the school serves.</a:t>
            </a:r>
          </a:p>
          <a:p>
            <a:endParaRPr lang="en-GB" baseline="0" dirty="0"/>
          </a:p>
          <a:p>
            <a:r>
              <a:rPr lang="en-GB" baseline="0" dirty="0" err="1"/>
              <a:t>Gweithgareddau</a:t>
            </a:r>
            <a:r>
              <a:rPr lang="en-GB" baseline="0" dirty="0"/>
              <a:t> </a:t>
            </a:r>
            <a:r>
              <a:rPr lang="en-GB" baseline="0" dirty="0" err="1"/>
              <a:t>cymunedol</a:t>
            </a:r>
            <a:r>
              <a:rPr lang="en-GB" baseline="0" dirty="0"/>
              <a:t> – Community activities – what activities does the school undertake to develop and strengthen links with the local community?</a:t>
            </a:r>
          </a:p>
          <a:p>
            <a:endParaRPr lang="en-GB" baseline="0" dirty="0"/>
          </a:p>
          <a:p>
            <a:r>
              <a:rPr lang="en-GB" baseline="0" dirty="0" err="1"/>
              <a:t>Diwylliant</a:t>
            </a:r>
            <a:r>
              <a:rPr lang="en-GB" baseline="0" dirty="0"/>
              <a:t> – Culture – Is there evidence of diversity in the school? How does the school promote and celebrate diversity? What impact does this have on links between the school and the community? Any other information you might have about the area the school serves.</a:t>
            </a:r>
          </a:p>
          <a:p>
            <a:endParaRPr lang="en-GB" baseline="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34737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4/19/2023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4/19/2023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4/19/2023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34271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42285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60581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37137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19/04/2023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32975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19/04/2023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102869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19/04/2023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462147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36295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19/04/2023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745342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417263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19/04/2023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2074715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301747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0945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4/19/2023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19/04/2023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75405264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7.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0.xml"/><Relationship Id="rId5" Type="http://schemas.openxmlformats.org/officeDocument/2006/relationships/image" Target="../media/image9.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hyperlink" Target="https://ccednet-rcdec.ca/en/new-in-ced/2015/05/28/funding-available-community-infrastructure-through" TargetMode="External"/><Relationship Id="rId5" Type="http://schemas.openxmlformats.org/officeDocument/2006/relationships/image" Target="../media/image17.jpeg"/><Relationship Id="rId4" Type="http://schemas.openxmlformats.org/officeDocument/2006/relationships/hyperlink" Target="https://www.geograph.org.uk/photo/511861"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image" Target="../media/image20.jpeg"/><Relationship Id="rId4" Type="http://schemas.openxmlformats.org/officeDocument/2006/relationships/image" Target="../media/image19.sv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6" name="Rectangle 4115">
            <a:extLst>
              <a:ext uri="{FF2B5EF4-FFF2-40B4-BE49-F238E27FC236}">
                <a16:creationId xmlns:a16="http://schemas.microsoft.com/office/drawing/2014/main" id="{5434194B-EB56-4062-98C6-CB72F287E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826"/>
            <a:ext cx="10015869" cy="685372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118" name="Picture 4117">
            <a:extLst>
              <a:ext uri="{FF2B5EF4-FFF2-40B4-BE49-F238E27FC236}">
                <a16:creationId xmlns:a16="http://schemas.microsoft.com/office/drawing/2014/main" id="{B3746DB1-35A8-422F-9955-4F8E75DBB0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7763"/>
          <a:stretch/>
        </p:blipFill>
        <p:spPr>
          <a:xfrm>
            <a:off x="-1" y="0"/>
            <a:ext cx="10015869" cy="6850894"/>
          </a:xfrm>
          <a:prstGeom prst="rect">
            <a:avLst/>
          </a:prstGeom>
        </p:spPr>
      </p:pic>
      <p:sp>
        <p:nvSpPr>
          <p:cNvPr id="2" name="Title 1"/>
          <p:cNvSpPr>
            <a:spLocks noGrp="1"/>
          </p:cNvSpPr>
          <p:nvPr>
            <p:ph type="title"/>
          </p:nvPr>
        </p:nvSpPr>
        <p:spPr>
          <a:xfrm>
            <a:off x="4572000" y="4211783"/>
            <a:ext cx="4951619" cy="1706064"/>
          </a:xfrm>
        </p:spPr>
        <p:txBody>
          <a:bodyPr vert="horz" lIns="91440" tIns="45720" rIns="91440" bIns="45720" rtlCol="0" anchor="t">
            <a:normAutofit/>
          </a:bodyPr>
          <a:lstStyle/>
          <a:p>
            <a:pPr algn="r"/>
            <a:r>
              <a:rPr lang="en-US" sz="2800" b="1" kern="1200" dirty="0" err="1">
                <a:solidFill>
                  <a:srgbClr val="000000"/>
                </a:solidFill>
                <a:latin typeface="+mj-lt"/>
                <a:ea typeface="+mj-ea"/>
                <a:cs typeface="+mj-cs"/>
              </a:rPr>
              <a:t>Croeso'n</a:t>
            </a:r>
            <a:r>
              <a:rPr lang="en-US" sz="2800" b="1" kern="1200" dirty="0">
                <a:solidFill>
                  <a:srgbClr val="000000"/>
                </a:solidFill>
                <a:latin typeface="+mj-lt"/>
                <a:ea typeface="+mj-ea"/>
                <a:cs typeface="+mj-cs"/>
              </a:rPr>
              <a:t> </a:t>
            </a:r>
            <a:r>
              <a:rPr lang="en-US" sz="2800" b="1" kern="1200" dirty="0" err="1">
                <a:solidFill>
                  <a:srgbClr val="000000"/>
                </a:solidFill>
                <a:latin typeface="+mj-lt"/>
                <a:ea typeface="+mj-ea"/>
                <a:cs typeface="+mj-cs"/>
              </a:rPr>
              <a:t>ôl</a:t>
            </a:r>
            <a:r>
              <a:rPr lang="en-US" sz="2800" b="1" kern="1200" dirty="0">
                <a:solidFill>
                  <a:srgbClr val="000000"/>
                </a:solidFill>
                <a:latin typeface="+mj-lt"/>
                <a:ea typeface="+mj-ea"/>
                <a:cs typeface="+mj-cs"/>
              </a:rPr>
              <a:t> </a:t>
            </a:r>
            <a:r>
              <a:rPr lang="en-US" sz="2800" b="1" kern="1200" dirty="0" err="1">
                <a:solidFill>
                  <a:srgbClr val="000000"/>
                </a:solidFill>
                <a:latin typeface="+mj-lt"/>
                <a:ea typeface="+mj-ea"/>
                <a:cs typeface="+mj-cs"/>
              </a:rPr>
              <a:t>i</a:t>
            </a:r>
            <a:r>
              <a:rPr lang="en-US" sz="2800" b="1" kern="1200" dirty="0">
                <a:solidFill>
                  <a:srgbClr val="000000"/>
                </a:solidFill>
                <a:latin typeface="+mj-lt"/>
                <a:ea typeface="+mj-ea"/>
                <a:cs typeface="+mj-cs"/>
              </a:rPr>
              <a:t> ECAD6009C!</a:t>
            </a:r>
            <a:br>
              <a:rPr lang="en-US" sz="2800" b="1" kern="1200" dirty="0">
                <a:solidFill>
                  <a:srgbClr val="000000"/>
                </a:solidFill>
                <a:latin typeface="+mj-lt"/>
                <a:ea typeface="+mj-ea"/>
                <a:cs typeface="+mj-cs"/>
              </a:rPr>
            </a:br>
            <a:br>
              <a:rPr lang="en-US" sz="2800" b="1" kern="1200" dirty="0">
                <a:solidFill>
                  <a:srgbClr val="000000"/>
                </a:solidFill>
                <a:latin typeface="+mj-lt"/>
                <a:ea typeface="+mj-ea"/>
                <a:cs typeface="+mj-cs"/>
              </a:rPr>
            </a:br>
            <a:r>
              <a:rPr lang="en-US" sz="2800" b="1" kern="1200" dirty="0">
                <a:solidFill>
                  <a:srgbClr val="000000"/>
                </a:solidFill>
                <a:latin typeface="+mj-lt"/>
                <a:ea typeface="+mj-ea"/>
                <a:cs typeface="+mj-cs"/>
              </a:rPr>
              <a:t>Welcome back to ECAD6009!</a:t>
            </a:r>
          </a:p>
        </p:txBody>
      </p:sp>
      <p:sp>
        <p:nvSpPr>
          <p:cNvPr id="4120" name="Freeform 57">
            <a:extLst>
              <a:ext uri="{FF2B5EF4-FFF2-40B4-BE49-F238E27FC236}">
                <a16:creationId xmlns:a16="http://schemas.microsoft.com/office/drawing/2014/main" id="{B817D9AD-5E85-4E85-AC3E-43E24FA91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36223"/>
            <a:ext cx="4571999" cy="5514671"/>
          </a:xfrm>
          <a:custGeom>
            <a:avLst/>
            <a:gdLst>
              <a:gd name="connsiteX0" fmla="*/ 1504462 w 4383459"/>
              <a:gd name="connsiteY0" fmla="*/ 0 h 5287256"/>
              <a:gd name="connsiteX1" fmla="*/ 4383459 w 4383459"/>
              <a:gd name="connsiteY1" fmla="*/ 2878997 h 5287256"/>
              <a:gd name="connsiteX2" fmla="*/ 3114137 w 4383459"/>
              <a:gd name="connsiteY2" fmla="*/ 5266307 h 5287256"/>
              <a:gd name="connsiteX3" fmla="*/ 3079653 w 4383459"/>
              <a:gd name="connsiteY3" fmla="*/ 5287256 h 5287256"/>
              <a:gd name="connsiteX4" fmla="*/ 0 w 4383459"/>
              <a:gd name="connsiteY4" fmla="*/ 5287256 h 5287256"/>
              <a:gd name="connsiteX5" fmla="*/ 0 w 4383459"/>
              <a:gd name="connsiteY5" fmla="*/ 427769 h 5287256"/>
              <a:gd name="connsiteX6" fmla="*/ 132161 w 4383459"/>
              <a:gd name="connsiteY6" fmla="*/ 347480 h 5287256"/>
              <a:gd name="connsiteX7" fmla="*/ 1504462 w 4383459"/>
              <a:gd name="connsiteY7" fmla="*/ 0 h 5287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3459" h="5287256">
                <a:moveTo>
                  <a:pt x="1504462" y="0"/>
                </a:moveTo>
                <a:cubicBezTo>
                  <a:pt x="3094488" y="0"/>
                  <a:pt x="4383459" y="1288971"/>
                  <a:pt x="4383459" y="2878997"/>
                </a:cubicBezTo>
                <a:cubicBezTo>
                  <a:pt x="4383459" y="3872763"/>
                  <a:pt x="3879955" y="4748930"/>
                  <a:pt x="3114137" y="5266307"/>
                </a:cubicBezTo>
                <a:lnTo>
                  <a:pt x="3079653" y="5287256"/>
                </a:lnTo>
                <a:lnTo>
                  <a:pt x="0" y="5287256"/>
                </a:lnTo>
                <a:lnTo>
                  <a:pt x="0" y="427769"/>
                </a:lnTo>
                <a:lnTo>
                  <a:pt x="132161" y="347480"/>
                </a:lnTo>
                <a:cubicBezTo>
                  <a:pt x="540096" y="125876"/>
                  <a:pt x="1007579" y="0"/>
                  <a:pt x="1504462"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050" name="Picture 2" descr="Introductions &amp; Welcome! - Pulmonary Fibrosis News Forums">
            <a:extLst>
              <a:ext uri="{FF2B5EF4-FFF2-40B4-BE49-F238E27FC236}">
                <a16:creationId xmlns:a16="http://schemas.microsoft.com/office/drawing/2014/main" id="{32C9DEDD-C0CC-4DD5-8ABF-CEC94D4A31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18" b="-1"/>
          <a:stretch/>
        </p:blipFill>
        <p:spPr bwMode="auto">
          <a:xfrm>
            <a:off x="121961" y="3531952"/>
            <a:ext cx="3527731" cy="1635572"/>
          </a:xfrm>
          <a:prstGeom prst="rect">
            <a:avLst/>
          </a:prstGeom>
          <a:noFill/>
          <a:extLst>
            <a:ext uri="{909E8E84-426E-40DD-AFC4-6F175D3DCCD1}">
              <a14:hiddenFill xmlns:a14="http://schemas.microsoft.com/office/drawing/2010/main">
                <a:solidFill>
                  <a:srgbClr val="FFFFFF"/>
                </a:solidFill>
              </a14:hiddenFill>
            </a:ext>
          </a:extLst>
        </p:spPr>
      </p:pic>
      <p:sp>
        <p:nvSpPr>
          <p:cNvPr id="4122" name="Freeform: Shape 4121">
            <a:extLst>
              <a:ext uri="{FF2B5EF4-FFF2-40B4-BE49-F238E27FC236}">
                <a16:creationId xmlns:a16="http://schemas.microsoft.com/office/drawing/2014/main" id="{F0810290-E788-4DE3-B716-DBE58CC6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0872" y="0"/>
            <a:ext cx="4124495" cy="3124182"/>
          </a:xfrm>
          <a:custGeom>
            <a:avLst/>
            <a:gdLst>
              <a:gd name="connsiteX0" fmla="*/ 301225 w 4185112"/>
              <a:gd name="connsiteY0" fmla="*/ 0 h 3170097"/>
              <a:gd name="connsiteX1" fmla="*/ 3883887 w 4185112"/>
              <a:gd name="connsiteY1" fmla="*/ 0 h 3170097"/>
              <a:gd name="connsiteX2" fmla="*/ 3932552 w 4185112"/>
              <a:gd name="connsiteY2" fmla="*/ 80105 h 3170097"/>
              <a:gd name="connsiteX3" fmla="*/ 4185112 w 4185112"/>
              <a:gd name="connsiteY3" fmla="*/ 1077541 h 3170097"/>
              <a:gd name="connsiteX4" fmla="*/ 2092556 w 4185112"/>
              <a:gd name="connsiteY4" fmla="*/ 3170097 h 3170097"/>
              <a:gd name="connsiteX5" fmla="*/ 0 w 4185112"/>
              <a:gd name="connsiteY5" fmla="*/ 1077541 h 3170097"/>
              <a:gd name="connsiteX6" fmla="*/ 252561 w 4185112"/>
              <a:gd name="connsiteY6" fmla="*/ 80105 h 3170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5112" h="3170097">
                <a:moveTo>
                  <a:pt x="301225" y="0"/>
                </a:moveTo>
                <a:lnTo>
                  <a:pt x="3883887" y="0"/>
                </a:lnTo>
                <a:lnTo>
                  <a:pt x="3932552" y="80105"/>
                </a:lnTo>
                <a:cubicBezTo>
                  <a:pt x="4093621" y="376606"/>
                  <a:pt x="4185112" y="716389"/>
                  <a:pt x="4185112" y="1077541"/>
                </a:cubicBezTo>
                <a:cubicBezTo>
                  <a:pt x="4185112" y="2233228"/>
                  <a:pt x="3248243" y="3170097"/>
                  <a:pt x="2092556" y="3170097"/>
                </a:cubicBezTo>
                <a:cubicBezTo>
                  <a:pt x="936869" y="3170097"/>
                  <a:pt x="0" y="2233228"/>
                  <a:pt x="0" y="1077541"/>
                </a:cubicBezTo>
                <a:cubicBezTo>
                  <a:pt x="0" y="716389"/>
                  <a:pt x="91491" y="376606"/>
                  <a:pt x="252561" y="80105"/>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4098" name="Picture 2">
            <a:extLst>
              <a:ext uri="{FF2B5EF4-FFF2-40B4-BE49-F238E27FC236}">
                <a16:creationId xmlns:a16="http://schemas.microsoft.com/office/drawing/2014/main" id="{6ACFD38E-ED81-AB38-5C84-C7A067807F7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70743" y="714024"/>
            <a:ext cx="2980742" cy="1013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721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5DD33-8B3D-9E41-EF4F-D86D0D342B7B}"/>
              </a:ext>
            </a:extLst>
          </p:cNvPr>
          <p:cNvSpPr>
            <a:spLocks noGrp="1"/>
          </p:cNvSpPr>
          <p:nvPr>
            <p:ph type="title"/>
          </p:nvPr>
        </p:nvSpPr>
        <p:spPr>
          <a:xfrm>
            <a:off x="628649" y="4428000"/>
            <a:ext cx="4607719" cy="1400400"/>
          </a:xfrm>
        </p:spPr>
        <p:txBody>
          <a:bodyPr vert="horz" wrap="square" lIns="91440" tIns="45720" rIns="91440" bIns="45720" rtlCol="0" anchor="b">
            <a:normAutofit/>
          </a:bodyPr>
          <a:lstStyle/>
          <a:p>
            <a:pPr marL="0" marR="0" lvl="0" indent="0" fontAlgn="auto">
              <a:spcAft>
                <a:spcPts val="0"/>
              </a:spcAft>
              <a:buClrTx/>
              <a:buSzTx/>
              <a:tabLst/>
              <a:defRPr/>
            </a:pP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ECAD6009- C Dysgwyr, </a:t>
            </a:r>
            <a:r>
              <a:rPr kumimoji="0" lang="en-US" sz="16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Ysgolion</a:t>
            </a: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 </a:t>
            </a:r>
            <a:r>
              <a:rPr kumimoji="0" lang="en-US" sz="16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Chymunedau</a:t>
            </a: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a:t>
            </a:r>
            <a:b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16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ble</a:t>
            </a: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16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ydw</a:t>
            </a: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16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i’n</a:t>
            </a: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16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addysgu</a:t>
            </a: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a:t>
            </a:r>
            <a:b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b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ECAD 6009 Learners, Schools and Communities:</a:t>
            </a:r>
            <a:b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16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where am I teaching?</a:t>
            </a:r>
            <a:endParaRPr lang="en-US" sz="1600" kern="1200" dirty="0">
              <a:solidFill>
                <a:schemeClr val="bg1"/>
              </a:solidFill>
              <a:latin typeface="+mj-lt"/>
              <a:ea typeface="+mj-ea"/>
              <a:cs typeface="+mj-cs"/>
            </a:endParaRPr>
          </a:p>
        </p:txBody>
      </p:sp>
      <p:pic>
        <p:nvPicPr>
          <p:cNvPr id="4" name="Picture 3" descr="Red drawing pins on a map">
            <a:extLst>
              <a:ext uri="{FF2B5EF4-FFF2-40B4-BE49-F238E27FC236}">
                <a16:creationId xmlns:a16="http://schemas.microsoft.com/office/drawing/2014/main" id="{84CDCF19-879A-1B77-33D3-3313DD3C7DE3}"/>
              </a:ext>
            </a:extLst>
          </p:cNvPr>
          <p:cNvPicPr>
            <a:picLocks noChangeAspect="1"/>
          </p:cNvPicPr>
          <p:nvPr/>
        </p:nvPicPr>
        <p:blipFill rotWithShape="1">
          <a:blip r:embed="rId2"/>
          <a:srcRect l="2940" r="10770" b="-3"/>
          <a:stretch/>
        </p:blipFill>
        <p:spPr>
          <a:xfrm>
            <a:off x="4" y="-13856"/>
            <a:ext cx="4500562"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3" name="Picture 2" descr="Wales Map Flag | Wales map, Welsh flag, Wales flag">
            <a:extLst>
              <a:ext uri="{FF2B5EF4-FFF2-40B4-BE49-F238E27FC236}">
                <a16:creationId xmlns:a16="http://schemas.microsoft.com/office/drawing/2014/main" id="{55A2A477-6173-4A00-3257-D43F5A3D3B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58" r="15769" b="-1"/>
          <a:stretch/>
        </p:blipFill>
        <p:spPr bwMode="auto">
          <a:xfrm>
            <a:off x="4643433" y="-1"/>
            <a:ext cx="4500563"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15" name="Group 10">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9144000" cy="757168"/>
            <a:chOff x="0" y="2959818"/>
            <a:chExt cx="12192000" cy="757168"/>
          </a:xfrm>
        </p:grpSpPr>
        <p:sp>
          <p:nvSpPr>
            <p:cNvPr id="12" name="Freeform: Shape 11">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85013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3" descr="Calendar on table">
            <a:extLst>
              <a:ext uri="{FF2B5EF4-FFF2-40B4-BE49-F238E27FC236}">
                <a16:creationId xmlns:a16="http://schemas.microsoft.com/office/drawing/2014/main" id="{20971C82-16F9-4B32-A470-B12DAC8B0711}"/>
              </a:ext>
            </a:extLst>
          </p:cNvPr>
          <p:cNvPicPr>
            <a:picLocks noChangeAspect="1"/>
          </p:cNvPicPr>
          <p:nvPr/>
        </p:nvPicPr>
        <p:blipFill rotWithShape="1">
          <a:blip r:embed="rId3"/>
          <a:srcRect r="10999" b="-1"/>
          <a:stretch/>
        </p:blipFill>
        <p:spPr>
          <a:xfrm>
            <a:off x="0" y="103919"/>
            <a:ext cx="9143999" cy="6857990"/>
          </a:xfrm>
          <a:prstGeom prst="rect">
            <a:avLst/>
          </a:prstGeom>
        </p:spPr>
      </p:pic>
      <p:sp>
        <p:nvSpPr>
          <p:cNvPr id="2" name="TextBox 1">
            <a:extLst>
              <a:ext uri="{FF2B5EF4-FFF2-40B4-BE49-F238E27FC236}">
                <a16:creationId xmlns:a16="http://schemas.microsoft.com/office/drawing/2014/main" id="{27EB8C4E-554F-4415-9DA9-94E6B1B04E3C}"/>
              </a:ext>
            </a:extLst>
          </p:cNvPr>
          <p:cNvSpPr txBox="1"/>
          <p:nvPr/>
        </p:nvSpPr>
        <p:spPr>
          <a:xfrm>
            <a:off x="739833" y="1079237"/>
            <a:ext cx="7543800" cy="322038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endParaRPr lang="cy-GB" sz="4400" dirty="0">
              <a:solidFill>
                <a:srgbClr val="CC0000"/>
              </a:solidFill>
            </a:endParaRPr>
          </a:p>
        </p:txBody>
      </p:sp>
      <p:sp>
        <p:nvSpPr>
          <p:cNvPr id="6" name="Content Placeholder 5">
            <a:extLst>
              <a:ext uri="{FF2B5EF4-FFF2-40B4-BE49-F238E27FC236}">
                <a16:creationId xmlns:a16="http://schemas.microsoft.com/office/drawing/2014/main" id="{A6BEBB98-6559-4CCD-869B-5FCA0F1CA911}"/>
              </a:ext>
            </a:extLst>
          </p:cNvPr>
          <p:cNvSpPr>
            <a:spLocks noGrp="1"/>
          </p:cNvSpPr>
          <p:nvPr>
            <p:ph sz="half" idx="2"/>
          </p:nvPr>
        </p:nvSpPr>
        <p:spPr>
          <a:xfrm>
            <a:off x="4741024" y="266700"/>
            <a:ext cx="4402975" cy="6293427"/>
          </a:xfrm>
        </p:spPr>
        <p:txBody>
          <a:bodyPr>
            <a:normAutofit fontScale="92500" lnSpcReduction="10000"/>
          </a:bodyPr>
          <a:lstStyle/>
          <a:p>
            <a:pPr>
              <a:lnSpc>
                <a:spcPct val="107000"/>
              </a:lnSpc>
              <a:spcAft>
                <a:spcPts val="800"/>
              </a:spcAft>
            </a:pPr>
            <a:r>
              <a:rPr lang="en-GB" sz="1900" b="1" i="1" dirty="0">
                <a:solidFill>
                  <a:srgbClr val="201F1E"/>
                </a:solidFill>
                <a:ea typeface="Times New Roman" panose="02020603050405020304" pitchFamily="18" charset="0"/>
                <a:cs typeface="Times New Roman" panose="02020603050405020304" pitchFamily="18" charset="0"/>
              </a:rPr>
              <a:t>6</a:t>
            </a:r>
            <a:r>
              <a:rPr lang="en-GB" sz="1900" b="1" i="1" dirty="0">
                <a:solidFill>
                  <a:srgbClr val="201F1E"/>
                </a:solidFill>
                <a:effectLst/>
                <a:ea typeface="Times New Roman" panose="02020603050405020304" pitchFamily="18" charset="0"/>
                <a:cs typeface="Times New Roman" panose="02020603050405020304" pitchFamily="18" charset="0"/>
              </a:rPr>
              <a:t>/12/22     9am - 1pm - </a:t>
            </a:r>
            <a:r>
              <a:rPr lang="en-GB" sz="1900" b="1" i="1" dirty="0">
                <a:solidFill>
                  <a:srgbClr val="FF0000"/>
                </a:solidFill>
                <a:effectLst/>
                <a:ea typeface="Times New Roman" panose="02020603050405020304" pitchFamily="18" charset="0"/>
                <a:cs typeface="Times New Roman" panose="02020603050405020304" pitchFamily="18" charset="0"/>
              </a:rPr>
              <a:t>campus </a:t>
            </a:r>
            <a:endParaRPr lang="en-GB" sz="1900" b="1" i="1" dirty="0">
              <a:solidFill>
                <a:srgbClr val="FF0000"/>
              </a:solidFill>
              <a:effectLst/>
              <a:ea typeface="Calibri" panose="020F0502020204030204" pitchFamily="34" charset="0"/>
              <a:cs typeface="Times New Roman" panose="02020603050405020304" pitchFamily="18" charset="0"/>
            </a:endParaRPr>
          </a:p>
          <a:p>
            <a:pPr>
              <a:lnSpc>
                <a:spcPct val="107000"/>
              </a:lnSpc>
              <a:spcAft>
                <a:spcPts val="800"/>
              </a:spcAft>
            </a:pPr>
            <a:r>
              <a:rPr lang="en-GB" sz="1900" b="1" i="1" dirty="0">
                <a:solidFill>
                  <a:srgbClr val="201F1E"/>
                </a:solidFill>
                <a:effectLst/>
                <a:ea typeface="Times New Roman" panose="02020603050405020304" pitchFamily="18" charset="0"/>
                <a:cs typeface="Times New Roman" panose="02020603050405020304" pitchFamily="18" charset="0"/>
              </a:rPr>
              <a:t>13/12/22   9am - 1pm - </a:t>
            </a:r>
            <a:r>
              <a:rPr lang="en-GB" sz="1900" b="1" i="1" dirty="0">
                <a:solidFill>
                  <a:srgbClr val="FF0000"/>
                </a:solidFill>
                <a:effectLst/>
                <a:ea typeface="Times New Roman" panose="02020603050405020304" pitchFamily="18" charset="0"/>
                <a:cs typeface="Times New Roman" panose="02020603050405020304" pitchFamily="18" charset="0"/>
              </a:rPr>
              <a:t>campus </a:t>
            </a:r>
          </a:p>
          <a:p>
            <a:pPr>
              <a:lnSpc>
                <a:spcPct val="107000"/>
              </a:lnSpc>
              <a:spcAft>
                <a:spcPts val="800"/>
              </a:spcAft>
            </a:pPr>
            <a:r>
              <a:rPr lang="en-GB" sz="1900" b="1" i="1" dirty="0">
                <a:solidFill>
                  <a:schemeClr val="accent5"/>
                </a:solidFill>
                <a:ea typeface="Calibri" panose="020F0502020204030204" pitchFamily="34" charset="0"/>
                <a:cs typeface="Times New Roman" panose="02020603050405020304" pitchFamily="18" charset="0"/>
              </a:rPr>
              <a:t>22/3/23 Bridging Meet</a:t>
            </a:r>
          </a:p>
          <a:p>
            <a:pPr marL="0" indent="0">
              <a:lnSpc>
                <a:spcPct val="107000"/>
              </a:lnSpc>
              <a:spcAft>
                <a:spcPts val="800"/>
              </a:spcAft>
              <a:buNone/>
            </a:pPr>
            <a:r>
              <a:rPr lang="en-GB" sz="1900" b="1" i="1" dirty="0">
                <a:solidFill>
                  <a:schemeClr val="accent5"/>
                </a:solidFill>
                <a:ea typeface="Calibri" panose="020F0502020204030204" pitchFamily="34" charset="0"/>
                <a:cs typeface="Times New Roman" panose="02020603050405020304" pitchFamily="18" charset="0"/>
              </a:rPr>
              <a:t>.....................................................................</a:t>
            </a:r>
          </a:p>
          <a:p>
            <a:pPr>
              <a:lnSpc>
                <a:spcPct val="107000"/>
              </a:lnSpc>
              <a:spcAft>
                <a:spcPts val="800"/>
              </a:spcAft>
            </a:pPr>
            <a:r>
              <a:rPr lang="en-GB" sz="2400" b="1" dirty="0">
                <a:ea typeface="Calibri" panose="020F0502020204030204" pitchFamily="34" charset="0"/>
                <a:cs typeface="Times New Roman" panose="02020603050405020304" pitchFamily="18" charset="0"/>
              </a:rPr>
              <a:t>24/4/23  9am – 1pm - </a:t>
            </a:r>
            <a:r>
              <a:rPr lang="en-GB" sz="2400" b="1" dirty="0">
                <a:solidFill>
                  <a:srgbClr val="FF0000"/>
                </a:solidFill>
                <a:ea typeface="Calibri" panose="020F0502020204030204" pitchFamily="34" charset="0"/>
                <a:cs typeface="Times New Roman" panose="02020603050405020304" pitchFamily="18" charset="0"/>
              </a:rPr>
              <a:t>campus</a:t>
            </a:r>
          </a:p>
          <a:p>
            <a:pPr>
              <a:lnSpc>
                <a:spcPct val="107000"/>
              </a:lnSpc>
              <a:spcAft>
                <a:spcPts val="800"/>
              </a:spcAft>
            </a:pPr>
            <a:r>
              <a:rPr lang="en-GB" sz="2400" b="1" dirty="0">
                <a:solidFill>
                  <a:srgbClr val="201F1E"/>
                </a:solidFill>
                <a:effectLst/>
                <a:ea typeface="Times New Roman" panose="02020603050405020304" pitchFamily="18" charset="0"/>
                <a:cs typeface="Times New Roman" panose="02020603050405020304" pitchFamily="18" charset="0"/>
              </a:rPr>
              <a:t>25/4/23  9am - 1pm - </a:t>
            </a:r>
            <a:r>
              <a:rPr lang="en-GB" sz="2400" b="1" dirty="0">
                <a:solidFill>
                  <a:srgbClr val="FF0000"/>
                </a:solidFill>
                <a:effectLst/>
                <a:ea typeface="Times New Roman" panose="02020603050405020304" pitchFamily="18" charset="0"/>
                <a:cs typeface="Times New Roman" panose="02020603050405020304" pitchFamily="18" charset="0"/>
              </a:rPr>
              <a:t>campus</a:t>
            </a:r>
            <a:r>
              <a:rPr lang="en-GB" sz="2400" b="1" dirty="0">
                <a:solidFill>
                  <a:srgbClr val="201F1E"/>
                </a:solidFill>
                <a:effectLst/>
                <a:ea typeface="Times New Roman" panose="02020603050405020304" pitchFamily="18" charset="0"/>
                <a:cs typeface="Times New Roman" panose="02020603050405020304" pitchFamily="18" charset="0"/>
              </a:rPr>
              <a:t> </a:t>
            </a:r>
            <a:endParaRPr lang="en-GB" sz="24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201F1E"/>
                </a:solidFill>
                <a:effectLst/>
                <a:ea typeface="Times New Roman" panose="02020603050405020304" pitchFamily="18" charset="0"/>
                <a:cs typeface="Times New Roman" panose="02020603050405020304" pitchFamily="18" charset="0"/>
              </a:rPr>
              <a:t>27/4/23   9am – 11am + 2pm – 4pm </a:t>
            </a:r>
            <a:r>
              <a:rPr lang="en-GB" sz="2400" b="1" dirty="0">
                <a:solidFill>
                  <a:srgbClr val="FF0000"/>
                </a:solidFill>
                <a:effectLst/>
                <a:ea typeface="Times New Roman" panose="02020603050405020304" pitchFamily="18" charset="0"/>
                <a:cs typeface="Times New Roman" panose="02020603050405020304" pitchFamily="18" charset="0"/>
              </a:rPr>
              <a:t>campus</a:t>
            </a:r>
            <a:r>
              <a:rPr lang="en-GB" sz="2400" b="1" dirty="0">
                <a:solidFill>
                  <a:srgbClr val="201F1E"/>
                </a:solidFill>
                <a:effectLst/>
                <a:ea typeface="Times New Roman" panose="02020603050405020304" pitchFamily="18" charset="0"/>
                <a:cs typeface="Times New Roman" panose="02020603050405020304" pitchFamily="18" charset="0"/>
              </a:rPr>
              <a:t> </a:t>
            </a:r>
            <a:endParaRPr lang="en-GB" sz="24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201F1E"/>
                </a:solidFill>
                <a:ea typeface="Times New Roman" panose="02020603050405020304" pitchFamily="18" charset="0"/>
                <a:cs typeface="Times New Roman" panose="02020603050405020304" pitchFamily="18" charset="0"/>
              </a:rPr>
              <a:t>2</a:t>
            </a:r>
            <a:r>
              <a:rPr lang="en-GB" sz="2400" b="1" dirty="0">
                <a:solidFill>
                  <a:srgbClr val="201F1E"/>
                </a:solidFill>
                <a:effectLst/>
                <a:ea typeface="Times New Roman" panose="02020603050405020304" pitchFamily="18" charset="0"/>
                <a:cs typeface="Times New Roman" panose="02020603050405020304" pitchFamily="18" charset="0"/>
              </a:rPr>
              <a:t>/5/23     </a:t>
            </a:r>
            <a:r>
              <a:rPr lang="en-GB" sz="2400" b="1" dirty="0">
                <a:solidFill>
                  <a:srgbClr val="201F1E"/>
                </a:solidFill>
                <a:ea typeface="Times New Roman" panose="02020603050405020304" pitchFamily="18" charset="0"/>
                <a:cs typeface="Times New Roman" panose="02020603050405020304" pitchFamily="18" charset="0"/>
              </a:rPr>
              <a:t>9</a:t>
            </a:r>
            <a:r>
              <a:rPr lang="en-GB" sz="2400" b="1" dirty="0">
                <a:solidFill>
                  <a:srgbClr val="201F1E"/>
                </a:solidFill>
                <a:effectLst/>
                <a:ea typeface="Times New Roman" panose="02020603050405020304" pitchFamily="18" charset="0"/>
                <a:cs typeface="Times New Roman" panose="02020603050405020304" pitchFamily="18" charset="0"/>
              </a:rPr>
              <a:t>am - 4pm -  </a:t>
            </a:r>
            <a:r>
              <a:rPr lang="en-GB" sz="2400" b="1" dirty="0">
                <a:solidFill>
                  <a:srgbClr val="FF0000"/>
                </a:solidFill>
                <a:effectLst/>
                <a:ea typeface="Times New Roman" panose="02020603050405020304" pitchFamily="18" charset="0"/>
                <a:cs typeface="Times New Roman" panose="02020603050405020304" pitchFamily="18" charset="0"/>
              </a:rPr>
              <a:t>campus</a:t>
            </a:r>
            <a:endParaRPr lang="en-GB" sz="24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2400" b="1" dirty="0">
                <a:solidFill>
                  <a:srgbClr val="201F1E"/>
                </a:solidFill>
                <a:ea typeface="Times New Roman" panose="02020603050405020304" pitchFamily="18" charset="0"/>
                <a:cs typeface="Times New Roman" panose="02020603050405020304" pitchFamily="18" charset="0"/>
              </a:rPr>
              <a:t>4</a:t>
            </a:r>
            <a:r>
              <a:rPr lang="en-GB" sz="2400" b="1" dirty="0">
                <a:solidFill>
                  <a:srgbClr val="201F1E"/>
                </a:solidFill>
                <a:effectLst/>
                <a:ea typeface="Times New Roman" panose="02020603050405020304" pitchFamily="18" charset="0"/>
                <a:cs typeface="Times New Roman" panose="02020603050405020304" pitchFamily="18" charset="0"/>
              </a:rPr>
              <a:t>/5/23*    9am – 11am – </a:t>
            </a:r>
            <a:r>
              <a:rPr lang="en-GB" sz="2400" b="1" dirty="0">
                <a:solidFill>
                  <a:schemeClr val="accent6"/>
                </a:solidFill>
                <a:effectLst/>
                <a:ea typeface="Times New Roman" panose="02020603050405020304" pitchFamily="18" charset="0"/>
                <a:cs typeface="Times New Roman" panose="02020603050405020304" pitchFamily="18" charset="0"/>
              </a:rPr>
              <a:t>online</a:t>
            </a:r>
          </a:p>
          <a:p>
            <a:pPr marL="0" indent="0">
              <a:lnSpc>
                <a:spcPct val="107000"/>
              </a:lnSpc>
              <a:spcAft>
                <a:spcPts val="800"/>
              </a:spcAft>
              <a:buNone/>
            </a:pPr>
            <a:r>
              <a:rPr lang="en-GB" sz="2400" b="1" dirty="0">
                <a:ea typeface="Calibri" panose="020F0502020204030204" pitchFamily="34" charset="0"/>
                <a:cs typeface="Times New Roman" panose="02020603050405020304" pitchFamily="18" charset="0"/>
              </a:rPr>
              <a:t>+ 11am – 1pm optional 1-1 support</a:t>
            </a:r>
            <a:endParaRPr lang="en-GB" sz="2400" b="1" dirty="0">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b="1" dirty="0">
                <a:solidFill>
                  <a:srgbClr val="201F1E"/>
                </a:solidFill>
                <a:ea typeface="Calibri" panose="020F0502020204030204" pitchFamily="34" charset="0"/>
                <a:cs typeface="Times New Roman" panose="02020603050405020304" pitchFamily="18" charset="0"/>
              </a:rPr>
              <a:t>*Assignment support</a:t>
            </a:r>
            <a:endParaRPr lang="en-GB" sz="2200" b="1"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27985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3" descr="Calendar on table">
            <a:extLst>
              <a:ext uri="{FF2B5EF4-FFF2-40B4-BE49-F238E27FC236}">
                <a16:creationId xmlns:a16="http://schemas.microsoft.com/office/drawing/2014/main" id="{20971C82-16F9-4B32-A470-B12DAC8B0711}"/>
              </a:ext>
            </a:extLst>
          </p:cNvPr>
          <p:cNvPicPr>
            <a:picLocks noChangeAspect="1"/>
          </p:cNvPicPr>
          <p:nvPr/>
        </p:nvPicPr>
        <p:blipFill rotWithShape="1">
          <a:blip r:embed="rId3"/>
          <a:srcRect r="10999" b="-1"/>
          <a:stretch/>
        </p:blipFill>
        <p:spPr>
          <a:xfrm>
            <a:off x="48492" y="10"/>
            <a:ext cx="9143999" cy="6857990"/>
          </a:xfrm>
          <a:prstGeom prst="rect">
            <a:avLst/>
          </a:prstGeom>
        </p:spPr>
      </p:pic>
      <p:sp>
        <p:nvSpPr>
          <p:cNvPr id="2" name="TextBox 1">
            <a:extLst>
              <a:ext uri="{FF2B5EF4-FFF2-40B4-BE49-F238E27FC236}">
                <a16:creationId xmlns:a16="http://schemas.microsoft.com/office/drawing/2014/main" id="{27EB8C4E-554F-4415-9DA9-94E6B1B04E3C}"/>
              </a:ext>
            </a:extLst>
          </p:cNvPr>
          <p:cNvSpPr txBox="1"/>
          <p:nvPr/>
        </p:nvSpPr>
        <p:spPr>
          <a:xfrm>
            <a:off x="739833" y="1079237"/>
            <a:ext cx="7543800" cy="322038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endParaRPr lang="cy-GB" sz="4400" dirty="0">
              <a:solidFill>
                <a:srgbClr val="CC0000"/>
              </a:solidFill>
            </a:endParaRPr>
          </a:p>
        </p:txBody>
      </p:sp>
      <p:sp>
        <p:nvSpPr>
          <p:cNvPr id="3" name="Content Placeholder 5">
            <a:extLst>
              <a:ext uri="{FF2B5EF4-FFF2-40B4-BE49-F238E27FC236}">
                <a16:creationId xmlns:a16="http://schemas.microsoft.com/office/drawing/2014/main" id="{A42663A8-3ECC-1C86-8FD6-BD3D617B1060}"/>
              </a:ext>
            </a:extLst>
          </p:cNvPr>
          <p:cNvSpPr>
            <a:spLocks noGrp="1"/>
          </p:cNvSpPr>
          <p:nvPr>
            <p:ph sz="half" idx="2"/>
          </p:nvPr>
        </p:nvSpPr>
        <p:spPr>
          <a:xfrm>
            <a:off x="4968239" y="168334"/>
            <a:ext cx="4402975" cy="6293427"/>
          </a:xfrm>
        </p:spPr>
        <p:txBody>
          <a:bodyPr>
            <a:normAutofit fontScale="85000" lnSpcReduction="10000"/>
          </a:bodyPr>
          <a:lstStyle/>
          <a:p>
            <a:pPr>
              <a:lnSpc>
                <a:spcPct val="107000"/>
              </a:lnSpc>
              <a:spcAft>
                <a:spcPts val="800"/>
              </a:spcAft>
            </a:pPr>
            <a:r>
              <a:rPr lang="en-GB" sz="1900" b="1" i="1" dirty="0">
                <a:solidFill>
                  <a:srgbClr val="201F1E"/>
                </a:solidFill>
                <a:ea typeface="Times New Roman" panose="02020603050405020304" pitchFamily="18" charset="0"/>
                <a:cs typeface="Times New Roman" panose="02020603050405020304" pitchFamily="18" charset="0"/>
              </a:rPr>
              <a:t>6</a:t>
            </a:r>
            <a:r>
              <a:rPr lang="en-GB" sz="1900" b="1" i="1" dirty="0">
                <a:solidFill>
                  <a:srgbClr val="201F1E"/>
                </a:solidFill>
                <a:effectLst/>
                <a:ea typeface="Times New Roman" panose="02020603050405020304" pitchFamily="18" charset="0"/>
                <a:cs typeface="Times New Roman" panose="02020603050405020304" pitchFamily="18" charset="0"/>
              </a:rPr>
              <a:t>/12/22     9am - 1pm - </a:t>
            </a:r>
            <a:r>
              <a:rPr lang="en-GB" sz="1900" b="1" i="1" dirty="0" err="1">
                <a:solidFill>
                  <a:srgbClr val="FF0000"/>
                </a:solidFill>
                <a:effectLst/>
                <a:ea typeface="Times New Roman" panose="02020603050405020304" pitchFamily="18" charset="0"/>
                <a:cs typeface="Times New Roman" panose="02020603050405020304" pitchFamily="18" charset="0"/>
              </a:rPr>
              <a:t>campws</a:t>
            </a:r>
            <a:r>
              <a:rPr lang="en-GB" sz="1900" b="1" i="1" dirty="0">
                <a:solidFill>
                  <a:srgbClr val="FF0000"/>
                </a:solidFill>
                <a:effectLst/>
                <a:ea typeface="Times New Roman" panose="02020603050405020304" pitchFamily="18" charset="0"/>
                <a:cs typeface="Times New Roman" panose="02020603050405020304" pitchFamily="18" charset="0"/>
              </a:rPr>
              <a:t> </a:t>
            </a:r>
            <a:endParaRPr lang="en-GB" sz="1900" b="1" i="1" dirty="0">
              <a:solidFill>
                <a:srgbClr val="FF0000"/>
              </a:solidFill>
              <a:effectLst/>
              <a:ea typeface="Calibri" panose="020F0502020204030204" pitchFamily="34" charset="0"/>
              <a:cs typeface="Times New Roman" panose="02020603050405020304" pitchFamily="18" charset="0"/>
            </a:endParaRPr>
          </a:p>
          <a:p>
            <a:pPr>
              <a:lnSpc>
                <a:spcPct val="107000"/>
              </a:lnSpc>
              <a:spcAft>
                <a:spcPts val="800"/>
              </a:spcAft>
            </a:pPr>
            <a:r>
              <a:rPr lang="en-GB" sz="1900" b="1" i="1" dirty="0">
                <a:solidFill>
                  <a:srgbClr val="201F1E"/>
                </a:solidFill>
                <a:effectLst/>
                <a:ea typeface="Times New Roman" panose="02020603050405020304" pitchFamily="18" charset="0"/>
                <a:cs typeface="Times New Roman" panose="02020603050405020304" pitchFamily="18" charset="0"/>
              </a:rPr>
              <a:t>13/12/22   9am - 1pm - </a:t>
            </a:r>
            <a:r>
              <a:rPr lang="en-GB" sz="1900" b="1" i="1" dirty="0" err="1">
                <a:solidFill>
                  <a:srgbClr val="FF0000"/>
                </a:solidFill>
                <a:effectLst/>
                <a:ea typeface="Times New Roman" panose="02020603050405020304" pitchFamily="18" charset="0"/>
                <a:cs typeface="Times New Roman" panose="02020603050405020304" pitchFamily="18" charset="0"/>
              </a:rPr>
              <a:t>campws</a:t>
            </a:r>
            <a:r>
              <a:rPr lang="en-GB" sz="1900" b="1" i="1" dirty="0">
                <a:solidFill>
                  <a:srgbClr val="FF0000"/>
                </a:solidFill>
                <a:effectLst/>
                <a:ea typeface="Times New Roman" panose="02020603050405020304" pitchFamily="18" charset="0"/>
                <a:cs typeface="Times New Roman" panose="02020603050405020304" pitchFamily="18" charset="0"/>
              </a:rPr>
              <a:t> </a:t>
            </a:r>
          </a:p>
          <a:p>
            <a:pPr>
              <a:lnSpc>
                <a:spcPct val="107000"/>
              </a:lnSpc>
              <a:spcAft>
                <a:spcPts val="800"/>
              </a:spcAft>
            </a:pPr>
            <a:r>
              <a:rPr lang="en-GB" sz="1900" b="1" i="1" dirty="0">
                <a:solidFill>
                  <a:schemeClr val="accent5"/>
                </a:solidFill>
                <a:ea typeface="Calibri" panose="020F0502020204030204" pitchFamily="34" charset="0"/>
                <a:cs typeface="Times New Roman" panose="02020603050405020304" pitchFamily="18" charset="0"/>
              </a:rPr>
              <a:t>22/3/23 Bridging </a:t>
            </a:r>
            <a:r>
              <a:rPr lang="en-GB" sz="1900" b="1" i="1" dirty="0" err="1">
                <a:solidFill>
                  <a:schemeClr val="accent5"/>
                </a:solidFill>
                <a:ea typeface="Calibri" panose="020F0502020204030204" pitchFamily="34" charset="0"/>
                <a:cs typeface="Times New Roman" panose="02020603050405020304" pitchFamily="18" charset="0"/>
              </a:rPr>
              <a:t>Cwrdd</a:t>
            </a:r>
            <a:endParaRPr lang="en-GB" sz="1900" b="1" i="1" dirty="0">
              <a:solidFill>
                <a:schemeClr val="accent5"/>
              </a:solidFill>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900" b="1" i="1" dirty="0">
                <a:solidFill>
                  <a:schemeClr val="accent5"/>
                </a:solidFill>
                <a:ea typeface="Calibri" panose="020F0502020204030204" pitchFamily="34" charset="0"/>
                <a:cs typeface="Times New Roman" panose="02020603050405020304" pitchFamily="18" charset="0"/>
              </a:rPr>
              <a:t>………………………………………………………………………</a:t>
            </a:r>
          </a:p>
          <a:p>
            <a:pPr>
              <a:lnSpc>
                <a:spcPct val="107000"/>
              </a:lnSpc>
              <a:spcAft>
                <a:spcPts val="800"/>
              </a:spcAft>
            </a:pPr>
            <a:r>
              <a:rPr lang="en-GB" sz="2600" b="1" dirty="0">
                <a:ea typeface="Calibri" panose="020F0502020204030204" pitchFamily="34" charset="0"/>
                <a:cs typeface="Times New Roman" panose="02020603050405020304" pitchFamily="18" charset="0"/>
              </a:rPr>
              <a:t>24/4/23 9am – 1pm - </a:t>
            </a:r>
            <a:r>
              <a:rPr lang="en-GB" sz="2600" b="1" dirty="0" err="1">
                <a:solidFill>
                  <a:srgbClr val="FF0000"/>
                </a:solidFill>
                <a:ea typeface="Calibri" panose="020F0502020204030204" pitchFamily="34" charset="0"/>
                <a:cs typeface="Times New Roman" panose="02020603050405020304" pitchFamily="18" charset="0"/>
              </a:rPr>
              <a:t>campws</a:t>
            </a:r>
            <a:endParaRPr lang="en-GB" sz="2600" b="1" dirty="0">
              <a:solidFill>
                <a:srgbClr val="FF0000"/>
              </a:solidFill>
              <a:ea typeface="Calibri" panose="020F0502020204030204" pitchFamily="34" charset="0"/>
              <a:cs typeface="Times New Roman" panose="02020603050405020304" pitchFamily="18" charset="0"/>
            </a:endParaRPr>
          </a:p>
          <a:p>
            <a:pPr>
              <a:lnSpc>
                <a:spcPct val="107000"/>
              </a:lnSpc>
              <a:spcAft>
                <a:spcPts val="800"/>
              </a:spcAft>
            </a:pPr>
            <a:r>
              <a:rPr lang="en-GB" sz="2600" b="1" dirty="0">
                <a:solidFill>
                  <a:srgbClr val="201F1E"/>
                </a:solidFill>
                <a:effectLst/>
                <a:ea typeface="Times New Roman" panose="02020603050405020304" pitchFamily="18" charset="0"/>
                <a:cs typeface="Times New Roman" panose="02020603050405020304" pitchFamily="18" charset="0"/>
              </a:rPr>
              <a:t>25/4/23     9am - 1pm - </a:t>
            </a:r>
            <a:r>
              <a:rPr lang="en-GB" sz="2600" b="1" dirty="0" err="1">
                <a:solidFill>
                  <a:srgbClr val="FF0000"/>
                </a:solidFill>
                <a:effectLst/>
                <a:ea typeface="Times New Roman" panose="02020603050405020304" pitchFamily="18" charset="0"/>
                <a:cs typeface="Times New Roman" panose="02020603050405020304" pitchFamily="18" charset="0"/>
              </a:rPr>
              <a:t>campws</a:t>
            </a:r>
            <a:r>
              <a:rPr lang="en-GB" sz="2600" b="1" dirty="0">
                <a:solidFill>
                  <a:srgbClr val="201F1E"/>
                </a:solidFill>
                <a:effectLst/>
                <a:ea typeface="Times New Roman" panose="02020603050405020304" pitchFamily="18" charset="0"/>
                <a:cs typeface="Times New Roman" panose="02020603050405020304" pitchFamily="18" charset="0"/>
              </a:rPr>
              <a:t> </a:t>
            </a:r>
            <a:endParaRPr lang="en-GB" sz="26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2600" b="1" dirty="0">
                <a:solidFill>
                  <a:srgbClr val="201F1E"/>
                </a:solidFill>
                <a:effectLst/>
                <a:ea typeface="Times New Roman" panose="02020603050405020304" pitchFamily="18" charset="0"/>
                <a:cs typeface="Times New Roman" panose="02020603050405020304" pitchFamily="18" charset="0"/>
              </a:rPr>
              <a:t>27/4/23     9am – 11am + 2pm – 4pm </a:t>
            </a:r>
            <a:r>
              <a:rPr lang="en-GB" sz="2600" b="1" dirty="0" err="1">
                <a:solidFill>
                  <a:srgbClr val="FF0000"/>
                </a:solidFill>
                <a:effectLst/>
                <a:ea typeface="Times New Roman" panose="02020603050405020304" pitchFamily="18" charset="0"/>
                <a:cs typeface="Times New Roman" panose="02020603050405020304" pitchFamily="18" charset="0"/>
              </a:rPr>
              <a:t>campws</a:t>
            </a:r>
            <a:r>
              <a:rPr lang="en-GB" sz="2600" b="1" dirty="0">
                <a:solidFill>
                  <a:srgbClr val="201F1E"/>
                </a:solidFill>
                <a:effectLst/>
                <a:ea typeface="Times New Roman" panose="02020603050405020304" pitchFamily="18" charset="0"/>
                <a:cs typeface="Times New Roman" panose="02020603050405020304" pitchFamily="18" charset="0"/>
              </a:rPr>
              <a:t> </a:t>
            </a:r>
            <a:endParaRPr lang="en-GB" sz="26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2600" b="1" dirty="0">
                <a:solidFill>
                  <a:srgbClr val="201F1E"/>
                </a:solidFill>
                <a:ea typeface="Times New Roman" panose="02020603050405020304" pitchFamily="18" charset="0"/>
                <a:cs typeface="Times New Roman" panose="02020603050405020304" pitchFamily="18" charset="0"/>
              </a:rPr>
              <a:t>2</a:t>
            </a:r>
            <a:r>
              <a:rPr lang="en-GB" sz="2600" b="1" dirty="0">
                <a:solidFill>
                  <a:srgbClr val="201F1E"/>
                </a:solidFill>
                <a:effectLst/>
                <a:ea typeface="Times New Roman" panose="02020603050405020304" pitchFamily="18" charset="0"/>
                <a:cs typeface="Times New Roman" panose="02020603050405020304" pitchFamily="18" charset="0"/>
              </a:rPr>
              <a:t>/5/23     </a:t>
            </a:r>
            <a:r>
              <a:rPr lang="en-GB" sz="2600" b="1" dirty="0">
                <a:solidFill>
                  <a:srgbClr val="201F1E"/>
                </a:solidFill>
                <a:ea typeface="Times New Roman" panose="02020603050405020304" pitchFamily="18" charset="0"/>
                <a:cs typeface="Times New Roman" panose="02020603050405020304" pitchFamily="18" charset="0"/>
              </a:rPr>
              <a:t>9</a:t>
            </a:r>
            <a:r>
              <a:rPr lang="en-GB" sz="2600" b="1" dirty="0">
                <a:solidFill>
                  <a:srgbClr val="201F1E"/>
                </a:solidFill>
                <a:effectLst/>
                <a:ea typeface="Times New Roman" panose="02020603050405020304" pitchFamily="18" charset="0"/>
                <a:cs typeface="Times New Roman" panose="02020603050405020304" pitchFamily="18" charset="0"/>
              </a:rPr>
              <a:t>am - 4pm -  </a:t>
            </a:r>
            <a:r>
              <a:rPr lang="en-GB" sz="2600" b="1" dirty="0" err="1">
                <a:solidFill>
                  <a:srgbClr val="FF0000"/>
                </a:solidFill>
                <a:effectLst/>
                <a:ea typeface="Times New Roman" panose="02020603050405020304" pitchFamily="18" charset="0"/>
                <a:cs typeface="Times New Roman" panose="02020603050405020304" pitchFamily="18" charset="0"/>
              </a:rPr>
              <a:t>campws</a:t>
            </a:r>
            <a:endParaRPr lang="en-GB" sz="2600" b="1" dirty="0">
              <a:effectLst/>
              <a:ea typeface="Calibri" panose="020F0502020204030204" pitchFamily="34" charset="0"/>
              <a:cs typeface="Times New Roman" panose="02020603050405020304" pitchFamily="18" charset="0"/>
            </a:endParaRPr>
          </a:p>
          <a:p>
            <a:pPr>
              <a:lnSpc>
                <a:spcPct val="107000"/>
              </a:lnSpc>
              <a:spcAft>
                <a:spcPts val="800"/>
              </a:spcAft>
            </a:pPr>
            <a:r>
              <a:rPr lang="en-GB" sz="2600" b="1" dirty="0">
                <a:solidFill>
                  <a:srgbClr val="201F1E"/>
                </a:solidFill>
                <a:ea typeface="Times New Roman" panose="02020603050405020304" pitchFamily="18" charset="0"/>
                <a:cs typeface="Times New Roman" panose="02020603050405020304" pitchFamily="18" charset="0"/>
              </a:rPr>
              <a:t>4</a:t>
            </a:r>
            <a:r>
              <a:rPr lang="en-GB" sz="2600" b="1" dirty="0">
                <a:solidFill>
                  <a:srgbClr val="201F1E"/>
                </a:solidFill>
                <a:effectLst/>
                <a:ea typeface="Times New Roman" panose="02020603050405020304" pitchFamily="18" charset="0"/>
                <a:cs typeface="Times New Roman" panose="02020603050405020304" pitchFamily="18" charset="0"/>
              </a:rPr>
              <a:t>/5/23*    9am – 11am – </a:t>
            </a:r>
            <a:r>
              <a:rPr lang="en-GB" sz="2600" b="1" dirty="0" err="1">
                <a:solidFill>
                  <a:schemeClr val="accent6"/>
                </a:solidFill>
                <a:ea typeface="Times New Roman" panose="02020603050405020304" pitchFamily="18" charset="0"/>
                <a:cs typeface="Times New Roman" panose="02020603050405020304" pitchFamily="18" charset="0"/>
              </a:rPr>
              <a:t>arlein</a:t>
            </a:r>
            <a:endParaRPr lang="en-GB" sz="2600" b="1" dirty="0">
              <a:solidFill>
                <a:schemeClr val="accent6"/>
              </a:solidFill>
              <a:ea typeface="Times New Roman" panose="02020603050405020304" pitchFamily="18" charset="0"/>
              <a:cs typeface="Times New Roman" panose="02020603050405020304" pitchFamily="18" charset="0"/>
            </a:endParaRPr>
          </a:p>
          <a:p>
            <a:pPr marL="0" indent="0">
              <a:lnSpc>
                <a:spcPct val="107000"/>
              </a:lnSpc>
              <a:spcAft>
                <a:spcPts val="800"/>
              </a:spcAft>
              <a:buNone/>
            </a:pPr>
            <a:r>
              <a:rPr lang="en-GB" sz="2600" b="1" dirty="0">
                <a:ea typeface="Calibri" panose="020F0502020204030204" pitchFamily="34" charset="0"/>
                <a:cs typeface="Times New Roman" panose="02020603050405020304" pitchFamily="18" charset="0"/>
              </a:rPr>
              <a:t>+ 11am – 1pm optional 1-1 support</a:t>
            </a:r>
            <a:endParaRPr lang="en-GB" sz="2600" b="1" dirty="0">
              <a:solidFill>
                <a:schemeClr val="accent6"/>
              </a:solidFill>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900" b="1" dirty="0">
                <a:solidFill>
                  <a:srgbClr val="201F1E"/>
                </a:solidFill>
                <a:ea typeface="Calibri" panose="020F0502020204030204" pitchFamily="34" charset="0"/>
                <a:cs typeface="Times New Roman" panose="02020603050405020304" pitchFamily="18" charset="0"/>
              </a:rPr>
              <a:t>*</a:t>
            </a:r>
            <a:r>
              <a:rPr lang="en-US" sz="2200" b="1" dirty="0">
                <a:solidFill>
                  <a:srgbClr val="000000"/>
                </a:solidFill>
                <a:effectLst/>
                <a:latin typeface="Calibri" panose="020F0502020204030204" pitchFamily="34" charset="0"/>
                <a:ea typeface="Times New Roman" panose="02020603050405020304" pitchFamily="18" charset="0"/>
              </a:rPr>
              <a:t> Cymorth </a:t>
            </a:r>
            <a:r>
              <a:rPr lang="en-US" sz="2200" b="1" dirty="0" err="1">
                <a:solidFill>
                  <a:srgbClr val="000000"/>
                </a:solidFill>
                <a:effectLst/>
                <a:latin typeface="Calibri" panose="020F0502020204030204" pitchFamily="34" charset="0"/>
                <a:ea typeface="Times New Roman" panose="02020603050405020304" pitchFamily="18" charset="0"/>
              </a:rPr>
              <a:t>gyda’r</a:t>
            </a:r>
            <a:r>
              <a:rPr lang="en-US" sz="2200" b="1" dirty="0">
                <a:solidFill>
                  <a:srgbClr val="000000"/>
                </a:solidFill>
                <a:effectLst/>
                <a:latin typeface="Calibri" panose="020F0502020204030204" pitchFamily="34" charset="0"/>
                <a:ea typeface="Times New Roman" panose="02020603050405020304" pitchFamily="18" charset="0"/>
              </a:rPr>
              <a:t> </a:t>
            </a:r>
            <a:r>
              <a:rPr lang="en-US" sz="2200" b="1" dirty="0" err="1">
                <a:solidFill>
                  <a:srgbClr val="000000"/>
                </a:solidFill>
                <a:effectLst/>
                <a:latin typeface="Calibri" panose="020F0502020204030204" pitchFamily="34" charset="0"/>
                <a:ea typeface="Times New Roman" panose="02020603050405020304" pitchFamily="18" charset="0"/>
              </a:rPr>
              <a:t>aseiniada</a:t>
            </a:r>
            <a:endParaRPr lang="en-GB" sz="2200" dirty="0"/>
          </a:p>
        </p:txBody>
      </p:sp>
    </p:spTree>
    <p:extLst>
      <p:ext uri="{BB962C8B-B14F-4D97-AF65-F5344CB8AC3E}">
        <p14:creationId xmlns:p14="http://schemas.microsoft.com/office/powerpoint/2010/main" val="4077125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628650" y="4669978"/>
            <a:ext cx="3293268" cy="11737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br>
              <a:rPr lang="en-US" sz="2500" kern="1200">
                <a:solidFill>
                  <a:schemeClr val="bg1"/>
                </a:solidFill>
                <a:latin typeface="+mj-lt"/>
                <a:ea typeface="+mj-ea"/>
                <a:cs typeface="+mj-cs"/>
              </a:rPr>
            </a:br>
            <a:br>
              <a:rPr lang="en-US" sz="2500" kern="1200">
                <a:solidFill>
                  <a:schemeClr val="bg1"/>
                </a:solidFill>
                <a:latin typeface="+mj-lt"/>
                <a:ea typeface="+mj-ea"/>
                <a:cs typeface="+mj-cs"/>
              </a:rPr>
            </a:br>
            <a:endParaRPr lang="en-US" sz="2500" kern="1200">
              <a:solidFill>
                <a:schemeClr val="bg1"/>
              </a:solidFill>
              <a:latin typeface="+mj-lt"/>
              <a:ea typeface="+mj-ea"/>
              <a:cs typeface="+mj-cs"/>
            </a:endParaRPr>
          </a:p>
          <a:p>
            <a:pPr marL="342900" indent="-342900"/>
            <a:endParaRPr lang="en-US" sz="2500" kern="1200">
              <a:solidFill>
                <a:schemeClr val="bg1"/>
              </a:solidFill>
              <a:latin typeface="+mj-lt"/>
              <a:ea typeface="+mj-ea"/>
              <a:cs typeface="+mj-cs"/>
            </a:endParaRPr>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r="23781" b="3"/>
          <a:stretch/>
        </p:blipFill>
        <p:spPr>
          <a:xfrm>
            <a:off x="4" y="-1"/>
            <a:ext cx="4500562"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7" name="Picture 3" descr="Calendar on table">
            <a:extLst>
              <a:ext uri="{FF2B5EF4-FFF2-40B4-BE49-F238E27FC236}">
                <a16:creationId xmlns:a16="http://schemas.microsoft.com/office/drawing/2014/main" id="{CF7F6D11-7ED3-4D14-BF55-E20CE7E490FB}"/>
              </a:ext>
            </a:extLst>
          </p:cNvPr>
          <p:cNvPicPr>
            <a:picLocks noChangeAspect="1"/>
          </p:cNvPicPr>
          <p:nvPr/>
        </p:nvPicPr>
        <p:blipFill rotWithShape="1">
          <a:blip r:embed="rId4"/>
          <a:srcRect r="24669" b="-3"/>
          <a:stretch/>
        </p:blipFill>
        <p:spPr>
          <a:xfrm>
            <a:off x="4643433" y="-1"/>
            <a:ext cx="4500563"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 name="Group 19">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9144000" cy="757168"/>
            <a:chOff x="0" y="2959818"/>
            <a:chExt cx="12192000" cy="757168"/>
          </a:xfrm>
        </p:grpSpPr>
        <p:sp>
          <p:nvSpPr>
            <p:cNvPr id="16" name="Freeform: Shape 20">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1">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 Placeholder 2">
            <a:extLst>
              <a:ext uri="{FF2B5EF4-FFF2-40B4-BE49-F238E27FC236}">
                <a16:creationId xmlns:a16="http://schemas.microsoft.com/office/drawing/2014/main" id="{9C84F253-2867-49F8-B68C-5BCE2ED6E928}"/>
              </a:ext>
            </a:extLst>
          </p:cNvPr>
          <p:cNvSpPr>
            <a:spLocks noGrp="1"/>
          </p:cNvSpPr>
          <p:nvPr>
            <p:ph type="body" sz="half" idx="2"/>
          </p:nvPr>
        </p:nvSpPr>
        <p:spPr>
          <a:xfrm>
            <a:off x="1731818" y="4766267"/>
            <a:ext cx="6785914" cy="1838457"/>
          </a:xfrm>
        </p:spPr>
        <p:txBody>
          <a:bodyPr vert="horz" lIns="91440" tIns="45720" rIns="91440" bIns="45720" rtlCol="0">
            <a:normAutofit/>
          </a:bodyPr>
          <a:lstStyle/>
          <a:p>
            <a:pPr algn="ctr"/>
            <a:r>
              <a:rPr lang="en-US" sz="3200" dirty="0" err="1">
                <a:solidFill>
                  <a:schemeClr val="bg1">
                    <a:alpha val="80000"/>
                  </a:schemeClr>
                </a:solidFill>
              </a:rPr>
              <a:t>Dyddiad</a:t>
            </a:r>
            <a:r>
              <a:rPr lang="en-US" sz="3200" dirty="0">
                <a:solidFill>
                  <a:schemeClr val="bg1">
                    <a:alpha val="80000"/>
                  </a:schemeClr>
                </a:solidFill>
              </a:rPr>
              <a:t> </a:t>
            </a:r>
            <a:r>
              <a:rPr lang="en-US" sz="3200" dirty="0" err="1">
                <a:solidFill>
                  <a:schemeClr val="bg1">
                    <a:alpha val="80000"/>
                  </a:schemeClr>
                </a:solidFill>
              </a:rPr>
              <a:t>cyflwyno</a:t>
            </a:r>
            <a:r>
              <a:rPr lang="en-US" sz="3200" dirty="0">
                <a:solidFill>
                  <a:schemeClr val="bg1">
                    <a:alpha val="80000"/>
                  </a:schemeClr>
                </a:solidFill>
              </a:rPr>
              <a:t> 15ed Mai 2023</a:t>
            </a:r>
          </a:p>
          <a:p>
            <a:pPr algn="ctr"/>
            <a:r>
              <a:rPr lang="en-US" sz="3200" dirty="0">
                <a:solidFill>
                  <a:schemeClr val="bg1">
                    <a:alpha val="80000"/>
                  </a:schemeClr>
                </a:solidFill>
              </a:rPr>
              <a:t>Submission deadline 15</a:t>
            </a:r>
            <a:r>
              <a:rPr lang="en-US" sz="3200" baseline="30000" dirty="0">
                <a:solidFill>
                  <a:schemeClr val="bg1">
                    <a:alpha val="80000"/>
                  </a:schemeClr>
                </a:solidFill>
              </a:rPr>
              <a:t>th</a:t>
            </a:r>
            <a:r>
              <a:rPr lang="en-US" sz="3200" dirty="0">
                <a:solidFill>
                  <a:schemeClr val="bg1">
                    <a:alpha val="80000"/>
                  </a:schemeClr>
                </a:solidFill>
              </a:rPr>
              <a:t> May 2023</a:t>
            </a:r>
          </a:p>
        </p:txBody>
      </p:sp>
      <p:sp>
        <p:nvSpPr>
          <p:cNvPr id="10" name="TextBox 9">
            <a:extLst>
              <a:ext uri="{FF2B5EF4-FFF2-40B4-BE49-F238E27FC236}">
                <a16:creationId xmlns:a16="http://schemas.microsoft.com/office/drawing/2014/main" id="{7C80F3EA-0F2A-4EFE-8587-14F8DA728C54}"/>
              </a:ext>
            </a:extLst>
          </p:cNvPr>
          <p:cNvSpPr txBox="1"/>
          <p:nvPr/>
        </p:nvSpPr>
        <p:spPr>
          <a:xfrm>
            <a:off x="84524" y="3768218"/>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Aft>
                <a:spcPts val="450"/>
              </a:spcAft>
            </a:pPr>
            <a:endParaRPr lang="en-US" sz="1600" dirty="0"/>
          </a:p>
        </p:txBody>
      </p:sp>
    </p:spTree>
    <p:extLst>
      <p:ext uri="{BB962C8B-B14F-4D97-AF65-F5344CB8AC3E}">
        <p14:creationId xmlns:p14="http://schemas.microsoft.com/office/powerpoint/2010/main" val="407455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b="1" dirty="0" err="1">
                <a:solidFill>
                  <a:srgbClr val="FFFFFF"/>
                </a:solidFill>
              </a:rPr>
              <a:t>Amcanion</a:t>
            </a:r>
            <a:r>
              <a:rPr lang="en-GB" sz="3500" b="1" dirty="0">
                <a:solidFill>
                  <a:srgbClr val="FFFFFF"/>
                </a:solidFill>
              </a:rPr>
              <a:t> y </a:t>
            </a:r>
            <a:r>
              <a:rPr lang="en-GB" sz="3500" b="1" dirty="0" err="1">
                <a:solidFill>
                  <a:srgbClr val="FFFFFF"/>
                </a:solidFill>
              </a:rPr>
              <a:t>modiwl</a:t>
            </a:r>
            <a:br>
              <a:rPr lang="en-GB" sz="3500" b="1" dirty="0">
                <a:solidFill>
                  <a:srgbClr val="FFFFFF"/>
                </a:solidFill>
              </a:rPr>
            </a:br>
            <a:br>
              <a:rPr lang="en-GB" sz="3500" b="1" dirty="0">
                <a:solidFill>
                  <a:srgbClr val="FFFFFF"/>
                </a:solidFill>
              </a:rPr>
            </a:br>
            <a:r>
              <a:rPr lang="en-GB" sz="3500" b="1" dirty="0">
                <a:solidFill>
                  <a:srgbClr val="FFFFFF"/>
                </a:solidFill>
              </a:rPr>
              <a:t>Module aims</a:t>
            </a:r>
          </a:p>
        </p:txBody>
      </p:sp>
      <p:sp>
        <p:nvSpPr>
          <p:cNvPr id="3" name="Content Placeholder 2"/>
          <p:cNvSpPr>
            <a:spLocks noGrp="1"/>
          </p:cNvSpPr>
          <p:nvPr>
            <p:ph sz="half" idx="1"/>
          </p:nvPr>
        </p:nvSpPr>
        <p:spPr>
          <a:xfrm>
            <a:off x="3285640" y="1412488"/>
            <a:ext cx="2711503" cy="4675273"/>
          </a:xfrm>
        </p:spPr>
        <p:txBody>
          <a:bodyPr>
            <a:normAutofit fontScale="55000" lnSpcReduction="20000"/>
          </a:bodyPr>
          <a:lstStyle/>
          <a:p>
            <a:r>
              <a:rPr lang="cy-GB" sz="2900" dirty="0"/>
              <a:t>I ddatblygu dealltwriaeth ddadansoddol a beirniadol myfyrwyr o sut mae ffactorau y tu hwnt i’r dosbarth yn dylanwadu ar ddysgu’r disgyblion e.e. polisïau cenedlaethol, cymunedau a theuluoedd, a sut mae’r ddealltwriaeth hon yn cysylltu â materion cyfiawnder cymdeithasol</a:t>
            </a:r>
            <a:endParaRPr lang="en-GB" sz="2900" dirty="0"/>
          </a:p>
          <a:p>
            <a:pPr marL="0" indent="0">
              <a:buNone/>
            </a:pPr>
            <a:r>
              <a:rPr lang="cy-GB" sz="2900" dirty="0"/>
              <a:t> </a:t>
            </a:r>
            <a:endParaRPr lang="en-GB" sz="2900" dirty="0"/>
          </a:p>
          <a:p>
            <a:r>
              <a:rPr lang="cy-GB" sz="2900" dirty="0"/>
              <a:t> I ymgysylltu myfyrwyr â dull tystiolaeth-seiliedig sy’n cysylltu’r gymuned y mae’r dysgwr yn byw ynddi â’r dewisiadau pedagogaidd a wneir yn y dosbarth er mwyn ysbrydoli dysgwyr a’u teuluoedd </a:t>
            </a:r>
            <a:endParaRPr lang="en-GB" sz="2900" dirty="0"/>
          </a:p>
          <a:p>
            <a:pPr lvl="0"/>
            <a:endParaRPr lang="en-GB" sz="1400" b="1"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1412489"/>
            <a:ext cx="2640539" cy="4363844"/>
          </a:xfrm>
        </p:spPr>
        <p:txBody>
          <a:bodyPr>
            <a:noAutofit/>
          </a:bodyPr>
          <a:lstStyle/>
          <a:p>
            <a:r>
              <a:rPr lang="en-GB" sz="1600"/>
              <a:t>To develop students’ analytical and critical understanding of how pupils’ learning is influenced by factors beyond the classroom e.g. national policies, communities and families, and how this understanding relates to matters of social justice </a:t>
            </a:r>
          </a:p>
          <a:p>
            <a:r>
              <a:rPr lang="en-GB" sz="1600"/>
              <a:t>To engage students with an evidence-based approach which connects the community in which the learner lives, to the pedagogical choices made in the classroom in order to inspire learners and their families</a:t>
            </a:r>
          </a:p>
        </p:txBody>
      </p:sp>
      <p:sp>
        <p:nvSpPr>
          <p:cNvPr id="6" name="TextBox 5">
            <a:extLst>
              <a:ext uri="{FF2B5EF4-FFF2-40B4-BE49-F238E27FC236}">
                <a16:creationId xmlns:a16="http://schemas.microsoft.com/office/drawing/2014/main" id="{6861F1C4-3BD4-4C17-082C-B7187186B553}"/>
              </a:ext>
            </a:extLst>
          </p:cNvPr>
          <p:cNvSpPr txBox="1"/>
          <p:nvPr/>
        </p:nvSpPr>
        <p:spPr>
          <a:xfrm>
            <a:off x="653223" y="4351847"/>
            <a:ext cx="2632363" cy="2031325"/>
          </a:xfrm>
          <a:prstGeom prst="rect">
            <a:avLst/>
          </a:prstGeom>
          <a:noFill/>
        </p:spPr>
        <p:txBody>
          <a:bodyPr wrap="square">
            <a:spAutoFit/>
          </a:bodyPr>
          <a:lstStyle/>
          <a:p>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Dysgwyr, </a:t>
            </a:r>
            <a:r>
              <a:rPr kumimoji="0" lang="en-US" sz="18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Ysgolion</a:t>
            </a: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 </a:t>
            </a:r>
            <a:r>
              <a:rPr kumimoji="0" lang="en-US" sz="18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Chymunedau</a:t>
            </a: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a:t>
            </a:r>
            <a:b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18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ble</a:t>
            </a: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18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ydw</a:t>
            </a: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18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i’n</a:t>
            </a: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 </a:t>
            </a:r>
            <a:r>
              <a:rPr kumimoji="0" lang="en-US" sz="1800" b="1" i="0" u="none" strike="noStrike" kern="1200" cap="none" spc="0" normalizeH="0" baseline="0" noProof="0" dirty="0" err="1">
                <a:ln w="12700">
                  <a:solidFill>
                    <a:srgbClr val="5B9BD5"/>
                  </a:solidFill>
                  <a:prstDash val="solid"/>
                </a:ln>
                <a:solidFill>
                  <a:schemeClr val="bg1"/>
                </a:solidFill>
                <a:uLnTx/>
                <a:uFillTx/>
                <a:latin typeface="+mj-lt"/>
                <a:ea typeface="+mj-ea"/>
                <a:cs typeface="+mj-cs"/>
              </a:rPr>
              <a:t>addysgu</a:t>
            </a: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a:t>
            </a:r>
            <a:b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b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Learners, Schools and Communities:</a:t>
            </a:r>
            <a:b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br>
            <a:r>
              <a:rPr kumimoji="0" lang="en-US" sz="1800" b="1" i="0" u="none" strike="noStrike" kern="1200" cap="none" spc="0" normalizeH="0" baseline="0" noProof="0" dirty="0">
                <a:ln w="12700">
                  <a:solidFill>
                    <a:srgbClr val="5B9BD5"/>
                  </a:solidFill>
                  <a:prstDash val="solid"/>
                </a:ln>
                <a:solidFill>
                  <a:schemeClr val="bg1"/>
                </a:solidFill>
                <a:uLnTx/>
                <a:uFillTx/>
                <a:latin typeface="+mj-lt"/>
                <a:ea typeface="+mj-ea"/>
                <a:cs typeface="+mj-cs"/>
              </a:rPr>
              <a:t>where am I teaching?</a:t>
            </a:r>
            <a:endParaRPr lang="en-GB" dirty="0"/>
          </a:p>
        </p:txBody>
      </p:sp>
    </p:spTree>
    <p:extLst>
      <p:ext uri="{BB962C8B-B14F-4D97-AF65-F5344CB8AC3E}">
        <p14:creationId xmlns:p14="http://schemas.microsoft.com/office/powerpoint/2010/main" val="509156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3" descr="Web of wires connecting pins">
            <a:extLst>
              <a:ext uri="{FF2B5EF4-FFF2-40B4-BE49-F238E27FC236}">
                <a16:creationId xmlns:a16="http://schemas.microsoft.com/office/drawing/2014/main" id="{61E46939-D52A-560A-8588-BB46B0AA4372}"/>
              </a:ext>
            </a:extLst>
          </p:cNvPr>
          <p:cNvPicPr>
            <a:picLocks noChangeAspect="1"/>
          </p:cNvPicPr>
          <p:nvPr/>
        </p:nvPicPr>
        <p:blipFill rotWithShape="1">
          <a:blip r:embed="rId3"/>
          <a:srcRect l="1" r="10998" b="-1"/>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9E13564-2EDC-E1B8-CE0B-016D99EB6DA8}"/>
              </a:ext>
            </a:extLst>
          </p:cNvPr>
          <p:cNvSpPr txBox="1"/>
          <p:nvPr/>
        </p:nvSpPr>
        <p:spPr>
          <a:xfrm>
            <a:off x="392906" y="5317240"/>
            <a:ext cx="8408194"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2800" b="1" dirty="0" err="1">
                <a:solidFill>
                  <a:schemeClr val="tx1">
                    <a:lumMod val="85000"/>
                    <a:lumOff val="15000"/>
                  </a:schemeClr>
                </a:solidFill>
                <a:latin typeface="+mj-lt"/>
                <a:ea typeface="+mj-ea"/>
                <a:cs typeface="+mj-cs"/>
              </a:rPr>
              <a:t>Themâu</a:t>
            </a:r>
            <a:r>
              <a:rPr lang="en-US" sz="2800" b="1" dirty="0">
                <a:solidFill>
                  <a:schemeClr val="tx1">
                    <a:lumMod val="85000"/>
                    <a:lumOff val="15000"/>
                  </a:schemeClr>
                </a:solidFill>
                <a:latin typeface="+mj-lt"/>
                <a:ea typeface="+mj-ea"/>
                <a:cs typeface="+mj-cs"/>
              </a:rPr>
              <a:t>/Themes </a:t>
            </a:r>
            <a:endParaRPr lang="en-US" sz="2000" b="1" dirty="0">
              <a:solidFill>
                <a:schemeClr val="tx1">
                  <a:lumMod val="85000"/>
                  <a:lumOff val="15000"/>
                </a:schemeClr>
              </a:solidFill>
              <a:latin typeface="+mj-lt"/>
              <a:ea typeface="+mj-ea"/>
              <a:cs typeface="+mj-cs"/>
            </a:endParaRPr>
          </a:p>
        </p:txBody>
      </p:sp>
      <p:cxnSp>
        <p:nvCxnSpPr>
          <p:cNvPr id="22" name="Straight Connector 2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6086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Reporting in the Age of Social Justice (June 2021) - Poynter">
            <a:extLst>
              <a:ext uri="{FF2B5EF4-FFF2-40B4-BE49-F238E27FC236}">
                <a16:creationId xmlns:a16="http://schemas.microsoft.com/office/drawing/2014/main" id="{6B18ECA4-9F6E-1DA1-0B0F-CF78DDF34F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738" r="23546"/>
          <a:stretch/>
        </p:blipFill>
        <p:spPr bwMode="auto">
          <a:xfrm>
            <a:off x="3082595" y="10"/>
            <a:ext cx="6061405"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3099" name="Freeform: Shape 309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9285"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01" name="Freeform: Shape 310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11665"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99FA888-BBA2-D610-2F23-E69075445BF7}"/>
              </a:ext>
            </a:extLst>
          </p:cNvPr>
          <p:cNvSpPr txBox="1"/>
          <p:nvPr/>
        </p:nvSpPr>
        <p:spPr>
          <a:xfrm>
            <a:off x="358485" y="1122363"/>
            <a:ext cx="301752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dirty="0" err="1">
                <a:latin typeface="+mj-lt"/>
                <a:ea typeface="+mj-ea"/>
                <a:cs typeface="+mj-cs"/>
              </a:rPr>
              <a:t>Cyfianwnder</a:t>
            </a:r>
            <a:r>
              <a:rPr lang="en-US" sz="4200" dirty="0">
                <a:latin typeface="+mj-lt"/>
                <a:ea typeface="+mj-ea"/>
                <a:cs typeface="+mj-cs"/>
              </a:rPr>
              <a:t> </a:t>
            </a:r>
            <a:r>
              <a:rPr lang="en-US" sz="4200" dirty="0" err="1">
                <a:latin typeface="+mj-lt"/>
                <a:ea typeface="+mj-ea"/>
                <a:cs typeface="+mj-cs"/>
              </a:rPr>
              <a:t>Cymeithasol</a:t>
            </a: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r>
              <a:rPr lang="en-US" sz="4200" dirty="0">
                <a:latin typeface="+mj-lt"/>
                <a:ea typeface="+mj-ea"/>
                <a:cs typeface="+mj-cs"/>
              </a:rPr>
              <a:t>Social Justice</a:t>
            </a:r>
          </a:p>
        </p:txBody>
      </p:sp>
      <p:sp>
        <p:nvSpPr>
          <p:cNvPr id="3103" name="Rectangle 310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05" name="Rectangle 310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5048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multi coloured wooden stick figures">
            <a:extLst>
              <a:ext uri="{FF2B5EF4-FFF2-40B4-BE49-F238E27FC236}">
                <a16:creationId xmlns:a16="http://schemas.microsoft.com/office/drawing/2014/main" id="{E59EEAC0-87C9-1782-5587-944996A617EF}"/>
              </a:ext>
            </a:extLst>
          </p:cNvPr>
          <p:cNvPicPr>
            <a:picLocks noChangeAspect="1"/>
          </p:cNvPicPr>
          <p:nvPr/>
        </p:nvPicPr>
        <p:blipFill rotWithShape="1">
          <a:blip r:embed="rId3"/>
          <a:srcRect l="6296" t="6484" r="32312" b="1"/>
          <a:stretch/>
        </p:blipFill>
        <p:spPr>
          <a:xfrm>
            <a:off x="2642616" y="10"/>
            <a:ext cx="6501384" cy="6857990"/>
          </a:xfrm>
          <a:prstGeom prst="rect">
            <a:avLst/>
          </a:prstGeom>
        </p:spPr>
      </p:pic>
      <p:sp>
        <p:nvSpPr>
          <p:cNvPr id="32" name="Rectangle 3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761D3A6-F47A-8010-139B-19744F2A14AC}"/>
              </a:ext>
            </a:extLst>
          </p:cNvPr>
          <p:cNvSpPr txBox="1"/>
          <p:nvPr/>
        </p:nvSpPr>
        <p:spPr>
          <a:xfrm>
            <a:off x="296139" y="104053"/>
            <a:ext cx="3596988" cy="3442845"/>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600"/>
              </a:spcAft>
            </a:pPr>
            <a:endParaRPr lang="en-US" sz="3300" dirty="0">
              <a:latin typeface="+mj-lt"/>
              <a:ea typeface="+mj-ea"/>
              <a:cs typeface="+mj-cs"/>
            </a:endParaRPr>
          </a:p>
          <a:p>
            <a:pPr>
              <a:lnSpc>
                <a:spcPct val="90000"/>
              </a:lnSpc>
              <a:spcBef>
                <a:spcPct val="0"/>
              </a:spcBef>
              <a:spcAft>
                <a:spcPts val="600"/>
              </a:spcAft>
            </a:pPr>
            <a:endParaRPr lang="en-US" sz="3300" dirty="0">
              <a:latin typeface="+mj-lt"/>
              <a:ea typeface="+mj-ea"/>
              <a:cs typeface="+mj-cs"/>
            </a:endParaRPr>
          </a:p>
          <a:p>
            <a:pPr>
              <a:lnSpc>
                <a:spcPct val="90000"/>
              </a:lnSpc>
              <a:spcBef>
                <a:spcPct val="0"/>
              </a:spcBef>
              <a:spcAft>
                <a:spcPts val="600"/>
              </a:spcAft>
            </a:pPr>
            <a:r>
              <a:rPr lang="en-US" sz="5200" dirty="0" err="1">
                <a:latin typeface="+mj-lt"/>
                <a:ea typeface="+mj-ea"/>
                <a:cs typeface="+mj-cs"/>
              </a:rPr>
              <a:t>Persbectif</a:t>
            </a:r>
            <a:r>
              <a:rPr lang="en-US" sz="5200" dirty="0">
                <a:latin typeface="+mj-lt"/>
                <a:ea typeface="+mj-ea"/>
                <a:cs typeface="+mj-cs"/>
              </a:rPr>
              <a:t> </a:t>
            </a:r>
            <a:r>
              <a:rPr lang="en-US" sz="5200" dirty="0" err="1">
                <a:latin typeface="+mj-lt"/>
                <a:ea typeface="+mj-ea"/>
                <a:cs typeface="+mj-cs"/>
              </a:rPr>
              <a:t>Cymdeithasegol</a:t>
            </a:r>
            <a:endParaRPr lang="en-US" sz="5200" dirty="0">
              <a:latin typeface="+mj-lt"/>
              <a:ea typeface="+mj-ea"/>
              <a:cs typeface="+mj-cs"/>
            </a:endParaRPr>
          </a:p>
          <a:p>
            <a:pPr>
              <a:lnSpc>
                <a:spcPct val="90000"/>
              </a:lnSpc>
              <a:spcBef>
                <a:spcPct val="0"/>
              </a:spcBef>
              <a:spcAft>
                <a:spcPts val="600"/>
              </a:spcAft>
            </a:pPr>
            <a:endParaRPr lang="en-US" sz="5200" dirty="0">
              <a:latin typeface="+mj-lt"/>
              <a:ea typeface="+mj-ea"/>
              <a:cs typeface="+mj-cs"/>
            </a:endParaRPr>
          </a:p>
          <a:p>
            <a:pPr>
              <a:lnSpc>
                <a:spcPct val="90000"/>
              </a:lnSpc>
              <a:spcBef>
                <a:spcPct val="0"/>
              </a:spcBef>
              <a:spcAft>
                <a:spcPts val="600"/>
              </a:spcAft>
            </a:pPr>
            <a:r>
              <a:rPr lang="en-US" sz="5200" dirty="0">
                <a:latin typeface="+mj-lt"/>
                <a:ea typeface="+mj-ea"/>
                <a:cs typeface="+mj-cs"/>
              </a:rPr>
              <a:t>Sociological Perspectives</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6424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9FA888-BBA2-D610-2F23-E69075445BF7}"/>
              </a:ext>
            </a:extLst>
          </p:cNvPr>
          <p:cNvSpPr txBox="1"/>
          <p:nvPr/>
        </p:nvSpPr>
        <p:spPr>
          <a:xfrm>
            <a:off x="297873" y="5576887"/>
            <a:ext cx="8366067" cy="104558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100" dirty="0">
                <a:latin typeface="+mj-lt"/>
                <a:ea typeface="+mj-ea"/>
                <a:cs typeface="+mj-cs"/>
              </a:rPr>
              <a:t>Chynhwysiant</a:t>
            </a:r>
          </a:p>
          <a:p>
            <a:pPr algn="ctr">
              <a:lnSpc>
                <a:spcPct val="90000"/>
              </a:lnSpc>
              <a:spcBef>
                <a:spcPct val="0"/>
              </a:spcBef>
              <a:spcAft>
                <a:spcPts val="600"/>
              </a:spcAft>
            </a:pPr>
            <a:r>
              <a:rPr lang="en-US" sz="3100" dirty="0">
                <a:latin typeface="+mj-lt"/>
                <a:ea typeface="+mj-ea"/>
                <a:cs typeface="+mj-cs"/>
              </a:rPr>
              <a:t>Diversity</a:t>
            </a:r>
            <a:endParaRPr lang="en-US" sz="2000" dirty="0">
              <a:latin typeface="+mj-lt"/>
              <a:ea typeface="+mj-ea"/>
              <a:cs typeface="+mj-cs"/>
            </a:endParaRPr>
          </a:p>
        </p:txBody>
      </p:sp>
      <p:pic>
        <p:nvPicPr>
          <p:cNvPr id="2" name="Picture 2" descr="Diversity is More Than Just the Kind You Can See – TLNT">
            <a:extLst>
              <a:ext uri="{FF2B5EF4-FFF2-40B4-BE49-F238E27FC236}">
                <a16:creationId xmlns:a16="http://schemas.microsoft.com/office/drawing/2014/main" id="{A7ED77BC-C419-60C5-6A21-904A060A55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23" r="1" b="1"/>
          <a:stretch/>
        </p:blipFill>
        <p:spPr bwMode="auto">
          <a:xfrm>
            <a:off x="480060" y="640080"/>
            <a:ext cx="818388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41568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37" name="Rectangle 3123">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sky, outdoor, grass, road">
            <a:extLst>
              <a:ext uri="{FF2B5EF4-FFF2-40B4-BE49-F238E27FC236}">
                <a16:creationId xmlns:a16="http://schemas.microsoft.com/office/drawing/2014/main" id="{BCBEB302-2574-9CB9-E6BF-66B1BD305C0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153" r="-2" b="-2"/>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2" name="Content Placeholder 4" descr="Diagram of a community &#10;">
            <a:extLst>
              <a:ext uri="{FF2B5EF4-FFF2-40B4-BE49-F238E27FC236}">
                <a16:creationId xmlns:a16="http://schemas.microsoft.com/office/drawing/2014/main" id="{146E919C-7CA9-C687-23E2-4BB69B449DB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8278" r="12712" b="-2"/>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138" name="Freeform: Shape 3125">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39" name="Freeform: Shape 3127">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99FA888-BBA2-D610-2F23-E69075445BF7}"/>
              </a:ext>
            </a:extLst>
          </p:cNvPr>
          <p:cNvSpPr txBox="1"/>
          <p:nvPr/>
        </p:nvSpPr>
        <p:spPr>
          <a:xfrm>
            <a:off x="329184" y="1524659"/>
            <a:ext cx="3764305" cy="277408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b="1" kern="1200">
                <a:solidFill>
                  <a:schemeClr val="tx1"/>
                </a:solidFill>
                <a:latin typeface="+mj-lt"/>
                <a:ea typeface="+mj-ea"/>
                <a:cs typeface="+mj-cs"/>
              </a:rPr>
              <a:t>Cymuned</a:t>
            </a:r>
          </a:p>
          <a:p>
            <a:pPr>
              <a:lnSpc>
                <a:spcPct val="90000"/>
              </a:lnSpc>
              <a:spcBef>
                <a:spcPct val="0"/>
              </a:spcBef>
              <a:spcAft>
                <a:spcPts val="600"/>
              </a:spcAft>
            </a:pPr>
            <a:r>
              <a:rPr lang="en-US" sz="4700" b="1" kern="1200">
                <a:solidFill>
                  <a:schemeClr val="tx1"/>
                </a:solidFill>
                <a:latin typeface="+mj-lt"/>
                <a:ea typeface="+mj-ea"/>
                <a:cs typeface="+mj-cs"/>
              </a:rPr>
              <a:t>Community</a:t>
            </a:r>
          </a:p>
        </p:txBody>
      </p:sp>
      <p:sp>
        <p:nvSpPr>
          <p:cNvPr id="3140" name="Rectangle 3129">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7704"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141" name="Rectangle 3131">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23" y="4461119"/>
            <a:ext cx="376430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F0763F3-5CFA-8ECA-0243-5BD065DA85E1}"/>
              </a:ext>
            </a:extLst>
          </p:cNvPr>
          <p:cNvSpPr txBox="1"/>
          <p:nvPr/>
        </p:nvSpPr>
        <p:spPr>
          <a:xfrm>
            <a:off x="6836958" y="6657945"/>
            <a:ext cx="2307042" cy="200055"/>
          </a:xfrm>
          <a:prstGeom prst="rect">
            <a:avLst/>
          </a:prstGeom>
          <a:solidFill>
            <a:srgbClr val="000000"/>
          </a:solidFill>
        </p:spPr>
        <p:txBody>
          <a:bodyPr wrap="none" rtlCol="0">
            <a:spAutoFit/>
          </a:bodyPr>
          <a:lstStyle/>
          <a:p>
            <a:pPr algn="r">
              <a:spcAft>
                <a:spcPts val="450"/>
              </a:spcAft>
            </a:pPr>
            <a:r>
              <a:rPr lang="en-GB" sz="700">
                <a:solidFill>
                  <a:srgbClr val="FFFFFF"/>
                </a:solidFill>
                <a:hlinkClick r:id="rId4" tooltip="https://www.geograph.org.uk/photo/51186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80328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Wales Map Flag | Wales map, Welsh flag, Wales flag">
            <a:extLst>
              <a:ext uri="{FF2B5EF4-FFF2-40B4-BE49-F238E27FC236}">
                <a16:creationId xmlns:a16="http://schemas.microsoft.com/office/drawing/2014/main" id="{33C0172B-EEB5-9DCB-6242-3E40581758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44" r="9855" b="-1"/>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97" name="Rectangle 309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99FA888-BBA2-D610-2F23-E69075445BF7}"/>
              </a:ext>
            </a:extLst>
          </p:cNvPr>
          <p:cNvSpPr txBox="1"/>
          <p:nvPr/>
        </p:nvSpPr>
        <p:spPr>
          <a:xfrm>
            <a:off x="392906" y="5317240"/>
            <a:ext cx="8408194" cy="744836"/>
          </a:xfrm>
          <a:prstGeom prst="rect">
            <a:avLst/>
          </a:prstGeom>
        </p:spPr>
        <p:txBody>
          <a:bodyPr vert="horz" lIns="91440" tIns="45720" rIns="91440" bIns="45720" rtlCol="0" anchor="ctr">
            <a:normAutofit fontScale="92500" lnSpcReduction="10000"/>
          </a:bodyPr>
          <a:lstStyle/>
          <a:p>
            <a:pPr algn="ctr">
              <a:lnSpc>
                <a:spcPct val="90000"/>
              </a:lnSpc>
              <a:spcBef>
                <a:spcPct val="0"/>
              </a:spcBef>
              <a:spcAft>
                <a:spcPts val="600"/>
              </a:spcAft>
            </a:pPr>
            <a:r>
              <a:rPr lang="en-US" sz="2400" dirty="0" err="1">
                <a:solidFill>
                  <a:schemeClr val="tx1">
                    <a:lumMod val="85000"/>
                    <a:lumOff val="15000"/>
                  </a:schemeClr>
                </a:solidFill>
                <a:latin typeface="+mj-lt"/>
                <a:ea typeface="+mj-ea"/>
                <a:cs typeface="+mj-cs"/>
              </a:rPr>
              <a:t>Cenedl</a:t>
            </a:r>
            <a:r>
              <a:rPr lang="en-US" sz="2400" dirty="0">
                <a:solidFill>
                  <a:schemeClr val="tx1">
                    <a:lumMod val="85000"/>
                    <a:lumOff val="15000"/>
                  </a:schemeClr>
                </a:solidFill>
                <a:latin typeface="+mj-lt"/>
                <a:ea typeface="+mj-ea"/>
                <a:cs typeface="+mj-cs"/>
              </a:rPr>
              <a:t> </a:t>
            </a:r>
            <a:r>
              <a:rPr lang="en-US" sz="2400" dirty="0" err="1">
                <a:solidFill>
                  <a:schemeClr val="tx1">
                    <a:lumMod val="85000"/>
                    <a:lumOff val="15000"/>
                  </a:schemeClr>
                </a:solidFill>
                <a:latin typeface="+mj-lt"/>
                <a:ea typeface="+mj-ea"/>
                <a:cs typeface="+mj-cs"/>
              </a:rPr>
              <a:t>Ddwyiethog</a:t>
            </a:r>
            <a:endParaRPr lang="en-US" sz="2400" dirty="0">
              <a:solidFill>
                <a:schemeClr val="tx1">
                  <a:lumMod val="85000"/>
                  <a:lumOff val="15000"/>
                </a:schemeClr>
              </a:solidFill>
              <a:latin typeface="+mj-lt"/>
              <a:ea typeface="+mj-ea"/>
              <a:cs typeface="+mj-cs"/>
            </a:endParaRPr>
          </a:p>
          <a:p>
            <a:pPr algn="ctr">
              <a:lnSpc>
                <a:spcPct val="90000"/>
              </a:lnSpc>
              <a:spcBef>
                <a:spcPct val="0"/>
              </a:spcBef>
              <a:spcAft>
                <a:spcPts val="600"/>
              </a:spcAft>
            </a:pPr>
            <a:r>
              <a:rPr lang="en-US" sz="2400" dirty="0">
                <a:solidFill>
                  <a:schemeClr val="tx1">
                    <a:lumMod val="85000"/>
                    <a:lumOff val="15000"/>
                  </a:schemeClr>
                </a:solidFill>
                <a:latin typeface="+mj-lt"/>
                <a:ea typeface="+mj-ea"/>
                <a:cs typeface="+mj-cs"/>
              </a:rPr>
              <a:t>Bilingual Nation</a:t>
            </a:r>
          </a:p>
        </p:txBody>
      </p:sp>
      <p:cxnSp>
        <p:nvCxnSpPr>
          <p:cNvPr id="3099" name="Straight Connector 309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01" name="Straight Connector 310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2943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F48AD3-C8B3-4F74-B546-F12937F7D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ED47E92-E894-80FD-9351-4DC53C9857FA}"/>
              </a:ext>
            </a:extLst>
          </p:cNvPr>
          <p:cNvSpPr txBox="1"/>
          <p:nvPr/>
        </p:nvSpPr>
        <p:spPr>
          <a:xfrm>
            <a:off x="5827221" y="1750738"/>
            <a:ext cx="301752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kern="1200" dirty="0" err="1">
                <a:solidFill>
                  <a:schemeClr val="tx1"/>
                </a:solidFill>
                <a:latin typeface="+mj-lt"/>
                <a:ea typeface="+mj-ea"/>
                <a:cs typeface="+mj-cs"/>
              </a:rPr>
              <a:t>Persbectif</a:t>
            </a:r>
            <a:r>
              <a:rPr lang="en-US" sz="4200" kern="1200" dirty="0">
                <a:solidFill>
                  <a:schemeClr val="tx1"/>
                </a:solidFill>
                <a:latin typeface="+mj-lt"/>
                <a:ea typeface="+mj-ea"/>
                <a:cs typeface="+mj-cs"/>
              </a:rPr>
              <a:t> </a:t>
            </a:r>
            <a:r>
              <a:rPr lang="en-US" sz="4200" kern="1200" dirty="0" err="1">
                <a:solidFill>
                  <a:schemeClr val="tx1"/>
                </a:solidFill>
                <a:latin typeface="+mj-lt"/>
                <a:ea typeface="+mj-ea"/>
                <a:cs typeface="+mj-cs"/>
              </a:rPr>
              <a:t>Rhyngwladol</a:t>
            </a:r>
            <a:endParaRPr lang="en-US" sz="4200" kern="1200" dirty="0">
              <a:solidFill>
                <a:schemeClr val="tx1"/>
              </a:solidFill>
              <a:latin typeface="+mj-lt"/>
              <a:ea typeface="+mj-ea"/>
              <a:cs typeface="+mj-cs"/>
            </a:endParaRPr>
          </a:p>
          <a:p>
            <a:pPr>
              <a:lnSpc>
                <a:spcPct val="90000"/>
              </a:lnSpc>
              <a:spcBef>
                <a:spcPct val="0"/>
              </a:spcBef>
              <a:spcAft>
                <a:spcPts val="600"/>
              </a:spcAft>
            </a:pPr>
            <a:endParaRPr lang="en-US" sz="4200" kern="1200" dirty="0">
              <a:solidFill>
                <a:schemeClr val="tx1"/>
              </a:solidFill>
              <a:latin typeface="+mj-lt"/>
              <a:ea typeface="+mj-ea"/>
              <a:cs typeface="+mj-cs"/>
            </a:endParaRPr>
          </a:p>
          <a:p>
            <a:pPr>
              <a:lnSpc>
                <a:spcPct val="90000"/>
              </a:lnSpc>
              <a:spcBef>
                <a:spcPct val="0"/>
              </a:spcBef>
              <a:spcAft>
                <a:spcPts val="600"/>
              </a:spcAft>
            </a:pPr>
            <a:r>
              <a:rPr lang="en-US" sz="4200" kern="1200" dirty="0">
                <a:solidFill>
                  <a:schemeClr val="tx1"/>
                </a:solidFill>
                <a:latin typeface="+mj-lt"/>
                <a:ea typeface="+mj-ea"/>
                <a:cs typeface="+mj-cs"/>
              </a:rPr>
              <a:t>International Perspectives</a:t>
            </a:r>
          </a:p>
          <a:p>
            <a:pPr>
              <a:lnSpc>
                <a:spcPct val="90000"/>
              </a:lnSpc>
              <a:spcBef>
                <a:spcPct val="0"/>
              </a:spcBef>
              <a:spcAft>
                <a:spcPts val="600"/>
              </a:spcAft>
            </a:pPr>
            <a:endParaRPr lang="en-US" sz="4200" kern="1200" dirty="0">
              <a:solidFill>
                <a:schemeClr val="tx1"/>
              </a:solidFill>
              <a:latin typeface="+mj-lt"/>
              <a:ea typeface="+mj-ea"/>
              <a:cs typeface="+mj-cs"/>
            </a:endParaRPr>
          </a:p>
        </p:txBody>
      </p:sp>
      <p:pic>
        <p:nvPicPr>
          <p:cNvPr id="6" name="Graphic 5" descr="World">
            <a:extLst>
              <a:ext uri="{FF2B5EF4-FFF2-40B4-BE49-F238E27FC236}">
                <a16:creationId xmlns:a16="http://schemas.microsoft.com/office/drawing/2014/main" id="{06A877D0-5B9E-EC0C-94BC-9AD0F2027A5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37744" y="707696"/>
            <a:ext cx="5290219" cy="5290219"/>
          </a:xfrm>
          <a:prstGeom prst="rect">
            <a:avLst/>
          </a:prstGeom>
        </p:spPr>
      </p:pic>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79617"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8736"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7170" name="Picture 2" descr="Open book on white background 293930 Vector Art at Vecteezy">
            <a:extLst>
              <a:ext uri="{FF2B5EF4-FFF2-40B4-BE49-F238E27FC236}">
                <a16:creationId xmlns:a16="http://schemas.microsoft.com/office/drawing/2014/main" id="{A54F2E93-2DB2-C2F2-A0AE-12328B1D61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31536" y="4565208"/>
            <a:ext cx="3255264" cy="19978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9225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Plan Cartoon Images, Stock Photos &amp; Vectors | Shutterstock">
            <a:extLst>
              <a:ext uri="{FF2B5EF4-FFF2-40B4-BE49-F238E27FC236}">
                <a16:creationId xmlns:a16="http://schemas.microsoft.com/office/drawing/2014/main" id="{C5620D24-4F4C-12C3-D2E6-83E56C1929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180" r="3759" b="1"/>
          <a:stretch/>
        </p:blipFill>
        <p:spPr bwMode="auto">
          <a:xfrm>
            <a:off x="-1" y="10"/>
            <a:ext cx="6501383"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3" name="Rectangle 615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91183" y="0"/>
            <a:ext cx="7052817" cy="6858000"/>
          </a:xfrm>
          <a:prstGeom prst="rect">
            <a:avLst/>
          </a:prstGeom>
          <a:gradFill>
            <a:gsLst>
              <a:gs pos="58000">
                <a:schemeClr val="bg1"/>
              </a:gs>
              <a:gs pos="30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1230647-64BD-9118-08D7-B2AD73DD2184}"/>
              </a:ext>
            </a:extLst>
          </p:cNvPr>
          <p:cNvSpPr txBox="1"/>
          <p:nvPr/>
        </p:nvSpPr>
        <p:spPr>
          <a:xfrm>
            <a:off x="5810250" y="1531072"/>
            <a:ext cx="301752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dirty="0" err="1">
                <a:latin typeface="+mj-lt"/>
                <a:ea typeface="+mj-ea"/>
                <a:cs typeface="+mj-cs"/>
              </a:rPr>
              <a:t>Cynllunio</a:t>
            </a:r>
            <a:r>
              <a:rPr lang="en-US" sz="4200" dirty="0">
                <a:latin typeface="+mj-lt"/>
                <a:ea typeface="+mj-ea"/>
                <a:cs typeface="+mj-cs"/>
              </a:rPr>
              <a:t> </a:t>
            </a:r>
            <a:r>
              <a:rPr lang="en-US" sz="4200" dirty="0" err="1">
                <a:latin typeface="+mj-lt"/>
                <a:ea typeface="+mj-ea"/>
                <a:cs typeface="+mj-cs"/>
              </a:rPr>
              <a:t>Strategol</a:t>
            </a: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r>
              <a:rPr lang="en-US" sz="4200" dirty="0">
                <a:latin typeface="+mj-lt"/>
                <a:ea typeface="+mj-ea"/>
                <a:cs typeface="+mj-cs"/>
              </a:rPr>
              <a:t>Strategic Planning</a:t>
            </a:r>
          </a:p>
          <a:p>
            <a:pPr>
              <a:lnSpc>
                <a:spcPct val="90000"/>
              </a:lnSpc>
              <a:spcBef>
                <a:spcPct val="0"/>
              </a:spcBef>
              <a:spcAft>
                <a:spcPts val="600"/>
              </a:spcAft>
            </a:pPr>
            <a:endParaRPr lang="en-US" sz="4200" dirty="0">
              <a:latin typeface="+mj-lt"/>
              <a:ea typeface="+mj-ea"/>
              <a:cs typeface="+mj-cs"/>
            </a:endParaRPr>
          </a:p>
        </p:txBody>
      </p:sp>
      <p:sp>
        <p:nvSpPr>
          <p:cNvPr id="6155" name="Rectangle 615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79617"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57" name="Rectangle 615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8736" y="4546920"/>
            <a:ext cx="301752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521476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E9291D-E148-4BA8-BB0E-43FAAAA6B202}"/>
              </a:ext>
            </a:extLst>
          </p:cNvPr>
          <p:cNvPicPr>
            <a:picLocks noChangeAspect="1"/>
          </p:cNvPicPr>
          <p:nvPr/>
        </p:nvPicPr>
        <p:blipFill rotWithShape="1">
          <a:blip r:embed="rId3"/>
          <a:srcRect l="19226" t="18182" r="20640" b="20404"/>
          <a:stretch/>
        </p:blipFill>
        <p:spPr>
          <a:xfrm>
            <a:off x="1262496" y="979398"/>
            <a:ext cx="7195704" cy="4899204"/>
          </a:xfrm>
          <a:prstGeom prst="rect">
            <a:avLst/>
          </a:prstGeom>
        </p:spPr>
      </p:pic>
    </p:spTree>
    <p:extLst>
      <p:ext uri="{BB962C8B-B14F-4D97-AF65-F5344CB8AC3E}">
        <p14:creationId xmlns:p14="http://schemas.microsoft.com/office/powerpoint/2010/main" val="2184487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848DBA-CDDD-81CE-72CF-B7CEEAEFD339}"/>
              </a:ext>
            </a:extLst>
          </p:cNvPr>
          <p:cNvPicPr>
            <a:picLocks noChangeAspect="1"/>
          </p:cNvPicPr>
          <p:nvPr/>
        </p:nvPicPr>
        <p:blipFill rotWithShape="1">
          <a:blip r:embed="rId3"/>
          <a:srcRect l="18484" t="20909" r="19428" b="14243"/>
          <a:stretch/>
        </p:blipFill>
        <p:spPr>
          <a:xfrm>
            <a:off x="1278082" y="857251"/>
            <a:ext cx="7211291" cy="5021312"/>
          </a:xfrm>
          <a:prstGeom prst="rect">
            <a:avLst/>
          </a:prstGeom>
        </p:spPr>
      </p:pic>
    </p:spTree>
    <p:extLst>
      <p:ext uri="{BB962C8B-B14F-4D97-AF65-F5344CB8AC3E}">
        <p14:creationId xmlns:p14="http://schemas.microsoft.com/office/powerpoint/2010/main" val="2398740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57A0C5-BA28-4436-92A8-97CBC6E60FA9}"/>
              </a:ext>
            </a:extLst>
          </p:cNvPr>
          <p:cNvSpPr txBox="1"/>
          <p:nvPr/>
        </p:nvSpPr>
        <p:spPr>
          <a:xfrm>
            <a:off x="57650" y="5794025"/>
            <a:ext cx="8346325" cy="2452687"/>
          </a:xfrm>
          <a:prstGeom prst="rect">
            <a:avLst/>
          </a:prstGeom>
        </p:spPr>
        <p:txBody>
          <a:bodyPr vert="horz" lIns="91440" tIns="45720" rIns="91440" bIns="45720" rtlCol="0" anchor="ctr">
            <a:normAutofit/>
          </a:bodyPr>
          <a:lstStyle/>
          <a:p>
            <a:pPr indent="-228600">
              <a:lnSpc>
                <a:spcPct val="90000"/>
              </a:lnSpc>
              <a:spcBef>
                <a:spcPct val="0"/>
              </a:spcBef>
              <a:spcAft>
                <a:spcPts val="600"/>
              </a:spcAft>
              <a:buFont typeface="Arial" panose="020B0604020202020204" pitchFamily="34" charset="0"/>
              <a:buChar char="•"/>
            </a:pPr>
            <a:r>
              <a:rPr lang="en-US" sz="2400" dirty="0">
                <a:latin typeface="Comic Sans MS" panose="030F0702030302020204" pitchFamily="66" charset="0"/>
              </a:rPr>
              <a:t>Mae's </a:t>
            </a:r>
            <a:r>
              <a:rPr lang="en-US" sz="2400" dirty="0" err="1">
                <a:latin typeface="Comic Sans MS" panose="030F0702030302020204" pitchFamily="66" charset="0"/>
              </a:rPr>
              <a:t>holl</a:t>
            </a:r>
            <a:r>
              <a:rPr lang="en-US" sz="2400" dirty="0">
                <a:latin typeface="Comic Sans MS" panose="030F0702030302020204" pitchFamily="66" charset="0"/>
              </a:rPr>
              <a:t> </a:t>
            </a:r>
            <a:r>
              <a:rPr lang="en-US" sz="2400" dirty="0" err="1">
                <a:latin typeface="Comic Sans MS" panose="030F0702030302020204" pitchFamily="66" charset="0"/>
              </a:rPr>
              <a:t>adnoddau</a:t>
            </a:r>
            <a:r>
              <a:rPr lang="en-US" sz="2400" dirty="0">
                <a:latin typeface="Comic Sans MS" panose="030F0702030302020204" pitchFamily="66" charset="0"/>
              </a:rPr>
              <a:t> </a:t>
            </a:r>
            <a:r>
              <a:rPr lang="en-US" sz="2400" dirty="0" err="1">
                <a:latin typeface="Comic Sans MS" panose="030F0702030302020204" pitchFamily="66" charset="0"/>
              </a:rPr>
              <a:t>i'w</a:t>
            </a:r>
            <a:r>
              <a:rPr lang="en-US" sz="2400" dirty="0">
                <a:latin typeface="Comic Sans MS" panose="030F0702030302020204" pitchFamily="66" charset="0"/>
              </a:rPr>
              <a:t> </a:t>
            </a:r>
            <a:r>
              <a:rPr lang="en-US" sz="2400" dirty="0" err="1">
                <a:latin typeface="Comic Sans MS" panose="030F0702030302020204" pitchFamily="66" charset="0"/>
              </a:rPr>
              <a:t>cael</a:t>
            </a:r>
            <a:r>
              <a:rPr lang="en-US" sz="2400" dirty="0">
                <a:latin typeface="Comic Sans MS" panose="030F0702030302020204" pitchFamily="66" charset="0"/>
              </a:rPr>
              <a:t> </a:t>
            </a:r>
            <a:r>
              <a:rPr lang="en-US" sz="2400" dirty="0" err="1">
                <a:latin typeface="Comic Sans MS" panose="030F0702030302020204" pitchFamily="66" charset="0"/>
              </a:rPr>
              <a:t>ar</a:t>
            </a:r>
            <a:r>
              <a:rPr lang="en-US" sz="2400" dirty="0">
                <a:latin typeface="Comic Sans MS" panose="030F0702030302020204" pitchFamily="66" charset="0"/>
              </a:rPr>
              <a:t> Moodle a Microsoft Teams</a:t>
            </a:r>
          </a:p>
          <a:p>
            <a:pPr indent="-228600">
              <a:lnSpc>
                <a:spcPct val="90000"/>
              </a:lnSpc>
              <a:spcBef>
                <a:spcPct val="0"/>
              </a:spcBef>
              <a:spcAft>
                <a:spcPts val="600"/>
              </a:spcAft>
              <a:buFont typeface="Arial" panose="020B0604020202020204" pitchFamily="34" charset="0"/>
              <a:buChar char="•"/>
            </a:pPr>
            <a:endParaRPr lang="en-US" sz="2400" dirty="0">
              <a:latin typeface="Comic Sans MS" panose="030F0702030302020204" pitchFamily="66" charset="0"/>
            </a:endParaRPr>
          </a:p>
          <a:p>
            <a:pPr indent="-228600">
              <a:lnSpc>
                <a:spcPct val="90000"/>
              </a:lnSpc>
              <a:spcBef>
                <a:spcPct val="0"/>
              </a:spcBef>
              <a:spcAft>
                <a:spcPts val="600"/>
              </a:spcAft>
              <a:buFont typeface="Arial" panose="020B0604020202020204" pitchFamily="34" charset="0"/>
              <a:buChar char="•"/>
            </a:pPr>
            <a:r>
              <a:rPr lang="en-US" sz="2400" dirty="0">
                <a:latin typeface="Comic Sans MS" panose="030F0702030302020204" pitchFamily="66" charset="0"/>
              </a:rPr>
              <a:t>All resources can be found on Moodle and Microsoft Teams</a:t>
            </a:r>
          </a:p>
          <a:p>
            <a:pPr indent="-228600">
              <a:lnSpc>
                <a:spcPct val="90000"/>
              </a:lnSpc>
              <a:spcBef>
                <a:spcPct val="0"/>
              </a:spcBef>
              <a:spcAft>
                <a:spcPts val="600"/>
              </a:spcAft>
              <a:buFont typeface="Arial" panose="020B0604020202020204" pitchFamily="34" charset="0"/>
              <a:buChar char="•"/>
            </a:pPr>
            <a:endParaRPr lang="en-US" sz="3200" dirty="0"/>
          </a:p>
          <a:p>
            <a:pPr indent="-228600">
              <a:lnSpc>
                <a:spcPct val="90000"/>
              </a:lnSpc>
              <a:spcBef>
                <a:spcPct val="0"/>
              </a:spcBef>
              <a:spcAft>
                <a:spcPts val="600"/>
              </a:spcAft>
              <a:buFont typeface="Arial" panose="020B0604020202020204" pitchFamily="34" charset="0"/>
              <a:buChar char="•"/>
            </a:pPr>
            <a:endParaRPr lang="en-US" sz="3200" dirty="0"/>
          </a:p>
          <a:p>
            <a:pPr indent="-228600">
              <a:lnSpc>
                <a:spcPct val="90000"/>
              </a:lnSpc>
              <a:spcBef>
                <a:spcPct val="0"/>
              </a:spcBef>
              <a:spcAft>
                <a:spcPts val="600"/>
              </a:spcAft>
              <a:buFont typeface="Arial" panose="020B0604020202020204" pitchFamily="34" charset="0"/>
              <a:buChar char="•"/>
            </a:pPr>
            <a:endParaRPr lang="en-US" sz="3200" dirty="0"/>
          </a:p>
          <a:p>
            <a:pPr indent="-228600">
              <a:lnSpc>
                <a:spcPct val="90000"/>
              </a:lnSpc>
              <a:spcBef>
                <a:spcPct val="0"/>
              </a:spcBef>
              <a:spcAft>
                <a:spcPts val="600"/>
              </a:spcAft>
              <a:buFont typeface="Arial" panose="020B0604020202020204" pitchFamily="34" charset="0"/>
              <a:buChar char="•"/>
            </a:pPr>
            <a:endParaRPr lang="en-US" sz="1600" dirty="0"/>
          </a:p>
          <a:p>
            <a:pPr indent="-228600">
              <a:lnSpc>
                <a:spcPct val="90000"/>
              </a:lnSpc>
              <a:spcBef>
                <a:spcPct val="0"/>
              </a:spcBef>
              <a:spcAft>
                <a:spcPts val="600"/>
              </a:spcAft>
              <a:buFont typeface="Arial" panose="020B0604020202020204" pitchFamily="34" charset="0"/>
              <a:buChar char="•"/>
            </a:pPr>
            <a:endParaRPr lang="en-US" sz="1600" dirty="0"/>
          </a:p>
        </p:txBody>
      </p:sp>
      <p:pic>
        <p:nvPicPr>
          <p:cNvPr id="2050" name="Picture 2" descr="Image result for microsoft teams">
            <a:extLst>
              <a:ext uri="{FF2B5EF4-FFF2-40B4-BE49-F238E27FC236}">
                <a16:creationId xmlns:a16="http://schemas.microsoft.com/office/drawing/2014/main" id="{DD42B256-0A1D-42E4-9AF8-18030F948A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1672" y="5374670"/>
            <a:ext cx="1302327" cy="7698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6CA1800-981E-49BB-BE80-A971EF68D9D5}"/>
              </a:ext>
            </a:extLst>
          </p:cNvPr>
          <p:cNvPicPr>
            <a:picLocks noChangeAspect="1"/>
          </p:cNvPicPr>
          <p:nvPr/>
        </p:nvPicPr>
        <p:blipFill rotWithShape="1">
          <a:blip r:embed="rId4"/>
          <a:srcRect l="8724" t="10683" r="3636" b="5113"/>
          <a:stretch/>
        </p:blipFill>
        <p:spPr>
          <a:xfrm>
            <a:off x="645274" y="-136259"/>
            <a:ext cx="8013817" cy="5133109"/>
          </a:xfrm>
          <a:prstGeom prst="rect">
            <a:avLst/>
          </a:prstGeom>
        </p:spPr>
      </p:pic>
    </p:spTree>
    <p:extLst>
      <p:ext uri="{BB962C8B-B14F-4D97-AF65-F5344CB8AC3E}">
        <p14:creationId xmlns:p14="http://schemas.microsoft.com/office/powerpoint/2010/main" val="435848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4B47B91-9E13-D048-1A7A-75BD032C8D51}"/>
              </a:ext>
            </a:extLst>
          </p:cNvPr>
          <p:cNvPicPr>
            <a:picLocks noChangeAspect="1"/>
          </p:cNvPicPr>
          <p:nvPr/>
        </p:nvPicPr>
        <p:blipFill rotWithShape="1">
          <a:blip r:embed="rId3"/>
          <a:srcRect l="8724" t="10683" r="4999" b="23446"/>
          <a:stretch/>
        </p:blipFill>
        <p:spPr>
          <a:xfrm>
            <a:off x="544311" y="307088"/>
            <a:ext cx="7889126" cy="4015532"/>
          </a:xfrm>
          <a:prstGeom prst="rect">
            <a:avLst/>
          </a:prstGeom>
        </p:spPr>
      </p:pic>
      <p:pic>
        <p:nvPicPr>
          <p:cNvPr id="5" name="Picture 4">
            <a:extLst>
              <a:ext uri="{FF2B5EF4-FFF2-40B4-BE49-F238E27FC236}">
                <a16:creationId xmlns:a16="http://schemas.microsoft.com/office/drawing/2014/main" id="{F9D3084E-FFFE-3467-45C5-D4BD18D148C9}"/>
              </a:ext>
            </a:extLst>
          </p:cNvPr>
          <p:cNvPicPr>
            <a:picLocks noChangeAspect="1"/>
          </p:cNvPicPr>
          <p:nvPr/>
        </p:nvPicPr>
        <p:blipFill rotWithShape="1">
          <a:blip r:embed="rId4"/>
          <a:srcRect l="12577" t="50000" r="3484" b="22614"/>
          <a:stretch/>
        </p:blipFill>
        <p:spPr>
          <a:xfrm>
            <a:off x="872835" y="5063837"/>
            <a:ext cx="7675419" cy="1669473"/>
          </a:xfrm>
          <a:prstGeom prst="rect">
            <a:avLst/>
          </a:prstGeom>
        </p:spPr>
      </p:pic>
      <p:sp>
        <p:nvSpPr>
          <p:cNvPr id="8" name="Rectangle: Rounded Corners 7">
            <a:extLst>
              <a:ext uri="{FF2B5EF4-FFF2-40B4-BE49-F238E27FC236}">
                <a16:creationId xmlns:a16="http://schemas.microsoft.com/office/drawing/2014/main" id="{CB62CA2A-9243-773A-F4ED-B79CA6B9F298}"/>
              </a:ext>
            </a:extLst>
          </p:cNvPr>
          <p:cNvSpPr/>
          <p:nvPr/>
        </p:nvSpPr>
        <p:spPr>
          <a:xfrm>
            <a:off x="1004455" y="1911927"/>
            <a:ext cx="3435927" cy="1371600"/>
          </a:xfrm>
          <a:prstGeom prst="roundRect">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0859F692-8DBC-F4A8-F0E1-2CFFC5F0BD4F}"/>
              </a:ext>
            </a:extLst>
          </p:cNvPr>
          <p:cNvSpPr/>
          <p:nvPr/>
        </p:nvSpPr>
        <p:spPr>
          <a:xfrm>
            <a:off x="4343401" y="4939145"/>
            <a:ext cx="1648690" cy="1433946"/>
          </a:xfrm>
          <a:prstGeom prst="roundRect">
            <a:avLst/>
          </a:prstGeom>
          <a:noFill/>
          <a:ln w="508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43321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7256E1-B425-4C2D-B174-1D3E84F7CBFE}"/>
              </a:ext>
            </a:extLst>
          </p:cNvPr>
          <p:cNvPicPr>
            <a:picLocks noChangeAspect="1"/>
          </p:cNvPicPr>
          <p:nvPr/>
        </p:nvPicPr>
        <p:blipFill>
          <a:blip r:embed="rId3"/>
          <a:stretch>
            <a:fillRect/>
          </a:stretch>
        </p:blipFill>
        <p:spPr>
          <a:xfrm>
            <a:off x="3745302" y="646310"/>
            <a:ext cx="1481456" cy="1475360"/>
          </a:xfrm>
          <a:prstGeom prst="rect">
            <a:avLst/>
          </a:prstGeom>
        </p:spPr>
      </p:pic>
      <p:sp>
        <p:nvSpPr>
          <p:cNvPr id="3" name="Rectangle 2">
            <a:extLst>
              <a:ext uri="{FF2B5EF4-FFF2-40B4-BE49-F238E27FC236}">
                <a16:creationId xmlns:a16="http://schemas.microsoft.com/office/drawing/2014/main" id="{069EAB22-E096-4CA9-91E3-68AE2A0AFF24}"/>
              </a:ext>
            </a:extLst>
          </p:cNvPr>
          <p:cNvSpPr/>
          <p:nvPr/>
        </p:nvSpPr>
        <p:spPr>
          <a:xfrm>
            <a:off x="267341" y="234058"/>
            <a:ext cx="2956181" cy="6274603"/>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1" i="0" u="sng" strike="noStrike" kern="1200" cap="none" spc="0" normalizeH="0" baseline="0" noProof="0" dirty="0">
                <a:ln>
                  <a:noFill/>
                </a:ln>
                <a:solidFill>
                  <a:prstClr val="black"/>
                </a:solidFill>
                <a:effectLst/>
                <a:uLnTx/>
                <a:uFillTx/>
                <a:ea typeface="+mn-ea"/>
                <a:cs typeface="+mn-cs"/>
              </a:rPr>
              <a:t>Aseiniad: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1" i="0" u="sng" strike="noStrike" kern="1200" cap="none" spc="0" normalizeH="0" baseline="0" noProof="0" dirty="0">
                <a:ln>
                  <a:noFill/>
                </a:ln>
                <a:solidFill>
                  <a:prstClr val="black"/>
                </a:solidFill>
                <a:effectLst/>
                <a:uLnTx/>
                <a:uFillTx/>
                <a:ea typeface="+mn-ea"/>
                <a:cs typeface="+mn-cs"/>
              </a:rPr>
              <a:t>elfen 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70000"/>
              </a:lnSpc>
              <a:spcBef>
                <a:spcPts val="1000"/>
              </a:spcBef>
              <a:spcAft>
                <a:spcPts val="0"/>
              </a:spcAft>
              <a:buClrTx/>
              <a:buSzTx/>
              <a:buFontTx/>
              <a:buNone/>
              <a:tabLst/>
              <a:defRPr/>
            </a:pPr>
            <a:r>
              <a:rPr kumimoji="0" lang="cy-GB" sz="2000" b="1" i="0" u="none" strike="noStrike" kern="1200" cap="none" spc="0" normalizeH="0" baseline="0" noProof="0" dirty="0">
                <a:ln>
                  <a:noFill/>
                </a:ln>
                <a:solidFill>
                  <a:srgbClr val="00B0F0"/>
                </a:solidFill>
                <a:effectLst/>
                <a:uLnTx/>
                <a:uFillTx/>
                <a:ea typeface="+mn-ea"/>
                <a:cs typeface="+mn-cs"/>
              </a:rPr>
              <a:t>Teitl</a:t>
            </a:r>
            <a:r>
              <a:rPr kumimoji="0" lang="cy-GB" sz="2000" b="0" i="0" u="none" strike="noStrike" kern="1200" cap="none" spc="0" normalizeH="0" baseline="0" noProof="0" dirty="0">
                <a:ln>
                  <a:noFill/>
                </a:ln>
                <a:solidFill>
                  <a:srgbClr val="00B0F0"/>
                </a:solidFill>
                <a:effectLst/>
                <a:uLnTx/>
                <a:uFillTx/>
                <a:ea typeface="+mn-ea"/>
                <a:cs typeface="+mn-cs"/>
              </a:rPr>
              <a:t>: Deall sut mae’r </a:t>
            </a:r>
            <a:r>
              <a:rPr kumimoji="0" lang="cy-GB" sz="2000" b="1" i="0" u="none" strike="noStrike" kern="1200" cap="none" spc="0" normalizeH="0" baseline="0" noProof="0" dirty="0">
                <a:ln>
                  <a:noFill/>
                </a:ln>
                <a:solidFill>
                  <a:srgbClr val="00B0F0"/>
                </a:solidFill>
                <a:effectLst/>
                <a:uLnTx/>
                <a:uFillTx/>
                <a:ea typeface="+mn-ea"/>
                <a:cs typeface="+mn-cs"/>
              </a:rPr>
              <a:t>dysgwr</a:t>
            </a:r>
            <a:r>
              <a:rPr kumimoji="0" lang="cy-GB" sz="2000" b="0" i="0" u="none" strike="noStrike" kern="1200" cap="none" spc="0" normalizeH="0" baseline="0" noProof="0" dirty="0">
                <a:ln>
                  <a:noFill/>
                </a:ln>
                <a:solidFill>
                  <a:srgbClr val="00B0F0"/>
                </a:solidFill>
                <a:effectLst/>
                <a:uLnTx/>
                <a:uFillTx/>
                <a:ea typeface="+mn-ea"/>
                <a:cs typeface="+mn-cs"/>
              </a:rPr>
              <a:t>, yr </a:t>
            </a:r>
            <a:r>
              <a:rPr kumimoji="0" lang="cy-GB" sz="2000" b="1" i="0" u="none" strike="noStrike" kern="1200" cap="none" spc="0" normalizeH="0" baseline="0" noProof="0" dirty="0">
                <a:ln>
                  <a:noFill/>
                </a:ln>
                <a:solidFill>
                  <a:srgbClr val="00B0F0"/>
                </a:solidFill>
                <a:effectLst/>
                <a:uLnTx/>
                <a:uFillTx/>
                <a:ea typeface="+mn-ea"/>
                <a:cs typeface="+mn-cs"/>
              </a:rPr>
              <a:t>ysgol</a:t>
            </a:r>
            <a:r>
              <a:rPr kumimoji="0" lang="cy-GB" sz="2000" b="0" i="0" u="none" strike="noStrike" kern="1200" cap="none" spc="0" normalizeH="0" baseline="0" noProof="0" dirty="0">
                <a:ln>
                  <a:noFill/>
                </a:ln>
                <a:solidFill>
                  <a:srgbClr val="00B0F0"/>
                </a:solidFill>
                <a:effectLst/>
                <a:uLnTx/>
                <a:uFillTx/>
                <a:ea typeface="+mn-ea"/>
                <a:cs typeface="+mn-cs"/>
              </a:rPr>
              <a:t> a’r </a:t>
            </a:r>
            <a:r>
              <a:rPr kumimoji="0" lang="cy-GB" sz="2000" b="1" i="0" u="none" strike="noStrike" kern="1200" cap="none" spc="0" normalizeH="0" baseline="0" noProof="0" dirty="0">
                <a:ln>
                  <a:noFill/>
                </a:ln>
                <a:solidFill>
                  <a:srgbClr val="00B0F0"/>
                </a:solidFill>
                <a:effectLst/>
                <a:uLnTx/>
                <a:uFillTx/>
                <a:ea typeface="+mn-ea"/>
                <a:cs typeface="+mn-cs"/>
              </a:rPr>
              <a:t>gymuned leol</a:t>
            </a:r>
            <a:r>
              <a:rPr kumimoji="0" lang="cy-GB" sz="2000" b="0" i="0" u="none" strike="noStrike" kern="1200" cap="none" spc="0" normalizeH="0" baseline="0" noProof="0" dirty="0">
                <a:ln>
                  <a:noFill/>
                </a:ln>
                <a:solidFill>
                  <a:srgbClr val="00B0F0"/>
                </a:solidFill>
                <a:effectLst/>
                <a:uLnTx/>
                <a:uFillTx/>
                <a:ea typeface="+mn-ea"/>
                <a:cs typeface="+mn-cs"/>
              </a:rPr>
              <a:t> yn gweithio gyda’i gilydd i gyflwyno </a:t>
            </a:r>
            <a:r>
              <a:rPr kumimoji="0" lang="cy-GB" sz="2000" b="1" i="0" u="none" strike="noStrike" kern="1200" cap="none" spc="0" normalizeH="0" baseline="0" noProof="0" dirty="0">
                <a:ln>
                  <a:noFill/>
                </a:ln>
                <a:solidFill>
                  <a:srgbClr val="00B0F0"/>
                </a:solidFill>
                <a:effectLst/>
                <a:uLnTx/>
                <a:uFillTx/>
                <a:ea typeface="+mn-ea"/>
                <a:cs typeface="+mn-cs"/>
              </a:rPr>
              <a:t>un</a:t>
            </a:r>
            <a:r>
              <a:rPr kumimoji="0" lang="cy-GB" sz="2000" b="0" i="0" u="none" strike="noStrike" kern="1200" cap="none" spc="0" normalizeH="0" baseline="0" noProof="0" dirty="0">
                <a:ln>
                  <a:noFill/>
                </a:ln>
                <a:solidFill>
                  <a:srgbClr val="00B0F0"/>
                </a:solidFill>
                <a:effectLst/>
                <a:uLnTx/>
                <a:uFillTx/>
                <a:ea typeface="+mn-ea"/>
                <a:cs typeface="+mn-cs"/>
              </a:rPr>
              <a:t> o bedwar diben y cwricwlwm newydd: cyflwyniad fideo sy’n archwilio’r broses hon yn feirniadol. (10 munud)</a:t>
            </a:r>
          </a:p>
          <a:p>
            <a:pPr marL="0" marR="0" lvl="0" indent="0" algn="l" defTabSz="457200" rtl="0" eaLnBrk="1" fontAlgn="auto" latinLnBrk="0" hangingPunct="1">
              <a:lnSpc>
                <a:spcPct val="70000"/>
              </a:lnSpc>
              <a:spcBef>
                <a:spcPts val="1000"/>
              </a:spcBef>
              <a:spcAft>
                <a:spcPts val="0"/>
              </a:spcAft>
              <a:buClrTx/>
              <a:buSzTx/>
              <a:buFontTx/>
              <a:buNone/>
              <a:tabLst/>
              <a:defRPr/>
            </a:pPr>
            <a:endParaRPr lang="cy-GB" sz="2000" dirty="0">
              <a:solidFill>
                <a:prstClr val="black"/>
              </a:solidFill>
            </a:endParaRPr>
          </a:p>
          <a:p>
            <a:pPr defTabSz="457200">
              <a:lnSpc>
                <a:spcPct val="70000"/>
              </a:lnSpc>
              <a:spcBef>
                <a:spcPts val="1000"/>
              </a:spcBef>
            </a:pPr>
            <a:r>
              <a:rPr lang="cy-GB" sz="2000" dirty="0">
                <a:solidFill>
                  <a:srgbClr val="00B0F0"/>
                </a:solidFill>
                <a:ea typeface="Times New Roman" panose="02020603050405020304" pitchFamily="18" charset="0"/>
              </a:rPr>
              <a:t>Gan ddefnyddio eich </a:t>
            </a:r>
            <a:r>
              <a:rPr lang="cy-GB" sz="2000" dirty="0">
                <a:solidFill>
                  <a:srgbClr val="FF0000"/>
                </a:solidFill>
                <a:ea typeface="Times New Roman" panose="02020603050405020304" pitchFamily="18" charset="0"/>
              </a:rPr>
              <a:t>ysgol lleoliad</a:t>
            </a:r>
            <a:r>
              <a:rPr lang="cy-GB" sz="2000" dirty="0">
                <a:solidFill>
                  <a:srgbClr val="00B0F0"/>
                </a:solidFill>
                <a:ea typeface="Times New Roman" panose="02020603050405020304" pitchFamily="18" charset="0"/>
              </a:rPr>
              <a:t>, lluniwch fideo 10 munud unigol sy’n archwilio’r berthynas yn feirniadol.  Dylai’r fideo fod yn seiliedig ar ddarllen academaidd, damcaniaethau ac ymchwil ac wedi’i anelu at gynulleidfa addysgu broffesiynol.</a:t>
            </a:r>
            <a:endParaRPr lang="cy-GB" sz="2000" b="1" dirty="0">
              <a:solidFill>
                <a:srgbClr val="00B0F0"/>
              </a:solidFill>
            </a:endParaRPr>
          </a:p>
          <a:p>
            <a:pPr marL="0" marR="0" lvl="0" indent="0" algn="l" defTabSz="457200" rtl="0" eaLnBrk="1" fontAlgn="auto" latinLnBrk="0" hangingPunct="1">
              <a:lnSpc>
                <a:spcPct val="70000"/>
              </a:lnSpc>
              <a:spcBef>
                <a:spcPts val="100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58BBEC3E-A22B-48B5-8C0E-071DDFAF400C}"/>
              </a:ext>
            </a:extLst>
          </p:cNvPr>
          <p:cNvSpPr/>
          <p:nvPr/>
        </p:nvSpPr>
        <p:spPr>
          <a:xfrm>
            <a:off x="5690459" y="320456"/>
            <a:ext cx="3186200" cy="621708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b="1" i="0" u="sng" strike="noStrike" kern="1200" cap="none" spc="0" normalizeH="0" baseline="0" noProof="0" dirty="0" err="1">
                <a:ln>
                  <a:noFill/>
                </a:ln>
                <a:solidFill>
                  <a:prstClr val="black"/>
                </a:solidFill>
                <a:effectLst/>
                <a:uLnTx/>
                <a:uFillTx/>
                <a:latin typeface="Calibri" panose="020F0502020204030204"/>
                <a:ea typeface="+mn-ea"/>
                <a:cs typeface="+mn-cs"/>
              </a:rPr>
              <a:t>Assignment</a:t>
            </a:r>
            <a:r>
              <a:rPr kumimoji="0" lang="cy-GB" b="1" i="0" u="sng"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b="1" i="0" u="sng" strike="noStrike" kern="1200" cap="none" spc="0" normalizeH="0" baseline="0" noProof="0" dirty="0" err="1">
                <a:ln>
                  <a:noFill/>
                </a:ln>
                <a:solidFill>
                  <a:prstClr val="black"/>
                </a:solidFill>
                <a:effectLst/>
                <a:uLnTx/>
                <a:uFillTx/>
                <a:latin typeface="Calibri" panose="020F0502020204030204"/>
                <a:ea typeface="+mn-ea"/>
                <a:cs typeface="+mn-cs"/>
              </a:rPr>
              <a:t>component</a:t>
            </a:r>
            <a:r>
              <a:rPr kumimoji="0" lang="cy-GB" b="1" i="0" u="sng" strike="noStrike" kern="1200" cap="none" spc="0" normalizeH="0" baseline="0" noProof="0" dirty="0">
                <a:ln>
                  <a:noFill/>
                </a:ln>
                <a:solidFill>
                  <a:prstClr val="black"/>
                </a:solidFill>
                <a:effectLst/>
                <a:uLnTx/>
                <a:uFillTx/>
                <a:latin typeface="Calibri" panose="020F0502020204030204"/>
                <a:ea typeface="+mn-ea"/>
                <a:cs typeface="+mn-cs"/>
              </a:rPr>
              <a:t> 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b="1" i="0" u="none" strike="noStrike" kern="1200" cap="none" spc="0" normalizeH="0" baseline="0" noProof="0" dirty="0" err="1">
                <a:ln>
                  <a:noFill/>
                </a:ln>
                <a:effectLst/>
                <a:uLnTx/>
                <a:uFillTx/>
                <a:latin typeface="Calibri" panose="020F0502020204030204"/>
                <a:ea typeface="+mn-ea"/>
                <a:cs typeface="+mn-cs"/>
              </a:rPr>
              <a:t>Title</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Understanding</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how</a:t>
            </a:r>
            <a:r>
              <a:rPr kumimoji="0" lang="cy-GB" b="0" i="0" u="none" strike="noStrike" kern="1200" cap="none" spc="0" normalizeH="0" baseline="0" noProof="0" dirty="0">
                <a:ln>
                  <a:noFill/>
                </a:ln>
                <a:effectLst/>
                <a:uLnTx/>
                <a:uFillTx/>
                <a:latin typeface="Calibri" panose="020F0502020204030204"/>
                <a:ea typeface="+mn-ea"/>
                <a:cs typeface="+mn-cs"/>
              </a:rPr>
              <a:t> the </a:t>
            </a:r>
            <a:r>
              <a:rPr kumimoji="0" lang="cy-GB" b="1" i="0" u="none" strike="noStrike" kern="1200" cap="none" spc="0" normalizeH="0" baseline="0" noProof="0" dirty="0" err="1">
                <a:ln>
                  <a:noFill/>
                </a:ln>
                <a:effectLst/>
                <a:uLnTx/>
                <a:uFillTx/>
                <a:latin typeface="Calibri" panose="020F0502020204030204"/>
                <a:ea typeface="+mn-ea"/>
                <a:cs typeface="+mn-cs"/>
              </a:rPr>
              <a:t>learner</a:t>
            </a:r>
            <a:r>
              <a:rPr kumimoji="0" lang="cy-GB" b="0" i="0" u="none" strike="noStrike" kern="1200" cap="none" spc="0" normalizeH="0" baseline="0" noProof="0" dirty="0">
                <a:ln>
                  <a:noFill/>
                </a:ln>
                <a:effectLst/>
                <a:uLnTx/>
                <a:uFillTx/>
                <a:latin typeface="Calibri" panose="020F0502020204030204"/>
                <a:ea typeface="+mn-ea"/>
                <a:cs typeface="+mn-cs"/>
              </a:rPr>
              <a:t>, the </a:t>
            </a:r>
            <a:r>
              <a:rPr kumimoji="0" lang="cy-GB" b="1" i="0" u="none" strike="noStrike" kern="1200" cap="none" spc="0" normalizeH="0" baseline="0" noProof="0" dirty="0" err="1">
                <a:ln>
                  <a:noFill/>
                </a:ln>
                <a:effectLst/>
                <a:uLnTx/>
                <a:uFillTx/>
                <a:latin typeface="Calibri" panose="020F0502020204030204"/>
                <a:ea typeface="+mn-ea"/>
                <a:cs typeface="+mn-cs"/>
              </a:rPr>
              <a:t>school</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and</a:t>
            </a:r>
            <a:r>
              <a:rPr kumimoji="0" lang="cy-GB" b="0" i="0" u="none" strike="noStrike" kern="1200" cap="none" spc="0" normalizeH="0" baseline="0" noProof="0" dirty="0">
                <a:ln>
                  <a:noFill/>
                </a:ln>
                <a:effectLst/>
                <a:uLnTx/>
                <a:uFillTx/>
                <a:latin typeface="Calibri" panose="020F0502020204030204"/>
                <a:ea typeface="+mn-ea"/>
                <a:cs typeface="+mn-cs"/>
              </a:rPr>
              <a:t> the </a:t>
            </a:r>
            <a:r>
              <a:rPr kumimoji="0" lang="cy-GB" b="1" i="0" u="none" strike="noStrike" kern="1200" cap="none" spc="0" normalizeH="0" baseline="0" noProof="0" dirty="0" err="1">
                <a:ln>
                  <a:noFill/>
                </a:ln>
                <a:effectLst/>
                <a:uLnTx/>
                <a:uFillTx/>
                <a:latin typeface="Calibri" panose="020F0502020204030204"/>
                <a:ea typeface="+mn-ea"/>
                <a:cs typeface="+mn-cs"/>
              </a:rPr>
              <a:t>local</a:t>
            </a:r>
            <a:r>
              <a:rPr kumimoji="0" lang="cy-GB" b="1" i="0" u="none" strike="noStrike" kern="1200" cap="none" spc="0" normalizeH="0" baseline="0" noProof="0" dirty="0">
                <a:ln>
                  <a:noFill/>
                </a:ln>
                <a:effectLst/>
                <a:uLnTx/>
                <a:uFillTx/>
                <a:latin typeface="Calibri" panose="020F0502020204030204"/>
                <a:ea typeface="+mn-ea"/>
                <a:cs typeface="+mn-cs"/>
              </a:rPr>
              <a:t> </a:t>
            </a:r>
            <a:r>
              <a:rPr kumimoji="0" lang="cy-GB" b="1" i="0" u="none" strike="noStrike" kern="1200" cap="none" spc="0" normalizeH="0" baseline="0" noProof="0" dirty="0" err="1">
                <a:ln>
                  <a:noFill/>
                </a:ln>
                <a:effectLst/>
                <a:uLnTx/>
                <a:uFillTx/>
                <a:latin typeface="Calibri" panose="020F0502020204030204"/>
                <a:ea typeface="+mn-ea"/>
                <a:cs typeface="+mn-cs"/>
              </a:rPr>
              <a:t>community</a:t>
            </a:r>
            <a:r>
              <a:rPr kumimoji="0" lang="cy-GB" b="1"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work</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together</a:t>
            </a:r>
            <a:r>
              <a:rPr kumimoji="0" lang="cy-GB" b="0" i="0" u="none" strike="noStrike" kern="1200" cap="none" spc="0" normalizeH="0" baseline="0" noProof="0" dirty="0">
                <a:ln>
                  <a:noFill/>
                </a:ln>
                <a:effectLst/>
                <a:uLnTx/>
                <a:uFillTx/>
                <a:latin typeface="Calibri" panose="020F0502020204030204"/>
                <a:ea typeface="+mn-ea"/>
                <a:cs typeface="+mn-cs"/>
              </a:rPr>
              <a:t> to </a:t>
            </a:r>
            <a:r>
              <a:rPr kumimoji="0" lang="cy-GB" b="0" i="0" u="none" strike="noStrike" kern="1200" cap="none" spc="0" normalizeH="0" baseline="0" noProof="0" dirty="0" err="1">
                <a:ln>
                  <a:noFill/>
                </a:ln>
                <a:effectLst/>
                <a:uLnTx/>
                <a:uFillTx/>
                <a:latin typeface="Calibri" panose="020F0502020204030204"/>
                <a:ea typeface="+mn-ea"/>
                <a:cs typeface="+mn-cs"/>
              </a:rPr>
              <a:t>deliver</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1" i="0" u="none" strike="noStrike" kern="1200" cap="none" spc="0" normalizeH="0" baseline="0" noProof="0" dirty="0" err="1">
                <a:ln>
                  <a:noFill/>
                </a:ln>
                <a:effectLst/>
                <a:uLnTx/>
                <a:uFillTx/>
                <a:latin typeface="Calibri" panose="020F0502020204030204"/>
                <a:ea typeface="+mn-ea"/>
                <a:cs typeface="+mn-cs"/>
              </a:rPr>
              <a:t>one</a:t>
            </a:r>
            <a:r>
              <a:rPr kumimoji="0" lang="cy-GB" b="0" i="0" u="none" strike="noStrike" kern="1200" cap="none" spc="0" normalizeH="0" baseline="0" noProof="0" dirty="0">
                <a:ln>
                  <a:noFill/>
                </a:ln>
                <a:effectLst/>
                <a:uLnTx/>
                <a:uFillTx/>
                <a:latin typeface="Calibri" panose="020F0502020204030204"/>
                <a:ea typeface="+mn-ea"/>
                <a:cs typeface="+mn-cs"/>
              </a:rPr>
              <a:t> of the </a:t>
            </a:r>
            <a:r>
              <a:rPr kumimoji="0" lang="cy-GB" b="0" i="0" u="none" strike="noStrike" kern="1200" cap="none" spc="0" normalizeH="0" baseline="0" noProof="0" dirty="0" err="1">
                <a:ln>
                  <a:noFill/>
                </a:ln>
                <a:effectLst/>
                <a:uLnTx/>
                <a:uFillTx/>
                <a:latin typeface="Calibri" panose="020F0502020204030204"/>
                <a:ea typeface="+mn-ea"/>
                <a:cs typeface="+mn-cs"/>
              </a:rPr>
              <a:t>four</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purposes</a:t>
            </a:r>
            <a:r>
              <a:rPr kumimoji="0" lang="cy-GB" b="0" i="0" u="none" strike="noStrike" kern="1200" cap="none" spc="0" normalizeH="0" baseline="0" noProof="0" dirty="0">
                <a:ln>
                  <a:noFill/>
                </a:ln>
                <a:effectLst/>
                <a:uLnTx/>
                <a:uFillTx/>
                <a:latin typeface="Calibri" panose="020F0502020204030204"/>
                <a:ea typeface="+mn-ea"/>
                <a:cs typeface="+mn-cs"/>
              </a:rPr>
              <a:t> of the </a:t>
            </a:r>
            <a:r>
              <a:rPr kumimoji="0" lang="cy-GB" b="0" i="0" u="none" strike="noStrike" kern="1200" cap="none" spc="0" normalizeH="0" baseline="0" noProof="0" dirty="0" err="1">
                <a:ln>
                  <a:noFill/>
                </a:ln>
                <a:effectLst/>
                <a:uLnTx/>
                <a:uFillTx/>
                <a:latin typeface="Calibri" panose="020F0502020204030204"/>
                <a:ea typeface="+mn-ea"/>
                <a:cs typeface="+mn-cs"/>
              </a:rPr>
              <a:t>new</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curriculum</a:t>
            </a:r>
            <a:r>
              <a:rPr kumimoji="0" lang="cy-GB" b="0" i="0" u="none" strike="noStrike" kern="1200" cap="none" spc="0" normalizeH="0" baseline="0" noProof="0" dirty="0">
                <a:ln>
                  <a:noFill/>
                </a:ln>
                <a:effectLst/>
                <a:uLnTx/>
                <a:uFillTx/>
                <a:latin typeface="Calibri" panose="020F0502020204030204"/>
                <a:ea typeface="+mn-ea"/>
                <a:cs typeface="+mn-cs"/>
              </a:rPr>
              <a:t>: a </a:t>
            </a:r>
            <a:r>
              <a:rPr kumimoji="0" lang="cy-GB" b="0" i="0" u="none" strike="noStrike" kern="1200" cap="none" spc="0" normalizeH="0" baseline="0" noProof="0" dirty="0" err="1">
                <a:ln>
                  <a:noFill/>
                </a:ln>
                <a:effectLst/>
                <a:uLnTx/>
                <a:uFillTx/>
                <a:latin typeface="Calibri" panose="020F0502020204030204"/>
                <a:ea typeface="+mn-ea"/>
                <a:cs typeface="+mn-cs"/>
              </a:rPr>
              <a:t>video</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presentation</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that</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critically</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examines</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this</a:t>
            </a:r>
            <a:r>
              <a:rPr kumimoji="0" lang="cy-GB" b="0" i="0" u="none" strike="noStrike" kern="1200" cap="none" spc="0" normalizeH="0" baseline="0" noProof="0" dirty="0">
                <a:ln>
                  <a:noFill/>
                </a:ln>
                <a:effectLst/>
                <a:uLnTx/>
                <a:uFillTx/>
                <a:latin typeface="Calibri" panose="020F0502020204030204"/>
                <a:ea typeface="+mn-ea"/>
                <a:cs typeface="+mn-cs"/>
              </a:rPr>
              <a:t> </a:t>
            </a:r>
            <a:r>
              <a:rPr kumimoji="0" lang="cy-GB" b="0" i="0" u="none" strike="noStrike" kern="1200" cap="none" spc="0" normalizeH="0" baseline="0" noProof="0" dirty="0" err="1">
                <a:ln>
                  <a:noFill/>
                </a:ln>
                <a:effectLst/>
                <a:uLnTx/>
                <a:uFillTx/>
                <a:latin typeface="Calibri" panose="020F0502020204030204"/>
                <a:ea typeface="+mn-ea"/>
                <a:cs typeface="+mn-cs"/>
              </a:rPr>
              <a:t>process</a:t>
            </a:r>
            <a:r>
              <a:rPr kumimoji="0" lang="cy-GB" b="0" i="0" u="none" strike="noStrike" kern="1200" cap="none" spc="0" normalizeH="0" baseline="0" noProof="0" dirty="0">
                <a:ln>
                  <a:noFill/>
                </a:ln>
                <a:effectLst/>
                <a:uLnTx/>
                <a:uFillTx/>
                <a:latin typeface="Calibri" panose="020F0502020204030204"/>
                <a:ea typeface="+mn-ea"/>
                <a:cs typeface="+mn-cs"/>
              </a:rPr>
              <a:t>. (10 </a:t>
            </a:r>
            <a:r>
              <a:rPr kumimoji="0" lang="cy-GB" b="0" i="0" u="none" strike="noStrike" kern="1200" cap="none" spc="0" normalizeH="0" baseline="0" noProof="0" dirty="0" err="1">
                <a:ln>
                  <a:noFill/>
                </a:ln>
                <a:effectLst/>
                <a:uLnTx/>
                <a:uFillTx/>
                <a:latin typeface="Calibri" panose="020F0502020204030204"/>
                <a:ea typeface="+mn-ea"/>
                <a:cs typeface="+mn-cs"/>
              </a:rPr>
              <a:t>minutes</a:t>
            </a:r>
            <a:r>
              <a:rPr kumimoji="0" lang="cy-GB" b="0" i="0" u="none" strike="noStrike" kern="1200" cap="none" spc="0" normalizeH="0" baseline="0" noProof="0" dirty="0">
                <a:ln>
                  <a:noFill/>
                </a:ln>
                <a:effectLst/>
                <a:uLnTx/>
                <a:uFillTx/>
                <a:latin typeface="Calibri" panose="020F050202020403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lang="cy-GB" dirty="0">
              <a:latin typeface="Calibri" panose="020F0502020204030204"/>
            </a:endParaRPr>
          </a:p>
          <a:p>
            <a:pPr defTabSz="457200"/>
            <a:r>
              <a:rPr lang="cy-GB" dirty="0" err="1"/>
              <a:t>Using</a:t>
            </a:r>
            <a:r>
              <a:rPr lang="cy-GB" dirty="0"/>
              <a:t> </a:t>
            </a:r>
            <a:r>
              <a:rPr lang="cy-GB" dirty="0" err="1"/>
              <a:t>your</a:t>
            </a:r>
            <a:r>
              <a:rPr lang="cy-GB" dirty="0"/>
              <a:t> </a:t>
            </a:r>
            <a:r>
              <a:rPr lang="cy-GB" dirty="0" err="1">
                <a:solidFill>
                  <a:srgbClr val="FF0000"/>
                </a:solidFill>
              </a:rPr>
              <a:t>placement</a:t>
            </a:r>
            <a:r>
              <a:rPr lang="cy-GB" dirty="0">
                <a:solidFill>
                  <a:srgbClr val="FF0000"/>
                </a:solidFill>
              </a:rPr>
              <a:t> </a:t>
            </a:r>
            <a:r>
              <a:rPr lang="cy-GB" dirty="0" err="1">
                <a:solidFill>
                  <a:srgbClr val="FF0000"/>
                </a:solidFill>
              </a:rPr>
              <a:t>school</a:t>
            </a:r>
            <a:r>
              <a:rPr lang="cy-GB" dirty="0"/>
              <a:t>, </a:t>
            </a:r>
            <a:r>
              <a:rPr lang="cy-GB" dirty="0" err="1"/>
              <a:t>produce</a:t>
            </a:r>
            <a:r>
              <a:rPr lang="cy-GB" dirty="0"/>
              <a:t> </a:t>
            </a:r>
            <a:r>
              <a:rPr lang="cy-GB" dirty="0" err="1"/>
              <a:t>an</a:t>
            </a:r>
            <a:r>
              <a:rPr lang="cy-GB" dirty="0"/>
              <a:t> </a:t>
            </a:r>
            <a:r>
              <a:rPr lang="cy-GB" dirty="0" err="1"/>
              <a:t>individual</a:t>
            </a:r>
            <a:r>
              <a:rPr lang="cy-GB" dirty="0"/>
              <a:t> 10 </a:t>
            </a:r>
            <a:r>
              <a:rPr lang="cy-GB" dirty="0" err="1"/>
              <a:t>minute</a:t>
            </a:r>
            <a:r>
              <a:rPr lang="cy-GB" dirty="0"/>
              <a:t> </a:t>
            </a:r>
            <a:r>
              <a:rPr lang="cy-GB" dirty="0" err="1"/>
              <a:t>video</a:t>
            </a:r>
            <a:r>
              <a:rPr lang="cy-GB" dirty="0"/>
              <a:t> </a:t>
            </a:r>
            <a:r>
              <a:rPr lang="cy-GB" dirty="0" err="1"/>
              <a:t>which</a:t>
            </a:r>
            <a:r>
              <a:rPr lang="cy-GB" dirty="0"/>
              <a:t> </a:t>
            </a:r>
            <a:r>
              <a:rPr lang="cy-GB" dirty="0" err="1"/>
              <a:t>critically</a:t>
            </a:r>
            <a:r>
              <a:rPr lang="cy-GB" dirty="0"/>
              <a:t> </a:t>
            </a:r>
            <a:r>
              <a:rPr lang="cy-GB" dirty="0" err="1"/>
              <a:t>explores</a:t>
            </a:r>
            <a:r>
              <a:rPr lang="cy-GB" dirty="0"/>
              <a:t> the </a:t>
            </a:r>
            <a:r>
              <a:rPr lang="cy-GB" dirty="0" err="1"/>
              <a:t>relationship</a:t>
            </a:r>
            <a:r>
              <a:rPr lang="cy-GB" dirty="0"/>
              <a:t>. The </a:t>
            </a:r>
            <a:r>
              <a:rPr lang="cy-GB" dirty="0" err="1"/>
              <a:t>video</a:t>
            </a:r>
            <a:r>
              <a:rPr lang="cy-GB" dirty="0"/>
              <a:t> </a:t>
            </a:r>
            <a:r>
              <a:rPr lang="cy-GB" dirty="0" err="1"/>
              <a:t>should</a:t>
            </a:r>
            <a:r>
              <a:rPr lang="cy-GB" dirty="0"/>
              <a:t> be </a:t>
            </a:r>
            <a:r>
              <a:rPr lang="cy-GB" dirty="0" err="1"/>
              <a:t>informed</a:t>
            </a:r>
            <a:r>
              <a:rPr lang="cy-GB" dirty="0"/>
              <a:t> by </a:t>
            </a:r>
            <a:r>
              <a:rPr lang="cy-GB" dirty="0" err="1"/>
              <a:t>academic</a:t>
            </a:r>
            <a:r>
              <a:rPr lang="cy-GB" dirty="0"/>
              <a:t> </a:t>
            </a:r>
            <a:r>
              <a:rPr lang="cy-GB" dirty="0" err="1"/>
              <a:t>reading</a:t>
            </a:r>
            <a:r>
              <a:rPr lang="cy-GB" dirty="0"/>
              <a:t>, </a:t>
            </a:r>
            <a:r>
              <a:rPr lang="cy-GB" dirty="0" err="1"/>
              <a:t>theories</a:t>
            </a:r>
            <a:r>
              <a:rPr lang="cy-GB" dirty="0"/>
              <a:t> </a:t>
            </a:r>
            <a:r>
              <a:rPr lang="cy-GB" dirty="0" err="1"/>
              <a:t>and</a:t>
            </a:r>
            <a:r>
              <a:rPr lang="cy-GB" dirty="0"/>
              <a:t> </a:t>
            </a:r>
            <a:r>
              <a:rPr lang="cy-GB" dirty="0" err="1"/>
              <a:t>research</a:t>
            </a:r>
            <a:r>
              <a:rPr lang="cy-GB" dirty="0"/>
              <a:t> </a:t>
            </a:r>
            <a:r>
              <a:rPr lang="cy-GB" dirty="0" err="1"/>
              <a:t>and</a:t>
            </a:r>
            <a:r>
              <a:rPr lang="cy-GB" dirty="0"/>
              <a:t> </a:t>
            </a:r>
            <a:r>
              <a:rPr lang="cy-GB" dirty="0" err="1"/>
              <a:t>aimed</a:t>
            </a:r>
            <a:r>
              <a:rPr lang="cy-GB" dirty="0"/>
              <a:t> at a </a:t>
            </a:r>
            <a:r>
              <a:rPr lang="cy-GB" dirty="0" err="1"/>
              <a:t>professional</a:t>
            </a:r>
            <a:r>
              <a:rPr lang="cy-GB" dirty="0"/>
              <a:t> </a:t>
            </a:r>
            <a:r>
              <a:rPr lang="cy-GB" dirty="0" err="1"/>
              <a:t>teaching</a:t>
            </a:r>
            <a:r>
              <a:rPr lang="cy-GB" dirty="0"/>
              <a:t> </a:t>
            </a:r>
            <a:r>
              <a:rPr lang="cy-GB" dirty="0" err="1"/>
              <a:t>audience</a:t>
            </a:r>
            <a:r>
              <a:rPr lang="cy-GB" dirty="0"/>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9CFEFDC-9B26-4708-BD36-C4BBA80EBAAE}"/>
              </a:ext>
            </a:extLst>
          </p:cNvPr>
          <p:cNvPicPr>
            <a:picLocks noChangeAspect="1"/>
          </p:cNvPicPr>
          <p:nvPr/>
        </p:nvPicPr>
        <p:blipFill>
          <a:blip r:embed="rId4"/>
          <a:stretch>
            <a:fillRect/>
          </a:stretch>
        </p:blipFill>
        <p:spPr>
          <a:xfrm>
            <a:off x="3666736" y="2945233"/>
            <a:ext cx="1794723" cy="1787806"/>
          </a:xfrm>
          <a:prstGeom prst="rect">
            <a:avLst/>
          </a:prstGeom>
        </p:spPr>
      </p:pic>
      <p:sp>
        <p:nvSpPr>
          <p:cNvPr id="6" name="Rectangle 5">
            <a:extLst>
              <a:ext uri="{FF2B5EF4-FFF2-40B4-BE49-F238E27FC236}">
                <a16:creationId xmlns:a16="http://schemas.microsoft.com/office/drawing/2014/main" id="{FB87BAFE-D189-4592-8E05-79A816AD5F1B}"/>
              </a:ext>
            </a:extLst>
          </p:cNvPr>
          <p:cNvSpPr/>
          <p:nvPr/>
        </p:nvSpPr>
        <p:spPr>
          <a:xfrm>
            <a:off x="152331" y="234058"/>
            <a:ext cx="3186200" cy="6077765"/>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EB774E4-C69A-4585-8436-F5376625A455}"/>
              </a:ext>
            </a:extLst>
          </p:cNvPr>
          <p:cNvSpPr/>
          <p:nvPr/>
        </p:nvSpPr>
        <p:spPr>
          <a:xfrm>
            <a:off x="5575717" y="234058"/>
            <a:ext cx="3380787" cy="607776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1" name="Straight Connector 10">
            <a:extLst>
              <a:ext uri="{FF2B5EF4-FFF2-40B4-BE49-F238E27FC236}">
                <a16:creationId xmlns:a16="http://schemas.microsoft.com/office/drawing/2014/main" id="{4FE4147D-AA78-4E6C-8532-F911C4F8C3C0}"/>
              </a:ext>
            </a:extLst>
          </p:cNvPr>
          <p:cNvCxnSpPr/>
          <p:nvPr/>
        </p:nvCxnSpPr>
        <p:spPr>
          <a:xfrm>
            <a:off x="5575717" y="3739978"/>
            <a:ext cx="3380787" cy="0"/>
          </a:xfrm>
          <a:prstGeom prst="line">
            <a:avLst/>
          </a:prstGeom>
          <a:ln/>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92EB29F9-C2A3-44AA-9521-520B22C9C889}"/>
              </a:ext>
            </a:extLst>
          </p:cNvPr>
          <p:cNvCxnSpPr/>
          <p:nvPr/>
        </p:nvCxnSpPr>
        <p:spPr>
          <a:xfrm>
            <a:off x="152331" y="3428999"/>
            <a:ext cx="3165446" cy="0"/>
          </a:xfrm>
          <a:prstGeom prst="line">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72997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7256E1-B425-4C2D-B174-1D3E84F7CBFE}"/>
              </a:ext>
            </a:extLst>
          </p:cNvPr>
          <p:cNvPicPr>
            <a:picLocks noChangeAspect="1"/>
          </p:cNvPicPr>
          <p:nvPr/>
        </p:nvPicPr>
        <p:blipFill>
          <a:blip r:embed="rId3"/>
          <a:stretch>
            <a:fillRect/>
          </a:stretch>
        </p:blipFill>
        <p:spPr>
          <a:xfrm>
            <a:off x="3745302" y="646310"/>
            <a:ext cx="1481456" cy="1475360"/>
          </a:xfrm>
          <a:prstGeom prst="rect">
            <a:avLst/>
          </a:prstGeom>
        </p:spPr>
      </p:pic>
      <p:sp>
        <p:nvSpPr>
          <p:cNvPr id="3" name="Rectangle 2">
            <a:extLst>
              <a:ext uri="{FF2B5EF4-FFF2-40B4-BE49-F238E27FC236}">
                <a16:creationId xmlns:a16="http://schemas.microsoft.com/office/drawing/2014/main" id="{069EAB22-E096-4CA9-91E3-68AE2A0AFF24}"/>
              </a:ext>
            </a:extLst>
          </p:cNvPr>
          <p:cNvSpPr/>
          <p:nvPr/>
        </p:nvSpPr>
        <p:spPr>
          <a:xfrm>
            <a:off x="267340" y="234058"/>
            <a:ext cx="3380787" cy="7182544"/>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sz="2000" b="1" i="0" u="sng" strike="noStrike" kern="1200" cap="none" spc="0" normalizeH="0" baseline="0" noProof="0" dirty="0">
                <a:ln>
                  <a:noFill/>
                </a:ln>
                <a:solidFill>
                  <a:prstClr val="black"/>
                </a:solidFill>
                <a:effectLst/>
                <a:uLnTx/>
                <a:uFillTx/>
                <a:ea typeface="+mn-ea"/>
                <a:cs typeface="+mn-cs"/>
              </a:rPr>
              <a:t>Aseiniad: elfen 1</a:t>
            </a:r>
          </a:p>
          <a:p>
            <a:pPr algn="ctr"/>
            <a:r>
              <a:rPr lang="en-GB" b="1" i="0" dirty="0" err="1">
                <a:solidFill>
                  <a:srgbClr val="000000"/>
                </a:solidFill>
                <a:effectLst/>
              </a:rPr>
              <a:t>Ehangu’r</a:t>
            </a:r>
            <a:r>
              <a:rPr lang="en-GB" b="1" i="0" dirty="0">
                <a:solidFill>
                  <a:srgbClr val="000000"/>
                </a:solidFill>
                <a:effectLst/>
              </a:rPr>
              <a:t> </a:t>
            </a:r>
            <a:r>
              <a:rPr lang="en-GB" b="1" i="0" dirty="0" err="1">
                <a:solidFill>
                  <a:srgbClr val="000000"/>
                </a:solidFill>
                <a:effectLst/>
              </a:rPr>
              <a:t>posibiliadau</a:t>
            </a:r>
            <a:r>
              <a:rPr lang="en-GB" b="1" i="0" dirty="0">
                <a:solidFill>
                  <a:srgbClr val="000000"/>
                </a:solidFill>
                <a:effectLst/>
              </a:rPr>
              <a:t> o ran </a:t>
            </a:r>
            <a:r>
              <a:rPr lang="en-GB" b="1" i="0" dirty="0" err="1">
                <a:solidFill>
                  <a:srgbClr val="000000"/>
                </a:solidFill>
                <a:effectLst/>
              </a:rPr>
              <a:t>eich</a:t>
            </a:r>
            <a:r>
              <a:rPr lang="en-GB" b="1" i="0" dirty="0">
                <a:solidFill>
                  <a:srgbClr val="000000"/>
                </a:solidFill>
                <a:effectLst/>
              </a:rPr>
              <a:t> </a:t>
            </a:r>
            <a:r>
              <a:rPr lang="en-GB" b="1" i="0" dirty="0" err="1">
                <a:solidFill>
                  <a:srgbClr val="000000"/>
                </a:solidFill>
                <a:effectLst/>
              </a:rPr>
              <a:t>cefnogi</a:t>
            </a:r>
            <a:r>
              <a:rPr lang="en-GB" b="1" i="0" dirty="0">
                <a:solidFill>
                  <a:srgbClr val="000000"/>
                </a:solidFill>
                <a:effectLst/>
              </a:rPr>
              <a:t> </a:t>
            </a:r>
            <a:r>
              <a:rPr lang="en-GB" b="1" i="0" dirty="0" err="1">
                <a:solidFill>
                  <a:srgbClr val="000000"/>
                </a:solidFill>
                <a:effectLst/>
              </a:rPr>
              <a:t>gyda</a:t>
            </a:r>
            <a:r>
              <a:rPr lang="en-GB" b="1" i="0" dirty="0">
                <a:solidFill>
                  <a:srgbClr val="000000"/>
                </a:solidFill>
                <a:effectLst/>
              </a:rPr>
              <a:t> </a:t>
            </a:r>
            <a:r>
              <a:rPr lang="en-GB" b="1" i="0" dirty="0" err="1">
                <a:solidFill>
                  <a:srgbClr val="000000"/>
                </a:solidFill>
                <a:effectLst/>
              </a:rPr>
              <a:t>Rhan</a:t>
            </a:r>
            <a:r>
              <a:rPr lang="en-GB" b="1" i="0" dirty="0">
                <a:solidFill>
                  <a:srgbClr val="000000"/>
                </a:solidFill>
                <a:effectLst/>
              </a:rPr>
              <a:t> A </a:t>
            </a:r>
            <a:r>
              <a:rPr lang="en-GB" b="1" i="0" dirty="0" err="1">
                <a:solidFill>
                  <a:srgbClr val="000000"/>
                </a:solidFill>
                <a:effectLst/>
              </a:rPr>
              <a:t>eich</a:t>
            </a:r>
            <a:r>
              <a:rPr lang="en-GB" b="1" i="0" dirty="0">
                <a:solidFill>
                  <a:srgbClr val="000000"/>
                </a:solidFill>
                <a:effectLst/>
              </a:rPr>
              <a:t> </a:t>
            </a:r>
            <a:r>
              <a:rPr lang="en-GB" b="1" i="0" dirty="0" err="1">
                <a:solidFill>
                  <a:srgbClr val="000000"/>
                </a:solidFill>
                <a:effectLst/>
              </a:rPr>
              <a:t>aseiniad</a:t>
            </a:r>
            <a:endParaRPr lang="en-GB" b="1" i="0" dirty="0">
              <a:solidFill>
                <a:srgbClr val="000000"/>
              </a:solidFill>
              <a:effectLst/>
            </a:endParaRPr>
          </a:p>
          <a:p>
            <a:pPr algn="ctr"/>
            <a:endParaRPr lang="en-GB" b="1" i="0" dirty="0">
              <a:solidFill>
                <a:srgbClr val="000000"/>
              </a:solidFill>
              <a:effectLst/>
            </a:endParaRPr>
          </a:p>
          <a:p>
            <a:pPr algn="l"/>
            <a:r>
              <a:rPr lang="en-GB" b="0" i="0" dirty="0">
                <a:solidFill>
                  <a:srgbClr val="FF0000"/>
                </a:solidFill>
                <a:effectLst/>
              </a:rPr>
              <a:t>OS</a:t>
            </a:r>
            <a:r>
              <a:rPr lang="en-GB" b="0" i="0" dirty="0">
                <a:solidFill>
                  <a:srgbClr val="000000"/>
                </a:solidFill>
                <a:effectLst/>
              </a:rPr>
              <a:t> </a:t>
            </a:r>
            <a:r>
              <a:rPr lang="en-GB" b="0" i="0" dirty="0" err="1">
                <a:solidFill>
                  <a:srgbClr val="000000"/>
                </a:solidFill>
                <a:effectLst/>
              </a:rPr>
              <a:t>nad</a:t>
            </a:r>
            <a:r>
              <a:rPr lang="en-GB" b="0" i="0" dirty="0">
                <a:solidFill>
                  <a:srgbClr val="000000"/>
                </a:solidFill>
                <a:effectLst/>
              </a:rPr>
              <a:t> </a:t>
            </a:r>
            <a:r>
              <a:rPr lang="en-GB" b="0" i="0" dirty="0" err="1">
                <a:solidFill>
                  <a:srgbClr val="000000"/>
                </a:solidFill>
                <a:effectLst/>
              </a:rPr>
              <a:t>ydych</a:t>
            </a:r>
            <a:r>
              <a:rPr lang="en-GB" b="0" i="0" dirty="0">
                <a:solidFill>
                  <a:srgbClr val="000000"/>
                </a:solidFill>
                <a:effectLst/>
              </a:rPr>
              <a:t> </a:t>
            </a:r>
            <a:r>
              <a:rPr lang="en-GB" b="0" i="0" dirty="0" err="1">
                <a:solidFill>
                  <a:srgbClr val="000000"/>
                </a:solidFill>
                <a:effectLst/>
              </a:rPr>
              <a:t>wedi</a:t>
            </a:r>
            <a:r>
              <a:rPr lang="en-GB" b="0" i="0" dirty="0">
                <a:solidFill>
                  <a:srgbClr val="000000"/>
                </a:solidFill>
                <a:effectLst/>
              </a:rPr>
              <a:t> </a:t>
            </a:r>
            <a:r>
              <a:rPr lang="en-GB" b="0" i="0" dirty="0" err="1">
                <a:solidFill>
                  <a:srgbClr val="000000"/>
                </a:solidFill>
                <a:effectLst/>
              </a:rPr>
              <a:t>gallu</a:t>
            </a:r>
            <a:r>
              <a:rPr lang="en-GB" b="0" i="0" dirty="0">
                <a:solidFill>
                  <a:srgbClr val="000000"/>
                </a:solidFill>
                <a:effectLst/>
              </a:rPr>
              <a:t>, am </a:t>
            </a:r>
            <a:r>
              <a:rPr lang="en-GB" b="0" i="0" dirty="0" err="1">
                <a:solidFill>
                  <a:srgbClr val="000000"/>
                </a:solidFill>
                <a:effectLst/>
              </a:rPr>
              <a:t>ba</a:t>
            </a:r>
            <a:r>
              <a:rPr lang="en-GB" b="0" i="0" dirty="0">
                <a:solidFill>
                  <a:srgbClr val="000000"/>
                </a:solidFill>
                <a:effectLst/>
              </a:rPr>
              <a:t> </a:t>
            </a:r>
            <a:r>
              <a:rPr lang="en-GB" b="0" i="0" dirty="0" err="1">
                <a:solidFill>
                  <a:srgbClr val="000000"/>
                </a:solidFill>
                <a:effectLst/>
              </a:rPr>
              <a:t>reswm</a:t>
            </a:r>
            <a:r>
              <a:rPr lang="en-GB" b="0" i="0" dirty="0">
                <a:solidFill>
                  <a:srgbClr val="000000"/>
                </a:solidFill>
                <a:effectLst/>
              </a:rPr>
              <a:t> </a:t>
            </a:r>
            <a:r>
              <a:rPr lang="en-GB" b="0" i="0" dirty="0" err="1">
                <a:solidFill>
                  <a:srgbClr val="000000"/>
                </a:solidFill>
                <a:effectLst/>
              </a:rPr>
              <a:t>bynnag</a:t>
            </a:r>
            <a:r>
              <a:rPr lang="en-GB" b="0" i="0" dirty="0">
                <a:solidFill>
                  <a:srgbClr val="000000"/>
                </a:solidFill>
                <a:effectLst/>
              </a:rPr>
              <a:t>, </a:t>
            </a:r>
            <a:r>
              <a:rPr lang="en-GB" b="0" i="0" dirty="0" err="1">
                <a:solidFill>
                  <a:srgbClr val="000000"/>
                </a:solidFill>
                <a:effectLst/>
              </a:rPr>
              <a:t>geisio</a:t>
            </a:r>
            <a:r>
              <a:rPr lang="en-GB" b="0" i="0" dirty="0">
                <a:solidFill>
                  <a:srgbClr val="000000"/>
                </a:solidFill>
                <a:effectLst/>
              </a:rPr>
              <a:t> </a:t>
            </a:r>
            <a:r>
              <a:rPr lang="en-GB" b="0" i="0" dirty="0" err="1">
                <a:solidFill>
                  <a:srgbClr val="000000"/>
                </a:solidFill>
                <a:effectLst/>
              </a:rPr>
              <a:t>cael</a:t>
            </a:r>
            <a:r>
              <a:rPr lang="en-GB" b="0" i="0" dirty="0">
                <a:solidFill>
                  <a:srgbClr val="000000"/>
                </a:solidFill>
                <a:effectLst/>
              </a:rPr>
              <a:t> </a:t>
            </a:r>
            <a:r>
              <a:rPr lang="en-GB" b="0" i="0" dirty="0" err="1">
                <a:solidFill>
                  <a:srgbClr val="000000"/>
                </a:solidFill>
                <a:effectLst/>
              </a:rPr>
              <a:t>gwybodaeth</a:t>
            </a:r>
            <a:r>
              <a:rPr lang="en-GB" b="0" i="0" dirty="0">
                <a:solidFill>
                  <a:srgbClr val="000000"/>
                </a:solidFill>
                <a:effectLst/>
              </a:rPr>
              <a:t> </a:t>
            </a:r>
            <a:r>
              <a:rPr lang="en-GB" b="0" i="0" dirty="0" err="1">
                <a:solidFill>
                  <a:srgbClr val="000000"/>
                </a:solidFill>
                <a:effectLst/>
              </a:rPr>
              <a:t>gan</a:t>
            </a:r>
            <a:r>
              <a:rPr lang="en-GB" b="0" i="0" dirty="0">
                <a:solidFill>
                  <a:srgbClr val="000000"/>
                </a:solidFill>
                <a:effectLst/>
              </a:rPr>
              <a:t> </a:t>
            </a:r>
            <a:r>
              <a:rPr lang="en-GB" b="0" i="0" dirty="0" err="1">
                <a:solidFill>
                  <a:srgbClr val="000000"/>
                </a:solidFill>
                <a:effectLst/>
              </a:rPr>
              <a:t>eich</a:t>
            </a:r>
            <a:r>
              <a:rPr lang="en-GB" b="0" i="0" dirty="0">
                <a:solidFill>
                  <a:srgbClr val="000000"/>
                </a:solidFill>
                <a:effectLst/>
              </a:rPr>
              <a:t> </a:t>
            </a:r>
            <a:r>
              <a:rPr lang="en-GB" b="0" i="0" dirty="0" err="1">
                <a:solidFill>
                  <a:srgbClr val="000000"/>
                </a:solidFill>
                <a:effectLst/>
              </a:rPr>
              <a:t>ysgol</a:t>
            </a:r>
            <a:r>
              <a:rPr lang="en-GB" b="0" i="0" dirty="0">
                <a:solidFill>
                  <a:srgbClr val="000000"/>
                </a:solidFill>
                <a:effectLst/>
              </a:rPr>
              <a:t> PAP3 </a:t>
            </a:r>
            <a:r>
              <a:rPr lang="en-GB" b="0" i="0" dirty="0" err="1">
                <a:solidFill>
                  <a:srgbClr val="000000"/>
                </a:solidFill>
                <a:effectLst/>
              </a:rPr>
              <a:t>ynghylch</a:t>
            </a:r>
            <a:r>
              <a:rPr lang="en-GB" b="0" i="0" dirty="0">
                <a:solidFill>
                  <a:srgbClr val="000000"/>
                </a:solidFill>
                <a:effectLst/>
              </a:rPr>
              <a:t> </a:t>
            </a:r>
            <a:r>
              <a:rPr lang="en-GB" b="0" i="0" dirty="0" err="1">
                <a:solidFill>
                  <a:srgbClr val="000000"/>
                </a:solidFill>
                <a:effectLst/>
              </a:rPr>
              <a:t>sut</a:t>
            </a:r>
            <a:r>
              <a:rPr lang="en-GB" b="0" i="0" dirty="0">
                <a:solidFill>
                  <a:srgbClr val="000000"/>
                </a:solidFill>
                <a:effectLst/>
              </a:rPr>
              <a:t> </a:t>
            </a:r>
            <a:r>
              <a:rPr lang="en-GB" b="0" i="0" dirty="0" err="1">
                <a:solidFill>
                  <a:srgbClr val="000000"/>
                </a:solidFill>
                <a:effectLst/>
              </a:rPr>
              <a:t>byddai’r</a:t>
            </a:r>
            <a:r>
              <a:rPr lang="en-GB" b="0" i="0" dirty="0">
                <a:solidFill>
                  <a:srgbClr val="000000"/>
                </a:solidFill>
                <a:effectLst/>
              </a:rPr>
              <a:t> </a:t>
            </a:r>
            <a:r>
              <a:rPr lang="en-GB" b="0" i="0" dirty="0" err="1">
                <a:solidFill>
                  <a:srgbClr val="000000"/>
                </a:solidFill>
                <a:effectLst/>
              </a:rPr>
              <a:t>ysgol</a:t>
            </a:r>
            <a:r>
              <a:rPr lang="en-GB" b="0" i="0" dirty="0">
                <a:solidFill>
                  <a:srgbClr val="000000"/>
                </a:solidFill>
                <a:effectLst/>
              </a:rPr>
              <a:t> </a:t>
            </a:r>
            <a:r>
              <a:rPr lang="en-GB" b="0" i="0" dirty="0" err="1">
                <a:solidFill>
                  <a:srgbClr val="000000"/>
                </a:solidFill>
                <a:effectLst/>
              </a:rPr>
              <a:t>yn</a:t>
            </a:r>
            <a:r>
              <a:rPr lang="en-GB" b="0" i="0" dirty="0">
                <a:solidFill>
                  <a:srgbClr val="000000"/>
                </a:solidFill>
                <a:effectLst/>
              </a:rPr>
              <a:t> </a:t>
            </a:r>
            <a:r>
              <a:rPr lang="en-GB" b="0" i="0" dirty="0" err="1">
                <a:solidFill>
                  <a:srgbClr val="000000"/>
                </a:solidFill>
                <a:effectLst/>
              </a:rPr>
              <a:t>gweithio</a:t>
            </a:r>
            <a:r>
              <a:rPr lang="en-GB" b="0" i="0" dirty="0">
                <a:solidFill>
                  <a:srgbClr val="000000"/>
                </a:solidFill>
                <a:effectLst/>
              </a:rPr>
              <a:t> </a:t>
            </a:r>
            <a:r>
              <a:rPr lang="en-GB" b="0" i="0" dirty="0" err="1">
                <a:solidFill>
                  <a:srgbClr val="000000"/>
                </a:solidFill>
                <a:effectLst/>
              </a:rPr>
              <a:t>gyda’r</a:t>
            </a:r>
            <a:r>
              <a:rPr lang="en-GB" b="0" i="0" dirty="0">
                <a:solidFill>
                  <a:srgbClr val="000000"/>
                </a:solidFill>
                <a:effectLst/>
              </a:rPr>
              <a:t> </a:t>
            </a:r>
            <a:r>
              <a:rPr lang="en-GB" b="0" i="0" dirty="0" err="1">
                <a:solidFill>
                  <a:srgbClr val="000000"/>
                </a:solidFill>
                <a:effectLst/>
              </a:rPr>
              <a:t>dysgwr</a:t>
            </a:r>
            <a:r>
              <a:rPr lang="en-GB" b="0" i="0" dirty="0">
                <a:solidFill>
                  <a:srgbClr val="000000"/>
                </a:solidFill>
                <a:effectLst/>
              </a:rPr>
              <a:t> </a:t>
            </a:r>
            <a:r>
              <a:rPr lang="en-GB" b="0" i="0" dirty="0" err="1">
                <a:solidFill>
                  <a:srgbClr val="000000"/>
                </a:solidFill>
                <a:effectLst/>
              </a:rPr>
              <a:t>a’r</a:t>
            </a:r>
            <a:r>
              <a:rPr lang="en-GB" b="0" i="0" dirty="0">
                <a:solidFill>
                  <a:srgbClr val="000000"/>
                </a:solidFill>
                <a:effectLst/>
              </a:rPr>
              <a:t> </a:t>
            </a:r>
            <a:r>
              <a:rPr lang="en-GB" b="0" i="0" dirty="0" err="1">
                <a:solidFill>
                  <a:srgbClr val="000000"/>
                </a:solidFill>
                <a:effectLst/>
              </a:rPr>
              <a:t>gymuned</a:t>
            </a:r>
            <a:r>
              <a:rPr lang="en-GB" b="0" i="0" dirty="0">
                <a:solidFill>
                  <a:srgbClr val="000000"/>
                </a:solidFill>
                <a:effectLst/>
              </a:rPr>
              <a:t> (</a:t>
            </a:r>
            <a:r>
              <a:rPr lang="en-GB" b="0" i="0" dirty="0" err="1">
                <a:solidFill>
                  <a:srgbClr val="000000"/>
                </a:solidFill>
                <a:effectLst/>
              </a:rPr>
              <a:t>Rhan</a:t>
            </a:r>
            <a:r>
              <a:rPr lang="en-GB" b="0" i="0" dirty="0">
                <a:solidFill>
                  <a:srgbClr val="000000"/>
                </a:solidFill>
                <a:effectLst/>
              </a:rPr>
              <a:t> A </a:t>
            </a:r>
            <a:r>
              <a:rPr lang="en-GB" b="0" i="0" dirty="0" err="1">
                <a:solidFill>
                  <a:srgbClr val="000000"/>
                </a:solidFill>
                <a:effectLst/>
              </a:rPr>
              <a:t>yr</a:t>
            </a:r>
            <a:r>
              <a:rPr lang="en-GB" b="0" i="0" dirty="0">
                <a:solidFill>
                  <a:srgbClr val="000000"/>
                </a:solidFill>
                <a:effectLst/>
              </a:rPr>
              <a:t> </a:t>
            </a:r>
            <a:r>
              <a:rPr lang="en-GB" b="0" i="0" dirty="0" err="1">
                <a:solidFill>
                  <a:srgbClr val="000000"/>
                </a:solidFill>
                <a:effectLst/>
              </a:rPr>
              <a:t>aseiniad</a:t>
            </a:r>
            <a:r>
              <a:rPr lang="en-GB" b="0" i="0" dirty="0">
                <a:solidFill>
                  <a:srgbClr val="000000"/>
                </a:solidFill>
                <a:effectLst/>
              </a:rPr>
              <a:t>), </a:t>
            </a:r>
            <a:r>
              <a:rPr lang="en-GB" b="0" i="0" dirty="0" err="1">
                <a:solidFill>
                  <a:srgbClr val="000000"/>
                </a:solidFill>
                <a:effectLst/>
              </a:rPr>
              <a:t>mae</a:t>
            </a:r>
            <a:r>
              <a:rPr lang="en-GB" b="0" i="0" dirty="0">
                <a:solidFill>
                  <a:srgbClr val="000000"/>
                </a:solidFill>
                <a:effectLst/>
              </a:rPr>
              <a:t> </a:t>
            </a:r>
            <a:r>
              <a:rPr lang="en-GB" b="0" i="0" dirty="0" err="1">
                <a:solidFill>
                  <a:srgbClr val="000000"/>
                </a:solidFill>
                <a:effectLst/>
              </a:rPr>
              <a:t>gennych</a:t>
            </a:r>
            <a:r>
              <a:rPr lang="en-GB" b="0" i="0" dirty="0">
                <a:solidFill>
                  <a:srgbClr val="000000"/>
                </a:solidFill>
                <a:effectLst/>
              </a:rPr>
              <a:t> </a:t>
            </a:r>
            <a:r>
              <a:rPr lang="en-GB" b="0" i="0" dirty="0" err="1">
                <a:solidFill>
                  <a:srgbClr val="000000"/>
                </a:solidFill>
                <a:effectLst/>
              </a:rPr>
              <a:t>opsiwn</a:t>
            </a:r>
            <a:r>
              <a:rPr lang="en-GB" b="0" i="0" dirty="0">
                <a:solidFill>
                  <a:srgbClr val="000000"/>
                </a:solidFill>
                <a:effectLst/>
              </a:rPr>
              <a:t> </a:t>
            </a:r>
            <a:r>
              <a:rPr lang="en-GB" b="0" i="0" dirty="0" err="1">
                <a:solidFill>
                  <a:srgbClr val="000000"/>
                </a:solidFill>
                <a:effectLst/>
              </a:rPr>
              <a:t>i</a:t>
            </a:r>
            <a:r>
              <a:rPr lang="en-GB" b="0" i="0" dirty="0">
                <a:solidFill>
                  <a:srgbClr val="000000"/>
                </a:solidFill>
                <a:effectLst/>
              </a:rPr>
              <a:t> </a:t>
            </a:r>
            <a:r>
              <a:rPr lang="en-GB" b="0" i="0" dirty="0" err="1">
                <a:solidFill>
                  <a:srgbClr val="000000"/>
                </a:solidFill>
                <a:effectLst/>
              </a:rPr>
              <a:t>adfyfyrio</a:t>
            </a:r>
            <a:r>
              <a:rPr lang="en-GB" b="0" i="0" dirty="0">
                <a:solidFill>
                  <a:srgbClr val="000000"/>
                </a:solidFill>
                <a:effectLst/>
              </a:rPr>
              <a:t> </a:t>
            </a:r>
            <a:r>
              <a:rPr lang="en-GB" b="0" i="0" dirty="0" err="1">
                <a:solidFill>
                  <a:srgbClr val="000000"/>
                </a:solidFill>
                <a:effectLst/>
              </a:rPr>
              <a:t>ar</a:t>
            </a:r>
            <a:r>
              <a:rPr lang="en-GB" b="0" i="0" dirty="0">
                <a:solidFill>
                  <a:srgbClr val="000000"/>
                </a:solidFill>
                <a:effectLst/>
              </a:rPr>
              <a:t> </a:t>
            </a:r>
            <a:r>
              <a:rPr lang="en-GB" b="0" i="0" dirty="0" err="1">
                <a:solidFill>
                  <a:srgbClr val="000000"/>
                </a:solidFill>
                <a:effectLst/>
              </a:rPr>
              <a:t>sut</a:t>
            </a:r>
            <a:r>
              <a:rPr lang="en-GB" b="0" i="0" dirty="0">
                <a:solidFill>
                  <a:srgbClr val="000000"/>
                </a:solidFill>
                <a:effectLst/>
              </a:rPr>
              <a:t> </a:t>
            </a:r>
            <a:r>
              <a:rPr lang="en-GB" b="0" i="0" dirty="0" err="1">
                <a:solidFill>
                  <a:srgbClr val="000000"/>
                </a:solidFill>
                <a:effectLst/>
              </a:rPr>
              <a:t>mae</a:t>
            </a:r>
            <a:r>
              <a:rPr lang="en-GB" b="0" i="0" dirty="0">
                <a:solidFill>
                  <a:srgbClr val="000000"/>
                </a:solidFill>
                <a:effectLst/>
              </a:rPr>
              <a:t> </a:t>
            </a:r>
            <a:r>
              <a:rPr lang="en-GB" b="0" i="0" dirty="0" err="1">
                <a:solidFill>
                  <a:srgbClr val="000000"/>
                </a:solidFill>
                <a:effectLst/>
              </a:rPr>
              <a:t>ysgol</a:t>
            </a:r>
            <a:r>
              <a:rPr lang="en-GB" b="0" i="0" dirty="0">
                <a:solidFill>
                  <a:srgbClr val="000000"/>
                </a:solidFill>
                <a:effectLst/>
              </a:rPr>
              <a:t> </a:t>
            </a:r>
            <a:r>
              <a:rPr lang="en-GB" b="0" i="0" dirty="0" err="1">
                <a:solidFill>
                  <a:srgbClr val="000000"/>
                </a:solidFill>
                <a:effectLst/>
              </a:rPr>
              <a:t>arall</a:t>
            </a:r>
            <a:r>
              <a:rPr lang="en-GB" b="0" i="0" dirty="0">
                <a:solidFill>
                  <a:srgbClr val="000000"/>
                </a:solidFill>
                <a:effectLst/>
              </a:rPr>
              <a:t> </a:t>
            </a:r>
            <a:r>
              <a:rPr lang="en-GB" b="0" i="0" dirty="0" err="1">
                <a:solidFill>
                  <a:srgbClr val="000000"/>
                </a:solidFill>
                <a:effectLst/>
              </a:rPr>
              <a:t>yn</a:t>
            </a:r>
            <a:r>
              <a:rPr lang="en-GB" b="0" i="0" dirty="0">
                <a:solidFill>
                  <a:srgbClr val="000000"/>
                </a:solidFill>
                <a:effectLst/>
              </a:rPr>
              <a:t> </a:t>
            </a:r>
            <a:r>
              <a:rPr lang="en-GB" b="0" i="0" dirty="0" err="1">
                <a:solidFill>
                  <a:srgbClr val="000000"/>
                </a:solidFill>
                <a:effectLst/>
              </a:rPr>
              <a:t>gwneud</a:t>
            </a:r>
            <a:r>
              <a:rPr lang="en-GB" b="0" i="0" dirty="0">
                <a:solidFill>
                  <a:srgbClr val="000000"/>
                </a:solidFill>
                <a:effectLst/>
              </a:rPr>
              <a:t> </a:t>
            </a:r>
            <a:r>
              <a:rPr lang="en-GB" b="0" i="0" dirty="0" err="1">
                <a:solidFill>
                  <a:srgbClr val="000000"/>
                </a:solidFill>
                <a:effectLst/>
              </a:rPr>
              <a:t>hyn</a:t>
            </a:r>
            <a:r>
              <a:rPr lang="en-GB" b="0" i="0" dirty="0">
                <a:solidFill>
                  <a:srgbClr val="000000"/>
                </a:solidFill>
                <a:effectLst/>
              </a:rPr>
              <a:t>. </a:t>
            </a:r>
            <a:r>
              <a:rPr lang="en-GB" b="0" i="0" dirty="0" err="1">
                <a:solidFill>
                  <a:srgbClr val="000000"/>
                </a:solidFill>
                <a:effectLst/>
              </a:rPr>
              <a:t>Gallai’r</a:t>
            </a:r>
            <a:r>
              <a:rPr lang="en-GB" b="0" i="0" dirty="0">
                <a:solidFill>
                  <a:srgbClr val="000000"/>
                </a:solidFill>
                <a:effectLst/>
              </a:rPr>
              <a:t> </a:t>
            </a:r>
            <a:r>
              <a:rPr lang="en-GB" b="0" i="0" dirty="0" err="1">
                <a:solidFill>
                  <a:srgbClr val="000000"/>
                </a:solidFill>
                <a:effectLst/>
              </a:rPr>
              <a:t>ysgol</a:t>
            </a:r>
            <a:r>
              <a:rPr lang="en-GB" b="0" i="0" dirty="0">
                <a:solidFill>
                  <a:srgbClr val="000000"/>
                </a:solidFill>
                <a:effectLst/>
              </a:rPr>
              <a:t> </a:t>
            </a:r>
            <a:r>
              <a:rPr lang="en-GB" b="0" i="0" dirty="0" err="1">
                <a:solidFill>
                  <a:srgbClr val="000000"/>
                </a:solidFill>
                <a:effectLst/>
              </a:rPr>
              <a:t>arall</a:t>
            </a:r>
            <a:r>
              <a:rPr lang="en-GB" b="0" i="0" dirty="0">
                <a:solidFill>
                  <a:srgbClr val="000000"/>
                </a:solidFill>
                <a:effectLst/>
              </a:rPr>
              <a:t> hon </a:t>
            </a:r>
            <a:r>
              <a:rPr lang="en-GB" b="0" i="0" dirty="0" err="1">
                <a:solidFill>
                  <a:srgbClr val="000000"/>
                </a:solidFill>
                <a:effectLst/>
              </a:rPr>
              <a:t>fod</a:t>
            </a:r>
            <a:r>
              <a:rPr lang="en-GB" b="0" i="0" dirty="0">
                <a:solidFill>
                  <a:srgbClr val="000000"/>
                </a:solidFill>
                <a:effectLst/>
              </a:rPr>
              <a:t> </a:t>
            </a:r>
            <a:r>
              <a:rPr lang="en-GB" b="0" i="0" dirty="0" err="1">
                <a:solidFill>
                  <a:srgbClr val="000000"/>
                </a:solidFill>
                <a:effectLst/>
              </a:rPr>
              <a:t>yn</a:t>
            </a:r>
            <a:r>
              <a:rPr lang="en-GB" b="0" i="0" dirty="0">
                <a:solidFill>
                  <a:srgbClr val="000000"/>
                </a:solidFill>
                <a:effectLst/>
              </a:rPr>
              <a:t> </a:t>
            </a:r>
            <a:r>
              <a:rPr lang="en-GB" b="0" i="0" dirty="0" err="1">
                <a:solidFill>
                  <a:srgbClr val="000000"/>
                </a:solidFill>
                <a:effectLst/>
              </a:rPr>
              <a:t>ysgol</a:t>
            </a:r>
            <a:r>
              <a:rPr lang="en-GB" b="0" i="0" dirty="0">
                <a:solidFill>
                  <a:srgbClr val="000000"/>
                </a:solidFill>
                <a:effectLst/>
              </a:rPr>
              <a:t> </a:t>
            </a:r>
            <a:r>
              <a:rPr lang="en-GB" b="0" i="0" dirty="0" err="1">
                <a:solidFill>
                  <a:srgbClr val="000000"/>
                </a:solidFill>
                <a:effectLst/>
              </a:rPr>
              <a:t>rydych</a:t>
            </a:r>
            <a:r>
              <a:rPr lang="en-GB" b="0" i="0" dirty="0">
                <a:solidFill>
                  <a:srgbClr val="000000"/>
                </a:solidFill>
                <a:effectLst/>
              </a:rPr>
              <a:t> </a:t>
            </a:r>
            <a:r>
              <a:rPr lang="en-GB" b="0" i="0" dirty="0" err="1">
                <a:solidFill>
                  <a:srgbClr val="000000"/>
                </a:solidFill>
                <a:effectLst/>
              </a:rPr>
              <a:t>yn</a:t>
            </a:r>
            <a:r>
              <a:rPr lang="en-GB" b="0" i="0" dirty="0">
                <a:solidFill>
                  <a:srgbClr val="000000"/>
                </a:solidFill>
                <a:effectLst/>
              </a:rPr>
              <a:t> </a:t>
            </a:r>
            <a:r>
              <a:rPr lang="en-GB" b="0" i="0" dirty="0" err="1">
                <a:solidFill>
                  <a:srgbClr val="000000"/>
                </a:solidFill>
                <a:effectLst/>
              </a:rPr>
              <a:t>gysylltiedig</a:t>
            </a:r>
            <a:r>
              <a:rPr lang="en-GB" b="0" i="0" dirty="0">
                <a:solidFill>
                  <a:srgbClr val="000000"/>
                </a:solidFill>
                <a:effectLst/>
              </a:rPr>
              <a:t> â hi </a:t>
            </a:r>
            <a:r>
              <a:rPr lang="en-GB" b="0" i="0" dirty="0" err="1">
                <a:solidFill>
                  <a:srgbClr val="000000"/>
                </a:solidFill>
                <a:effectLst/>
              </a:rPr>
              <a:t>fel</a:t>
            </a:r>
            <a:r>
              <a:rPr lang="en-GB" b="0" i="0" dirty="0">
                <a:solidFill>
                  <a:srgbClr val="000000"/>
                </a:solidFill>
                <a:effectLst/>
              </a:rPr>
              <a:t> </a:t>
            </a:r>
            <a:r>
              <a:rPr lang="en-GB" b="0" i="0" dirty="0" err="1">
                <a:solidFill>
                  <a:srgbClr val="000000"/>
                </a:solidFill>
                <a:effectLst/>
              </a:rPr>
              <a:t>rhiant</a:t>
            </a:r>
            <a:r>
              <a:rPr lang="en-GB" b="0" i="0" dirty="0">
                <a:solidFill>
                  <a:srgbClr val="000000"/>
                </a:solidFill>
                <a:effectLst/>
              </a:rPr>
              <a:t>, </a:t>
            </a:r>
            <a:r>
              <a:rPr lang="en-GB" b="0" i="0" dirty="0" err="1">
                <a:solidFill>
                  <a:srgbClr val="000000"/>
                </a:solidFill>
                <a:effectLst/>
              </a:rPr>
              <a:t>llywodraethwr</a:t>
            </a:r>
            <a:r>
              <a:rPr lang="en-GB" b="0" i="0" dirty="0">
                <a:solidFill>
                  <a:srgbClr val="000000"/>
                </a:solidFill>
                <a:effectLst/>
              </a:rPr>
              <a:t>, </a:t>
            </a:r>
            <a:r>
              <a:rPr lang="en-GB" b="0" i="0" dirty="0" err="1">
                <a:solidFill>
                  <a:srgbClr val="000000"/>
                </a:solidFill>
                <a:effectLst/>
              </a:rPr>
              <a:t>Cynorthwyydd</a:t>
            </a:r>
            <a:r>
              <a:rPr lang="en-GB" b="0" i="0" dirty="0">
                <a:solidFill>
                  <a:srgbClr val="000000"/>
                </a:solidFill>
                <a:effectLst/>
              </a:rPr>
              <a:t> </a:t>
            </a:r>
            <a:r>
              <a:rPr lang="en-GB" b="0" i="0" dirty="0" err="1">
                <a:solidFill>
                  <a:srgbClr val="000000"/>
                </a:solidFill>
                <a:effectLst/>
              </a:rPr>
              <a:t>Addysgu</a:t>
            </a:r>
            <a:r>
              <a:rPr lang="en-GB" b="0" i="0" dirty="0">
                <a:solidFill>
                  <a:srgbClr val="000000"/>
                </a:solidFill>
                <a:effectLst/>
              </a:rPr>
              <a:t> neu </a:t>
            </a:r>
            <a:r>
              <a:rPr lang="en-GB" b="0" i="0" dirty="0" err="1">
                <a:solidFill>
                  <a:srgbClr val="000000"/>
                </a:solidFill>
                <a:effectLst/>
              </a:rPr>
              <a:t>wirfoddolwr</a:t>
            </a:r>
            <a:r>
              <a:rPr lang="en-GB" b="0" i="0" dirty="0">
                <a:solidFill>
                  <a:srgbClr val="000000"/>
                </a:solidFill>
                <a:effectLst/>
              </a:rPr>
              <a:t> er </a:t>
            </a:r>
            <a:r>
              <a:rPr lang="en-GB" b="0" i="0" dirty="0" err="1">
                <a:solidFill>
                  <a:srgbClr val="000000"/>
                </a:solidFill>
                <a:effectLst/>
              </a:rPr>
              <a:t>enghraifft</a:t>
            </a:r>
            <a:r>
              <a:rPr lang="en-GB" b="0" i="0" dirty="0">
                <a:solidFill>
                  <a:srgbClr val="000000"/>
                </a:solidFill>
                <a:effectLst/>
              </a:rPr>
              <a:t>, neu </a:t>
            </a:r>
            <a:r>
              <a:rPr lang="en-GB" b="0" i="0" dirty="0" err="1">
                <a:solidFill>
                  <a:srgbClr val="000000"/>
                </a:solidFill>
                <a:effectLst/>
              </a:rPr>
              <a:t>gallai</a:t>
            </a:r>
            <a:r>
              <a:rPr lang="en-GB" b="0" i="0" dirty="0">
                <a:solidFill>
                  <a:srgbClr val="000000"/>
                </a:solidFill>
                <a:effectLst/>
              </a:rPr>
              <a:t> </a:t>
            </a:r>
            <a:r>
              <a:rPr lang="en-GB" b="0" i="0" dirty="0" err="1">
                <a:solidFill>
                  <a:srgbClr val="000000"/>
                </a:solidFill>
                <a:effectLst/>
              </a:rPr>
              <a:t>fod</a:t>
            </a:r>
            <a:r>
              <a:rPr lang="en-GB" b="0" i="0" dirty="0">
                <a:solidFill>
                  <a:srgbClr val="000000"/>
                </a:solidFill>
                <a:effectLst/>
              </a:rPr>
              <a:t> </a:t>
            </a:r>
            <a:r>
              <a:rPr lang="en-GB" b="0" i="0" dirty="0" err="1">
                <a:solidFill>
                  <a:srgbClr val="000000"/>
                </a:solidFill>
                <a:effectLst/>
              </a:rPr>
              <a:t>yn</a:t>
            </a:r>
            <a:r>
              <a:rPr lang="en-GB" b="0" i="0" dirty="0">
                <a:solidFill>
                  <a:srgbClr val="000000"/>
                </a:solidFill>
                <a:effectLst/>
              </a:rPr>
              <a:t> PAP2. </a:t>
            </a:r>
            <a:r>
              <a:rPr lang="en-GB" b="0" i="0" dirty="0" err="1">
                <a:solidFill>
                  <a:srgbClr val="000000"/>
                </a:solidFill>
                <a:effectLst/>
              </a:rPr>
              <a:t>Opsiwn</a:t>
            </a:r>
            <a:r>
              <a:rPr lang="en-GB" b="0" i="0" dirty="0">
                <a:solidFill>
                  <a:srgbClr val="000000"/>
                </a:solidFill>
                <a:effectLst/>
              </a:rPr>
              <a:t> </a:t>
            </a:r>
            <a:r>
              <a:rPr lang="en-GB" b="0" i="0" dirty="0" err="1">
                <a:solidFill>
                  <a:srgbClr val="000000"/>
                </a:solidFill>
                <a:effectLst/>
              </a:rPr>
              <a:t>arall</a:t>
            </a:r>
            <a:r>
              <a:rPr lang="en-GB" b="0" i="0" dirty="0">
                <a:solidFill>
                  <a:srgbClr val="000000"/>
                </a:solidFill>
                <a:effectLst/>
              </a:rPr>
              <a:t> </a:t>
            </a:r>
            <a:r>
              <a:rPr lang="en-GB" b="0" i="0" dirty="0" err="1">
                <a:solidFill>
                  <a:srgbClr val="000000"/>
                </a:solidFill>
                <a:effectLst/>
              </a:rPr>
              <a:t>yw</a:t>
            </a:r>
            <a:r>
              <a:rPr lang="en-GB" b="0" i="0" dirty="0">
                <a:solidFill>
                  <a:srgbClr val="000000"/>
                </a:solidFill>
                <a:effectLst/>
              </a:rPr>
              <a:t> </a:t>
            </a:r>
            <a:r>
              <a:rPr lang="en-GB" b="0" i="0" dirty="0" err="1">
                <a:solidFill>
                  <a:srgbClr val="000000"/>
                </a:solidFill>
                <a:effectLst/>
              </a:rPr>
              <a:t>defnyddio</a:t>
            </a:r>
            <a:r>
              <a:rPr lang="en-GB" b="0" i="0" dirty="0">
                <a:solidFill>
                  <a:srgbClr val="000000"/>
                </a:solidFill>
                <a:effectLst/>
              </a:rPr>
              <a:t> </a:t>
            </a:r>
            <a:r>
              <a:rPr lang="en-GB" b="0" i="0" dirty="0" err="1">
                <a:solidFill>
                  <a:srgbClr val="000000"/>
                </a:solidFill>
                <a:effectLst/>
              </a:rPr>
              <a:t>tystiolaeth</a:t>
            </a:r>
            <a:r>
              <a:rPr lang="en-GB" b="0" i="0" dirty="0">
                <a:solidFill>
                  <a:srgbClr val="000000"/>
                </a:solidFill>
                <a:effectLst/>
              </a:rPr>
              <a:t> a </a:t>
            </a:r>
            <a:r>
              <a:rPr lang="en-GB" b="0" i="0" dirty="0" err="1">
                <a:solidFill>
                  <a:srgbClr val="000000"/>
                </a:solidFill>
                <a:effectLst/>
              </a:rPr>
              <a:t>gasglwyd</a:t>
            </a:r>
            <a:r>
              <a:rPr lang="en-GB" b="0" i="0" dirty="0">
                <a:solidFill>
                  <a:srgbClr val="000000"/>
                </a:solidFill>
                <a:effectLst/>
              </a:rPr>
              <a:t> </a:t>
            </a:r>
            <a:r>
              <a:rPr lang="en-GB" b="0" i="0" dirty="0" err="1">
                <a:solidFill>
                  <a:srgbClr val="000000"/>
                </a:solidFill>
                <a:effectLst/>
              </a:rPr>
              <a:t>o’ch</a:t>
            </a:r>
            <a:r>
              <a:rPr lang="en-GB" b="0" i="0" dirty="0">
                <a:solidFill>
                  <a:srgbClr val="000000"/>
                </a:solidFill>
                <a:effectLst/>
              </a:rPr>
              <a:t> </a:t>
            </a:r>
            <a:r>
              <a:rPr lang="en-GB" b="0" i="0" dirty="0" err="1">
                <a:solidFill>
                  <a:srgbClr val="000000"/>
                </a:solidFill>
                <a:effectLst/>
              </a:rPr>
              <a:t>ysgol</a:t>
            </a:r>
            <a:r>
              <a:rPr lang="en-GB" b="0" i="0" dirty="0">
                <a:solidFill>
                  <a:srgbClr val="000000"/>
                </a:solidFill>
                <a:effectLst/>
              </a:rPr>
              <a:t> </a:t>
            </a:r>
            <a:r>
              <a:rPr lang="en-GB" b="0" i="0" dirty="0" err="1">
                <a:solidFill>
                  <a:srgbClr val="000000"/>
                </a:solidFill>
                <a:effectLst/>
              </a:rPr>
              <a:t>Cyfnewid</a:t>
            </a:r>
            <a:r>
              <a:rPr lang="en-GB" b="0" i="0" dirty="0">
                <a:solidFill>
                  <a:srgbClr val="000000"/>
                </a:solidFill>
                <a:effectLst/>
              </a:rPr>
              <a:t> </a:t>
            </a:r>
            <a:r>
              <a:rPr lang="en-GB" b="0" i="0" dirty="0" err="1">
                <a:solidFill>
                  <a:srgbClr val="000000"/>
                </a:solidFill>
                <a:effectLst/>
              </a:rPr>
              <a:t>Cyfnodau</a:t>
            </a:r>
            <a:r>
              <a:rPr lang="en-GB" b="0" i="0" dirty="0">
                <a:solidFill>
                  <a:srgbClr val="000000"/>
                </a:solidFill>
                <a:effectLst/>
              </a:rPr>
              <a:t> </a:t>
            </a:r>
            <a:r>
              <a:rPr lang="en-GB" b="0" i="0" dirty="0" err="1">
                <a:solidFill>
                  <a:srgbClr val="000000"/>
                </a:solidFill>
                <a:effectLst/>
              </a:rPr>
              <a:t>neu’r</a:t>
            </a:r>
            <a:r>
              <a:rPr lang="en-GB" b="0" i="0" dirty="0">
                <a:solidFill>
                  <a:srgbClr val="000000"/>
                </a:solidFill>
                <a:effectLst/>
              </a:rPr>
              <a:t> </a:t>
            </a:r>
            <a:r>
              <a:rPr lang="en-GB" b="0" i="0" dirty="0" err="1">
                <a:solidFill>
                  <a:srgbClr val="000000"/>
                </a:solidFill>
                <a:effectLst/>
              </a:rPr>
              <a:t>Profiadau</a:t>
            </a:r>
            <a:r>
              <a:rPr lang="en-GB" b="0" i="0" dirty="0">
                <a:solidFill>
                  <a:srgbClr val="000000"/>
                </a:solidFill>
                <a:effectLst/>
              </a:rPr>
              <a:t> </a:t>
            </a:r>
            <a:r>
              <a:rPr lang="en-GB" b="0" i="0" dirty="0" err="1">
                <a:solidFill>
                  <a:srgbClr val="000000"/>
                </a:solidFill>
                <a:effectLst/>
              </a:rPr>
              <a:t>Dewisol</a:t>
            </a:r>
            <a:r>
              <a:rPr lang="en-GB" b="0" i="0" dirty="0">
                <a:solidFill>
                  <a:srgbClr val="000000"/>
                </a:solidFill>
                <a:effectLst/>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1" i="0" u="sng"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ea typeface="+mn-ea"/>
              <a:cs typeface="+mn-cs"/>
            </a:endParaRPr>
          </a:p>
          <a:p>
            <a:pPr marL="0" marR="0" lvl="0" indent="0" algn="l" defTabSz="457200" rtl="0" eaLnBrk="1" fontAlgn="auto" latinLnBrk="0" hangingPunct="1">
              <a:lnSpc>
                <a:spcPct val="70000"/>
              </a:lnSpc>
              <a:spcBef>
                <a:spcPts val="100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58BBEC3E-A22B-48B5-8C0E-071DDFAF400C}"/>
              </a:ext>
            </a:extLst>
          </p:cNvPr>
          <p:cNvSpPr/>
          <p:nvPr/>
        </p:nvSpPr>
        <p:spPr>
          <a:xfrm>
            <a:off x="5690458" y="320456"/>
            <a:ext cx="3266045" cy="621708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cy-GB" b="1" i="0" u="sng" strike="noStrike" kern="1200" cap="none" spc="0" normalizeH="0" baseline="0" noProof="0" dirty="0" err="1">
                <a:ln>
                  <a:noFill/>
                </a:ln>
                <a:solidFill>
                  <a:prstClr val="black"/>
                </a:solidFill>
                <a:effectLst/>
                <a:uLnTx/>
                <a:uFillTx/>
                <a:latin typeface="Calibri" panose="020F0502020204030204"/>
                <a:ea typeface="+mn-ea"/>
                <a:cs typeface="+mn-cs"/>
              </a:rPr>
              <a:t>Assignment</a:t>
            </a:r>
            <a:r>
              <a:rPr kumimoji="0" lang="cy-GB" b="1" i="0" u="sng" strike="noStrike" kern="1200" cap="none" spc="0" normalizeH="0" baseline="0" noProof="0" dirty="0">
                <a:ln>
                  <a:noFill/>
                </a:ln>
                <a:solidFill>
                  <a:prstClr val="black"/>
                </a:solidFill>
                <a:effectLst/>
                <a:uLnTx/>
                <a:uFillTx/>
                <a:latin typeface="Calibri" panose="020F0502020204030204"/>
                <a:ea typeface="+mn-ea"/>
                <a:cs typeface="+mn-cs"/>
              </a:rPr>
              <a:t>: </a:t>
            </a:r>
            <a:r>
              <a:rPr kumimoji="0" lang="cy-GB" b="1" i="0" u="sng" strike="noStrike" kern="1200" cap="none" spc="0" normalizeH="0" baseline="0" noProof="0" dirty="0" err="1">
                <a:ln>
                  <a:noFill/>
                </a:ln>
                <a:solidFill>
                  <a:prstClr val="black"/>
                </a:solidFill>
                <a:effectLst/>
                <a:uLnTx/>
                <a:uFillTx/>
                <a:latin typeface="Calibri" panose="020F0502020204030204"/>
                <a:ea typeface="+mn-ea"/>
                <a:cs typeface="+mn-cs"/>
              </a:rPr>
              <a:t>component</a:t>
            </a:r>
            <a:r>
              <a:rPr kumimoji="0" lang="cy-GB" b="1" i="0" u="sng" strike="noStrike" kern="1200" cap="none" spc="0" normalizeH="0" baseline="0" noProof="0" dirty="0">
                <a:ln>
                  <a:noFill/>
                </a:ln>
                <a:solidFill>
                  <a:prstClr val="black"/>
                </a:solidFill>
                <a:effectLst/>
                <a:uLnTx/>
                <a:uFillTx/>
                <a:latin typeface="Calibri" panose="020F0502020204030204"/>
                <a:ea typeface="+mn-ea"/>
                <a:cs typeface="+mn-cs"/>
              </a:rPr>
              <a:t> 1</a:t>
            </a:r>
          </a:p>
          <a:p>
            <a:pPr algn="ctr"/>
            <a:r>
              <a:rPr lang="en-GB" b="1" i="0" dirty="0">
                <a:solidFill>
                  <a:srgbClr val="000000"/>
                </a:solidFill>
                <a:effectLst/>
              </a:rPr>
              <a:t>Broadening the possibilities to support you with Part A of your assignment</a:t>
            </a:r>
          </a:p>
          <a:p>
            <a:pPr algn="ctr"/>
            <a:endParaRPr lang="en-GB" b="1" i="0" dirty="0">
              <a:solidFill>
                <a:srgbClr val="000000"/>
              </a:solidFill>
              <a:effectLst/>
            </a:endParaRPr>
          </a:p>
          <a:p>
            <a:pPr algn="l"/>
            <a:r>
              <a:rPr lang="en-GB" b="0" i="0" dirty="0">
                <a:solidFill>
                  <a:srgbClr val="FF0000"/>
                </a:solidFill>
                <a:effectLst/>
              </a:rPr>
              <a:t>IF</a:t>
            </a:r>
            <a:r>
              <a:rPr lang="en-GB" b="0" i="0" dirty="0">
                <a:solidFill>
                  <a:srgbClr val="000000"/>
                </a:solidFill>
                <a:effectLst/>
              </a:rPr>
              <a:t> for whatever reason you have been unable to seek information from your PTE3 school on how the school worked with the learner and the community (Part A of the assignment), then you have the option to reflect upon how another school does this. This alternative school could be one you are associated with as a parent, governor, TA or volunteer for example, or it could be PTE2. Another alternative is to use evidence gathered from your Phase swap school or electives school experience.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cy-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9CFEFDC-9B26-4708-BD36-C4BBA80EBAAE}"/>
              </a:ext>
            </a:extLst>
          </p:cNvPr>
          <p:cNvPicPr>
            <a:picLocks noChangeAspect="1"/>
          </p:cNvPicPr>
          <p:nvPr/>
        </p:nvPicPr>
        <p:blipFill>
          <a:blip r:embed="rId4"/>
          <a:stretch>
            <a:fillRect/>
          </a:stretch>
        </p:blipFill>
        <p:spPr>
          <a:xfrm>
            <a:off x="3780993" y="2948525"/>
            <a:ext cx="1794723" cy="1787806"/>
          </a:xfrm>
          <a:prstGeom prst="rect">
            <a:avLst/>
          </a:prstGeom>
        </p:spPr>
      </p:pic>
      <p:sp>
        <p:nvSpPr>
          <p:cNvPr id="6" name="Rectangle 5">
            <a:extLst>
              <a:ext uri="{FF2B5EF4-FFF2-40B4-BE49-F238E27FC236}">
                <a16:creationId xmlns:a16="http://schemas.microsoft.com/office/drawing/2014/main" id="{FB87BAFE-D189-4592-8E05-79A816AD5F1B}"/>
              </a:ext>
            </a:extLst>
          </p:cNvPr>
          <p:cNvSpPr/>
          <p:nvPr/>
        </p:nvSpPr>
        <p:spPr>
          <a:xfrm>
            <a:off x="152331" y="234058"/>
            <a:ext cx="3514404" cy="6077765"/>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EB774E4-C69A-4585-8436-F5376625A455}"/>
              </a:ext>
            </a:extLst>
          </p:cNvPr>
          <p:cNvSpPr/>
          <p:nvPr/>
        </p:nvSpPr>
        <p:spPr>
          <a:xfrm>
            <a:off x="5575717" y="234058"/>
            <a:ext cx="3380787" cy="607776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1834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1" name="Group 20">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22"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C926E0BD-4150-447D-BF1E-BC4578B34D7B}"/>
              </a:ext>
            </a:extLst>
          </p:cNvPr>
          <p:cNvSpPr>
            <a:spLocks noGrp="1"/>
          </p:cNvSpPr>
          <p:nvPr>
            <p:ph type="title" idx="4294967295"/>
          </p:nvPr>
        </p:nvSpPr>
        <p:spPr>
          <a:xfrm>
            <a:off x="687435" y="803675"/>
            <a:ext cx="7729890" cy="1325563"/>
          </a:xfrm>
        </p:spPr>
        <p:txBody>
          <a:bodyPr vert="horz" lIns="91440" tIns="45720" rIns="91440" bIns="45720" rtlCol="0" anchor="ctr">
            <a:normAutofit/>
          </a:bodyPr>
          <a:lstStyle/>
          <a:p>
            <a:r>
              <a:rPr lang="en-US" sz="3500" b="1" err="1">
                <a:solidFill>
                  <a:srgbClr val="FFFFFF"/>
                </a:solidFill>
              </a:rPr>
              <a:t>Aseiniad</a:t>
            </a:r>
            <a:r>
              <a:rPr lang="en-US" sz="3500" b="1">
                <a:solidFill>
                  <a:srgbClr val="FFFFFF"/>
                </a:solidFill>
              </a:rPr>
              <a:t>: </a:t>
            </a:r>
            <a:r>
              <a:rPr lang="en-US" sz="3500" b="1" err="1">
                <a:solidFill>
                  <a:srgbClr val="FFFFFF"/>
                </a:solidFill>
              </a:rPr>
              <a:t>elfen</a:t>
            </a:r>
            <a:r>
              <a:rPr lang="en-US" sz="3500" b="1">
                <a:solidFill>
                  <a:srgbClr val="FFFFFF"/>
                </a:solidFill>
              </a:rPr>
              <a:t> 2</a:t>
            </a:r>
            <a:br>
              <a:rPr lang="en-US" sz="3500" b="1">
                <a:solidFill>
                  <a:srgbClr val="FFFFFF"/>
                </a:solidFill>
              </a:rPr>
            </a:br>
            <a:endParaRPr lang="en-US" sz="3500" b="1">
              <a:solidFill>
                <a:srgbClr val="FFFFFF"/>
              </a:solidFill>
            </a:endParaRPr>
          </a:p>
        </p:txBody>
      </p:sp>
      <p:pic>
        <p:nvPicPr>
          <p:cNvPr id="5" name="Picture 4">
            <a:extLst>
              <a:ext uri="{FF2B5EF4-FFF2-40B4-BE49-F238E27FC236}">
                <a16:creationId xmlns:a16="http://schemas.microsoft.com/office/drawing/2014/main" id="{CE579D36-5D24-4E11-89A9-AD289C3BDD84}"/>
              </a:ext>
            </a:extLst>
          </p:cNvPr>
          <p:cNvPicPr>
            <a:picLocks noChangeAspect="1"/>
          </p:cNvPicPr>
          <p:nvPr/>
        </p:nvPicPr>
        <p:blipFill rotWithShape="1">
          <a:blip r:embed="rId3"/>
          <a:srcRect l="10313" r="21891"/>
          <a:stretch/>
        </p:blipFill>
        <p:spPr>
          <a:xfrm>
            <a:off x="1162147" y="3011708"/>
            <a:ext cx="1976506" cy="2925654"/>
          </a:xfrm>
          <a:prstGeom prst="rect">
            <a:avLst/>
          </a:prstGeom>
        </p:spPr>
      </p:pic>
      <p:sp>
        <p:nvSpPr>
          <p:cNvPr id="3" name="Content Placeholder 2">
            <a:extLst>
              <a:ext uri="{FF2B5EF4-FFF2-40B4-BE49-F238E27FC236}">
                <a16:creationId xmlns:a16="http://schemas.microsoft.com/office/drawing/2014/main" id="{3F530046-9309-4457-886F-1A469777389F}"/>
              </a:ext>
            </a:extLst>
          </p:cNvPr>
          <p:cNvSpPr>
            <a:spLocks noGrp="1"/>
          </p:cNvSpPr>
          <p:nvPr>
            <p:ph idx="4294967295"/>
          </p:nvPr>
        </p:nvSpPr>
        <p:spPr>
          <a:xfrm>
            <a:off x="3971676" y="2494450"/>
            <a:ext cx="4945144" cy="4139106"/>
          </a:xfrm>
        </p:spPr>
        <p:txBody>
          <a:bodyPr vert="horz" lIns="91440" tIns="45720" rIns="91440" bIns="45720" rtlCol="0" anchor="t">
            <a:normAutofit/>
          </a:bodyPr>
          <a:lstStyle/>
          <a:p>
            <a:pPr marL="0" lvl="0" indent="0">
              <a:buNone/>
              <a:tabLst>
                <a:tab pos="457200" algn="l"/>
              </a:tabLst>
            </a:pPr>
            <a:r>
              <a:rPr lang="en-US" sz="2400" b="1" err="1">
                <a:solidFill>
                  <a:srgbClr val="CC0000"/>
                </a:solidFill>
              </a:rPr>
              <a:t>Teitl</a:t>
            </a:r>
            <a:r>
              <a:rPr lang="en-US" sz="2400" b="1">
                <a:solidFill>
                  <a:srgbClr val="CC0000"/>
                </a:solidFill>
              </a:rPr>
              <a:t>: </a:t>
            </a:r>
            <a:r>
              <a:rPr lang="en-US" sz="2400" b="1" err="1">
                <a:solidFill>
                  <a:srgbClr val="CC0000"/>
                </a:solidFill>
              </a:rPr>
              <a:t>Sut</a:t>
            </a:r>
            <a:r>
              <a:rPr lang="en-US" sz="2400" b="1">
                <a:solidFill>
                  <a:srgbClr val="CC0000"/>
                </a:solidFill>
              </a:rPr>
              <a:t> </a:t>
            </a:r>
            <a:r>
              <a:rPr lang="en-US" sz="2400" b="1" err="1">
                <a:solidFill>
                  <a:srgbClr val="CC0000"/>
                </a:solidFill>
              </a:rPr>
              <a:t>mae</a:t>
            </a:r>
            <a:r>
              <a:rPr lang="en-US" sz="2400" b="1">
                <a:solidFill>
                  <a:srgbClr val="CC0000"/>
                </a:solidFill>
              </a:rPr>
              <a:t> </a:t>
            </a:r>
            <a:r>
              <a:rPr lang="en-US" sz="2400" b="1" err="1">
                <a:solidFill>
                  <a:srgbClr val="CC0000"/>
                </a:solidFill>
              </a:rPr>
              <a:t>ysgol</a:t>
            </a:r>
            <a:r>
              <a:rPr lang="en-US" sz="2400" b="1">
                <a:solidFill>
                  <a:srgbClr val="CC0000"/>
                </a:solidFill>
              </a:rPr>
              <a:t> </a:t>
            </a:r>
            <a:r>
              <a:rPr lang="en-US" sz="2400" b="1" err="1">
                <a:solidFill>
                  <a:srgbClr val="CC0000"/>
                </a:solidFill>
              </a:rPr>
              <a:t>yn</a:t>
            </a:r>
            <a:r>
              <a:rPr lang="en-US" sz="2400" b="1">
                <a:solidFill>
                  <a:srgbClr val="CC0000"/>
                </a:solidFill>
              </a:rPr>
              <a:t> </a:t>
            </a:r>
            <a:r>
              <a:rPr lang="en-US" sz="2400" b="1" err="1">
                <a:solidFill>
                  <a:srgbClr val="CC0000"/>
                </a:solidFill>
              </a:rPr>
              <a:t>datblygu</a:t>
            </a:r>
            <a:r>
              <a:rPr lang="en-US" sz="2400" b="1">
                <a:solidFill>
                  <a:srgbClr val="CC0000"/>
                </a:solidFill>
              </a:rPr>
              <a:t> un </a:t>
            </a:r>
            <a:r>
              <a:rPr lang="en-US" sz="2400" b="1" err="1">
                <a:solidFill>
                  <a:srgbClr val="CC0000"/>
                </a:solidFill>
              </a:rPr>
              <a:t>agwedd</a:t>
            </a:r>
            <a:r>
              <a:rPr lang="en-US" sz="2400" b="1">
                <a:solidFill>
                  <a:srgbClr val="CC0000"/>
                </a:solidFill>
              </a:rPr>
              <a:t> </a:t>
            </a:r>
            <a:r>
              <a:rPr lang="en-US" sz="2400" b="1" err="1">
                <a:solidFill>
                  <a:srgbClr val="CC0000"/>
                </a:solidFill>
              </a:rPr>
              <a:t>ar</a:t>
            </a:r>
            <a:r>
              <a:rPr lang="en-US" sz="2400" b="1">
                <a:solidFill>
                  <a:srgbClr val="CC0000"/>
                </a:solidFill>
              </a:rPr>
              <a:t> </a:t>
            </a:r>
            <a:r>
              <a:rPr lang="en-US" sz="2400" b="1" err="1">
                <a:solidFill>
                  <a:srgbClr val="CC0000"/>
                </a:solidFill>
              </a:rPr>
              <a:t>ei</a:t>
            </a:r>
            <a:r>
              <a:rPr lang="en-US" sz="2400" b="1">
                <a:solidFill>
                  <a:srgbClr val="CC0000"/>
                </a:solidFill>
              </a:rPr>
              <a:t> </a:t>
            </a:r>
            <a:r>
              <a:rPr lang="en-US" sz="2400" b="1" err="1">
                <a:solidFill>
                  <a:srgbClr val="CC0000"/>
                </a:solidFill>
              </a:rPr>
              <a:t>Chynllun</a:t>
            </a:r>
            <a:r>
              <a:rPr lang="en-US" sz="2400" b="1">
                <a:solidFill>
                  <a:srgbClr val="CC0000"/>
                </a:solidFill>
              </a:rPr>
              <a:t> </a:t>
            </a:r>
            <a:r>
              <a:rPr lang="en-US" sz="2400" b="1" err="1">
                <a:solidFill>
                  <a:srgbClr val="CC0000"/>
                </a:solidFill>
              </a:rPr>
              <a:t>Datblygu</a:t>
            </a:r>
            <a:r>
              <a:rPr lang="en-US" sz="2400" b="1">
                <a:solidFill>
                  <a:srgbClr val="CC0000"/>
                </a:solidFill>
              </a:rPr>
              <a:t> Ysgol: </a:t>
            </a:r>
            <a:r>
              <a:rPr lang="en-US" sz="2400" b="1" err="1">
                <a:solidFill>
                  <a:srgbClr val="CC0000"/>
                </a:solidFill>
              </a:rPr>
              <a:t>adroddiad</a:t>
            </a:r>
            <a:r>
              <a:rPr lang="en-US" sz="2400" b="1">
                <a:solidFill>
                  <a:srgbClr val="CC0000"/>
                </a:solidFill>
              </a:rPr>
              <a:t> </a:t>
            </a:r>
            <a:r>
              <a:rPr lang="en-US" sz="2400" b="1" err="1">
                <a:solidFill>
                  <a:srgbClr val="CC0000"/>
                </a:solidFill>
              </a:rPr>
              <a:t>sy’n</a:t>
            </a:r>
            <a:r>
              <a:rPr lang="en-US" sz="2400" b="1">
                <a:solidFill>
                  <a:srgbClr val="CC0000"/>
                </a:solidFill>
              </a:rPr>
              <a:t> </a:t>
            </a:r>
            <a:r>
              <a:rPr lang="en-US" sz="2400" b="1" err="1">
                <a:solidFill>
                  <a:srgbClr val="CC0000"/>
                </a:solidFill>
              </a:rPr>
              <a:t>adfyfyrio’n</a:t>
            </a:r>
            <a:r>
              <a:rPr lang="en-US" sz="2400" b="1">
                <a:solidFill>
                  <a:srgbClr val="CC0000"/>
                </a:solidFill>
              </a:rPr>
              <a:t> </a:t>
            </a:r>
            <a:r>
              <a:rPr lang="en-US" sz="2400" b="1" err="1">
                <a:solidFill>
                  <a:srgbClr val="CC0000"/>
                </a:solidFill>
              </a:rPr>
              <a:t>feirniadol</a:t>
            </a:r>
            <a:r>
              <a:rPr lang="en-US" sz="2400" b="1">
                <a:solidFill>
                  <a:srgbClr val="CC0000"/>
                </a:solidFill>
              </a:rPr>
              <a:t> </a:t>
            </a:r>
            <a:r>
              <a:rPr lang="en-US" sz="2400" b="1" err="1">
                <a:solidFill>
                  <a:srgbClr val="CC0000"/>
                </a:solidFill>
              </a:rPr>
              <a:t>ar</a:t>
            </a:r>
            <a:r>
              <a:rPr lang="en-US" sz="2400" b="1">
                <a:solidFill>
                  <a:srgbClr val="CC0000"/>
                </a:solidFill>
              </a:rPr>
              <a:t> y </a:t>
            </a:r>
            <a:r>
              <a:rPr lang="en-US" sz="2400" b="1" err="1">
                <a:solidFill>
                  <a:srgbClr val="CC0000"/>
                </a:solidFill>
              </a:rPr>
              <a:t>camau</a:t>
            </a:r>
            <a:r>
              <a:rPr lang="en-US" sz="2400" b="1">
                <a:solidFill>
                  <a:srgbClr val="CC0000"/>
                </a:solidFill>
              </a:rPr>
              <a:t> </a:t>
            </a:r>
            <a:r>
              <a:rPr lang="en-US" sz="2400" b="1" err="1">
                <a:solidFill>
                  <a:srgbClr val="CC0000"/>
                </a:solidFill>
              </a:rPr>
              <a:t>gweithredu</a:t>
            </a:r>
            <a:r>
              <a:rPr lang="en-US" sz="2400" b="1">
                <a:solidFill>
                  <a:srgbClr val="CC0000"/>
                </a:solidFill>
              </a:rPr>
              <a:t>, </a:t>
            </a:r>
            <a:r>
              <a:rPr lang="en-US" sz="2400" b="1" err="1">
                <a:solidFill>
                  <a:srgbClr val="CC0000"/>
                </a:solidFill>
              </a:rPr>
              <a:t>yr</a:t>
            </a:r>
            <a:r>
              <a:rPr lang="en-US" sz="2400" b="1">
                <a:solidFill>
                  <a:srgbClr val="CC0000"/>
                </a:solidFill>
              </a:rPr>
              <a:t> </a:t>
            </a:r>
            <a:r>
              <a:rPr lang="en-US" sz="2400" b="1" err="1">
                <a:solidFill>
                  <a:srgbClr val="CC0000"/>
                </a:solidFill>
              </a:rPr>
              <a:t>effaith</a:t>
            </a:r>
            <a:r>
              <a:rPr lang="en-US" sz="2400" b="1">
                <a:solidFill>
                  <a:srgbClr val="CC0000"/>
                </a:solidFill>
              </a:rPr>
              <a:t> </a:t>
            </a:r>
            <a:r>
              <a:rPr lang="en-US" sz="2400" b="1" err="1">
                <a:solidFill>
                  <a:srgbClr val="CC0000"/>
                </a:solidFill>
              </a:rPr>
              <a:t>a’r</a:t>
            </a:r>
            <a:r>
              <a:rPr lang="en-US" sz="2400" b="1">
                <a:solidFill>
                  <a:srgbClr val="CC0000"/>
                </a:solidFill>
              </a:rPr>
              <a:t> </a:t>
            </a:r>
            <a:r>
              <a:rPr lang="en-US" sz="2400" b="1" err="1">
                <a:solidFill>
                  <a:srgbClr val="CC0000"/>
                </a:solidFill>
              </a:rPr>
              <a:t>sylfaen</a:t>
            </a:r>
            <a:r>
              <a:rPr lang="en-US" sz="2400" b="1">
                <a:solidFill>
                  <a:srgbClr val="CC0000"/>
                </a:solidFill>
              </a:rPr>
              <a:t> </a:t>
            </a:r>
            <a:r>
              <a:rPr lang="en-US" sz="2400" b="1" err="1">
                <a:solidFill>
                  <a:srgbClr val="CC0000"/>
                </a:solidFill>
              </a:rPr>
              <a:t>dystiolaeth</a:t>
            </a:r>
            <a:r>
              <a:rPr lang="en-US" sz="2400" b="1">
                <a:solidFill>
                  <a:srgbClr val="CC0000"/>
                </a:solidFill>
              </a:rPr>
              <a:t>. (2,500 o </a:t>
            </a:r>
            <a:r>
              <a:rPr lang="en-US" sz="2400" b="1" err="1">
                <a:solidFill>
                  <a:srgbClr val="CC0000"/>
                </a:solidFill>
              </a:rPr>
              <a:t>eiriau</a:t>
            </a:r>
            <a:r>
              <a:rPr lang="en-US" sz="2400" b="1">
                <a:solidFill>
                  <a:srgbClr val="CC0000"/>
                </a:solidFill>
              </a:rPr>
              <a:t>)</a:t>
            </a:r>
            <a:endParaRPr lang="en-US" sz="2400">
              <a:solidFill>
                <a:srgbClr val="CC0000"/>
              </a:solidFill>
              <a:cs typeface="Calibri"/>
            </a:endParaRPr>
          </a:p>
          <a:p>
            <a:endParaRPr lang="en-US" sz="2100">
              <a:cs typeface="Calibri"/>
            </a:endParaRPr>
          </a:p>
        </p:txBody>
      </p:sp>
      <p:sp>
        <p:nvSpPr>
          <p:cNvPr id="6" name="Rectangle 5">
            <a:extLst>
              <a:ext uri="{FF2B5EF4-FFF2-40B4-BE49-F238E27FC236}">
                <a16:creationId xmlns:a16="http://schemas.microsoft.com/office/drawing/2014/main" id="{C91AAD43-8CE6-4129-ABF4-744BA96F1BCD}"/>
              </a:ext>
            </a:extLst>
          </p:cNvPr>
          <p:cNvSpPr/>
          <p:nvPr/>
        </p:nvSpPr>
        <p:spPr>
          <a:xfrm>
            <a:off x="3991845" y="4872526"/>
            <a:ext cx="4781451" cy="1754326"/>
          </a:xfrm>
          <a:prstGeom prst="rect">
            <a:avLst/>
          </a:prstGeom>
        </p:spPr>
        <p:txBody>
          <a:bodyPr wrap="square">
            <a:spAutoFit/>
          </a:bodyPr>
          <a:lstStyle/>
          <a:p>
            <a:r>
              <a:rPr lang="cy-GB" dirty="0">
                <a:solidFill>
                  <a:srgbClr val="0070C0"/>
                </a:solidFill>
              </a:rPr>
              <a:t>Paratowch adroddiad ysgrifenedig yn seiliedig ar un pwynt gweithredu a gymerwyd o dargedau strategol yr ysgol. Dylai’r adroddiad ddangos sut y gellid mynd i’r afael â’r targed hwn a mesur ei effaith o fewn fframwaith sy’n seiliedig ar dystiolaeth.</a:t>
            </a:r>
          </a:p>
        </p:txBody>
      </p:sp>
    </p:spTree>
    <p:extLst>
      <p:ext uri="{BB962C8B-B14F-4D97-AF65-F5344CB8AC3E}">
        <p14:creationId xmlns:p14="http://schemas.microsoft.com/office/powerpoint/2010/main" val="1184857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F66A575-7835-4400-BEDE-89F2EF034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6E0BD-4150-447D-BF1E-BC4578B34D7B}"/>
              </a:ext>
            </a:extLst>
          </p:cNvPr>
          <p:cNvSpPr>
            <a:spLocks noGrp="1"/>
          </p:cNvSpPr>
          <p:nvPr>
            <p:ph type="title" idx="4294967295"/>
          </p:nvPr>
        </p:nvSpPr>
        <p:spPr>
          <a:xfrm>
            <a:off x="466221" y="640080"/>
            <a:ext cx="3168968" cy="3571702"/>
          </a:xfrm>
        </p:spPr>
        <p:txBody>
          <a:bodyPr vert="horz" lIns="91440" tIns="45720" rIns="91440" bIns="45720" rtlCol="0" anchor="ctr">
            <a:normAutofit/>
          </a:bodyPr>
          <a:lstStyle/>
          <a:p>
            <a:pPr algn="ctr"/>
            <a:r>
              <a:rPr lang="en-US" b="1" dirty="0">
                <a:solidFill>
                  <a:srgbClr val="FFFFFF"/>
                </a:solidFill>
              </a:rPr>
              <a:t>Assignment: component 2</a:t>
            </a:r>
          </a:p>
        </p:txBody>
      </p:sp>
      <p:pic>
        <p:nvPicPr>
          <p:cNvPr id="5" name="Content Placeholder 4">
            <a:extLst>
              <a:ext uri="{FF2B5EF4-FFF2-40B4-BE49-F238E27FC236}">
                <a16:creationId xmlns:a16="http://schemas.microsoft.com/office/drawing/2014/main" id="{CE579D36-5D24-4E11-89A9-AD289C3BDD84}"/>
              </a:ext>
            </a:extLst>
          </p:cNvPr>
          <p:cNvPicPr>
            <a:picLocks noGrp="1" noChangeAspect="1"/>
          </p:cNvPicPr>
          <p:nvPr>
            <p:ph idx="4294967295"/>
          </p:nvPr>
        </p:nvPicPr>
        <p:blipFill rotWithShape="1">
          <a:blip r:embed="rId3"/>
          <a:srcRect l="7384" r="18963" b="1"/>
          <a:stretch/>
        </p:blipFill>
        <p:spPr>
          <a:xfrm>
            <a:off x="1263709" y="3390357"/>
            <a:ext cx="1573992" cy="2144534"/>
          </a:xfrm>
          <a:prstGeom prst="rect">
            <a:avLst/>
          </a:prstGeom>
        </p:spPr>
      </p:pic>
      <p:sp>
        <p:nvSpPr>
          <p:cNvPr id="6" name="Rectangle 5">
            <a:extLst>
              <a:ext uri="{FF2B5EF4-FFF2-40B4-BE49-F238E27FC236}">
                <a16:creationId xmlns:a16="http://schemas.microsoft.com/office/drawing/2014/main" id="{C91AAD43-8CE6-4129-ABF4-744BA96F1BCD}"/>
              </a:ext>
            </a:extLst>
          </p:cNvPr>
          <p:cNvSpPr/>
          <p:nvPr/>
        </p:nvSpPr>
        <p:spPr>
          <a:xfrm>
            <a:off x="4388138" y="4025940"/>
            <a:ext cx="4462778" cy="2677656"/>
          </a:xfrm>
          <a:prstGeom prst="rect">
            <a:avLst/>
          </a:prstGeom>
        </p:spPr>
        <p:txBody>
          <a:bodyPr wrap="square">
            <a:spAutoFit/>
          </a:bodyPr>
          <a:lstStyle/>
          <a:p>
            <a:pPr>
              <a:spcAft>
                <a:spcPts val="600"/>
              </a:spcAft>
            </a:pPr>
            <a:r>
              <a:rPr lang="cy-GB" sz="2400" dirty="0">
                <a:solidFill>
                  <a:srgbClr val="0070C0"/>
                </a:solidFill>
              </a:rPr>
              <a:t>Prepare a </a:t>
            </a:r>
            <a:r>
              <a:rPr lang="cy-GB" sz="2400" dirty="0" err="1">
                <a:solidFill>
                  <a:srgbClr val="0070C0"/>
                </a:solidFill>
              </a:rPr>
              <a:t>written</a:t>
            </a:r>
            <a:r>
              <a:rPr lang="cy-GB" sz="2400" dirty="0">
                <a:solidFill>
                  <a:srgbClr val="0070C0"/>
                </a:solidFill>
              </a:rPr>
              <a:t> </a:t>
            </a:r>
            <a:r>
              <a:rPr lang="cy-GB" sz="2400" dirty="0" err="1">
                <a:solidFill>
                  <a:srgbClr val="0070C0"/>
                </a:solidFill>
              </a:rPr>
              <a:t>report</a:t>
            </a:r>
            <a:r>
              <a:rPr lang="cy-GB" sz="2400" dirty="0">
                <a:solidFill>
                  <a:srgbClr val="0070C0"/>
                </a:solidFill>
              </a:rPr>
              <a:t> </a:t>
            </a:r>
            <a:r>
              <a:rPr lang="cy-GB" sz="2400" dirty="0" err="1">
                <a:solidFill>
                  <a:srgbClr val="0070C0"/>
                </a:solidFill>
              </a:rPr>
              <a:t>based</a:t>
            </a:r>
            <a:r>
              <a:rPr lang="cy-GB" sz="2400" dirty="0">
                <a:solidFill>
                  <a:srgbClr val="0070C0"/>
                </a:solidFill>
              </a:rPr>
              <a:t> </a:t>
            </a:r>
            <a:r>
              <a:rPr lang="cy-GB" sz="2400" dirty="0" err="1">
                <a:solidFill>
                  <a:srgbClr val="0070C0"/>
                </a:solidFill>
              </a:rPr>
              <a:t>on</a:t>
            </a:r>
            <a:r>
              <a:rPr lang="cy-GB" sz="2400" dirty="0">
                <a:solidFill>
                  <a:srgbClr val="0070C0"/>
                </a:solidFill>
              </a:rPr>
              <a:t> </a:t>
            </a:r>
            <a:r>
              <a:rPr lang="cy-GB" sz="2400" dirty="0" err="1">
                <a:solidFill>
                  <a:srgbClr val="0070C0"/>
                </a:solidFill>
              </a:rPr>
              <a:t>an</a:t>
            </a:r>
            <a:r>
              <a:rPr lang="cy-GB" sz="2400" dirty="0">
                <a:solidFill>
                  <a:srgbClr val="0070C0"/>
                </a:solidFill>
              </a:rPr>
              <a:t> action </a:t>
            </a:r>
            <a:r>
              <a:rPr lang="cy-GB" sz="2400" dirty="0" err="1">
                <a:solidFill>
                  <a:srgbClr val="0070C0"/>
                </a:solidFill>
              </a:rPr>
              <a:t>point</a:t>
            </a:r>
            <a:r>
              <a:rPr lang="cy-GB" sz="2400" dirty="0">
                <a:solidFill>
                  <a:srgbClr val="0070C0"/>
                </a:solidFill>
              </a:rPr>
              <a:t> </a:t>
            </a:r>
            <a:r>
              <a:rPr lang="cy-GB" sz="2400" dirty="0" err="1">
                <a:solidFill>
                  <a:srgbClr val="0070C0"/>
                </a:solidFill>
              </a:rPr>
              <a:t>taken</a:t>
            </a:r>
            <a:r>
              <a:rPr lang="cy-GB" sz="2400" dirty="0">
                <a:solidFill>
                  <a:srgbClr val="0070C0"/>
                </a:solidFill>
              </a:rPr>
              <a:t> </a:t>
            </a:r>
            <a:r>
              <a:rPr lang="cy-GB" sz="2400" dirty="0" err="1">
                <a:solidFill>
                  <a:srgbClr val="0070C0"/>
                </a:solidFill>
              </a:rPr>
              <a:t>from</a:t>
            </a:r>
            <a:r>
              <a:rPr lang="cy-GB" sz="2400" dirty="0">
                <a:solidFill>
                  <a:srgbClr val="0070C0"/>
                </a:solidFill>
              </a:rPr>
              <a:t> the </a:t>
            </a:r>
            <a:r>
              <a:rPr lang="cy-GB" sz="2400" dirty="0" err="1">
                <a:solidFill>
                  <a:srgbClr val="0070C0"/>
                </a:solidFill>
              </a:rPr>
              <a:t>school’s</a:t>
            </a:r>
            <a:r>
              <a:rPr lang="cy-GB" sz="2400" dirty="0">
                <a:solidFill>
                  <a:srgbClr val="0070C0"/>
                </a:solidFill>
              </a:rPr>
              <a:t> </a:t>
            </a:r>
            <a:r>
              <a:rPr lang="cy-GB" sz="2400" dirty="0" err="1">
                <a:solidFill>
                  <a:srgbClr val="0070C0"/>
                </a:solidFill>
              </a:rPr>
              <a:t>strategic</a:t>
            </a:r>
            <a:r>
              <a:rPr lang="cy-GB" sz="2400" dirty="0">
                <a:solidFill>
                  <a:srgbClr val="0070C0"/>
                </a:solidFill>
              </a:rPr>
              <a:t> </a:t>
            </a:r>
            <a:r>
              <a:rPr lang="cy-GB" sz="2400" dirty="0" err="1">
                <a:solidFill>
                  <a:srgbClr val="0070C0"/>
                </a:solidFill>
              </a:rPr>
              <a:t>targets</a:t>
            </a:r>
            <a:r>
              <a:rPr lang="cy-GB" sz="2400" dirty="0">
                <a:solidFill>
                  <a:srgbClr val="0070C0"/>
                </a:solidFill>
              </a:rPr>
              <a:t>. The </a:t>
            </a:r>
            <a:r>
              <a:rPr lang="cy-GB" sz="2400" dirty="0" err="1">
                <a:solidFill>
                  <a:srgbClr val="0070C0"/>
                </a:solidFill>
              </a:rPr>
              <a:t>report</a:t>
            </a:r>
            <a:r>
              <a:rPr lang="cy-GB" sz="2400" dirty="0">
                <a:solidFill>
                  <a:srgbClr val="0070C0"/>
                </a:solidFill>
              </a:rPr>
              <a:t> </a:t>
            </a:r>
            <a:r>
              <a:rPr lang="cy-GB" sz="2400" dirty="0" err="1">
                <a:solidFill>
                  <a:srgbClr val="0070C0"/>
                </a:solidFill>
              </a:rPr>
              <a:t>should</a:t>
            </a:r>
            <a:r>
              <a:rPr lang="cy-GB" sz="2400" dirty="0">
                <a:solidFill>
                  <a:srgbClr val="0070C0"/>
                </a:solidFill>
              </a:rPr>
              <a:t> </a:t>
            </a:r>
            <a:r>
              <a:rPr lang="cy-GB" sz="2400" dirty="0" err="1">
                <a:solidFill>
                  <a:srgbClr val="0070C0"/>
                </a:solidFill>
              </a:rPr>
              <a:t>demonstrate</a:t>
            </a:r>
            <a:r>
              <a:rPr lang="cy-GB" sz="2400" dirty="0">
                <a:solidFill>
                  <a:srgbClr val="0070C0"/>
                </a:solidFill>
              </a:rPr>
              <a:t> </a:t>
            </a:r>
            <a:r>
              <a:rPr lang="cy-GB" sz="2400" dirty="0" err="1">
                <a:solidFill>
                  <a:srgbClr val="0070C0"/>
                </a:solidFill>
              </a:rPr>
              <a:t>how</a:t>
            </a:r>
            <a:r>
              <a:rPr lang="cy-GB" sz="2400" dirty="0">
                <a:solidFill>
                  <a:srgbClr val="0070C0"/>
                </a:solidFill>
              </a:rPr>
              <a:t> </a:t>
            </a:r>
            <a:r>
              <a:rPr lang="cy-GB" sz="2400" dirty="0" err="1">
                <a:solidFill>
                  <a:srgbClr val="0070C0"/>
                </a:solidFill>
              </a:rPr>
              <a:t>this</a:t>
            </a:r>
            <a:r>
              <a:rPr lang="cy-GB" sz="2400" dirty="0">
                <a:solidFill>
                  <a:srgbClr val="0070C0"/>
                </a:solidFill>
              </a:rPr>
              <a:t> </a:t>
            </a:r>
            <a:r>
              <a:rPr lang="cy-GB" sz="2400" dirty="0" err="1">
                <a:solidFill>
                  <a:srgbClr val="0070C0"/>
                </a:solidFill>
              </a:rPr>
              <a:t>target</a:t>
            </a:r>
            <a:r>
              <a:rPr lang="cy-GB" sz="2400" dirty="0">
                <a:solidFill>
                  <a:srgbClr val="0070C0"/>
                </a:solidFill>
              </a:rPr>
              <a:t> </a:t>
            </a:r>
            <a:r>
              <a:rPr lang="cy-GB" sz="2400" dirty="0" err="1">
                <a:solidFill>
                  <a:srgbClr val="0070C0"/>
                </a:solidFill>
              </a:rPr>
              <a:t>might</a:t>
            </a:r>
            <a:r>
              <a:rPr lang="cy-GB" sz="2400" dirty="0">
                <a:solidFill>
                  <a:srgbClr val="0070C0"/>
                </a:solidFill>
              </a:rPr>
              <a:t> be </a:t>
            </a:r>
            <a:r>
              <a:rPr lang="cy-GB" sz="2400" dirty="0" err="1">
                <a:solidFill>
                  <a:srgbClr val="0070C0"/>
                </a:solidFill>
              </a:rPr>
              <a:t>addressed</a:t>
            </a:r>
            <a:r>
              <a:rPr lang="cy-GB" sz="2400" dirty="0">
                <a:solidFill>
                  <a:srgbClr val="0070C0"/>
                </a:solidFill>
              </a:rPr>
              <a:t> </a:t>
            </a:r>
            <a:r>
              <a:rPr lang="cy-GB" sz="2400" dirty="0" err="1">
                <a:solidFill>
                  <a:srgbClr val="0070C0"/>
                </a:solidFill>
              </a:rPr>
              <a:t>and</a:t>
            </a:r>
            <a:r>
              <a:rPr lang="cy-GB" sz="2400" dirty="0">
                <a:solidFill>
                  <a:srgbClr val="0070C0"/>
                </a:solidFill>
              </a:rPr>
              <a:t> </a:t>
            </a:r>
            <a:r>
              <a:rPr lang="cy-GB" sz="2400" dirty="0" err="1">
                <a:solidFill>
                  <a:srgbClr val="0070C0"/>
                </a:solidFill>
              </a:rPr>
              <a:t>impact</a:t>
            </a:r>
            <a:r>
              <a:rPr lang="cy-GB" sz="2400" dirty="0">
                <a:solidFill>
                  <a:srgbClr val="0070C0"/>
                </a:solidFill>
              </a:rPr>
              <a:t> </a:t>
            </a:r>
            <a:r>
              <a:rPr lang="cy-GB" sz="2400" dirty="0" err="1">
                <a:solidFill>
                  <a:srgbClr val="0070C0"/>
                </a:solidFill>
              </a:rPr>
              <a:t>measured</a:t>
            </a:r>
            <a:r>
              <a:rPr lang="cy-GB" sz="2400" dirty="0">
                <a:solidFill>
                  <a:srgbClr val="0070C0"/>
                </a:solidFill>
              </a:rPr>
              <a:t> </a:t>
            </a:r>
            <a:r>
              <a:rPr lang="cy-GB" sz="2400" dirty="0" err="1">
                <a:solidFill>
                  <a:srgbClr val="0070C0"/>
                </a:solidFill>
              </a:rPr>
              <a:t>within</a:t>
            </a:r>
            <a:r>
              <a:rPr lang="cy-GB" sz="2400" dirty="0">
                <a:solidFill>
                  <a:srgbClr val="0070C0"/>
                </a:solidFill>
              </a:rPr>
              <a:t> </a:t>
            </a:r>
            <a:r>
              <a:rPr lang="cy-GB" sz="2400" dirty="0" err="1">
                <a:solidFill>
                  <a:srgbClr val="0070C0"/>
                </a:solidFill>
              </a:rPr>
              <a:t>an</a:t>
            </a:r>
            <a:r>
              <a:rPr lang="cy-GB" sz="2400" dirty="0">
                <a:solidFill>
                  <a:srgbClr val="0070C0"/>
                </a:solidFill>
              </a:rPr>
              <a:t> </a:t>
            </a:r>
            <a:r>
              <a:rPr lang="cy-GB" sz="2400" dirty="0" err="1">
                <a:solidFill>
                  <a:srgbClr val="0070C0"/>
                </a:solidFill>
              </a:rPr>
              <a:t>evidence-based</a:t>
            </a:r>
            <a:r>
              <a:rPr lang="cy-GB" sz="2400" dirty="0">
                <a:solidFill>
                  <a:srgbClr val="0070C0"/>
                </a:solidFill>
              </a:rPr>
              <a:t> </a:t>
            </a:r>
            <a:r>
              <a:rPr lang="cy-GB" sz="2400" dirty="0" err="1">
                <a:solidFill>
                  <a:srgbClr val="0070C0"/>
                </a:solidFill>
              </a:rPr>
              <a:t>framework</a:t>
            </a:r>
            <a:r>
              <a:rPr lang="cy-GB" sz="2400" dirty="0">
                <a:solidFill>
                  <a:srgbClr val="0070C0"/>
                </a:solidFill>
              </a:rPr>
              <a:t>.</a:t>
            </a:r>
          </a:p>
        </p:txBody>
      </p:sp>
      <p:sp>
        <p:nvSpPr>
          <p:cNvPr id="4" name="Rectangle 3">
            <a:extLst>
              <a:ext uri="{FF2B5EF4-FFF2-40B4-BE49-F238E27FC236}">
                <a16:creationId xmlns:a16="http://schemas.microsoft.com/office/drawing/2014/main" id="{73CA6C03-70A0-4609-9EEB-C58243BE34A1}"/>
              </a:ext>
            </a:extLst>
          </p:cNvPr>
          <p:cNvSpPr/>
          <p:nvPr/>
        </p:nvSpPr>
        <p:spPr>
          <a:xfrm>
            <a:off x="4388138" y="453450"/>
            <a:ext cx="4462778" cy="3194721"/>
          </a:xfrm>
          <a:prstGeom prst="rect">
            <a:avLst/>
          </a:prstGeom>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Tx/>
              <a:buNone/>
              <a:tabLst/>
              <a:defRPr/>
            </a:pP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Title</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How</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school</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develops</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one</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aspect</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of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its</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SDP: a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report</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that</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critically</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reflects</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on</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the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actions</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impact</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and</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evidence</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 base. (2,500 </a:t>
            </a:r>
            <a:r>
              <a:rPr kumimoji="0" lang="cy-GB" sz="3200" b="1" i="0" u="none" strike="noStrike" kern="1200" cap="none" spc="0" normalizeH="0" baseline="0" noProof="0" err="1">
                <a:ln>
                  <a:noFill/>
                </a:ln>
                <a:solidFill>
                  <a:srgbClr val="CC0000"/>
                </a:solidFill>
                <a:effectLst/>
                <a:uLnTx/>
                <a:uFillTx/>
                <a:latin typeface="Calibri" panose="020F0502020204030204"/>
                <a:ea typeface="+mn-ea"/>
                <a:cs typeface="+mn-cs"/>
              </a:rPr>
              <a:t>words</a:t>
            </a:r>
            <a:r>
              <a:rPr kumimoji="0" lang="cy-GB" sz="3200" b="1" i="0" u="none" strike="noStrike" kern="1200" cap="none" spc="0" normalizeH="0" baseline="0" noProof="0">
                <a:ln>
                  <a:noFill/>
                </a:ln>
                <a:solidFill>
                  <a:srgbClr val="CC0000"/>
                </a:solidFill>
                <a:effectLst/>
                <a:uLnTx/>
                <a:uFillTx/>
                <a:latin typeface="Calibri" panose="020F0502020204030204"/>
                <a:ea typeface="+mn-ea"/>
                <a:cs typeface="+mn-cs"/>
              </a:rPr>
              <a:t>)</a:t>
            </a:r>
            <a:endParaRPr kumimoji="0" lang="cy-GB" sz="3200" b="0" i="0" u="none" strike="noStrike" kern="1200" cap="none" spc="0" normalizeH="0" baseline="0" noProof="0">
              <a:ln>
                <a:noFill/>
              </a:ln>
              <a:solidFill>
                <a:srgbClr val="CC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6899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B353CCB-DE74-4DA6-B6CE-A5862D14945C}"/>
              </a:ext>
            </a:extLst>
          </p:cNvPr>
          <p:cNvSpPr>
            <a:spLocks noGrp="1"/>
          </p:cNvSpPr>
          <p:nvPr>
            <p:ph type="title"/>
          </p:nvPr>
        </p:nvSpPr>
        <p:spPr>
          <a:xfrm>
            <a:off x="350041" y="586855"/>
            <a:ext cx="2401025" cy="3387497"/>
          </a:xfrm>
        </p:spPr>
        <p:txBody>
          <a:bodyPr vert="horz" lIns="91440" tIns="45720" rIns="91440" bIns="45720" rtlCol="0" anchor="b">
            <a:normAutofit/>
          </a:bodyPr>
          <a:lstStyle/>
          <a:p>
            <a:pPr algn="r"/>
            <a:r>
              <a:rPr lang="en-US" sz="1900" b="1" kern="1200">
                <a:solidFill>
                  <a:srgbClr val="FFFFFF"/>
                </a:solidFill>
                <a:latin typeface="+mj-lt"/>
                <a:ea typeface="+mj-ea"/>
                <a:cs typeface="+mj-cs"/>
              </a:rPr>
              <a:t>Elfen 2 Teitl:</a:t>
            </a:r>
            <a:br>
              <a:rPr lang="en-US" sz="1900" b="1" kern="1200">
                <a:solidFill>
                  <a:srgbClr val="FFFFFF"/>
                </a:solidFill>
                <a:latin typeface="+mj-lt"/>
                <a:ea typeface="+mj-ea"/>
                <a:cs typeface="+mj-cs"/>
              </a:rPr>
            </a:br>
            <a:br>
              <a:rPr lang="en-US" sz="1900" b="1" kern="1200">
                <a:solidFill>
                  <a:srgbClr val="FFFFFF"/>
                </a:solidFill>
                <a:latin typeface="+mj-lt"/>
                <a:ea typeface="+mj-ea"/>
                <a:cs typeface="+mj-cs"/>
              </a:rPr>
            </a:br>
            <a:r>
              <a:rPr lang="en-US" sz="1900" b="1" kern="1200">
                <a:solidFill>
                  <a:srgbClr val="FFFFFF"/>
                </a:solidFill>
                <a:latin typeface="+mj-lt"/>
                <a:ea typeface="+mj-ea"/>
                <a:cs typeface="+mj-cs"/>
              </a:rPr>
              <a:t> </a:t>
            </a:r>
            <a:br>
              <a:rPr lang="en-US" sz="1900" b="1" kern="1200">
                <a:solidFill>
                  <a:srgbClr val="FFFFFF"/>
                </a:solidFill>
                <a:latin typeface="+mj-lt"/>
                <a:ea typeface="+mj-ea"/>
                <a:cs typeface="+mj-cs"/>
              </a:rPr>
            </a:br>
            <a:r>
              <a:rPr lang="en-US" sz="1900" kern="1200">
                <a:solidFill>
                  <a:srgbClr val="FFFFFF"/>
                </a:solidFill>
                <a:latin typeface="+mj-lt"/>
                <a:ea typeface="+mj-ea"/>
                <a:cs typeface="+mj-cs"/>
              </a:rPr>
              <a:t>Sut mae ysgol yn datblygu un agwedd ar ei Chynllun Datblygu Ysgol: adroddiad sy’n adfyfyrio’n feirniadol ar y camau gweithredu, yr effaith a’r sylfaen dystiolaeth. (2,500 o eiriau))</a:t>
            </a:r>
            <a:endParaRPr lang="en-US" sz="1900" b="1" kern="1200">
              <a:solidFill>
                <a:srgbClr val="FFFFFF"/>
              </a:solidFill>
              <a:latin typeface="+mj-lt"/>
              <a:ea typeface="+mj-ea"/>
              <a:cs typeface="+mj-cs"/>
            </a:endParaRPr>
          </a:p>
        </p:txBody>
      </p:sp>
      <p:sp>
        <p:nvSpPr>
          <p:cNvPr id="8" name="TextBox 7">
            <a:extLst>
              <a:ext uri="{FF2B5EF4-FFF2-40B4-BE49-F238E27FC236}">
                <a16:creationId xmlns:a16="http://schemas.microsoft.com/office/drawing/2014/main" id="{8DC01673-B158-172B-207E-213F487605E7}"/>
              </a:ext>
            </a:extLst>
          </p:cNvPr>
          <p:cNvSpPr txBox="1"/>
          <p:nvPr/>
        </p:nvSpPr>
        <p:spPr>
          <a:xfrm>
            <a:off x="3101107" y="10139"/>
            <a:ext cx="5980548" cy="6667751"/>
          </a:xfrm>
          <a:prstGeom prst="rect">
            <a:avLst/>
          </a:prstGeom>
        </p:spPr>
        <p:txBody>
          <a:bodyPr vert="horz" lIns="91440" tIns="45720" rIns="91440" bIns="45720" rtlCol="0" anchor="ctr">
            <a:normAutofit/>
          </a:bodyPr>
          <a:lstStyle/>
          <a:p>
            <a:pPr>
              <a:lnSpc>
                <a:spcPct val="90000"/>
              </a:lnSpc>
              <a:spcBef>
                <a:spcPts val="8"/>
              </a:spcBef>
            </a:pPr>
            <a:endParaRPr lang="en-US" sz="1300" dirty="0"/>
          </a:p>
          <a:p>
            <a:pPr marL="104299" marR="2166938" indent="-228600">
              <a:lnSpc>
                <a:spcPct val="90000"/>
              </a:lnSpc>
              <a:buFont typeface="Arial" panose="020B0604020202020204" pitchFamily="34" charset="0"/>
              <a:buChar char="•"/>
            </a:pPr>
            <a:r>
              <a:rPr lang="en-US" sz="1300" u="sng" dirty="0"/>
              <a:t>(</a:t>
            </a:r>
            <a:r>
              <a:rPr lang="en-US" sz="1300" u="sng" dirty="0" err="1"/>
              <a:t>Awgrym</a:t>
            </a:r>
            <a:r>
              <a:rPr lang="en-US" sz="1300" u="sng" spc="4" dirty="0"/>
              <a:t> </a:t>
            </a:r>
            <a:r>
              <a:rPr lang="en-US" sz="1300" u="sng" dirty="0" err="1"/>
              <a:t>yw</a:t>
            </a:r>
            <a:r>
              <a:rPr lang="en-US" sz="1300" u="sng" spc="-11" dirty="0"/>
              <a:t> </a:t>
            </a:r>
            <a:r>
              <a:rPr lang="en-US" sz="1300" u="sng" dirty="0" err="1"/>
              <a:t>nifer</a:t>
            </a:r>
            <a:r>
              <a:rPr lang="en-US" sz="1300" u="sng" spc="-4" dirty="0"/>
              <a:t> </a:t>
            </a:r>
            <a:r>
              <a:rPr lang="en-US" sz="1300" u="sng" dirty="0"/>
              <a:t>y</a:t>
            </a:r>
            <a:r>
              <a:rPr lang="en-US" sz="1300" u="sng" spc="-4" dirty="0"/>
              <a:t> </a:t>
            </a:r>
            <a:r>
              <a:rPr lang="en-US" sz="1300" u="sng" dirty="0" err="1"/>
              <a:t>geiriau</a:t>
            </a:r>
            <a:r>
              <a:rPr lang="en-US" sz="1300" u="sng" dirty="0"/>
              <a:t>;</a:t>
            </a:r>
            <a:r>
              <a:rPr lang="en-US" sz="1300" u="sng" spc="8" dirty="0"/>
              <a:t> </a:t>
            </a:r>
            <a:r>
              <a:rPr lang="en-US" sz="1300" u="sng" dirty="0" err="1"/>
              <a:t>nid</a:t>
            </a:r>
            <a:r>
              <a:rPr lang="en-US" sz="1300" u="sng" dirty="0"/>
              <a:t> </a:t>
            </a:r>
            <a:r>
              <a:rPr lang="en-US" sz="1300" u="sng" dirty="0" err="1"/>
              <a:t>ydynt</a:t>
            </a:r>
            <a:r>
              <a:rPr lang="en-US" sz="1300" u="sng" spc="8" dirty="0"/>
              <a:t> </a:t>
            </a:r>
            <a:r>
              <a:rPr lang="en-US" sz="1300" u="sng" dirty="0" err="1"/>
              <a:t>yn</a:t>
            </a:r>
            <a:r>
              <a:rPr lang="en-US" sz="1300" u="sng" dirty="0"/>
              <a:t> </a:t>
            </a:r>
            <a:r>
              <a:rPr lang="en-US" sz="1300" u="sng" dirty="0" err="1"/>
              <a:t>orfodol</a:t>
            </a:r>
            <a:r>
              <a:rPr lang="en-US" sz="1300" u="sng" dirty="0"/>
              <a:t>)</a:t>
            </a:r>
          </a:p>
          <a:p>
            <a:pPr marR="2166938">
              <a:lnSpc>
                <a:spcPct val="90000"/>
              </a:lnSpc>
            </a:pPr>
            <a:endParaRPr lang="en-US" sz="1300" u="sng" spc="-217" dirty="0"/>
          </a:p>
          <a:p>
            <a:pPr marR="2166938">
              <a:lnSpc>
                <a:spcPct val="90000"/>
              </a:lnSpc>
            </a:pPr>
            <a:r>
              <a:rPr lang="en-US" sz="1300" spc="-217" dirty="0"/>
              <a:t> </a:t>
            </a:r>
            <a:r>
              <a:rPr lang="en-US" sz="1300" u="sng" dirty="0" err="1"/>
              <a:t>Rhagarweiniad</a:t>
            </a:r>
            <a:r>
              <a:rPr lang="en-US" sz="1300" u="sng" dirty="0"/>
              <a:t> (200 o</a:t>
            </a:r>
            <a:r>
              <a:rPr lang="en-US" sz="1300" u="sng" spc="-4" dirty="0"/>
              <a:t> </a:t>
            </a:r>
            <a:r>
              <a:rPr lang="en-US" sz="1300" u="sng" dirty="0" err="1"/>
              <a:t>eiriau</a:t>
            </a:r>
            <a:r>
              <a:rPr lang="en-US" sz="1300" u="sng" dirty="0"/>
              <a:t>)</a:t>
            </a:r>
            <a:endParaRPr lang="en-US" sz="1300" dirty="0"/>
          </a:p>
          <a:p>
            <a:pPr marR="115253">
              <a:lnSpc>
                <a:spcPct val="90000"/>
              </a:lnSpc>
              <a:spcBef>
                <a:spcPts val="4"/>
              </a:spcBef>
            </a:pPr>
            <a:r>
              <a:rPr lang="en-US" sz="1300" dirty="0" err="1"/>
              <a:t>Yn</a:t>
            </a:r>
            <a:r>
              <a:rPr lang="en-US" sz="1300" dirty="0"/>
              <a:t> y </a:t>
            </a:r>
            <a:r>
              <a:rPr lang="en-US" sz="1300" dirty="0" err="1"/>
              <a:t>rhagarweiniad</a:t>
            </a:r>
            <a:r>
              <a:rPr lang="en-US" sz="1300" dirty="0"/>
              <a:t> </a:t>
            </a:r>
            <a:r>
              <a:rPr lang="en-US" sz="1300" dirty="0" err="1"/>
              <a:t>mae</a:t>
            </a:r>
            <a:r>
              <a:rPr lang="en-US" sz="1300" dirty="0"/>
              <a:t> </a:t>
            </a:r>
            <a:r>
              <a:rPr lang="en-US" sz="1300" dirty="0" err="1"/>
              <a:t>angen</a:t>
            </a:r>
            <a:r>
              <a:rPr lang="en-US" sz="1300" dirty="0"/>
              <a:t> </a:t>
            </a:r>
            <a:r>
              <a:rPr lang="en-US" sz="1300" dirty="0" err="1"/>
              <a:t>crynodeb</a:t>
            </a:r>
            <a:r>
              <a:rPr lang="en-US" sz="1300" dirty="0"/>
              <a:t> </a:t>
            </a:r>
            <a:r>
              <a:rPr lang="en-US" sz="1300" dirty="0" err="1"/>
              <a:t>byr</a:t>
            </a:r>
            <a:r>
              <a:rPr lang="en-US" sz="1300" dirty="0"/>
              <a:t> </a:t>
            </a:r>
            <a:r>
              <a:rPr lang="en-US" sz="1300" dirty="0" err="1"/>
              <a:t>iawn</a:t>
            </a:r>
            <a:r>
              <a:rPr lang="en-US" sz="1300" dirty="0"/>
              <a:t> </a:t>
            </a:r>
            <a:r>
              <a:rPr lang="en-US" sz="1300" dirty="0" err="1"/>
              <a:t>o’r</a:t>
            </a:r>
            <a:r>
              <a:rPr lang="en-US" sz="1300" dirty="0"/>
              <a:t> </a:t>
            </a:r>
            <a:r>
              <a:rPr lang="en-US" sz="1300" dirty="0" err="1"/>
              <a:t>dasg</a:t>
            </a:r>
            <a:r>
              <a:rPr lang="en-US" sz="1300" dirty="0"/>
              <a:t> a </a:t>
            </a:r>
            <a:r>
              <a:rPr lang="en-US" sz="1300" dirty="0" err="1"/>
              <a:t>roddwyd</a:t>
            </a:r>
            <a:r>
              <a:rPr lang="en-US" sz="1300" dirty="0"/>
              <a:t> </a:t>
            </a:r>
            <a:r>
              <a:rPr lang="en-US" sz="1300" dirty="0" err="1"/>
              <a:t>i</a:t>
            </a:r>
            <a:r>
              <a:rPr lang="en-US" sz="1300" dirty="0"/>
              <a:t> chi </a:t>
            </a:r>
            <a:r>
              <a:rPr lang="en-US" sz="1300" dirty="0" err="1"/>
              <a:t>a’r</a:t>
            </a:r>
            <a:r>
              <a:rPr lang="en-US" sz="1300" dirty="0"/>
              <a:t> </a:t>
            </a:r>
            <a:r>
              <a:rPr lang="en-US" sz="1300" dirty="0" err="1"/>
              <a:t>agwedd</a:t>
            </a:r>
            <a:r>
              <a:rPr lang="en-US" sz="1300" dirty="0"/>
              <a:t> </a:t>
            </a:r>
            <a:r>
              <a:rPr lang="en-US" sz="1300" dirty="0" err="1"/>
              <a:t>yr</a:t>
            </a:r>
            <a:r>
              <a:rPr lang="en-US" sz="1300" dirty="0"/>
              <a:t> </a:t>
            </a:r>
            <a:r>
              <a:rPr lang="en-US" sz="1300" dirty="0" err="1"/>
              <a:t>ydych</a:t>
            </a:r>
            <a:r>
              <a:rPr lang="en-US" sz="1300" dirty="0"/>
              <a:t> </a:t>
            </a:r>
            <a:r>
              <a:rPr lang="en-US" sz="1300" dirty="0" err="1"/>
              <a:t>wedi</a:t>
            </a:r>
            <a:r>
              <a:rPr lang="en-US" sz="1300" dirty="0"/>
              <a:t> </a:t>
            </a:r>
            <a:r>
              <a:rPr lang="en-US" sz="1300" dirty="0" err="1"/>
              <a:t>dewis</a:t>
            </a:r>
            <a:r>
              <a:rPr lang="en-US" sz="1300" spc="-221" dirty="0"/>
              <a:t> </a:t>
            </a:r>
            <a:r>
              <a:rPr lang="en-US" sz="1300" dirty="0" err="1"/>
              <a:t>ysgrifennu</a:t>
            </a:r>
            <a:r>
              <a:rPr lang="en-US" sz="1300" spc="-8" dirty="0"/>
              <a:t> </a:t>
            </a:r>
            <a:r>
              <a:rPr lang="en-US" sz="1300" dirty="0" err="1"/>
              <a:t>amdani</a:t>
            </a:r>
            <a:r>
              <a:rPr lang="en-US" sz="1300" dirty="0"/>
              <a:t>.</a:t>
            </a:r>
            <a:r>
              <a:rPr lang="en-US" sz="1300" spc="-4" dirty="0"/>
              <a:t> </a:t>
            </a:r>
            <a:r>
              <a:rPr lang="en-US" sz="1300" dirty="0"/>
              <a:t>Mae</a:t>
            </a:r>
            <a:r>
              <a:rPr lang="en-US" sz="1300" spc="4" dirty="0"/>
              <a:t> </a:t>
            </a:r>
            <a:r>
              <a:rPr lang="en-US" sz="1300" dirty="0" err="1"/>
              <a:t>angen</a:t>
            </a:r>
            <a:r>
              <a:rPr lang="en-US" sz="1300" spc="-8" dirty="0"/>
              <a:t> </a:t>
            </a:r>
            <a:r>
              <a:rPr lang="en-US" sz="1300" dirty="0" err="1"/>
              <a:t>i</a:t>
            </a:r>
            <a:r>
              <a:rPr lang="en-US" sz="1300" spc="4" dirty="0"/>
              <a:t> </a:t>
            </a:r>
            <a:r>
              <a:rPr lang="en-US" sz="1300" dirty="0"/>
              <a:t>chi</a:t>
            </a:r>
            <a:r>
              <a:rPr lang="en-US" sz="1300" spc="-4" dirty="0"/>
              <a:t> </a:t>
            </a:r>
            <a:r>
              <a:rPr lang="en-US" sz="1300" dirty="0" err="1"/>
              <a:t>hefyd</a:t>
            </a:r>
            <a:r>
              <a:rPr lang="en-US" sz="1300" spc="-4" dirty="0"/>
              <a:t> </a:t>
            </a:r>
            <a:r>
              <a:rPr lang="en-US" sz="1300" dirty="0" err="1"/>
              <a:t>roi</a:t>
            </a:r>
            <a:r>
              <a:rPr lang="en-US" sz="1300" spc="-4" dirty="0"/>
              <a:t> </a:t>
            </a:r>
            <a:r>
              <a:rPr lang="en-US" sz="1300" dirty="0" err="1"/>
              <a:t>amlinelliad</a:t>
            </a:r>
            <a:r>
              <a:rPr lang="en-US" sz="1300" spc="4" dirty="0"/>
              <a:t> </a:t>
            </a:r>
            <a:r>
              <a:rPr lang="en-US" sz="1300" dirty="0" err="1"/>
              <a:t>byr</a:t>
            </a:r>
            <a:r>
              <a:rPr lang="en-US" sz="1300" spc="4" dirty="0"/>
              <a:t> </a:t>
            </a:r>
            <a:r>
              <a:rPr lang="en-US" sz="1300" dirty="0"/>
              <a:t>o</a:t>
            </a:r>
            <a:r>
              <a:rPr lang="en-US" sz="1300" spc="4" dirty="0"/>
              <a:t> </a:t>
            </a:r>
            <a:r>
              <a:rPr lang="en-US" sz="1300" dirty="0" err="1"/>
              <a:t>gyd-destun</a:t>
            </a:r>
            <a:r>
              <a:rPr lang="en-US" sz="1300" spc="-8" dirty="0"/>
              <a:t> </a:t>
            </a:r>
            <a:r>
              <a:rPr lang="en-US" sz="1300" dirty="0" err="1"/>
              <a:t>yr</a:t>
            </a:r>
            <a:r>
              <a:rPr lang="en-US" sz="1300" spc="8" dirty="0"/>
              <a:t> </a:t>
            </a:r>
            <a:r>
              <a:rPr lang="en-US" sz="1300" dirty="0" err="1"/>
              <a:t>ysgol</a:t>
            </a:r>
            <a:r>
              <a:rPr lang="en-US" sz="1300" dirty="0"/>
              <a:t>.</a:t>
            </a:r>
          </a:p>
          <a:p>
            <a:pPr>
              <a:lnSpc>
                <a:spcPct val="90000"/>
              </a:lnSpc>
            </a:pPr>
            <a:endParaRPr lang="en-US" sz="1300" dirty="0"/>
          </a:p>
          <a:p>
            <a:pPr marL="104299" indent="-228600">
              <a:lnSpc>
                <a:spcPct val="90000"/>
              </a:lnSpc>
              <a:buFont typeface="Arial" panose="020B0604020202020204" pitchFamily="34" charset="0"/>
              <a:buChar char="•"/>
            </a:pPr>
            <a:r>
              <a:rPr lang="en-US" sz="1300" u="sng" dirty="0" err="1"/>
              <a:t>Adolygiad</a:t>
            </a:r>
            <a:r>
              <a:rPr lang="en-US" sz="1300" u="sng" spc="8" dirty="0"/>
              <a:t> </a:t>
            </a:r>
            <a:r>
              <a:rPr lang="en-US" sz="1300" u="sng" dirty="0" err="1"/>
              <a:t>Llenyddiaeth</a:t>
            </a:r>
            <a:r>
              <a:rPr lang="en-US" sz="1300" u="sng" spc="8" dirty="0"/>
              <a:t> </a:t>
            </a:r>
            <a:r>
              <a:rPr lang="en-US" sz="1300" u="sng" dirty="0"/>
              <a:t>(800</a:t>
            </a:r>
            <a:r>
              <a:rPr lang="en-US" sz="1300" u="sng" spc="8" dirty="0"/>
              <a:t> </a:t>
            </a:r>
            <a:r>
              <a:rPr lang="en-US" sz="1300" u="sng" dirty="0"/>
              <a:t>o</a:t>
            </a:r>
            <a:r>
              <a:rPr lang="en-US" sz="1300" u="sng" spc="11" dirty="0"/>
              <a:t> </a:t>
            </a:r>
            <a:r>
              <a:rPr lang="en-US" sz="1300" u="sng" dirty="0" err="1"/>
              <a:t>eiriau</a:t>
            </a:r>
            <a:r>
              <a:rPr lang="en-US" sz="1300" u="sng" dirty="0"/>
              <a:t>)</a:t>
            </a:r>
            <a:endParaRPr lang="en-US" sz="1300" dirty="0"/>
          </a:p>
          <a:p>
            <a:pPr marR="115253">
              <a:lnSpc>
                <a:spcPct val="90000"/>
              </a:lnSpc>
            </a:pPr>
            <a:r>
              <a:rPr lang="en-US" sz="1300" dirty="0"/>
              <a:t>Mae </a:t>
            </a:r>
            <a:r>
              <a:rPr lang="en-US" sz="1300" dirty="0" err="1"/>
              <a:t>angen</a:t>
            </a:r>
            <a:r>
              <a:rPr lang="en-US" sz="1300" dirty="0"/>
              <a:t> </a:t>
            </a:r>
            <a:r>
              <a:rPr lang="en-US" sz="1300" dirty="0" err="1"/>
              <a:t>i’ch</a:t>
            </a:r>
            <a:r>
              <a:rPr lang="en-US" sz="1300" dirty="0"/>
              <a:t> </a:t>
            </a:r>
            <a:r>
              <a:rPr lang="en-US" sz="1300" dirty="0" err="1"/>
              <a:t>adolygiad</a:t>
            </a:r>
            <a:r>
              <a:rPr lang="en-US" sz="1300" dirty="0"/>
              <a:t> </a:t>
            </a:r>
            <a:r>
              <a:rPr lang="en-US" sz="1300" dirty="0" err="1"/>
              <a:t>llenyddiaeth</a:t>
            </a:r>
            <a:r>
              <a:rPr lang="en-US" sz="1300" dirty="0"/>
              <a:t> </a:t>
            </a:r>
            <a:r>
              <a:rPr lang="en-US" sz="1300" dirty="0" err="1"/>
              <a:t>ddangos</a:t>
            </a:r>
            <a:r>
              <a:rPr lang="en-US" sz="1300" dirty="0"/>
              <a:t> </a:t>
            </a:r>
            <a:r>
              <a:rPr lang="en-US" sz="1300" dirty="0" err="1"/>
              <a:t>eich</a:t>
            </a:r>
            <a:r>
              <a:rPr lang="en-US" sz="1300" dirty="0"/>
              <a:t> </a:t>
            </a:r>
            <a:r>
              <a:rPr lang="en-US" sz="1300" dirty="0" err="1"/>
              <a:t>dealltwriaeth</a:t>
            </a:r>
            <a:r>
              <a:rPr lang="en-US" sz="1300" dirty="0"/>
              <a:t> </a:t>
            </a:r>
            <a:r>
              <a:rPr lang="en-US" sz="1300" dirty="0" err="1"/>
              <a:t>ar</a:t>
            </a:r>
            <a:r>
              <a:rPr lang="en-US" sz="1300" dirty="0"/>
              <a:t> </a:t>
            </a:r>
            <a:r>
              <a:rPr lang="en-US" sz="1300" dirty="0" err="1"/>
              <a:t>lefel</a:t>
            </a:r>
            <a:r>
              <a:rPr lang="en-US" sz="1300" dirty="0"/>
              <a:t> </a:t>
            </a:r>
            <a:r>
              <a:rPr lang="en-US" sz="1300" dirty="0" err="1"/>
              <a:t>ddamcaniaethol</a:t>
            </a:r>
            <a:r>
              <a:rPr lang="en-US" sz="1300" dirty="0"/>
              <a:t> </a:t>
            </a:r>
            <a:r>
              <a:rPr lang="en-US" sz="1300" dirty="0" err="1"/>
              <a:t>o’r</a:t>
            </a:r>
            <a:r>
              <a:rPr lang="en-US" sz="1300" dirty="0"/>
              <a:t> broses</a:t>
            </a:r>
            <a:r>
              <a:rPr lang="en-US" sz="1300" spc="4" dirty="0"/>
              <a:t> </a:t>
            </a:r>
            <a:r>
              <a:rPr lang="en-US" sz="1300" dirty="0" err="1"/>
              <a:t>ddatblygu</a:t>
            </a:r>
            <a:r>
              <a:rPr lang="en-US" sz="1300" spc="-26" dirty="0"/>
              <a:t> </a:t>
            </a:r>
            <a:r>
              <a:rPr lang="en-US" sz="1300" dirty="0" err="1"/>
              <a:t>ysgol</a:t>
            </a:r>
            <a:r>
              <a:rPr lang="en-US" sz="1300" spc="-26" dirty="0"/>
              <a:t> </a:t>
            </a:r>
            <a:r>
              <a:rPr lang="en-US" sz="1300" b="1" dirty="0" err="1"/>
              <a:t>ond</a:t>
            </a:r>
            <a:r>
              <a:rPr lang="en-US" sz="1300" b="1" spc="-34" dirty="0"/>
              <a:t> </a:t>
            </a:r>
            <a:r>
              <a:rPr lang="en-US" sz="1300" b="1" dirty="0" err="1"/>
              <a:t>mae</a:t>
            </a:r>
            <a:r>
              <a:rPr lang="en-US" sz="1300" b="1" spc="-30" dirty="0"/>
              <a:t> </a:t>
            </a:r>
            <a:r>
              <a:rPr lang="en-US" sz="1300" b="1" dirty="0" err="1"/>
              <a:t>angen</a:t>
            </a:r>
            <a:r>
              <a:rPr lang="en-US" sz="1300" b="1" spc="-26" dirty="0"/>
              <a:t> </a:t>
            </a:r>
            <a:r>
              <a:rPr lang="en-US" sz="1300" dirty="0" err="1"/>
              <a:t>iddo</a:t>
            </a:r>
            <a:r>
              <a:rPr lang="en-US" sz="1300" spc="-26" dirty="0"/>
              <a:t> </a:t>
            </a:r>
            <a:r>
              <a:rPr lang="en-US" sz="1300" dirty="0" err="1"/>
              <a:t>hefyd</a:t>
            </a:r>
            <a:r>
              <a:rPr lang="en-US" sz="1300" spc="-30" dirty="0"/>
              <a:t> </a:t>
            </a:r>
            <a:r>
              <a:rPr lang="en-US" sz="1300" dirty="0" err="1"/>
              <a:t>ddangos</a:t>
            </a:r>
            <a:r>
              <a:rPr lang="en-US" sz="1300" spc="-23" dirty="0"/>
              <a:t> </a:t>
            </a:r>
            <a:r>
              <a:rPr lang="en-US" sz="1300" dirty="0" err="1"/>
              <a:t>eich</a:t>
            </a:r>
            <a:r>
              <a:rPr lang="en-US" sz="1300" spc="-26" dirty="0"/>
              <a:t> </a:t>
            </a:r>
            <a:r>
              <a:rPr lang="en-US" sz="1300" dirty="0" err="1"/>
              <a:t>dealltwriaeth</a:t>
            </a:r>
            <a:r>
              <a:rPr lang="en-US" sz="1300" spc="-26" dirty="0"/>
              <a:t> </a:t>
            </a:r>
            <a:r>
              <a:rPr lang="en-US" sz="1300" dirty="0" err="1"/>
              <a:t>o’r</a:t>
            </a:r>
            <a:r>
              <a:rPr lang="en-US" sz="1300" spc="-34" dirty="0"/>
              <a:t> </a:t>
            </a:r>
            <a:r>
              <a:rPr lang="en-US" sz="1300" dirty="0" err="1"/>
              <a:t>agwedd</a:t>
            </a:r>
            <a:r>
              <a:rPr lang="en-US" sz="1300" spc="-8" dirty="0"/>
              <a:t> </a:t>
            </a:r>
            <a:r>
              <a:rPr lang="en-US" sz="1300" dirty="0" err="1"/>
              <a:t>rydych</a:t>
            </a:r>
            <a:r>
              <a:rPr lang="en-US" sz="1300" spc="-26" dirty="0"/>
              <a:t> </a:t>
            </a:r>
            <a:r>
              <a:rPr lang="en-US" sz="1300" dirty="0" err="1"/>
              <a:t>wedi’i</a:t>
            </a:r>
            <a:r>
              <a:rPr lang="en-US" sz="1300" spc="-26" dirty="0"/>
              <a:t> </a:t>
            </a:r>
            <a:r>
              <a:rPr lang="en-US" sz="1300" dirty="0" err="1"/>
              <a:t>dewis</a:t>
            </a:r>
            <a:r>
              <a:rPr lang="en-US" sz="1300" spc="-34" dirty="0"/>
              <a:t> </a:t>
            </a:r>
            <a:r>
              <a:rPr lang="en-US" sz="1300" dirty="0" err="1"/>
              <a:t>fel</a:t>
            </a:r>
            <a:r>
              <a:rPr lang="en-US" sz="1300" spc="4" dirty="0"/>
              <a:t> </a:t>
            </a:r>
            <a:r>
              <a:rPr lang="en-US" sz="1300" dirty="0" err="1"/>
              <a:t>eich</a:t>
            </a:r>
            <a:r>
              <a:rPr lang="en-US" sz="1300" spc="-8" dirty="0"/>
              <a:t> </a:t>
            </a:r>
            <a:r>
              <a:rPr lang="en-US" sz="1300" dirty="0" err="1"/>
              <a:t>ffocws</a:t>
            </a:r>
            <a:r>
              <a:rPr lang="en-US" sz="1300" dirty="0"/>
              <a:t>,</a:t>
            </a:r>
            <a:r>
              <a:rPr lang="en-US" sz="1300" spc="4" dirty="0"/>
              <a:t> </a:t>
            </a:r>
            <a:r>
              <a:rPr lang="en-US" sz="1300" dirty="0" err="1"/>
              <a:t>e.e.</a:t>
            </a:r>
            <a:r>
              <a:rPr lang="en-US" sz="1300" spc="8" dirty="0"/>
              <a:t> </a:t>
            </a:r>
            <a:r>
              <a:rPr lang="en-US" sz="1300" dirty="0" err="1"/>
              <a:t>darpariaeth</a:t>
            </a:r>
            <a:r>
              <a:rPr lang="en-US" sz="1300" spc="4" dirty="0"/>
              <a:t> </a:t>
            </a:r>
            <a:r>
              <a:rPr lang="en-US" sz="1300" dirty="0" err="1"/>
              <a:t>ar</a:t>
            </a:r>
            <a:r>
              <a:rPr lang="en-US" sz="1300" dirty="0"/>
              <a:t> </a:t>
            </a:r>
            <a:r>
              <a:rPr lang="en-US" sz="1300" dirty="0" err="1"/>
              <a:t>gyfer</a:t>
            </a:r>
            <a:r>
              <a:rPr lang="en-US" sz="1300" spc="-4" dirty="0"/>
              <a:t> </a:t>
            </a:r>
            <a:r>
              <a:rPr lang="en-US" sz="1300" dirty="0" err="1"/>
              <a:t>dysgwyr</a:t>
            </a:r>
            <a:r>
              <a:rPr lang="en-US" sz="1300" spc="8" dirty="0"/>
              <a:t> </a:t>
            </a:r>
            <a:r>
              <a:rPr lang="en-US" sz="1300" dirty="0" err="1"/>
              <a:t>Saesneg</a:t>
            </a:r>
            <a:r>
              <a:rPr lang="en-US" sz="1300" spc="-8" dirty="0"/>
              <a:t> </a:t>
            </a:r>
            <a:r>
              <a:rPr lang="en-US" sz="1300" dirty="0" err="1"/>
              <a:t>fel</a:t>
            </a:r>
            <a:r>
              <a:rPr lang="en-US" sz="1300" spc="-11" dirty="0"/>
              <a:t> </a:t>
            </a:r>
            <a:r>
              <a:rPr lang="en-US" sz="1300" dirty="0"/>
              <a:t>Iaith</a:t>
            </a:r>
            <a:r>
              <a:rPr lang="en-US" sz="1300" spc="-4" dirty="0"/>
              <a:t> </a:t>
            </a:r>
            <a:r>
              <a:rPr lang="en-US" sz="1300" dirty="0" err="1"/>
              <a:t>Ychwanegol</a:t>
            </a:r>
            <a:r>
              <a:rPr lang="en-US" sz="1300" dirty="0"/>
              <a:t>.</a:t>
            </a:r>
          </a:p>
          <a:p>
            <a:pPr>
              <a:lnSpc>
                <a:spcPct val="90000"/>
              </a:lnSpc>
            </a:pPr>
            <a:endParaRPr lang="en-US" sz="1300" dirty="0"/>
          </a:p>
          <a:p>
            <a:pPr marL="104299" indent="-228600">
              <a:lnSpc>
                <a:spcPct val="90000"/>
              </a:lnSpc>
              <a:buFont typeface="Arial" panose="020B0604020202020204" pitchFamily="34" charset="0"/>
              <a:buChar char="•"/>
            </a:pPr>
            <a:r>
              <a:rPr lang="en-US" sz="1300" u="sng" dirty="0" err="1"/>
              <a:t>Datblygu</a:t>
            </a:r>
            <a:r>
              <a:rPr lang="en-US" sz="1300" u="sng" spc="8" dirty="0"/>
              <a:t> </a:t>
            </a:r>
            <a:r>
              <a:rPr lang="en-US" sz="1300" u="sng" dirty="0" err="1"/>
              <a:t>pwynt</a:t>
            </a:r>
            <a:r>
              <a:rPr lang="en-US" sz="1300" u="sng" spc="11" dirty="0"/>
              <a:t> </a:t>
            </a:r>
            <a:r>
              <a:rPr lang="en-US" sz="1300" u="sng" dirty="0" err="1"/>
              <a:t>gweithredu</a:t>
            </a:r>
            <a:r>
              <a:rPr lang="en-US" sz="1300" u="sng" spc="8" dirty="0"/>
              <a:t> </a:t>
            </a:r>
            <a:r>
              <a:rPr lang="en-US" sz="1300" u="sng" dirty="0"/>
              <a:t>(800 o</a:t>
            </a:r>
            <a:r>
              <a:rPr lang="en-US" sz="1300" u="sng" spc="8" dirty="0"/>
              <a:t> </a:t>
            </a:r>
            <a:r>
              <a:rPr lang="en-US" sz="1300" u="sng" dirty="0" err="1"/>
              <a:t>eiriau</a:t>
            </a:r>
            <a:r>
              <a:rPr lang="en-US" sz="1300" u="sng" dirty="0"/>
              <a:t>)</a:t>
            </a:r>
            <a:endParaRPr lang="en-US" sz="1300" dirty="0"/>
          </a:p>
          <a:p>
            <a:pPr marR="248603">
              <a:lnSpc>
                <a:spcPct val="90000"/>
              </a:lnSpc>
            </a:pPr>
            <a:r>
              <a:rPr lang="en-US" sz="1300" dirty="0" err="1"/>
              <a:t>Yn</a:t>
            </a:r>
            <a:r>
              <a:rPr lang="en-US" sz="1300" dirty="0"/>
              <a:t> </a:t>
            </a:r>
            <a:r>
              <a:rPr lang="en-US" sz="1300" dirty="0" err="1"/>
              <a:t>yr</a:t>
            </a:r>
            <a:r>
              <a:rPr lang="en-US" sz="1300" dirty="0"/>
              <a:t> </a:t>
            </a:r>
            <a:r>
              <a:rPr lang="en-US" sz="1300" dirty="0" err="1"/>
              <a:t>adran</a:t>
            </a:r>
            <a:r>
              <a:rPr lang="en-US" sz="1300" dirty="0"/>
              <a:t> hon </a:t>
            </a:r>
            <a:r>
              <a:rPr lang="en-US" sz="1300" dirty="0" err="1"/>
              <a:t>mae</a:t>
            </a:r>
            <a:r>
              <a:rPr lang="en-US" sz="1300" dirty="0"/>
              <a:t> </a:t>
            </a:r>
            <a:r>
              <a:rPr lang="en-US" sz="1300" dirty="0" err="1"/>
              <a:t>angen</a:t>
            </a:r>
            <a:r>
              <a:rPr lang="en-US" sz="1300" dirty="0"/>
              <a:t> </a:t>
            </a:r>
            <a:r>
              <a:rPr lang="en-US" sz="1300" dirty="0" err="1"/>
              <a:t>i</a:t>
            </a:r>
            <a:r>
              <a:rPr lang="en-US" sz="1300" dirty="0"/>
              <a:t> chi </a:t>
            </a:r>
            <a:r>
              <a:rPr lang="en-US" sz="1300" dirty="0" err="1"/>
              <a:t>drafod</a:t>
            </a:r>
            <a:r>
              <a:rPr lang="en-US" sz="1300" dirty="0"/>
              <a:t> y </a:t>
            </a:r>
            <a:r>
              <a:rPr lang="en-US" sz="1300" dirty="0" err="1"/>
              <a:t>Cynllun</a:t>
            </a:r>
            <a:r>
              <a:rPr lang="en-US" sz="1300" dirty="0"/>
              <a:t> </a:t>
            </a:r>
            <a:r>
              <a:rPr lang="en-US" sz="1300" dirty="0" err="1"/>
              <a:t>Datblygu</a:t>
            </a:r>
            <a:r>
              <a:rPr lang="en-US" sz="1300" dirty="0"/>
              <a:t> Ysgol, </a:t>
            </a:r>
            <a:r>
              <a:rPr lang="en-US" sz="1300" dirty="0" err="1"/>
              <a:t>gan</a:t>
            </a:r>
            <a:r>
              <a:rPr lang="en-US" sz="1300" dirty="0"/>
              <a:t> </a:t>
            </a:r>
            <a:r>
              <a:rPr lang="en-US" sz="1300" dirty="0" err="1"/>
              <a:t>arddangos</a:t>
            </a:r>
            <a:r>
              <a:rPr lang="en-US" sz="1300" dirty="0"/>
              <a:t> </a:t>
            </a:r>
            <a:r>
              <a:rPr lang="en-US" sz="1300" dirty="0" err="1"/>
              <a:t>eich</a:t>
            </a:r>
            <a:r>
              <a:rPr lang="en-US" sz="1300" dirty="0"/>
              <a:t> </a:t>
            </a:r>
            <a:r>
              <a:rPr lang="en-US" sz="1300" dirty="0" err="1"/>
              <a:t>gwybodaeth</a:t>
            </a:r>
            <a:r>
              <a:rPr lang="en-US" sz="1300" dirty="0"/>
              <a:t> </a:t>
            </a:r>
            <a:r>
              <a:rPr lang="en-US" sz="1300" dirty="0" err="1"/>
              <a:t>a’ch</a:t>
            </a:r>
            <a:r>
              <a:rPr lang="en-US" sz="1300" spc="-221" dirty="0"/>
              <a:t> </a:t>
            </a:r>
            <a:r>
              <a:rPr lang="en-US" sz="1300" dirty="0" err="1"/>
              <a:t>dealltwriaeth</a:t>
            </a:r>
            <a:r>
              <a:rPr lang="en-US" sz="1300" dirty="0"/>
              <a:t> am y </a:t>
            </a:r>
            <a:r>
              <a:rPr lang="en-US" sz="1300" dirty="0" err="1"/>
              <a:t>prosesau</a:t>
            </a:r>
            <a:r>
              <a:rPr lang="en-US" sz="1300" dirty="0"/>
              <a:t> y </a:t>
            </a:r>
            <a:r>
              <a:rPr lang="en-US" sz="1300" dirty="0" err="1"/>
              <a:t>byddai’r</a:t>
            </a:r>
            <a:r>
              <a:rPr lang="en-US" sz="1300" dirty="0"/>
              <a:t> </a:t>
            </a:r>
            <a:r>
              <a:rPr lang="en-US" sz="1300" dirty="0" err="1"/>
              <a:t>ysgol</a:t>
            </a:r>
            <a:r>
              <a:rPr lang="en-US" sz="1300" dirty="0"/>
              <a:t> </a:t>
            </a:r>
            <a:r>
              <a:rPr lang="en-US" sz="1300" dirty="0" err="1"/>
              <a:t>wedi’u</a:t>
            </a:r>
            <a:r>
              <a:rPr lang="en-US" sz="1300" dirty="0"/>
              <a:t> </a:t>
            </a:r>
            <a:r>
              <a:rPr lang="en-US" sz="1300" dirty="0" err="1"/>
              <a:t>defnyddio</a:t>
            </a:r>
            <a:r>
              <a:rPr lang="en-US" sz="1300" dirty="0"/>
              <a:t>, </a:t>
            </a:r>
            <a:r>
              <a:rPr lang="en-US" sz="1300" dirty="0" err="1"/>
              <a:t>megis</a:t>
            </a:r>
            <a:r>
              <a:rPr lang="en-US" sz="1300" dirty="0"/>
              <a:t> </a:t>
            </a:r>
            <a:r>
              <a:rPr lang="en-US" sz="1300" dirty="0" err="1"/>
              <a:t>hunanwerthuso</a:t>
            </a:r>
            <a:r>
              <a:rPr lang="en-US" sz="1300" dirty="0"/>
              <a:t>, </a:t>
            </a:r>
            <a:r>
              <a:rPr lang="en-US" sz="1300" dirty="0" err="1"/>
              <a:t>dadansoddi</a:t>
            </a:r>
            <a:r>
              <a:rPr lang="en-US" sz="1300" dirty="0"/>
              <a:t> data,</a:t>
            </a:r>
            <a:r>
              <a:rPr lang="en-US" sz="1300" spc="-221" dirty="0"/>
              <a:t> </a:t>
            </a:r>
            <a:r>
              <a:rPr lang="en-US" sz="1300" dirty="0" err="1"/>
              <a:t>cynnwys</a:t>
            </a:r>
            <a:r>
              <a:rPr lang="en-US" sz="1300" dirty="0"/>
              <a:t> </a:t>
            </a:r>
            <a:r>
              <a:rPr lang="en-US" sz="1300" dirty="0" err="1"/>
              <a:t>rhanddeiliaid</a:t>
            </a:r>
            <a:r>
              <a:rPr lang="en-US" sz="1300" dirty="0"/>
              <a:t>, </a:t>
            </a:r>
            <a:r>
              <a:rPr lang="en-US" sz="1300" dirty="0" err="1"/>
              <a:t>cynllunio</a:t>
            </a:r>
            <a:r>
              <a:rPr lang="en-US" sz="1300" dirty="0"/>
              <a:t> </a:t>
            </a:r>
            <a:r>
              <a:rPr lang="en-US" sz="1300" dirty="0" err="1"/>
              <a:t>strategol</a:t>
            </a:r>
            <a:r>
              <a:rPr lang="en-US" sz="1300" dirty="0"/>
              <a:t>, </a:t>
            </a:r>
            <a:r>
              <a:rPr lang="en-US" sz="1300" dirty="0" err="1"/>
              <a:t>mesur</a:t>
            </a:r>
            <a:r>
              <a:rPr lang="en-US" sz="1300" dirty="0"/>
              <a:t> </a:t>
            </a:r>
            <a:r>
              <a:rPr lang="en-US" sz="1300" dirty="0" err="1"/>
              <a:t>effaith</a:t>
            </a:r>
            <a:r>
              <a:rPr lang="en-US" sz="1300" dirty="0"/>
              <a:t>. </a:t>
            </a:r>
            <a:r>
              <a:rPr lang="en-US" sz="1300" dirty="0" err="1"/>
              <a:t>Dylech</a:t>
            </a:r>
            <a:r>
              <a:rPr lang="en-US" sz="1300" dirty="0"/>
              <a:t> bod </a:t>
            </a:r>
            <a:r>
              <a:rPr lang="en-US" sz="1300" dirty="0" err="1"/>
              <a:t>amser</a:t>
            </a:r>
            <a:r>
              <a:rPr lang="en-US" sz="1300" dirty="0"/>
              <a:t> </a:t>
            </a:r>
            <a:r>
              <a:rPr lang="en-US" sz="1300" dirty="0" err="1"/>
              <a:t>ddefnyddio</a:t>
            </a:r>
            <a:r>
              <a:rPr lang="en-US" sz="1300" dirty="0"/>
              <a:t> </a:t>
            </a:r>
            <a:r>
              <a:rPr lang="en-US" sz="1300" dirty="0" err="1"/>
              <a:t>elfen</a:t>
            </a:r>
            <a:r>
              <a:rPr lang="en-US" sz="1300" dirty="0"/>
              <a:t> o</a:t>
            </a:r>
            <a:r>
              <a:rPr lang="en-US" sz="1300" spc="4" dirty="0"/>
              <a:t> </a:t>
            </a:r>
            <a:r>
              <a:rPr lang="en-US" sz="1300" dirty="0" err="1"/>
              <a:t>gritigolrwydd</a:t>
            </a:r>
            <a:r>
              <a:rPr lang="en-US" sz="1300" spc="-4" dirty="0"/>
              <a:t> </a:t>
            </a:r>
            <a:r>
              <a:rPr lang="en-US" sz="1300" dirty="0" err="1"/>
              <a:t>yma</a:t>
            </a:r>
            <a:r>
              <a:rPr lang="en-US" sz="1300" dirty="0"/>
              <a:t>.</a:t>
            </a:r>
          </a:p>
          <a:p>
            <a:pPr marR="248603">
              <a:lnSpc>
                <a:spcPct val="90000"/>
              </a:lnSpc>
            </a:pPr>
            <a:endParaRPr lang="en-US" sz="1300" dirty="0"/>
          </a:p>
          <a:p>
            <a:pPr marR="248603">
              <a:lnSpc>
                <a:spcPct val="90000"/>
              </a:lnSpc>
            </a:pPr>
            <a:r>
              <a:rPr lang="en-US" sz="1300" dirty="0"/>
              <a:t> </a:t>
            </a:r>
            <a:r>
              <a:rPr lang="en-US" sz="1300" u="sng" dirty="0" err="1"/>
              <a:t>Adfyfyrio</a:t>
            </a:r>
            <a:r>
              <a:rPr lang="en-US" sz="1300" u="sng" spc="4" dirty="0"/>
              <a:t> </a:t>
            </a:r>
            <a:r>
              <a:rPr lang="en-US" sz="1300" u="sng" dirty="0"/>
              <a:t>a</a:t>
            </a:r>
            <a:r>
              <a:rPr lang="en-US" sz="1300" u="sng" spc="4" dirty="0"/>
              <a:t> </a:t>
            </a:r>
            <a:r>
              <a:rPr lang="en-US" sz="1300" u="sng" dirty="0" err="1"/>
              <a:t>gwerthuso</a:t>
            </a:r>
            <a:r>
              <a:rPr lang="en-US" sz="1300" u="sng" dirty="0"/>
              <a:t> (500</a:t>
            </a:r>
            <a:r>
              <a:rPr lang="en-US" sz="1300" u="sng" spc="8" dirty="0"/>
              <a:t> </a:t>
            </a:r>
            <a:r>
              <a:rPr lang="en-US" sz="1300" u="sng" dirty="0"/>
              <a:t>o</a:t>
            </a:r>
            <a:r>
              <a:rPr lang="en-US" sz="1300" u="sng" spc="4" dirty="0"/>
              <a:t> </a:t>
            </a:r>
            <a:r>
              <a:rPr lang="en-US" sz="1300" u="sng" dirty="0" err="1"/>
              <a:t>eiriau</a:t>
            </a:r>
            <a:r>
              <a:rPr lang="en-US" sz="1300" u="sng" dirty="0"/>
              <a:t>)</a:t>
            </a:r>
            <a:endParaRPr lang="en-US" sz="1300" dirty="0"/>
          </a:p>
          <a:p>
            <a:pPr marR="271939">
              <a:lnSpc>
                <a:spcPct val="90000"/>
              </a:lnSpc>
            </a:pPr>
            <a:r>
              <a:rPr lang="en-US" sz="1300" dirty="0"/>
              <a:t>Mae </a:t>
            </a:r>
            <a:r>
              <a:rPr lang="en-US" sz="1300" dirty="0" err="1"/>
              <a:t>angen</a:t>
            </a:r>
            <a:r>
              <a:rPr lang="en-US" sz="1300" dirty="0"/>
              <a:t> </a:t>
            </a:r>
            <a:r>
              <a:rPr lang="en-US" sz="1300" dirty="0" err="1"/>
              <a:t>i’r</a:t>
            </a:r>
            <a:r>
              <a:rPr lang="en-US" sz="1300" dirty="0"/>
              <a:t> </a:t>
            </a:r>
            <a:r>
              <a:rPr lang="en-US" sz="1300" dirty="0" err="1"/>
              <a:t>adran</a:t>
            </a:r>
            <a:r>
              <a:rPr lang="en-US" sz="1300" dirty="0"/>
              <a:t> hon </a:t>
            </a:r>
            <a:r>
              <a:rPr lang="en-US" sz="1300" dirty="0" err="1"/>
              <a:t>fod</a:t>
            </a:r>
            <a:r>
              <a:rPr lang="en-US" sz="1300" dirty="0"/>
              <a:t> </a:t>
            </a:r>
            <a:r>
              <a:rPr lang="en-US" sz="1300" dirty="0" err="1"/>
              <a:t>yn</a:t>
            </a:r>
            <a:r>
              <a:rPr lang="en-US" sz="1300" dirty="0"/>
              <a:t> </a:t>
            </a:r>
            <a:r>
              <a:rPr lang="en-US" sz="1300" dirty="0" err="1"/>
              <a:t>adolygiad</a:t>
            </a:r>
            <a:r>
              <a:rPr lang="en-US" sz="1300" dirty="0"/>
              <a:t> </a:t>
            </a:r>
            <a:r>
              <a:rPr lang="en-US" sz="1300" dirty="0" err="1"/>
              <a:t>o’r</a:t>
            </a:r>
            <a:r>
              <a:rPr lang="en-US" sz="1300" dirty="0"/>
              <a:t> </a:t>
            </a:r>
            <a:r>
              <a:rPr lang="en-US" sz="1300" dirty="0" err="1"/>
              <a:t>datblygiad</a:t>
            </a:r>
            <a:r>
              <a:rPr lang="en-US" sz="1300" dirty="0"/>
              <a:t> </a:t>
            </a:r>
            <a:r>
              <a:rPr lang="en-US" sz="1300" dirty="0" err="1"/>
              <a:t>lle</a:t>
            </a:r>
            <a:r>
              <a:rPr lang="en-US" sz="1300" dirty="0"/>
              <a:t> </a:t>
            </a:r>
            <a:r>
              <a:rPr lang="en-US" sz="1300" dirty="0" err="1"/>
              <a:t>byddwch</a:t>
            </a:r>
            <a:r>
              <a:rPr lang="en-US" sz="1300" dirty="0"/>
              <a:t> </a:t>
            </a:r>
            <a:r>
              <a:rPr lang="en-US" sz="1300" dirty="0" err="1"/>
              <a:t>yn</a:t>
            </a:r>
            <a:r>
              <a:rPr lang="en-US" sz="1300" dirty="0"/>
              <a:t> </a:t>
            </a:r>
            <a:r>
              <a:rPr lang="en-US" sz="1300" dirty="0" err="1"/>
              <a:t>adfyfyrio</a:t>
            </a:r>
            <a:r>
              <a:rPr lang="en-US" sz="1300" dirty="0"/>
              <a:t> </a:t>
            </a:r>
            <a:r>
              <a:rPr lang="en-US" sz="1300" dirty="0" err="1"/>
              <a:t>ar</a:t>
            </a:r>
            <a:r>
              <a:rPr lang="en-US" sz="1300" dirty="0"/>
              <a:t> </a:t>
            </a:r>
            <a:r>
              <a:rPr lang="en-US" sz="1300" dirty="0" err="1"/>
              <a:t>yr</a:t>
            </a:r>
            <a:r>
              <a:rPr lang="en-US" sz="1300" dirty="0"/>
              <a:t> </a:t>
            </a:r>
            <a:r>
              <a:rPr lang="en-US" sz="1300" dirty="0" err="1"/>
              <a:t>hyn</a:t>
            </a:r>
            <a:r>
              <a:rPr lang="en-US" sz="1300" dirty="0"/>
              <a:t> </a:t>
            </a:r>
            <a:r>
              <a:rPr lang="en-US" sz="1300" dirty="0" err="1"/>
              <a:t>mae’r</a:t>
            </a:r>
            <a:r>
              <a:rPr lang="en-US" sz="1300" dirty="0"/>
              <a:t> </a:t>
            </a:r>
            <a:r>
              <a:rPr lang="en-US" sz="1300" dirty="0" err="1"/>
              <a:t>ysgol</a:t>
            </a:r>
            <a:r>
              <a:rPr lang="en-US" sz="1300" spc="4" dirty="0"/>
              <a:t> </a:t>
            </a:r>
            <a:r>
              <a:rPr lang="en-US" sz="1300" dirty="0" err="1"/>
              <a:t>wedi’i</a:t>
            </a:r>
            <a:r>
              <a:rPr lang="en-US" sz="1300" dirty="0"/>
              <a:t> </a:t>
            </a:r>
            <a:r>
              <a:rPr lang="en-US" sz="1300" dirty="0" err="1"/>
              <a:t>wneud</a:t>
            </a:r>
            <a:r>
              <a:rPr lang="en-US" sz="1300" dirty="0"/>
              <a:t> ac </a:t>
            </a:r>
            <a:r>
              <a:rPr lang="en-US" sz="1300" dirty="0" err="1"/>
              <a:t>yn</a:t>
            </a:r>
            <a:r>
              <a:rPr lang="en-US" sz="1300" dirty="0"/>
              <a:t> </a:t>
            </a:r>
            <a:r>
              <a:rPr lang="en-US" sz="1300" dirty="0" err="1"/>
              <a:t>ei</a:t>
            </a:r>
            <a:r>
              <a:rPr lang="en-US" sz="1300" dirty="0"/>
              <a:t> </a:t>
            </a:r>
            <a:r>
              <a:rPr lang="en-US" sz="1300" dirty="0" err="1"/>
              <a:t>werthuso</a:t>
            </a:r>
            <a:r>
              <a:rPr lang="en-US" sz="1300" dirty="0"/>
              <a:t>. </a:t>
            </a:r>
            <a:r>
              <a:rPr lang="en-US" sz="1300" dirty="0" err="1"/>
              <a:t>Mae’n</a:t>
            </a:r>
            <a:r>
              <a:rPr lang="en-US" sz="1300" dirty="0"/>
              <a:t> </a:t>
            </a:r>
            <a:r>
              <a:rPr lang="en-US" sz="1300" dirty="0" err="1"/>
              <a:t>bwysig</a:t>
            </a:r>
            <a:r>
              <a:rPr lang="en-US" sz="1300" dirty="0"/>
              <a:t> </a:t>
            </a:r>
            <a:r>
              <a:rPr lang="en-US" sz="1300" dirty="0" err="1"/>
              <a:t>eich</a:t>
            </a:r>
            <a:r>
              <a:rPr lang="en-US" sz="1300" dirty="0"/>
              <a:t> bod chi </a:t>
            </a:r>
            <a:r>
              <a:rPr lang="en-US" sz="1300" dirty="0" err="1"/>
              <a:t>hefyd</a:t>
            </a:r>
            <a:r>
              <a:rPr lang="en-US" sz="1300" dirty="0"/>
              <a:t> </a:t>
            </a:r>
            <a:r>
              <a:rPr lang="en-US" sz="1300" dirty="0" err="1"/>
              <a:t>yn</a:t>
            </a:r>
            <a:r>
              <a:rPr lang="en-US" sz="1300" dirty="0"/>
              <a:t> </a:t>
            </a:r>
            <a:r>
              <a:rPr lang="en-US" sz="1300" dirty="0" err="1"/>
              <a:t>gwneud</a:t>
            </a:r>
            <a:r>
              <a:rPr lang="en-US" sz="1300" dirty="0"/>
              <a:t> </a:t>
            </a:r>
            <a:r>
              <a:rPr lang="en-US" sz="1300" dirty="0" err="1"/>
              <a:t>awgrymiadau</a:t>
            </a:r>
            <a:r>
              <a:rPr lang="en-US" sz="1300" dirty="0"/>
              <a:t> </a:t>
            </a:r>
            <a:r>
              <a:rPr lang="en-US" sz="1300" dirty="0" err="1"/>
              <a:t>ymarferol</a:t>
            </a:r>
            <a:r>
              <a:rPr lang="en-US" sz="1300" dirty="0"/>
              <a:t> </a:t>
            </a:r>
            <a:r>
              <a:rPr lang="en-US" sz="1300" dirty="0" err="1"/>
              <a:t>yn</a:t>
            </a:r>
            <a:r>
              <a:rPr lang="en-US" sz="1300" spc="-221" dirty="0"/>
              <a:t> </a:t>
            </a:r>
            <a:r>
              <a:rPr lang="en-US" sz="1300" dirty="0" err="1"/>
              <a:t>seiliedig</a:t>
            </a:r>
            <a:r>
              <a:rPr lang="en-US" sz="1300" spc="11" dirty="0"/>
              <a:t> </a:t>
            </a:r>
            <a:r>
              <a:rPr lang="en-US" sz="1300" dirty="0" err="1"/>
              <a:t>ar</a:t>
            </a:r>
            <a:r>
              <a:rPr lang="en-US" sz="1300" spc="4" dirty="0"/>
              <a:t> </a:t>
            </a:r>
            <a:r>
              <a:rPr lang="en-US" sz="1300" dirty="0" err="1"/>
              <a:t>eich</a:t>
            </a:r>
            <a:r>
              <a:rPr lang="en-US" sz="1300" spc="-15" dirty="0"/>
              <a:t> </a:t>
            </a:r>
            <a:r>
              <a:rPr lang="en-US" sz="1300" dirty="0" err="1"/>
              <a:t>gwybodaeth</a:t>
            </a:r>
            <a:r>
              <a:rPr lang="en-US" sz="1300" dirty="0"/>
              <a:t> o </a:t>
            </a:r>
            <a:r>
              <a:rPr lang="en-US" sz="1300" dirty="0" err="1"/>
              <a:t>theori</a:t>
            </a:r>
            <a:r>
              <a:rPr lang="en-US" sz="1300" dirty="0"/>
              <a:t> ac</a:t>
            </a:r>
            <a:r>
              <a:rPr lang="en-US" sz="1300" spc="-8" dirty="0"/>
              <a:t> </a:t>
            </a:r>
            <a:r>
              <a:rPr lang="en-US" sz="1300" dirty="0" err="1"/>
              <a:t>arfer</a:t>
            </a:r>
            <a:r>
              <a:rPr lang="en-US" sz="1300" spc="-4" dirty="0"/>
              <a:t> </a:t>
            </a:r>
            <a:r>
              <a:rPr lang="en-US" sz="1300" dirty="0"/>
              <a:t>o</a:t>
            </a:r>
            <a:r>
              <a:rPr lang="en-US" sz="1300" spc="-4" dirty="0"/>
              <a:t> </a:t>
            </a:r>
            <a:r>
              <a:rPr lang="en-US" sz="1300" dirty="0"/>
              <a:t>ran </a:t>
            </a:r>
            <a:r>
              <a:rPr lang="en-US" sz="1300" dirty="0" err="1"/>
              <a:t>sut</a:t>
            </a:r>
            <a:r>
              <a:rPr lang="en-US" sz="1300" spc="-4" dirty="0"/>
              <a:t> </a:t>
            </a:r>
            <a:r>
              <a:rPr lang="en-US" sz="1300" dirty="0"/>
              <a:t>y</a:t>
            </a:r>
            <a:r>
              <a:rPr lang="en-US" sz="1300" spc="-15" dirty="0"/>
              <a:t> </a:t>
            </a:r>
            <a:r>
              <a:rPr lang="en-US" sz="1300" dirty="0" err="1"/>
              <a:t>gellid</a:t>
            </a:r>
            <a:r>
              <a:rPr lang="en-US" sz="1300" spc="4" dirty="0"/>
              <a:t> </a:t>
            </a:r>
            <a:r>
              <a:rPr lang="en-US" sz="1300" dirty="0" err="1"/>
              <a:t>gwneud</a:t>
            </a:r>
            <a:r>
              <a:rPr lang="en-US" sz="1300" dirty="0"/>
              <a:t> </a:t>
            </a:r>
            <a:r>
              <a:rPr lang="en-US" sz="1300" dirty="0" err="1"/>
              <a:t>pethau’n</a:t>
            </a:r>
            <a:r>
              <a:rPr lang="en-US" sz="1300" dirty="0"/>
              <a:t> </a:t>
            </a:r>
            <a:r>
              <a:rPr lang="en-US" sz="1300" dirty="0" err="1"/>
              <a:t>wahanol</a:t>
            </a:r>
            <a:r>
              <a:rPr lang="en-US" sz="1300" dirty="0"/>
              <a:t>.</a:t>
            </a:r>
          </a:p>
          <a:p>
            <a:pPr>
              <a:lnSpc>
                <a:spcPct val="90000"/>
              </a:lnSpc>
            </a:pPr>
            <a:endParaRPr lang="en-US" sz="1300" dirty="0"/>
          </a:p>
          <a:p>
            <a:pPr marL="104775" indent="-228600">
              <a:lnSpc>
                <a:spcPct val="90000"/>
              </a:lnSpc>
              <a:buFont typeface="Arial" panose="020B0604020202020204" pitchFamily="34" charset="0"/>
              <a:buChar char="•"/>
            </a:pPr>
            <a:r>
              <a:rPr lang="en-US" sz="1300" u="sng" dirty="0" err="1"/>
              <a:t>Casgliad</a:t>
            </a:r>
            <a:r>
              <a:rPr lang="en-US" sz="1300" u="sng" spc="4" dirty="0"/>
              <a:t> </a:t>
            </a:r>
            <a:r>
              <a:rPr lang="en-US" sz="1300" u="sng" dirty="0"/>
              <a:t>(200 o</a:t>
            </a:r>
            <a:r>
              <a:rPr lang="en-US" sz="1300" u="sng" spc="4" dirty="0"/>
              <a:t> </a:t>
            </a:r>
            <a:r>
              <a:rPr lang="en-US" sz="1300" u="sng" dirty="0" err="1"/>
              <a:t>eiriau</a:t>
            </a:r>
            <a:r>
              <a:rPr lang="en-US" sz="1300" u="sng" dirty="0"/>
              <a:t>)</a:t>
            </a:r>
            <a:endParaRPr lang="en-US" sz="1300" dirty="0"/>
          </a:p>
          <a:p>
            <a:pPr marR="126206">
              <a:lnSpc>
                <a:spcPct val="90000"/>
              </a:lnSpc>
            </a:pPr>
            <a:r>
              <a:rPr lang="en-US" sz="1300" dirty="0" err="1"/>
              <a:t>Fel</a:t>
            </a:r>
            <a:r>
              <a:rPr lang="en-US" sz="1300" dirty="0"/>
              <a:t> </a:t>
            </a:r>
            <a:r>
              <a:rPr lang="en-US" sz="1300" dirty="0" err="1"/>
              <a:t>yn</a:t>
            </a:r>
            <a:r>
              <a:rPr lang="en-US" sz="1300" dirty="0"/>
              <a:t> </a:t>
            </a:r>
            <a:r>
              <a:rPr lang="en-US" sz="1300" dirty="0" err="1"/>
              <a:t>elfen</a:t>
            </a:r>
            <a:r>
              <a:rPr lang="en-US" sz="1300" dirty="0"/>
              <a:t> 1, </a:t>
            </a:r>
            <a:r>
              <a:rPr lang="en-US" sz="1300" dirty="0" err="1"/>
              <a:t>mae</a:t>
            </a:r>
            <a:r>
              <a:rPr lang="en-US" sz="1300" dirty="0"/>
              <a:t> </a:t>
            </a:r>
            <a:r>
              <a:rPr lang="en-US" sz="1300" dirty="0" err="1"/>
              <a:t>angen</a:t>
            </a:r>
            <a:r>
              <a:rPr lang="en-US" sz="1300" dirty="0"/>
              <a:t> </a:t>
            </a:r>
            <a:r>
              <a:rPr lang="en-US" sz="1300" dirty="0" err="1"/>
              <a:t>i</a:t>
            </a:r>
            <a:r>
              <a:rPr lang="en-US" sz="1300" dirty="0"/>
              <a:t> chi </a:t>
            </a:r>
            <a:r>
              <a:rPr lang="en-US" sz="1300" dirty="0" err="1"/>
              <a:t>grynhoi’r</a:t>
            </a:r>
            <a:r>
              <a:rPr lang="en-US" sz="1300" dirty="0"/>
              <a:t> </a:t>
            </a:r>
            <a:r>
              <a:rPr lang="en-US" sz="1300" dirty="0" err="1"/>
              <a:t>aseiniad</a:t>
            </a:r>
            <a:r>
              <a:rPr lang="en-US" sz="1300" dirty="0"/>
              <a:t> </a:t>
            </a:r>
            <a:r>
              <a:rPr lang="en-US" sz="1300" dirty="0" err="1"/>
              <a:t>yn</a:t>
            </a:r>
            <a:r>
              <a:rPr lang="en-US" sz="1300" dirty="0"/>
              <a:t> </a:t>
            </a:r>
            <a:r>
              <a:rPr lang="en-US" sz="1300" dirty="0" err="1"/>
              <a:t>fyr</a:t>
            </a:r>
            <a:r>
              <a:rPr lang="en-US" sz="1300" dirty="0"/>
              <a:t>, </a:t>
            </a:r>
            <a:r>
              <a:rPr lang="en-US" sz="1300" dirty="0" err="1"/>
              <a:t>egluro</a:t>
            </a:r>
            <a:r>
              <a:rPr lang="en-US" sz="1300" dirty="0"/>
              <a:t> </a:t>
            </a:r>
            <a:r>
              <a:rPr lang="en-US" sz="1300" dirty="0" err="1"/>
              <a:t>beth</a:t>
            </a:r>
            <a:r>
              <a:rPr lang="en-US" sz="1300" dirty="0"/>
              <a:t> </a:t>
            </a:r>
            <a:r>
              <a:rPr lang="en-US" sz="1300" dirty="0" err="1"/>
              <a:t>rydych</a:t>
            </a:r>
            <a:r>
              <a:rPr lang="en-US" sz="1300" dirty="0"/>
              <a:t> </a:t>
            </a:r>
            <a:r>
              <a:rPr lang="en-US" sz="1300" dirty="0" err="1"/>
              <a:t>wedi’i</a:t>
            </a:r>
            <a:r>
              <a:rPr lang="en-US" sz="1300" dirty="0"/>
              <a:t> </a:t>
            </a:r>
            <a:r>
              <a:rPr lang="en-US" sz="1300" dirty="0" err="1"/>
              <a:t>ddysgu</a:t>
            </a:r>
            <a:r>
              <a:rPr lang="en-US" sz="1300" dirty="0"/>
              <a:t> </a:t>
            </a:r>
            <a:r>
              <a:rPr lang="en-US" sz="1300" dirty="0" err="1"/>
              <a:t>ohono</a:t>
            </a:r>
            <a:r>
              <a:rPr lang="en-US" sz="1300" dirty="0"/>
              <a:t> a </a:t>
            </a:r>
            <a:r>
              <a:rPr lang="en-US" sz="1300" dirty="0" err="1"/>
              <a:t>sut</a:t>
            </a:r>
            <a:r>
              <a:rPr lang="en-US" sz="1300" dirty="0"/>
              <a:t> </a:t>
            </a:r>
            <a:r>
              <a:rPr lang="en-US" sz="1300" dirty="0" err="1"/>
              <a:t>mae</a:t>
            </a:r>
            <a:r>
              <a:rPr lang="en-US" sz="1300" spc="-221" dirty="0"/>
              <a:t> </a:t>
            </a:r>
            <a:r>
              <a:rPr lang="en-US" sz="1300" dirty="0" err="1"/>
              <a:t>hyn</a:t>
            </a:r>
            <a:r>
              <a:rPr lang="en-US" sz="1300" spc="-4" dirty="0"/>
              <a:t> </a:t>
            </a:r>
            <a:r>
              <a:rPr lang="en-US" sz="1300" dirty="0" err="1"/>
              <a:t>yn</a:t>
            </a:r>
            <a:r>
              <a:rPr lang="en-US" sz="1300" dirty="0"/>
              <a:t> </a:t>
            </a:r>
            <a:r>
              <a:rPr lang="en-US" sz="1300" dirty="0" err="1"/>
              <a:t>mynd</a:t>
            </a:r>
            <a:r>
              <a:rPr lang="en-US" sz="1300" dirty="0"/>
              <a:t> </a:t>
            </a:r>
            <a:r>
              <a:rPr lang="en-US" sz="1300" dirty="0" err="1"/>
              <a:t>i</a:t>
            </a:r>
            <a:r>
              <a:rPr lang="en-US" sz="1300" dirty="0"/>
              <a:t> </a:t>
            </a:r>
            <a:r>
              <a:rPr lang="en-US" sz="1300" dirty="0" err="1"/>
              <a:t>ddylanwadu</a:t>
            </a:r>
            <a:r>
              <a:rPr lang="en-US" sz="1300" dirty="0"/>
              <a:t> </a:t>
            </a:r>
            <a:r>
              <a:rPr lang="en-US" sz="1300" dirty="0" err="1"/>
              <a:t>arnoch</a:t>
            </a:r>
            <a:r>
              <a:rPr lang="en-US" sz="1300" spc="-11" dirty="0"/>
              <a:t> </a:t>
            </a:r>
            <a:r>
              <a:rPr lang="en-US" sz="1300" dirty="0" err="1"/>
              <a:t>yn</a:t>
            </a:r>
            <a:r>
              <a:rPr lang="en-US" sz="1300" dirty="0"/>
              <a:t> </a:t>
            </a:r>
            <a:r>
              <a:rPr lang="en-US" sz="1300" dirty="0" err="1"/>
              <a:t>broffesiynol</a:t>
            </a:r>
            <a:r>
              <a:rPr lang="en-US" sz="1300" dirty="0"/>
              <a:t> </a:t>
            </a:r>
            <a:r>
              <a:rPr lang="en-US" sz="1300" dirty="0" err="1"/>
              <a:t>yn</a:t>
            </a:r>
            <a:r>
              <a:rPr lang="en-US" sz="1300" dirty="0"/>
              <a:t> y</a:t>
            </a:r>
            <a:r>
              <a:rPr lang="en-US" sz="1300" spc="-4" dirty="0"/>
              <a:t> </a:t>
            </a:r>
            <a:r>
              <a:rPr lang="en-US" sz="1300" dirty="0" err="1"/>
              <a:t>dyfodol</a:t>
            </a:r>
            <a:r>
              <a:rPr lang="en-US" sz="1300" dirty="0"/>
              <a:t>.</a:t>
            </a:r>
          </a:p>
          <a:p>
            <a:pPr>
              <a:lnSpc>
                <a:spcPct val="90000"/>
              </a:lnSpc>
              <a:spcBef>
                <a:spcPts val="38"/>
              </a:spcBef>
            </a:pPr>
            <a:endParaRPr lang="en-US" sz="1300" dirty="0"/>
          </a:p>
          <a:p>
            <a:pPr marL="104775" indent="-228600">
              <a:lnSpc>
                <a:spcPct val="90000"/>
              </a:lnSpc>
              <a:buFont typeface="Arial" panose="020B0604020202020204" pitchFamily="34" charset="0"/>
              <a:buChar char="•"/>
            </a:pPr>
            <a:r>
              <a:rPr lang="en-US" sz="1300" b="1" dirty="0" err="1"/>
              <a:t>Cyflwyno</a:t>
            </a:r>
            <a:endParaRPr lang="en-US" sz="1300" b="1" dirty="0"/>
          </a:p>
          <a:p>
            <a:pPr marR="196691">
              <a:lnSpc>
                <a:spcPct val="90000"/>
              </a:lnSpc>
            </a:pPr>
            <a:r>
              <a:rPr lang="en-US" sz="1300" dirty="0"/>
              <a:t>Mae </a:t>
            </a:r>
            <a:r>
              <a:rPr lang="en-US" sz="1300" dirty="0" err="1"/>
              <a:t>angen</a:t>
            </a:r>
            <a:r>
              <a:rPr lang="en-US" sz="1300" dirty="0"/>
              <a:t> </a:t>
            </a:r>
            <a:r>
              <a:rPr lang="en-US" sz="1300" dirty="0" err="1"/>
              <a:t>cyflwyno’r</a:t>
            </a:r>
            <a:r>
              <a:rPr lang="en-US" sz="1300" dirty="0"/>
              <a:t> 2 </a:t>
            </a:r>
            <a:r>
              <a:rPr lang="en-US" sz="1300" dirty="0" err="1"/>
              <a:t>elfen</a:t>
            </a:r>
            <a:r>
              <a:rPr lang="en-US" sz="1300" dirty="0"/>
              <a:t> </a:t>
            </a:r>
            <a:r>
              <a:rPr lang="en-US" sz="1300" dirty="0" err="1"/>
              <a:t>i</a:t>
            </a:r>
            <a:r>
              <a:rPr lang="en-US" sz="1300" dirty="0"/>
              <a:t> Turnitin </a:t>
            </a:r>
            <a:r>
              <a:rPr lang="en-US" sz="1300" b="1" dirty="0" err="1"/>
              <a:t>ar</a:t>
            </a:r>
            <a:r>
              <a:rPr lang="en-US" sz="1300" b="1" dirty="0"/>
              <a:t> </a:t>
            </a:r>
            <a:r>
              <a:rPr lang="en-US" sz="1300" b="1" dirty="0" err="1"/>
              <a:t>dudalennau</a:t>
            </a:r>
            <a:r>
              <a:rPr lang="en-US" sz="1300" b="1" dirty="0"/>
              <a:t> </a:t>
            </a:r>
            <a:r>
              <a:rPr lang="en-US" sz="1300" b="1" dirty="0" err="1"/>
              <a:t>gwahanol</a:t>
            </a:r>
            <a:r>
              <a:rPr lang="en-US" sz="1300" dirty="0"/>
              <a:t>. </a:t>
            </a:r>
            <a:r>
              <a:rPr lang="en-US" sz="1300" dirty="0" err="1"/>
              <a:t>Bydd</a:t>
            </a:r>
            <a:r>
              <a:rPr lang="en-US" sz="1300" dirty="0"/>
              <a:t> </a:t>
            </a:r>
            <a:r>
              <a:rPr lang="en-US" sz="1300" dirty="0" err="1"/>
              <a:t>hyn</a:t>
            </a:r>
            <a:r>
              <a:rPr lang="en-US" sz="1300" dirty="0"/>
              <a:t> </a:t>
            </a:r>
            <a:r>
              <a:rPr lang="en-US" sz="1300" dirty="0" err="1"/>
              <a:t>wedi’i</a:t>
            </a:r>
            <a:r>
              <a:rPr lang="en-US" sz="1300" dirty="0"/>
              <a:t> </a:t>
            </a:r>
            <a:r>
              <a:rPr lang="en-US" sz="1300" dirty="0" err="1"/>
              <a:t>osod</a:t>
            </a:r>
            <a:r>
              <a:rPr lang="en-US" sz="1300" dirty="0"/>
              <a:t> </a:t>
            </a:r>
            <a:r>
              <a:rPr lang="en-US" sz="1300" dirty="0" err="1"/>
              <a:t>ar</a:t>
            </a:r>
            <a:r>
              <a:rPr lang="en-US" sz="1300" dirty="0"/>
              <a:t> </a:t>
            </a:r>
            <a:r>
              <a:rPr lang="en-US" sz="1300" dirty="0" err="1"/>
              <a:t>eich</a:t>
            </a:r>
            <a:r>
              <a:rPr lang="en-US" sz="1300" dirty="0"/>
              <a:t> </a:t>
            </a:r>
            <a:r>
              <a:rPr lang="en-US" sz="1300" dirty="0" err="1"/>
              <a:t>cyfer</a:t>
            </a:r>
            <a:r>
              <a:rPr lang="en-US" sz="1300" dirty="0"/>
              <a:t> </a:t>
            </a:r>
            <a:r>
              <a:rPr lang="en-US" sz="1300" dirty="0" err="1"/>
              <a:t>cyn</a:t>
            </a:r>
            <a:r>
              <a:rPr lang="en-US" sz="1300" spc="-221" dirty="0"/>
              <a:t> </a:t>
            </a:r>
            <a:r>
              <a:rPr lang="en-US" sz="1300" dirty="0" err="1"/>
              <a:t>cyflwyno</a:t>
            </a:r>
            <a:r>
              <a:rPr lang="en-US" sz="1300" dirty="0"/>
              <a:t>.</a:t>
            </a:r>
          </a:p>
          <a:p>
            <a:pPr>
              <a:lnSpc>
                <a:spcPct val="90000"/>
              </a:lnSpc>
            </a:pPr>
            <a:endParaRPr lang="en-US" sz="900" dirty="0"/>
          </a:p>
        </p:txBody>
      </p:sp>
    </p:spTree>
    <p:extLst>
      <p:ext uri="{BB962C8B-B14F-4D97-AF65-F5344CB8AC3E}">
        <p14:creationId xmlns:p14="http://schemas.microsoft.com/office/powerpoint/2010/main" val="4259689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B353CCB-DE74-4DA6-B6CE-A5862D14945C}"/>
              </a:ext>
            </a:extLst>
          </p:cNvPr>
          <p:cNvSpPr>
            <a:spLocks noGrp="1"/>
          </p:cNvSpPr>
          <p:nvPr>
            <p:ph type="title"/>
          </p:nvPr>
        </p:nvSpPr>
        <p:spPr>
          <a:xfrm>
            <a:off x="350041" y="586855"/>
            <a:ext cx="2401025" cy="3387497"/>
          </a:xfrm>
        </p:spPr>
        <p:txBody>
          <a:bodyPr vert="horz" lIns="91440" tIns="45720" rIns="91440" bIns="45720" rtlCol="0" anchor="b">
            <a:normAutofit/>
          </a:bodyPr>
          <a:lstStyle/>
          <a:p>
            <a:pPr algn="r"/>
            <a:r>
              <a:rPr lang="en-US" sz="1900" b="1" kern="1200">
                <a:solidFill>
                  <a:srgbClr val="FFFFFF"/>
                </a:solidFill>
                <a:latin typeface="+mj-lt"/>
                <a:ea typeface="+mj-ea"/>
                <a:cs typeface="+mj-cs"/>
              </a:rPr>
              <a:t>Component 2 Title:</a:t>
            </a:r>
            <a:br>
              <a:rPr lang="en-US" sz="1900" b="1" kern="1200">
                <a:solidFill>
                  <a:srgbClr val="FFFFFF"/>
                </a:solidFill>
                <a:latin typeface="+mj-lt"/>
                <a:ea typeface="+mj-ea"/>
                <a:cs typeface="+mj-cs"/>
              </a:rPr>
            </a:br>
            <a:br>
              <a:rPr lang="en-US" sz="1900" b="1" kern="1200">
                <a:solidFill>
                  <a:srgbClr val="FFFFFF"/>
                </a:solidFill>
                <a:latin typeface="+mj-lt"/>
                <a:ea typeface="+mj-ea"/>
                <a:cs typeface="+mj-cs"/>
              </a:rPr>
            </a:br>
            <a:r>
              <a:rPr lang="en-US" sz="1900" b="1" kern="1200">
                <a:solidFill>
                  <a:srgbClr val="FFFFFF"/>
                </a:solidFill>
                <a:latin typeface="+mj-lt"/>
                <a:ea typeface="+mj-ea"/>
                <a:cs typeface="+mj-cs"/>
              </a:rPr>
              <a:t> </a:t>
            </a:r>
            <a:br>
              <a:rPr lang="en-US" sz="1900" b="1" kern="1200">
                <a:solidFill>
                  <a:srgbClr val="FFFFFF"/>
                </a:solidFill>
                <a:latin typeface="+mj-lt"/>
                <a:ea typeface="+mj-ea"/>
                <a:cs typeface="+mj-cs"/>
              </a:rPr>
            </a:br>
            <a:r>
              <a:rPr lang="en-US" sz="1900" b="1" kern="1200">
                <a:solidFill>
                  <a:srgbClr val="FFFFFF"/>
                </a:solidFill>
                <a:latin typeface="+mj-lt"/>
                <a:ea typeface="+mj-ea"/>
                <a:cs typeface="+mj-cs"/>
              </a:rPr>
              <a:t>How a school develops one aspect of its SDP: a report that critically reflects on the actions, impact and evidence base. (2,500 words) </a:t>
            </a:r>
          </a:p>
        </p:txBody>
      </p:sp>
      <p:sp>
        <p:nvSpPr>
          <p:cNvPr id="4" name="Rectangle 3">
            <a:extLst>
              <a:ext uri="{FF2B5EF4-FFF2-40B4-BE49-F238E27FC236}">
                <a16:creationId xmlns:a16="http://schemas.microsoft.com/office/drawing/2014/main" id="{18DD4E30-90D0-43D4-B6F7-36D1BF201EC9}"/>
              </a:ext>
            </a:extLst>
          </p:cNvPr>
          <p:cNvSpPr/>
          <p:nvPr/>
        </p:nvSpPr>
        <p:spPr>
          <a:xfrm>
            <a:off x="3101107" y="83128"/>
            <a:ext cx="5980548" cy="6764734"/>
          </a:xfrm>
          <a:prstGeom prst="rect">
            <a:avLst/>
          </a:prstGeom>
        </p:spPr>
        <p:txBody>
          <a:bodyPr vert="horz" lIns="91440" tIns="45720" rIns="91440" bIns="45720" rtlCol="0" anchor="ctr">
            <a:normAutofit/>
          </a:bodyPr>
          <a:lstStyle/>
          <a:p>
            <a:pPr>
              <a:lnSpc>
                <a:spcPct val="90000"/>
              </a:lnSpc>
              <a:spcAft>
                <a:spcPts val="450"/>
              </a:spcAft>
              <a:defRPr/>
            </a:pPr>
            <a:r>
              <a:rPr lang="en-US" sz="1400" dirty="0"/>
              <a:t>Possible structure (Word counts are suggested; they are not compulsory) </a:t>
            </a:r>
          </a:p>
          <a:p>
            <a:pPr indent="-228600">
              <a:lnSpc>
                <a:spcPct val="90000"/>
              </a:lnSpc>
              <a:spcAft>
                <a:spcPts val="450"/>
              </a:spcAft>
              <a:buFont typeface="Arial" panose="020B0604020202020204" pitchFamily="34" charset="0"/>
              <a:buChar char="•"/>
              <a:defRPr/>
            </a:pPr>
            <a:endParaRPr lang="en-US" sz="1400" dirty="0"/>
          </a:p>
          <a:p>
            <a:pPr indent="-228600">
              <a:lnSpc>
                <a:spcPct val="90000"/>
              </a:lnSpc>
              <a:spcAft>
                <a:spcPts val="450"/>
              </a:spcAft>
              <a:buFont typeface="Arial" panose="020B0604020202020204" pitchFamily="34" charset="0"/>
              <a:buChar char="•"/>
              <a:defRPr/>
            </a:pPr>
            <a:r>
              <a:rPr lang="en-US" sz="1400" b="1" dirty="0"/>
              <a:t>Introduction</a:t>
            </a:r>
            <a:r>
              <a:rPr lang="en-US" sz="1400" dirty="0"/>
              <a:t> (200 words) </a:t>
            </a:r>
          </a:p>
          <a:p>
            <a:pPr indent="-228600">
              <a:lnSpc>
                <a:spcPct val="90000"/>
              </a:lnSpc>
              <a:spcAft>
                <a:spcPts val="450"/>
              </a:spcAft>
              <a:buFont typeface="Arial" panose="020B0604020202020204" pitchFamily="34" charset="0"/>
              <a:buChar char="•"/>
              <a:defRPr/>
            </a:pPr>
            <a:r>
              <a:rPr lang="en-US" sz="1400" dirty="0"/>
              <a:t>In the introduction you need a very brief summary of the task you have been given and the aspect you have chosen to write about. You also need to give a brief outline of the context of the school. </a:t>
            </a:r>
          </a:p>
          <a:p>
            <a:pPr indent="-228600">
              <a:lnSpc>
                <a:spcPct val="90000"/>
              </a:lnSpc>
              <a:spcAft>
                <a:spcPts val="450"/>
              </a:spcAft>
              <a:buFont typeface="Arial" panose="020B0604020202020204" pitchFamily="34" charset="0"/>
              <a:buChar char="•"/>
              <a:defRPr/>
            </a:pPr>
            <a:endParaRPr lang="en-US" sz="1400" dirty="0"/>
          </a:p>
          <a:p>
            <a:pPr indent="-228600">
              <a:lnSpc>
                <a:spcPct val="90000"/>
              </a:lnSpc>
              <a:spcAft>
                <a:spcPts val="450"/>
              </a:spcAft>
              <a:buFont typeface="Arial" panose="020B0604020202020204" pitchFamily="34" charset="0"/>
              <a:buChar char="•"/>
              <a:defRPr/>
            </a:pPr>
            <a:r>
              <a:rPr lang="en-US" sz="1400" b="1" dirty="0"/>
              <a:t>Literature review </a:t>
            </a:r>
            <a:r>
              <a:rPr lang="en-US" sz="1400" dirty="0"/>
              <a:t>(800 words) </a:t>
            </a:r>
          </a:p>
          <a:p>
            <a:pPr indent="-228600">
              <a:lnSpc>
                <a:spcPct val="90000"/>
              </a:lnSpc>
              <a:spcAft>
                <a:spcPts val="450"/>
              </a:spcAft>
              <a:buFont typeface="Arial" panose="020B0604020202020204" pitchFamily="34" charset="0"/>
              <a:buChar char="•"/>
            </a:pPr>
            <a:r>
              <a:rPr lang="en-US" sz="1400" dirty="0"/>
              <a:t>Your literature </a:t>
            </a:r>
            <a:r>
              <a:rPr lang="en-US" sz="1400" dirty="0" err="1"/>
              <a:t>reviewat</a:t>
            </a:r>
            <a:r>
              <a:rPr lang="en-US" sz="1400" dirty="0"/>
              <a:t> a theoretical level of the school development process but it also need to show your </a:t>
            </a:r>
            <a:r>
              <a:rPr lang="en-US" sz="1400" dirty="0" err="1"/>
              <a:t>unde</a:t>
            </a:r>
            <a:r>
              <a:rPr lang="en-US" sz="1400" dirty="0"/>
              <a:t> needs to show your understanding </a:t>
            </a:r>
            <a:r>
              <a:rPr lang="en-US" sz="1400" dirty="0" err="1"/>
              <a:t>rstanding</a:t>
            </a:r>
            <a:r>
              <a:rPr lang="en-US" sz="1400" dirty="0"/>
              <a:t> of the aspect you have chosen as your focus, e.g. provision for EAL learners.</a:t>
            </a:r>
          </a:p>
          <a:p>
            <a:pPr indent="-228600">
              <a:lnSpc>
                <a:spcPct val="90000"/>
              </a:lnSpc>
              <a:spcAft>
                <a:spcPts val="450"/>
              </a:spcAft>
              <a:buFont typeface="Arial" panose="020B0604020202020204" pitchFamily="34" charset="0"/>
              <a:buChar char="•"/>
              <a:defRPr/>
            </a:pPr>
            <a:endParaRPr lang="en-US" sz="1400" dirty="0"/>
          </a:p>
          <a:p>
            <a:pPr indent="-228600">
              <a:lnSpc>
                <a:spcPct val="90000"/>
              </a:lnSpc>
              <a:spcAft>
                <a:spcPts val="450"/>
              </a:spcAft>
              <a:buFont typeface="Arial" panose="020B0604020202020204" pitchFamily="34" charset="0"/>
              <a:buChar char="•"/>
              <a:defRPr/>
            </a:pPr>
            <a:r>
              <a:rPr lang="en-US" sz="1400" b="1" dirty="0"/>
              <a:t>Developing an action point </a:t>
            </a:r>
            <a:r>
              <a:rPr lang="en-US" sz="1400" dirty="0"/>
              <a:t>(800 words)</a:t>
            </a:r>
          </a:p>
          <a:p>
            <a:pPr indent="-228600">
              <a:lnSpc>
                <a:spcPct val="90000"/>
              </a:lnSpc>
              <a:spcAft>
                <a:spcPts val="450"/>
              </a:spcAft>
              <a:buFont typeface="Arial" panose="020B0604020202020204" pitchFamily="34" charset="0"/>
              <a:buChar char="•"/>
              <a:defRPr/>
            </a:pPr>
            <a:r>
              <a:rPr lang="en-US" sz="1400" dirty="0"/>
              <a:t> In this section you need to discuss the School Development Plan (SDP), demonstrating your knowledge and understanding of the processes such as self-evaluation, data analysis, involving stakeholders, strategic planning, measuring impact, that the school will have used. You should constantly be applying a degree of criticality here.</a:t>
            </a:r>
          </a:p>
          <a:p>
            <a:pPr indent="-228600">
              <a:lnSpc>
                <a:spcPct val="90000"/>
              </a:lnSpc>
              <a:spcAft>
                <a:spcPts val="450"/>
              </a:spcAft>
              <a:buFont typeface="Arial" panose="020B0604020202020204" pitchFamily="34" charset="0"/>
              <a:buChar char="•"/>
              <a:defRPr/>
            </a:pPr>
            <a:endParaRPr lang="en-US" sz="1400" dirty="0"/>
          </a:p>
          <a:p>
            <a:pPr indent="-228600">
              <a:lnSpc>
                <a:spcPct val="90000"/>
              </a:lnSpc>
              <a:spcAft>
                <a:spcPts val="450"/>
              </a:spcAft>
              <a:buFont typeface="Arial" panose="020B0604020202020204" pitchFamily="34" charset="0"/>
              <a:buChar char="•"/>
              <a:defRPr/>
            </a:pPr>
            <a:r>
              <a:rPr lang="en-US" sz="1400" b="1" dirty="0"/>
              <a:t>Reflection and evaluation </a:t>
            </a:r>
            <a:r>
              <a:rPr lang="en-US" sz="1400" dirty="0"/>
              <a:t>(500 words) This section needs to be a review of the development in which you reflect and evaluate what the school has done. It is important that you also make practical suggestions based on your knowledge of theory and practice as to how things could be done differently. </a:t>
            </a:r>
          </a:p>
          <a:p>
            <a:pPr indent="-228600">
              <a:lnSpc>
                <a:spcPct val="90000"/>
              </a:lnSpc>
              <a:spcAft>
                <a:spcPts val="450"/>
              </a:spcAft>
              <a:buFont typeface="Arial" panose="020B0604020202020204" pitchFamily="34" charset="0"/>
              <a:buChar char="•"/>
              <a:defRPr/>
            </a:pPr>
            <a:endParaRPr lang="en-US" sz="1400" dirty="0"/>
          </a:p>
          <a:p>
            <a:pPr indent="-228600">
              <a:lnSpc>
                <a:spcPct val="90000"/>
              </a:lnSpc>
              <a:spcAft>
                <a:spcPts val="450"/>
              </a:spcAft>
              <a:buFont typeface="Arial" panose="020B0604020202020204" pitchFamily="34" charset="0"/>
              <a:buChar char="•"/>
              <a:defRPr/>
            </a:pPr>
            <a:r>
              <a:rPr lang="en-US" sz="1400" b="1" dirty="0"/>
              <a:t>Conclusion</a:t>
            </a:r>
            <a:r>
              <a:rPr lang="en-US" sz="1400" dirty="0"/>
              <a:t> (200 words) </a:t>
            </a:r>
          </a:p>
          <a:p>
            <a:pPr indent="-228600">
              <a:lnSpc>
                <a:spcPct val="90000"/>
              </a:lnSpc>
              <a:spcAft>
                <a:spcPts val="450"/>
              </a:spcAft>
              <a:buFont typeface="Arial" panose="020B0604020202020204" pitchFamily="34" charset="0"/>
              <a:buChar char="•"/>
              <a:defRPr/>
            </a:pPr>
            <a:r>
              <a:rPr lang="en-US" sz="1400" dirty="0"/>
              <a:t>As in component 1, you need to briefly summarize the assignment, explain what you have learnt from it and how this is going to influence you professionally in the future.</a:t>
            </a:r>
          </a:p>
        </p:txBody>
      </p:sp>
    </p:spTree>
    <p:extLst>
      <p:ext uri="{BB962C8B-B14F-4D97-AF65-F5344CB8AC3E}">
        <p14:creationId xmlns:p14="http://schemas.microsoft.com/office/powerpoint/2010/main" val="3506969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1511619" y="1131094"/>
            <a:ext cx="2880064" cy="1269596"/>
          </a:xfrm>
          <a:prstGeom prst="rect">
            <a:avLst/>
          </a:prstGeom>
        </p:spPr>
        <p:txBody>
          <a:bodyPr rot="0" spcFirstLastPara="0" vertOverflow="overflow" horzOverflow="overflow" vert="horz" wrap="square" lIns="68580" tIns="34290" rIns="68580" bIns="34290" numCol="1" spcCol="0" rtlCol="0" fromWordArt="0" anchor="ctr" anchorCtr="0" forceAA="0" compatLnSpc="1">
            <a:prstTxWarp prst="textNoShape">
              <a:avLst/>
            </a:prstTxWarp>
            <a:normAutofit/>
          </a:bodyPr>
          <a:lstStyle/>
          <a:p>
            <a:br>
              <a:rPr lang="en-US" sz="2775"/>
            </a:br>
            <a:br>
              <a:rPr lang="en-US" sz="2775"/>
            </a:br>
            <a:endParaRPr lang="en-US" sz="2775"/>
          </a:p>
          <a:p>
            <a:pPr marL="257175" indent="-257175"/>
            <a:endParaRPr lang="en-US" sz="2775"/>
          </a:p>
        </p:txBody>
      </p:sp>
      <p:sp>
        <p:nvSpPr>
          <p:cNvPr id="2" name="TextBox 1">
            <a:extLst>
              <a:ext uri="{FF2B5EF4-FFF2-40B4-BE49-F238E27FC236}">
                <a16:creationId xmlns:a16="http://schemas.microsoft.com/office/drawing/2014/main" id="{EC8236FF-DAFF-463B-90B3-0318C8E5605C}"/>
              </a:ext>
            </a:extLst>
          </p:cNvPr>
          <p:cNvSpPr txBox="1"/>
          <p:nvPr/>
        </p:nvSpPr>
        <p:spPr>
          <a:xfrm>
            <a:off x="391194" y="602841"/>
            <a:ext cx="4825041" cy="5943432"/>
          </a:xfrm>
          <a:prstGeom prst="rect">
            <a:avLst/>
          </a:prstGeom>
        </p:spPr>
        <p:txBody>
          <a:bodyPr vert="horz" lIns="68580" tIns="34290" rIns="68580" bIns="34290" rtlCol="0">
            <a:normAutofit/>
          </a:bodyPr>
          <a:lstStyle/>
          <a:p>
            <a:pPr>
              <a:lnSpc>
                <a:spcPct val="90000"/>
              </a:lnSpc>
              <a:spcAft>
                <a:spcPts val="450"/>
              </a:spcAft>
            </a:pPr>
            <a:r>
              <a:rPr lang="en-US" sz="2000" b="1" dirty="0"/>
              <a:t>Literature review/</a:t>
            </a:r>
            <a:r>
              <a:rPr lang="en-US" sz="2000" b="1" dirty="0" err="1"/>
              <a:t>Adolygiad</a:t>
            </a:r>
            <a:r>
              <a:rPr lang="en-US" sz="2000" b="1" dirty="0"/>
              <a:t> </a:t>
            </a:r>
            <a:r>
              <a:rPr lang="en-US" sz="2000" b="1" dirty="0" err="1"/>
              <a:t>Llenyddiaeth</a:t>
            </a:r>
            <a:r>
              <a:rPr lang="en-US" sz="2000" b="1" dirty="0"/>
              <a:t> (800 words/ o </a:t>
            </a:r>
            <a:r>
              <a:rPr lang="en-US" sz="2000" b="1" dirty="0" err="1"/>
              <a:t>eiriau</a:t>
            </a:r>
            <a:r>
              <a:rPr lang="en-US" sz="2000" b="1" dirty="0"/>
              <a:t>)</a:t>
            </a:r>
          </a:p>
          <a:p>
            <a:pPr>
              <a:lnSpc>
                <a:spcPct val="90000"/>
              </a:lnSpc>
              <a:spcAft>
                <a:spcPts val="450"/>
              </a:spcAft>
            </a:pPr>
            <a:endParaRPr lang="en-US" sz="2000" b="1" dirty="0"/>
          </a:p>
          <a:p>
            <a:pPr>
              <a:lnSpc>
                <a:spcPct val="90000"/>
              </a:lnSpc>
              <a:spcAft>
                <a:spcPts val="450"/>
              </a:spcAft>
            </a:pPr>
            <a:r>
              <a:rPr lang="en-US" sz="2000" dirty="0"/>
              <a:t>Your literature review needs to show your understanding at a </a:t>
            </a:r>
            <a:r>
              <a:rPr lang="en-US" sz="2000" dirty="0">
                <a:solidFill>
                  <a:srgbClr val="FF0000"/>
                </a:solidFill>
              </a:rPr>
              <a:t>theoretical level of the school development plan process </a:t>
            </a:r>
            <a:r>
              <a:rPr lang="en-US" sz="2000" dirty="0"/>
              <a:t>but also </a:t>
            </a:r>
            <a:r>
              <a:rPr lang="en-US" sz="2000" dirty="0">
                <a:solidFill>
                  <a:schemeClr val="accent1">
                    <a:lumMod val="75000"/>
                  </a:schemeClr>
                </a:solidFill>
              </a:rPr>
              <a:t>needs to show your understanding of the aspect you have chosen as your focus </a:t>
            </a:r>
            <a:r>
              <a:rPr lang="en-US" sz="2000" dirty="0" err="1"/>
              <a:t>eg</a:t>
            </a:r>
            <a:r>
              <a:rPr lang="en-US" sz="2000" dirty="0"/>
              <a:t> provision for EAL learners</a:t>
            </a:r>
          </a:p>
          <a:p>
            <a:pPr>
              <a:lnSpc>
                <a:spcPct val="90000"/>
              </a:lnSpc>
              <a:spcAft>
                <a:spcPts val="450"/>
              </a:spcAft>
            </a:pPr>
            <a:endParaRPr lang="en-US" sz="2000" dirty="0"/>
          </a:p>
          <a:p>
            <a:pPr>
              <a:lnSpc>
                <a:spcPct val="90000"/>
              </a:lnSpc>
              <a:spcAft>
                <a:spcPts val="450"/>
              </a:spcAft>
            </a:pPr>
            <a:r>
              <a:rPr lang="en-GB" sz="2000" dirty="0"/>
              <a:t>Mae </a:t>
            </a:r>
            <a:r>
              <a:rPr lang="en-GB" sz="2000" dirty="0" err="1"/>
              <a:t>angen</a:t>
            </a:r>
            <a:r>
              <a:rPr lang="en-GB" sz="2000" dirty="0"/>
              <a:t> </a:t>
            </a:r>
            <a:r>
              <a:rPr lang="en-GB" sz="2000" dirty="0" err="1"/>
              <a:t>i’ch</a:t>
            </a:r>
            <a:r>
              <a:rPr lang="en-GB" sz="2000" dirty="0"/>
              <a:t> </a:t>
            </a:r>
            <a:r>
              <a:rPr lang="en-GB" sz="2000" dirty="0" err="1"/>
              <a:t>adolygiad</a:t>
            </a:r>
            <a:r>
              <a:rPr lang="en-GB" sz="2000" dirty="0"/>
              <a:t> </a:t>
            </a:r>
            <a:r>
              <a:rPr lang="en-GB" sz="2000" dirty="0" err="1"/>
              <a:t>llenyddiaeth</a:t>
            </a:r>
            <a:r>
              <a:rPr lang="en-GB" sz="2000" dirty="0"/>
              <a:t> </a:t>
            </a:r>
            <a:r>
              <a:rPr lang="en-GB" sz="2000" dirty="0" err="1"/>
              <a:t>ddangos</a:t>
            </a:r>
            <a:r>
              <a:rPr lang="en-GB" sz="2000" dirty="0"/>
              <a:t> </a:t>
            </a:r>
            <a:r>
              <a:rPr lang="en-GB" sz="2000" dirty="0" err="1"/>
              <a:t>eich</a:t>
            </a:r>
            <a:r>
              <a:rPr lang="en-GB" sz="2000" dirty="0"/>
              <a:t> </a:t>
            </a:r>
            <a:r>
              <a:rPr lang="en-GB" sz="2000" dirty="0" err="1"/>
              <a:t>dealltwriaeth</a:t>
            </a:r>
            <a:r>
              <a:rPr lang="en-GB" sz="2000" dirty="0"/>
              <a:t> </a:t>
            </a:r>
            <a:r>
              <a:rPr lang="en-GB" sz="2000" dirty="0" err="1"/>
              <a:t>ar</a:t>
            </a:r>
            <a:r>
              <a:rPr lang="en-GB" sz="2000" dirty="0"/>
              <a:t> </a:t>
            </a:r>
            <a:r>
              <a:rPr lang="en-GB" sz="2000" dirty="0" err="1">
                <a:solidFill>
                  <a:srgbClr val="FF0000"/>
                </a:solidFill>
              </a:rPr>
              <a:t>lefel</a:t>
            </a:r>
            <a:r>
              <a:rPr lang="en-GB" sz="2000" dirty="0">
                <a:solidFill>
                  <a:srgbClr val="FF0000"/>
                </a:solidFill>
              </a:rPr>
              <a:t> </a:t>
            </a:r>
            <a:r>
              <a:rPr lang="en-GB" sz="2000" dirty="0" err="1">
                <a:solidFill>
                  <a:srgbClr val="FF0000"/>
                </a:solidFill>
              </a:rPr>
              <a:t>ddamcaniaethol</a:t>
            </a:r>
            <a:r>
              <a:rPr lang="en-GB" sz="2000" dirty="0">
                <a:solidFill>
                  <a:srgbClr val="FF0000"/>
                </a:solidFill>
              </a:rPr>
              <a:t> </a:t>
            </a:r>
            <a:r>
              <a:rPr lang="en-GB" sz="2000" dirty="0" err="1">
                <a:solidFill>
                  <a:srgbClr val="FF0000"/>
                </a:solidFill>
              </a:rPr>
              <a:t>o’r</a:t>
            </a:r>
            <a:r>
              <a:rPr lang="en-GB" sz="2000" dirty="0">
                <a:solidFill>
                  <a:srgbClr val="FF0000"/>
                </a:solidFill>
              </a:rPr>
              <a:t> broses </a:t>
            </a:r>
            <a:r>
              <a:rPr lang="en-GB" sz="2000" dirty="0" err="1">
                <a:solidFill>
                  <a:srgbClr val="FF0000"/>
                </a:solidFill>
              </a:rPr>
              <a:t>ddatblygu</a:t>
            </a:r>
            <a:r>
              <a:rPr lang="en-GB" sz="2000" dirty="0">
                <a:solidFill>
                  <a:srgbClr val="FF0000"/>
                </a:solidFill>
              </a:rPr>
              <a:t> </a:t>
            </a:r>
            <a:r>
              <a:rPr lang="en-GB" sz="2000" dirty="0" err="1">
                <a:solidFill>
                  <a:srgbClr val="FF0000"/>
                </a:solidFill>
              </a:rPr>
              <a:t>ysgol</a:t>
            </a:r>
            <a:r>
              <a:rPr lang="en-GB" sz="2000" dirty="0">
                <a:solidFill>
                  <a:srgbClr val="FF0000"/>
                </a:solidFill>
              </a:rPr>
              <a:t> </a:t>
            </a:r>
            <a:r>
              <a:rPr lang="en-GB" sz="2000" dirty="0" err="1"/>
              <a:t>ond</a:t>
            </a:r>
            <a:r>
              <a:rPr lang="en-GB" sz="2000" dirty="0"/>
              <a:t> </a:t>
            </a:r>
            <a:r>
              <a:rPr lang="en-GB" sz="2000" dirty="0" err="1"/>
              <a:t>mae</a:t>
            </a:r>
            <a:r>
              <a:rPr lang="en-GB" sz="2000" dirty="0"/>
              <a:t> </a:t>
            </a:r>
            <a:r>
              <a:rPr lang="en-GB" sz="2000" dirty="0" err="1"/>
              <a:t>angen</a:t>
            </a:r>
            <a:r>
              <a:rPr lang="en-GB" sz="2000" dirty="0"/>
              <a:t> </a:t>
            </a:r>
            <a:r>
              <a:rPr lang="en-GB" sz="2000" dirty="0" err="1"/>
              <a:t>iddo</a:t>
            </a:r>
            <a:r>
              <a:rPr lang="en-GB" sz="2000" dirty="0"/>
              <a:t> </a:t>
            </a:r>
            <a:r>
              <a:rPr lang="en-GB" sz="2000" dirty="0" err="1">
                <a:solidFill>
                  <a:schemeClr val="accent1">
                    <a:lumMod val="75000"/>
                  </a:schemeClr>
                </a:solidFill>
              </a:rPr>
              <a:t>hefyd</a:t>
            </a:r>
            <a:r>
              <a:rPr lang="en-GB" sz="2000" dirty="0">
                <a:solidFill>
                  <a:schemeClr val="accent1">
                    <a:lumMod val="75000"/>
                  </a:schemeClr>
                </a:solidFill>
              </a:rPr>
              <a:t> </a:t>
            </a:r>
            <a:r>
              <a:rPr lang="en-GB" sz="2000" dirty="0" err="1">
                <a:solidFill>
                  <a:schemeClr val="accent1">
                    <a:lumMod val="75000"/>
                  </a:schemeClr>
                </a:solidFill>
              </a:rPr>
              <a:t>ddangos</a:t>
            </a:r>
            <a:r>
              <a:rPr lang="en-GB" sz="2000" dirty="0">
                <a:solidFill>
                  <a:schemeClr val="accent1">
                    <a:lumMod val="75000"/>
                  </a:schemeClr>
                </a:solidFill>
              </a:rPr>
              <a:t> </a:t>
            </a:r>
            <a:r>
              <a:rPr lang="en-GB" sz="2000" dirty="0" err="1">
                <a:solidFill>
                  <a:schemeClr val="accent1">
                    <a:lumMod val="75000"/>
                  </a:schemeClr>
                </a:solidFill>
              </a:rPr>
              <a:t>eich</a:t>
            </a:r>
            <a:r>
              <a:rPr lang="en-GB" sz="2000" dirty="0">
                <a:solidFill>
                  <a:schemeClr val="accent1">
                    <a:lumMod val="75000"/>
                  </a:schemeClr>
                </a:solidFill>
              </a:rPr>
              <a:t> </a:t>
            </a:r>
            <a:r>
              <a:rPr lang="en-GB" sz="2000" dirty="0" err="1">
                <a:solidFill>
                  <a:schemeClr val="accent1">
                    <a:lumMod val="75000"/>
                  </a:schemeClr>
                </a:solidFill>
              </a:rPr>
              <a:t>dealltwriaeth</a:t>
            </a:r>
            <a:r>
              <a:rPr lang="en-GB" sz="2000" dirty="0">
                <a:solidFill>
                  <a:schemeClr val="accent1">
                    <a:lumMod val="75000"/>
                  </a:schemeClr>
                </a:solidFill>
              </a:rPr>
              <a:t> </a:t>
            </a:r>
            <a:r>
              <a:rPr lang="en-GB" sz="2000" dirty="0" err="1">
                <a:solidFill>
                  <a:schemeClr val="accent1">
                    <a:lumMod val="75000"/>
                  </a:schemeClr>
                </a:solidFill>
              </a:rPr>
              <a:t>o’r</a:t>
            </a:r>
            <a:r>
              <a:rPr lang="en-GB" sz="2000" dirty="0">
                <a:solidFill>
                  <a:schemeClr val="accent1">
                    <a:lumMod val="75000"/>
                  </a:schemeClr>
                </a:solidFill>
              </a:rPr>
              <a:t> </a:t>
            </a:r>
            <a:r>
              <a:rPr lang="en-GB" sz="2000" dirty="0" err="1">
                <a:solidFill>
                  <a:schemeClr val="accent1">
                    <a:lumMod val="75000"/>
                  </a:schemeClr>
                </a:solidFill>
              </a:rPr>
              <a:t>agwedd</a:t>
            </a:r>
            <a:r>
              <a:rPr lang="en-GB" sz="2000" dirty="0">
                <a:solidFill>
                  <a:schemeClr val="accent1">
                    <a:lumMod val="75000"/>
                  </a:schemeClr>
                </a:solidFill>
              </a:rPr>
              <a:t> </a:t>
            </a:r>
            <a:r>
              <a:rPr lang="en-GB" sz="2000" dirty="0" err="1">
                <a:solidFill>
                  <a:schemeClr val="accent1">
                    <a:lumMod val="75000"/>
                  </a:schemeClr>
                </a:solidFill>
              </a:rPr>
              <a:t>rydych</a:t>
            </a:r>
            <a:r>
              <a:rPr lang="en-GB" sz="2000" dirty="0">
                <a:solidFill>
                  <a:schemeClr val="accent1">
                    <a:lumMod val="75000"/>
                  </a:schemeClr>
                </a:solidFill>
              </a:rPr>
              <a:t> </a:t>
            </a:r>
            <a:r>
              <a:rPr lang="en-GB" sz="2000" dirty="0" err="1">
                <a:solidFill>
                  <a:schemeClr val="accent1">
                    <a:lumMod val="75000"/>
                  </a:schemeClr>
                </a:solidFill>
              </a:rPr>
              <a:t>wedi’i</a:t>
            </a:r>
            <a:r>
              <a:rPr lang="en-GB" sz="2000" dirty="0">
                <a:solidFill>
                  <a:schemeClr val="accent1">
                    <a:lumMod val="75000"/>
                  </a:schemeClr>
                </a:solidFill>
              </a:rPr>
              <a:t> </a:t>
            </a:r>
            <a:r>
              <a:rPr lang="en-GB" sz="2000" dirty="0" err="1">
                <a:solidFill>
                  <a:schemeClr val="accent1">
                    <a:lumMod val="75000"/>
                  </a:schemeClr>
                </a:solidFill>
              </a:rPr>
              <a:t>dewis</a:t>
            </a:r>
            <a:r>
              <a:rPr lang="en-GB" sz="2000" dirty="0">
                <a:solidFill>
                  <a:schemeClr val="accent1">
                    <a:lumMod val="75000"/>
                  </a:schemeClr>
                </a:solidFill>
              </a:rPr>
              <a:t> </a:t>
            </a:r>
            <a:r>
              <a:rPr lang="en-GB" sz="2000" dirty="0" err="1">
                <a:solidFill>
                  <a:schemeClr val="accent1">
                    <a:lumMod val="75000"/>
                  </a:schemeClr>
                </a:solidFill>
              </a:rPr>
              <a:t>fel</a:t>
            </a:r>
            <a:r>
              <a:rPr lang="en-GB" sz="2000" dirty="0">
                <a:solidFill>
                  <a:schemeClr val="accent1">
                    <a:lumMod val="75000"/>
                  </a:schemeClr>
                </a:solidFill>
              </a:rPr>
              <a:t> </a:t>
            </a:r>
            <a:r>
              <a:rPr lang="en-GB" sz="2000" dirty="0" err="1">
                <a:solidFill>
                  <a:schemeClr val="accent1">
                    <a:lumMod val="75000"/>
                  </a:schemeClr>
                </a:solidFill>
              </a:rPr>
              <a:t>eich</a:t>
            </a:r>
            <a:r>
              <a:rPr lang="en-GB" sz="2000" dirty="0">
                <a:solidFill>
                  <a:schemeClr val="accent1">
                    <a:lumMod val="75000"/>
                  </a:schemeClr>
                </a:solidFill>
              </a:rPr>
              <a:t> </a:t>
            </a:r>
            <a:r>
              <a:rPr lang="en-GB" sz="2000" dirty="0" err="1">
                <a:solidFill>
                  <a:schemeClr val="accent1">
                    <a:lumMod val="75000"/>
                  </a:schemeClr>
                </a:solidFill>
              </a:rPr>
              <a:t>ffocws</a:t>
            </a:r>
            <a:r>
              <a:rPr lang="en-GB" sz="2000" dirty="0">
                <a:solidFill>
                  <a:schemeClr val="accent1">
                    <a:lumMod val="75000"/>
                  </a:schemeClr>
                </a:solidFill>
              </a:rPr>
              <a:t>,</a:t>
            </a:r>
            <a:r>
              <a:rPr lang="en-GB" sz="2000" dirty="0"/>
              <a:t> </a:t>
            </a:r>
            <a:r>
              <a:rPr lang="en-GB" sz="2000" dirty="0" err="1"/>
              <a:t>e.e.</a:t>
            </a:r>
            <a:r>
              <a:rPr lang="en-GB" sz="2000" dirty="0"/>
              <a:t> </a:t>
            </a:r>
            <a:r>
              <a:rPr lang="en-GB" sz="2000" dirty="0" err="1"/>
              <a:t>darpariaeth</a:t>
            </a:r>
            <a:r>
              <a:rPr lang="en-GB" sz="2000" dirty="0"/>
              <a:t> </a:t>
            </a:r>
            <a:r>
              <a:rPr lang="en-GB" sz="2000" dirty="0" err="1"/>
              <a:t>ar</a:t>
            </a:r>
            <a:r>
              <a:rPr lang="en-GB" sz="2000" dirty="0"/>
              <a:t> </a:t>
            </a:r>
            <a:r>
              <a:rPr lang="en-GB" sz="2000" dirty="0" err="1"/>
              <a:t>gyfer</a:t>
            </a:r>
            <a:r>
              <a:rPr lang="en-GB" sz="2000" dirty="0"/>
              <a:t> </a:t>
            </a:r>
            <a:r>
              <a:rPr lang="en-GB" sz="2000" dirty="0" err="1"/>
              <a:t>dysgwyr</a:t>
            </a:r>
            <a:r>
              <a:rPr lang="en-GB" sz="2000" dirty="0"/>
              <a:t> </a:t>
            </a:r>
            <a:r>
              <a:rPr lang="en-GB" sz="2000" dirty="0" err="1"/>
              <a:t>Saesneg</a:t>
            </a:r>
            <a:r>
              <a:rPr lang="en-GB" sz="2000" dirty="0"/>
              <a:t> </a:t>
            </a:r>
            <a:r>
              <a:rPr lang="en-GB" sz="2000" dirty="0" err="1"/>
              <a:t>fel</a:t>
            </a:r>
            <a:r>
              <a:rPr lang="en-GB" sz="2000" dirty="0"/>
              <a:t> Iaith </a:t>
            </a:r>
            <a:r>
              <a:rPr lang="en-GB" sz="2000" dirty="0" err="1"/>
              <a:t>Ychwanegol</a:t>
            </a:r>
            <a:endParaRPr lang="en-US" sz="2000"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l="14810" r="39450" b="-1"/>
          <a:stretch/>
        </p:blipFill>
        <p:spPr>
          <a:xfrm>
            <a:off x="5306516" y="602841"/>
            <a:ext cx="3551147" cy="5143490"/>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206393" y="3683414"/>
            <a:ext cx="6523142" cy="1839516"/>
          </a:xfrm>
          <a:prstGeom prst="rect">
            <a:avLst/>
          </a:prstGeom>
        </p:spPr>
        <p:txBody>
          <a:bodyPr rot="0" spcFirstLastPara="0" vertOverflow="overflow" horzOverflow="overflow" vert="horz" lIns="68580" tIns="34290" rIns="68580" bIns="34290" numCol="1" spcCol="0" rtlCol="0" fromWordArt="0" anchor="ctr" anchorCtr="0" forceAA="0" compatLnSpc="1">
            <a:prstTxWarp prst="textNoShape">
              <a:avLst/>
            </a:prstTxWarp>
            <a:normAutofit/>
          </a:bodyPr>
          <a:lstStyle/>
          <a:p>
            <a:pPr>
              <a:lnSpc>
                <a:spcPct val="90000"/>
              </a:lnSpc>
              <a:spcAft>
                <a:spcPts val="338"/>
              </a:spcAft>
            </a:pPr>
            <a:endParaRPr lang="en-US" sz="1200" dirty="0"/>
          </a:p>
        </p:txBody>
      </p:sp>
    </p:spTree>
    <p:extLst>
      <p:ext uri="{BB962C8B-B14F-4D97-AF65-F5344CB8AC3E}">
        <p14:creationId xmlns:p14="http://schemas.microsoft.com/office/powerpoint/2010/main" val="332217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FE1C85D-EC8C-4758-8D46-5060C6C64CB0}"/>
              </a:ext>
            </a:extLst>
          </p:cNvPr>
          <p:cNvSpPr txBox="1">
            <a:spLocks noGrp="1"/>
          </p:cNvSpPr>
          <p:nvPr>
            <p:ph type="title"/>
          </p:nvPr>
        </p:nvSpPr>
        <p:spPr>
          <a:xfrm>
            <a:off x="1511619" y="1131094"/>
            <a:ext cx="2880064" cy="1269596"/>
          </a:xfrm>
          <a:prstGeom prst="rect">
            <a:avLst/>
          </a:prstGeom>
        </p:spPr>
        <p:txBody>
          <a:bodyPr rot="0" spcFirstLastPara="0" vertOverflow="overflow" horzOverflow="overflow" vert="horz" wrap="square" lIns="68580" tIns="34290" rIns="68580" bIns="34290" numCol="1" spcCol="0" rtlCol="0" fromWordArt="0" anchor="ctr" anchorCtr="0" forceAA="0" compatLnSpc="1">
            <a:prstTxWarp prst="textNoShape">
              <a:avLst/>
            </a:prstTxWarp>
            <a:normAutofit/>
          </a:bodyPr>
          <a:lstStyle/>
          <a:p>
            <a:br>
              <a:rPr lang="en-US" sz="2775"/>
            </a:br>
            <a:br>
              <a:rPr lang="en-US" sz="2775"/>
            </a:br>
            <a:endParaRPr lang="en-US" sz="2775"/>
          </a:p>
          <a:p>
            <a:pPr marL="257175" indent="-257175"/>
            <a:endParaRPr lang="en-US" sz="2775"/>
          </a:p>
        </p:txBody>
      </p:sp>
      <p:sp>
        <p:nvSpPr>
          <p:cNvPr id="2" name="TextBox 1">
            <a:extLst>
              <a:ext uri="{FF2B5EF4-FFF2-40B4-BE49-F238E27FC236}">
                <a16:creationId xmlns:a16="http://schemas.microsoft.com/office/drawing/2014/main" id="{EC8236FF-DAFF-463B-90B3-0318C8E5605C}"/>
              </a:ext>
            </a:extLst>
          </p:cNvPr>
          <p:cNvSpPr txBox="1"/>
          <p:nvPr/>
        </p:nvSpPr>
        <p:spPr>
          <a:xfrm>
            <a:off x="453981" y="667900"/>
            <a:ext cx="5309510" cy="5143490"/>
          </a:xfrm>
          <a:prstGeom prst="rect">
            <a:avLst/>
          </a:prstGeom>
        </p:spPr>
        <p:txBody>
          <a:bodyPr vert="horz" lIns="68580" tIns="34290" rIns="68580" bIns="34290" rtlCol="0">
            <a:normAutofit lnSpcReduction="10000"/>
          </a:bodyPr>
          <a:lstStyle/>
          <a:p>
            <a:pPr>
              <a:lnSpc>
                <a:spcPct val="90000"/>
              </a:lnSpc>
              <a:spcAft>
                <a:spcPts val="450"/>
              </a:spcAft>
            </a:pPr>
            <a:r>
              <a:rPr lang="en-US" b="1" dirty="0" err="1">
                <a:highlight>
                  <a:srgbClr val="00FF00"/>
                </a:highlight>
              </a:rPr>
              <a:t>Datblygu</a:t>
            </a:r>
            <a:r>
              <a:rPr lang="en-US" b="1" dirty="0">
                <a:highlight>
                  <a:srgbClr val="00FF00"/>
                </a:highlight>
              </a:rPr>
              <a:t> </a:t>
            </a:r>
            <a:r>
              <a:rPr lang="en-US" b="1" dirty="0" err="1">
                <a:highlight>
                  <a:srgbClr val="00FF00"/>
                </a:highlight>
              </a:rPr>
              <a:t>Pwynt</a:t>
            </a:r>
            <a:r>
              <a:rPr lang="en-US" b="1" dirty="0">
                <a:highlight>
                  <a:srgbClr val="00FF00"/>
                </a:highlight>
              </a:rPr>
              <a:t> </a:t>
            </a:r>
            <a:r>
              <a:rPr lang="en-US" b="1" dirty="0" err="1">
                <a:highlight>
                  <a:srgbClr val="00FF00"/>
                </a:highlight>
              </a:rPr>
              <a:t>Gweithredu</a:t>
            </a:r>
            <a:r>
              <a:rPr lang="en-US" b="1" dirty="0">
                <a:highlight>
                  <a:srgbClr val="00FF00"/>
                </a:highlight>
              </a:rPr>
              <a:t>/</a:t>
            </a:r>
          </a:p>
          <a:p>
            <a:pPr>
              <a:lnSpc>
                <a:spcPct val="90000"/>
              </a:lnSpc>
              <a:spcAft>
                <a:spcPts val="450"/>
              </a:spcAft>
            </a:pPr>
            <a:r>
              <a:rPr lang="en-US" b="1" dirty="0">
                <a:highlight>
                  <a:srgbClr val="00FF00"/>
                </a:highlight>
              </a:rPr>
              <a:t>Developing an Action Point </a:t>
            </a:r>
          </a:p>
          <a:p>
            <a:pPr>
              <a:lnSpc>
                <a:spcPct val="90000"/>
              </a:lnSpc>
              <a:spcAft>
                <a:spcPts val="450"/>
              </a:spcAft>
            </a:pPr>
            <a:r>
              <a:rPr lang="en-US" b="1" dirty="0"/>
              <a:t>(800 o </a:t>
            </a:r>
            <a:r>
              <a:rPr lang="en-US" b="1" dirty="0" err="1"/>
              <a:t>eiriau</a:t>
            </a:r>
            <a:r>
              <a:rPr lang="en-US" b="1" dirty="0"/>
              <a:t>/words)</a:t>
            </a:r>
          </a:p>
          <a:p>
            <a:pPr>
              <a:lnSpc>
                <a:spcPct val="90000"/>
              </a:lnSpc>
              <a:spcAft>
                <a:spcPts val="450"/>
              </a:spcAft>
            </a:pPr>
            <a:endParaRPr lang="en-US" b="1" dirty="0"/>
          </a:p>
          <a:p>
            <a:pPr>
              <a:lnSpc>
                <a:spcPct val="90000"/>
              </a:lnSpc>
              <a:spcAft>
                <a:spcPts val="450"/>
              </a:spcAft>
            </a:pPr>
            <a:endParaRPr lang="en-US" b="1" dirty="0"/>
          </a:p>
          <a:p>
            <a:pPr>
              <a:lnSpc>
                <a:spcPct val="90000"/>
              </a:lnSpc>
              <a:spcAft>
                <a:spcPts val="450"/>
              </a:spcAft>
            </a:pPr>
            <a:r>
              <a:rPr lang="en-GB" dirty="0">
                <a:ea typeface="Arial" panose="020B0604020202020204" pitchFamily="34" charset="0"/>
              </a:rPr>
              <a:t>Yn </a:t>
            </a:r>
            <a:r>
              <a:rPr lang="en-GB" dirty="0" err="1">
                <a:ea typeface="Arial" panose="020B0604020202020204" pitchFamily="34" charset="0"/>
              </a:rPr>
              <a:t>yr</a:t>
            </a:r>
            <a:r>
              <a:rPr lang="en-GB" dirty="0">
                <a:ea typeface="Arial" panose="020B0604020202020204" pitchFamily="34" charset="0"/>
              </a:rPr>
              <a:t> </a:t>
            </a:r>
            <a:r>
              <a:rPr lang="en-GB" dirty="0" err="1">
                <a:ea typeface="Arial" panose="020B0604020202020204" pitchFamily="34" charset="0"/>
              </a:rPr>
              <a:t>adran</a:t>
            </a:r>
            <a:r>
              <a:rPr lang="en-GB" dirty="0">
                <a:ea typeface="Arial" panose="020B0604020202020204" pitchFamily="34" charset="0"/>
              </a:rPr>
              <a:t> hon </a:t>
            </a:r>
            <a:r>
              <a:rPr lang="en-GB" dirty="0" err="1">
                <a:ea typeface="Arial" panose="020B0604020202020204" pitchFamily="34" charset="0"/>
              </a:rPr>
              <a:t>mae</a:t>
            </a:r>
            <a:r>
              <a:rPr lang="en-GB" dirty="0">
                <a:ea typeface="Arial" panose="020B0604020202020204" pitchFamily="34" charset="0"/>
              </a:rPr>
              <a:t> </a:t>
            </a:r>
            <a:r>
              <a:rPr lang="en-GB" dirty="0" err="1">
                <a:ea typeface="Arial" panose="020B0604020202020204" pitchFamily="34" charset="0"/>
              </a:rPr>
              <a:t>angen</a:t>
            </a:r>
            <a:r>
              <a:rPr lang="en-GB" dirty="0">
                <a:ea typeface="Arial" panose="020B0604020202020204" pitchFamily="34" charset="0"/>
              </a:rPr>
              <a:t> i chi </a:t>
            </a:r>
            <a:r>
              <a:rPr lang="en-GB" dirty="0" err="1">
                <a:ea typeface="Arial" panose="020B0604020202020204" pitchFamily="34" charset="0"/>
              </a:rPr>
              <a:t>drafod</a:t>
            </a:r>
            <a:r>
              <a:rPr lang="en-GB" dirty="0">
                <a:ea typeface="Arial" panose="020B0604020202020204" pitchFamily="34" charset="0"/>
              </a:rPr>
              <a:t> y </a:t>
            </a:r>
            <a:r>
              <a:rPr lang="en-GB" dirty="0" err="1">
                <a:ea typeface="Arial" panose="020B0604020202020204" pitchFamily="34" charset="0"/>
              </a:rPr>
              <a:t>Cynllun</a:t>
            </a:r>
            <a:r>
              <a:rPr lang="en-GB" dirty="0">
                <a:ea typeface="Arial" panose="020B0604020202020204" pitchFamily="34" charset="0"/>
              </a:rPr>
              <a:t> Datblygu Ysgol, </a:t>
            </a:r>
            <a:r>
              <a:rPr lang="en-GB" dirty="0" err="1">
                <a:ea typeface="Arial" panose="020B0604020202020204" pitchFamily="34" charset="0"/>
              </a:rPr>
              <a:t>gan</a:t>
            </a:r>
            <a:r>
              <a:rPr lang="en-GB" dirty="0">
                <a:ea typeface="Arial" panose="020B0604020202020204" pitchFamily="34" charset="0"/>
              </a:rPr>
              <a:t> </a:t>
            </a:r>
            <a:r>
              <a:rPr lang="en-GB" dirty="0" err="1">
                <a:ea typeface="Arial" panose="020B0604020202020204" pitchFamily="34" charset="0"/>
              </a:rPr>
              <a:t>arddangos</a:t>
            </a:r>
            <a:r>
              <a:rPr lang="en-GB" dirty="0">
                <a:ea typeface="Arial" panose="020B0604020202020204" pitchFamily="34" charset="0"/>
              </a:rPr>
              <a:t> </a:t>
            </a:r>
            <a:r>
              <a:rPr lang="en-GB" dirty="0" err="1">
                <a:ea typeface="Arial" panose="020B0604020202020204" pitchFamily="34" charset="0"/>
              </a:rPr>
              <a:t>eich</a:t>
            </a:r>
            <a:r>
              <a:rPr lang="en-GB" dirty="0">
                <a:ea typeface="Arial" panose="020B0604020202020204" pitchFamily="34" charset="0"/>
              </a:rPr>
              <a:t> </a:t>
            </a:r>
            <a:r>
              <a:rPr lang="en-GB" dirty="0" err="1">
                <a:ea typeface="Arial" panose="020B0604020202020204" pitchFamily="34" charset="0"/>
              </a:rPr>
              <a:t>gwybodaeth</a:t>
            </a:r>
            <a:r>
              <a:rPr lang="en-GB" dirty="0">
                <a:ea typeface="Arial" panose="020B0604020202020204" pitchFamily="34" charset="0"/>
              </a:rPr>
              <a:t> </a:t>
            </a:r>
            <a:r>
              <a:rPr lang="en-GB" dirty="0" err="1">
                <a:ea typeface="Arial" panose="020B0604020202020204" pitchFamily="34" charset="0"/>
              </a:rPr>
              <a:t>a’ch</a:t>
            </a:r>
            <a:r>
              <a:rPr lang="en-GB" spc="-221" dirty="0">
                <a:ea typeface="Arial" panose="020B0604020202020204" pitchFamily="34" charset="0"/>
              </a:rPr>
              <a:t> </a:t>
            </a:r>
            <a:r>
              <a:rPr lang="en-GB" dirty="0" err="1">
                <a:ea typeface="Arial" panose="020B0604020202020204" pitchFamily="34" charset="0"/>
              </a:rPr>
              <a:t>dealltwriaeth</a:t>
            </a:r>
            <a:r>
              <a:rPr lang="en-GB" dirty="0">
                <a:ea typeface="Arial" panose="020B0604020202020204" pitchFamily="34" charset="0"/>
              </a:rPr>
              <a:t> am y </a:t>
            </a:r>
            <a:r>
              <a:rPr lang="en-GB" dirty="0" err="1">
                <a:ea typeface="Arial" panose="020B0604020202020204" pitchFamily="34" charset="0"/>
              </a:rPr>
              <a:t>prosesau</a:t>
            </a:r>
            <a:r>
              <a:rPr lang="en-GB" dirty="0">
                <a:ea typeface="Arial" panose="020B0604020202020204" pitchFamily="34" charset="0"/>
              </a:rPr>
              <a:t> y </a:t>
            </a:r>
            <a:r>
              <a:rPr lang="en-GB" dirty="0" err="1">
                <a:ea typeface="Arial" panose="020B0604020202020204" pitchFamily="34" charset="0"/>
              </a:rPr>
              <a:t>byddai’r</a:t>
            </a:r>
            <a:r>
              <a:rPr lang="en-GB" dirty="0">
                <a:ea typeface="Arial" panose="020B0604020202020204" pitchFamily="34" charset="0"/>
              </a:rPr>
              <a:t> </a:t>
            </a:r>
            <a:r>
              <a:rPr lang="en-GB" dirty="0" err="1">
                <a:ea typeface="Arial" panose="020B0604020202020204" pitchFamily="34" charset="0"/>
              </a:rPr>
              <a:t>ysgol</a:t>
            </a:r>
            <a:r>
              <a:rPr lang="en-GB" dirty="0">
                <a:ea typeface="Arial" panose="020B0604020202020204" pitchFamily="34" charset="0"/>
              </a:rPr>
              <a:t> </a:t>
            </a:r>
            <a:r>
              <a:rPr lang="en-GB" dirty="0" err="1">
                <a:ea typeface="Arial" panose="020B0604020202020204" pitchFamily="34" charset="0"/>
              </a:rPr>
              <a:t>wedi’u</a:t>
            </a:r>
            <a:r>
              <a:rPr lang="en-GB" dirty="0">
                <a:ea typeface="Arial" panose="020B0604020202020204" pitchFamily="34" charset="0"/>
              </a:rPr>
              <a:t> </a:t>
            </a:r>
            <a:r>
              <a:rPr lang="en-GB" dirty="0" err="1">
                <a:ea typeface="Arial" panose="020B0604020202020204" pitchFamily="34" charset="0"/>
              </a:rPr>
              <a:t>defnyddio</a:t>
            </a:r>
            <a:r>
              <a:rPr lang="en-GB" dirty="0">
                <a:ea typeface="Arial" panose="020B0604020202020204" pitchFamily="34" charset="0"/>
              </a:rPr>
              <a:t>, </a:t>
            </a:r>
            <a:r>
              <a:rPr lang="en-GB" dirty="0" err="1">
                <a:highlight>
                  <a:srgbClr val="00FF00"/>
                </a:highlight>
                <a:ea typeface="Arial" panose="020B0604020202020204" pitchFamily="34" charset="0"/>
              </a:rPr>
              <a:t>megis</a:t>
            </a:r>
            <a:r>
              <a:rPr lang="en-GB" dirty="0">
                <a:highlight>
                  <a:srgbClr val="00FF00"/>
                </a:highlight>
                <a:ea typeface="Arial" panose="020B0604020202020204" pitchFamily="34" charset="0"/>
              </a:rPr>
              <a:t> </a:t>
            </a:r>
            <a:r>
              <a:rPr lang="en-GB" dirty="0" err="1">
                <a:highlight>
                  <a:srgbClr val="00FF00"/>
                </a:highlight>
                <a:ea typeface="Arial" panose="020B0604020202020204" pitchFamily="34" charset="0"/>
              </a:rPr>
              <a:t>hunanwerthuso</a:t>
            </a:r>
            <a:r>
              <a:rPr lang="en-GB" dirty="0">
                <a:highlight>
                  <a:srgbClr val="00FF00"/>
                </a:highlight>
                <a:ea typeface="Arial" panose="020B0604020202020204" pitchFamily="34" charset="0"/>
              </a:rPr>
              <a:t>, </a:t>
            </a:r>
            <a:r>
              <a:rPr lang="en-GB" dirty="0" err="1">
                <a:highlight>
                  <a:srgbClr val="00FF00"/>
                </a:highlight>
                <a:ea typeface="Arial" panose="020B0604020202020204" pitchFamily="34" charset="0"/>
              </a:rPr>
              <a:t>dadansoddi</a:t>
            </a:r>
            <a:r>
              <a:rPr lang="en-GB" dirty="0">
                <a:highlight>
                  <a:srgbClr val="00FF00"/>
                </a:highlight>
                <a:ea typeface="Arial" panose="020B0604020202020204" pitchFamily="34" charset="0"/>
              </a:rPr>
              <a:t> data,</a:t>
            </a:r>
            <a:r>
              <a:rPr lang="en-GB" spc="-221" dirty="0">
                <a:highlight>
                  <a:srgbClr val="00FF00"/>
                </a:highlight>
                <a:ea typeface="Arial" panose="020B0604020202020204" pitchFamily="34" charset="0"/>
              </a:rPr>
              <a:t> </a:t>
            </a:r>
            <a:r>
              <a:rPr lang="en-GB" dirty="0" err="1">
                <a:highlight>
                  <a:srgbClr val="00FF00"/>
                </a:highlight>
                <a:ea typeface="Arial" panose="020B0604020202020204" pitchFamily="34" charset="0"/>
              </a:rPr>
              <a:t>cynnwys</a:t>
            </a:r>
            <a:r>
              <a:rPr lang="en-GB" dirty="0">
                <a:highlight>
                  <a:srgbClr val="00FF00"/>
                </a:highlight>
                <a:ea typeface="Arial" panose="020B0604020202020204" pitchFamily="34" charset="0"/>
              </a:rPr>
              <a:t> </a:t>
            </a:r>
            <a:r>
              <a:rPr lang="en-GB" dirty="0" err="1">
                <a:highlight>
                  <a:srgbClr val="00FF00"/>
                </a:highlight>
                <a:ea typeface="Arial" panose="020B0604020202020204" pitchFamily="34" charset="0"/>
              </a:rPr>
              <a:t>rhanddeiliaid</a:t>
            </a:r>
            <a:r>
              <a:rPr lang="en-GB" dirty="0">
                <a:highlight>
                  <a:srgbClr val="00FF00"/>
                </a:highlight>
                <a:ea typeface="Arial" panose="020B0604020202020204" pitchFamily="34" charset="0"/>
              </a:rPr>
              <a:t>, </a:t>
            </a:r>
            <a:r>
              <a:rPr lang="en-GB" dirty="0" err="1">
                <a:highlight>
                  <a:srgbClr val="00FF00"/>
                </a:highlight>
                <a:ea typeface="Arial" panose="020B0604020202020204" pitchFamily="34" charset="0"/>
              </a:rPr>
              <a:t>cynllunio</a:t>
            </a:r>
            <a:r>
              <a:rPr lang="en-GB" dirty="0">
                <a:highlight>
                  <a:srgbClr val="00FF00"/>
                </a:highlight>
                <a:ea typeface="Arial" panose="020B0604020202020204" pitchFamily="34" charset="0"/>
              </a:rPr>
              <a:t> </a:t>
            </a:r>
            <a:r>
              <a:rPr lang="en-GB" dirty="0" err="1">
                <a:highlight>
                  <a:srgbClr val="00FF00"/>
                </a:highlight>
                <a:ea typeface="Arial" panose="020B0604020202020204" pitchFamily="34" charset="0"/>
              </a:rPr>
              <a:t>strategol</a:t>
            </a:r>
            <a:r>
              <a:rPr lang="en-GB" dirty="0">
                <a:highlight>
                  <a:srgbClr val="00FF00"/>
                </a:highlight>
                <a:ea typeface="Arial" panose="020B0604020202020204" pitchFamily="34" charset="0"/>
              </a:rPr>
              <a:t>, </a:t>
            </a:r>
            <a:r>
              <a:rPr lang="en-GB" dirty="0" err="1">
                <a:highlight>
                  <a:srgbClr val="00FF00"/>
                </a:highlight>
                <a:ea typeface="Arial" panose="020B0604020202020204" pitchFamily="34" charset="0"/>
              </a:rPr>
              <a:t>mesur</a:t>
            </a:r>
            <a:r>
              <a:rPr lang="en-GB" dirty="0">
                <a:highlight>
                  <a:srgbClr val="00FF00"/>
                </a:highlight>
                <a:ea typeface="Arial" panose="020B0604020202020204" pitchFamily="34" charset="0"/>
              </a:rPr>
              <a:t> </a:t>
            </a:r>
            <a:r>
              <a:rPr lang="en-GB" dirty="0" err="1">
                <a:highlight>
                  <a:srgbClr val="00FF00"/>
                </a:highlight>
                <a:ea typeface="Arial" panose="020B0604020202020204" pitchFamily="34" charset="0"/>
              </a:rPr>
              <a:t>effaith</a:t>
            </a:r>
            <a:r>
              <a:rPr lang="en-GB" dirty="0">
                <a:ea typeface="Arial" panose="020B0604020202020204" pitchFamily="34" charset="0"/>
              </a:rPr>
              <a:t>. </a:t>
            </a:r>
            <a:r>
              <a:rPr lang="en-GB" dirty="0" err="1">
                <a:ea typeface="Arial" panose="020B0604020202020204" pitchFamily="34" charset="0"/>
              </a:rPr>
              <a:t>Dylech</a:t>
            </a:r>
            <a:r>
              <a:rPr lang="en-GB" dirty="0">
                <a:ea typeface="Arial" panose="020B0604020202020204" pitchFamily="34" charset="0"/>
              </a:rPr>
              <a:t> bod </a:t>
            </a:r>
            <a:r>
              <a:rPr lang="en-GB" dirty="0" err="1">
                <a:ea typeface="Arial" panose="020B0604020202020204" pitchFamily="34" charset="0"/>
              </a:rPr>
              <a:t>amser</a:t>
            </a:r>
            <a:r>
              <a:rPr lang="en-GB" dirty="0">
                <a:ea typeface="Arial" panose="020B0604020202020204" pitchFamily="34" charset="0"/>
              </a:rPr>
              <a:t> </a:t>
            </a:r>
            <a:r>
              <a:rPr lang="en-GB" dirty="0" err="1">
                <a:ea typeface="Arial" panose="020B0604020202020204" pitchFamily="34" charset="0"/>
              </a:rPr>
              <a:t>ddefnyddio</a:t>
            </a:r>
            <a:r>
              <a:rPr lang="en-GB" dirty="0">
                <a:ea typeface="Arial" panose="020B0604020202020204" pitchFamily="34" charset="0"/>
              </a:rPr>
              <a:t> </a:t>
            </a:r>
            <a:r>
              <a:rPr lang="en-GB" dirty="0" err="1">
                <a:ea typeface="Arial" panose="020B0604020202020204" pitchFamily="34" charset="0"/>
              </a:rPr>
              <a:t>elfen</a:t>
            </a:r>
            <a:r>
              <a:rPr lang="en-GB" dirty="0">
                <a:ea typeface="Arial" panose="020B0604020202020204" pitchFamily="34" charset="0"/>
              </a:rPr>
              <a:t> o</a:t>
            </a:r>
            <a:r>
              <a:rPr lang="en-GB" spc="4" dirty="0">
                <a:ea typeface="Arial" panose="020B0604020202020204" pitchFamily="34" charset="0"/>
              </a:rPr>
              <a:t> </a:t>
            </a:r>
            <a:r>
              <a:rPr lang="en-GB" dirty="0" err="1">
                <a:ea typeface="Arial" panose="020B0604020202020204" pitchFamily="34" charset="0"/>
              </a:rPr>
              <a:t>gritigolrwydd</a:t>
            </a:r>
            <a:r>
              <a:rPr lang="en-GB" spc="-4" dirty="0">
                <a:ea typeface="Arial" panose="020B0604020202020204" pitchFamily="34" charset="0"/>
              </a:rPr>
              <a:t> </a:t>
            </a:r>
            <a:r>
              <a:rPr lang="en-GB" dirty="0" err="1">
                <a:ea typeface="Arial" panose="020B0604020202020204" pitchFamily="34" charset="0"/>
              </a:rPr>
              <a:t>yma</a:t>
            </a:r>
            <a:r>
              <a:rPr lang="en-GB" dirty="0">
                <a:ea typeface="Arial" panose="020B0604020202020204" pitchFamily="34" charset="0"/>
              </a:rPr>
              <a:t>.</a:t>
            </a:r>
          </a:p>
          <a:p>
            <a:pPr>
              <a:lnSpc>
                <a:spcPct val="90000"/>
              </a:lnSpc>
              <a:spcAft>
                <a:spcPts val="450"/>
              </a:spcAft>
            </a:pPr>
            <a:endParaRPr lang="en-US" b="1" dirty="0"/>
          </a:p>
          <a:p>
            <a:pPr>
              <a:lnSpc>
                <a:spcPct val="90000"/>
              </a:lnSpc>
              <a:spcAft>
                <a:spcPts val="450"/>
              </a:spcAft>
            </a:pPr>
            <a:r>
              <a:rPr lang="en-US" dirty="0">
                <a:solidFill>
                  <a:prstClr val="black"/>
                </a:solidFill>
              </a:rPr>
              <a:t>In this section you need to discuss the School Development Plan (SDP), demonstrating your knowledge and understanding of the processes such as </a:t>
            </a:r>
            <a:r>
              <a:rPr lang="en-US" dirty="0">
                <a:solidFill>
                  <a:prstClr val="black"/>
                </a:solidFill>
                <a:highlight>
                  <a:srgbClr val="00FF00"/>
                </a:highlight>
              </a:rPr>
              <a:t>self-evaluation, data analysis, involving stakeholders, strategic planning, measuring impact, </a:t>
            </a:r>
            <a:r>
              <a:rPr lang="en-US" dirty="0">
                <a:solidFill>
                  <a:prstClr val="black"/>
                </a:solidFill>
              </a:rPr>
              <a:t>that the school will have used. You should constantly be applying a degree of criticality here.</a:t>
            </a:r>
          </a:p>
          <a:p>
            <a:pPr>
              <a:lnSpc>
                <a:spcPct val="90000"/>
              </a:lnSpc>
              <a:spcAft>
                <a:spcPts val="450"/>
              </a:spcAft>
            </a:pPr>
            <a:endParaRPr lang="en-US" sz="1200" dirty="0">
              <a:solidFill>
                <a:prstClr val="black"/>
              </a:solidFill>
              <a:latin typeface="Calibri" panose="020F0502020204030204"/>
            </a:endParaRPr>
          </a:p>
          <a:p>
            <a:pPr>
              <a:lnSpc>
                <a:spcPct val="90000"/>
              </a:lnSpc>
              <a:spcAft>
                <a:spcPts val="450"/>
              </a:spcAft>
            </a:pPr>
            <a:endParaRPr lang="en-US" sz="1200" b="1" dirty="0"/>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l="14810" r="39450" b="-1"/>
          <a:stretch/>
        </p:blipFill>
        <p:spPr>
          <a:xfrm>
            <a:off x="5823102" y="667899"/>
            <a:ext cx="3175426" cy="5143490"/>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10" name="TextBox 9">
            <a:extLst>
              <a:ext uri="{FF2B5EF4-FFF2-40B4-BE49-F238E27FC236}">
                <a16:creationId xmlns:a16="http://schemas.microsoft.com/office/drawing/2014/main" id="{7C80F3EA-0F2A-4EFE-8587-14F8DA728C54}"/>
              </a:ext>
            </a:extLst>
          </p:cNvPr>
          <p:cNvSpPr txBox="1"/>
          <p:nvPr/>
        </p:nvSpPr>
        <p:spPr>
          <a:xfrm>
            <a:off x="1206393" y="3683414"/>
            <a:ext cx="6523142" cy="1839516"/>
          </a:xfrm>
          <a:prstGeom prst="rect">
            <a:avLst/>
          </a:prstGeom>
        </p:spPr>
        <p:txBody>
          <a:bodyPr rot="0" spcFirstLastPara="0" vertOverflow="overflow" horzOverflow="overflow" vert="horz" lIns="68580" tIns="34290" rIns="68580" bIns="34290" numCol="1" spcCol="0" rtlCol="0" fromWordArt="0" anchor="ctr" anchorCtr="0" forceAA="0" compatLnSpc="1">
            <a:prstTxWarp prst="textNoShape">
              <a:avLst/>
            </a:prstTxWarp>
            <a:normAutofit/>
          </a:bodyPr>
          <a:lstStyle/>
          <a:p>
            <a:pPr>
              <a:lnSpc>
                <a:spcPct val="90000"/>
              </a:lnSpc>
              <a:spcAft>
                <a:spcPts val="338"/>
              </a:spcAft>
            </a:pPr>
            <a:endParaRPr lang="en-US" sz="1200" dirty="0"/>
          </a:p>
        </p:txBody>
      </p:sp>
    </p:spTree>
    <p:extLst>
      <p:ext uri="{BB962C8B-B14F-4D97-AF65-F5344CB8AC3E}">
        <p14:creationId xmlns:p14="http://schemas.microsoft.com/office/powerpoint/2010/main" val="266812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9143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1CFBF43-0FD4-40E4-8698-D0C119ACB939}"/>
              </a:ext>
            </a:extLst>
          </p:cNvPr>
          <p:cNvSpPr>
            <a:spLocks noGrp="1"/>
          </p:cNvSpPr>
          <p:nvPr>
            <p:ph type="title"/>
          </p:nvPr>
        </p:nvSpPr>
        <p:spPr>
          <a:xfrm>
            <a:off x="384504" y="5697070"/>
            <a:ext cx="8176104" cy="1236440"/>
          </a:xfrm>
          <a:noFill/>
        </p:spPr>
        <p:txBody>
          <a:bodyPr vert="horz" lIns="91440" tIns="45720" rIns="91440" bIns="45720" rtlCol="0" anchor="b">
            <a:normAutofit fontScale="90000"/>
          </a:bodyPr>
          <a:lstStyle/>
          <a:p>
            <a:pPr algn="ctr"/>
            <a:br>
              <a:rPr lang="cy-GB" sz="3800">
                <a:solidFill>
                  <a:schemeClr val="bg1"/>
                </a:solidFill>
              </a:rPr>
            </a:br>
            <a:r>
              <a:rPr lang="cy-GB" sz="3800">
                <a:solidFill>
                  <a:schemeClr val="bg1"/>
                </a:solidFill>
              </a:rPr>
              <a:t>Pa fentrau cenedlaethol rydych yn ymwybodol ohonynt mewn addysg yng Nghymru?</a:t>
            </a:r>
            <a:br>
              <a:rPr lang="cy-GB" sz="3800"/>
            </a:br>
            <a:br>
              <a:rPr lang="en-GB" sz="3800"/>
            </a:br>
            <a:r>
              <a:rPr lang="en-US" sz="3800">
                <a:solidFill>
                  <a:schemeClr val="bg1"/>
                </a:solidFill>
              </a:rPr>
              <a:t>What national initiatives are you aware of in education in Wales?</a:t>
            </a:r>
          </a:p>
        </p:txBody>
      </p:sp>
      <p:pic>
        <p:nvPicPr>
          <p:cNvPr id="9218" name="Picture 2" descr="Case Study: The 'Addysg Cymru | Education' Wales podcast | Bengo Media">
            <a:extLst>
              <a:ext uri="{FF2B5EF4-FFF2-40B4-BE49-F238E27FC236}">
                <a16:creationId xmlns:a16="http://schemas.microsoft.com/office/drawing/2014/main" id="{709C4FC6-D61B-4BF5-A9B4-2DEE45315A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810" b="1463"/>
          <a:stretch/>
        </p:blipFill>
        <p:spPr bwMode="auto">
          <a:xfrm>
            <a:off x="20" y="-182423"/>
            <a:ext cx="9149679" cy="4245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51246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23D136F5-B729-46B9-89D4-B694EDE51A56}"/>
              </a:ext>
            </a:extLst>
          </p:cNvPr>
          <p:cNvSpPr>
            <a:spLocks noGrp="1"/>
          </p:cNvSpPr>
          <p:nvPr>
            <p:ph type="title"/>
          </p:nvPr>
        </p:nvSpPr>
        <p:spPr>
          <a:xfrm>
            <a:off x="1971090" y="2031332"/>
            <a:ext cx="5201820" cy="3134371"/>
          </a:xfrm>
        </p:spPr>
        <p:txBody>
          <a:bodyPr vert="horz" lIns="91440" tIns="45720" rIns="91440" bIns="45720" rtlCol="0" anchor="ctr">
            <a:normAutofit fontScale="90000"/>
          </a:bodyPr>
          <a:lstStyle/>
          <a:p>
            <a:pPr algn="ctr"/>
            <a:r>
              <a:rPr lang="cy-GB" dirty="0">
                <a:solidFill>
                  <a:schemeClr val="bg1"/>
                </a:solidFill>
              </a:rPr>
              <a:t>Pa dystiolaeth a weloch chi yn eich ysgol PAP2/3 a oedd yn enghraifft o, neu’n gysylltiedig â, menter genedlaethol gyfredol?</a:t>
            </a:r>
            <a:br>
              <a:rPr lang="en-GB" dirty="0"/>
            </a:br>
            <a:endParaRPr lang="en-US" sz="3800" kern="1200" dirty="0">
              <a:solidFill>
                <a:schemeClr val="bg1"/>
              </a:solidFill>
              <a:latin typeface="+mj-lt"/>
              <a:ea typeface="+mj-ea"/>
              <a:cs typeface="+mj-cs"/>
            </a:endParaRPr>
          </a:p>
        </p:txBody>
      </p:sp>
      <p:cxnSp>
        <p:nvCxnSpPr>
          <p:cNvPr id="10" name="Straight Connector 9">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560911"/>
            <a:ext cx="268605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E7CEFB9-5672-4FC6-981B-C8DA3FE08E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457950" y="1560911"/>
            <a:ext cx="268605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6" y="5286237"/>
            <a:ext cx="914171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1798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itle 2">
            <a:extLst>
              <a:ext uri="{FF2B5EF4-FFF2-40B4-BE49-F238E27FC236}">
                <a16:creationId xmlns:a16="http://schemas.microsoft.com/office/drawing/2014/main" id="{23D136F5-B729-46B9-89D4-B694EDE51A56}"/>
              </a:ext>
            </a:extLst>
          </p:cNvPr>
          <p:cNvSpPr>
            <a:spLocks noGrp="1"/>
          </p:cNvSpPr>
          <p:nvPr>
            <p:ph type="title"/>
          </p:nvPr>
        </p:nvSpPr>
        <p:spPr>
          <a:xfrm>
            <a:off x="1971090" y="1932478"/>
            <a:ext cx="5201820" cy="3134371"/>
          </a:xfrm>
        </p:spPr>
        <p:txBody>
          <a:bodyPr vert="horz" lIns="91440" tIns="45720" rIns="91440" bIns="45720" rtlCol="0" anchor="ctr">
            <a:normAutofit/>
          </a:bodyPr>
          <a:lstStyle/>
          <a:p>
            <a:pPr algn="ctr"/>
            <a:r>
              <a:rPr lang="en-US" sz="3800" kern="1200" dirty="0">
                <a:solidFill>
                  <a:schemeClr val="bg1"/>
                </a:solidFill>
                <a:latin typeface="+mj-lt"/>
                <a:ea typeface="+mj-ea"/>
                <a:cs typeface="+mj-cs"/>
              </a:rPr>
              <a:t>What evidence did you see in your PTE2/3 school that was an example of, or linked to, a current national initiative?</a:t>
            </a:r>
          </a:p>
        </p:txBody>
      </p:sp>
      <p:cxnSp>
        <p:nvCxnSpPr>
          <p:cNvPr id="10" name="Straight Connector 9">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560911"/>
            <a:ext cx="268605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E7CEFB9-5672-4FC6-981B-C8DA3FE08E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457950" y="1560911"/>
            <a:ext cx="268605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6" y="5286237"/>
            <a:ext cx="914171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6740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41F5467B-D1AB-48AD-BCD2-285D1FE2861A}"/>
              </a:ext>
            </a:extLst>
          </p:cNvPr>
          <p:cNvSpPr>
            <a:spLocks noGrp="1"/>
          </p:cNvSpPr>
          <p:nvPr>
            <p:ph type="title"/>
          </p:nvPr>
        </p:nvSpPr>
        <p:spPr>
          <a:xfrm>
            <a:off x="628650" y="1412488"/>
            <a:ext cx="2174391" cy="4363844"/>
          </a:xfrm>
        </p:spPr>
        <p:txBody>
          <a:bodyPr anchor="t">
            <a:normAutofit/>
          </a:bodyPr>
          <a:lstStyle/>
          <a:p>
            <a:r>
              <a:rPr lang="en-GB" sz="3500" b="1">
                <a:solidFill>
                  <a:srgbClr val="FFFFFF"/>
                </a:solidFill>
              </a:rPr>
              <a:t>Tasg/Task</a:t>
            </a:r>
            <a:endParaRPr lang="en-GB" sz="3500">
              <a:solidFill>
                <a:srgbClr val="FFFFFF"/>
              </a:solidFill>
            </a:endParaRPr>
          </a:p>
        </p:txBody>
      </p:sp>
      <p:sp>
        <p:nvSpPr>
          <p:cNvPr id="6" name="Content Placeholder 5">
            <a:extLst>
              <a:ext uri="{FF2B5EF4-FFF2-40B4-BE49-F238E27FC236}">
                <a16:creationId xmlns:a16="http://schemas.microsoft.com/office/drawing/2014/main" id="{DDD5D54B-7575-4240-BC79-C8E68B1FD9C9}"/>
              </a:ext>
            </a:extLst>
          </p:cNvPr>
          <p:cNvSpPr>
            <a:spLocks noGrp="1"/>
          </p:cNvSpPr>
          <p:nvPr>
            <p:ph sz="half" idx="1"/>
          </p:nvPr>
        </p:nvSpPr>
        <p:spPr>
          <a:xfrm>
            <a:off x="3285641" y="1412489"/>
            <a:ext cx="2570462" cy="4363844"/>
          </a:xfrm>
        </p:spPr>
        <p:txBody>
          <a:bodyPr vert="horz" lIns="91440" tIns="45720" rIns="91440" bIns="45720" rtlCol="0">
            <a:normAutofit/>
          </a:bodyPr>
          <a:lstStyle/>
          <a:p>
            <a:r>
              <a:rPr lang="cy-GB" sz="1700" dirty="0"/>
              <a:t>Treuliwch 15 munud yn meddwl am, ac yn recordio, atgofion o’ch ysgol PAP2.  </a:t>
            </a:r>
            <a:endParaRPr lang="en-GB" sz="1700" dirty="0"/>
          </a:p>
          <a:p>
            <a:r>
              <a:rPr lang="cy-GB" sz="1700" dirty="0"/>
              <a:t>Defnyddiwch y templed "Fy Ysgol PAP" i wneud nodyn o’ch atgofion.</a:t>
            </a:r>
            <a:endParaRPr lang="en-GB" sz="1700" dirty="0"/>
          </a:p>
          <a:p>
            <a:r>
              <a:rPr lang="cy-GB" sz="1700" dirty="0"/>
              <a:t>Ystyriwch yr effaith a gafodd y </a:t>
            </a:r>
            <a:r>
              <a:rPr lang="cy-GB" sz="1700" dirty="0">
                <a:solidFill>
                  <a:srgbClr val="FF0000"/>
                </a:solidFill>
              </a:rPr>
              <a:t>pedwar maes </a:t>
            </a:r>
            <a:r>
              <a:rPr lang="cy-GB" sz="1700" dirty="0"/>
              <a:t>yma ar eich arfer.</a:t>
            </a:r>
            <a:endParaRPr lang="en-GB" sz="1700" dirty="0"/>
          </a:p>
          <a:p>
            <a:r>
              <a:rPr lang="cy-GB" sz="1700" dirty="0"/>
              <a:t>Safiwch yn y sianel "ffeiliau i Ysgol PAP"</a:t>
            </a:r>
            <a:endParaRPr lang="en-GB" sz="1700" dirty="0">
              <a:cs typeface="Calibri"/>
            </a:endParaRPr>
          </a:p>
          <a:p>
            <a:endParaRPr lang="en-GB" sz="1700" dirty="0"/>
          </a:p>
        </p:txBody>
      </p:sp>
      <p:cxnSp>
        <p:nvCxnSpPr>
          <p:cNvPr id="26" name="Straight Connector 2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6B76265D-6E93-427E-B583-9817A4A65720}"/>
              </a:ext>
            </a:extLst>
          </p:cNvPr>
          <p:cNvSpPr>
            <a:spLocks noGrp="1"/>
          </p:cNvSpPr>
          <p:nvPr>
            <p:ph sz="half" idx="2"/>
          </p:nvPr>
        </p:nvSpPr>
        <p:spPr>
          <a:xfrm>
            <a:off x="6338703" y="1412489"/>
            <a:ext cx="2398275" cy="4363844"/>
          </a:xfrm>
        </p:spPr>
        <p:txBody>
          <a:bodyPr vert="horz" lIns="91440" tIns="45720" rIns="91440" bIns="45720" rtlCol="0">
            <a:normAutofit/>
          </a:bodyPr>
          <a:lstStyle/>
          <a:p>
            <a:r>
              <a:rPr lang="en-GB" sz="1700" dirty="0"/>
              <a:t>Spend 15 minutes thinking about and recording memories of your PTE3 school.</a:t>
            </a:r>
            <a:endParaRPr lang="en-GB" sz="1700" dirty="0">
              <a:cs typeface="Calibri"/>
            </a:endParaRPr>
          </a:p>
          <a:p>
            <a:r>
              <a:rPr lang="en-GB" sz="1700" dirty="0"/>
              <a:t>Use the ‘My PTE  School’ template to make a note of your thoughts. </a:t>
            </a:r>
            <a:endParaRPr lang="en-GB" sz="1700" dirty="0">
              <a:cs typeface="Calibri"/>
            </a:endParaRPr>
          </a:p>
          <a:p>
            <a:r>
              <a:rPr lang="en-GB" sz="1700" dirty="0"/>
              <a:t>Consider the impact these </a:t>
            </a:r>
            <a:r>
              <a:rPr lang="en-GB" sz="1700" dirty="0">
                <a:solidFill>
                  <a:srgbClr val="FF0000"/>
                </a:solidFill>
              </a:rPr>
              <a:t>four areas </a:t>
            </a:r>
            <a:r>
              <a:rPr lang="en-GB" sz="1700" dirty="0"/>
              <a:t>had on your practice </a:t>
            </a:r>
            <a:endParaRPr lang="en-GB" sz="1700" dirty="0">
              <a:cs typeface="Calibri"/>
            </a:endParaRPr>
          </a:p>
          <a:p>
            <a:r>
              <a:rPr lang="en-GB" sz="1700" dirty="0">
                <a:ea typeface="+mn-lt"/>
                <a:cs typeface="+mn-lt"/>
              </a:rPr>
              <a:t>Complete using the shared PPT found files in our channel </a:t>
            </a:r>
          </a:p>
          <a:p>
            <a:endParaRPr lang="en-GB" sz="1700" dirty="0"/>
          </a:p>
        </p:txBody>
      </p:sp>
    </p:spTree>
    <p:extLst>
      <p:ext uri="{BB962C8B-B14F-4D97-AF65-F5344CB8AC3E}">
        <p14:creationId xmlns:p14="http://schemas.microsoft.com/office/powerpoint/2010/main" val="18467817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490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3995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1736125" y="1563905"/>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465436" y="662037"/>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5181600" y="653019"/>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5224849" y="4162339"/>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501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3960341" y="3351686"/>
            <a:ext cx="1245973" cy="984885"/>
          </a:xfrm>
          <a:prstGeom prst="rect">
            <a:avLst/>
          </a:prstGeom>
          <a:noFill/>
        </p:spPr>
        <p:txBody>
          <a:bodyPr wrap="square" rtlCol="0">
            <a:spAutoFit/>
          </a:bodyPr>
          <a:lstStyle/>
          <a:p>
            <a:pPr algn="ctr">
              <a:defRPr/>
            </a:pPr>
            <a:r>
              <a:rPr lang="en-GB" sz="2000" b="1" err="1"/>
              <a:t>Bathodyn</a:t>
            </a:r>
            <a:r>
              <a:rPr lang="en-GB" sz="2000" b="1"/>
              <a:t> </a:t>
            </a:r>
            <a:r>
              <a:rPr lang="en-GB" sz="2000" b="1" err="1"/>
              <a:t>ysgol</a:t>
            </a:r>
            <a:r>
              <a:rPr lang="en-GB"/>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3676132" y="1757574"/>
            <a:ext cx="1977081" cy="369332"/>
          </a:xfrm>
          <a:prstGeom prst="rect">
            <a:avLst/>
          </a:prstGeom>
          <a:noFill/>
        </p:spPr>
        <p:txBody>
          <a:bodyPr wrap="square" rtlCol="0">
            <a:spAutoFit/>
          </a:bodyPr>
          <a:lstStyle/>
          <a:p>
            <a:pPr lvl="0" algn="ctr"/>
            <a:r>
              <a:rPr lang="en-GB" err="1">
                <a:solidFill>
                  <a:srgbClr val="FF0000"/>
                </a:solidFill>
              </a:rPr>
              <a:t>Iaith</a:t>
            </a:r>
            <a:endParaRPr kumimoji="0" lang="en-GB" sz="1800" b="0" i="0" u="none" strike="noStrike" kern="1200" cap="none" spc="0" normalizeH="0" baseline="0" noProof="0">
              <a:ln>
                <a:noFill/>
              </a:ln>
              <a:solidFill>
                <a:srgbClr val="FF0000"/>
              </a:solidFill>
              <a:effectLst/>
              <a:uLnTx/>
              <a:uFillTx/>
              <a:latin typeface="Calibri" panose="020F0502020204030204"/>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6730313" y="2947086"/>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3233351" y="5464029"/>
            <a:ext cx="3393990" cy="369332"/>
          </a:xfrm>
          <a:prstGeom prst="rect">
            <a:avLst/>
          </a:prstGeom>
          <a:noFill/>
        </p:spPr>
        <p:txBody>
          <a:bodyPr wrap="square" rtlCol="0">
            <a:spAutoFit/>
          </a:bodyPr>
          <a:lstStyle/>
          <a:p>
            <a:pPr lvl="0"/>
            <a:r>
              <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rPr>
              <a:t> </a:t>
            </a:r>
            <a:r>
              <a:rPr lang="en-GB" err="1">
                <a:solidFill>
                  <a:srgbClr val="7030A0"/>
                </a:solidFill>
              </a:rPr>
              <a:t>Gweithgareddau</a:t>
            </a:r>
            <a:r>
              <a:rPr lang="en-GB">
                <a:solidFill>
                  <a:srgbClr val="7030A0"/>
                </a:solidFill>
              </a:rPr>
              <a:t> </a:t>
            </a:r>
            <a:r>
              <a:rPr lang="en-GB" err="1">
                <a:solidFill>
                  <a:srgbClr val="7030A0"/>
                </a:solidFill>
              </a:rPr>
              <a:t>cymunedol</a:t>
            </a:r>
            <a:endParaRPr kumimoji="0" lang="en-GB" sz="1800" b="0" i="0" u="none" strike="noStrike" kern="1200" cap="none" spc="0" normalizeH="0" baseline="0" noProof="0">
              <a:ln>
                <a:noFill/>
              </a:ln>
              <a:solidFill>
                <a:srgbClr val="7030A0"/>
              </a:solidFill>
              <a:effectLst/>
              <a:uLnTx/>
              <a:uFillTx/>
              <a:latin typeface="Calibri" panose="020F0502020204030204"/>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1721710" y="3244334"/>
            <a:ext cx="1235674" cy="369332"/>
          </a:xfrm>
          <a:prstGeom prst="rect">
            <a:avLst/>
          </a:prstGeom>
          <a:noFill/>
        </p:spPr>
        <p:txBody>
          <a:bodyPr wrap="square" rtlCol="0">
            <a:spAutoFit/>
          </a:bodyPr>
          <a:lstStyle/>
          <a:p>
            <a:pPr lvl="0"/>
            <a:r>
              <a:rPr lang="en-GB" err="1">
                <a:solidFill>
                  <a:srgbClr val="00B0F0"/>
                </a:solidFill>
              </a:rPr>
              <a:t>Diwylliant</a:t>
            </a:r>
            <a:endParaRPr kumimoji="0" lang="en-GB" sz="1800" b="0" i="0" u="none" strike="noStrike" kern="1200" cap="none" spc="0" normalizeH="0" baseline="0" noProof="0">
              <a:ln>
                <a:noFill/>
              </a:ln>
              <a:solidFill>
                <a:srgbClr val="00B0F0"/>
              </a:solidFill>
              <a:effectLst/>
              <a:uLnTx/>
              <a:uFillTx/>
              <a:latin typeface="Calibri" panose="020F0502020204030204"/>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2813219" y="647433"/>
            <a:ext cx="3649362" cy="646331"/>
          </a:xfrm>
          <a:prstGeom prst="rect">
            <a:avLst/>
          </a:prstGeom>
          <a:noFill/>
        </p:spPr>
        <p:txBody>
          <a:bodyPr wrap="square" rtlCol="0">
            <a:spAutoFit/>
          </a:bodyPr>
          <a:lstStyle/>
          <a:p>
            <a:pPr algn="ctr">
              <a:defRPr/>
            </a:pPr>
            <a:r>
              <a:rPr lang="cy-GB">
                <a:solidFill>
                  <a:srgbClr val="FF0000"/>
                </a:solidFill>
              </a:rPr>
              <a:t>Effaith ar arfer</a:t>
            </a:r>
            <a:endParaRPr lang="en-GB">
              <a:solidFill>
                <a:srgbClr val="FF0000"/>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3155091" y="6322601"/>
            <a:ext cx="3307489" cy="923330"/>
          </a:xfrm>
          <a:prstGeom prst="rect">
            <a:avLst/>
          </a:prstGeom>
          <a:noFill/>
        </p:spPr>
        <p:txBody>
          <a:bodyPr wrap="square" rtlCol="0">
            <a:spAutoFit/>
          </a:bodyPr>
          <a:lstStyle/>
          <a:p>
            <a:pPr>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lang="cy-GB">
                <a:solidFill>
                  <a:srgbClr val="7030A0"/>
                </a:solidFill>
              </a:rPr>
              <a:t>Effaith ar arfer</a:t>
            </a:r>
            <a:endParaRPr lang="en-GB">
              <a:solidFill>
                <a:srgbClr val="7030A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601363" y="3010517"/>
            <a:ext cx="939114" cy="923330"/>
          </a:xfrm>
          <a:prstGeom prst="rect">
            <a:avLst/>
          </a:prstGeom>
          <a:noFill/>
        </p:spPr>
        <p:txBody>
          <a:bodyPr wrap="square" rtlCol="0">
            <a:spAutoFit/>
          </a:bodyPr>
          <a:lstStyle/>
          <a:p>
            <a:pPr>
              <a:defRPr/>
            </a:pPr>
            <a:r>
              <a:rPr lang="cy-GB">
                <a:solidFill>
                  <a:srgbClr val="00B0F0"/>
                </a:solidFill>
              </a:rPr>
              <a:t>Effaith ar arfer</a:t>
            </a:r>
            <a:endParaRPr lang="en-GB">
              <a:solidFill>
                <a:srgbClr val="00B0F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7620000" y="3010517"/>
            <a:ext cx="980304" cy="1200329"/>
          </a:xfrm>
          <a:prstGeom prst="rect">
            <a:avLst/>
          </a:prstGeom>
          <a:noFill/>
        </p:spPr>
        <p:txBody>
          <a:bodyPr wrap="square" rtlCol="0">
            <a:spAutoFit/>
          </a:bodyPr>
          <a:lstStyle/>
          <a:p>
            <a:pPr>
              <a:defRPr/>
            </a:pPr>
            <a:r>
              <a:rPr lang="cy-GB">
                <a:solidFill>
                  <a:srgbClr val="00B050"/>
                </a:solidFill>
              </a:rPr>
              <a:t>Effaith ar arfer</a:t>
            </a:r>
            <a:endParaRPr lang="en-GB">
              <a:solidFill>
                <a:srgbClr val="00B05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2518716" y="68119"/>
            <a:ext cx="4580238" cy="830997"/>
          </a:xfrm>
          <a:prstGeom prst="rect">
            <a:avLst/>
          </a:prstGeom>
          <a:noFill/>
        </p:spPr>
        <p:txBody>
          <a:bodyPr wrap="square" rtlCol="0">
            <a:spAutoFit/>
          </a:bodyPr>
          <a:lstStyle/>
          <a:p>
            <a:pPr algn="ctr">
              <a:defRPr/>
            </a:pPr>
            <a:r>
              <a:rPr lang="en-GB" sz="2400" b="1" dirty="0" err="1"/>
              <a:t>F'ysgol</a:t>
            </a:r>
            <a:r>
              <a:rPr lang="en-GB" sz="2400" b="1" dirty="0"/>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0913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490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3995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1736125" y="1563905"/>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465436" y="662037"/>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5181600" y="653019"/>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5224849" y="4162339"/>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501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3985053"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3676132"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6730313" y="2947086"/>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3233351"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1721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2813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3155091" y="6322601"/>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436606" y="2828835"/>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7669427" y="2831923"/>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2518716" y="68119"/>
            <a:ext cx="4580238" cy="461665"/>
          </a:xfrm>
          <a:prstGeom prst="rect">
            <a:avLst/>
          </a:prstGeom>
          <a:noFill/>
        </p:spPr>
        <p:txBody>
          <a:bodyPr wrap="square" rtlCol="0">
            <a:spAutoFit/>
          </a:bodyPr>
          <a:lstStyle/>
          <a:p>
            <a:pPr algn="ctr"/>
            <a:r>
              <a:rPr lang="en-GB" sz="2400" b="1" dirty="0"/>
              <a:t>My PTE 3 School</a:t>
            </a:r>
          </a:p>
        </p:txBody>
      </p:sp>
    </p:spTree>
    <p:extLst>
      <p:ext uri="{BB962C8B-B14F-4D97-AF65-F5344CB8AC3E}">
        <p14:creationId xmlns:p14="http://schemas.microsoft.com/office/powerpoint/2010/main" val="32325601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490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3995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1736125" y="1563905"/>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465436" y="662037"/>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5181600" y="653019"/>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5224849" y="4162339"/>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501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4020067" y="3351686"/>
            <a:ext cx="1219200" cy="984885"/>
          </a:xfrm>
          <a:prstGeom prst="rect">
            <a:avLst/>
          </a:prstGeom>
          <a:noFill/>
        </p:spPr>
        <p:txBody>
          <a:bodyPr wrap="square" rtlCol="0">
            <a:spAutoFit/>
          </a:bodyPr>
          <a:lstStyle/>
          <a:p>
            <a:pPr algn="ctr">
              <a:defRPr/>
            </a:pPr>
            <a:r>
              <a:rPr lang="en-GB" sz="2000" b="1" err="1"/>
              <a:t>Bathodyn</a:t>
            </a:r>
            <a:r>
              <a:rPr lang="en-GB" sz="2000" b="1"/>
              <a:t> </a:t>
            </a:r>
            <a:r>
              <a:rPr lang="en-GB" sz="2000" b="1" err="1"/>
              <a:t>ysgol</a:t>
            </a:r>
            <a:r>
              <a:rPr lang="en-GB" sz="2000" b="1"/>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E64937FA-E02E-4B76-B792-31663C710C0F}"/>
              </a:ext>
            </a:extLst>
          </p:cNvPr>
          <p:cNvSpPr txBox="1"/>
          <p:nvPr/>
        </p:nvSpPr>
        <p:spPr>
          <a:xfrm>
            <a:off x="3676132"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srgbClr val="FF0000"/>
                </a:solidFill>
                <a:effectLst/>
                <a:uLnTx/>
                <a:uFillTx/>
                <a:latin typeface="Calibri" panose="020F0502020204030204"/>
                <a:ea typeface="+mn-ea"/>
                <a:cs typeface="+mn-cs"/>
              </a:rPr>
              <a:t>Iaith</a:t>
            </a:r>
            <a:endPar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B3367A9-929E-4621-B09C-20F965EBDFD7}"/>
              </a:ext>
            </a:extLst>
          </p:cNvPr>
          <p:cNvSpPr txBox="1"/>
          <p:nvPr/>
        </p:nvSpPr>
        <p:spPr>
          <a:xfrm>
            <a:off x="6730313" y="2947086"/>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err="1">
                <a:ln>
                  <a:noFill/>
                </a:ln>
                <a:solidFill>
                  <a:srgbClr val="00B050"/>
                </a:solidFill>
                <a:effectLst/>
                <a:uLnTx/>
                <a:uFillTx/>
                <a:latin typeface="Calibri" panose="020F0502020204030204"/>
                <a:ea typeface="+mn-ea"/>
                <a:cs typeface="+mn-cs"/>
              </a:rPr>
              <a:t>Ardal</a:t>
            </a: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82390E19-C515-4701-8A69-B4C26D5A5AD1}"/>
              </a:ext>
            </a:extLst>
          </p:cNvPr>
          <p:cNvSpPr txBox="1"/>
          <p:nvPr/>
        </p:nvSpPr>
        <p:spPr>
          <a:xfrm>
            <a:off x="3233351" y="5464029"/>
            <a:ext cx="339399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err="1">
                <a:ln>
                  <a:noFill/>
                </a:ln>
                <a:solidFill>
                  <a:srgbClr val="7030A0"/>
                </a:solidFill>
                <a:effectLst/>
                <a:uLnTx/>
                <a:uFillTx/>
                <a:latin typeface="Calibri" panose="020F0502020204030204"/>
                <a:ea typeface="+mn-ea"/>
                <a:cs typeface="+mn-cs"/>
              </a:rPr>
              <a:t>Gweithgareddau</a:t>
            </a:r>
            <a:r>
              <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rPr>
              <a:t> </a:t>
            </a:r>
            <a:r>
              <a:rPr kumimoji="0" lang="en-GB" sz="1800" b="0" i="0" u="none" strike="noStrike" kern="1200" cap="none" spc="0" normalizeH="0" baseline="0" noProof="0" err="1">
                <a:ln>
                  <a:noFill/>
                </a:ln>
                <a:solidFill>
                  <a:srgbClr val="7030A0"/>
                </a:solidFill>
                <a:effectLst/>
                <a:uLnTx/>
                <a:uFillTx/>
                <a:latin typeface="Calibri" panose="020F0502020204030204"/>
                <a:ea typeface="+mn-ea"/>
                <a:cs typeface="+mn-cs"/>
              </a:rPr>
              <a:t>cymunedol</a:t>
            </a:r>
            <a:endPar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319A2E93-7105-4B33-B49F-103CA599C0EE}"/>
              </a:ext>
            </a:extLst>
          </p:cNvPr>
          <p:cNvSpPr txBox="1"/>
          <p:nvPr/>
        </p:nvSpPr>
        <p:spPr>
          <a:xfrm>
            <a:off x="1721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err="1">
                <a:ln>
                  <a:noFill/>
                </a:ln>
                <a:solidFill>
                  <a:srgbClr val="00B0F0"/>
                </a:solidFill>
                <a:effectLst/>
                <a:uLnTx/>
                <a:uFillTx/>
                <a:latin typeface="Calibri" panose="020F0502020204030204"/>
                <a:ea typeface="+mn-ea"/>
                <a:cs typeface="+mn-cs"/>
              </a:rPr>
              <a:t>Diwylliant</a:t>
            </a:r>
            <a:endPar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488671F-EF79-4DDE-9E5D-4EB10864D71A}"/>
              </a:ext>
            </a:extLst>
          </p:cNvPr>
          <p:cNvSpPr txBox="1"/>
          <p:nvPr/>
        </p:nvSpPr>
        <p:spPr>
          <a:xfrm>
            <a:off x="2813219" y="647433"/>
            <a:ext cx="364936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a:ln>
                  <a:noFill/>
                </a:ln>
                <a:solidFill>
                  <a:srgbClr val="FF0000"/>
                </a:solidFill>
                <a:effectLst/>
                <a:uLnTx/>
                <a:uFillTx/>
                <a:latin typeface="Calibri" panose="020F0502020204030204"/>
                <a:ea typeface="+mn-ea"/>
                <a:cs typeface="+mn-cs"/>
              </a:rPr>
              <a:t>Effaith ar arfer</a:t>
            </a:r>
            <a:endPar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8DED70F5-79ED-4FCB-A6E3-581ADA3000B2}"/>
              </a:ext>
            </a:extLst>
          </p:cNvPr>
          <p:cNvSpPr txBox="1"/>
          <p:nvPr/>
        </p:nvSpPr>
        <p:spPr>
          <a:xfrm>
            <a:off x="3155091" y="6322601"/>
            <a:ext cx="330748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cy-GB" sz="1800" b="0" i="0" u="none" strike="noStrike" kern="1200" cap="none" spc="0" normalizeH="0" baseline="0" noProof="0">
                <a:ln>
                  <a:noFill/>
                </a:ln>
                <a:solidFill>
                  <a:srgbClr val="7030A0"/>
                </a:solidFill>
                <a:effectLst/>
                <a:uLnTx/>
                <a:uFillTx/>
                <a:latin typeface="Calibri" panose="020F0502020204030204"/>
                <a:ea typeface="+mn-ea"/>
                <a:cs typeface="+mn-cs"/>
              </a:rPr>
              <a:t>Effaith ar arfer</a:t>
            </a:r>
            <a:endPar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601363" y="3010517"/>
            <a:ext cx="93911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a:ln>
                  <a:noFill/>
                </a:ln>
                <a:solidFill>
                  <a:srgbClr val="00B0F0"/>
                </a:solidFill>
                <a:effectLst/>
                <a:uLnTx/>
                <a:uFillTx/>
                <a:latin typeface="Calibri" panose="020F0502020204030204"/>
                <a:ea typeface="+mn-ea"/>
                <a:cs typeface="+mn-cs"/>
              </a:rPr>
              <a:t>Effaith ar arfer</a:t>
            </a:r>
            <a:endPar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7620000" y="3010517"/>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a:ln>
                  <a:noFill/>
                </a:ln>
                <a:solidFill>
                  <a:srgbClr val="00B050"/>
                </a:solidFill>
                <a:effectLst/>
                <a:uLnTx/>
                <a:uFillTx/>
                <a:latin typeface="Calibri" panose="020F0502020204030204"/>
                <a:ea typeface="+mn-ea"/>
                <a:cs typeface="+mn-cs"/>
              </a:rPr>
              <a:t>Effaith ar arfer</a:t>
            </a: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2518716" y="68119"/>
            <a:ext cx="4580238" cy="830997"/>
          </a:xfrm>
          <a:prstGeom prst="rect">
            <a:avLst/>
          </a:prstGeom>
          <a:noFill/>
        </p:spPr>
        <p:txBody>
          <a:bodyPr wrap="square" rtlCol="0">
            <a:spAutoFit/>
          </a:bodyPr>
          <a:lstStyle/>
          <a:p>
            <a:pPr algn="ctr">
              <a:defRPr/>
            </a:pPr>
            <a:r>
              <a:rPr lang="en-GB" sz="2400" b="1" dirty="0" err="1"/>
              <a:t>F'ysgol</a:t>
            </a:r>
            <a:r>
              <a:rPr lang="en-GB" sz="2400" b="1" dirty="0"/>
              <a:t> PAP3</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srgbClr val="00B050"/>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F5D37AD3-C1E5-4011-9202-0F306585FDFD}"/>
              </a:ext>
            </a:extLst>
          </p:cNvPr>
          <p:cNvSpPr/>
          <p:nvPr/>
        </p:nvSpPr>
        <p:spPr>
          <a:xfrm rot="19500680">
            <a:off x="2252869" y="2439874"/>
            <a:ext cx="3888610" cy="923330"/>
          </a:xfrm>
          <a:prstGeom prst="rect">
            <a:avLst/>
          </a:prstGeom>
          <a:noFill/>
        </p:spPr>
        <p:txBody>
          <a:bodyPr wrap="square" lIns="91440" tIns="45720" rIns="91440" bIns="45720">
            <a:spAutoFit/>
          </a:bodyPr>
          <a:lstStyle/>
          <a:p>
            <a:pPr algn="ctr"/>
            <a:r>
              <a:rPr lang="en-US" sz="5400" b="1" cap="none" spc="50" err="1">
                <a:ln w="0"/>
                <a:solidFill>
                  <a:schemeClr val="bg2"/>
                </a:solidFill>
                <a:effectLst>
                  <a:innerShdw blurRad="63500" dist="50800" dir="13500000">
                    <a:srgbClr val="000000">
                      <a:alpha val="50000"/>
                    </a:srgbClr>
                  </a:innerShdw>
                </a:effectLst>
              </a:rPr>
              <a:t>Adborth</a:t>
            </a:r>
            <a:endParaRPr lang="en-US" sz="5400" b="1" cap="none" spc="50">
              <a:ln w="0"/>
              <a:solidFill>
                <a:schemeClr val="bg2"/>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29949133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FC7F2D-9855-4C64-A68E-0F26AA3595F2}"/>
              </a:ext>
            </a:extLst>
          </p:cNvPr>
          <p:cNvSpPr/>
          <p:nvPr/>
        </p:nvSpPr>
        <p:spPr>
          <a:xfrm>
            <a:off x="490151" y="644440"/>
            <a:ext cx="8163698" cy="6096000"/>
          </a:xfrm>
          <a:prstGeom prst="rect">
            <a:avLst/>
          </a:prstGeom>
          <a:no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717EAF7-F027-496C-A020-F8D74D870E86}"/>
              </a:ext>
            </a:extLst>
          </p:cNvPr>
          <p:cNvSpPr/>
          <p:nvPr/>
        </p:nvSpPr>
        <p:spPr>
          <a:xfrm>
            <a:off x="3995351" y="3231463"/>
            <a:ext cx="1219200" cy="930876"/>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139C04B-72B6-4272-B63E-344760080554}"/>
              </a:ext>
            </a:extLst>
          </p:cNvPr>
          <p:cNvSpPr/>
          <p:nvPr/>
        </p:nvSpPr>
        <p:spPr>
          <a:xfrm>
            <a:off x="1736125" y="1563905"/>
            <a:ext cx="5686165" cy="4221891"/>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A87482B-B183-44B9-9E1F-1B8FCBAC6B32}"/>
              </a:ext>
            </a:extLst>
          </p:cNvPr>
          <p:cNvCxnSpPr/>
          <p:nvPr/>
        </p:nvCxnSpPr>
        <p:spPr>
          <a:xfrm flipH="1" flipV="1">
            <a:off x="465436" y="662037"/>
            <a:ext cx="3550508" cy="2578443"/>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4FDF8B4-F175-435E-AFC1-B0C31C4673CE}"/>
              </a:ext>
            </a:extLst>
          </p:cNvPr>
          <p:cNvCxnSpPr/>
          <p:nvPr/>
        </p:nvCxnSpPr>
        <p:spPr>
          <a:xfrm flipV="1">
            <a:off x="5181600" y="653019"/>
            <a:ext cx="3418704" cy="2578443"/>
          </a:xfrm>
          <a:prstGeom prst="line">
            <a:avLst/>
          </a:prstGeom>
          <a:ln w="25400">
            <a:solidFill>
              <a:schemeClr val="tx1"/>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14534D34-18ED-4D15-81D2-93A8B2E3C8C8}"/>
              </a:ext>
            </a:extLst>
          </p:cNvPr>
          <p:cNvCxnSpPr>
            <a:cxnSpLocks/>
          </p:cNvCxnSpPr>
          <p:nvPr/>
        </p:nvCxnSpPr>
        <p:spPr>
          <a:xfrm>
            <a:off x="5224849" y="4162339"/>
            <a:ext cx="3393990" cy="257515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985D3E8-468A-4A1E-90A9-7E19912F9B92}"/>
              </a:ext>
            </a:extLst>
          </p:cNvPr>
          <p:cNvCxnSpPr>
            <a:cxnSpLocks/>
          </p:cNvCxnSpPr>
          <p:nvPr/>
        </p:nvCxnSpPr>
        <p:spPr>
          <a:xfrm flipH="1">
            <a:off x="501479" y="4162339"/>
            <a:ext cx="3483574" cy="2517092"/>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EDCCA988-D76D-4055-BD81-32EDA810B415}"/>
              </a:ext>
            </a:extLst>
          </p:cNvPr>
          <p:cNvSpPr txBox="1"/>
          <p:nvPr/>
        </p:nvSpPr>
        <p:spPr>
          <a:xfrm>
            <a:off x="3985053" y="3351686"/>
            <a:ext cx="119654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Calibri" panose="020F0502020204030204"/>
                <a:ea typeface="+mn-ea"/>
                <a:cs typeface="+mn-cs"/>
              </a:rPr>
              <a:t>School badge</a:t>
            </a:r>
          </a:p>
        </p:txBody>
      </p:sp>
      <p:sp>
        <p:nvSpPr>
          <p:cNvPr id="17" name="TextBox 16">
            <a:extLst>
              <a:ext uri="{FF2B5EF4-FFF2-40B4-BE49-F238E27FC236}">
                <a16:creationId xmlns:a16="http://schemas.microsoft.com/office/drawing/2014/main" id="{E64937FA-E02E-4B76-B792-31663C710C0F}"/>
              </a:ext>
            </a:extLst>
          </p:cNvPr>
          <p:cNvSpPr txBox="1"/>
          <p:nvPr/>
        </p:nvSpPr>
        <p:spPr>
          <a:xfrm>
            <a:off x="3676132" y="1757574"/>
            <a:ext cx="1977081"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rPr>
              <a:t>Language</a:t>
            </a:r>
          </a:p>
        </p:txBody>
      </p:sp>
      <p:sp>
        <p:nvSpPr>
          <p:cNvPr id="18" name="TextBox 17">
            <a:extLst>
              <a:ext uri="{FF2B5EF4-FFF2-40B4-BE49-F238E27FC236}">
                <a16:creationId xmlns:a16="http://schemas.microsoft.com/office/drawing/2014/main" id="{5B3367A9-929E-4621-B09C-20F965EBDFD7}"/>
              </a:ext>
            </a:extLst>
          </p:cNvPr>
          <p:cNvSpPr txBox="1"/>
          <p:nvPr/>
        </p:nvSpPr>
        <p:spPr>
          <a:xfrm>
            <a:off x="6730313" y="2947086"/>
            <a:ext cx="873210"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rPr>
              <a:t>Area</a:t>
            </a:r>
          </a:p>
        </p:txBody>
      </p:sp>
      <p:sp>
        <p:nvSpPr>
          <p:cNvPr id="19" name="TextBox 18">
            <a:extLst>
              <a:ext uri="{FF2B5EF4-FFF2-40B4-BE49-F238E27FC236}">
                <a16:creationId xmlns:a16="http://schemas.microsoft.com/office/drawing/2014/main" id="{82390E19-C515-4701-8A69-B4C26D5A5AD1}"/>
              </a:ext>
            </a:extLst>
          </p:cNvPr>
          <p:cNvSpPr txBox="1"/>
          <p:nvPr/>
        </p:nvSpPr>
        <p:spPr>
          <a:xfrm>
            <a:off x="3233351" y="5464029"/>
            <a:ext cx="276791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rPr>
              <a:t>       Community activity</a:t>
            </a:r>
          </a:p>
        </p:txBody>
      </p:sp>
      <p:sp>
        <p:nvSpPr>
          <p:cNvPr id="20" name="TextBox 19">
            <a:extLst>
              <a:ext uri="{FF2B5EF4-FFF2-40B4-BE49-F238E27FC236}">
                <a16:creationId xmlns:a16="http://schemas.microsoft.com/office/drawing/2014/main" id="{319A2E93-7105-4B33-B49F-103CA599C0EE}"/>
              </a:ext>
            </a:extLst>
          </p:cNvPr>
          <p:cNvSpPr txBox="1"/>
          <p:nvPr/>
        </p:nvSpPr>
        <p:spPr>
          <a:xfrm>
            <a:off x="1721710" y="3244334"/>
            <a:ext cx="123567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rPr>
              <a:t>Culture</a:t>
            </a:r>
          </a:p>
        </p:txBody>
      </p:sp>
      <p:sp>
        <p:nvSpPr>
          <p:cNvPr id="21" name="TextBox 20">
            <a:extLst>
              <a:ext uri="{FF2B5EF4-FFF2-40B4-BE49-F238E27FC236}">
                <a16:creationId xmlns:a16="http://schemas.microsoft.com/office/drawing/2014/main" id="{3488671F-EF79-4DDE-9E5D-4EB10864D71A}"/>
              </a:ext>
            </a:extLst>
          </p:cNvPr>
          <p:cNvSpPr txBox="1"/>
          <p:nvPr/>
        </p:nvSpPr>
        <p:spPr>
          <a:xfrm>
            <a:off x="2813219" y="647433"/>
            <a:ext cx="364936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FF0000"/>
                </a:solidFill>
                <a:effectLst/>
                <a:uLnTx/>
                <a:uFillTx/>
                <a:latin typeface="Calibri" panose="020F0502020204030204"/>
                <a:ea typeface="+mn-ea"/>
                <a:cs typeface="+mn-cs"/>
              </a:rPr>
              <a:t>Impact on practice</a:t>
            </a:r>
          </a:p>
        </p:txBody>
      </p:sp>
      <p:sp>
        <p:nvSpPr>
          <p:cNvPr id="22" name="TextBox 21">
            <a:extLst>
              <a:ext uri="{FF2B5EF4-FFF2-40B4-BE49-F238E27FC236}">
                <a16:creationId xmlns:a16="http://schemas.microsoft.com/office/drawing/2014/main" id="{8DED70F5-79ED-4FCB-A6E3-581ADA3000B2}"/>
              </a:ext>
            </a:extLst>
          </p:cNvPr>
          <p:cNvSpPr txBox="1"/>
          <p:nvPr/>
        </p:nvSpPr>
        <p:spPr>
          <a:xfrm>
            <a:off x="3155091" y="6322601"/>
            <a:ext cx="3307489"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GB" sz="1800" b="0" i="0" u="none" strike="noStrike" kern="1200" cap="none" spc="0" normalizeH="0" baseline="0" noProof="0">
                <a:ln>
                  <a:noFill/>
                </a:ln>
                <a:solidFill>
                  <a:srgbClr val="7030A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7EA63E37-9E01-4249-9152-0EC3F3C36EF8}"/>
              </a:ext>
            </a:extLst>
          </p:cNvPr>
          <p:cNvSpPr txBox="1"/>
          <p:nvPr/>
        </p:nvSpPr>
        <p:spPr>
          <a:xfrm>
            <a:off x="436606" y="2828835"/>
            <a:ext cx="93911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B0F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6178E628-C3AD-46CA-AD48-E659097E642E}"/>
              </a:ext>
            </a:extLst>
          </p:cNvPr>
          <p:cNvSpPr txBox="1"/>
          <p:nvPr/>
        </p:nvSpPr>
        <p:spPr>
          <a:xfrm>
            <a:off x="7669427" y="2831923"/>
            <a:ext cx="98030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B050"/>
                </a:solidFill>
                <a:effectLst/>
                <a:uLnTx/>
                <a:uFillTx/>
                <a:latin typeface="Calibri" panose="020F0502020204030204"/>
                <a:ea typeface="+mn-ea"/>
                <a:cs typeface="+mn-cs"/>
              </a:rPr>
              <a:t>Impact on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FECDE8A-0826-4E35-9058-4EC25994EEDB}"/>
              </a:ext>
            </a:extLst>
          </p:cNvPr>
          <p:cNvSpPr txBox="1"/>
          <p:nvPr/>
        </p:nvSpPr>
        <p:spPr>
          <a:xfrm>
            <a:off x="2518716" y="68119"/>
            <a:ext cx="458023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t>My PTE 3 School</a:t>
            </a:r>
          </a:p>
        </p:txBody>
      </p:sp>
      <p:sp>
        <p:nvSpPr>
          <p:cNvPr id="2" name="Rectangle 1">
            <a:extLst>
              <a:ext uri="{FF2B5EF4-FFF2-40B4-BE49-F238E27FC236}">
                <a16:creationId xmlns:a16="http://schemas.microsoft.com/office/drawing/2014/main" id="{6330D367-38B4-4A74-BE3A-E1447DA94754}"/>
              </a:ext>
            </a:extLst>
          </p:cNvPr>
          <p:cNvSpPr/>
          <p:nvPr/>
        </p:nvSpPr>
        <p:spPr>
          <a:xfrm rot="19171777">
            <a:off x="2649976" y="2578774"/>
            <a:ext cx="2946128" cy="923330"/>
          </a:xfrm>
          <a:prstGeom prst="rect">
            <a:avLst/>
          </a:prstGeom>
          <a:noFill/>
        </p:spPr>
        <p:txBody>
          <a:bodyPr wrap="none" lIns="91440" tIns="45720" rIns="91440" bIns="45720">
            <a:spAutoFit/>
          </a:bodyPr>
          <a:lstStyle/>
          <a:p>
            <a:pPr algn="ctr"/>
            <a:r>
              <a:rPr lang="en-US" sz="5400" b="1" cap="none" spc="50">
                <a:ln w="0"/>
                <a:solidFill>
                  <a:schemeClr val="bg2"/>
                </a:solidFill>
                <a:effectLst>
                  <a:innerShdw blurRad="63500" dist="50800" dir="13500000">
                    <a:srgbClr val="000000">
                      <a:alpha val="50000"/>
                    </a:srgbClr>
                  </a:innerShdw>
                </a:effectLst>
              </a:rPr>
              <a:t>Feedback</a:t>
            </a:r>
          </a:p>
        </p:txBody>
      </p:sp>
    </p:spTree>
    <p:extLst>
      <p:ext uri="{BB962C8B-B14F-4D97-AF65-F5344CB8AC3E}">
        <p14:creationId xmlns:p14="http://schemas.microsoft.com/office/powerpoint/2010/main" val="15132497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28650" y="720953"/>
            <a:ext cx="7886700" cy="5416094"/>
          </a:xfrm>
          <a:custGeom>
            <a:avLst/>
            <a:gdLst>
              <a:gd name="connsiteX0" fmla="*/ 0 w 7886700"/>
              <a:gd name="connsiteY0" fmla="*/ 0 h 5416094"/>
              <a:gd name="connsiteX1" fmla="*/ 578358 w 7886700"/>
              <a:gd name="connsiteY1" fmla="*/ 0 h 5416094"/>
              <a:gd name="connsiteX2" fmla="*/ 998982 w 7886700"/>
              <a:gd name="connsiteY2" fmla="*/ 0 h 5416094"/>
              <a:gd name="connsiteX3" fmla="*/ 1813941 w 7886700"/>
              <a:gd name="connsiteY3" fmla="*/ 0 h 5416094"/>
              <a:gd name="connsiteX4" fmla="*/ 2392299 w 7886700"/>
              <a:gd name="connsiteY4" fmla="*/ 0 h 5416094"/>
              <a:gd name="connsiteX5" fmla="*/ 2970657 w 7886700"/>
              <a:gd name="connsiteY5" fmla="*/ 0 h 5416094"/>
              <a:gd name="connsiteX6" fmla="*/ 3785616 w 7886700"/>
              <a:gd name="connsiteY6" fmla="*/ 0 h 5416094"/>
              <a:gd name="connsiteX7" fmla="*/ 4285107 w 7886700"/>
              <a:gd name="connsiteY7" fmla="*/ 0 h 5416094"/>
              <a:gd name="connsiteX8" fmla="*/ 5100066 w 7886700"/>
              <a:gd name="connsiteY8" fmla="*/ 0 h 5416094"/>
              <a:gd name="connsiteX9" fmla="*/ 5915025 w 7886700"/>
              <a:gd name="connsiteY9" fmla="*/ 0 h 5416094"/>
              <a:gd name="connsiteX10" fmla="*/ 6572250 w 7886700"/>
              <a:gd name="connsiteY10" fmla="*/ 0 h 5416094"/>
              <a:gd name="connsiteX11" fmla="*/ 7886700 w 7886700"/>
              <a:gd name="connsiteY11" fmla="*/ 0 h 5416094"/>
              <a:gd name="connsiteX12" fmla="*/ 7886700 w 7886700"/>
              <a:gd name="connsiteY12" fmla="*/ 622851 h 5416094"/>
              <a:gd name="connsiteX13" fmla="*/ 7886700 w 7886700"/>
              <a:gd name="connsiteY13" fmla="*/ 1137380 h 5416094"/>
              <a:gd name="connsiteX14" fmla="*/ 7886700 w 7886700"/>
              <a:gd name="connsiteY14" fmla="*/ 1814391 h 5416094"/>
              <a:gd name="connsiteX15" fmla="*/ 7886700 w 7886700"/>
              <a:gd name="connsiteY15" fmla="*/ 2491403 h 5416094"/>
              <a:gd name="connsiteX16" fmla="*/ 7886700 w 7886700"/>
              <a:gd name="connsiteY16" fmla="*/ 3168415 h 5416094"/>
              <a:gd name="connsiteX17" fmla="*/ 7886700 w 7886700"/>
              <a:gd name="connsiteY17" fmla="*/ 3899588 h 5416094"/>
              <a:gd name="connsiteX18" fmla="*/ 7886700 w 7886700"/>
              <a:gd name="connsiteY18" fmla="*/ 4630760 h 5416094"/>
              <a:gd name="connsiteX19" fmla="*/ 7886700 w 7886700"/>
              <a:gd name="connsiteY19" fmla="*/ 5416094 h 5416094"/>
              <a:gd name="connsiteX20" fmla="*/ 7466076 w 7886700"/>
              <a:gd name="connsiteY20" fmla="*/ 5416094 h 5416094"/>
              <a:gd name="connsiteX21" fmla="*/ 6651117 w 7886700"/>
              <a:gd name="connsiteY21" fmla="*/ 5416094 h 5416094"/>
              <a:gd name="connsiteX22" fmla="*/ 5993892 w 7886700"/>
              <a:gd name="connsiteY22" fmla="*/ 5416094 h 5416094"/>
              <a:gd name="connsiteX23" fmla="*/ 5494401 w 7886700"/>
              <a:gd name="connsiteY23" fmla="*/ 5416094 h 5416094"/>
              <a:gd name="connsiteX24" fmla="*/ 4837176 w 7886700"/>
              <a:gd name="connsiteY24" fmla="*/ 5416094 h 5416094"/>
              <a:gd name="connsiteX25" fmla="*/ 4416552 w 7886700"/>
              <a:gd name="connsiteY25" fmla="*/ 5416094 h 5416094"/>
              <a:gd name="connsiteX26" fmla="*/ 3995928 w 7886700"/>
              <a:gd name="connsiteY26" fmla="*/ 5416094 h 5416094"/>
              <a:gd name="connsiteX27" fmla="*/ 3338703 w 7886700"/>
              <a:gd name="connsiteY27" fmla="*/ 5416094 h 5416094"/>
              <a:gd name="connsiteX28" fmla="*/ 2839212 w 7886700"/>
              <a:gd name="connsiteY28" fmla="*/ 5416094 h 5416094"/>
              <a:gd name="connsiteX29" fmla="*/ 2103120 w 7886700"/>
              <a:gd name="connsiteY29" fmla="*/ 5416094 h 5416094"/>
              <a:gd name="connsiteX30" fmla="*/ 1603629 w 7886700"/>
              <a:gd name="connsiteY30" fmla="*/ 5416094 h 5416094"/>
              <a:gd name="connsiteX31" fmla="*/ 867537 w 7886700"/>
              <a:gd name="connsiteY31" fmla="*/ 5416094 h 5416094"/>
              <a:gd name="connsiteX32" fmla="*/ 0 w 7886700"/>
              <a:gd name="connsiteY32" fmla="*/ 5416094 h 5416094"/>
              <a:gd name="connsiteX33" fmla="*/ 0 w 7886700"/>
              <a:gd name="connsiteY33" fmla="*/ 4684921 h 5416094"/>
              <a:gd name="connsiteX34" fmla="*/ 0 w 7886700"/>
              <a:gd name="connsiteY34" fmla="*/ 3953749 h 5416094"/>
              <a:gd name="connsiteX35" fmla="*/ 0 w 7886700"/>
              <a:gd name="connsiteY35" fmla="*/ 3168415 h 5416094"/>
              <a:gd name="connsiteX36" fmla="*/ 0 w 7886700"/>
              <a:gd name="connsiteY36" fmla="*/ 2545564 h 5416094"/>
              <a:gd name="connsiteX37" fmla="*/ 0 w 7886700"/>
              <a:gd name="connsiteY37" fmla="*/ 1760231 h 5416094"/>
              <a:gd name="connsiteX38" fmla="*/ 0 w 7886700"/>
              <a:gd name="connsiteY38" fmla="*/ 1191541 h 5416094"/>
              <a:gd name="connsiteX39" fmla="*/ 0 w 7886700"/>
              <a:gd name="connsiteY39" fmla="*/ 677012 h 5416094"/>
              <a:gd name="connsiteX40" fmla="*/ 0 w 7886700"/>
              <a:gd name="connsiteY4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886700" h="5416094" extrusionOk="0">
                <a:moveTo>
                  <a:pt x="0" y="0"/>
                </a:moveTo>
                <a:cubicBezTo>
                  <a:pt x="139873" y="-36890"/>
                  <a:pt x="289244" y="-9562"/>
                  <a:pt x="578358" y="0"/>
                </a:cubicBezTo>
                <a:cubicBezTo>
                  <a:pt x="847064" y="24657"/>
                  <a:pt x="880681" y="-4887"/>
                  <a:pt x="998982" y="0"/>
                </a:cubicBezTo>
                <a:cubicBezTo>
                  <a:pt x="1105496" y="8991"/>
                  <a:pt x="1621733" y="-31737"/>
                  <a:pt x="1813941" y="0"/>
                </a:cubicBezTo>
                <a:cubicBezTo>
                  <a:pt x="1973330" y="19047"/>
                  <a:pt x="2194836" y="27334"/>
                  <a:pt x="2392299" y="0"/>
                </a:cubicBezTo>
                <a:cubicBezTo>
                  <a:pt x="2647282" y="-14327"/>
                  <a:pt x="2792350" y="-29596"/>
                  <a:pt x="2970657" y="0"/>
                </a:cubicBezTo>
                <a:cubicBezTo>
                  <a:pt x="3147904" y="21045"/>
                  <a:pt x="3587221" y="27684"/>
                  <a:pt x="3785616" y="0"/>
                </a:cubicBezTo>
                <a:cubicBezTo>
                  <a:pt x="3970964" y="-52390"/>
                  <a:pt x="4115919" y="38588"/>
                  <a:pt x="4285107" y="0"/>
                </a:cubicBezTo>
                <a:cubicBezTo>
                  <a:pt x="4447779" y="-2110"/>
                  <a:pt x="4724122" y="-2905"/>
                  <a:pt x="5100066" y="0"/>
                </a:cubicBezTo>
                <a:cubicBezTo>
                  <a:pt x="5460611" y="1474"/>
                  <a:pt x="5711040" y="11734"/>
                  <a:pt x="5915025" y="0"/>
                </a:cubicBezTo>
                <a:cubicBezTo>
                  <a:pt x="6130646" y="788"/>
                  <a:pt x="6309484" y="37469"/>
                  <a:pt x="6572250" y="0"/>
                </a:cubicBezTo>
                <a:cubicBezTo>
                  <a:pt x="6867825" y="19129"/>
                  <a:pt x="7346334" y="77623"/>
                  <a:pt x="7886700" y="0"/>
                </a:cubicBezTo>
                <a:cubicBezTo>
                  <a:pt x="7921292" y="250253"/>
                  <a:pt x="7885085" y="350918"/>
                  <a:pt x="7886700" y="622851"/>
                </a:cubicBezTo>
                <a:cubicBezTo>
                  <a:pt x="7891037" y="863445"/>
                  <a:pt x="7896513" y="880863"/>
                  <a:pt x="7886700" y="1137380"/>
                </a:cubicBezTo>
                <a:cubicBezTo>
                  <a:pt x="7848199" y="1390882"/>
                  <a:pt x="7850084" y="1481865"/>
                  <a:pt x="7886700" y="1814391"/>
                </a:cubicBezTo>
                <a:cubicBezTo>
                  <a:pt x="7914914" y="2114801"/>
                  <a:pt x="7876514" y="2290034"/>
                  <a:pt x="7886700" y="2491403"/>
                </a:cubicBezTo>
                <a:cubicBezTo>
                  <a:pt x="7860421" y="2730042"/>
                  <a:pt x="7935302" y="2970567"/>
                  <a:pt x="7886700" y="3168415"/>
                </a:cubicBezTo>
                <a:cubicBezTo>
                  <a:pt x="7872903" y="3427641"/>
                  <a:pt x="7902616" y="3535292"/>
                  <a:pt x="7886700" y="3899588"/>
                </a:cubicBezTo>
                <a:cubicBezTo>
                  <a:pt x="7873378" y="4266585"/>
                  <a:pt x="7896651" y="4438558"/>
                  <a:pt x="7886700" y="4630760"/>
                </a:cubicBezTo>
                <a:cubicBezTo>
                  <a:pt x="7875991" y="4843491"/>
                  <a:pt x="7861317" y="5204020"/>
                  <a:pt x="7886700" y="5416094"/>
                </a:cubicBezTo>
                <a:cubicBezTo>
                  <a:pt x="7693930" y="5418977"/>
                  <a:pt x="7589762" y="5415014"/>
                  <a:pt x="7466076" y="5416094"/>
                </a:cubicBezTo>
                <a:cubicBezTo>
                  <a:pt x="7353704" y="5436401"/>
                  <a:pt x="6825827" y="5440774"/>
                  <a:pt x="6651117" y="5416094"/>
                </a:cubicBezTo>
                <a:cubicBezTo>
                  <a:pt x="6465509" y="5418892"/>
                  <a:pt x="6151767" y="5433550"/>
                  <a:pt x="5993892" y="5416094"/>
                </a:cubicBezTo>
                <a:cubicBezTo>
                  <a:pt x="5847447" y="5391015"/>
                  <a:pt x="5686891" y="5398705"/>
                  <a:pt x="5494401" y="5416094"/>
                </a:cubicBezTo>
                <a:cubicBezTo>
                  <a:pt x="5328106" y="5425870"/>
                  <a:pt x="5021736" y="5443480"/>
                  <a:pt x="4837176" y="5416094"/>
                </a:cubicBezTo>
                <a:cubicBezTo>
                  <a:pt x="4635356" y="5394384"/>
                  <a:pt x="4544001" y="5404023"/>
                  <a:pt x="4416552" y="5416094"/>
                </a:cubicBezTo>
                <a:cubicBezTo>
                  <a:pt x="4292970" y="5412667"/>
                  <a:pt x="4202046" y="5389835"/>
                  <a:pt x="3995928" y="5416094"/>
                </a:cubicBezTo>
                <a:cubicBezTo>
                  <a:pt x="3784996" y="5430801"/>
                  <a:pt x="3527611" y="5369833"/>
                  <a:pt x="3338703" y="5416094"/>
                </a:cubicBezTo>
                <a:cubicBezTo>
                  <a:pt x="3144794" y="5458636"/>
                  <a:pt x="2967928" y="5418629"/>
                  <a:pt x="2839212" y="5416094"/>
                </a:cubicBezTo>
                <a:cubicBezTo>
                  <a:pt x="2725210" y="5428339"/>
                  <a:pt x="2252076" y="5423466"/>
                  <a:pt x="2103120" y="5416094"/>
                </a:cubicBezTo>
                <a:cubicBezTo>
                  <a:pt x="1978909" y="5450285"/>
                  <a:pt x="1801161" y="5407672"/>
                  <a:pt x="1603629" y="5416094"/>
                </a:cubicBezTo>
                <a:cubicBezTo>
                  <a:pt x="1421672" y="5419493"/>
                  <a:pt x="1050243" y="5442158"/>
                  <a:pt x="867537" y="5416094"/>
                </a:cubicBezTo>
                <a:cubicBezTo>
                  <a:pt x="706773" y="5412112"/>
                  <a:pt x="210463" y="5420499"/>
                  <a:pt x="0" y="5416094"/>
                </a:cubicBezTo>
                <a:cubicBezTo>
                  <a:pt x="5900" y="5172647"/>
                  <a:pt x="-60077" y="4935206"/>
                  <a:pt x="0" y="4684921"/>
                </a:cubicBezTo>
                <a:cubicBezTo>
                  <a:pt x="5207" y="4424508"/>
                  <a:pt x="-18202" y="4114010"/>
                  <a:pt x="0" y="3953749"/>
                </a:cubicBezTo>
                <a:cubicBezTo>
                  <a:pt x="49519" y="3783233"/>
                  <a:pt x="34464" y="3425313"/>
                  <a:pt x="0" y="3168415"/>
                </a:cubicBezTo>
                <a:cubicBezTo>
                  <a:pt x="-54225" y="2910622"/>
                  <a:pt x="1049" y="2830191"/>
                  <a:pt x="0" y="2545564"/>
                </a:cubicBezTo>
                <a:cubicBezTo>
                  <a:pt x="-14962" y="2263203"/>
                  <a:pt x="24933" y="1989633"/>
                  <a:pt x="0" y="1760231"/>
                </a:cubicBezTo>
                <a:cubicBezTo>
                  <a:pt x="-10050" y="1539318"/>
                  <a:pt x="43364" y="1391654"/>
                  <a:pt x="0" y="1191541"/>
                </a:cubicBezTo>
                <a:cubicBezTo>
                  <a:pt x="-26023" y="999746"/>
                  <a:pt x="-17864" y="813951"/>
                  <a:pt x="0" y="677012"/>
                </a:cubicBezTo>
                <a:cubicBezTo>
                  <a:pt x="21524" y="463086"/>
                  <a:pt x="9223" y="250147"/>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custGeom>
                    <a:avLst/>
                    <a:gdLst>
                      <a:gd name="connsiteX0" fmla="*/ 0 w 7886700"/>
                      <a:gd name="connsiteY0" fmla="*/ 0 h 5416094"/>
                      <a:gd name="connsiteX1" fmla="*/ 578358 w 7886700"/>
                      <a:gd name="connsiteY1" fmla="*/ 0 h 5416094"/>
                      <a:gd name="connsiteX2" fmla="*/ 998982 w 7886700"/>
                      <a:gd name="connsiteY2" fmla="*/ 0 h 5416094"/>
                      <a:gd name="connsiteX3" fmla="*/ 1813941 w 7886700"/>
                      <a:gd name="connsiteY3" fmla="*/ 0 h 5416094"/>
                      <a:gd name="connsiteX4" fmla="*/ 2392299 w 7886700"/>
                      <a:gd name="connsiteY4" fmla="*/ 0 h 5416094"/>
                      <a:gd name="connsiteX5" fmla="*/ 2970657 w 7886700"/>
                      <a:gd name="connsiteY5" fmla="*/ 0 h 5416094"/>
                      <a:gd name="connsiteX6" fmla="*/ 3785616 w 7886700"/>
                      <a:gd name="connsiteY6" fmla="*/ 0 h 5416094"/>
                      <a:gd name="connsiteX7" fmla="*/ 4285107 w 7886700"/>
                      <a:gd name="connsiteY7" fmla="*/ 0 h 5416094"/>
                      <a:gd name="connsiteX8" fmla="*/ 5100066 w 7886700"/>
                      <a:gd name="connsiteY8" fmla="*/ 0 h 5416094"/>
                      <a:gd name="connsiteX9" fmla="*/ 5915025 w 7886700"/>
                      <a:gd name="connsiteY9" fmla="*/ 0 h 5416094"/>
                      <a:gd name="connsiteX10" fmla="*/ 6572250 w 7886700"/>
                      <a:gd name="connsiteY10" fmla="*/ 0 h 5416094"/>
                      <a:gd name="connsiteX11" fmla="*/ 7886700 w 7886700"/>
                      <a:gd name="connsiteY11" fmla="*/ 0 h 5416094"/>
                      <a:gd name="connsiteX12" fmla="*/ 7886700 w 7886700"/>
                      <a:gd name="connsiteY12" fmla="*/ 622851 h 5416094"/>
                      <a:gd name="connsiteX13" fmla="*/ 7886700 w 7886700"/>
                      <a:gd name="connsiteY13" fmla="*/ 1137380 h 5416094"/>
                      <a:gd name="connsiteX14" fmla="*/ 7886700 w 7886700"/>
                      <a:gd name="connsiteY14" fmla="*/ 1814391 h 5416094"/>
                      <a:gd name="connsiteX15" fmla="*/ 7886700 w 7886700"/>
                      <a:gd name="connsiteY15" fmla="*/ 2491403 h 5416094"/>
                      <a:gd name="connsiteX16" fmla="*/ 7886700 w 7886700"/>
                      <a:gd name="connsiteY16" fmla="*/ 3168415 h 5416094"/>
                      <a:gd name="connsiteX17" fmla="*/ 7886700 w 7886700"/>
                      <a:gd name="connsiteY17" fmla="*/ 3899588 h 5416094"/>
                      <a:gd name="connsiteX18" fmla="*/ 7886700 w 7886700"/>
                      <a:gd name="connsiteY18" fmla="*/ 4630760 h 5416094"/>
                      <a:gd name="connsiteX19" fmla="*/ 7886700 w 7886700"/>
                      <a:gd name="connsiteY19" fmla="*/ 5416094 h 5416094"/>
                      <a:gd name="connsiteX20" fmla="*/ 7466076 w 7886700"/>
                      <a:gd name="connsiteY20" fmla="*/ 5416094 h 5416094"/>
                      <a:gd name="connsiteX21" fmla="*/ 6651117 w 7886700"/>
                      <a:gd name="connsiteY21" fmla="*/ 5416094 h 5416094"/>
                      <a:gd name="connsiteX22" fmla="*/ 5993892 w 7886700"/>
                      <a:gd name="connsiteY22" fmla="*/ 5416094 h 5416094"/>
                      <a:gd name="connsiteX23" fmla="*/ 5494401 w 7886700"/>
                      <a:gd name="connsiteY23" fmla="*/ 5416094 h 5416094"/>
                      <a:gd name="connsiteX24" fmla="*/ 4837176 w 7886700"/>
                      <a:gd name="connsiteY24" fmla="*/ 5416094 h 5416094"/>
                      <a:gd name="connsiteX25" fmla="*/ 4416552 w 7886700"/>
                      <a:gd name="connsiteY25" fmla="*/ 5416094 h 5416094"/>
                      <a:gd name="connsiteX26" fmla="*/ 3995928 w 7886700"/>
                      <a:gd name="connsiteY26" fmla="*/ 5416094 h 5416094"/>
                      <a:gd name="connsiteX27" fmla="*/ 3338703 w 7886700"/>
                      <a:gd name="connsiteY27" fmla="*/ 5416094 h 5416094"/>
                      <a:gd name="connsiteX28" fmla="*/ 2839212 w 7886700"/>
                      <a:gd name="connsiteY28" fmla="*/ 5416094 h 5416094"/>
                      <a:gd name="connsiteX29" fmla="*/ 2103120 w 7886700"/>
                      <a:gd name="connsiteY29" fmla="*/ 5416094 h 5416094"/>
                      <a:gd name="connsiteX30" fmla="*/ 1603629 w 7886700"/>
                      <a:gd name="connsiteY30" fmla="*/ 5416094 h 5416094"/>
                      <a:gd name="connsiteX31" fmla="*/ 867537 w 7886700"/>
                      <a:gd name="connsiteY31" fmla="*/ 5416094 h 5416094"/>
                      <a:gd name="connsiteX32" fmla="*/ 0 w 7886700"/>
                      <a:gd name="connsiteY32" fmla="*/ 5416094 h 5416094"/>
                      <a:gd name="connsiteX33" fmla="*/ 0 w 7886700"/>
                      <a:gd name="connsiteY33" fmla="*/ 4684921 h 5416094"/>
                      <a:gd name="connsiteX34" fmla="*/ 0 w 7886700"/>
                      <a:gd name="connsiteY34" fmla="*/ 3953749 h 5416094"/>
                      <a:gd name="connsiteX35" fmla="*/ 0 w 7886700"/>
                      <a:gd name="connsiteY35" fmla="*/ 3168415 h 5416094"/>
                      <a:gd name="connsiteX36" fmla="*/ 0 w 7886700"/>
                      <a:gd name="connsiteY36" fmla="*/ 2545564 h 5416094"/>
                      <a:gd name="connsiteX37" fmla="*/ 0 w 7886700"/>
                      <a:gd name="connsiteY37" fmla="*/ 1760231 h 5416094"/>
                      <a:gd name="connsiteX38" fmla="*/ 0 w 7886700"/>
                      <a:gd name="connsiteY38" fmla="*/ 1191541 h 5416094"/>
                      <a:gd name="connsiteX39" fmla="*/ 0 w 7886700"/>
                      <a:gd name="connsiteY39" fmla="*/ 677012 h 5416094"/>
                      <a:gd name="connsiteX40" fmla="*/ 0 w 7886700"/>
                      <a:gd name="connsiteY4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7886700" h="5416094" extrusionOk="0">
                        <a:moveTo>
                          <a:pt x="0" y="0"/>
                        </a:moveTo>
                        <a:cubicBezTo>
                          <a:pt x="165412" y="-21137"/>
                          <a:pt x="322344" y="-21985"/>
                          <a:pt x="578358" y="0"/>
                        </a:cubicBezTo>
                        <a:cubicBezTo>
                          <a:pt x="834372" y="21985"/>
                          <a:pt x="888520" y="-5136"/>
                          <a:pt x="998982" y="0"/>
                        </a:cubicBezTo>
                        <a:cubicBezTo>
                          <a:pt x="1109444" y="5136"/>
                          <a:pt x="1622600" y="-36529"/>
                          <a:pt x="1813941" y="0"/>
                        </a:cubicBezTo>
                        <a:cubicBezTo>
                          <a:pt x="2005282" y="36529"/>
                          <a:pt x="2177619" y="19108"/>
                          <a:pt x="2392299" y="0"/>
                        </a:cubicBezTo>
                        <a:cubicBezTo>
                          <a:pt x="2606979" y="-19108"/>
                          <a:pt x="2788556" y="-21788"/>
                          <a:pt x="2970657" y="0"/>
                        </a:cubicBezTo>
                        <a:cubicBezTo>
                          <a:pt x="3152758" y="21788"/>
                          <a:pt x="3596738" y="18723"/>
                          <a:pt x="3785616" y="0"/>
                        </a:cubicBezTo>
                        <a:cubicBezTo>
                          <a:pt x="3974494" y="-18723"/>
                          <a:pt x="4136501" y="9985"/>
                          <a:pt x="4285107" y="0"/>
                        </a:cubicBezTo>
                        <a:cubicBezTo>
                          <a:pt x="4433713" y="-9985"/>
                          <a:pt x="4710656" y="-6143"/>
                          <a:pt x="5100066" y="0"/>
                        </a:cubicBezTo>
                        <a:cubicBezTo>
                          <a:pt x="5489476" y="6143"/>
                          <a:pt x="5703885" y="5883"/>
                          <a:pt x="5915025" y="0"/>
                        </a:cubicBezTo>
                        <a:cubicBezTo>
                          <a:pt x="6126165" y="-5883"/>
                          <a:pt x="6308797" y="30350"/>
                          <a:pt x="6572250" y="0"/>
                        </a:cubicBezTo>
                        <a:cubicBezTo>
                          <a:pt x="6835703" y="-30350"/>
                          <a:pt x="7286910" y="4832"/>
                          <a:pt x="7886700" y="0"/>
                        </a:cubicBezTo>
                        <a:cubicBezTo>
                          <a:pt x="7917044" y="253972"/>
                          <a:pt x="7878280" y="382927"/>
                          <a:pt x="7886700" y="622851"/>
                        </a:cubicBezTo>
                        <a:cubicBezTo>
                          <a:pt x="7895120" y="862775"/>
                          <a:pt x="7898095" y="881954"/>
                          <a:pt x="7886700" y="1137380"/>
                        </a:cubicBezTo>
                        <a:cubicBezTo>
                          <a:pt x="7875305" y="1392806"/>
                          <a:pt x="7859449" y="1500954"/>
                          <a:pt x="7886700" y="1814391"/>
                        </a:cubicBezTo>
                        <a:cubicBezTo>
                          <a:pt x="7913951" y="2127828"/>
                          <a:pt x="7899710" y="2276490"/>
                          <a:pt x="7886700" y="2491403"/>
                        </a:cubicBezTo>
                        <a:cubicBezTo>
                          <a:pt x="7873690" y="2706316"/>
                          <a:pt x="7899048" y="2943627"/>
                          <a:pt x="7886700" y="3168415"/>
                        </a:cubicBezTo>
                        <a:cubicBezTo>
                          <a:pt x="7874352" y="3393203"/>
                          <a:pt x="7895759" y="3539359"/>
                          <a:pt x="7886700" y="3899588"/>
                        </a:cubicBezTo>
                        <a:cubicBezTo>
                          <a:pt x="7877641" y="4259817"/>
                          <a:pt x="7907485" y="4437980"/>
                          <a:pt x="7886700" y="4630760"/>
                        </a:cubicBezTo>
                        <a:cubicBezTo>
                          <a:pt x="7865915" y="4823540"/>
                          <a:pt x="7871525" y="5198637"/>
                          <a:pt x="7886700" y="5416094"/>
                        </a:cubicBezTo>
                        <a:cubicBezTo>
                          <a:pt x="7691680" y="5431844"/>
                          <a:pt x="7601555" y="5415681"/>
                          <a:pt x="7466076" y="5416094"/>
                        </a:cubicBezTo>
                        <a:cubicBezTo>
                          <a:pt x="7330597" y="5416507"/>
                          <a:pt x="6831360" y="5424066"/>
                          <a:pt x="6651117" y="5416094"/>
                        </a:cubicBezTo>
                        <a:cubicBezTo>
                          <a:pt x="6470874" y="5408122"/>
                          <a:pt x="6162822" y="5448218"/>
                          <a:pt x="5993892" y="5416094"/>
                        </a:cubicBezTo>
                        <a:cubicBezTo>
                          <a:pt x="5824963" y="5383970"/>
                          <a:pt x="5688089" y="5423575"/>
                          <a:pt x="5494401" y="5416094"/>
                        </a:cubicBezTo>
                        <a:cubicBezTo>
                          <a:pt x="5300713" y="5408613"/>
                          <a:pt x="5038344" y="5439836"/>
                          <a:pt x="4837176" y="5416094"/>
                        </a:cubicBezTo>
                        <a:cubicBezTo>
                          <a:pt x="4636008" y="5392352"/>
                          <a:pt x="4547230" y="5414191"/>
                          <a:pt x="4416552" y="5416094"/>
                        </a:cubicBezTo>
                        <a:cubicBezTo>
                          <a:pt x="4285874" y="5417997"/>
                          <a:pt x="4197467" y="5397786"/>
                          <a:pt x="3995928" y="5416094"/>
                        </a:cubicBezTo>
                        <a:cubicBezTo>
                          <a:pt x="3794389" y="5434402"/>
                          <a:pt x="3512175" y="5385012"/>
                          <a:pt x="3338703" y="5416094"/>
                        </a:cubicBezTo>
                        <a:cubicBezTo>
                          <a:pt x="3165232" y="5447176"/>
                          <a:pt x="2961841" y="5402137"/>
                          <a:pt x="2839212" y="5416094"/>
                        </a:cubicBezTo>
                        <a:cubicBezTo>
                          <a:pt x="2716583" y="5430051"/>
                          <a:pt x="2260631" y="5391454"/>
                          <a:pt x="2103120" y="5416094"/>
                        </a:cubicBezTo>
                        <a:cubicBezTo>
                          <a:pt x="1945609" y="5440734"/>
                          <a:pt x="1802870" y="5413244"/>
                          <a:pt x="1603629" y="5416094"/>
                        </a:cubicBezTo>
                        <a:cubicBezTo>
                          <a:pt x="1404388" y="5418944"/>
                          <a:pt x="1036615" y="5428037"/>
                          <a:pt x="867537" y="5416094"/>
                        </a:cubicBezTo>
                        <a:cubicBezTo>
                          <a:pt x="698459" y="5404151"/>
                          <a:pt x="196765" y="5387017"/>
                          <a:pt x="0" y="5416094"/>
                        </a:cubicBezTo>
                        <a:cubicBezTo>
                          <a:pt x="-7913" y="5158982"/>
                          <a:pt x="-32352" y="4972281"/>
                          <a:pt x="0" y="4684921"/>
                        </a:cubicBezTo>
                        <a:cubicBezTo>
                          <a:pt x="32352" y="4397561"/>
                          <a:pt x="-36146" y="4109983"/>
                          <a:pt x="0" y="3953749"/>
                        </a:cubicBezTo>
                        <a:cubicBezTo>
                          <a:pt x="36146" y="3797515"/>
                          <a:pt x="38942" y="3433311"/>
                          <a:pt x="0" y="3168415"/>
                        </a:cubicBezTo>
                        <a:cubicBezTo>
                          <a:pt x="-38942" y="2903519"/>
                          <a:pt x="-264" y="2810505"/>
                          <a:pt x="0" y="2545564"/>
                        </a:cubicBezTo>
                        <a:cubicBezTo>
                          <a:pt x="264" y="2280623"/>
                          <a:pt x="20689" y="1994225"/>
                          <a:pt x="0" y="1760231"/>
                        </a:cubicBezTo>
                        <a:cubicBezTo>
                          <a:pt x="-20689" y="1526237"/>
                          <a:pt x="16073" y="1386976"/>
                          <a:pt x="0" y="1191541"/>
                        </a:cubicBezTo>
                        <a:cubicBezTo>
                          <a:pt x="-16073" y="996106"/>
                          <a:pt x="-16965" y="844858"/>
                          <a:pt x="0" y="677012"/>
                        </a:cubicBezTo>
                        <a:cubicBezTo>
                          <a:pt x="16965" y="509166"/>
                          <a:pt x="85" y="27716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aking a break…. Taking a break to move to a new format… | by Greg ...">
            <a:extLst>
              <a:ext uri="{FF2B5EF4-FFF2-40B4-BE49-F238E27FC236}">
                <a16:creationId xmlns:a16="http://schemas.microsoft.com/office/drawing/2014/main" id="{7EA0D8E5-B143-9614-811E-54D5BAF087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2950" y="1270543"/>
            <a:ext cx="7600950" cy="4256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18537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A2C042-A9B4-4FF5-A78E-BB9C6AB55131}">
  <ds:schemaRefs>
    <ds:schemaRef ds:uri="http://schemas.microsoft.com/sharepoint/v3/contenttype/forms"/>
  </ds:schemaRefs>
</ds:datastoreItem>
</file>

<file path=customXml/itemProps2.xml><?xml version="1.0" encoding="utf-8"?>
<ds:datastoreItem xmlns:ds="http://schemas.openxmlformats.org/officeDocument/2006/customXml" ds:itemID="{93D21DEB-5B87-4A8F-8E1F-8595ED52D22D}">
  <ds:schemaRefs>
    <ds:schemaRef ds:uri="http://schemas.microsoft.com/office/2006/metadata/properties"/>
    <ds:schemaRef ds:uri="92c24619-d6d5-42cf-b618-23d930ad9f20"/>
    <ds:schemaRef ds:uri="http://purl.org/dc/terms/"/>
    <ds:schemaRef ds:uri="http://schemas.openxmlformats.org/package/2006/metadata/core-properties"/>
    <ds:schemaRef ds:uri="http://schemas.microsoft.com/office/2006/documentManagement/types"/>
    <ds:schemaRef ds:uri="8ee9550b-f5f4-4dde-bce5-39f4ba45c2f1"/>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4100183E-0480-437F-9752-089494BD3D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1836</TotalTime>
  <Words>4437</Words>
  <Application>Microsoft Office PowerPoint</Application>
  <PresentationFormat>On-screen Show (4:3)</PresentationFormat>
  <Paragraphs>317</Paragraphs>
  <Slides>35</Slides>
  <Notes>32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35</vt:i4>
      </vt:variant>
    </vt:vector>
  </HeadingPairs>
  <TitlesOfParts>
    <vt:vector size="43" baseType="lpstr">
      <vt:lpstr>Arial</vt:lpstr>
      <vt:lpstr>Avenir Next LT Pro</vt:lpstr>
      <vt:lpstr>Calibri</vt:lpstr>
      <vt:lpstr>Calibri Light</vt:lpstr>
      <vt:lpstr>Comic Sans MS</vt:lpstr>
      <vt:lpstr>Times New Roman</vt:lpstr>
      <vt:lpstr>Office Theme</vt:lpstr>
      <vt:lpstr>1_Office Theme</vt:lpstr>
      <vt:lpstr>Croeso'n ôl i ECAD6009C!  Welcome back to ECAD6009!</vt:lpstr>
      <vt:lpstr>ECAD6009- C Dysgwyr, Ysgolion a Chymunedau: ble ydw i’n addysgu?  ECAD 6009 Learners, Schools and Communities: where am I teaching?</vt:lpstr>
      <vt:lpstr>PowerPoint Presentation</vt:lpstr>
      <vt:lpstr>PowerPoint Presentation</vt:lpstr>
      <vt:lpstr>   </vt:lpstr>
      <vt:lpstr>Amcanion y modiwl  Module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Aseiniad: elfen 2 </vt:lpstr>
      <vt:lpstr>Assignment: component 2</vt:lpstr>
      <vt:lpstr>Elfen 2 Teitl:    Sut mae ysgol yn datblygu un agwedd ar ei Chynllun Datblygu Ysgol: adroddiad sy’n adfyfyrio’n feirniadol ar y camau gweithredu, yr effaith a’r sylfaen dystiolaeth. (2,500 o eiriau))</vt:lpstr>
      <vt:lpstr>Component 2 Title:    How a school develops one aspect of its SDP: a report that critically reflects on the actions, impact and evidence base. (2,500 words) </vt:lpstr>
      <vt:lpstr>   </vt:lpstr>
      <vt:lpstr>   </vt:lpstr>
      <vt:lpstr> Pa fentrau cenedlaethol rydych yn ymwybodol ohonynt mewn addysg yng Nghymru?  What national initiatives are you aware of in education in Wales?</vt:lpstr>
      <vt:lpstr>Pa dystiolaeth a weloch chi yn eich ysgol PAP2/3 a oedd yn enghraifft o, neu’n gysylltiedig â, menter genedlaethol gyfredol? </vt:lpstr>
      <vt:lpstr>What evidence did you see in your PTE2/3 school that was an example of, or linked to, a current national initiative?</vt:lpstr>
      <vt:lpstr>Tasg/Task</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Jessica Roberts</cp:lastModifiedBy>
  <cp:revision>29</cp:revision>
  <dcterms:created xsi:type="dcterms:W3CDTF">2021-01-19T11:50:50Z</dcterms:created>
  <dcterms:modified xsi:type="dcterms:W3CDTF">2023-04-20T01:16:01Z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