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5" r:id="rId4"/>
    <p:sldId id="262" r:id="rId5"/>
    <p:sldId id="266" r:id="rId6"/>
    <p:sldId id="263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054"/>
    <p:restoredTop sz="50000"/>
  </p:normalViewPr>
  <p:slideViewPr>
    <p:cSldViewPr>
      <p:cViewPr varScale="1">
        <p:scale>
          <a:sx n="85" d="100"/>
          <a:sy n="85" d="100"/>
        </p:scale>
        <p:origin x="797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2648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2CE81-9D1D-534F-A298-726CFB0DCC56}" type="datetimeFigureOut">
              <a:rPr lang="en-US" smtClean="0"/>
              <a:pPr/>
              <a:t>10/12/2019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3461D2-94B1-8046-A9A6-0DE6910A10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377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3461D2-94B1-8046-A9A6-0DE6910A10F1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84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7192" y="1412776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Understanding Film Technique</a:t>
            </a:r>
            <a:br>
              <a:rPr lang="en-GB" sz="3200" dirty="0"/>
            </a:br>
            <a:r>
              <a:rPr lang="en-GB" sz="3200" dirty="0" err="1"/>
              <a:t>Mise</a:t>
            </a:r>
            <a:r>
              <a:rPr lang="en-GB" sz="3200" dirty="0"/>
              <a:t>-en-scene: Visual Symbols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42910" y="1785926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642910" y="857232"/>
            <a:ext cx="2874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>
                <a:solidFill>
                  <a:srgbClr val="FFFF00"/>
                </a:solidFill>
              </a:rPr>
              <a:t>Mise-en-scene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71472" y="5429264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John Gibbs, </a:t>
            </a:r>
            <a:r>
              <a:rPr lang="en-GB" sz="2400" i="1" dirty="0"/>
              <a:t>Mise-en-scene: film style and interpretation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2910" y="1643050"/>
            <a:ext cx="7929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“What the audience can see, and the way they are invited to see it.”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2910" y="3286124"/>
            <a:ext cx="79296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“The relationship of the actors to one another and to the décor, but also their relationship to the camera and thus the audience’s view.”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5">
            <a:extLst>
              <a:ext uri="{FF2B5EF4-FFF2-40B4-BE49-F238E27FC236}">
                <a16:creationId xmlns:a16="http://schemas.microsoft.com/office/drawing/2014/main" id="{6DF01479-9162-5C4A-8D7F-23A473D5CE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/>
          <a:srcRect l="13473" t="8014" r="21334"/>
          <a:stretch/>
        </p:blipFill>
        <p:spPr bwMode="auto">
          <a:xfrm>
            <a:off x="1043608" y="476672"/>
            <a:ext cx="7704856" cy="6112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0CD425-8AC7-1D4B-8E08-76F186EB6BA7}"/>
              </a:ext>
            </a:extLst>
          </p:cNvPr>
          <p:cNvSpPr txBox="1"/>
          <p:nvPr/>
        </p:nvSpPr>
        <p:spPr>
          <a:xfrm>
            <a:off x="357158" y="1571612"/>
            <a:ext cx="325326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/>
              <a:t> Setting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Lighting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Costume/make-up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Props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Décor 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Colour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</a:t>
            </a:r>
            <a:r>
              <a:rPr lang="en-GB" sz="2800" b="1" dirty="0">
                <a:solidFill>
                  <a:srgbClr val="FFFF00"/>
                </a:solidFill>
              </a:rPr>
              <a:t>Visual Symbols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Performance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Camera Movement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Framing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Shot type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6403" y="271681"/>
            <a:ext cx="2088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err="1">
                <a:solidFill>
                  <a:srgbClr val="FFFF00"/>
                </a:solidFill>
              </a:rPr>
              <a:t>Nosferatu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42651" y="918012"/>
            <a:ext cx="1516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Murnau, 1922</a:t>
            </a:r>
          </a:p>
        </p:txBody>
      </p:sp>
    </p:spTree>
    <p:extLst>
      <p:ext uri="{BB962C8B-B14F-4D97-AF65-F5344CB8AC3E}">
        <p14:creationId xmlns:p14="http://schemas.microsoft.com/office/powerpoint/2010/main" val="1858033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16403" y="271681"/>
            <a:ext cx="2088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err="1">
                <a:solidFill>
                  <a:srgbClr val="FFFF00"/>
                </a:solidFill>
              </a:rPr>
              <a:t>Nosferatu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pic>
        <p:nvPicPr>
          <p:cNvPr id="12" name="Picture 16"/>
          <p:cNvPicPr>
            <a:picLocks noChangeAspect="1" noChangeArrowheads="1"/>
          </p:cNvPicPr>
          <p:nvPr/>
        </p:nvPicPr>
        <p:blipFill>
          <a:blip r:embed="rId3" cstate="print"/>
          <a:srcRect l="13002" r="13392"/>
          <a:stretch>
            <a:fillRect/>
          </a:stretch>
        </p:blipFill>
        <p:spPr bwMode="auto">
          <a:xfrm>
            <a:off x="899592" y="918012"/>
            <a:ext cx="7299838" cy="5575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7670D8-6F8B-6C42-B808-07E105B6EE35}"/>
              </a:ext>
            </a:extLst>
          </p:cNvPr>
          <p:cNvSpPr txBox="1"/>
          <p:nvPr/>
        </p:nvSpPr>
        <p:spPr>
          <a:xfrm>
            <a:off x="251848" y="310998"/>
            <a:ext cx="1792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C000"/>
                </a:solidFill>
              </a:rPr>
              <a:t>Scarface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A1DCB1-ECC3-BE48-8BF6-D6AA933DCFFB}"/>
              </a:ext>
            </a:extLst>
          </p:cNvPr>
          <p:cNvSpPr txBox="1"/>
          <p:nvPr/>
        </p:nvSpPr>
        <p:spPr>
          <a:xfrm>
            <a:off x="253460" y="838804"/>
            <a:ext cx="1373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Hawks, 1932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C22AD9-F42A-9048-9D8D-9B5E50668B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118" y="615507"/>
            <a:ext cx="2160240" cy="30794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70CD425-8AC7-1D4B-8E08-76F186EB6BA7}"/>
              </a:ext>
            </a:extLst>
          </p:cNvPr>
          <p:cNvSpPr txBox="1"/>
          <p:nvPr/>
        </p:nvSpPr>
        <p:spPr>
          <a:xfrm>
            <a:off x="357158" y="1571612"/>
            <a:ext cx="325326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/>
              <a:t> Setting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Lighting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Costume/make-up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Props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Décor 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Colour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</a:t>
            </a:r>
            <a:r>
              <a:rPr lang="en-GB" sz="2800" b="1" dirty="0">
                <a:solidFill>
                  <a:srgbClr val="FFFF00"/>
                </a:solidFill>
              </a:rPr>
              <a:t>Visual Symbols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Performance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Camera Movement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Framing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/>
              <a:t> Shot type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E20F8F-9E44-174C-B8E6-97A87D3C98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8368" y="3861048"/>
            <a:ext cx="4079741" cy="2542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326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ouble-Indemnity-194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586539"/>
            <a:ext cx="9144000" cy="568492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1520" y="1144540"/>
            <a:ext cx="457545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Film noir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Venetian blind; shadows  reflections; crosses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femme fatale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consumerism</a:t>
            </a:r>
          </a:p>
          <a:p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9123" y="366377"/>
            <a:ext cx="3592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C000"/>
                </a:solidFill>
              </a:rPr>
              <a:t>Double Indemnity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5336" y="909321"/>
            <a:ext cx="1371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Wilder, 1944</a:t>
            </a:r>
          </a:p>
        </p:txBody>
      </p:sp>
    </p:spTree>
    <p:extLst>
      <p:ext uri="{BB962C8B-B14F-4D97-AF65-F5344CB8AC3E}">
        <p14:creationId xmlns:p14="http://schemas.microsoft.com/office/powerpoint/2010/main" val="150122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142</Words>
  <Application>Microsoft Office PowerPoint</Application>
  <PresentationFormat>On-screen Show (4:3)</PresentationFormat>
  <Paragraphs>40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Understanding Film Technique Mise-en-scene: Visual Symbols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22</cp:revision>
  <dcterms:created xsi:type="dcterms:W3CDTF">2016-10-05T07:20:19Z</dcterms:created>
  <dcterms:modified xsi:type="dcterms:W3CDTF">2019-10-12T23:02:18Z</dcterms:modified>
</cp:coreProperties>
</file>