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E164A4-8BFC-44A2-A771-1D816DFBCF09}" v="108" dt="2025-02-04T20:47:03.7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80567" autoAdjust="0"/>
  </p:normalViewPr>
  <p:slideViewPr>
    <p:cSldViewPr snapToGrid="0">
      <p:cViewPr varScale="1">
        <p:scale>
          <a:sx n="52" d="100"/>
          <a:sy n="52" d="100"/>
        </p:scale>
        <p:origin x="1222" y="18"/>
      </p:cViewPr>
      <p:guideLst/>
    </p:cSldViewPr>
  </p:slideViewPr>
  <p:outlineViewPr>
    <p:cViewPr>
      <p:scale>
        <a:sx n="33" d="100"/>
        <a:sy n="33" d="100"/>
      </p:scale>
      <p:origin x="0" y="-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275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sni Fakes" userId="b451b132c5829455" providerId="LiveId" clId="{0CE164A4-8BFC-44A2-A771-1D816DFBCF09}"/>
    <pc:docChg chg="undo custSel addSld delSld modSld modMainMaster">
      <pc:chgData name="Tesni Fakes" userId="b451b132c5829455" providerId="LiveId" clId="{0CE164A4-8BFC-44A2-A771-1D816DFBCF09}" dt="2025-02-04T20:55:42.102" v="9231" actId="20577"/>
      <pc:docMkLst>
        <pc:docMk/>
      </pc:docMkLst>
      <pc:sldChg chg="addSp delSp modSp mod setBg modAnim modNotesTx">
        <pc:chgData name="Tesni Fakes" userId="b451b132c5829455" providerId="LiveId" clId="{0CE164A4-8BFC-44A2-A771-1D816DFBCF09}" dt="2025-02-04T20:42:10.139" v="9162" actId="20577"/>
        <pc:sldMkLst>
          <pc:docMk/>
          <pc:sldMk cId="1711206192" sldId="256"/>
        </pc:sldMkLst>
        <pc:spChg chg="mod">
          <ac:chgData name="Tesni Fakes" userId="b451b132c5829455" providerId="LiveId" clId="{0CE164A4-8BFC-44A2-A771-1D816DFBCF09}" dt="2025-02-04T14:54:26.071" v="4253" actId="27636"/>
          <ac:spMkLst>
            <pc:docMk/>
            <pc:sldMk cId="1711206192" sldId="256"/>
            <ac:spMk id="2" creationId="{21981924-1D8D-307B-1013-F47AC487C493}"/>
          </ac:spMkLst>
        </pc:spChg>
        <pc:spChg chg="mod">
          <ac:chgData name="Tesni Fakes" userId="b451b132c5829455" providerId="LiveId" clId="{0CE164A4-8BFC-44A2-A771-1D816DFBCF09}" dt="2025-02-04T11:40:44.372" v="1284" actId="1076"/>
          <ac:spMkLst>
            <pc:docMk/>
            <pc:sldMk cId="1711206192" sldId="256"/>
            <ac:spMk id="3" creationId="{6B6E6D67-00B9-658B-3DE8-F9746EDBA5C2}"/>
          </ac:spMkLst>
        </pc:spChg>
        <pc:picChg chg="mod">
          <ac:chgData name="Tesni Fakes" userId="b451b132c5829455" providerId="LiveId" clId="{0CE164A4-8BFC-44A2-A771-1D816DFBCF09}" dt="2025-02-04T15:39:27.890" v="5745" actId="1076"/>
          <ac:picMkLst>
            <pc:docMk/>
            <pc:sldMk cId="1711206192" sldId="256"/>
            <ac:picMk id="4" creationId="{56549BBC-0E7E-DDF0-B68E-B88A9DFB1E7C}"/>
          </ac:picMkLst>
        </pc:picChg>
        <pc:picChg chg="add del mod">
          <ac:chgData name="Tesni Fakes" userId="b451b132c5829455" providerId="LiveId" clId="{0CE164A4-8BFC-44A2-A771-1D816DFBCF09}" dt="2025-02-04T13:45:56.176" v="2163" actId="478"/>
          <ac:picMkLst>
            <pc:docMk/>
            <pc:sldMk cId="1711206192" sldId="256"/>
            <ac:picMk id="5" creationId="{1EA8DE58-687B-5820-D4BF-5B20AF4AD651}"/>
          </ac:picMkLst>
        </pc:picChg>
        <pc:picChg chg="add mod">
          <ac:chgData name="Tesni Fakes" userId="b451b132c5829455" providerId="LiveId" clId="{0CE164A4-8BFC-44A2-A771-1D816DFBCF09}" dt="2025-02-04T14:56:02.856" v="4259" actId="1076"/>
          <ac:picMkLst>
            <pc:docMk/>
            <pc:sldMk cId="1711206192" sldId="256"/>
            <ac:picMk id="6" creationId="{75972142-FD87-C02F-3EC2-E7FFFDF90BF9}"/>
          </ac:picMkLst>
        </pc:picChg>
      </pc:sldChg>
      <pc:sldChg chg="addSp delSp modSp mod setBg modAnim modNotesTx">
        <pc:chgData name="Tesni Fakes" userId="b451b132c5829455" providerId="LiveId" clId="{0CE164A4-8BFC-44A2-A771-1D816DFBCF09}" dt="2025-02-04T20:42:33.784" v="9163" actId="20577"/>
        <pc:sldMkLst>
          <pc:docMk/>
          <pc:sldMk cId="1575981664" sldId="257"/>
        </pc:sldMkLst>
        <pc:spChg chg="add del mod">
          <ac:chgData name="Tesni Fakes" userId="b451b132c5829455" providerId="LiveId" clId="{0CE164A4-8BFC-44A2-A771-1D816DFBCF09}" dt="2025-02-04T11:41:31.357" v="1289"/>
          <ac:spMkLst>
            <pc:docMk/>
            <pc:sldMk cId="1575981664" sldId="257"/>
            <ac:spMk id="2" creationId="{1A7268B7-E0C6-2E26-90BD-066F4C439009}"/>
          </ac:spMkLst>
        </pc:spChg>
        <pc:spChg chg="add mod">
          <ac:chgData name="Tesni Fakes" userId="b451b132c5829455" providerId="LiveId" clId="{0CE164A4-8BFC-44A2-A771-1D816DFBCF09}" dt="2025-02-04T20:01:20.429" v="8688" actId="1076"/>
          <ac:spMkLst>
            <pc:docMk/>
            <pc:sldMk cId="1575981664" sldId="257"/>
            <ac:spMk id="4" creationId="{730AAB28-C485-8F72-6C9D-99B4B73B8132}"/>
          </ac:spMkLst>
        </pc:spChg>
        <pc:spChg chg="mod">
          <ac:chgData name="Tesni Fakes" userId="b451b132c5829455" providerId="LiveId" clId="{0CE164A4-8BFC-44A2-A771-1D816DFBCF09}" dt="2025-02-04T19:56:09.523" v="8531" actId="115"/>
          <ac:spMkLst>
            <pc:docMk/>
            <pc:sldMk cId="1575981664" sldId="257"/>
            <ac:spMk id="6" creationId="{04C538A4-26DD-9434-E473-ECF56C0A3A18}"/>
          </ac:spMkLst>
        </pc:spChg>
        <pc:spChg chg="mod">
          <ac:chgData name="Tesni Fakes" userId="b451b132c5829455" providerId="LiveId" clId="{0CE164A4-8BFC-44A2-A771-1D816DFBCF09}" dt="2025-02-04T19:50:29.833" v="8510" actId="20577"/>
          <ac:spMkLst>
            <pc:docMk/>
            <pc:sldMk cId="1575981664" sldId="257"/>
            <ac:spMk id="7" creationId="{54AF7B4B-585C-7974-1EE0-D4C8D9BF929F}"/>
          </ac:spMkLst>
        </pc:spChg>
        <pc:spChg chg="add">
          <ac:chgData name="Tesni Fakes" userId="b451b132c5829455" providerId="LiveId" clId="{0CE164A4-8BFC-44A2-A771-1D816DFBCF09}" dt="2025-02-04T11:41:33.713" v="1290" actId="26606"/>
          <ac:spMkLst>
            <pc:docMk/>
            <pc:sldMk cId="1575981664" sldId="257"/>
            <ac:spMk id="16" creationId="{660EB578-C970-4186-B93C-45851BBC6E34}"/>
          </ac:spMkLst>
        </pc:spChg>
        <pc:picChg chg="add del mod">
          <ac:chgData name="Tesni Fakes" userId="b451b132c5829455" providerId="LiveId" clId="{0CE164A4-8BFC-44A2-A771-1D816DFBCF09}" dt="2025-02-04T14:14:37.700" v="3796" actId="21"/>
          <ac:picMkLst>
            <pc:docMk/>
            <pc:sldMk cId="1575981664" sldId="257"/>
            <ac:picMk id="2" creationId="{F617F368-0AF4-E0E5-8E81-B454F5FBABB7}"/>
          </ac:picMkLst>
        </pc:picChg>
        <pc:picChg chg="add mod ord">
          <ac:chgData name="Tesni Fakes" userId="b451b132c5829455" providerId="LiveId" clId="{0CE164A4-8BFC-44A2-A771-1D816DFBCF09}" dt="2025-02-04T20:01:16.656" v="8687" actId="1076"/>
          <ac:picMkLst>
            <pc:docMk/>
            <pc:sldMk cId="1575981664" sldId="257"/>
            <ac:picMk id="3" creationId="{C0FEEBB4-391D-EB7E-2FB6-D133DE2809BA}"/>
          </ac:picMkLst>
        </pc:picChg>
        <pc:picChg chg="del mod">
          <ac:chgData name="Tesni Fakes" userId="b451b132c5829455" providerId="LiveId" clId="{0CE164A4-8BFC-44A2-A771-1D816DFBCF09}" dt="2025-02-04T11:41:20.844" v="1288" actId="478"/>
          <ac:picMkLst>
            <pc:docMk/>
            <pc:sldMk cId="1575981664" sldId="257"/>
            <ac:picMk id="1026" creationId="{B3168F1D-A125-C38D-B165-90EA6FDE8AA0}"/>
          </ac:picMkLst>
        </pc:picChg>
        <pc:cxnChg chg="add">
          <ac:chgData name="Tesni Fakes" userId="b451b132c5829455" providerId="LiveId" clId="{0CE164A4-8BFC-44A2-A771-1D816DFBCF09}" dt="2025-02-04T11:41:33.713" v="1290" actId="26606"/>
          <ac:cxnSpMkLst>
            <pc:docMk/>
            <pc:sldMk cId="1575981664" sldId="257"/>
            <ac:cxnSpMk id="12" creationId="{F64F9B95-9045-48D2-B9F3-2927E98F54AA}"/>
          </ac:cxnSpMkLst>
        </pc:cxnChg>
        <pc:cxnChg chg="add">
          <ac:chgData name="Tesni Fakes" userId="b451b132c5829455" providerId="LiveId" clId="{0CE164A4-8BFC-44A2-A771-1D816DFBCF09}" dt="2025-02-04T11:41:33.713" v="1290" actId="26606"/>
          <ac:cxnSpMkLst>
            <pc:docMk/>
            <pc:sldMk cId="1575981664" sldId="257"/>
            <ac:cxnSpMk id="14" creationId="{085AA86F-6A4D-4BCB-A045-D992CDC2959B}"/>
          </ac:cxnSpMkLst>
        </pc:cxnChg>
        <pc:cxnChg chg="add">
          <ac:chgData name="Tesni Fakes" userId="b451b132c5829455" providerId="LiveId" clId="{0CE164A4-8BFC-44A2-A771-1D816DFBCF09}" dt="2025-02-04T11:41:33.713" v="1290" actId="26606"/>
          <ac:cxnSpMkLst>
            <pc:docMk/>
            <pc:sldMk cId="1575981664" sldId="257"/>
            <ac:cxnSpMk id="18" creationId="{CDF57B02-07BB-407B-BB36-06D9C64A673E}"/>
          </ac:cxnSpMkLst>
        </pc:cxnChg>
        <pc:cxnChg chg="add">
          <ac:chgData name="Tesni Fakes" userId="b451b132c5829455" providerId="LiveId" clId="{0CE164A4-8BFC-44A2-A771-1D816DFBCF09}" dt="2025-02-04T11:41:33.713" v="1290" actId="26606"/>
          <ac:cxnSpMkLst>
            <pc:docMk/>
            <pc:sldMk cId="1575981664" sldId="257"/>
            <ac:cxnSpMk id="20" creationId="{C6855964-C920-48EB-8804-74291211C8A9}"/>
          </ac:cxnSpMkLst>
        </pc:cxnChg>
      </pc:sldChg>
      <pc:sldChg chg="addSp delSp modSp mod setBg modAnim modNotesTx">
        <pc:chgData name="Tesni Fakes" userId="b451b132c5829455" providerId="LiveId" clId="{0CE164A4-8BFC-44A2-A771-1D816DFBCF09}" dt="2025-02-04T20:43:05.315" v="9167" actId="20577"/>
        <pc:sldMkLst>
          <pc:docMk/>
          <pc:sldMk cId="3507699784" sldId="258"/>
        </pc:sldMkLst>
        <pc:spChg chg="mod">
          <ac:chgData name="Tesni Fakes" userId="b451b132c5829455" providerId="LiveId" clId="{0CE164A4-8BFC-44A2-A771-1D816DFBCF09}" dt="2025-02-04T19:56:00.991" v="8530" actId="115"/>
          <ac:spMkLst>
            <pc:docMk/>
            <pc:sldMk cId="3507699784" sldId="258"/>
            <ac:spMk id="2" creationId="{9CD68B4E-C0E9-6C98-BD02-E3BBFBDDBFAD}"/>
          </ac:spMkLst>
        </pc:spChg>
        <pc:spChg chg="add del mod">
          <ac:chgData name="Tesni Fakes" userId="b451b132c5829455" providerId="LiveId" clId="{0CE164A4-8BFC-44A2-A771-1D816DFBCF09}" dt="2025-02-04T14:56:23.319" v="4261" actId="21"/>
          <ac:spMkLst>
            <pc:docMk/>
            <pc:sldMk cId="3507699784" sldId="258"/>
            <ac:spMk id="4" creationId="{42BDB0F3-0B33-50BA-38CD-DBE2F73019A1}"/>
          </ac:spMkLst>
        </pc:spChg>
        <pc:spChg chg="add del mod">
          <ac:chgData name="Tesni Fakes" userId="b451b132c5829455" providerId="LiveId" clId="{0CE164A4-8BFC-44A2-A771-1D816DFBCF09}" dt="2025-02-04T14:57:33.968" v="4271" actId="21"/>
          <ac:spMkLst>
            <pc:docMk/>
            <pc:sldMk cId="3507699784" sldId="258"/>
            <ac:spMk id="5" creationId="{0B4DE6F9-12AB-E304-0DD2-35610D30DF6A}"/>
          </ac:spMkLst>
        </pc:spChg>
        <pc:spChg chg="add mod">
          <ac:chgData name="Tesni Fakes" userId="b451b132c5829455" providerId="LiveId" clId="{0CE164A4-8BFC-44A2-A771-1D816DFBCF09}" dt="2025-02-04T14:58:16.031" v="4287" actId="20577"/>
          <ac:spMkLst>
            <pc:docMk/>
            <pc:sldMk cId="3507699784" sldId="258"/>
            <ac:spMk id="6" creationId="{5D62F930-C9F0-3679-A17C-583721F6275B}"/>
          </ac:spMkLst>
        </pc:spChg>
        <pc:spChg chg="add mod">
          <ac:chgData name="Tesni Fakes" userId="b451b132c5829455" providerId="LiveId" clId="{0CE164A4-8BFC-44A2-A771-1D816DFBCF09}" dt="2025-02-04T19:55:12.311" v="8528" actId="1076"/>
          <ac:spMkLst>
            <pc:docMk/>
            <pc:sldMk cId="3507699784" sldId="258"/>
            <ac:spMk id="7" creationId="{29EFF3CB-0C33-9B32-2214-AE883BBC5DF3}"/>
          </ac:spMkLst>
        </pc:spChg>
        <pc:spChg chg="add del">
          <ac:chgData name="Tesni Fakes" userId="b451b132c5829455" providerId="LiveId" clId="{0CE164A4-8BFC-44A2-A771-1D816DFBCF09}" dt="2025-02-04T14:57:03.655" v="4266" actId="26606"/>
          <ac:spMkLst>
            <pc:docMk/>
            <pc:sldMk cId="3507699784" sldId="258"/>
            <ac:spMk id="11" creationId="{E49D7415-2F11-44C2-B6AA-13A25B6814B9}"/>
          </ac:spMkLst>
        </pc:spChg>
        <pc:spChg chg="add del">
          <ac:chgData name="Tesni Fakes" userId="b451b132c5829455" providerId="LiveId" clId="{0CE164A4-8BFC-44A2-A771-1D816DFBCF09}" dt="2025-02-04T14:57:03.655" v="4266" actId="26606"/>
          <ac:spMkLst>
            <pc:docMk/>
            <pc:sldMk cId="3507699784" sldId="258"/>
            <ac:spMk id="19" creationId="{F68B2C62-7648-4430-90D5-AE0F252AF113}"/>
          </ac:spMkLst>
        </pc:spChg>
        <pc:graphicFrameChg chg="add del">
          <ac:chgData name="Tesni Fakes" userId="b451b132c5829455" providerId="LiveId" clId="{0CE164A4-8BFC-44A2-A771-1D816DFBCF09}" dt="2025-02-04T14:57:03.655" v="4266" actId="26606"/>
          <ac:graphicFrameMkLst>
            <pc:docMk/>
            <pc:sldMk cId="3507699784" sldId="258"/>
            <ac:graphicFrameMk id="15" creationId="{8139FBA0-94EF-D489-4D57-8CBD42244EA3}"/>
          </ac:graphicFrameMkLst>
        </pc:graphicFrameChg>
        <pc:picChg chg="add del mod">
          <ac:chgData name="Tesni Fakes" userId="b451b132c5829455" providerId="LiveId" clId="{0CE164A4-8BFC-44A2-A771-1D816DFBCF09}" dt="2025-02-04T14:56:18.248" v="4260" actId="478"/>
          <ac:picMkLst>
            <pc:docMk/>
            <pc:sldMk cId="3507699784" sldId="258"/>
            <ac:picMk id="3" creationId="{93BD7FA7-1845-339B-D903-BBA2EA465509}"/>
          </ac:picMkLst>
        </pc:picChg>
        <pc:picChg chg="del">
          <ac:chgData name="Tesni Fakes" userId="b451b132c5829455" providerId="LiveId" clId="{0CE164A4-8BFC-44A2-A771-1D816DFBCF09}" dt="2025-02-04T11:41:42.515" v="1291" actId="478"/>
          <ac:picMkLst>
            <pc:docMk/>
            <pc:sldMk cId="3507699784" sldId="258"/>
            <ac:picMk id="7" creationId="{24C30C52-5049-CA95-8456-21943C23C17A}"/>
          </ac:picMkLst>
        </pc:picChg>
        <pc:cxnChg chg="add del">
          <ac:chgData name="Tesni Fakes" userId="b451b132c5829455" providerId="LiveId" clId="{0CE164A4-8BFC-44A2-A771-1D816DFBCF09}" dt="2025-02-04T14:57:03.655" v="4266" actId="26606"/>
          <ac:cxnSpMkLst>
            <pc:docMk/>
            <pc:sldMk cId="3507699784" sldId="258"/>
            <ac:cxnSpMk id="13" creationId="{D2E57F3D-33BE-4306-87E6-245763719516}"/>
          </ac:cxnSpMkLst>
        </pc:cxnChg>
        <pc:cxnChg chg="add del">
          <ac:chgData name="Tesni Fakes" userId="b451b132c5829455" providerId="LiveId" clId="{0CE164A4-8BFC-44A2-A771-1D816DFBCF09}" dt="2025-02-04T14:57:03.655" v="4266" actId="26606"/>
          <ac:cxnSpMkLst>
            <pc:docMk/>
            <pc:sldMk cId="3507699784" sldId="258"/>
            <ac:cxnSpMk id="21" creationId="{AAD0195E-7F27-4D06-9427-0C121D721A14}"/>
          </ac:cxnSpMkLst>
        </pc:cxnChg>
        <pc:cxnChg chg="add del">
          <ac:chgData name="Tesni Fakes" userId="b451b132c5829455" providerId="LiveId" clId="{0CE164A4-8BFC-44A2-A771-1D816DFBCF09}" dt="2025-02-04T14:57:03.655" v="4266" actId="26606"/>
          <ac:cxnSpMkLst>
            <pc:docMk/>
            <pc:sldMk cId="3507699784" sldId="258"/>
            <ac:cxnSpMk id="23" creationId="{9D74C2FC-3228-4FC1-B97B-87AD35508D91}"/>
          </ac:cxnSpMkLst>
        </pc:cxnChg>
      </pc:sldChg>
      <pc:sldChg chg="addSp delSp modSp mod modAnim chgLayout modNotesTx">
        <pc:chgData name="Tesni Fakes" userId="b451b132c5829455" providerId="LiveId" clId="{0CE164A4-8BFC-44A2-A771-1D816DFBCF09}" dt="2025-02-04T20:43:09.099" v="9168" actId="20577"/>
        <pc:sldMkLst>
          <pc:docMk/>
          <pc:sldMk cId="4278350162" sldId="259"/>
        </pc:sldMkLst>
        <pc:spChg chg="mod ord">
          <ac:chgData name="Tesni Fakes" userId="b451b132c5829455" providerId="LiveId" clId="{0CE164A4-8BFC-44A2-A771-1D816DFBCF09}" dt="2025-02-04T19:55:55.530" v="8529" actId="115"/>
          <ac:spMkLst>
            <pc:docMk/>
            <pc:sldMk cId="4278350162" sldId="259"/>
            <ac:spMk id="2" creationId="{E3866290-4041-6D05-2BA7-D536B4869C29}"/>
          </ac:spMkLst>
        </pc:spChg>
        <pc:spChg chg="del mod">
          <ac:chgData name="Tesni Fakes" userId="b451b132c5829455" providerId="LiveId" clId="{0CE164A4-8BFC-44A2-A771-1D816DFBCF09}" dt="2025-02-04T14:07:52.801" v="3141"/>
          <ac:spMkLst>
            <pc:docMk/>
            <pc:sldMk cId="4278350162" sldId="259"/>
            <ac:spMk id="3" creationId="{873F8A67-EB97-4772-6A96-D33868570F58}"/>
          </ac:spMkLst>
        </pc:spChg>
        <pc:spChg chg="mod ord">
          <ac:chgData name="Tesni Fakes" userId="b451b132c5829455" providerId="LiveId" clId="{0CE164A4-8BFC-44A2-A771-1D816DFBCF09}" dt="2025-02-04T19:00:10.438" v="8161" actId="1076"/>
          <ac:spMkLst>
            <pc:docMk/>
            <pc:sldMk cId="4278350162" sldId="259"/>
            <ac:spMk id="4" creationId="{24349ACF-45D0-2D50-C8EA-4A773D332460}"/>
          </ac:spMkLst>
        </pc:spChg>
        <pc:spChg chg="add mod">
          <ac:chgData name="Tesni Fakes" userId="b451b132c5829455" providerId="LiveId" clId="{0CE164A4-8BFC-44A2-A771-1D816DFBCF09}" dt="2025-02-04T18:59:55.479" v="8159" actId="1076"/>
          <ac:spMkLst>
            <pc:docMk/>
            <pc:sldMk cId="4278350162" sldId="259"/>
            <ac:spMk id="7" creationId="{E26E2D02-3FC6-0AF2-655B-48650A52898B}"/>
          </ac:spMkLst>
        </pc:spChg>
        <pc:spChg chg="add del mod">
          <ac:chgData name="Tesni Fakes" userId="b451b132c5829455" providerId="LiveId" clId="{0CE164A4-8BFC-44A2-A771-1D816DFBCF09}" dt="2025-02-04T15:05:53.535" v="4570" actId="478"/>
          <ac:spMkLst>
            <pc:docMk/>
            <pc:sldMk cId="4278350162" sldId="259"/>
            <ac:spMk id="8" creationId="{F06A0A07-FED8-35DA-73A3-D472CFAA7BA9}"/>
          </ac:spMkLst>
        </pc:spChg>
        <pc:picChg chg="add mod ord">
          <ac:chgData name="Tesni Fakes" userId="b451b132c5829455" providerId="LiveId" clId="{0CE164A4-8BFC-44A2-A771-1D816DFBCF09}" dt="2025-02-04T18:59:51.255" v="8158" actId="1076"/>
          <ac:picMkLst>
            <pc:docMk/>
            <pc:sldMk cId="4278350162" sldId="259"/>
            <ac:picMk id="5" creationId="{DE67F926-AD8C-02CC-B8DC-7753770C3F53}"/>
          </ac:picMkLst>
        </pc:picChg>
        <pc:picChg chg="add del mod">
          <ac:chgData name="Tesni Fakes" userId="b451b132c5829455" providerId="LiveId" clId="{0CE164A4-8BFC-44A2-A771-1D816DFBCF09}" dt="2025-02-04T14:58:46.742" v="4290" actId="478"/>
          <ac:picMkLst>
            <pc:docMk/>
            <pc:sldMk cId="4278350162" sldId="259"/>
            <ac:picMk id="6" creationId="{4E68768B-3E50-2696-2FB2-5685AFD17AEA}"/>
          </ac:picMkLst>
        </pc:picChg>
      </pc:sldChg>
      <pc:sldChg chg="addSp delSp modSp mod setBg delAnim modAnim modNotesTx">
        <pc:chgData name="Tesni Fakes" userId="b451b132c5829455" providerId="LiveId" clId="{0CE164A4-8BFC-44A2-A771-1D816DFBCF09}" dt="2025-02-04T20:47:27.371" v="9203" actId="1076"/>
        <pc:sldMkLst>
          <pc:docMk/>
          <pc:sldMk cId="1361916949" sldId="260"/>
        </pc:sldMkLst>
        <pc:spChg chg="mod ord">
          <ac:chgData name="Tesni Fakes" userId="b451b132c5829455" providerId="LiveId" clId="{0CE164A4-8BFC-44A2-A771-1D816DFBCF09}" dt="2025-02-04T12:06:09.011" v="1422" actId="26606"/>
          <ac:spMkLst>
            <pc:docMk/>
            <pc:sldMk cId="1361916949" sldId="260"/>
            <ac:spMk id="2" creationId="{3699CFCA-908A-57B0-7238-683EB2D47D0B}"/>
          </ac:spMkLst>
        </pc:spChg>
        <pc:spChg chg="del mod">
          <ac:chgData name="Tesni Fakes" userId="b451b132c5829455" providerId="LiveId" clId="{0CE164A4-8BFC-44A2-A771-1D816DFBCF09}" dt="2025-02-04T12:02:05.700" v="1409"/>
          <ac:spMkLst>
            <pc:docMk/>
            <pc:sldMk cId="1361916949" sldId="260"/>
            <ac:spMk id="3" creationId="{0ED6B57C-F9CD-BC2C-72DB-E7F3983974DD}"/>
          </ac:spMkLst>
        </pc:spChg>
        <pc:spChg chg="add mod">
          <ac:chgData name="Tesni Fakes" userId="b451b132c5829455" providerId="LiveId" clId="{0CE164A4-8BFC-44A2-A771-1D816DFBCF09}" dt="2025-02-04T15:12:33.577" v="4839" actId="404"/>
          <ac:spMkLst>
            <pc:docMk/>
            <pc:sldMk cId="1361916949" sldId="260"/>
            <ac:spMk id="3" creationId="{C705C9A9-71C7-5706-9807-32F822478CCB}"/>
          </ac:spMkLst>
        </pc:spChg>
        <pc:spChg chg="add mod">
          <ac:chgData name="Tesni Fakes" userId="b451b132c5829455" providerId="LiveId" clId="{0CE164A4-8BFC-44A2-A771-1D816DFBCF09}" dt="2025-02-04T15:15:32.901" v="5068" actId="1076"/>
          <ac:spMkLst>
            <pc:docMk/>
            <pc:sldMk cId="1361916949" sldId="260"/>
            <ac:spMk id="4" creationId="{2296951D-F463-A4CA-C7CC-CABE6E3BCA2C}"/>
          </ac:spMkLst>
        </pc:spChg>
        <pc:spChg chg="del mod">
          <ac:chgData name="Tesni Fakes" userId="b451b132c5829455" providerId="LiveId" clId="{0CE164A4-8BFC-44A2-A771-1D816DFBCF09}" dt="2025-02-04T12:04:45.136" v="1417"/>
          <ac:spMkLst>
            <pc:docMk/>
            <pc:sldMk cId="1361916949" sldId="260"/>
            <ac:spMk id="4" creationId="{C797CB9B-5C62-DBDB-9DB8-4F196B20AF79}"/>
          </ac:spMkLst>
        </pc:spChg>
        <pc:spChg chg="add del mod">
          <ac:chgData name="Tesni Fakes" userId="b451b132c5829455" providerId="LiveId" clId="{0CE164A4-8BFC-44A2-A771-1D816DFBCF09}" dt="2025-02-04T20:47:03.778" v="9195"/>
          <ac:spMkLst>
            <pc:docMk/>
            <pc:sldMk cId="1361916949" sldId="260"/>
            <ac:spMk id="8" creationId="{F604FE4F-0C7E-A4AB-B8ED-323E048E43F6}"/>
          </ac:spMkLst>
        </pc:spChg>
        <pc:spChg chg="add del">
          <ac:chgData name="Tesni Fakes" userId="b451b132c5829455" providerId="LiveId" clId="{0CE164A4-8BFC-44A2-A771-1D816DFBCF09}" dt="2025-02-04T12:06:09.006" v="1421" actId="26606"/>
          <ac:spMkLst>
            <pc:docMk/>
            <pc:sldMk cId="1361916949" sldId="260"/>
            <ac:spMk id="10" creationId="{08B5CE1E-4CF4-3FBF-6477-8FCF912BB5A3}"/>
          </ac:spMkLst>
        </pc:spChg>
        <pc:spChg chg="add del">
          <ac:chgData name="Tesni Fakes" userId="b451b132c5829455" providerId="LiveId" clId="{0CE164A4-8BFC-44A2-A771-1D816DFBCF09}" dt="2025-02-04T12:05:48.381" v="1419" actId="26606"/>
          <ac:spMkLst>
            <pc:docMk/>
            <pc:sldMk cId="1361916949" sldId="260"/>
            <ac:spMk id="15" creationId="{341BFA31-6544-45C2-9DA0-9E1C5E0B1959}"/>
          </ac:spMkLst>
        </pc:spChg>
        <pc:spChg chg="add del">
          <ac:chgData name="Tesni Fakes" userId="b451b132c5829455" providerId="LiveId" clId="{0CE164A4-8BFC-44A2-A771-1D816DFBCF09}" dt="2025-02-04T12:06:09.006" v="1421" actId="26606"/>
          <ac:spMkLst>
            <pc:docMk/>
            <pc:sldMk cId="1361916949" sldId="260"/>
            <ac:spMk id="23" creationId="{E49D7415-2F11-44C2-B6AA-13A25B6814B9}"/>
          </ac:spMkLst>
        </pc:spChg>
        <pc:spChg chg="add">
          <ac:chgData name="Tesni Fakes" userId="b451b132c5829455" providerId="LiveId" clId="{0CE164A4-8BFC-44A2-A771-1D816DFBCF09}" dt="2025-02-04T12:06:09.011" v="1422" actId="26606"/>
          <ac:spMkLst>
            <pc:docMk/>
            <pc:sldMk cId="1361916949" sldId="260"/>
            <ac:spMk id="27" creationId="{341BFA31-6544-45C2-9DA0-9E1C5E0B1959}"/>
          </ac:spMkLst>
        </pc:spChg>
        <pc:picChg chg="add del mod ord">
          <ac:chgData name="Tesni Fakes" userId="b451b132c5829455" providerId="LiveId" clId="{0CE164A4-8BFC-44A2-A771-1D816DFBCF09}" dt="2025-02-04T20:47:00.657" v="9194" actId="478"/>
          <ac:picMkLst>
            <pc:docMk/>
            <pc:sldMk cId="1361916949" sldId="260"/>
            <ac:picMk id="5" creationId="{F218951C-4255-0F93-EBF7-2D1A1A0BA1A8}"/>
          </ac:picMkLst>
        </pc:picChg>
        <pc:picChg chg="add mod">
          <ac:chgData name="Tesni Fakes" userId="b451b132c5829455" providerId="LiveId" clId="{0CE164A4-8BFC-44A2-A771-1D816DFBCF09}" dt="2025-02-04T20:47:27.371" v="9203" actId="1076"/>
          <ac:picMkLst>
            <pc:docMk/>
            <pc:sldMk cId="1361916949" sldId="260"/>
            <ac:picMk id="6" creationId="{21E4B718-FC83-8FA9-26A9-385A73B57045}"/>
          </ac:picMkLst>
        </pc:picChg>
        <pc:picChg chg="add mod">
          <ac:chgData name="Tesni Fakes" userId="b451b132c5829455" providerId="LiveId" clId="{0CE164A4-8BFC-44A2-A771-1D816DFBCF09}" dt="2025-02-04T20:47:20.714" v="9201" actId="1076"/>
          <ac:picMkLst>
            <pc:docMk/>
            <pc:sldMk cId="1361916949" sldId="260"/>
            <ac:picMk id="9" creationId="{F468BE9A-387B-1A2B-733D-E05DF85A6066}"/>
          </ac:picMkLst>
        </pc:picChg>
        <pc:cxnChg chg="add del">
          <ac:chgData name="Tesni Fakes" userId="b451b132c5829455" providerId="LiveId" clId="{0CE164A4-8BFC-44A2-A771-1D816DFBCF09}" dt="2025-02-04T12:05:48.381" v="1419" actId="26606"/>
          <ac:cxnSpMkLst>
            <pc:docMk/>
            <pc:sldMk cId="1361916949" sldId="260"/>
            <ac:cxnSpMk id="11" creationId="{F64F9B95-9045-48D2-B9F3-2927E98F54AA}"/>
          </ac:cxnSpMkLst>
        </pc:cxnChg>
        <pc:cxnChg chg="add del">
          <ac:chgData name="Tesni Fakes" userId="b451b132c5829455" providerId="LiveId" clId="{0CE164A4-8BFC-44A2-A771-1D816DFBCF09}" dt="2025-02-04T12:05:48.381" v="1419" actId="26606"/>
          <ac:cxnSpMkLst>
            <pc:docMk/>
            <pc:sldMk cId="1361916949" sldId="260"/>
            <ac:cxnSpMk id="13" creationId="{085AA86F-6A4D-4BCB-A045-D992CDC2959B}"/>
          </ac:cxnSpMkLst>
        </pc:cxnChg>
        <pc:cxnChg chg="add del">
          <ac:chgData name="Tesni Fakes" userId="b451b132c5829455" providerId="LiveId" clId="{0CE164A4-8BFC-44A2-A771-1D816DFBCF09}" dt="2025-02-04T12:05:48.381" v="1419" actId="26606"/>
          <ac:cxnSpMkLst>
            <pc:docMk/>
            <pc:sldMk cId="1361916949" sldId="260"/>
            <ac:cxnSpMk id="17" creationId="{DC36F877-5419-44C1-A2CD-376BDDDC3E41}"/>
          </ac:cxnSpMkLst>
        </pc:cxnChg>
        <pc:cxnChg chg="add del">
          <ac:chgData name="Tesni Fakes" userId="b451b132c5829455" providerId="LiveId" clId="{0CE164A4-8BFC-44A2-A771-1D816DFBCF09}" dt="2025-02-04T12:06:09.006" v="1421" actId="26606"/>
          <ac:cxnSpMkLst>
            <pc:docMk/>
            <pc:sldMk cId="1361916949" sldId="260"/>
            <ac:cxnSpMk id="19" creationId="{C19EF34C-5622-413F-9C9F-AC937E306E7B}"/>
          </ac:cxnSpMkLst>
        </pc:cxnChg>
        <pc:cxnChg chg="add del">
          <ac:chgData name="Tesni Fakes" userId="b451b132c5829455" providerId="LiveId" clId="{0CE164A4-8BFC-44A2-A771-1D816DFBCF09}" dt="2025-02-04T12:06:09.006" v="1421" actId="26606"/>
          <ac:cxnSpMkLst>
            <pc:docMk/>
            <pc:sldMk cId="1361916949" sldId="260"/>
            <ac:cxnSpMk id="20" creationId="{F64F9B95-9045-48D2-B9F3-2927E98F54AA}"/>
          </ac:cxnSpMkLst>
        </pc:cxnChg>
        <pc:cxnChg chg="add del">
          <ac:chgData name="Tesni Fakes" userId="b451b132c5829455" providerId="LiveId" clId="{0CE164A4-8BFC-44A2-A771-1D816DFBCF09}" dt="2025-02-04T12:06:09.006" v="1421" actId="26606"/>
          <ac:cxnSpMkLst>
            <pc:docMk/>
            <pc:sldMk cId="1361916949" sldId="260"/>
            <ac:cxnSpMk id="21" creationId="{28549954-3C0C-48B7-9BE6-9B32C39D0444}"/>
          </ac:cxnSpMkLst>
        </pc:cxnChg>
        <pc:cxnChg chg="add del">
          <ac:chgData name="Tesni Fakes" userId="b451b132c5829455" providerId="LiveId" clId="{0CE164A4-8BFC-44A2-A771-1D816DFBCF09}" dt="2025-02-04T12:06:09.006" v="1421" actId="26606"/>
          <ac:cxnSpMkLst>
            <pc:docMk/>
            <pc:sldMk cId="1361916949" sldId="260"/>
            <ac:cxnSpMk id="22" creationId="{085AA86F-6A4D-4BCB-A045-D992CDC2959B}"/>
          </ac:cxnSpMkLst>
        </pc:cxnChg>
        <pc:cxnChg chg="add">
          <ac:chgData name="Tesni Fakes" userId="b451b132c5829455" providerId="LiveId" clId="{0CE164A4-8BFC-44A2-A771-1D816DFBCF09}" dt="2025-02-04T12:06:09.011" v="1422" actId="26606"/>
          <ac:cxnSpMkLst>
            <pc:docMk/>
            <pc:sldMk cId="1361916949" sldId="260"/>
            <ac:cxnSpMk id="25" creationId="{F64F9B95-9045-48D2-B9F3-2927E98F54AA}"/>
          </ac:cxnSpMkLst>
        </pc:cxnChg>
        <pc:cxnChg chg="add">
          <ac:chgData name="Tesni Fakes" userId="b451b132c5829455" providerId="LiveId" clId="{0CE164A4-8BFC-44A2-A771-1D816DFBCF09}" dt="2025-02-04T12:06:09.011" v="1422" actId="26606"/>
          <ac:cxnSpMkLst>
            <pc:docMk/>
            <pc:sldMk cId="1361916949" sldId="260"/>
            <ac:cxnSpMk id="26" creationId="{085AA86F-6A4D-4BCB-A045-D992CDC2959B}"/>
          </ac:cxnSpMkLst>
        </pc:cxnChg>
        <pc:cxnChg chg="add">
          <ac:chgData name="Tesni Fakes" userId="b451b132c5829455" providerId="LiveId" clId="{0CE164A4-8BFC-44A2-A771-1D816DFBCF09}" dt="2025-02-04T12:06:09.011" v="1422" actId="26606"/>
          <ac:cxnSpMkLst>
            <pc:docMk/>
            <pc:sldMk cId="1361916949" sldId="260"/>
            <ac:cxnSpMk id="28" creationId="{DC36F877-5419-44C1-A2CD-376BDDDC3E41}"/>
          </ac:cxnSpMkLst>
        </pc:cxnChg>
        <pc:cxnChg chg="add">
          <ac:chgData name="Tesni Fakes" userId="b451b132c5829455" providerId="LiveId" clId="{0CE164A4-8BFC-44A2-A771-1D816DFBCF09}" dt="2025-02-04T12:06:09.011" v="1422" actId="26606"/>
          <ac:cxnSpMkLst>
            <pc:docMk/>
            <pc:sldMk cId="1361916949" sldId="260"/>
            <ac:cxnSpMk id="29" creationId="{44B21692-652C-4371-95C5-05248EF342FA}"/>
          </ac:cxnSpMkLst>
        </pc:cxnChg>
      </pc:sldChg>
      <pc:sldChg chg="addSp delSp modSp mod setBg addAnim modAnim setClrOvrMap delDesignElem chgLayout modNotesTx">
        <pc:chgData name="Tesni Fakes" userId="b451b132c5829455" providerId="LiveId" clId="{0CE164A4-8BFC-44A2-A771-1D816DFBCF09}" dt="2025-02-04T20:43:52.701" v="9193" actId="403"/>
        <pc:sldMkLst>
          <pc:docMk/>
          <pc:sldMk cId="264414419" sldId="261"/>
        </pc:sldMkLst>
        <pc:spChg chg="mod ord">
          <ac:chgData name="Tesni Fakes" userId="b451b132c5829455" providerId="LiveId" clId="{0CE164A4-8BFC-44A2-A771-1D816DFBCF09}" dt="2025-02-04T15:20:47.249" v="5243" actId="27636"/>
          <ac:spMkLst>
            <pc:docMk/>
            <pc:sldMk cId="264414419" sldId="261"/>
            <ac:spMk id="2" creationId="{0DADDD4E-38DB-75FC-ACDD-3DA27E5F7163}"/>
          </ac:spMkLst>
        </pc:spChg>
        <pc:spChg chg="mod ord">
          <ac:chgData name="Tesni Fakes" userId="b451b132c5829455" providerId="LiveId" clId="{0CE164A4-8BFC-44A2-A771-1D816DFBCF09}" dt="2025-02-04T20:43:52.701" v="9193" actId="403"/>
          <ac:spMkLst>
            <pc:docMk/>
            <pc:sldMk cId="264414419" sldId="261"/>
            <ac:spMk id="3" creationId="{6FF3C95F-C673-F48C-0C1B-381123F203FE}"/>
          </ac:spMkLst>
        </pc:spChg>
        <pc:spChg chg="del mod">
          <ac:chgData name="Tesni Fakes" userId="b451b132c5829455" providerId="LiveId" clId="{0CE164A4-8BFC-44A2-A771-1D816DFBCF09}" dt="2025-02-04T15:17:57.576" v="5104" actId="478"/>
          <ac:spMkLst>
            <pc:docMk/>
            <pc:sldMk cId="264414419" sldId="261"/>
            <ac:spMk id="4" creationId="{361EBDAA-9FBC-5380-9B3F-F471E80F6191}"/>
          </ac:spMkLst>
        </pc:spChg>
        <pc:spChg chg="add del mod ord">
          <ac:chgData name="Tesni Fakes" userId="b451b132c5829455" providerId="LiveId" clId="{0CE164A4-8BFC-44A2-A771-1D816DFBCF09}" dt="2025-02-04T15:18:35.795" v="5108" actId="700"/>
          <ac:spMkLst>
            <pc:docMk/>
            <pc:sldMk cId="264414419" sldId="261"/>
            <ac:spMk id="6" creationId="{0FCD4C9E-2879-C520-0047-DA5B236154A6}"/>
          </ac:spMkLst>
        </pc:spChg>
        <pc:spChg chg="add del mod ord">
          <ac:chgData name="Tesni Fakes" userId="b451b132c5829455" providerId="LiveId" clId="{0CE164A4-8BFC-44A2-A771-1D816DFBCF09}" dt="2025-02-04T15:18:35.795" v="5108" actId="700"/>
          <ac:spMkLst>
            <pc:docMk/>
            <pc:sldMk cId="264414419" sldId="261"/>
            <ac:spMk id="7" creationId="{08BA28A3-AE1F-D91A-4A84-5FFD43EF1078}"/>
          </ac:spMkLst>
        </pc:spChg>
        <pc:spChg chg="add del mod ord">
          <ac:chgData name="Tesni Fakes" userId="b451b132c5829455" providerId="LiveId" clId="{0CE164A4-8BFC-44A2-A771-1D816DFBCF09}" dt="2025-02-04T15:18:35.795" v="5108" actId="700"/>
          <ac:spMkLst>
            <pc:docMk/>
            <pc:sldMk cId="264414419" sldId="261"/>
            <ac:spMk id="8" creationId="{25B4BF66-99D3-E162-267B-44718D4E1CEA}"/>
          </ac:spMkLst>
        </pc:spChg>
        <pc:spChg chg="add del">
          <ac:chgData name="Tesni Fakes" userId="b451b132c5829455" providerId="LiveId" clId="{0CE164A4-8BFC-44A2-A771-1D816DFBCF09}" dt="2025-02-04T15:18:47.315" v="5109" actId="26606"/>
          <ac:spMkLst>
            <pc:docMk/>
            <pc:sldMk cId="264414419" sldId="261"/>
            <ac:spMk id="13" creationId="{33E93247-6229-44AB-A550-739E971E690B}"/>
          </ac:spMkLst>
        </pc:spChg>
        <pc:spChg chg="add del">
          <ac:chgData name="Tesni Fakes" userId="b451b132c5829455" providerId="LiveId" clId="{0CE164A4-8BFC-44A2-A771-1D816DFBCF09}" dt="2025-02-04T15:18:47.315" v="5109" actId="26606"/>
          <ac:spMkLst>
            <pc:docMk/>
            <pc:sldMk cId="264414419" sldId="261"/>
            <ac:spMk id="15" creationId="{6BB6B482-ACCA-4938-8AEA-49D525C17221}"/>
          </ac:spMkLst>
        </pc:spChg>
        <pc:spChg chg="add del">
          <ac:chgData name="Tesni Fakes" userId="b451b132c5829455" providerId="LiveId" clId="{0CE164A4-8BFC-44A2-A771-1D816DFBCF09}" dt="2025-02-04T15:18:47.315" v="5109" actId="26606"/>
          <ac:spMkLst>
            <pc:docMk/>
            <pc:sldMk cId="264414419" sldId="261"/>
            <ac:spMk id="17" creationId="{612349FF-7742-42ED-ADF3-238B5DDD176C}"/>
          </ac:spMkLst>
        </pc:spChg>
        <pc:spChg chg="add">
          <ac:chgData name="Tesni Fakes" userId="b451b132c5829455" providerId="LiveId" clId="{0CE164A4-8BFC-44A2-A771-1D816DFBCF09}" dt="2025-02-04T15:18:47.315" v="5109" actId="26606"/>
          <ac:spMkLst>
            <pc:docMk/>
            <pc:sldMk cId="264414419" sldId="261"/>
            <ac:spMk id="28" creationId="{33E93247-6229-44AB-A550-739E971E690B}"/>
          </ac:spMkLst>
        </pc:spChg>
        <pc:picChg chg="add mod">
          <ac:chgData name="Tesni Fakes" userId="b451b132c5829455" providerId="LiveId" clId="{0CE164A4-8BFC-44A2-A771-1D816DFBCF09}" dt="2025-02-04T15:18:47.315" v="5109" actId="26606"/>
          <ac:picMkLst>
            <pc:docMk/>
            <pc:sldMk cId="264414419" sldId="261"/>
            <ac:picMk id="5" creationId="{298706B1-EDB2-E7AC-3AC5-1DA73F7106F6}"/>
          </ac:picMkLst>
        </pc:picChg>
        <pc:cxnChg chg="add del">
          <ac:chgData name="Tesni Fakes" userId="b451b132c5829455" providerId="LiveId" clId="{0CE164A4-8BFC-44A2-A771-1D816DFBCF09}" dt="2025-02-04T15:18:30.113" v="5107" actId="700"/>
          <ac:cxnSpMkLst>
            <pc:docMk/>
            <pc:sldMk cId="264414419" sldId="261"/>
            <ac:cxnSpMk id="9" creationId="{F64F9B95-9045-48D2-B9F3-2927E98F54AA}"/>
          </ac:cxnSpMkLst>
        </pc:cxnChg>
        <pc:cxnChg chg="add del">
          <ac:chgData name="Tesni Fakes" userId="b451b132c5829455" providerId="LiveId" clId="{0CE164A4-8BFC-44A2-A771-1D816DFBCF09}" dt="2025-02-04T15:18:47.315" v="5109" actId="26606"/>
          <ac:cxnSpMkLst>
            <pc:docMk/>
            <pc:sldMk cId="264414419" sldId="261"/>
            <ac:cxnSpMk id="11" creationId="{085AA86F-6A4D-4BCB-A045-D992CDC2959B}"/>
          </ac:cxnSpMkLst>
        </pc:cxnChg>
        <pc:cxnChg chg="add">
          <ac:chgData name="Tesni Fakes" userId="b451b132c5829455" providerId="LiveId" clId="{0CE164A4-8BFC-44A2-A771-1D816DFBCF09}" dt="2025-02-04T15:18:35.795" v="5108" actId="700"/>
          <ac:cxnSpMkLst>
            <pc:docMk/>
            <pc:sldMk cId="264414419" sldId="261"/>
            <ac:cxnSpMk id="19" creationId="{095C64CB-DCB0-424A-8DFE-F09CBEE92615}"/>
          </ac:cxnSpMkLst>
        </pc:cxnChg>
        <pc:cxnChg chg="add">
          <ac:chgData name="Tesni Fakes" userId="b451b132c5829455" providerId="LiveId" clId="{0CE164A4-8BFC-44A2-A771-1D816DFBCF09}" dt="2025-02-04T15:18:47.315" v="5109" actId="26606"/>
          <ac:cxnSpMkLst>
            <pc:docMk/>
            <pc:sldMk cId="264414419" sldId="261"/>
            <ac:cxnSpMk id="24" creationId="{F64F9B95-9045-48D2-B9F3-2927E98F54AA}"/>
          </ac:cxnSpMkLst>
        </pc:cxnChg>
        <pc:cxnChg chg="add">
          <ac:chgData name="Tesni Fakes" userId="b451b132c5829455" providerId="LiveId" clId="{0CE164A4-8BFC-44A2-A771-1D816DFBCF09}" dt="2025-02-04T15:18:47.315" v="5109" actId="26606"/>
          <ac:cxnSpMkLst>
            <pc:docMk/>
            <pc:sldMk cId="264414419" sldId="261"/>
            <ac:cxnSpMk id="26" creationId="{085AA86F-6A4D-4BCB-A045-D992CDC2959B}"/>
          </ac:cxnSpMkLst>
        </pc:cxnChg>
      </pc:sldChg>
      <pc:sldChg chg="addSp delSp modSp mod setBg modAnim modNotesTx">
        <pc:chgData name="Tesni Fakes" userId="b451b132c5829455" providerId="LiveId" clId="{0CE164A4-8BFC-44A2-A771-1D816DFBCF09}" dt="2025-02-04T20:47:40.625" v="9204" actId="20577"/>
        <pc:sldMkLst>
          <pc:docMk/>
          <pc:sldMk cId="3872534329" sldId="262"/>
        </pc:sldMkLst>
        <pc:spChg chg="mod">
          <ac:chgData name="Tesni Fakes" userId="b451b132c5829455" providerId="LiveId" clId="{0CE164A4-8BFC-44A2-A771-1D816DFBCF09}" dt="2025-02-04T20:04:37.649" v="8708" actId="1076"/>
          <ac:spMkLst>
            <pc:docMk/>
            <pc:sldMk cId="3872534329" sldId="262"/>
            <ac:spMk id="2" creationId="{959EA8F9-44A7-1642-A44D-B3F20314E72A}"/>
          </ac:spMkLst>
        </pc:spChg>
        <pc:spChg chg="del mod">
          <ac:chgData name="Tesni Fakes" userId="b451b132c5829455" providerId="LiveId" clId="{0CE164A4-8BFC-44A2-A771-1D816DFBCF09}" dt="2025-02-04T16:18:41.703" v="6808" actId="26606"/>
          <ac:spMkLst>
            <pc:docMk/>
            <pc:sldMk cId="3872534329" sldId="262"/>
            <ac:spMk id="3" creationId="{BB448460-0BA3-FCCF-C134-25D03634D6D0}"/>
          </ac:spMkLst>
        </pc:spChg>
        <pc:spChg chg="del">
          <ac:chgData name="Tesni Fakes" userId="b451b132c5829455" providerId="LiveId" clId="{0CE164A4-8BFC-44A2-A771-1D816DFBCF09}" dt="2025-02-04T15:21:38.934" v="5252"/>
          <ac:spMkLst>
            <pc:docMk/>
            <pc:sldMk cId="3872534329" sldId="262"/>
            <ac:spMk id="4" creationId="{E4B7866C-F499-2254-B9E1-52EC83F407CA}"/>
          </ac:spMkLst>
        </pc:spChg>
        <pc:spChg chg="add del">
          <ac:chgData name="Tesni Fakes" userId="b451b132c5829455" providerId="LiveId" clId="{0CE164A4-8BFC-44A2-A771-1D816DFBCF09}" dt="2025-02-04T20:04:18.477" v="8705" actId="26606"/>
          <ac:spMkLst>
            <pc:docMk/>
            <pc:sldMk cId="3872534329" sldId="262"/>
            <ac:spMk id="14" creationId="{33E93247-6229-44AB-A550-739E971E690B}"/>
          </ac:spMkLst>
        </pc:spChg>
        <pc:spChg chg="add">
          <ac:chgData name="Tesni Fakes" userId="b451b132c5829455" providerId="LiveId" clId="{0CE164A4-8BFC-44A2-A771-1D816DFBCF09}" dt="2025-02-04T20:04:18.477" v="8705" actId="26606"/>
          <ac:spMkLst>
            <pc:docMk/>
            <pc:sldMk cId="3872534329" sldId="262"/>
            <ac:spMk id="25" creationId="{33E93247-6229-44AB-A550-739E971E690B}"/>
          </ac:spMkLst>
        </pc:spChg>
        <pc:picChg chg="add mod">
          <ac:chgData name="Tesni Fakes" userId="b451b132c5829455" providerId="LiveId" clId="{0CE164A4-8BFC-44A2-A771-1D816DFBCF09}" dt="2025-02-04T20:04:18.477" v="8705" actId="26606"/>
          <ac:picMkLst>
            <pc:docMk/>
            <pc:sldMk cId="3872534329" sldId="262"/>
            <ac:picMk id="5" creationId="{C3E292B8-5BBC-9B16-2C18-DC3730F00F6A}"/>
          </ac:picMkLst>
        </pc:picChg>
        <pc:cxnChg chg="add del">
          <ac:chgData name="Tesni Fakes" userId="b451b132c5829455" providerId="LiveId" clId="{0CE164A4-8BFC-44A2-A771-1D816DFBCF09}" dt="2025-02-04T20:04:18.477" v="8705" actId="26606"/>
          <ac:cxnSpMkLst>
            <pc:docMk/>
            <pc:sldMk cId="3872534329" sldId="262"/>
            <ac:cxnSpMk id="10" creationId="{F64F9B95-9045-48D2-B9F3-2927E98F54AA}"/>
          </ac:cxnSpMkLst>
        </pc:cxnChg>
        <pc:cxnChg chg="add del">
          <ac:chgData name="Tesni Fakes" userId="b451b132c5829455" providerId="LiveId" clId="{0CE164A4-8BFC-44A2-A771-1D816DFBCF09}" dt="2025-02-04T20:04:18.477" v="8705" actId="26606"/>
          <ac:cxnSpMkLst>
            <pc:docMk/>
            <pc:sldMk cId="3872534329" sldId="262"/>
            <ac:cxnSpMk id="12" creationId="{085AA86F-6A4D-4BCB-A045-D992CDC2959B}"/>
          </ac:cxnSpMkLst>
        </pc:cxnChg>
        <pc:cxnChg chg="add del">
          <ac:chgData name="Tesni Fakes" userId="b451b132c5829455" providerId="LiveId" clId="{0CE164A4-8BFC-44A2-A771-1D816DFBCF09}" dt="2025-02-04T20:04:18.477" v="8705" actId="26606"/>
          <ac:cxnSpMkLst>
            <pc:docMk/>
            <pc:sldMk cId="3872534329" sldId="262"/>
            <ac:cxnSpMk id="16" creationId="{EE2E603F-4A95-4FE8-BB06-211DFD75DBEF}"/>
          </ac:cxnSpMkLst>
        </pc:cxnChg>
        <pc:cxnChg chg="add">
          <ac:chgData name="Tesni Fakes" userId="b451b132c5829455" providerId="LiveId" clId="{0CE164A4-8BFC-44A2-A771-1D816DFBCF09}" dt="2025-02-04T20:04:18.477" v="8705" actId="26606"/>
          <ac:cxnSpMkLst>
            <pc:docMk/>
            <pc:sldMk cId="3872534329" sldId="262"/>
            <ac:cxnSpMk id="23" creationId="{085AA86F-6A4D-4BCB-A045-D992CDC2959B}"/>
          </ac:cxnSpMkLst>
        </pc:cxnChg>
        <pc:cxnChg chg="add">
          <ac:chgData name="Tesni Fakes" userId="b451b132c5829455" providerId="LiveId" clId="{0CE164A4-8BFC-44A2-A771-1D816DFBCF09}" dt="2025-02-04T20:04:18.477" v="8705" actId="26606"/>
          <ac:cxnSpMkLst>
            <pc:docMk/>
            <pc:sldMk cId="3872534329" sldId="262"/>
            <ac:cxnSpMk id="27" creationId="{EE2E603F-4A95-4FE8-BB06-211DFD75DBEF}"/>
          </ac:cxnSpMkLst>
        </pc:cxnChg>
        <pc:cxnChg chg="add">
          <ac:chgData name="Tesni Fakes" userId="b451b132c5829455" providerId="LiveId" clId="{0CE164A4-8BFC-44A2-A771-1D816DFBCF09}" dt="2025-02-04T20:04:18.477" v="8705" actId="26606"/>
          <ac:cxnSpMkLst>
            <pc:docMk/>
            <pc:sldMk cId="3872534329" sldId="262"/>
            <ac:cxnSpMk id="29" creationId="{D7CC41EB-2D81-4303-9171-6401B388BA35}"/>
          </ac:cxnSpMkLst>
        </pc:cxnChg>
      </pc:sldChg>
      <pc:sldChg chg="addSp delSp modSp mod setBg modClrScheme chgLayout modNotesTx">
        <pc:chgData name="Tesni Fakes" userId="b451b132c5829455" providerId="LiveId" clId="{0CE164A4-8BFC-44A2-A771-1D816DFBCF09}" dt="2025-02-04T20:47:44.055" v="9205" actId="20577"/>
        <pc:sldMkLst>
          <pc:docMk/>
          <pc:sldMk cId="3758978397" sldId="263"/>
        </pc:sldMkLst>
        <pc:spChg chg="mod ord">
          <ac:chgData name="Tesni Fakes" userId="b451b132c5829455" providerId="LiveId" clId="{0CE164A4-8BFC-44A2-A771-1D816DFBCF09}" dt="2025-02-04T20:12:37.073" v="9158" actId="26606"/>
          <ac:spMkLst>
            <pc:docMk/>
            <pc:sldMk cId="3758978397" sldId="263"/>
            <ac:spMk id="2" creationId="{BFE51B33-8308-53DF-ED5B-F4D54F0C0FEC}"/>
          </ac:spMkLst>
        </pc:spChg>
        <pc:spChg chg="del mod ord">
          <ac:chgData name="Tesni Fakes" userId="b451b132c5829455" providerId="LiveId" clId="{0CE164A4-8BFC-44A2-A771-1D816DFBCF09}" dt="2025-02-04T18:57:39.888" v="8118" actId="700"/>
          <ac:spMkLst>
            <pc:docMk/>
            <pc:sldMk cId="3758978397" sldId="263"/>
            <ac:spMk id="3" creationId="{1F0C7CA6-646F-3BF5-0DD0-7D8773861DAB}"/>
          </ac:spMkLst>
        </pc:spChg>
        <pc:spChg chg="del">
          <ac:chgData name="Tesni Fakes" userId="b451b132c5829455" providerId="LiveId" clId="{0CE164A4-8BFC-44A2-A771-1D816DFBCF09}" dt="2025-02-04T18:57:39.888" v="8118" actId="700"/>
          <ac:spMkLst>
            <pc:docMk/>
            <pc:sldMk cId="3758978397" sldId="263"/>
            <ac:spMk id="4" creationId="{45984237-6C4A-8106-E84C-E7317AA99B1D}"/>
          </ac:spMkLst>
        </pc:spChg>
        <pc:spChg chg="add del mod ord">
          <ac:chgData name="Tesni Fakes" userId="b451b132c5829455" providerId="LiveId" clId="{0CE164A4-8BFC-44A2-A771-1D816DFBCF09}" dt="2025-02-04T20:12:37.073" v="9158" actId="26606"/>
          <ac:spMkLst>
            <pc:docMk/>
            <pc:sldMk cId="3758978397" sldId="263"/>
            <ac:spMk id="5" creationId="{B354644A-645E-6870-15C9-89CE055431DC}"/>
          </ac:spMkLst>
        </pc:spChg>
        <pc:spChg chg="add">
          <ac:chgData name="Tesni Fakes" userId="b451b132c5829455" providerId="LiveId" clId="{0CE164A4-8BFC-44A2-A771-1D816DFBCF09}" dt="2025-02-04T20:12:37.073" v="9158" actId="26606"/>
          <ac:spMkLst>
            <pc:docMk/>
            <pc:sldMk cId="3758978397" sldId="263"/>
            <ac:spMk id="11" creationId="{F68B2C62-7648-4430-90D5-AE0F252AF113}"/>
          </ac:spMkLst>
        </pc:spChg>
        <pc:graphicFrameChg chg="add">
          <ac:chgData name="Tesni Fakes" userId="b451b132c5829455" providerId="LiveId" clId="{0CE164A4-8BFC-44A2-A771-1D816DFBCF09}" dt="2025-02-04T20:12:37.073" v="9158" actId="26606"/>
          <ac:graphicFrameMkLst>
            <pc:docMk/>
            <pc:sldMk cId="3758978397" sldId="263"/>
            <ac:graphicFrameMk id="7" creationId="{919AC35B-C076-E861-474F-64AECB1BEDC4}"/>
          </ac:graphicFrameMkLst>
        </pc:graphicFrameChg>
        <pc:picChg chg="add del mod">
          <ac:chgData name="Tesni Fakes" userId="b451b132c5829455" providerId="LiveId" clId="{0CE164A4-8BFC-44A2-A771-1D816DFBCF09}" dt="2025-02-04T20:12:32.622" v="9157" actId="478"/>
          <ac:picMkLst>
            <pc:docMk/>
            <pc:sldMk cId="3758978397" sldId="263"/>
            <ac:picMk id="6" creationId="{3B6A956F-DAD2-7226-D0F8-0D7DCF029631}"/>
          </ac:picMkLst>
        </pc:picChg>
        <pc:picChg chg="add mod">
          <ac:chgData name="Tesni Fakes" userId="b451b132c5829455" providerId="LiveId" clId="{0CE164A4-8BFC-44A2-A771-1D816DFBCF09}" dt="2025-02-04T20:12:45.190" v="9161" actId="1076"/>
          <ac:picMkLst>
            <pc:docMk/>
            <pc:sldMk cId="3758978397" sldId="263"/>
            <ac:picMk id="8" creationId="{61DEFEF3-6EA0-B020-E7CF-9D37396A5F21}"/>
          </ac:picMkLst>
        </pc:picChg>
        <pc:cxnChg chg="add">
          <ac:chgData name="Tesni Fakes" userId="b451b132c5829455" providerId="LiveId" clId="{0CE164A4-8BFC-44A2-A771-1D816DFBCF09}" dt="2025-02-04T20:12:37.073" v="9158" actId="26606"/>
          <ac:cxnSpMkLst>
            <pc:docMk/>
            <pc:sldMk cId="3758978397" sldId="263"/>
            <ac:cxnSpMk id="13" creationId="{4BFD5B9F-5FB6-467D-83D5-DF82F1907354}"/>
          </ac:cxnSpMkLst>
        </pc:cxnChg>
      </pc:sldChg>
      <pc:sldChg chg="addSp delSp modSp mod modClrScheme chgLayout">
        <pc:chgData name="Tesni Fakes" userId="b451b132c5829455" providerId="LiveId" clId="{0CE164A4-8BFC-44A2-A771-1D816DFBCF09}" dt="2025-02-04T20:55:42.102" v="9231" actId="20577"/>
        <pc:sldMkLst>
          <pc:docMk/>
          <pc:sldMk cId="2366557945" sldId="264"/>
        </pc:sldMkLst>
        <pc:spChg chg="mod ord">
          <ac:chgData name="Tesni Fakes" userId="b451b132c5829455" providerId="LiveId" clId="{0CE164A4-8BFC-44A2-A771-1D816DFBCF09}" dt="2025-01-28T14:02:47.433" v="883" actId="700"/>
          <ac:spMkLst>
            <pc:docMk/>
            <pc:sldMk cId="2366557945" sldId="264"/>
            <ac:spMk id="2" creationId="{5BF6C09F-944E-FF8B-0F2D-EE76E633567E}"/>
          </ac:spMkLst>
        </pc:spChg>
        <pc:spChg chg="add mod ord">
          <ac:chgData name="Tesni Fakes" userId="b451b132c5829455" providerId="LiveId" clId="{0CE164A4-8BFC-44A2-A771-1D816DFBCF09}" dt="2025-02-04T20:55:42.102" v="9231" actId="20577"/>
          <ac:spMkLst>
            <pc:docMk/>
            <pc:sldMk cId="2366557945" sldId="264"/>
            <ac:spMk id="6" creationId="{03C293FB-5728-AC77-00AC-C671F869E2E4}"/>
          </ac:spMkLst>
        </pc:spChg>
      </pc:sldChg>
      <pc:sldChg chg="new del">
        <pc:chgData name="Tesni Fakes" userId="b451b132c5829455" providerId="LiveId" clId="{0CE164A4-8BFC-44A2-A771-1D816DFBCF09}" dt="2025-01-28T14:02:43.169" v="882" actId="47"/>
        <pc:sldMkLst>
          <pc:docMk/>
          <pc:sldMk cId="1174314923" sldId="265"/>
        </pc:sldMkLst>
      </pc:sldChg>
      <pc:sldChg chg="addSp delSp modSp new mod setBg modAnim modNotesTx">
        <pc:chgData name="Tesni Fakes" userId="b451b132c5829455" providerId="LiveId" clId="{0CE164A4-8BFC-44A2-A771-1D816DFBCF09}" dt="2025-02-04T20:43:01.168" v="9166" actId="20577"/>
        <pc:sldMkLst>
          <pc:docMk/>
          <pc:sldMk cId="1590645477" sldId="265"/>
        </pc:sldMkLst>
        <pc:spChg chg="del mod ord">
          <ac:chgData name="Tesni Fakes" userId="b451b132c5829455" providerId="LiveId" clId="{0CE164A4-8BFC-44A2-A771-1D816DFBCF09}" dt="2025-02-04T13:28:08.725" v="2068" actId="478"/>
          <ac:spMkLst>
            <pc:docMk/>
            <pc:sldMk cId="1590645477" sldId="265"/>
            <ac:spMk id="2" creationId="{D7DF9C48-DF5F-6E41-E351-60847F009768}"/>
          </ac:spMkLst>
        </pc:spChg>
        <pc:spChg chg="del">
          <ac:chgData name="Tesni Fakes" userId="b451b132c5829455" providerId="LiveId" clId="{0CE164A4-8BFC-44A2-A771-1D816DFBCF09}" dt="2025-02-04T11:52:22.971" v="1371"/>
          <ac:spMkLst>
            <pc:docMk/>
            <pc:sldMk cId="1590645477" sldId="265"/>
            <ac:spMk id="3" creationId="{13DFDAE3-A004-8A42-B9C1-520BA3B2E938}"/>
          </ac:spMkLst>
        </pc:spChg>
        <pc:spChg chg="del mod ord">
          <ac:chgData name="Tesni Fakes" userId="b451b132c5829455" providerId="LiveId" clId="{0CE164A4-8BFC-44A2-A771-1D816DFBCF09}" dt="2025-02-04T13:42:43.090" v="2160" actId="22"/>
          <ac:spMkLst>
            <pc:docMk/>
            <pc:sldMk cId="1590645477" sldId="265"/>
            <ac:spMk id="4" creationId="{F7BF2033-7BA2-C9EB-9D65-20B445C48810}"/>
          </ac:spMkLst>
        </pc:spChg>
        <pc:spChg chg="add del mod">
          <ac:chgData name="Tesni Fakes" userId="b451b132c5829455" providerId="LiveId" clId="{0CE164A4-8BFC-44A2-A771-1D816DFBCF09}" dt="2025-02-04T14:14:34.017" v="3795" actId="478"/>
          <ac:spMkLst>
            <pc:docMk/>
            <pc:sldMk cId="1590645477" sldId="265"/>
            <ac:spMk id="6" creationId="{6E566EFB-9DA9-D191-41DF-D9E7430D7150}"/>
          </ac:spMkLst>
        </pc:spChg>
        <pc:spChg chg="add del mod">
          <ac:chgData name="Tesni Fakes" userId="b451b132c5829455" providerId="LiveId" clId="{0CE164A4-8BFC-44A2-A771-1D816DFBCF09}" dt="2025-02-04T14:16:23.505" v="3833" actId="478"/>
          <ac:spMkLst>
            <pc:docMk/>
            <pc:sldMk cId="1590645477" sldId="265"/>
            <ac:spMk id="11" creationId="{3097D214-2612-B957-1EBD-2187AEA1C08E}"/>
          </ac:spMkLst>
        </pc:spChg>
        <pc:spChg chg="add del">
          <ac:chgData name="Tesni Fakes" userId="b451b132c5829455" providerId="LiveId" clId="{0CE164A4-8BFC-44A2-A771-1D816DFBCF09}" dt="2025-02-04T13:28:21.205" v="2069" actId="26606"/>
          <ac:spMkLst>
            <pc:docMk/>
            <pc:sldMk cId="1590645477" sldId="265"/>
            <ac:spMk id="14" creationId="{E49D7415-2F11-44C2-B6AA-13A25B6814B9}"/>
          </ac:spMkLst>
        </pc:spChg>
        <pc:spChg chg="add mod">
          <ac:chgData name="Tesni Fakes" userId="b451b132c5829455" providerId="LiveId" clId="{0CE164A4-8BFC-44A2-A771-1D816DFBCF09}" dt="2025-02-04T19:35:33.935" v="8377" actId="2711"/>
          <ac:spMkLst>
            <pc:docMk/>
            <pc:sldMk cId="1590645477" sldId="265"/>
            <ac:spMk id="15" creationId="{50BFFBB7-76EF-C5A7-8EF8-0F1048F49B61}"/>
          </ac:spMkLst>
        </pc:spChg>
        <pc:spChg chg="add del mod">
          <ac:chgData name="Tesni Fakes" userId="b451b132c5829455" providerId="LiveId" clId="{0CE164A4-8BFC-44A2-A771-1D816DFBCF09}" dt="2025-02-04T14:14:51.650" v="3800" actId="478"/>
          <ac:spMkLst>
            <pc:docMk/>
            <pc:sldMk cId="1590645477" sldId="265"/>
            <ac:spMk id="18" creationId="{4F51FE6A-8065-73C4-3962-31F886AC5572}"/>
          </ac:spMkLst>
        </pc:spChg>
        <pc:spChg chg="add mod">
          <ac:chgData name="Tesni Fakes" userId="b451b132c5829455" providerId="LiveId" clId="{0CE164A4-8BFC-44A2-A771-1D816DFBCF09}" dt="2025-02-04T19:35:23.872" v="8372" actId="2711"/>
          <ac:spMkLst>
            <pc:docMk/>
            <pc:sldMk cId="1590645477" sldId="265"/>
            <ac:spMk id="24" creationId="{76A20B63-9F5D-136B-6733-DB5D292B7829}"/>
          </ac:spMkLst>
        </pc:spChg>
        <pc:spChg chg="add">
          <ac:chgData name="Tesni Fakes" userId="b451b132c5829455" providerId="LiveId" clId="{0CE164A4-8BFC-44A2-A771-1D816DFBCF09}" dt="2025-02-04T13:28:21.205" v="2069" actId="26606"/>
          <ac:spMkLst>
            <pc:docMk/>
            <pc:sldMk cId="1590645477" sldId="265"/>
            <ac:spMk id="25" creationId="{E49D7415-2F11-44C2-B6AA-13A25B6814B9}"/>
          </ac:spMkLst>
        </pc:spChg>
        <pc:picChg chg="add del mod">
          <ac:chgData name="Tesni Fakes" userId="b451b132c5829455" providerId="LiveId" clId="{0CE164A4-8BFC-44A2-A771-1D816DFBCF09}" dt="2025-02-04T14:13:55.048" v="3789" actId="21"/>
          <ac:picMkLst>
            <pc:docMk/>
            <pc:sldMk cId="1590645477" sldId="265"/>
            <ac:picMk id="5" creationId="{5A1CF055-5AF9-2E95-0E42-01519AD9A247}"/>
          </ac:picMkLst>
        </pc:picChg>
        <pc:picChg chg="add del mod ord">
          <ac:chgData name="Tesni Fakes" userId="b451b132c5829455" providerId="LiveId" clId="{0CE164A4-8BFC-44A2-A771-1D816DFBCF09}" dt="2025-02-04T14:07:31.220" v="3137" actId="21"/>
          <ac:picMkLst>
            <pc:docMk/>
            <pc:sldMk cId="1590645477" sldId="265"/>
            <ac:picMk id="8" creationId="{733900FC-65E8-6111-8444-45711412D12E}"/>
          </ac:picMkLst>
        </pc:picChg>
        <pc:picChg chg="add del mod">
          <ac:chgData name="Tesni Fakes" userId="b451b132c5829455" providerId="LiveId" clId="{0CE164A4-8BFC-44A2-A771-1D816DFBCF09}" dt="2025-02-04T16:50:53.513" v="7895" actId="478"/>
          <ac:picMkLst>
            <pc:docMk/>
            <pc:sldMk cId="1590645477" sldId="265"/>
            <ac:picMk id="19" creationId="{31CE2603-E24E-690D-3E09-2270E01716CA}"/>
          </ac:picMkLst>
        </pc:picChg>
        <pc:picChg chg="add mod">
          <ac:chgData name="Tesni Fakes" userId="b451b132c5829455" providerId="LiveId" clId="{0CE164A4-8BFC-44A2-A771-1D816DFBCF09}" dt="2025-02-04T14:16:39.679" v="3837" actId="1076"/>
          <ac:picMkLst>
            <pc:docMk/>
            <pc:sldMk cId="1590645477" sldId="265"/>
            <ac:picMk id="22" creationId="{91CBAC37-1CA2-C9FE-7A5A-11EA3A37F1D4}"/>
          </ac:picMkLst>
        </pc:picChg>
        <pc:picChg chg="add mod">
          <ac:chgData name="Tesni Fakes" userId="b451b132c5829455" providerId="LiveId" clId="{0CE164A4-8BFC-44A2-A771-1D816DFBCF09}" dt="2025-02-04T16:51:24.003" v="7899" actId="1076"/>
          <ac:picMkLst>
            <pc:docMk/>
            <pc:sldMk cId="1590645477" sldId="265"/>
            <ac:picMk id="28" creationId="{5C7295A5-5084-CB31-5574-C431DD783414}"/>
          </ac:picMkLst>
        </pc:picChg>
        <pc:cxnChg chg="add del">
          <ac:chgData name="Tesni Fakes" userId="b451b132c5829455" providerId="LiveId" clId="{0CE164A4-8BFC-44A2-A771-1D816DFBCF09}" dt="2025-02-04T13:28:21.205" v="2069" actId="26606"/>
          <ac:cxnSpMkLst>
            <pc:docMk/>
            <pc:sldMk cId="1590645477" sldId="265"/>
            <ac:cxnSpMk id="10" creationId="{F64F9B95-9045-48D2-B9F3-2927E98F54AA}"/>
          </ac:cxnSpMkLst>
        </pc:cxnChg>
        <pc:cxnChg chg="add del">
          <ac:chgData name="Tesni Fakes" userId="b451b132c5829455" providerId="LiveId" clId="{0CE164A4-8BFC-44A2-A771-1D816DFBCF09}" dt="2025-02-04T13:28:21.205" v="2069" actId="26606"/>
          <ac:cxnSpMkLst>
            <pc:docMk/>
            <pc:sldMk cId="1590645477" sldId="265"/>
            <ac:cxnSpMk id="12" creationId="{085AA86F-6A4D-4BCB-A045-D992CDC2959B}"/>
          </ac:cxnSpMkLst>
        </pc:cxnChg>
        <pc:cxnChg chg="add del">
          <ac:chgData name="Tesni Fakes" userId="b451b132c5829455" providerId="LiveId" clId="{0CE164A4-8BFC-44A2-A771-1D816DFBCF09}" dt="2025-02-04T13:28:21.205" v="2069" actId="26606"/>
          <ac:cxnSpMkLst>
            <pc:docMk/>
            <pc:sldMk cId="1590645477" sldId="265"/>
            <ac:cxnSpMk id="16" creationId="{3815BE95-1337-20E2-B2EF-5DA486F72FCB}"/>
          </ac:cxnSpMkLst>
        </pc:cxnChg>
        <pc:cxnChg chg="add">
          <ac:chgData name="Tesni Fakes" userId="b451b132c5829455" providerId="LiveId" clId="{0CE164A4-8BFC-44A2-A771-1D816DFBCF09}" dt="2025-02-04T13:28:21.205" v="2069" actId="26606"/>
          <ac:cxnSpMkLst>
            <pc:docMk/>
            <pc:sldMk cId="1590645477" sldId="265"/>
            <ac:cxnSpMk id="23" creationId="{085AA86F-6A4D-4BCB-A045-D992CDC2959B}"/>
          </ac:cxnSpMkLst>
        </pc:cxnChg>
        <pc:cxnChg chg="add">
          <ac:chgData name="Tesni Fakes" userId="b451b132c5829455" providerId="LiveId" clId="{0CE164A4-8BFC-44A2-A771-1D816DFBCF09}" dt="2025-02-04T13:28:21.205" v="2069" actId="26606"/>
          <ac:cxnSpMkLst>
            <pc:docMk/>
            <pc:sldMk cId="1590645477" sldId="265"/>
            <ac:cxnSpMk id="27" creationId="{435C2BE7-B9D9-D49E-8A44-8DC5114D8B1C}"/>
          </ac:cxnSpMkLst>
        </pc:cxnChg>
      </pc:sldChg>
      <pc:sldMasterChg chg="setBg modSldLayout">
        <pc:chgData name="Tesni Fakes" userId="b451b132c5829455" providerId="LiveId" clId="{0CE164A4-8BFC-44A2-A771-1D816DFBCF09}" dt="2025-02-04T13:28:52.947" v="2072"/>
        <pc:sldMasterMkLst>
          <pc:docMk/>
          <pc:sldMasterMk cId="3008786613" sldId="2147483660"/>
        </pc:sldMasterMkLst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841888200" sldId="2147483661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3211253541" sldId="2147483662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218063316" sldId="2147483663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2474777464" sldId="2147483664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2427564404" sldId="2147483665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2177249041" sldId="2147483666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2782556341" sldId="2147483667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3509577583" sldId="2147483668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2452361181" sldId="2147483669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4223773244" sldId="2147483670"/>
          </pc:sldLayoutMkLst>
        </pc:sldLayoutChg>
        <pc:sldLayoutChg chg="setBg">
          <pc:chgData name="Tesni Fakes" userId="b451b132c5829455" providerId="LiveId" clId="{0CE164A4-8BFC-44A2-A771-1D816DFBCF09}" dt="2025-02-04T13:28:52.947" v="2072"/>
          <pc:sldLayoutMkLst>
            <pc:docMk/>
            <pc:sldMasterMk cId="3008786613" sldId="2147483660"/>
            <pc:sldLayoutMk cId="3323702818" sldId="214748367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FCCC06-6F7D-4F78-8AC3-8650F3EC134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723C367-C884-4D7B-B06B-2BABD8F9DE9A}">
      <dgm:prSet/>
      <dgm:spPr/>
      <dgm:t>
        <a:bodyPr/>
        <a:lstStyle/>
        <a:p>
          <a:r>
            <a:rPr lang="en-GB"/>
            <a:t>Good nutrition is vital when trying to achieve good patient outcomes </a:t>
          </a:r>
          <a:endParaRPr lang="en-US"/>
        </a:p>
      </dgm:t>
    </dgm:pt>
    <dgm:pt modelId="{B332090B-32FA-43B9-A71A-95CF38B83B11}" type="parTrans" cxnId="{70D8041F-F121-4D06-8BB4-30FF4DEA6DEE}">
      <dgm:prSet/>
      <dgm:spPr/>
      <dgm:t>
        <a:bodyPr/>
        <a:lstStyle/>
        <a:p>
          <a:endParaRPr lang="en-US"/>
        </a:p>
      </dgm:t>
    </dgm:pt>
    <dgm:pt modelId="{EE1647B0-3E7B-499F-870A-3E98B14EC6FB}" type="sibTrans" cxnId="{70D8041F-F121-4D06-8BB4-30FF4DEA6DEE}">
      <dgm:prSet/>
      <dgm:spPr/>
      <dgm:t>
        <a:bodyPr/>
        <a:lstStyle/>
        <a:p>
          <a:endParaRPr lang="en-US"/>
        </a:p>
      </dgm:t>
    </dgm:pt>
    <dgm:pt modelId="{8F0A8577-7AF1-4797-BD08-858DD0E5A0D2}">
      <dgm:prSet/>
      <dgm:spPr/>
      <dgm:t>
        <a:bodyPr/>
        <a:lstStyle/>
        <a:p>
          <a:r>
            <a:rPr lang="en-GB"/>
            <a:t>Timely interventions needed to optimise period of care with ICMDT</a:t>
          </a:r>
          <a:endParaRPr lang="en-US"/>
        </a:p>
      </dgm:t>
    </dgm:pt>
    <dgm:pt modelId="{05252395-A188-4165-A93F-97F52E5B2C07}" type="parTrans" cxnId="{2E5EB64A-B7FF-4411-8570-2FA1C208F233}">
      <dgm:prSet/>
      <dgm:spPr/>
      <dgm:t>
        <a:bodyPr/>
        <a:lstStyle/>
        <a:p>
          <a:endParaRPr lang="en-US"/>
        </a:p>
      </dgm:t>
    </dgm:pt>
    <dgm:pt modelId="{35D60BFE-D246-481F-9890-9B5F48D20920}" type="sibTrans" cxnId="{2E5EB64A-B7FF-4411-8570-2FA1C208F233}">
      <dgm:prSet/>
      <dgm:spPr/>
      <dgm:t>
        <a:bodyPr/>
        <a:lstStyle/>
        <a:p>
          <a:endParaRPr lang="en-US"/>
        </a:p>
      </dgm:t>
    </dgm:pt>
    <dgm:pt modelId="{C62687AF-D487-4B44-A931-59315E0674E5}">
      <dgm:prSet/>
      <dgm:spPr/>
      <dgm:t>
        <a:bodyPr/>
        <a:lstStyle/>
        <a:p>
          <a:r>
            <a:rPr lang="en-GB"/>
            <a:t>Gateway form needs updating </a:t>
          </a:r>
          <a:endParaRPr lang="en-US"/>
        </a:p>
      </dgm:t>
    </dgm:pt>
    <dgm:pt modelId="{540B8BEA-9C3B-42AE-B085-BE1CF9CFEC8F}" type="parTrans" cxnId="{A2BF0342-F053-4174-B178-4534DF0FB873}">
      <dgm:prSet/>
      <dgm:spPr/>
      <dgm:t>
        <a:bodyPr/>
        <a:lstStyle/>
        <a:p>
          <a:endParaRPr lang="en-US"/>
        </a:p>
      </dgm:t>
    </dgm:pt>
    <dgm:pt modelId="{59050491-EC54-4961-B026-94EAA44C8748}" type="sibTrans" cxnId="{A2BF0342-F053-4174-B178-4534DF0FB873}">
      <dgm:prSet/>
      <dgm:spPr/>
      <dgm:t>
        <a:bodyPr/>
        <a:lstStyle/>
        <a:p>
          <a:endParaRPr lang="en-US"/>
        </a:p>
      </dgm:t>
    </dgm:pt>
    <dgm:pt modelId="{364270ED-D8BC-4D8A-A101-424231C88E23}">
      <dgm:prSet/>
      <dgm:spPr/>
      <dgm:t>
        <a:bodyPr/>
        <a:lstStyle/>
        <a:p>
          <a:r>
            <a:rPr lang="en-GB"/>
            <a:t>Consider guidance and further education for referrers </a:t>
          </a:r>
          <a:endParaRPr lang="en-US"/>
        </a:p>
      </dgm:t>
    </dgm:pt>
    <dgm:pt modelId="{792CFA87-33BE-4DA2-BF72-8B7ED4878F9E}" type="parTrans" cxnId="{12906130-2E05-411A-8B56-75A978333309}">
      <dgm:prSet/>
      <dgm:spPr/>
      <dgm:t>
        <a:bodyPr/>
        <a:lstStyle/>
        <a:p>
          <a:endParaRPr lang="en-US"/>
        </a:p>
      </dgm:t>
    </dgm:pt>
    <dgm:pt modelId="{22D54302-BCB3-401A-B393-79F265B67083}" type="sibTrans" cxnId="{12906130-2E05-411A-8B56-75A978333309}">
      <dgm:prSet/>
      <dgm:spPr/>
      <dgm:t>
        <a:bodyPr/>
        <a:lstStyle/>
        <a:p>
          <a:endParaRPr lang="en-US"/>
        </a:p>
      </dgm:t>
    </dgm:pt>
    <dgm:pt modelId="{490820E1-46DB-45EA-BEFC-1BF6FBE66A76}">
      <dgm:prSet/>
      <dgm:spPr/>
      <dgm:t>
        <a:bodyPr/>
        <a:lstStyle/>
        <a:p>
          <a:r>
            <a:rPr lang="en-GB"/>
            <a:t>Need for further PDSA cycles for continued quality improvement </a:t>
          </a:r>
          <a:endParaRPr lang="en-US"/>
        </a:p>
      </dgm:t>
    </dgm:pt>
    <dgm:pt modelId="{DE083585-0557-450C-9F80-B48A0FFB131A}" type="parTrans" cxnId="{B1B7810B-D881-4209-B9E0-84F177E583BE}">
      <dgm:prSet/>
      <dgm:spPr/>
      <dgm:t>
        <a:bodyPr/>
        <a:lstStyle/>
        <a:p>
          <a:endParaRPr lang="en-US"/>
        </a:p>
      </dgm:t>
    </dgm:pt>
    <dgm:pt modelId="{13D9DAA2-458A-40CC-A31D-124847AFC6F3}" type="sibTrans" cxnId="{B1B7810B-D881-4209-B9E0-84F177E583BE}">
      <dgm:prSet/>
      <dgm:spPr/>
      <dgm:t>
        <a:bodyPr/>
        <a:lstStyle/>
        <a:p>
          <a:endParaRPr lang="en-US"/>
        </a:p>
      </dgm:t>
    </dgm:pt>
    <dgm:pt modelId="{B2B689F6-C465-467C-AB20-CB474531563D}" type="pres">
      <dgm:prSet presAssocID="{4BFCCC06-6F7D-4F78-8AC3-8650F3EC134E}" presName="root" presStyleCnt="0">
        <dgm:presLayoutVars>
          <dgm:dir/>
          <dgm:resizeHandles val="exact"/>
        </dgm:presLayoutVars>
      </dgm:prSet>
      <dgm:spPr/>
    </dgm:pt>
    <dgm:pt modelId="{049AC8EC-ED29-47C1-A2B1-2BD24C47391E}" type="pres">
      <dgm:prSet presAssocID="{9723C367-C884-4D7B-B06B-2BABD8F9DE9A}" presName="compNode" presStyleCnt="0"/>
      <dgm:spPr/>
    </dgm:pt>
    <dgm:pt modelId="{6F2F9078-4F9F-4ACA-A9ED-43FFFB624659}" type="pres">
      <dgm:prSet presAssocID="{9723C367-C884-4D7B-B06B-2BABD8F9DE9A}" presName="bgRect" presStyleLbl="bgShp" presStyleIdx="0" presStyleCnt="5"/>
      <dgm:spPr/>
    </dgm:pt>
    <dgm:pt modelId="{276A76CF-E3B3-4CC4-831C-EF772BF809D1}" type="pres">
      <dgm:prSet presAssocID="{9723C367-C884-4D7B-B06B-2BABD8F9DE9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4E691773-6E27-4602-A980-2D0F636869D0}" type="pres">
      <dgm:prSet presAssocID="{9723C367-C884-4D7B-B06B-2BABD8F9DE9A}" presName="spaceRect" presStyleCnt="0"/>
      <dgm:spPr/>
    </dgm:pt>
    <dgm:pt modelId="{2A24BFFB-2E68-430D-B94D-0C3ECD1AEBAD}" type="pres">
      <dgm:prSet presAssocID="{9723C367-C884-4D7B-B06B-2BABD8F9DE9A}" presName="parTx" presStyleLbl="revTx" presStyleIdx="0" presStyleCnt="5">
        <dgm:presLayoutVars>
          <dgm:chMax val="0"/>
          <dgm:chPref val="0"/>
        </dgm:presLayoutVars>
      </dgm:prSet>
      <dgm:spPr/>
    </dgm:pt>
    <dgm:pt modelId="{B3EE8CB4-9018-4C54-9549-BBDA4DC230A1}" type="pres">
      <dgm:prSet presAssocID="{EE1647B0-3E7B-499F-870A-3E98B14EC6FB}" presName="sibTrans" presStyleCnt="0"/>
      <dgm:spPr/>
    </dgm:pt>
    <dgm:pt modelId="{33712CF0-0243-4685-BFF2-30AD9673C5F2}" type="pres">
      <dgm:prSet presAssocID="{8F0A8577-7AF1-4797-BD08-858DD0E5A0D2}" presName="compNode" presStyleCnt="0"/>
      <dgm:spPr/>
    </dgm:pt>
    <dgm:pt modelId="{54C815A8-B540-4A54-BC6F-ADC7C1ABD11F}" type="pres">
      <dgm:prSet presAssocID="{8F0A8577-7AF1-4797-BD08-858DD0E5A0D2}" presName="bgRect" presStyleLbl="bgShp" presStyleIdx="1" presStyleCnt="5"/>
      <dgm:spPr/>
    </dgm:pt>
    <dgm:pt modelId="{506B6990-9241-415B-9EDA-3094FC0C30DD}" type="pres">
      <dgm:prSet presAssocID="{8F0A8577-7AF1-4797-BD08-858DD0E5A0D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0FF2755-6C04-4763-AFDF-9C02505C9AD5}" type="pres">
      <dgm:prSet presAssocID="{8F0A8577-7AF1-4797-BD08-858DD0E5A0D2}" presName="spaceRect" presStyleCnt="0"/>
      <dgm:spPr/>
    </dgm:pt>
    <dgm:pt modelId="{03002352-369C-4DFA-8981-1DE126DF40B5}" type="pres">
      <dgm:prSet presAssocID="{8F0A8577-7AF1-4797-BD08-858DD0E5A0D2}" presName="parTx" presStyleLbl="revTx" presStyleIdx="1" presStyleCnt="5">
        <dgm:presLayoutVars>
          <dgm:chMax val="0"/>
          <dgm:chPref val="0"/>
        </dgm:presLayoutVars>
      </dgm:prSet>
      <dgm:spPr/>
    </dgm:pt>
    <dgm:pt modelId="{2C1A333B-8C4C-4571-AC91-D3720B031D19}" type="pres">
      <dgm:prSet presAssocID="{35D60BFE-D246-481F-9890-9B5F48D20920}" presName="sibTrans" presStyleCnt="0"/>
      <dgm:spPr/>
    </dgm:pt>
    <dgm:pt modelId="{07FA9482-ECFB-4A9C-A4F2-DCDCA226DF10}" type="pres">
      <dgm:prSet presAssocID="{C62687AF-D487-4B44-A931-59315E0674E5}" presName="compNode" presStyleCnt="0"/>
      <dgm:spPr/>
    </dgm:pt>
    <dgm:pt modelId="{9AE5B0E8-22FB-4DD8-8868-6FBE35D158DC}" type="pres">
      <dgm:prSet presAssocID="{C62687AF-D487-4B44-A931-59315E0674E5}" presName="bgRect" presStyleLbl="bgShp" presStyleIdx="2" presStyleCnt="5"/>
      <dgm:spPr/>
    </dgm:pt>
    <dgm:pt modelId="{9A9ECF3A-AA0E-40EC-8A3E-F7A463DB8B4A}" type="pres">
      <dgm:prSet presAssocID="{C62687AF-D487-4B44-A931-59315E0674E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AD962A9-D9A9-4E19-919A-7D88F87C5783}" type="pres">
      <dgm:prSet presAssocID="{C62687AF-D487-4B44-A931-59315E0674E5}" presName="spaceRect" presStyleCnt="0"/>
      <dgm:spPr/>
    </dgm:pt>
    <dgm:pt modelId="{713374B9-0249-4754-AD4E-4A8094A6AD11}" type="pres">
      <dgm:prSet presAssocID="{C62687AF-D487-4B44-A931-59315E0674E5}" presName="parTx" presStyleLbl="revTx" presStyleIdx="2" presStyleCnt="5">
        <dgm:presLayoutVars>
          <dgm:chMax val="0"/>
          <dgm:chPref val="0"/>
        </dgm:presLayoutVars>
      </dgm:prSet>
      <dgm:spPr/>
    </dgm:pt>
    <dgm:pt modelId="{A88B2679-30AC-4A92-9871-AE40AB596728}" type="pres">
      <dgm:prSet presAssocID="{59050491-EC54-4961-B026-94EAA44C8748}" presName="sibTrans" presStyleCnt="0"/>
      <dgm:spPr/>
    </dgm:pt>
    <dgm:pt modelId="{7D66D8A6-FB13-40FE-8C83-E22584C335B5}" type="pres">
      <dgm:prSet presAssocID="{364270ED-D8BC-4D8A-A101-424231C88E23}" presName="compNode" presStyleCnt="0"/>
      <dgm:spPr/>
    </dgm:pt>
    <dgm:pt modelId="{B64423B3-2D23-47FE-B727-B5D3C4B0DEF9}" type="pres">
      <dgm:prSet presAssocID="{364270ED-D8BC-4D8A-A101-424231C88E23}" presName="bgRect" presStyleLbl="bgShp" presStyleIdx="3" presStyleCnt="5"/>
      <dgm:spPr/>
    </dgm:pt>
    <dgm:pt modelId="{9F16C39C-99BB-4E4B-811D-F66739F1E88A}" type="pres">
      <dgm:prSet presAssocID="{364270ED-D8BC-4D8A-A101-424231C88E2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F02748A-8663-4871-A53B-0A1A234DADD8}" type="pres">
      <dgm:prSet presAssocID="{364270ED-D8BC-4D8A-A101-424231C88E23}" presName="spaceRect" presStyleCnt="0"/>
      <dgm:spPr/>
    </dgm:pt>
    <dgm:pt modelId="{301D3B0C-707B-4D52-9AD0-7C749D9D9E2A}" type="pres">
      <dgm:prSet presAssocID="{364270ED-D8BC-4D8A-A101-424231C88E23}" presName="parTx" presStyleLbl="revTx" presStyleIdx="3" presStyleCnt="5">
        <dgm:presLayoutVars>
          <dgm:chMax val="0"/>
          <dgm:chPref val="0"/>
        </dgm:presLayoutVars>
      </dgm:prSet>
      <dgm:spPr/>
    </dgm:pt>
    <dgm:pt modelId="{EAB6C43E-0C7F-4FEE-A107-5B4B68B9E5F6}" type="pres">
      <dgm:prSet presAssocID="{22D54302-BCB3-401A-B393-79F265B67083}" presName="sibTrans" presStyleCnt="0"/>
      <dgm:spPr/>
    </dgm:pt>
    <dgm:pt modelId="{5153F62F-BB5A-48BA-ABD6-025BF3C0135C}" type="pres">
      <dgm:prSet presAssocID="{490820E1-46DB-45EA-BEFC-1BF6FBE66A76}" presName="compNode" presStyleCnt="0"/>
      <dgm:spPr/>
    </dgm:pt>
    <dgm:pt modelId="{E1C65F31-A8DD-4449-85FC-F623238B6F8E}" type="pres">
      <dgm:prSet presAssocID="{490820E1-46DB-45EA-BEFC-1BF6FBE66A76}" presName="bgRect" presStyleLbl="bgShp" presStyleIdx="4" presStyleCnt="5"/>
      <dgm:spPr/>
    </dgm:pt>
    <dgm:pt modelId="{FFFD302E-B33C-4D0B-9596-A1F0942CB052}" type="pres">
      <dgm:prSet presAssocID="{490820E1-46DB-45EA-BEFC-1BF6FBE66A7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F9B6B4F-41D3-4E99-A82C-57BFA9EB5498}" type="pres">
      <dgm:prSet presAssocID="{490820E1-46DB-45EA-BEFC-1BF6FBE66A76}" presName="spaceRect" presStyleCnt="0"/>
      <dgm:spPr/>
    </dgm:pt>
    <dgm:pt modelId="{9C658A60-CED0-45BF-A4B8-FEE2078E0F13}" type="pres">
      <dgm:prSet presAssocID="{490820E1-46DB-45EA-BEFC-1BF6FBE66A7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EF9A903-D143-4F26-8EA5-C4FE8FA770F8}" type="presOf" srcId="{4BFCCC06-6F7D-4F78-8AC3-8650F3EC134E}" destId="{B2B689F6-C465-467C-AB20-CB474531563D}" srcOrd="0" destOrd="0" presId="urn:microsoft.com/office/officeart/2018/2/layout/IconVerticalSolidList"/>
    <dgm:cxn modelId="{B1B7810B-D881-4209-B9E0-84F177E583BE}" srcId="{4BFCCC06-6F7D-4F78-8AC3-8650F3EC134E}" destId="{490820E1-46DB-45EA-BEFC-1BF6FBE66A76}" srcOrd="4" destOrd="0" parTransId="{DE083585-0557-450C-9F80-B48A0FFB131A}" sibTransId="{13D9DAA2-458A-40CC-A31D-124847AFC6F3}"/>
    <dgm:cxn modelId="{76D2DC0E-3EED-49F6-BB2B-A9D4612FEEED}" type="presOf" srcId="{364270ED-D8BC-4D8A-A101-424231C88E23}" destId="{301D3B0C-707B-4D52-9AD0-7C749D9D9E2A}" srcOrd="0" destOrd="0" presId="urn:microsoft.com/office/officeart/2018/2/layout/IconVerticalSolidList"/>
    <dgm:cxn modelId="{70D8041F-F121-4D06-8BB4-30FF4DEA6DEE}" srcId="{4BFCCC06-6F7D-4F78-8AC3-8650F3EC134E}" destId="{9723C367-C884-4D7B-B06B-2BABD8F9DE9A}" srcOrd="0" destOrd="0" parTransId="{B332090B-32FA-43B9-A71A-95CF38B83B11}" sibTransId="{EE1647B0-3E7B-499F-870A-3E98B14EC6FB}"/>
    <dgm:cxn modelId="{12906130-2E05-411A-8B56-75A978333309}" srcId="{4BFCCC06-6F7D-4F78-8AC3-8650F3EC134E}" destId="{364270ED-D8BC-4D8A-A101-424231C88E23}" srcOrd="3" destOrd="0" parTransId="{792CFA87-33BE-4DA2-BF72-8B7ED4878F9E}" sibTransId="{22D54302-BCB3-401A-B393-79F265B67083}"/>
    <dgm:cxn modelId="{A2BF0342-F053-4174-B178-4534DF0FB873}" srcId="{4BFCCC06-6F7D-4F78-8AC3-8650F3EC134E}" destId="{C62687AF-D487-4B44-A931-59315E0674E5}" srcOrd="2" destOrd="0" parTransId="{540B8BEA-9C3B-42AE-B085-BE1CF9CFEC8F}" sibTransId="{59050491-EC54-4961-B026-94EAA44C8748}"/>
    <dgm:cxn modelId="{2E5EB64A-B7FF-4411-8570-2FA1C208F233}" srcId="{4BFCCC06-6F7D-4F78-8AC3-8650F3EC134E}" destId="{8F0A8577-7AF1-4797-BD08-858DD0E5A0D2}" srcOrd="1" destOrd="0" parTransId="{05252395-A188-4165-A93F-97F52E5B2C07}" sibTransId="{35D60BFE-D246-481F-9890-9B5F48D20920}"/>
    <dgm:cxn modelId="{6C1E134E-47C3-408A-9D50-16CA9C1B1071}" type="presOf" srcId="{490820E1-46DB-45EA-BEFC-1BF6FBE66A76}" destId="{9C658A60-CED0-45BF-A4B8-FEE2078E0F13}" srcOrd="0" destOrd="0" presId="urn:microsoft.com/office/officeart/2018/2/layout/IconVerticalSolidList"/>
    <dgm:cxn modelId="{5C6F6A8F-A10F-4AD5-871C-065D7C8315EC}" type="presOf" srcId="{9723C367-C884-4D7B-B06B-2BABD8F9DE9A}" destId="{2A24BFFB-2E68-430D-B94D-0C3ECD1AEBAD}" srcOrd="0" destOrd="0" presId="urn:microsoft.com/office/officeart/2018/2/layout/IconVerticalSolidList"/>
    <dgm:cxn modelId="{1B7030B1-A4F6-4AF9-9330-C84B1B24EB96}" type="presOf" srcId="{C62687AF-D487-4B44-A931-59315E0674E5}" destId="{713374B9-0249-4754-AD4E-4A8094A6AD11}" srcOrd="0" destOrd="0" presId="urn:microsoft.com/office/officeart/2018/2/layout/IconVerticalSolidList"/>
    <dgm:cxn modelId="{C72FA5DB-FC14-4379-9441-6BCB119ACEF6}" type="presOf" srcId="{8F0A8577-7AF1-4797-BD08-858DD0E5A0D2}" destId="{03002352-369C-4DFA-8981-1DE126DF40B5}" srcOrd="0" destOrd="0" presId="urn:microsoft.com/office/officeart/2018/2/layout/IconVerticalSolidList"/>
    <dgm:cxn modelId="{A8707EAF-0DD6-4707-B0B4-8428F53FC8E2}" type="presParOf" srcId="{B2B689F6-C465-467C-AB20-CB474531563D}" destId="{049AC8EC-ED29-47C1-A2B1-2BD24C47391E}" srcOrd="0" destOrd="0" presId="urn:microsoft.com/office/officeart/2018/2/layout/IconVerticalSolidList"/>
    <dgm:cxn modelId="{E9630694-33AF-4CF6-B70A-BDA8D8659D4D}" type="presParOf" srcId="{049AC8EC-ED29-47C1-A2B1-2BD24C47391E}" destId="{6F2F9078-4F9F-4ACA-A9ED-43FFFB624659}" srcOrd="0" destOrd="0" presId="urn:microsoft.com/office/officeart/2018/2/layout/IconVerticalSolidList"/>
    <dgm:cxn modelId="{6974AAE2-B8D8-45C3-8EA0-581125DFEFA0}" type="presParOf" srcId="{049AC8EC-ED29-47C1-A2B1-2BD24C47391E}" destId="{276A76CF-E3B3-4CC4-831C-EF772BF809D1}" srcOrd="1" destOrd="0" presId="urn:microsoft.com/office/officeart/2018/2/layout/IconVerticalSolidList"/>
    <dgm:cxn modelId="{A0B34EF3-E50D-458A-893E-8F8997D4C10E}" type="presParOf" srcId="{049AC8EC-ED29-47C1-A2B1-2BD24C47391E}" destId="{4E691773-6E27-4602-A980-2D0F636869D0}" srcOrd="2" destOrd="0" presId="urn:microsoft.com/office/officeart/2018/2/layout/IconVerticalSolidList"/>
    <dgm:cxn modelId="{A332A975-A066-4E48-ADB6-88403AD2D623}" type="presParOf" srcId="{049AC8EC-ED29-47C1-A2B1-2BD24C47391E}" destId="{2A24BFFB-2E68-430D-B94D-0C3ECD1AEBAD}" srcOrd="3" destOrd="0" presId="urn:microsoft.com/office/officeart/2018/2/layout/IconVerticalSolidList"/>
    <dgm:cxn modelId="{4355934F-A4C9-4CF5-AA83-106A39C2E00D}" type="presParOf" srcId="{B2B689F6-C465-467C-AB20-CB474531563D}" destId="{B3EE8CB4-9018-4C54-9549-BBDA4DC230A1}" srcOrd="1" destOrd="0" presId="urn:microsoft.com/office/officeart/2018/2/layout/IconVerticalSolidList"/>
    <dgm:cxn modelId="{CB6B3712-6154-4F9F-A8DA-06EC6C425EB1}" type="presParOf" srcId="{B2B689F6-C465-467C-AB20-CB474531563D}" destId="{33712CF0-0243-4685-BFF2-30AD9673C5F2}" srcOrd="2" destOrd="0" presId="urn:microsoft.com/office/officeart/2018/2/layout/IconVerticalSolidList"/>
    <dgm:cxn modelId="{00A62695-B709-49F2-B460-CA3F25F38184}" type="presParOf" srcId="{33712CF0-0243-4685-BFF2-30AD9673C5F2}" destId="{54C815A8-B540-4A54-BC6F-ADC7C1ABD11F}" srcOrd="0" destOrd="0" presId="urn:microsoft.com/office/officeart/2018/2/layout/IconVerticalSolidList"/>
    <dgm:cxn modelId="{522024B1-0987-4FE8-8E68-25C493CEC265}" type="presParOf" srcId="{33712CF0-0243-4685-BFF2-30AD9673C5F2}" destId="{506B6990-9241-415B-9EDA-3094FC0C30DD}" srcOrd="1" destOrd="0" presId="urn:microsoft.com/office/officeart/2018/2/layout/IconVerticalSolidList"/>
    <dgm:cxn modelId="{0C50B8EB-ECBB-480E-8F4D-DAF03BA17776}" type="presParOf" srcId="{33712CF0-0243-4685-BFF2-30AD9673C5F2}" destId="{30FF2755-6C04-4763-AFDF-9C02505C9AD5}" srcOrd="2" destOrd="0" presId="urn:microsoft.com/office/officeart/2018/2/layout/IconVerticalSolidList"/>
    <dgm:cxn modelId="{C365E9BB-EBCB-4408-A11E-E333B4BF9D84}" type="presParOf" srcId="{33712CF0-0243-4685-BFF2-30AD9673C5F2}" destId="{03002352-369C-4DFA-8981-1DE126DF40B5}" srcOrd="3" destOrd="0" presId="urn:microsoft.com/office/officeart/2018/2/layout/IconVerticalSolidList"/>
    <dgm:cxn modelId="{39A4F545-B10E-4463-8D63-974E7ECFF975}" type="presParOf" srcId="{B2B689F6-C465-467C-AB20-CB474531563D}" destId="{2C1A333B-8C4C-4571-AC91-D3720B031D19}" srcOrd="3" destOrd="0" presId="urn:microsoft.com/office/officeart/2018/2/layout/IconVerticalSolidList"/>
    <dgm:cxn modelId="{DA9608D4-B9BD-4122-96B1-CE40E94087FC}" type="presParOf" srcId="{B2B689F6-C465-467C-AB20-CB474531563D}" destId="{07FA9482-ECFB-4A9C-A4F2-DCDCA226DF10}" srcOrd="4" destOrd="0" presId="urn:microsoft.com/office/officeart/2018/2/layout/IconVerticalSolidList"/>
    <dgm:cxn modelId="{BE2EEC67-662C-41BA-A040-12E9F8F58991}" type="presParOf" srcId="{07FA9482-ECFB-4A9C-A4F2-DCDCA226DF10}" destId="{9AE5B0E8-22FB-4DD8-8868-6FBE35D158DC}" srcOrd="0" destOrd="0" presId="urn:microsoft.com/office/officeart/2018/2/layout/IconVerticalSolidList"/>
    <dgm:cxn modelId="{9304B0D5-7144-4903-BFEF-516D9679E172}" type="presParOf" srcId="{07FA9482-ECFB-4A9C-A4F2-DCDCA226DF10}" destId="{9A9ECF3A-AA0E-40EC-8A3E-F7A463DB8B4A}" srcOrd="1" destOrd="0" presId="urn:microsoft.com/office/officeart/2018/2/layout/IconVerticalSolidList"/>
    <dgm:cxn modelId="{C36E5ED6-3B07-44DD-BF40-814521EF86D5}" type="presParOf" srcId="{07FA9482-ECFB-4A9C-A4F2-DCDCA226DF10}" destId="{BAD962A9-D9A9-4E19-919A-7D88F87C5783}" srcOrd="2" destOrd="0" presId="urn:microsoft.com/office/officeart/2018/2/layout/IconVerticalSolidList"/>
    <dgm:cxn modelId="{8D541FA2-4081-418E-AD70-4B95DCDE6BFF}" type="presParOf" srcId="{07FA9482-ECFB-4A9C-A4F2-DCDCA226DF10}" destId="{713374B9-0249-4754-AD4E-4A8094A6AD11}" srcOrd="3" destOrd="0" presId="urn:microsoft.com/office/officeart/2018/2/layout/IconVerticalSolidList"/>
    <dgm:cxn modelId="{E3BA91B7-39B8-4FC1-8617-81F71D4916A2}" type="presParOf" srcId="{B2B689F6-C465-467C-AB20-CB474531563D}" destId="{A88B2679-30AC-4A92-9871-AE40AB596728}" srcOrd="5" destOrd="0" presId="urn:microsoft.com/office/officeart/2018/2/layout/IconVerticalSolidList"/>
    <dgm:cxn modelId="{033A699E-86AF-4738-82DB-63C2BBE4631C}" type="presParOf" srcId="{B2B689F6-C465-467C-AB20-CB474531563D}" destId="{7D66D8A6-FB13-40FE-8C83-E22584C335B5}" srcOrd="6" destOrd="0" presId="urn:microsoft.com/office/officeart/2018/2/layout/IconVerticalSolidList"/>
    <dgm:cxn modelId="{4C5605FD-DF06-4586-BF53-C0BFC3928E05}" type="presParOf" srcId="{7D66D8A6-FB13-40FE-8C83-E22584C335B5}" destId="{B64423B3-2D23-47FE-B727-B5D3C4B0DEF9}" srcOrd="0" destOrd="0" presId="urn:microsoft.com/office/officeart/2018/2/layout/IconVerticalSolidList"/>
    <dgm:cxn modelId="{A0151410-5FBC-40C3-8AC5-ACB010ED9F65}" type="presParOf" srcId="{7D66D8A6-FB13-40FE-8C83-E22584C335B5}" destId="{9F16C39C-99BB-4E4B-811D-F66739F1E88A}" srcOrd="1" destOrd="0" presId="urn:microsoft.com/office/officeart/2018/2/layout/IconVerticalSolidList"/>
    <dgm:cxn modelId="{3521F542-A31F-47B4-8C1B-506AE859A5F1}" type="presParOf" srcId="{7D66D8A6-FB13-40FE-8C83-E22584C335B5}" destId="{FF02748A-8663-4871-A53B-0A1A234DADD8}" srcOrd="2" destOrd="0" presId="urn:microsoft.com/office/officeart/2018/2/layout/IconVerticalSolidList"/>
    <dgm:cxn modelId="{272E39AB-6D34-4F83-AADB-D1DEBB40EC47}" type="presParOf" srcId="{7D66D8A6-FB13-40FE-8C83-E22584C335B5}" destId="{301D3B0C-707B-4D52-9AD0-7C749D9D9E2A}" srcOrd="3" destOrd="0" presId="urn:microsoft.com/office/officeart/2018/2/layout/IconVerticalSolidList"/>
    <dgm:cxn modelId="{AA6F2BC9-3B8C-4D70-90DD-5D24C405EE3D}" type="presParOf" srcId="{B2B689F6-C465-467C-AB20-CB474531563D}" destId="{EAB6C43E-0C7F-4FEE-A107-5B4B68B9E5F6}" srcOrd="7" destOrd="0" presId="urn:microsoft.com/office/officeart/2018/2/layout/IconVerticalSolidList"/>
    <dgm:cxn modelId="{BFA39692-14C5-4E32-903D-6106B1644456}" type="presParOf" srcId="{B2B689F6-C465-467C-AB20-CB474531563D}" destId="{5153F62F-BB5A-48BA-ABD6-025BF3C0135C}" srcOrd="8" destOrd="0" presId="urn:microsoft.com/office/officeart/2018/2/layout/IconVerticalSolidList"/>
    <dgm:cxn modelId="{3E9B0D09-0988-4D6E-BFA2-E20C5EDB577F}" type="presParOf" srcId="{5153F62F-BB5A-48BA-ABD6-025BF3C0135C}" destId="{E1C65F31-A8DD-4449-85FC-F623238B6F8E}" srcOrd="0" destOrd="0" presId="urn:microsoft.com/office/officeart/2018/2/layout/IconVerticalSolidList"/>
    <dgm:cxn modelId="{E8587DE0-8763-44D1-A18A-56131693C179}" type="presParOf" srcId="{5153F62F-BB5A-48BA-ABD6-025BF3C0135C}" destId="{FFFD302E-B33C-4D0B-9596-A1F0942CB052}" srcOrd="1" destOrd="0" presId="urn:microsoft.com/office/officeart/2018/2/layout/IconVerticalSolidList"/>
    <dgm:cxn modelId="{8AF0E5E9-3751-4096-BD9D-CED2F21ABAEB}" type="presParOf" srcId="{5153F62F-BB5A-48BA-ABD6-025BF3C0135C}" destId="{4F9B6B4F-41D3-4E99-A82C-57BFA9EB5498}" srcOrd="2" destOrd="0" presId="urn:microsoft.com/office/officeart/2018/2/layout/IconVerticalSolidList"/>
    <dgm:cxn modelId="{5468DB6E-07BE-4844-9473-5D2A2FF1FE6E}" type="presParOf" srcId="{5153F62F-BB5A-48BA-ABD6-025BF3C0135C}" destId="{9C658A60-CED0-45BF-A4B8-FEE2078E0F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F9078-4F9F-4ACA-A9ED-43FFFB624659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6A76CF-E3B3-4CC4-831C-EF772BF809D1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4BFFB-2E68-430D-B94D-0C3ECD1AEBAD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Good nutrition is vital when trying to achieve good patient outcomes </a:t>
          </a:r>
          <a:endParaRPr lang="en-US" sz="1900" kern="1200"/>
        </a:p>
      </dsp:txBody>
      <dsp:txXfrm>
        <a:off x="1056922" y="4296"/>
        <a:ext cx="5115025" cy="915084"/>
      </dsp:txXfrm>
    </dsp:sp>
    <dsp:sp modelId="{54C815A8-B540-4A54-BC6F-ADC7C1ABD11F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6B6990-9241-415B-9EDA-3094FC0C30DD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02352-369C-4DFA-8981-1DE126DF40B5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Timely interventions needed to optimise period of care with ICMDT</a:t>
          </a:r>
          <a:endParaRPr lang="en-US" sz="1900" kern="1200"/>
        </a:p>
      </dsp:txBody>
      <dsp:txXfrm>
        <a:off x="1056922" y="1148151"/>
        <a:ext cx="5115025" cy="915084"/>
      </dsp:txXfrm>
    </dsp:sp>
    <dsp:sp modelId="{9AE5B0E8-22FB-4DD8-8868-6FBE35D158DC}">
      <dsp:nvSpPr>
        <dsp:cNvPr id="0" name=""/>
        <dsp:cNvSpPr/>
      </dsp:nvSpPr>
      <dsp:spPr>
        <a:xfrm>
          <a:off x="0" y="2292007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ECF3A-AA0E-40EC-8A3E-F7A463DB8B4A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374B9-0249-4754-AD4E-4A8094A6AD11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Gateway form needs updating </a:t>
          </a:r>
          <a:endParaRPr lang="en-US" sz="1900" kern="1200"/>
        </a:p>
      </dsp:txBody>
      <dsp:txXfrm>
        <a:off x="1056922" y="2292007"/>
        <a:ext cx="5115025" cy="915084"/>
      </dsp:txXfrm>
    </dsp:sp>
    <dsp:sp modelId="{B64423B3-2D23-47FE-B727-B5D3C4B0DEF9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6C39C-99BB-4E4B-811D-F66739F1E88A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D3B0C-707B-4D52-9AD0-7C749D9D9E2A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Consider guidance and further education for referrers </a:t>
          </a:r>
          <a:endParaRPr lang="en-US" sz="1900" kern="1200"/>
        </a:p>
      </dsp:txBody>
      <dsp:txXfrm>
        <a:off x="1056922" y="3435863"/>
        <a:ext cx="5115025" cy="915084"/>
      </dsp:txXfrm>
    </dsp:sp>
    <dsp:sp modelId="{E1C65F31-A8DD-4449-85FC-F623238B6F8E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D302E-B33C-4D0B-9596-A1F0942CB052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58A60-CED0-45BF-A4B8-FEE2078E0F13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Need for further PDSA cycles for continued quality improvement </a:t>
          </a:r>
          <a:endParaRPr lang="en-US" sz="1900" kern="1200"/>
        </a:p>
      </dsp:txBody>
      <dsp:txXfrm>
        <a:off x="1056922" y="4579719"/>
        <a:ext cx="5115025" cy="915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221CAB-9993-4531-9F78-D1A656B8245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9E561-6CD7-4C0D-8D85-594A93E5A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7402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29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270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6389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9454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675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7092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3048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3152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567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E561-6CD7-4C0D-8D85-594A93E5AD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229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702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773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361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577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556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249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564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777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63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253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888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786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Video 3" descr="Different Hand Drawn Graphs">
            <a:extLst>
              <a:ext uri="{FF2B5EF4-FFF2-40B4-BE49-F238E27FC236}">
                <a16:creationId xmlns:a16="http://schemas.microsoft.com/office/drawing/2014/main" id="{56549BBC-0E7E-DDF0-B68E-B88A9DFB1E7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84" r="1" b="1"/>
          <a:stretch/>
        </p:blipFill>
        <p:spPr>
          <a:xfrm>
            <a:off x="0" y="67122"/>
            <a:ext cx="12192000" cy="68579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5997AC-0325-4416-909F-5CE54C428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5"/>
            <a:ext cx="48768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81924-1D8D-307B-1013-F47AC487C4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36" y="1104969"/>
            <a:ext cx="3846992" cy="4648051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Quality Improvement Project</a:t>
            </a:r>
            <a:br>
              <a:rPr lang="en-GB" sz="3600" dirty="0"/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6E6D67-00B9-658B-3DE8-F9746EDBA5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013" y="5645197"/>
            <a:ext cx="3343277" cy="97058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Tesni Fakes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1600741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75972142-FD87-C02F-3EC2-E7FFFDF90B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5322" y="2972926"/>
            <a:ext cx="2846154" cy="2841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20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2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0FEEBB4-391D-EB7E-2FB6-D133DE2809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 l="7145" r="2895" b="1"/>
          <a:stretch/>
        </p:blipFill>
        <p:spPr>
          <a:xfrm>
            <a:off x="0" y="0"/>
            <a:ext cx="4206220" cy="687592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4C538A4-26DD-9434-E473-ECF56C0A3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 dirty="0"/>
              <a:t>Background / context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AF7B4B-585C-7974-1EE0-D4C8D9BF92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6968" y="2221992"/>
            <a:ext cx="6627924" cy="28111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Malnutrition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Data in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Malnutrition and Nutritional Care Survey in Adults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Screening – MUST and WAASP </a:t>
            </a:r>
            <a:endParaRPr lang="en-US" sz="24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730AAB28-C485-8F72-6C9D-99B4B73B8132}"/>
              </a:ext>
            </a:extLst>
          </p:cNvPr>
          <p:cNvSpPr txBox="1">
            <a:spLocks/>
          </p:cNvSpPr>
          <p:nvPr/>
        </p:nvSpPr>
        <p:spPr>
          <a:xfrm>
            <a:off x="210493" y="5101786"/>
            <a:ext cx="3168812" cy="11767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(British Association for Parenteral and Enteral Nutrition, 2023)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(British Association for Parenteral and Enteral Nutrition 2025)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(Chang, 2017)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(Malnutrition Pathway, 2021)</a:t>
            </a:r>
          </a:p>
        </p:txBody>
      </p:sp>
    </p:spTree>
    <p:extLst>
      <p:ext uri="{BB962C8B-B14F-4D97-AF65-F5344CB8AC3E}">
        <p14:creationId xmlns:p14="http://schemas.microsoft.com/office/powerpoint/2010/main" val="157598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35C2BE7-B9D9-D49E-8A44-8DC5114D8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0BFFBB7-76EF-C5A7-8EF8-0F1048F49B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0100" y="6372534"/>
            <a:ext cx="5212080" cy="3739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(BAPEN, 2025)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1CBAC37-1CA2-C9FE-7A5A-11EA3A37F1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1200" y="154677"/>
            <a:ext cx="4330700" cy="6181190"/>
          </a:xfrm>
          <a:prstGeom prst="rect">
            <a:avLst/>
          </a:prstGeom>
        </p:spPr>
      </p:pic>
      <p:sp>
        <p:nvSpPr>
          <p:cNvPr id="24" name="Content Placeholder 14">
            <a:extLst>
              <a:ext uri="{FF2B5EF4-FFF2-40B4-BE49-F238E27FC236}">
                <a16:creationId xmlns:a16="http://schemas.microsoft.com/office/drawing/2014/main" id="{76A20B63-9F5D-136B-6733-DB5D292B7829}"/>
              </a:ext>
            </a:extLst>
          </p:cNvPr>
          <p:cNvSpPr txBox="1">
            <a:spLocks/>
          </p:cNvSpPr>
          <p:nvPr/>
        </p:nvSpPr>
        <p:spPr>
          <a:xfrm>
            <a:off x="7091200" y="6372534"/>
            <a:ext cx="5212080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(NHS Wales, 2019</a:t>
            </a:r>
            <a:r>
              <a:rPr lang="en-GB" sz="1400" dirty="0"/>
              <a:t>)</a:t>
            </a:r>
            <a:endParaRPr lang="en-GB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5C7295A5-5084-CB31-5574-C431DD7834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820" y="273320"/>
            <a:ext cx="4152392" cy="6031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64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68B4E-C0E9-6C98-BD02-E3BBFBDDB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GB" u="sng" dirty="0"/>
              <a:t>Plan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4DE6F9-12AB-E304-0DD2-35610D30D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38" y="3031634"/>
            <a:ext cx="11435966" cy="442631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D62F930-C9F0-3679-A17C-583721F6275B}"/>
              </a:ext>
            </a:extLst>
          </p:cNvPr>
          <p:cNvSpPr/>
          <p:nvPr/>
        </p:nvSpPr>
        <p:spPr>
          <a:xfrm>
            <a:off x="246968" y="2318218"/>
            <a:ext cx="11838105" cy="2221563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 - Reduce the number of patients whose dietetic needs are being missed at point of referral to the Intermediate Care Team using the gateway form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EFF3CB-0C33-9B32-2214-AE883BBC5DF3}"/>
              </a:ext>
            </a:extLst>
          </p:cNvPr>
          <p:cNvSpPr txBox="1"/>
          <p:nvPr/>
        </p:nvSpPr>
        <p:spPr>
          <a:xfrm>
            <a:off x="9350734" y="6313335"/>
            <a:ext cx="3608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(Malnutrition Pathway, 2021)</a:t>
            </a:r>
          </a:p>
        </p:txBody>
      </p:sp>
    </p:spTree>
    <p:extLst>
      <p:ext uri="{BB962C8B-B14F-4D97-AF65-F5344CB8AC3E}">
        <p14:creationId xmlns:p14="http://schemas.microsoft.com/office/powerpoint/2010/main" val="350769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66290-4041-6D05-2BA7-D536B4869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Do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67F926-AD8C-02CC-B8DC-7753770C3F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34461" y="1730417"/>
            <a:ext cx="5711415" cy="379916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349ACF-45D0-2D50-C8EA-4A773D332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8642" y="1789688"/>
            <a:ext cx="5212080" cy="3739896"/>
          </a:xfrm>
        </p:spPr>
        <p:txBody>
          <a:bodyPr/>
          <a:lstStyle/>
          <a:p>
            <a:r>
              <a:rPr lang="en-GB" sz="3600" dirty="0"/>
              <a:t>Who?</a:t>
            </a:r>
          </a:p>
          <a:p>
            <a:r>
              <a:rPr lang="en-GB" sz="3600" dirty="0"/>
              <a:t>What?</a:t>
            </a:r>
          </a:p>
          <a:p>
            <a:r>
              <a:rPr lang="en-GB" sz="3600" dirty="0"/>
              <a:t>When?</a:t>
            </a:r>
          </a:p>
          <a:p>
            <a:r>
              <a:rPr lang="en-GB" sz="3600" dirty="0"/>
              <a:t>How?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6E2D02-3FC6-0AF2-655B-48650A52898B}"/>
              </a:ext>
            </a:extLst>
          </p:cNvPr>
          <p:cNvSpPr txBox="1"/>
          <p:nvPr/>
        </p:nvSpPr>
        <p:spPr>
          <a:xfrm>
            <a:off x="934461" y="5789711"/>
            <a:ext cx="47108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Fig.1 Screenshot taken from ICMDT </a:t>
            </a:r>
            <a:r>
              <a:rPr lang="en-GB" sz="1200" dirty="0"/>
              <a:t>Gateway</a:t>
            </a:r>
            <a:r>
              <a:rPr lang="en-GB" sz="1400" dirty="0"/>
              <a:t> form</a:t>
            </a:r>
          </a:p>
        </p:txBody>
      </p:sp>
    </p:spTree>
    <p:extLst>
      <p:ext uri="{BB962C8B-B14F-4D97-AF65-F5344CB8AC3E}">
        <p14:creationId xmlns:p14="http://schemas.microsoft.com/office/powerpoint/2010/main" val="427835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41BFA31-6544-45C2-9DA0-9E1C5E0B1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C36F877-5419-44C1-A2CD-376BDDDC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4B21692-652C-4371-95C5-05248EF34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7890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1E4B718-FC83-8FA9-26A9-385A73B5704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85070" y="2017812"/>
            <a:ext cx="5586463" cy="33578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99CFCA-908A-57B0-7238-683EB2D47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871759"/>
            <a:ext cx="10925176" cy="11288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Study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05C9A9-71C7-5706-9807-32F822478CCB}"/>
              </a:ext>
            </a:extLst>
          </p:cNvPr>
          <p:cNvSpPr txBox="1"/>
          <p:nvPr/>
        </p:nvSpPr>
        <p:spPr>
          <a:xfrm>
            <a:off x="647700" y="5545123"/>
            <a:ext cx="5023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Fig.1 Pie chart showing number of appropriate and inappropriate referrals using gateway form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96951D-F463-A4CA-C7CC-CABE6E3BCA2C}"/>
              </a:ext>
            </a:extLst>
          </p:cNvPr>
          <p:cNvSpPr txBox="1"/>
          <p:nvPr/>
        </p:nvSpPr>
        <p:spPr>
          <a:xfrm>
            <a:off x="6337671" y="5545123"/>
            <a:ext cx="5023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Fig.2 Bar graph showing the different reasons for referrals being inappropriate using gateway form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468BE9A-387B-1A2B-733D-E05DF85A606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77146" y="2017812"/>
            <a:ext cx="6087458" cy="333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916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298706B1-EDB2-E7AC-3AC5-1DA73F7106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149" r="26633" b="2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ADDD4E-38DB-75FC-ACDD-3DA27E5F7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00" y="871758"/>
            <a:ext cx="5227171" cy="88154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5400" dirty="0"/>
              <a:t>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3C95F-C673-F48C-0C1B-381123F20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3400" y="2332670"/>
            <a:ext cx="5227170" cy="39459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Make alterations to Gateway form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Trial period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Repeat PDSA cycle with new form</a:t>
            </a: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1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EA8F9-44A7-1642-A44D-B3F20314E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473" y="2958440"/>
            <a:ext cx="4225427" cy="34410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200" dirty="0"/>
              <a:t>Future PDSA Cycles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E292B8-5BBC-9B16-2C18-DC3730F00F6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45541" y="863602"/>
            <a:ext cx="5134757" cy="5134757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53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FE51B33-8308-53DF-ED5B-F4D54F0C0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conclusions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919AC35B-C076-E861-474F-64AECB1BED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0069241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1DEFEF3-6EA0-B020-E7CF-9D37396A5F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382" y="2337684"/>
            <a:ext cx="3136889" cy="313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978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6C09F-944E-FF8B-0F2D-EE76E6335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C293FB-5728-AC77-00AC-C671F869E2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British Association for Parenteral and Enteral Nutrition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Malnutrition and Nutritional Care Survey in Adults.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Redditch: British Association for Parenteral and Enteral Nutrition.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British Association for Parenteral and Enteral Nutrition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Nutritional Screening. Available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at: https://www.bapen.org.uk/must-and-self-screening/nutritional-screening/ (Accessed on 28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January 2025).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Chang, Shu-Fang. (2017) ‘Frailty Is a Major Related Factor for at Risk of Malnutrition in Community-Dwelling Older Adults’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Scholarship.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49, pp. 63 -72.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Malnutrition Pathway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Managing Adult Malnutrition in the Community.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https://www.malnutritionpathway.co.uk/library/managing_malnutrition.pdf (Accessed on 3rd February 2025).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Wales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Adult Nutritional Risk Screening Tool.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https://dhcw.nhs.wales/data/information-standards/data-standards/data-standards-files/nursing-documentation-docs1/rsk-allwales-waaspnutrition-paperform-v2-1-pdf/ (Accessed on: 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February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57945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LightSeedLeftStep">
      <a:dk1>
        <a:srgbClr val="000000"/>
      </a:dk1>
      <a:lt1>
        <a:srgbClr val="FFFFFF"/>
      </a:lt1>
      <a:dk2>
        <a:srgbClr val="243041"/>
      </a:dk2>
      <a:lt2>
        <a:srgbClr val="E8E8E2"/>
      </a:lt2>
      <a:accent1>
        <a:srgbClr val="9796C6"/>
      </a:accent1>
      <a:accent2>
        <a:srgbClr val="7F96BA"/>
      </a:accent2>
      <a:accent3>
        <a:srgbClr val="7DACB7"/>
      </a:accent3>
      <a:accent4>
        <a:srgbClr val="78AFA3"/>
      </a:accent4>
      <a:accent5>
        <a:srgbClr val="83AE92"/>
      </a:accent5>
      <a:accent6>
        <a:srgbClr val="7DB27A"/>
      </a:accent6>
      <a:hlink>
        <a:srgbClr val="848651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688</TotalTime>
  <Words>407</Words>
  <Application>Microsoft Office PowerPoint</Application>
  <PresentationFormat>Widescreen</PresentationFormat>
  <Paragraphs>57</Paragraphs>
  <Slides>10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Calisto MT</vt:lpstr>
      <vt:lpstr>Univers Condensed</vt:lpstr>
      <vt:lpstr>ChronicleVTI</vt:lpstr>
      <vt:lpstr>Quality Improvement Project   </vt:lpstr>
      <vt:lpstr>Background / context </vt:lpstr>
      <vt:lpstr>PowerPoint Presentation</vt:lpstr>
      <vt:lpstr>Plan </vt:lpstr>
      <vt:lpstr>Do</vt:lpstr>
      <vt:lpstr>Study </vt:lpstr>
      <vt:lpstr>Action</vt:lpstr>
      <vt:lpstr>Future PDSA Cycles </vt:lpstr>
      <vt:lpstr>conclusions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Tesni Fakes</dc:creator>
  <cp:lastModifiedBy>Tesni Fakes</cp:lastModifiedBy>
  <cp:revision>1</cp:revision>
  <dcterms:created xsi:type="dcterms:W3CDTF">2024-12-10T18:25:46Z</dcterms:created>
  <dcterms:modified xsi:type="dcterms:W3CDTF">2025-02-04T20:55:44Z</dcterms:modified>
</cp:coreProperties>
</file>