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2"/>
  </p:notesMasterIdLst>
  <p:handoutMasterIdLst>
    <p:handoutMasterId r:id="rId43"/>
  </p:handoutMasterIdLst>
  <p:sldIdLst>
    <p:sldId id="260" r:id="rId5"/>
    <p:sldId id="284" r:id="rId6"/>
    <p:sldId id="450" r:id="rId7"/>
    <p:sldId id="445" r:id="rId8"/>
    <p:sldId id="273" r:id="rId9"/>
    <p:sldId id="563" r:id="rId10"/>
    <p:sldId id="642" r:id="rId11"/>
    <p:sldId id="635" r:id="rId12"/>
    <p:sldId id="641" r:id="rId13"/>
    <p:sldId id="657" r:id="rId14"/>
    <p:sldId id="636" r:id="rId15"/>
    <p:sldId id="628" r:id="rId16"/>
    <p:sldId id="632" r:id="rId17"/>
    <p:sldId id="634" r:id="rId18"/>
    <p:sldId id="631" r:id="rId19"/>
    <p:sldId id="609" r:id="rId20"/>
    <p:sldId id="573" r:id="rId21"/>
    <p:sldId id="629" r:id="rId22"/>
    <p:sldId id="639" r:id="rId23"/>
    <p:sldId id="638" r:id="rId24"/>
    <p:sldId id="640" r:id="rId25"/>
    <p:sldId id="648" r:id="rId26"/>
    <p:sldId id="630" r:id="rId27"/>
    <p:sldId id="633" r:id="rId28"/>
    <p:sldId id="637" r:id="rId29"/>
    <p:sldId id="650" r:id="rId30"/>
    <p:sldId id="654" r:id="rId31"/>
    <p:sldId id="651" r:id="rId32"/>
    <p:sldId id="652" r:id="rId33"/>
    <p:sldId id="621" r:id="rId34"/>
    <p:sldId id="645" r:id="rId35"/>
    <p:sldId id="647" r:id="rId36"/>
    <p:sldId id="643" r:id="rId37"/>
    <p:sldId id="646" r:id="rId38"/>
    <p:sldId id="653" r:id="rId39"/>
    <p:sldId id="627" r:id="rId40"/>
    <p:sldId id="649"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5EB157-F806-4076-8499-E3412DB83027}" v="41" dt="2022-10-11T09:10:42.5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240" autoAdjust="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shat Bakre" userId="839b68a6-4a2b-45ef-9a5a-14f954bfea5f" providerId="ADAL" clId="{9F5EB157-F806-4076-8499-E3412DB83027}"/>
    <pc:docChg chg="undo custSel addSld delSld modSld sldOrd">
      <pc:chgData name="Aishat Bakre" userId="839b68a6-4a2b-45ef-9a5a-14f954bfea5f" providerId="ADAL" clId="{9F5EB157-F806-4076-8499-E3412DB83027}" dt="2022-10-12T10:46:08.430" v="603" actId="20577"/>
      <pc:docMkLst>
        <pc:docMk/>
      </pc:docMkLst>
      <pc:sldChg chg="del">
        <pc:chgData name="Aishat Bakre" userId="839b68a6-4a2b-45ef-9a5a-14f954bfea5f" providerId="ADAL" clId="{9F5EB157-F806-4076-8499-E3412DB83027}" dt="2022-10-09T13:19:36.931" v="0" actId="2696"/>
        <pc:sldMkLst>
          <pc:docMk/>
          <pc:sldMk cId="3408955283" sldId="256"/>
        </pc:sldMkLst>
      </pc:sldChg>
      <pc:sldChg chg="modSp mod">
        <pc:chgData name="Aishat Bakre" userId="839b68a6-4a2b-45ef-9a5a-14f954bfea5f" providerId="ADAL" clId="{9F5EB157-F806-4076-8499-E3412DB83027}" dt="2022-10-09T13:20:02.817" v="1"/>
        <pc:sldMkLst>
          <pc:docMk/>
          <pc:sldMk cId="1395684286" sldId="260"/>
        </pc:sldMkLst>
        <pc:spChg chg="mod">
          <ac:chgData name="Aishat Bakre" userId="839b68a6-4a2b-45ef-9a5a-14f954bfea5f" providerId="ADAL" clId="{9F5EB157-F806-4076-8499-E3412DB83027}" dt="2022-10-09T13:20:02.817" v="1"/>
          <ac:spMkLst>
            <pc:docMk/>
            <pc:sldMk cId="1395684286" sldId="260"/>
            <ac:spMk id="4" creationId="{63DE40DA-47CD-4349-9D54-BB22EFAEF32A}"/>
          </ac:spMkLst>
        </pc:spChg>
      </pc:sldChg>
      <pc:sldChg chg="modSp mod">
        <pc:chgData name="Aishat Bakre" userId="839b68a6-4a2b-45ef-9a5a-14f954bfea5f" providerId="ADAL" clId="{9F5EB157-F806-4076-8499-E3412DB83027}" dt="2022-10-09T14:20:20.161" v="210" actId="1076"/>
        <pc:sldMkLst>
          <pc:docMk/>
          <pc:sldMk cId="3073188121" sldId="273"/>
        </pc:sldMkLst>
        <pc:spChg chg="mod">
          <ac:chgData name="Aishat Bakre" userId="839b68a6-4a2b-45ef-9a5a-14f954bfea5f" providerId="ADAL" clId="{9F5EB157-F806-4076-8499-E3412DB83027}" dt="2022-10-09T14:20:20.161" v="210" actId="1076"/>
          <ac:spMkLst>
            <pc:docMk/>
            <pc:sldMk cId="3073188121" sldId="273"/>
            <ac:spMk id="2" creationId="{31DAE554-579C-3A40-B8CD-51B7AFB9D07E}"/>
          </ac:spMkLst>
        </pc:spChg>
        <pc:spChg chg="mod">
          <ac:chgData name="Aishat Bakre" userId="839b68a6-4a2b-45ef-9a5a-14f954bfea5f" providerId="ADAL" clId="{9F5EB157-F806-4076-8499-E3412DB83027}" dt="2022-10-09T14:20:11.047" v="209" actId="14100"/>
          <ac:spMkLst>
            <pc:docMk/>
            <pc:sldMk cId="3073188121" sldId="273"/>
            <ac:spMk id="4" creationId="{97804B3F-DEEF-7743-A3EE-39C8D8D83AFC}"/>
          </ac:spMkLst>
        </pc:spChg>
      </pc:sldChg>
      <pc:sldChg chg="modSp mod">
        <pc:chgData name="Aishat Bakre" userId="839b68a6-4a2b-45ef-9a5a-14f954bfea5f" providerId="ADAL" clId="{9F5EB157-F806-4076-8499-E3412DB83027}" dt="2022-10-09T14:21:35.382" v="211" actId="20577"/>
        <pc:sldMkLst>
          <pc:docMk/>
          <pc:sldMk cId="133112386" sldId="284"/>
        </pc:sldMkLst>
        <pc:spChg chg="mod">
          <ac:chgData name="Aishat Bakre" userId="839b68a6-4a2b-45ef-9a5a-14f954bfea5f" providerId="ADAL" clId="{9F5EB157-F806-4076-8499-E3412DB83027}" dt="2022-10-09T14:21:35.382" v="211" actId="20577"/>
          <ac:spMkLst>
            <pc:docMk/>
            <pc:sldMk cId="133112386" sldId="284"/>
            <ac:spMk id="5" creationId="{A8B6B941-5064-4AE3-A105-22A31D312ED2}"/>
          </ac:spMkLst>
        </pc:spChg>
      </pc:sldChg>
      <pc:sldChg chg="modSp mod">
        <pc:chgData name="Aishat Bakre" userId="839b68a6-4a2b-45ef-9a5a-14f954bfea5f" providerId="ADAL" clId="{9F5EB157-F806-4076-8499-E3412DB83027}" dt="2022-10-09T14:19:05.945" v="208" actId="255"/>
        <pc:sldMkLst>
          <pc:docMk/>
          <pc:sldMk cId="293363242" sldId="445"/>
        </pc:sldMkLst>
        <pc:spChg chg="mod">
          <ac:chgData name="Aishat Bakre" userId="839b68a6-4a2b-45ef-9a5a-14f954bfea5f" providerId="ADAL" clId="{9F5EB157-F806-4076-8499-E3412DB83027}" dt="2022-10-09T14:19:05.945" v="208" actId="255"/>
          <ac:spMkLst>
            <pc:docMk/>
            <pc:sldMk cId="293363242" sldId="445"/>
            <ac:spMk id="3" creationId="{4B04E91D-47BD-D9CB-4F50-623E3026B562}"/>
          </ac:spMkLst>
        </pc:spChg>
      </pc:sldChg>
      <pc:sldChg chg="modSp mod">
        <pc:chgData name="Aishat Bakre" userId="839b68a6-4a2b-45ef-9a5a-14f954bfea5f" providerId="ADAL" clId="{9F5EB157-F806-4076-8499-E3412DB83027}" dt="2022-10-09T14:18:08.540" v="205" actId="20577"/>
        <pc:sldMkLst>
          <pc:docMk/>
          <pc:sldMk cId="312796283" sldId="450"/>
        </pc:sldMkLst>
        <pc:spChg chg="mod">
          <ac:chgData name="Aishat Bakre" userId="839b68a6-4a2b-45ef-9a5a-14f954bfea5f" providerId="ADAL" clId="{9F5EB157-F806-4076-8499-E3412DB83027}" dt="2022-10-09T14:18:08.540" v="205" actId="20577"/>
          <ac:spMkLst>
            <pc:docMk/>
            <pc:sldMk cId="312796283" sldId="450"/>
            <ac:spMk id="3" creationId="{9AD6F64A-255D-C778-4B76-31A5018CDC03}"/>
          </ac:spMkLst>
        </pc:spChg>
      </pc:sldChg>
      <pc:sldChg chg="modSp mod">
        <pc:chgData name="Aishat Bakre" userId="839b68a6-4a2b-45ef-9a5a-14f954bfea5f" providerId="ADAL" clId="{9F5EB157-F806-4076-8499-E3412DB83027}" dt="2022-10-09T14:10:12.044" v="156" actId="1076"/>
        <pc:sldMkLst>
          <pc:docMk/>
          <pc:sldMk cId="2452473967" sldId="573"/>
        </pc:sldMkLst>
        <pc:spChg chg="mod">
          <ac:chgData name="Aishat Bakre" userId="839b68a6-4a2b-45ef-9a5a-14f954bfea5f" providerId="ADAL" clId="{9F5EB157-F806-4076-8499-E3412DB83027}" dt="2022-10-09T14:09:50.730" v="154" actId="1076"/>
          <ac:spMkLst>
            <pc:docMk/>
            <pc:sldMk cId="2452473967" sldId="573"/>
            <ac:spMk id="2" creationId="{057C14ED-D3FF-446C-8433-F9F3F5D7AEC4}"/>
          </ac:spMkLst>
        </pc:spChg>
        <pc:spChg chg="mod">
          <ac:chgData name="Aishat Bakre" userId="839b68a6-4a2b-45ef-9a5a-14f954bfea5f" providerId="ADAL" clId="{9F5EB157-F806-4076-8499-E3412DB83027}" dt="2022-10-09T14:10:12.044" v="156" actId="1076"/>
          <ac:spMkLst>
            <pc:docMk/>
            <pc:sldMk cId="2452473967" sldId="573"/>
            <ac:spMk id="4" creationId="{25A2FE0C-8188-428C-9DBD-A814733232F6}"/>
          </ac:spMkLst>
        </pc:spChg>
      </pc:sldChg>
      <pc:sldChg chg="modSp mod">
        <pc:chgData name="Aishat Bakre" userId="839b68a6-4a2b-45ef-9a5a-14f954bfea5f" providerId="ADAL" clId="{9F5EB157-F806-4076-8499-E3412DB83027}" dt="2022-10-09T14:10:48.381" v="158" actId="113"/>
        <pc:sldMkLst>
          <pc:docMk/>
          <pc:sldMk cId="2447646008" sldId="609"/>
        </pc:sldMkLst>
        <pc:spChg chg="mod">
          <ac:chgData name="Aishat Bakre" userId="839b68a6-4a2b-45ef-9a5a-14f954bfea5f" providerId="ADAL" clId="{9F5EB157-F806-4076-8499-E3412DB83027}" dt="2022-10-09T14:10:48.381" v="158" actId="113"/>
          <ac:spMkLst>
            <pc:docMk/>
            <pc:sldMk cId="2447646008" sldId="609"/>
            <ac:spMk id="4" creationId="{25A2FE0C-8188-428C-9DBD-A814733232F6}"/>
          </ac:spMkLst>
        </pc:spChg>
      </pc:sldChg>
      <pc:sldChg chg="modSp mod">
        <pc:chgData name="Aishat Bakre" userId="839b68a6-4a2b-45ef-9a5a-14f954bfea5f" providerId="ADAL" clId="{9F5EB157-F806-4076-8499-E3412DB83027}" dt="2022-10-09T13:58:21.683" v="91" actId="20577"/>
        <pc:sldMkLst>
          <pc:docMk/>
          <pc:sldMk cId="2394990116" sldId="621"/>
        </pc:sldMkLst>
        <pc:spChg chg="mod">
          <ac:chgData name="Aishat Bakre" userId="839b68a6-4a2b-45ef-9a5a-14f954bfea5f" providerId="ADAL" clId="{9F5EB157-F806-4076-8499-E3412DB83027}" dt="2022-10-09T13:58:21.683" v="91" actId="20577"/>
          <ac:spMkLst>
            <pc:docMk/>
            <pc:sldMk cId="2394990116" sldId="621"/>
            <ac:spMk id="3" creationId="{688E310F-AC0F-6247-A1A3-D83D22A66EFE}"/>
          </ac:spMkLst>
        </pc:spChg>
        <pc:spChg chg="mod">
          <ac:chgData name="Aishat Bakre" userId="839b68a6-4a2b-45ef-9a5a-14f954bfea5f" providerId="ADAL" clId="{9F5EB157-F806-4076-8499-E3412DB83027}" dt="2022-10-09T13:57:18.079" v="88" actId="1076"/>
          <ac:spMkLst>
            <pc:docMk/>
            <pc:sldMk cId="2394990116" sldId="621"/>
            <ac:spMk id="4" creationId="{16AD988C-A2F9-154E-B3F3-B48F68581676}"/>
          </ac:spMkLst>
        </pc:spChg>
      </pc:sldChg>
      <pc:sldChg chg="modSp mod">
        <pc:chgData name="Aishat Bakre" userId="839b68a6-4a2b-45ef-9a5a-14f954bfea5f" providerId="ADAL" clId="{9F5EB157-F806-4076-8499-E3412DB83027}" dt="2022-10-09T14:32:19.250" v="417" actId="20577"/>
        <pc:sldMkLst>
          <pc:docMk/>
          <pc:sldMk cId="285997289" sldId="627"/>
        </pc:sldMkLst>
        <pc:spChg chg="mod">
          <ac:chgData name="Aishat Bakre" userId="839b68a6-4a2b-45ef-9a5a-14f954bfea5f" providerId="ADAL" clId="{9F5EB157-F806-4076-8499-E3412DB83027}" dt="2022-10-09T13:54:33.781" v="37" actId="255"/>
          <ac:spMkLst>
            <pc:docMk/>
            <pc:sldMk cId="285997289" sldId="627"/>
            <ac:spMk id="3" creationId="{688E310F-AC0F-6247-A1A3-D83D22A66EFE}"/>
          </ac:spMkLst>
        </pc:spChg>
        <pc:spChg chg="mod">
          <ac:chgData name="Aishat Bakre" userId="839b68a6-4a2b-45ef-9a5a-14f954bfea5f" providerId="ADAL" clId="{9F5EB157-F806-4076-8499-E3412DB83027}" dt="2022-10-09T14:32:19.250" v="417" actId="20577"/>
          <ac:spMkLst>
            <pc:docMk/>
            <pc:sldMk cId="285997289" sldId="627"/>
            <ac:spMk id="4" creationId="{16AD988C-A2F9-154E-B3F3-B48F68581676}"/>
          </ac:spMkLst>
        </pc:spChg>
      </pc:sldChg>
      <pc:sldChg chg="modSp mod">
        <pc:chgData name="Aishat Bakre" userId="839b68a6-4a2b-45ef-9a5a-14f954bfea5f" providerId="ADAL" clId="{9F5EB157-F806-4076-8499-E3412DB83027}" dt="2022-10-09T14:13:02.110" v="181" actId="20577"/>
        <pc:sldMkLst>
          <pc:docMk/>
          <pc:sldMk cId="1346897558" sldId="628"/>
        </pc:sldMkLst>
        <pc:spChg chg="mod">
          <ac:chgData name="Aishat Bakre" userId="839b68a6-4a2b-45ef-9a5a-14f954bfea5f" providerId="ADAL" clId="{9F5EB157-F806-4076-8499-E3412DB83027}" dt="2022-10-09T14:13:02.110" v="181" actId="20577"/>
          <ac:spMkLst>
            <pc:docMk/>
            <pc:sldMk cId="1346897558" sldId="628"/>
            <ac:spMk id="3" creationId="{688E310F-AC0F-6247-A1A3-D83D22A66EFE}"/>
          </ac:spMkLst>
        </pc:spChg>
        <pc:spChg chg="mod">
          <ac:chgData name="Aishat Bakre" userId="839b68a6-4a2b-45ef-9a5a-14f954bfea5f" providerId="ADAL" clId="{9F5EB157-F806-4076-8499-E3412DB83027}" dt="2022-10-09T13:41:06.195" v="18" actId="1076"/>
          <ac:spMkLst>
            <pc:docMk/>
            <pc:sldMk cId="1346897558" sldId="628"/>
            <ac:spMk id="4" creationId="{16AD988C-A2F9-154E-B3F3-B48F68581676}"/>
          </ac:spMkLst>
        </pc:spChg>
      </pc:sldChg>
      <pc:sldChg chg="modSp mod ord">
        <pc:chgData name="Aishat Bakre" userId="839b68a6-4a2b-45ef-9a5a-14f954bfea5f" providerId="ADAL" clId="{9F5EB157-F806-4076-8499-E3412DB83027}" dt="2022-10-11T09:18:46.292" v="584" actId="20577"/>
        <pc:sldMkLst>
          <pc:docMk/>
          <pc:sldMk cId="2963742636" sldId="629"/>
        </pc:sldMkLst>
        <pc:spChg chg="mod">
          <ac:chgData name="Aishat Bakre" userId="839b68a6-4a2b-45ef-9a5a-14f954bfea5f" providerId="ADAL" clId="{9F5EB157-F806-4076-8499-E3412DB83027}" dt="2022-10-09T14:04:59.699" v="137" actId="255"/>
          <ac:spMkLst>
            <pc:docMk/>
            <pc:sldMk cId="2963742636" sldId="629"/>
            <ac:spMk id="3" creationId="{688E310F-AC0F-6247-A1A3-D83D22A66EFE}"/>
          </ac:spMkLst>
        </pc:spChg>
        <pc:spChg chg="mod">
          <ac:chgData name="Aishat Bakre" userId="839b68a6-4a2b-45ef-9a5a-14f954bfea5f" providerId="ADAL" clId="{9F5EB157-F806-4076-8499-E3412DB83027}" dt="2022-10-11T09:18:46.292" v="584" actId="20577"/>
          <ac:spMkLst>
            <pc:docMk/>
            <pc:sldMk cId="2963742636" sldId="629"/>
            <ac:spMk id="4" creationId="{16AD988C-A2F9-154E-B3F3-B48F68581676}"/>
          </ac:spMkLst>
        </pc:spChg>
      </pc:sldChg>
      <pc:sldChg chg="modSp mod">
        <pc:chgData name="Aishat Bakre" userId="839b68a6-4a2b-45ef-9a5a-14f954bfea5f" providerId="ADAL" clId="{9F5EB157-F806-4076-8499-E3412DB83027}" dt="2022-10-09T14:11:25.001" v="161" actId="1076"/>
        <pc:sldMkLst>
          <pc:docMk/>
          <pc:sldMk cId="3475494001" sldId="631"/>
        </pc:sldMkLst>
        <pc:spChg chg="mod">
          <ac:chgData name="Aishat Bakre" userId="839b68a6-4a2b-45ef-9a5a-14f954bfea5f" providerId="ADAL" clId="{9F5EB157-F806-4076-8499-E3412DB83027}" dt="2022-10-09T14:11:14.883" v="159" actId="1076"/>
          <ac:spMkLst>
            <pc:docMk/>
            <pc:sldMk cId="3475494001" sldId="631"/>
            <ac:spMk id="2" creationId="{057C14ED-D3FF-446C-8433-F9F3F5D7AEC4}"/>
          </ac:spMkLst>
        </pc:spChg>
        <pc:picChg chg="mod">
          <ac:chgData name="Aishat Bakre" userId="839b68a6-4a2b-45ef-9a5a-14f954bfea5f" providerId="ADAL" clId="{9F5EB157-F806-4076-8499-E3412DB83027}" dt="2022-10-09T14:11:25.001" v="161" actId="1076"/>
          <ac:picMkLst>
            <pc:docMk/>
            <pc:sldMk cId="3475494001" sldId="631"/>
            <ac:picMk id="6" creationId="{3089E438-2070-43F2-86B1-181B23A12A30}"/>
          </ac:picMkLst>
        </pc:picChg>
      </pc:sldChg>
      <pc:sldChg chg="modSp mod">
        <pc:chgData name="Aishat Bakre" userId="839b68a6-4a2b-45ef-9a5a-14f954bfea5f" providerId="ADAL" clId="{9F5EB157-F806-4076-8499-E3412DB83027}" dt="2022-10-11T09:13:53.454" v="573" actId="20577"/>
        <pc:sldMkLst>
          <pc:docMk/>
          <pc:sldMk cId="2753440071" sldId="632"/>
        </pc:sldMkLst>
        <pc:spChg chg="mod">
          <ac:chgData name="Aishat Bakre" userId="839b68a6-4a2b-45ef-9a5a-14f954bfea5f" providerId="ADAL" clId="{9F5EB157-F806-4076-8499-E3412DB83027}" dt="2022-10-09T14:11:55.674" v="165" actId="1076"/>
          <ac:spMkLst>
            <pc:docMk/>
            <pc:sldMk cId="2753440071" sldId="632"/>
            <ac:spMk id="2" creationId="{88EAD99B-1402-47B0-98A3-3FD6A9846226}"/>
          </ac:spMkLst>
        </pc:spChg>
        <pc:spChg chg="mod">
          <ac:chgData name="Aishat Bakre" userId="839b68a6-4a2b-45ef-9a5a-14f954bfea5f" providerId="ADAL" clId="{9F5EB157-F806-4076-8499-E3412DB83027}" dt="2022-10-11T09:13:53.454" v="573" actId="20577"/>
          <ac:spMkLst>
            <pc:docMk/>
            <pc:sldMk cId="2753440071" sldId="632"/>
            <ac:spMk id="5" creationId="{72216295-7110-4BB6-9317-71804876B1D4}"/>
          </ac:spMkLst>
        </pc:spChg>
      </pc:sldChg>
      <pc:sldChg chg="modSp mod">
        <pc:chgData name="Aishat Bakre" userId="839b68a6-4a2b-45ef-9a5a-14f954bfea5f" providerId="ADAL" clId="{9F5EB157-F806-4076-8499-E3412DB83027}" dt="2022-10-09T14:25:09.679" v="216" actId="20577"/>
        <pc:sldMkLst>
          <pc:docMk/>
          <pc:sldMk cId="3315029010" sldId="633"/>
        </pc:sldMkLst>
        <pc:spChg chg="mod">
          <ac:chgData name="Aishat Bakre" userId="839b68a6-4a2b-45ef-9a5a-14f954bfea5f" providerId="ADAL" clId="{9F5EB157-F806-4076-8499-E3412DB83027}" dt="2022-10-09T14:25:09.679" v="216" actId="20577"/>
          <ac:spMkLst>
            <pc:docMk/>
            <pc:sldMk cId="3315029010" sldId="633"/>
            <ac:spMk id="7" creationId="{0AD3667A-1932-4F9F-88BD-6463159D83A5}"/>
          </ac:spMkLst>
        </pc:spChg>
      </pc:sldChg>
      <pc:sldChg chg="modSp mod">
        <pc:chgData name="Aishat Bakre" userId="839b68a6-4a2b-45ef-9a5a-14f954bfea5f" providerId="ADAL" clId="{9F5EB157-F806-4076-8499-E3412DB83027}" dt="2022-10-09T14:24:17.943" v="214" actId="207"/>
        <pc:sldMkLst>
          <pc:docMk/>
          <pc:sldMk cId="3160452926" sldId="634"/>
        </pc:sldMkLst>
        <pc:spChg chg="mod">
          <ac:chgData name="Aishat Bakre" userId="839b68a6-4a2b-45ef-9a5a-14f954bfea5f" providerId="ADAL" clId="{9F5EB157-F806-4076-8499-E3412DB83027}" dt="2022-10-09T14:24:17.943" v="214" actId="207"/>
          <ac:spMkLst>
            <pc:docMk/>
            <pc:sldMk cId="3160452926" sldId="634"/>
            <ac:spMk id="2" creationId="{A57F8338-F717-4177-AA55-47936B5749E7}"/>
          </ac:spMkLst>
        </pc:spChg>
        <pc:spChg chg="mod">
          <ac:chgData name="Aishat Bakre" userId="839b68a6-4a2b-45ef-9a5a-14f954bfea5f" providerId="ADAL" clId="{9F5EB157-F806-4076-8499-E3412DB83027}" dt="2022-10-09T14:12:35.497" v="170" actId="1076"/>
          <ac:spMkLst>
            <pc:docMk/>
            <pc:sldMk cId="3160452926" sldId="634"/>
            <ac:spMk id="5" creationId="{D54BC727-6B10-4076-A6CD-1FA508725F05}"/>
          </ac:spMkLst>
        </pc:spChg>
      </pc:sldChg>
      <pc:sldChg chg="modSp mod">
        <pc:chgData name="Aishat Bakre" userId="839b68a6-4a2b-45ef-9a5a-14f954bfea5f" providerId="ADAL" clId="{9F5EB157-F806-4076-8499-E3412DB83027}" dt="2022-10-09T14:14:52.538" v="195" actId="20577"/>
        <pc:sldMkLst>
          <pc:docMk/>
          <pc:sldMk cId="3732023857" sldId="635"/>
        </pc:sldMkLst>
        <pc:spChg chg="mod">
          <ac:chgData name="Aishat Bakre" userId="839b68a6-4a2b-45ef-9a5a-14f954bfea5f" providerId="ADAL" clId="{9F5EB157-F806-4076-8499-E3412DB83027}" dt="2022-10-09T14:14:52.538" v="195" actId="20577"/>
          <ac:spMkLst>
            <pc:docMk/>
            <pc:sldMk cId="3732023857" sldId="635"/>
            <ac:spMk id="3" creationId="{688E310F-AC0F-6247-A1A3-D83D22A66EFE}"/>
          </ac:spMkLst>
        </pc:spChg>
        <pc:spChg chg="mod">
          <ac:chgData name="Aishat Bakre" userId="839b68a6-4a2b-45ef-9a5a-14f954bfea5f" providerId="ADAL" clId="{9F5EB157-F806-4076-8499-E3412DB83027}" dt="2022-10-09T13:39:16.459" v="6" actId="1076"/>
          <ac:spMkLst>
            <pc:docMk/>
            <pc:sldMk cId="3732023857" sldId="635"/>
            <ac:spMk id="4" creationId="{16AD988C-A2F9-154E-B3F3-B48F68581676}"/>
          </ac:spMkLst>
        </pc:spChg>
      </pc:sldChg>
      <pc:sldChg chg="modSp mod">
        <pc:chgData name="Aishat Bakre" userId="839b68a6-4a2b-45ef-9a5a-14f954bfea5f" providerId="ADAL" clId="{9F5EB157-F806-4076-8499-E3412DB83027}" dt="2022-10-09T14:13:29.040" v="183" actId="1076"/>
        <pc:sldMkLst>
          <pc:docMk/>
          <pc:sldMk cId="2989781779" sldId="636"/>
        </pc:sldMkLst>
        <pc:spChg chg="mod">
          <ac:chgData name="Aishat Bakre" userId="839b68a6-4a2b-45ef-9a5a-14f954bfea5f" providerId="ADAL" clId="{9F5EB157-F806-4076-8499-E3412DB83027}" dt="2022-10-09T14:13:29.040" v="183" actId="1076"/>
          <ac:spMkLst>
            <pc:docMk/>
            <pc:sldMk cId="2989781779" sldId="636"/>
            <ac:spMk id="2" creationId="{812885A1-ACE4-43AE-A426-741D3EE62839}"/>
          </ac:spMkLst>
        </pc:spChg>
      </pc:sldChg>
      <pc:sldChg chg="modSp mod modNotesTx">
        <pc:chgData name="Aishat Bakre" userId="839b68a6-4a2b-45ef-9a5a-14f954bfea5f" providerId="ADAL" clId="{9F5EB157-F806-4076-8499-E3412DB83027}" dt="2022-10-09T14:28:34.454" v="295"/>
        <pc:sldMkLst>
          <pc:docMk/>
          <pc:sldMk cId="2211955931" sldId="637"/>
        </pc:sldMkLst>
        <pc:spChg chg="mod">
          <ac:chgData name="Aishat Bakre" userId="839b68a6-4a2b-45ef-9a5a-14f954bfea5f" providerId="ADAL" clId="{9F5EB157-F806-4076-8499-E3412DB83027}" dt="2022-10-09T14:06:10.703" v="147" actId="1076"/>
          <ac:spMkLst>
            <pc:docMk/>
            <pc:sldMk cId="2211955931" sldId="637"/>
            <ac:spMk id="2" creationId="{67DEED5D-E65F-4DEC-9D5C-BD2D53366D82}"/>
          </ac:spMkLst>
        </pc:spChg>
        <pc:spChg chg="mod">
          <ac:chgData name="Aishat Bakre" userId="839b68a6-4a2b-45ef-9a5a-14f954bfea5f" providerId="ADAL" clId="{9F5EB157-F806-4076-8499-E3412DB83027}" dt="2022-10-09T14:26:34.228" v="293" actId="20577"/>
          <ac:spMkLst>
            <pc:docMk/>
            <pc:sldMk cId="2211955931" sldId="637"/>
            <ac:spMk id="7" creationId="{F3CA5E88-8346-449F-97EA-9021B5176A7D}"/>
          </ac:spMkLst>
        </pc:spChg>
      </pc:sldChg>
      <pc:sldChg chg="modSp mod ord modNotesTx">
        <pc:chgData name="Aishat Bakre" userId="839b68a6-4a2b-45ef-9a5a-14f954bfea5f" providerId="ADAL" clId="{9F5EB157-F806-4076-8499-E3412DB83027}" dt="2022-10-11T09:27:19.977" v="587"/>
        <pc:sldMkLst>
          <pc:docMk/>
          <pc:sldMk cId="2810970826" sldId="638"/>
        </pc:sldMkLst>
        <pc:spChg chg="mod">
          <ac:chgData name="Aishat Bakre" userId="839b68a6-4a2b-45ef-9a5a-14f954bfea5f" providerId="ADAL" clId="{9F5EB157-F806-4076-8499-E3412DB83027}" dt="2022-10-09T14:04:40.100" v="135" actId="20577"/>
          <ac:spMkLst>
            <pc:docMk/>
            <pc:sldMk cId="2810970826" sldId="638"/>
            <ac:spMk id="5" creationId="{5523DC68-3E83-4855-8F7D-4FDEF7C086C8}"/>
          </ac:spMkLst>
        </pc:spChg>
      </pc:sldChg>
      <pc:sldChg chg="modSp mod ord">
        <pc:chgData name="Aishat Bakre" userId="839b68a6-4a2b-45ef-9a5a-14f954bfea5f" providerId="ADAL" clId="{9F5EB157-F806-4076-8499-E3412DB83027}" dt="2022-10-11T09:17:40.248" v="575"/>
        <pc:sldMkLst>
          <pc:docMk/>
          <pc:sldMk cId="1638692488" sldId="639"/>
        </pc:sldMkLst>
        <pc:spChg chg="mod">
          <ac:chgData name="Aishat Bakre" userId="839b68a6-4a2b-45ef-9a5a-14f954bfea5f" providerId="ADAL" clId="{9F5EB157-F806-4076-8499-E3412DB83027}" dt="2022-10-09T13:49:25.682" v="29" actId="27636"/>
          <ac:spMkLst>
            <pc:docMk/>
            <pc:sldMk cId="1638692488" sldId="639"/>
            <ac:spMk id="3" creationId="{0DCD73D1-0E31-42F2-A4B7-D12B0C1277EC}"/>
          </ac:spMkLst>
        </pc:spChg>
      </pc:sldChg>
      <pc:sldChg chg="modSp mod ord">
        <pc:chgData name="Aishat Bakre" userId="839b68a6-4a2b-45ef-9a5a-14f954bfea5f" providerId="ADAL" clId="{9F5EB157-F806-4076-8499-E3412DB83027}" dt="2022-10-11T09:18:09.123" v="579"/>
        <pc:sldMkLst>
          <pc:docMk/>
          <pc:sldMk cId="1532277648" sldId="640"/>
        </pc:sldMkLst>
        <pc:spChg chg="mod">
          <ac:chgData name="Aishat Bakre" userId="839b68a6-4a2b-45ef-9a5a-14f954bfea5f" providerId="ADAL" clId="{9F5EB157-F806-4076-8499-E3412DB83027}" dt="2022-10-09T21:47:33.211" v="471" actId="20577"/>
          <ac:spMkLst>
            <pc:docMk/>
            <pc:sldMk cId="1532277648" sldId="640"/>
            <ac:spMk id="5" creationId="{EB8338E5-B572-4525-85BD-7D729A1215FF}"/>
          </ac:spMkLst>
        </pc:spChg>
      </pc:sldChg>
      <pc:sldChg chg="modSp mod">
        <pc:chgData name="Aishat Bakre" userId="839b68a6-4a2b-45ef-9a5a-14f954bfea5f" providerId="ADAL" clId="{9F5EB157-F806-4076-8499-E3412DB83027}" dt="2022-10-11T09:12:43.330" v="570" actId="20577"/>
        <pc:sldMkLst>
          <pc:docMk/>
          <pc:sldMk cId="635262300" sldId="641"/>
        </pc:sldMkLst>
        <pc:spChg chg="mod">
          <ac:chgData name="Aishat Bakre" userId="839b68a6-4a2b-45ef-9a5a-14f954bfea5f" providerId="ADAL" clId="{9F5EB157-F806-4076-8499-E3412DB83027}" dt="2022-10-11T09:12:43.330" v="570" actId="20577"/>
          <ac:spMkLst>
            <pc:docMk/>
            <pc:sldMk cId="635262300" sldId="641"/>
            <ac:spMk id="3" creationId="{688E310F-AC0F-6247-A1A3-D83D22A66EFE}"/>
          </ac:spMkLst>
        </pc:spChg>
        <pc:spChg chg="mod">
          <ac:chgData name="Aishat Bakre" userId="839b68a6-4a2b-45ef-9a5a-14f954bfea5f" providerId="ADAL" clId="{9F5EB157-F806-4076-8499-E3412DB83027}" dt="2022-10-09T13:39:49.365" v="8" actId="1076"/>
          <ac:spMkLst>
            <pc:docMk/>
            <pc:sldMk cId="635262300" sldId="641"/>
            <ac:spMk id="4" creationId="{16AD988C-A2F9-154E-B3F3-B48F68581676}"/>
          </ac:spMkLst>
        </pc:spChg>
      </pc:sldChg>
      <pc:sldChg chg="modSp mod">
        <pc:chgData name="Aishat Bakre" userId="839b68a6-4a2b-45ef-9a5a-14f954bfea5f" providerId="ADAL" clId="{9F5EB157-F806-4076-8499-E3412DB83027}" dt="2022-10-09T14:15:25.965" v="200" actId="14100"/>
        <pc:sldMkLst>
          <pc:docMk/>
          <pc:sldMk cId="130823056" sldId="642"/>
        </pc:sldMkLst>
        <pc:spChg chg="mod">
          <ac:chgData name="Aishat Bakre" userId="839b68a6-4a2b-45ef-9a5a-14f954bfea5f" providerId="ADAL" clId="{9F5EB157-F806-4076-8499-E3412DB83027}" dt="2022-10-09T14:15:25.965" v="200" actId="14100"/>
          <ac:spMkLst>
            <pc:docMk/>
            <pc:sldMk cId="130823056" sldId="642"/>
            <ac:spMk id="3" creationId="{688E310F-AC0F-6247-A1A3-D83D22A66EFE}"/>
          </ac:spMkLst>
        </pc:spChg>
        <pc:spChg chg="mod">
          <ac:chgData name="Aishat Bakre" userId="839b68a6-4a2b-45ef-9a5a-14f954bfea5f" providerId="ADAL" clId="{9F5EB157-F806-4076-8499-E3412DB83027}" dt="2022-10-09T13:39:23.154" v="7" actId="1076"/>
          <ac:spMkLst>
            <pc:docMk/>
            <pc:sldMk cId="130823056" sldId="642"/>
            <ac:spMk id="4" creationId="{16AD988C-A2F9-154E-B3F3-B48F68581676}"/>
          </ac:spMkLst>
        </pc:spChg>
      </pc:sldChg>
      <pc:sldChg chg="modSp mod">
        <pc:chgData name="Aishat Bakre" userId="839b68a6-4a2b-45ef-9a5a-14f954bfea5f" providerId="ADAL" clId="{9F5EB157-F806-4076-8499-E3412DB83027}" dt="2022-10-09T14:32:05.975" v="415" actId="20577"/>
        <pc:sldMkLst>
          <pc:docMk/>
          <pc:sldMk cId="835488802" sldId="643"/>
        </pc:sldMkLst>
        <pc:spChg chg="mod">
          <ac:chgData name="Aishat Bakre" userId="839b68a6-4a2b-45ef-9a5a-14f954bfea5f" providerId="ADAL" clId="{9F5EB157-F806-4076-8499-E3412DB83027}" dt="2022-10-09T14:32:05.975" v="415" actId="20577"/>
          <ac:spMkLst>
            <pc:docMk/>
            <pc:sldMk cId="835488802" sldId="643"/>
            <ac:spMk id="4" creationId="{16AD988C-A2F9-154E-B3F3-B48F68581676}"/>
          </ac:spMkLst>
        </pc:spChg>
      </pc:sldChg>
      <pc:sldChg chg="modSp mod">
        <pc:chgData name="Aishat Bakre" userId="839b68a6-4a2b-45ef-9a5a-14f954bfea5f" providerId="ADAL" clId="{9F5EB157-F806-4076-8499-E3412DB83027}" dt="2022-10-09T14:31:12.099" v="307" actId="14100"/>
        <pc:sldMkLst>
          <pc:docMk/>
          <pc:sldMk cId="1660391097" sldId="645"/>
        </pc:sldMkLst>
        <pc:spChg chg="mod">
          <ac:chgData name="Aishat Bakre" userId="839b68a6-4a2b-45ef-9a5a-14f954bfea5f" providerId="ADAL" clId="{9F5EB157-F806-4076-8499-E3412DB83027}" dt="2022-10-09T14:31:12.099" v="307" actId="14100"/>
          <ac:spMkLst>
            <pc:docMk/>
            <pc:sldMk cId="1660391097" sldId="645"/>
            <ac:spMk id="3" creationId="{688E310F-AC0F-6247-A1A3-D83D22A66EFE}"/>
          </ac:spMkLst>
        </pc:spChg>
        <pc:spChg chg="mod">
          <ac:chgData name="Aishat Bakre" userId="839b68a6-4a2b-45ef-9a5a-14f954bfea5f" providerId="ADAL" clId="{9F5EB157-F806-4076-8499-E3412DB83027}" dt="2022-10-09T14:30:39.840" v="299" actId="255"/>
          <ac:spMkLst>
            <pc:docMk/>
            <pc:sldMk cId="1660391097" sldId="645"/>
            <ac:spMk id="4" creationId="{16AD988C-A2F9-154E-B3F3-B48F68581676}"/>
          </ac:spMkLst>
        </pc:spChg>
      </pc:sldChg>
      <pc:sldChg chg="modSp mod">
        <pc:chgData name="Aishat Bakre" userId="839b68a6-4a2b-45ef-9a5a-14f954bfea5f" providerId="ADAL" clId="{9F5EB157-F806-4076-8499-E3412DB83027}" dt="2022-10-09T13:55:22.337" v="62" actId="20577"/>
        <pc:sldMkLst>
          <pc:docMk/>
          <pc:sldMk cId="2457943664" sldId="646"/>
        </pc:sldMkLst>
        <pc:spChg chg="mod">
          <ac:chgData name="Aishat Bakre" userId="839b68a6-4a2b-45ef-9a5a-14f954bfea5f" providerId="ADAL" clId="{9F5EB157-F806-4076-8499-E3412DB83027}" dt="2022-10-09T13:55:22.337" v="62" actId="20577"/>
          <ac:spMkLst>
            <pc:docMk/>
            <pc:sldMk cId="2457943664" sldId="646"/>
            <ac:spMk id="5" creationId="{E34706FA-01F7-4FA6-F213-48F91AC38105}"/>
          </ac:spMkLst>
        </pc:spChg>
      </pc:sldChg>
      <pc:sldChg chg="modSp mod">
        <pc:chgData name="Aishat Bakre" userId="839b68a6-4a2b-45ef-9a5a-14f954bfea5f" providerId="ADAL" clId="{9F5EB157-F806-4076-8499-E3412DB83027}" dt="2022-10-09T14:31:48.721" v="414" actId="20577"/>
        <pc:sldMkLst>
          <pc:docMk/>
          <pc:sldMk cId="1594913736" sldId="647"/>
        </pc:sldMkLst>
        <pc:spChg chg="mod">
          <ac:chgData name="Aishat Bakre" userId="839b68a6-4a2b-45ef-9a5a-14f954bfea5f" providerId="ADAL" clId="{9F5EB157-F806-4076-8499-E3412DB83027}" dt="2022-10-09T14:31:48.721" v="414" actId="20577"/>
          <ac:spMkLst>
            <pc:docMk/>
            <pc:sldMk cId="1594913736" sldId="647"/>
            <ac:spMk id="3" creationId="{688E310F-AC0F-6247-A1A3-D83D22A66EFE}"/>
          </ac:spMkLst>
        </pc:spChg>
        <pc:spChg chg="mod">
          <ac:chgData name="Aishat Bakre" userId="839b68a6-4a2b-45ef-9a5a-14f954bfea5f" providerId="ADAL" clId="{9F5EB157-F806-4076-8499-E3412DB83027}" dt="2022-10-09T13:56:17.093" v="68" actId="1076"/>
          <ac:spMkLst>
            <pc:docMk/>
            <pc:sldMk cId="1594913736" sldId="647"/>
            <ac:spMk id="4" creationId="{16AD988C-A2F9-154E-B3F3-B48F68581676}"/>
          </ac:spMkLst>
        </pc:spChg>
      </pc:sldChg>
      <pc:sldChg chg="modSp mod ord">
        <pc:chgData name="Aishat Bakre" userId="839b68a6-4a2b-45ef-9a5a-14f954bfea5f" providerId="ADAL" clId="{9F5EB157-F806-4076-8499-E3412DB83027}" dt="2022-10-11T09:18:59.488" v="585" actId="20577"/>
        <pc:sldMkLst>
          <pc:docMk/>
          <pc:sldMk cId="3732851325" sldId="648"/>
        </pc:sldMkLst>
        <pc:spChg chg="mod">
          <ac:chgData name="Aishat Bakre" userId="839b68a6-4a2b-45ef-9a5a-14f954bfea5f" providerId="ADAL" clId="{9F5EB157-F806-4076-8499-E3412DB83027}" dt="2022-10-11T09:18:59.488" v="585" actId="20577"/>
          <ac:spMkLst>
            <pc:docMk/>
            <pc:sldMk cId="3732851325" sldId="648"/>
            <ac:spMk id="4" creationId="{16AD988C-A2F9-154E-B3F3-B48F68581676}"/>
          </ac:spMkLst>
        </pc:spChg>
      </pc:sldChg>
      <pc:sldChg chg="modSp mod">
        <pc:chgData name="Aishat Bakre" userId="839b68a6-4a2b-45ef-9a5a-14f954bfea5f" providerId="ADAL" clId="{9F5EB157-F806-4076-8499-E3412DB83027}" dt="2022-10-12T10:46:08.430" v="603" actId="20577"/>
        <pc:sldMkLst>
          <pc:docMk/>
          <pc:sldMk cId="3232248224" sldId="649"/>
        </pc:sldMkLst>
        <pc:spChg chg="mod">
          <ac:chgData name="Aishat Bakre" userId="839b68a6-4a2b-45ef-9a5a-14f954bfea5f" providerId="ADAL" clId="{9F5EB157-F806-4076-8499-E3412DB83027}" dt="2022-10-12T10:46:08.430" v="603" actId="20577"/>
          <ac:spMkLst>
            <pc:docMk/>
            <pc:sldMk cId="3232248224" sldId="649"/>
            <ac:spMk id="2" creationId="{D6C1D529-E4B8-BEFE-F1C7-065730AB166E}"/>
          </ac:spMkLst>
        </pc:spChg>
        <pc:spChg chg="mod">
          <ac:chgData name="Aishat Bakre" userId="839b68a6-4a2b-45ef-9a5a-14f954bfea5f" providerId="ADAL" clId="{9F5EB157-F806-4076-8499-E3412DB83027}" dt="2022-10-09T13:55:40.169" v="66" actId="20577"/>
          <ac:spMkLst>
            <pc:docMk/>
            <pc:sldMk cId="3232248224" sldId="649"/>
            <ac:spMk id="6" creationId="{54CA2186-80A8-A59F-57F0-4D205491502E}"/>
          </ac:spMkLst>
        </pc:spChg>
      </pc:sldChg>
      <pc:sldChg chg="modSp mod">
        <pc:chgData name="Aishat Bakre" userId="839b68a6-4a2b-45ef-9a5a-14f954bfea5f" providerId="ADAL" clId="{9F5EB157-F806-4076-8499-E3412DB83027}" dt="2022-10-09T14:06:05.357" v="146" actId="14100"/>
        <pc:sldMkLst>
          <pc:docMk/>
          <pc:sldMk cId="1012803977" sldId="650"/>
        </pc:sldMkLst>
        <pc:picChg chg="mod">
          <ac:chgData name="Aishat Bakre" userId="839b68a6-4a2b-45ef-9a5a-14f954bfea5f" providerId="ADAL" clId="{9F5EB157-F806-4076-8499-E3412DB83027}" dt="2022-10-09T14:06:05.357" v="146" actId="14100"/>
          <ac:picMkLst>
            <pc:docMk/>
            <pc:sldMk cId="1012803977" sldId="650"/>
            <ac:picMk id="5" creationId="{4118B029-DFC7-1A46-5F2F-66A8C929343F}"/>
          </ac:picMkLst>
        </pc:picChg>
      </pc:sldChg>
      <pc:sldChg chg="modSp mod">
        <pc:chgData name="Aishat Bakre" userId="839b68a6-4a2b-45ef-9a5a-14f954bfea5f" providerId="ADAL" clId="{9F5EB157-F806-4076-8499-E3412DB83027}" dt="2022-10-09T14:30:20.258" v="296" actId="1076"/>
        <pc:sldMkLst>
          <pc:docMk/>
          <pc:sldMk cId="1880800278" sldId="651"/>
        </pc:sldMkLst>
        <pc:spChg chg="mod">
          <ac:chgData name="Aishat Bakre" userId="839b68a6-4a2b-45ef-9a5a-14f954bfea5f" providerId="ADAL" clId="{9F5EB157-F806-4076-8499-E3412DB83027}" dt="2022-10-09T14:30:20.258" v="296" actId="1076"/>
          <ac:spMkLst>
            <pc:docMk/>
            <pc:sldMk cId="1880800278" sldId="651"/>
            <ac:spMk id="4" creationId="{16AD988C-A2F9-154E-B3F3-B48F68581676}"/>
          </ac:spMkLst>
        </pc:spChg>
      </pc:sldChg>
      <pc:sldChg chg="modSp mod">
        <pc:chgData name="Aishat Bakre" userId="839b68a6-4a2b-45ef-9a5a-14f954bfea5f" providerId="ADAL" clId="{9F5EB157-F806-4076-8499-E3412DB83027}" dt="2022-10-09T14:30:26.941" v="297" actId="1076"/>
        <pc:sldMkLst>
          <pc:docMk/>
          <pc:sldMk cId="2220930633" sldId="652"/>
        </pc:sldMkLst>
        <pc:spChg chg="mod">
          <ac:chgData name="Aishat Bakre" userId="839b68a6-4a2b-45ef-9a5a-14f954bfea5f" providerId="ADAL" clId="{9F5EB157-F806-4076-8499-E3412DB83027}" dt="2022-10-09T13:59:27.187" v="92" actId="255"/>
          <ac:spMkLst>
            <pc:docMk/>
            <pc:sldMk cId="2220930633" sldId="652"/>
            <ac:spMk id="3" creationId="{688E310F-AC0F-6247-A1A3-D83D22A66EFE}"/>
          </ac:spMkLst>
        </pc:spChg>
        <pc:spChg chg="mod">
          <ac:chgData name="Aishat Bakre" userId="839b68a6-4a2b-45ef-9a5a-14f954bfea5f" providerId="ADAL" clId="{9F5EB157-F806-4076-8499-E3412DB83027}" dt="2022-10-09T14:30:26.941" v="297" actId="1076"/>
          <ac:spMkLst>
            <pc:docMk/>
            <pc:sldMk cId="2220930633" sldId="652"/>
            <ac:spMk id="4" creationId="{16AD988C-A2F9-154E-B3F3-B48F68581676}"/>
          </ac:spMkLst>
        </pc:spChg>
      </pc:sldChg>
      <pc:sldChg chg="modSp mod">
        <pc:chgData name="Aishat Bakre" userId="839b68a6-4a2b-45ef-9a5a-14f954bfea5f" providerId="ADAL" clId="{9F5EB157-F806-4076-8499-E3412DB83027}" dt="2022-10-09T14:32:12.587" v="416" actId="20577"/>
        <pc:sldMkLst>
          <pc:docMk/>
          <pc:sldMk cId="3509694866" sldId="653"/>
        </pc:sldMkLst>
        <pc:spChg chg="mod">
          <ac:chgData name="Aishat Bakre" userId="839b68a6-4a2b-45ef-9a5a-14f954bfea5f" providerId="ADAL" clId="{9F5EB157-F806-4076-8499-E3412DB83027}" dt="2022-10-09T14:32:12.587" v="416" actId="20577"/>
          <ac:spMkLst>
            <pc:docMk/>
            <pc:sldMk cId="3509694866" sldId="653"/>
            <ac:spMk id="2" creationId="{91C92073-EDAF-C859-FEF2-BBAB14131DBC}"/>
          </ac:spMkLst>
        </pc:spChg>
        <pc:spChg chg="mod">
          <ac:chgData name="Aishat Bakre" userId="839b68a6-4a2b-45ef-9a5a-14f954bfea5f" providerId="ADAL" clId="{9F5EB157-F806-4076-8499-E3412DB83027}" dt="2022-10-09T13:54:50.677" v="38" actId="1076"/>
          <ac:spMkLst>
            <pc:docMk/>
            <pc:sldMk cId="3509694866" sldId="653"/>
            <ac:spMk id="5" creationId="{4D15C65D-C2B1-F0FB-9C6B-A2F55AD956A9}"/>
          </ac:spMkLst>
        </pc:spChg>
      </pc:sldChg>
      <pc:sldChg chg="modSp mod">
        <pc:chgData name="Aishat Bakre" userId="839b68a6-4a2b-45ef-9a5a-14f954bfea5f" providerId="ADAL" clId="{9F5EB157-F806-4076-8499-E3412DB83027}" dt="2022-10-09T14:05:15.190" v="142" actId="20577"/>
        <pc:sldMkLst>
          <pc:docMk/>
          <pc:sldMk cId="3056138105" sldId="654"/>
        </pc:sldMkLst>
        <pc:spChg chg="mod">
          <ac:chgData name="Aishat Bakre" userId="839b68a6-4a2b-45ef-9a5a-14f954bfea5f" providerId="ADAL" clId="{9F5EB157-F806-4076-8499-E3412DB83027}" dt="2022-10-09T14:05:15.190" v="142" actId="20577"/>
          <ac:spMkLst>
            <pc:docMk/>
            <pc:sldMk cId="3056138105" sldId="654"/>
            <ac:spMk id="4" creationId="{47D42BA8-B997-34A2-268D-7491B47F943E}"/>
          </ac:spMkLst>
        </pc:spChg>
        <pc:picChg chg="mod">
          <ac:chgData name="Aishat Bakre" userId="839b68a6-4a2b-45ef-9a5a-14f954bfea5f" providerId="ADAL" clId="{9F5EB157-F806-4076-8499-E3412DB83027}" dt="2022-10-09T14:05:05.376" v="139" actId="1076"/>
          <ac:picMkLst>
            <pc:docMk/>
            <pc:sldMk cId="3056138105" sldId="654"/>
            <ac:picMk id="3" creationId="{02A72DCE-DAB4-8080-CCCF-6F13A5615A6D}"/>
          </ac:picMkLst>
        </pc:picChg>
      </pc:sldChg>
      <pc:sldChg chg="new del">
        <pc:chgData name="Aishat Bakre" userId="839b68a6-4a2b-45ef-9a5a-14f954bfea5f" providerId="ADAL" clId="{9F5EB157-F806-4076-8499-E3412DB83027}" dt="2022-10-11T09:10:21.387" v="473" actId="2696"/>
        <pc:sldMkLst>
          <pc:docMk/>
          <pc:sldMk cId="2300510890" sldId="655"/>
        </pc:sldMkLst>
      </pc:sldChg>
      <pc:sldChg chg="del">
        <pc:chgData name="Aishat Bakre" userId="839b68a6-4a2b-45ef-9a5a-14f954bfea5f" providerId="ADAL" clId="{9F5EB157-F806-4076-8499-E3412DB83027}" dt="2022-10-11T09:10:45.079" v="474" actId="2696"/>
        <pc:sldMkLst>
          <pc:docMk/>
          <pc:sldMk cId="1214361656" sldId="656"/>
        </pc:sldMkLst>
      </pc:sldChg>
      <pc:sldChg chg="modSp mod">
        <pc:chgData name="Aishat Bakre" userId="839b68a6-4a2b-45ef-9a5a-14f954bfea5f" providerId="ADAL" clId="{9F5EB157-F806-4076-8499-E3412DB83027}" dt="2022-10-11T09:13:01.022" v="571" actId="20577"/>
        <pc:sldMkLst>
          <pc:docMk/>
          <pc:sldMk cId="4002520661" sldId="657"/>
        </pc:sldMkLst>
        <pc:spChg chg="mod">
          <ac:chgData name="Aishat Bakre" userId="839b68a6-4a2b-45ef-9a5a-14f954bfea5f" providerId="ADAL" clId="{9F5EB157-F806-4076-8499-E3412DB83027}" dt="2022-10-11T09:11:34.802" v="567" actId="20577"/>
          <ac:spMkLst>
            <pc:docMk/>
            <pc:sldMk cId="4002520661" sldId="657"/>
            <ac:spMk id="3" creationId="{688E310F-AC0F-6247-A1A3-D83D22A66EFE}"/>
          </ac:spMkLst>
        </pc:spChg>
        <pc:spChg chg="mod">
          <ac:chgData name="Aishat Bakre" userId="839b68a6-4a2b-45ef-9a5a-14f954bfea5f" providerId="ADAL" clId="{9F5EB157-F806-4076-8499-E3412DB83027}" dt="2022-10-11T09:13:01.022" v="571" actId="20577"/>
          <ac:spMkLst>
            <pc:docMk/>
            <pc:sldMk cId="4002520661" sldId="657"/>
            <ac:spMk id="4" creationId="{16AD988C-A2F9-154E-B3F3-B48F68581676}"/>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12/10/2022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12/10/2022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youtube.com/watch?v=8aWqZd9RScQ"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youtube.com/watch?v=Pp6MX1ZksZo"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406531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01534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https://www.nhs.uk/common-health-questions/food-and-diet/what-should-my-daily-intake-of-calories-be/</a:t>
            </a:r>
          </a:p>
        </p:txBody>
      </p:sp>
    </p:spTree>
    <p:extLst>
      <p:ext uri="{BB962C8B-B14F-4D97-AF65-F5344CB8AC3E}">
        <p14:creationId xmlns:p14="http://schemas.microsoft.com/office/powerpoint/2010/main" val="28719557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https://www.hwb.com.au/why-is-nutrition-important/</a:t>
            </a:r>
          </a:p>
          <a:p>
            <a:endParaRPr lang="en-US" dirty="0"/>
          </a:p>
        </p:txBody>
      </p:sp>
    </p:spTree>
    <p:extLst>
      <p:ext uri="{BB962C8B-B14F-4D97-AF65-F5344CB8AC3E}">
        <p14:creationId xmlns:p14="http://schemas.microsoft.com/office/powerpoint/2010/main" val="19562442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https://www.hwb.com.au/why-is-nutrition-important/</a:t>
            </a:r>
          </a:p>
          <a:p>
            <a:endParaRPr lang="en-US" dirty="0"/>
          </a:p>
        </p:txBody>
      </p:sp>
    </p:spTree>
    <p:extLst>
      <p:ext uri="{BB962C8B-B14F-4D97-AF65-F5344CB8AC3E}">
        <p14:creationId xmlns:p14="http://schemas.microsoft.com/office/powerpoint/2010/main" val="2747237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https://www.hwb.com.au/why-is-nutrition-important/</a:t>
            </a:r>
          </a:p>
        </p:txBody>
      </p:sp>
    </p:spTree>
    <p:extLst>
      <p:ext uri="{BB962C8B-B14F-4D97-AF65-F5344CB8AC3E}">
        <p14:creationId xmlns:p14="http://schemas.microsoft.com/office/powerpoint/2010/main" val="14626783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721856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04016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https://www.food.gov.uk/business-guidance/the-eatwell-guide-and-resources</a:t>
            </a:r>
          </a:p>
        </p:txBody>
      </p:sp>
      <p:sp>
        <p:nvSpPr>
          <p:cNvPr id="4" name="Slide Number Placeholder 3"/>
          <p:cNvSpPr>
            <a:spLocks noGrp="1"/>
          </p:cNvSpPr>
          <p:nvPr>
            <p:ph type="sldNum" sz="quarter" idx="5"/>
          </p:nvPr>
        </p:nvSpPr>
        <p:spPr/>
        <p:txBody>
          <a:bodyPr/>
          <a:lstStyle/>
          <a:p>
            <a:fld id="{9555D449-B875-4B8D-8E66-224D27E54C9A}" type="slidenum">
              <a:rPr lang="en-GB" smtClean="0"/>
              <a:t>15</a:t>
            </a:fld>
            <a:endParaRPr lang="en-GB"/>
          </a:p>
        </p:txBody>
      </p:sp>
    </p:spTree>
    <p:extLst>
      <p:ext uri="{BB962C8B-B14F-4D97-AF65-F5344CB8AC3E}">
        <p14:creationId xmlns:p14="http://schemas.microsoft.com/office/powerpoint/2010/main" val="41364090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555D449-B875-4B8D-8E66-224D27E54C9A}" type="slidenum">
              <a:rPr lang="en-GB" smtClean="0"/>
              <a:t>16</a:t>
            </a:fld>
            <a:endParaRPr lang="en-GB"/>
          </a:p>
        </p:txBody>
      </p:sp>
    </p:spTree>
    <p:extLst>
      <p:ext uri="{BB962C8B-B14F-4D97-AF65-F5344CB8AC3E}">
        <p14:creationId xmlns:p14="http://schemas.microsoft.com/office/powerpoint/2010/main" val="24880295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Your guide to the Eatwell Guide! - YouTube</a:t>
            </a:r>
            <a:endParaRPr lang="en-GB" dirty="0"/>
          </a:p>
        </p:txBody>
      </p:sp>
      <p:sp>
        <p:nvSpPr>
          <p:cNvPr id="4" name="Slide Number Placeholder 3"/>
          <p:cNvSpPr>
            <a:spLocks noGrp="1"/>
          </p:cNvSpPr>
          <p:nvPr>
            <p:ph type="sldNum" sz="quarter" idx="5"/>
          </p:nvPr>
        </p:nvSpPr>
        <p:spPr/>
        <p:txBody>
          <a:bodyPr/>
          <a:lstStyle/>
          <a:p>
            <a:fld id="{9555D449-B875-4B8D-8E66-224D27E54C9A}" type="slidenum">
              <a:rPr lang="en-GB" smtClean="0"/>
              <a:t>17</a:t>
            </a:fld>
            <a:endParaRPr lang="en-GB"/>
          </a:p>
        </p:txBody>
      </p:sp>
    </p:spTree>
    <p:extLst>
      <p:ext uri="{BB962C8B-B14F-4D97-AF65-F5344CB8AC3E}">
        <p14:creationId xmlns:p14="http://schemas.microsoft.com/office/powerpoint/2010/main" val="17322409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852051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https://www.nhs.uk/common-health-questions/food-and-diet/what-should-my-daily-intake-of-calories-be/</a:t>
            </a:r>
          </a:p>
          <a:p>
            <a:r>
              <a:rPr lang="en-GB"/>
              <a:t>the power and ability to be physically and mentally active:</a:t>
            </a:r>
            <a:endParaRPr lang="en-GB" dirty="0"/>
          </a:p>
        </p:txBody>
      </p:sp>
    </p:spTree>
    <p:extLst>
      <p:ext uri="{BB962C8B-B14F-4D97-AF65-F5344CB8AC3E}">
        <p14:creationId xmlns:p14="http://schemas.microsoft.com/office/powerpoint/2010/main" val="26687910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8829154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https://www.gov.uk/government/publications/the-eatwell-guide</a:t>
            </a:r>
          </a:p>
        </p:txBody>
      </p:sp>
    </p:spTree>
    <p:extLst>
      <p:ext uri="{BB962C8B-B14F-4D97-AF65-F5344CB8AC3E}">
        <p14:creationId xmlns:p14="http://schemas.microsoft.com/office/powerpoint/2010/main" val="3443509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https://www.nhs.uk/common-health-questions/food-and-diet/what-should-my-daily-intake-of-calories-be/</a:t>
            </a:r>
          </a:p>
          <a:p>
            <a:r>
              <a:rPr lang="en-GB" dirty="0"/>
              <a:t>The unit of energy is the kilojoule (kJ) or megajoule (1 MJ = 1,000 kJ) 4.18 kilojoules are equal to 1 kilocalorie</a:t>
            </a:r>
          </a:p>
        </p:txBody>
      </p:sp>
    </p:spTree>
    <p:extLst>
      <p:ext uri="{BB962C8B-B14F-4D97-AF65-F5344CB8AC3E}">
        <p14:creationId xmlns:p14="http://schemas.microsoft.com/office/powerpoint/2010/main" val="814525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the recommended dietary intake for children in UK</a:t>
            </a:r>
            <a:endParaRPr lang="en-US" dirty="0"/>
          </a:p>
        </p:txBody>
      </p:sp>
    </p:spTree>
    <p:extLst>
      <p:ext uri="{BB962C8B-B14F-4D97-AF65-F5344CB8AC3E}">
        <p14:creationId xmlns:p14="http://schemas.microsoft.com/office/powerpoint/2010/main" val="30280648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406509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986798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1882082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4857941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0175201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Understanding Food Labels - YouTube</a:t>
            </a:r>
            <a:endParaRPr lang="en-US" dirty="0"/>
          </a:p>
        </p:txBody>
      </p:sp>
    </p:spTree>
    <p:extLst>
      <p:ext uri="{BB962C8B-B14F-4D97-AF65-F5344CB8AC3E}">
        <p14:creationId xmlns:p14="http://schemas.microsoft.com/office/powerpoint/2010/main" val="38060083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12/10/2022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12/10/2022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12/10/2022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12/10/2022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12/10/2022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12/10/2022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12/10/2022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2">
    <p:bg>
      <p:bgPr>
        <a:solidFill>
          <a:srgbClr val="A7C0F7"/>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D28A7-7488-204C-B224-6A02FCE908F4}"/>
              </a:ext>
            </a:extLst>
          </p:cNvPr>
          <p:cNvSpPr>
            <a:spLocks noGrp="1"/>
          </p:cNvSpPr>
          <p:nvPr>
            <p:ph type="title"/>
          </p:nvPr>
        </p:nvSpPr>
        <p:spPr/>
        <p:txBody>
          <a:bodyPr/>
          <a:lstStyle/>
          <a:p>
            <a:r>
              <a:rPr lang="en-GB"/>
              <a:t>Click to edit Master title style</a:t>
            </a:r>
            <a:endParaRPr lang="en-US"/>
          </a:p>
        </p:txBody>
      </p:sp>
      <p:cxnSp>
        <p:nvCxnSpPr>
          <p:cNvPr id="6" name="Straight Connector 5">
            <a:extLst>
              <a:ext uri="{FF2B5EF4-FFF2-40B4-BE49-F238E27FC236}">
                <a16:creationId xmlns:a16="http://schemas.microsoft.com/office/drawing/2014/main" id="{667B2559-01D0-AB40-8F02-1E209FE96774}"/>
              </a:ext>
            </a:extLst>
          </p:cNvPr>
          <p:cNvCxnSpPr>
            <a:cxnSpLocks/>
          </p:cNvCxnSpPr>
          <p:nvPr userDrawn="1"/>
        </p:nvCxnSpPr>
        <p:spPr>
          <a:xfrm>
            <a:off x="628651" y="5620869"/>
            <a:ext cx="7887866" cy="0"/>
          </a:xfrm>
          <a:prstGeom prst="line">
            <a:avLst/>
          </a:prstGeom>
          <a:ln w="31750" cmpd="sng">
            <a:solidFill>
              <a:srgbClr val="0F3758"/>
            </a:solidFill>
          </a:ln>
        </p:spPr>
        <p:style>
          <a:lnRef idx="1">
            <a:schemeClr val="accent1"/>
          </a:lnRef>
          <a:fillRef idx="0">
            <a:schemeClr val="accent1"/>
          </a:fillRef>
          <a:effectRef idx="0">
            <a:schemeClr val="accent1"/>
          </a:effectRef>
          <a:fontRef idx="minor">
            <a:schemeClr val="tx1"/>
          </a:fontRef>
        </p:style>
      </p:cxnSp>
      <p:sp>
        <p:nvSpPr>
          <p:cNvPr id="7" name="Subtitle 2">
            <a:extLst>
              <a:ext uri="{FF2B5EF4-FFF2-40B4-BE49-F238E27FC236}">
                <a16:creationId xmlns:a16="http://schemas.microsoft.com/office/drawing/2014/main" id="{D3540D3A-E98B-DF40-8578-E120D773CBC9}"/>
              </a:ext>
            </a:extLst>
          </p:cNvPr>
          <p:cNvSpPr>
            <a:spLocks noGrp="1"/>
          </p:cNvSpPr>
          <p:nvPr>
            <p:ph type="subTitle" idx="1" hasCustomPrompt="1"/>
          </p:nvPr>
        </p:nvSpPr>
        <p:spPr>
          <a:xfrm>
            <a:off x="628650" y="4399633"/>
            <a:ext cx="6858000" cy="392754"/>
          </a:xfrm>
        </p:spPr>
        <p:txBody>
          <a:bodyPr/>
          <a:lstStyle>
            <a:lvl1pPr marL="0" indent="0" algn="l">
              <a:buNone/>
              <a:defRPr sz="2400" b="1" i="0">
                <a:solidFill>
                  <a:srgbClr val="0F3758"/>
                </a:solidFill>
                <a:latin typeface="+mn-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dirty="0"/>
              <a:t>subtitle</a:t>
            </a:r>
            <a:endParaRPr lang="en-US" dirty="0"/>
          </a:p>
        </p:txBody>
      </p:sp>
    </p:spTree>
    <p:extLst>
      <p:ext uri="{BB962C8B-B14F-4D97-AF65-F5344CB8AC3E}">
        <p14:creationId xmlns:p14="http://schemas.microsoft.com/office/powerpoint/2010/main" val="40867851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13" name="Picture 12" descr="Shape, icon, circle&#10;&#10;Description automatically generated">
            <a:extLst>
              <a:ext uri="{FF2B5EF4-FFF2-40B4-BE49-F238E27FC236}">
                <a16:creationId xmlns:a16="http://schemas.microsoft.com/office/drawing/2014/main" id="{50FF8467-65FA-4344-83C9-97C43737DDC1}"/>
              </a:ext>
            </a:extLst>
          </p:cNvPr>
          <p:cNvPicPr>
            <a:picLocks noChangeAspect="1"/>
          </p:cNvPicPr>
          <p:nvPr userDrawn="1"/>
        </p:nvPicPr>
        <p:blipFill>
          <a:blip r:embed="rId2">
            <a:alphaModFix amt="50000"/>
          </a:blip>
          <a:stretch>
            <a:fillRect/>
          </a:stretch>
        </p:blipFill>
        <p:spPr>
          <a:xfrm>
            <a:off x="-1982961" y="823992"/>
            <a:ext cx="5143500" cy="6858000"/>
          </a:xfrm>
          <a:prstGeom prst="rect">
            <a:avLst/>
          </a:prstGeom>
        </p:spPr>
      </p:pic>
      <p:pic>
        <p:nvPicPr>
          <p:cNvPr id="15" name="Picture 14">
            <a:extLst>
              <a:ext uri="{FF2B5EF4-FFF2-40B4-BE49-F238E27FC236}">
                <a16:creationId xmlns:a16="http://schemas.microsoft.com/office/drawing/2014/main" id="{53D18F35-95AA-6E41-8827-13947BD06197}"/>
              </a:ext>
            </a:extLst>
          </p:cNvPr>
          <p:cNvPicPr>
            <a:picLocks noChangeAspect="1"/>
          </p:cNvPicPr>
          <p:nvPr userDrawn="1"/>
        </p:nvPicPr>
        <p:blipFill>
          <a:blip r:embed="rId3">
            <a:alphaModFix amt="50000"/>
          </a:blip>
          <a:stretch>
            <a:fillRect/>
          </a:stretch>
        </p:blipFill>
        <p:spPr>
          <a:xfrm>
            <a:off x="5748293" y="-701780"/>
            <a:ext cx="5143500" cy="6858000"/>
          </a:xfrm>
          <a:prstGeom prst="rect">
            <a:avLst/>
          </a:prstGeom>
        </p:spPr>
      </p:pic>
      <p:pic>
        <p:nvPicPr>
          <p:cNvPr id="19" name="Picture 18" descr="Icon&#10;&#10;Description automatically generated with medium confidence">
            <a:extLst>
              <a:ext uri="{FF2B5EF4-FFF2-40B4-BE49-F238E27FC236}">
                <a16:creationId xmlns:a16="http://schemas.microsoft.com/office/drawing/2014/main" id="{ACB4BD71-6C84-AC4A-A48E-965B6282C30C}"/>
              </a:ext>
            </a:extLst>
          </p:cNvPr>
          <p:cNvPicPr>
            <a:picLocks noChangeAspect="1"/>
          </p:cNvPicPr>
          <p:nvPr userDrawn="1"/>
        </p:nvPicPr>
        <p:blipFill>
          <a:blip r:embed="rId4">
            <a:alphaModFix amt="50000"/>
          </a:blip>
          <a:stretch>
            <a:fillRect/>
          </a:stretch>
        </p:blipFill>
        <p:spPr>
          <a:xfrm rot="7923834">
            <a:off x="2446877" y="5434487"/>
            <a:ext cx="4894518" cy="3670889"/>
          </a:xfrm>
          <a:prstGeom prst="rect">
            <a:avLst/>
          </a:prstGeom>
        </p:spPr>
      </p:pic>
      <p:sp>
        <p:nvSpPr>
          <p:cNvPr id="11" name="Title 10">
            <a:extLst>
              <a:ext uri="{FF2B5EF4-FFF2-40B4-BE49-F238E27FC236}">
                <a16:creationId xmlns:a16="http://schemas.microsoft.com/office/drawing/2014/main" id="{16370A69-6BE0-9544-B618-8CCD4CF071A7}"/>
              </a:ext>
            </a:extLst>
          </p:cNvPr>
          <p:cNvSpPr>
            <a:spLocks noGrp="1"/>
          </p:cNvSpPr>
          <p:nvPr>
            <p:ph type="title"/>
          </p:nvPr>
        </p:nvSpPr>
        <p:spPr>
          <a:xfrm>
            <a:off x="604793" y="161212"/>
            <a:ext cx="7886700" cy="1325563"/>
          </a:xfrm>
        </p:spPr>
        <p:txBody>
          <a:bodyPr/>
          <a:lstStyle/>
          <a:p>
            <a:r>
              <a:rPr lang="en-GB" dirty="0"/>
              <a:t>Click to edit Master title style</a:t>
            </a:r>
            <a:endParaRPr lang="en-US" dirty="0"/>
          </a:p>
        </p:txBody>
      </p:sp>
      <p:cxnSp>
        <p:nvCxnSpPr>
          <p:cNvPr id="12" name="Straight Connector 11">
            <a:extLst>
              <a:ext uri="{FF2B5EF4-FFF2-40B4-BE49-F238E27FC236}">
                <a16:creationId xmlns:a16="http://schemas.microsoft.com/office/drawing/2014/main" id="{A01321C3-01BF-E148-ACD3-0BDA93E257B8}"/>
              </a:ext>
            </a:extLst>
          </p:cNvPr>
          <p:cNvCxnSpPr>
            <a:cxnSpLocks/>
          </p:cNvCxnSpPr>
          <p:nvPr userDrawn="1"/>
        </p:nvCxnSpPr>
        <p:spPr>
          <a:xfrm>
            <a:off x="592865" y="1274922"/>
            <a:ext cx="7910557" cy="0"/>
          </a:xfrm>
          <a:prstGeom prst="line">
            <a:avLst/>
          </a:prstGeom>
          <a:ln w="31750" cmpd="sng">
            <a:solidFill>
              <a:srgbClr val="0F375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93502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ext and image 2">
    <p:spTree>
      <p:nvGrpSpPr>
        <p:cNvPr id="1" name=""/>
        <p:cNvGrpSpPr/>
        <p:nvPr/>
      </p:nvGrpSpPr>
      <p:grpSpPr>
        <a:xfrm>
          <a:off x="0" y="0"/>
          <a:ext cx="0" cy="0"/>
          <a:chOff x="0" y="0"/>
          <a:chExt cx="0" cy="0"/>
        </a:xfrm>
      </p:grpSpPr>
      <p:sp>
        <p:nvSpPr>
          <p:cNvPr id="14" name="Text Placeholder 23">
            <a:extLst>
              <a:ext uri="{FF2B5EF4-FFF2-40B4-BE49-F238E27FC236}">
                <a16:creationId xmlns:a16="http://schemas.microsoft.com/office/drawing/2014/main" id="{E90710C3-BF7A-F548-B418-3A0A8213631B}"/>
              </a:ext>
            </a:extLst>
          </p:cNvPr>
          <p:cNvSpPr>
            <a:spLocks noGrp="1"/>
          </p:cNvSpPr>
          <p:nvPr>
            <p:ph type="body" sz="quarter" idx="14" hasCustomPrompt="1"/>
          </p:nvPr>
        </p:nvSpPr>
        <p:spPr>
          <a:xfrm>
            <a:off x="4797154" y="4811315"/>
            <a:ext cx="2635793" cy="597434"/>
          </a:xfrm>
        </p:spPr>
        <p:txBody>
          <a:bodyPr/>
          <a:lstStyle>
            <a:lvl1pPr marL="0" indent="0">
              <a:buNone/>
              <a:defRPr b="0" i="0">
                <a:solidFill>
                  <a:srgbClr val="0F3758"/>
                </a:solidFill>
                <a:latin typeface="+mn-lt"/>
              </a:defRPr>
            </a:lvl1pPr>
          </a:lstStyle>
          <a:p>
            <a:pPr lvl="0"/>
            <a:r>
              <a:rPr lang="en-US" dirty="0"/>
              <a:t>Caption of image</a:t>
            </a:r>
          </a:p>
        </p:txBody>
      </p:sp>
      <p:sp>
        <p:nvSpPr>
          <p:cNvPr id="13" name="Content Placeholder 3">
            <a:extLst>
              <a:ext uri="{FF2B5EF4-FFF2-40B4-BE49-F238E27FC236}">
                <a16:creationId xmlns:a16="http://schemas.microsoft.com/office/drawing/2014/main" id="{3A060D27-FA01-9B46-B9F6-9222EF682582}"/>
              </a:ext>
            </a:extLst>
          </p:cNvPr>
          <p:cNvSpPr>
            <a:spLocks noGrp="1"/>
          </p:cNvSpPr>
          <p:nvPr>
            <p:ph sz="half" idx="13"/>
          </p:nvPr>
        </p:nvSpPr>
        <p:spPr>
          <a:xfrm>
            <a:off x="4897007" y="1774903"/>
            <a:ext cx="2436086" cy="2815289"/>
          </a:xfrm>
        </p:spPr>
        <p:txBody>
          <a:bodyPr>
            <a:normAutofit/>
          </a:bodyPr>
          <a:lstStyle>
            <a:lvl1pPr algn="l">
              <a:defRPr sz="1800" b="1" i="0">
                <a:latin typeface="Montserrat SemiBold" pitchFamily="2" charset="77"/>
              </a:defRPr>
            </a:lvl1pPr>
            <a:lvl2pPr algn="l">
              <a:defRPr/>
            </a:lvl2pPr>
            <a:lvl3pPr algn="l">
              <a:defRPr/>
            </a:lvl3pPr>
            <a:lvl4pPr algn="l">
              <a:defRPr/>
            </a:lvl4pPr>
            <a:lvl5pPr algn="l">
              <a:defRPr/>
            </a:lvl5pPr>
          </a:lstStyle>
          <a:p>
            <a:pPr lvl="0"/>
            <a:endParaRPr lang="en-US" dirty="0"/>
          </a:p>
        </p:txBody>
      </p:sp>
      <p:sp>
        <p:nvSpPr>
          <p:cNvPr id="12" name="Text Placeholder 3">
            <a:extLst>
              <a:ext uri="{FF2B5EF4-FFF2-40B4-BE49-F238E27FC236}">
                <a16:creationId xmlns:a16="http://schemas.microsoft.com/office/drawing/2014/main" id="{146B7075-00A2-0F41-81C1-8D5FEDEBC806}"/>
              </a:ext>
            </a:extLst>
          </p:cNvPr>
          <p:cNvSpPr>
            <a:spLocks noGrp="1"/>
          </p:cNvSpPr>
          <p:nvPr>
            <p:ph type="body" sz="half" idx="2" hasCustomPrompt="1"/>
          </p:nvPr>
        </p:nvSpPr>
        <p:spPr>
          <a:xfrm>
            <a:off x="604794" y="1364061"/>
            <a:ext cx="2949178" cy="4382677"/>
          </a:xfrm>
        </p:spPr>
        <p:txBody>
          <a:bodyPr>
            <a:normAutofit/>
          </a:bodyPr>
          <a:lstStyle>
            <a:lvl1pPr marL="0" indent="0">
              <a:buNone/>
              <a:defRPr sz="1800" b="0">
                <a:solidFill>
                  <a:srgbClr val="0F3758"/>
                </a:solidFill>
                <a:latin typeface="+mn-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dirty="0"/>
              <a:t>text</a:t>
            </a:r>
          </a:p>
        </p:txBody>
      </p:sp>
      <p:cxnSp>
        <p:nvCxnSpPr>
          <p:cNvPr id="15" name="Straight Connector 14">
            <a:extLst>
              <a:ext uri="{FF2B5EF4-FFF2-40B4-BE49-F238E27FC236}">
                <a16:creationId xmlns:a16="http://schemas.microsoft.com/office/drawing/2014/main" id="{FEB215AE-78AD-A54E-BE54-BA055DAA7055}"/>
              </a:ext>
            </a:extLst>
          </p:cNvPr>
          <p:cNvCxnSpPr>
            <a:cxnSpLocks/>
          </p:cNvCxnSpPr>
          <p:nvPr userDrawn="1"/>
        </p:nvCxnSpPr>
        <p:spPr>
          <a:xfrm>
            <a:off x="592865" y="1274922"/>
            <a:ext cx="7910557" cy="0"/>
          </a:xfrm>
          <a:prstGeom prst="line">
            <a:avLst/>
          </a:prstGeom>
          <a:ln w="31750" cmpd="sng">
            <a:solidFill>
              <a:srgbClr val="0F3758"/>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73D6E85-05C5-F149-BE2A-4CE3C338CD7C}"/>
              </a:ext>
            </a:extLst>
          </p:cNvPr>
          <p:cNvSpPr>
            <a:spLocks noGrp="1"/>
          </p:cNvSpPr>
          <p:nvPr>
            <p:ph type="title" hasCustomPrompt="1"/>
          </p:nvPr>
        </p:nvSpPr>
        <p:spPr>
          <a:xfrm>
            <a:off x="592865" y="111353"/>
            <a:ext cx="7886700" cy="1325563"/>
          </a:xfrm>
        </p:spPr>
        <p:txBody>
          <a:bodyPr/>
          <a:lstStyle/>
          <a:p>
            <a:r>
              <a:rPr lang="en-GB" dirty="0"/>
              <a:t>Title</a:t>
            </a:r>
            <a:endParaRPr lang="en-US" dirty="0"/>
          </a:p>
        </p:txBody>
      </p:sp>
    </p:spTree>
    <p:extLst>
      <p:ext uri="{BB962C8B-B14F-4D97-AF65-F5344CB8AC3E}">
        <p14:creationId xmlns:p14="http://schemas.microsoft.com/office/powerpoint/2010/main" val="19934155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A25D2-E983-2441-BDA9-BEC2F997F531}"/>
              </a:ext>
            </a:extLst>
          </p:cNvPr>
          <p:cNvSpPr>
            <a:spLocks noGrp="1"/>
          </p:cNvSpPr>
          <p:nvPr>
            <p:ph type="title"/>
          </p:nvPr>
        </p:nvSpPr>
        <p:spPr/>
        <p:txBody>
          <a:bodyPr/>
          <a:lstStyle/>
          <a:p>
            <a:r>
              <a:rPr lang="en-GB"/>
              <a:t>Click to edit Master title style</a:t>
            </a:r>
            <a:endParaRPr lang="en-US"/>
          </a:p>
        </p:txBody>
      </p:sp>
      <p:sp>
        <p:nvSpPr>
          <p:cNvPr id="4" name="Table Placeholder 3">
            <a:extLst>
              <a:ext uri="{FF2B5EF4-FFF2-40B4-BE49-F238E27FC236}">
                <a16:creationId xmlns:a16="http://schemas.microsoft.com/office/drawing/2014/main" id="{97CB7C96-47A2-0640-B89C-2F40F5E06439}"/>
              </a:ext>
            </a:extLst>
          </p:cNvPr>
          <p:cNvSpPr>
            <a:spLocks noGrp="1"/>
          </p:cNvSpPr>
          <p:nvPr>
            <p:ph type="tbl" sz="quarter" idx="10"/>
          </p:nvPr>
        </p:nvSpPr>
        <p:spPr>
          <a:xfrm>
            <a:off x="628650" y="1922463"/>
            <a:ext cx="7886700" cy="4273550"/>
          </a:xfrm>
        </p:spPr>
        <p:txBody>
          <a:bodyPr/>
          <a:lstStyle>
            <a:lvl1pPr>
              <a:defRPr/>
            </a:lvl1pPr>
          </a:lstStyle>
          <a:p>
            <a:endParaRPr lang="en-US" dirty="0"/>
          </a:p>
        </p:txBody>
      </p:sp>
    </p:spTree>
    <p:extLst>
      <p:ext uri="{BB962C8B-B14F-4D97-AF65-F5344CB8AC3E}">
        <p14:creationId xmlns:p14="http://schemas.microsoft.com/office/powerpoint/2010/main" val="36887375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13" name="Picture 12" descr="Shape, icon, circle&#10;&#10;Description automatically generated">
            <a:extLst>
              <a:ext uri="{FF2B5EF4-FFF2-40B4-BE49-F238E27FC236}">
                <a16:creationId xmlns:a16="http://schemas.microsoft.com/office/drawing/2014/main" id="{50FF8467-65FA-4344-83C9-97C43737DDC1}"/>
              </a:ext>
            </a:extLst>
          </p:cNvPr>
          <p:cNvPicPr>
            <a:picLocks noChangeAspect="1"/>
          </p:cNvPicPr>
          <p:nvPr userDrawn="1"/>
        </p:nvPicPr>
        <p:blipFill>
          <a:blip r:embed="rId2">
            <a:alphaModFix amt="50000"/>
          </a:blip>
          <a:stretch>
            <a:fillRect/>
          </a:stretch>
        </p:blipFill>
        <p:spPr>
          <a:xfrm>
            <a:off x="-1982961" y="823992"/>
            <a:ext cx="5143500" cy="6858000"/>
          </a:xfrm>
          <a:prstGeom prst="rect">
            <a:avLst/>
          </a:prstGeom>
        </p:spPr>
      </p:pic>
      <p:pic>
        <p:nvPicPr>
          <p:cNvPr id="15" name="Picture 14">
            <a:extLst>
              <a:ext uri="{FF2B5EF4-FFF2-40B4-BE49-F238E27FC236}">
                <a16:creationId xmlns:a16="http://schemas.microsoft.com/office/drawing/2014/main" id="{53D18F35-95AA-6E41-8827-13947BD06197}"/>
              </a:ext>
            </a:extLst>
          </p:cNvPr>
          <p:cNvPicPr>
            <a:picLocks noChangeAspect="1"/>
          </p:cNvPicPr>
          <p:nvPr userDrawn="1"/>
        </p:nvPicPr>
        <p:blipFill>
          <a:blip r:embed="rId3">
            <a:alphaModFix amt="50000"/>
          </a:blip>
          <a:stretch>
            <a:fillRect/>
          </a:stretch>
        </p:blipFill>
        <p:spPr>
          <a:xfrm>
            <a:off x="5748293" y="-701780"/>
            <a:ext cx="5143500" cy="6858000"/>
          </a:xfrm>
          <a:prstGeom prst="rect">
            <a:avLst/>
          </a:prstGeom>
        </p:spPr>
      </p:pic>
      <p:pic>
        <p:nvPicPr>
          <p:cNvPr id="19" name="Picture 18" descr="Icon&#10;&#10;Description automatically generated with medium confidence">
            <a:extLst>
              <a:ext uri="{FF2B5EF4-FFF2-40B4-BE49-F238E27FC236}">
                <a16:creationId xmlns:a16="http://schemas.microsoft.com/office/drawing/2014/main" id="{ACB4BD71-6C84-AC4A-A48E-965B6282C30C}"/>
              </a:ext>
            </a:extLst>
          </p:cNvPr>
          <p:cNvPicPr>
            <a:picLocks noChangeAspect="1"/>
          </p:cNvPicPr>
          <p:nvPr userDrawn="1"/>
        </p:nvPicPr>
        <p:blipFill>
          <a:blip r:embed="rId4">
            <a:alphaModFix amt="50000"/>
          </a:blip>
          <a:stretch>
            <a:fillRect/>
          </a:stretch>
        </p:blipFill>
        <p:spPr>
          <a:xfrm rot="7923834">
            <a:off x="2446877" y="5434487"/>
            <a:ext cx="4894518" cy="3670889"/>
          </a:xfrm>
          <a:prstGeom prst="rect">
            <a:avLst/>
          </a:prstGeom>
        </p:spPr>
      </p:pic>
      <p:sp>
        <p:nvSpPr>
          <p:cNvPr id="11" name="Title 10">
            <a:extLst>
              <a:ext uri="{FF2B5EF4-FFF2-40B4-BE49-F238E27FC236}">
                <a16:creationId xmlns:a16="http://schemas.microsoft.com/office/drawing/2014/main" id="{16370A69-6BE0-9544-B618-8CCD4CF071A7}"/>
              </a:ext>
            </a:extLst>
          </p:cNvPr>
          <p:cNvSpPr>
            <a:spLocks noGrp="1"/>
          </p:cNvSpPr>
          <p:nvPr>
            <p:ph type="title"/>
          </p:nvPr>
        </p:nvSpPr>
        <p:spPr>
          <a:xfrm>
            <a:off x="604793" y="161212"/>
            <a:ext cx="7886700" cy="1325563"/>
          </a:xfrm>
        </p:spPr>
        <p:txBody>
          <a:bodyPr/>
          <a:lstStyle/>
          <a:p>
            <a:r>
              <a:rPr lang="en-GB" dirty="0"/>
              <a:t>Click to edit Master title style</a:t>
            </a:r>
            <a:endParaRPr lang="en-US" dirty="0"/>
          </a:p>
        </p:txBody>
      </p:sp>
      <p:cxnSp>
        <p:nvCxnSpPr>
          <p:cNvPr id="12" name="Straight Connector 11">
            <a:extLst>
              <a:ext uri="{FF2B5EF4-FFF2-40B4-BE49-F238E27FC236}">
                <a16:creationId xmlns:a16="http://schemas.microsoft.com/office/drawing/2014/main" id="{A01321C3-01BF-E148-ACD3-0BDA93E257B8}"/>
              </a:ext>
            </a:extLst>
          </p:cNvPr>
          <p:cNvCxnSpPr>
            <a:cxnSpLocks/>
          </p:cNvCxnSpPr>
          <p:nvPr userDrawn="1"/>
        </p:nvCxnSpPr>
        <p:spPr>
          <a:xfrm>
            <a:off x="592865" y="1274922"/>
            <a:ext cx="7910557" cy="0"/>
          </a:xfrm>
          <a:prstGeom prst="line">
            <a:avLst/>
          </a:prstGeom>
          <a:ln w="31750" cmpd="sng">
            <a:solidFill>
              <a:srgbClr val="0F375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32873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pic>
        <p:nvPicPr>
          <p:cNvPr id="13" name="Picture 12" descr="Shape, icon, circle&#10;&#10;Description automatically generated">
            <a:extLst>
              <a:ext uri="{FF2B5EF4-FFF2-40B4-BE49-F238E27FC236}">
                <a16:creationId xmlns:a16="http://schemas.microsoft.com/office/drawing/2014/main" id="{50FF8467-65FA-4344-83C9-97C43737DDC1}"/>
              </a:ext>
            </a:extLst>
          </p:cNvPr>
          <p:cNvPicPr>
            <a:picLocks noChangeAspect="1"/>
          </p:cNvPicPr>
          <p:nvPr userDrawn="1"/>
        </p:nvPicPr>
        <p:blipFill>
          <a:blip r:embed="rId2">
            <a:alphaModFix amt="50000"/>
          </a:blip>
          <a:stretch>
            <a:fillRect/>
          </a:stretch>
        </p:blipFill>
        <p:spPr>
          <a:xfrm>
            <a:off x="-1982961" y="823992"/>
            <a:ext cx="5143500" cy="6858000"/>
          </a:xfrm>
          <a:prstGeom prst="rect">
            <a:avLst/>
          </a:prstGeom>
        </p:spPr>
      </p:pic>
      <p:pic>
        <p:nvPicPr>
          <p:cNvPr id="15" name="Picture 14">
            <a:extLst>
              <a:ext uri="{FF2B5EF4-FFF2-40B4-BE49-F238E27FC236}">
                <a16:creationId xmlns:a16="http://schemas.microsoft.com/office/drawing/2014/main" id="{53D18F35-95AA-6E41-8827-13947BD06197}"/>
              </a:ext>
            </a:extLst>
          </p:cNvPr>
          <p:cNvPicPr>
            <a:picLocks noChangeAspect="1"/>
          </p:cNvPicPr>
          <p:nvPr userDrawn="1"/>
        </p:nvPicPr>
        <p:blipFill>
          <a:blip r:embed="rId3">
            <a:alphaModFix amt="50000"/>
          </a:blip>
          <a:stretch>
            <a:fillRect/>
          </a:stretch>
        </p:blipFill>
        <p:spPr>
          <a:xfrm>
            <a:off x="5748293" y="-701780"/>
            <a:ext cx="5143500" cy="6858000"/>
          </a:xfrm>
          <a:prstGeom prst="rect">
            <a:avLst/>
          </a:prstGeom>
        </p:spPr>
      </p:pic>
      <p:pic>
        <p:nvPicPr>
          <p:cNvPr id="19" name="Picture 18" descr="Icon&#10;&#10;Description automatically generated with medium confidence">
            <a:extLst>
              <a:ext uri="{FF2B5EF4-FFF2-40B4-BE49-F238E27FC236}">
                <a16:creationId xmlns:a16="http://schemas.microsoft.com/office/drawing/2014/main" id="{ACB4BD71-6C84-AC4A-A48E-965B6282C30C}"/>
              </a:ext>
            </a:extLst>
          </p:cNvPr>
          <p:cNvPicPr>
            <a:picLocks noChangeAspect="1"/>
          </p:cNvPicPr>
          <p:nvPr userDrawn="1"/>
        </p:nvPicPr>
        <p:blipFill>
          <a:blip r:embed="rId4">
            <a:alphaModFix amt="50000"/>
          </a:blip>
          <a:stretch>
            <a:fillRect/>
          </a:stretch>
        </p:blipFill>
        <p:spPr>
          <a:xfrm rot="7923834">
            <a:off x="2446877" y="5434487"/>
            <a:ext cx="4894518" cy="3670889"/>
          </a:xfrm>
          <a:prstGeom prst="rect">
            <a:avLst/>
          </a:prstGeom>
        </p:spPr>
      </p:pic>
      <p:sp>
        <p:nvSpPr>
          <p:cNvPr id="11" name="Title 10">
            <a:extLst>
              <a:ext uri="{FF2B5EF4-FFF2-40B4-BE49-F238E27FC236}">
                <a16:creationId xmlns:a16="http://schemas.microsoft.com/office/drawing/2014/main" id="{16370A69-6BE0-9544-B618-8CCD4CF071A7}"/>
              </a:ext>
            </a:extLst>
          </p:cNvPr>
          <p:cNvSpPr>
            <a:spLocks noGrp="1"/>
          </p:cNvSpPr>
          <p:nvPr>
            <p:ph type="title"/>
          </p:nvPr>
        </p:nvSpPr>
        <p:spPr>
          <a:xfrm>
            <a:off x="604793" y="161212"/>
            <a:ext cx="7886700" cy="1325563"/>
          </a:xfrm>
        </p:spPr>
        <p:txBody>
          <a:bodyPr/>
          <a:lstStyle/>
          <a:p>
            <a:r>
              <a:rPr lang="en-GB" dirty="0"/>
              <a:t>Click to edit Master title style</a:t>
            </a:r>
            <a:endParaRPr lang="en-US" dirty="0"/>
          </a:p>
        </p:txBody>
      </p:sp>
      <p:cxnSp>
        <p:nvCxnSpPr>
          <p:cNvPr id="12" name="Straight Connector 11">
            <a:extLst>
              <a:ext uri="{FF2B5EF4-FFF2-40B4-BE49-F238E27FC236}">
                <a16:creationId xmlns:a16="http://schemas.microsoft.com/office/drawing/2014/main" id="{A01321C3-01BF-E148-ACD3-0BDA93E257B8}"/>
              </a:ext>
            </a:extLst>
          </p:cNvPr>
          <p:cNvCxnSpPr>
            <a:cxnSpLocks/>
          </p:cNvCxnSpPr>
          <p:nvPr userDrawn="1"/>
        </p:nvCxnSpPr>
        <p:spPr>
          <a:xfrm>
            <a:off x="592865" y="1274922"/>
            <a:ext cx="7910557" cy="0"/>
          </a:xfrm>
          <a:prstGeom prst="line">
            <a:avLst/>
          </a:prstGeom>
          <a:ln w="31750" cmpd="sng">
            <a:solidFill>
              <a:srgbClr val="0F375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4433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12/10/2022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s://youtu.be/CSOtIfh82Ns"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8aWqZd9RScQ" TargetMode="External"/><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hyperlink" Target="https://www.nhs.uk/common-health-questions/childrens-health/how-many-calories-does-a-child-of-7-10-need/" TargetMode="External"/><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hyperlink" Target="https://www.nhs.uk/common-health-questions/childrens-health/how-many-calories-do-teenagers-need/" TargetMode="External"/><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Pp6MX1ZksZo" TargetMode="External"/><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hyperlink" Target="http://whqlibdoc.who.int/trs/WHO_TRS_916.pd" TargetMode="External"/><Relationship Id="rId2" Type="http://schemas.openxmlformats.org/officeDocument/2006/relationships/hyperlink" Target="https://www.gov.uk/government/publications/the-eatwell-guide" TargetMode="Externa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916833"/>
            <a:ext cx="7992888" cy="1440160"/>
          </a:xfrm>
        </p:spPr>
        <p:txBody>
          <a:bodyPr>
            <a:noAutofit/>
          </a:bodyPr>
          <a:lstStyle/>
          <a:p>
            <a:br>
              <a:rPr lang="en-GB" sz="3600" b="1" i="1" dirty="0">
                <a:solidFill>
                  <a:schemeClr val="bg1"/>
                </a:solidFill>
              </a:rPr>
            </a:br>
            <a:br>
              <a:rPr lang="en-GB" sz="3600" b="1" i="1" dirty="0">
                <a:solidFill>
                  <a:schemeClr val="bg1"/>
                </a:solidFill>
                <a:latin typeface="Arial" panose="020B0604020202020204" pitchFamily="34" charset="0"/>
                <a:cs typeface="Arial" panose="020B0604020202020204" pitchFamily="34" charset="0"/>
              </a:rPr>
            </a:br>
            <a:r>
              <a:rPr lang="en-GB" sz="3600" b="1" dirty="0">
                <a:solidFill>
                  <a:schemeClr val="bg1"/>
                </a:solidFill>
                <a:latin typeface="Arial" panose="020B0604020202020204" pitchFamily="34" charset="0"/>
                <a:cs typeface="Arial" panose="020B0604020202020204" pitchFamily="34" charset="0"/>
              </a:rPr>
              <a:t>Community Care and Management of Longer-term Conditions</a:t>
            </a:r>
            <a:br>
              <a:rPr lang="en-GB" sz="3600" b="1" i="1" dirty="0">
                <a:solidFill>
                  <a:schemeClr val="bg1"/>
                </a:solidFill>
              </a:rPr>
            </a:br>
            <a:br>
              <a:rPr lang="en-GB" sz="3600" b="1" i="1" dirty="0">
                <a:solidFill>
                  <a:schemeClr val="bg1"/>
                </a:solidFill>
              </a:rPr>
            </a:br>
            <a:br>
              <a:rPr lang="en-GB" sz="3600" b="1" dirty="0">
                <a:solidFill>
                  <a:schemeClr val="bg1"/>
                </a:solidFill>
              </a:rPr>
            </a:br>
            <a:br>
              <a:rPr lang="en-GB" sz="3600" b="1" dirty="0">
                <a:solidFill>
                  <a:schemeClr val="bg1"/>
                </a:solidFill>
              </a:rPr>
            </a:br>
            <a:br>
              <a:rPr lang="en-GB" sz="3600" b="1" dirty="0">
                <a:solidFill>
                  <a:schemeClr val="bg1"/>
                </a:solidFill>
              </a:rPr>
            </a:br>
            <a:r>
              <a:rPr lang="en-GB" sz="3200" b="1" dirty="0">
                <a:solidFill>
                  <a:schemeClr val="bg1"/>
                </a:solidFill>
                <a:latin typeface="Arial" panose="020B0604020202020204" pitchFamily="34" charset="0"/>
                <a:cs typeface="Arial" panose="020B0604020202020204" pitchFamily="34" charset="0"/>
              </a:rPr>
              <a:t>Semester 1       2021/22</a:t>
            </a: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a:solidFill>
                <a:schemeClr val="bg1"/>
              </a:solidFill>
            </a:endParaRPr>
          </a:p>
        </p:txBody>
      </p:sp>
      <p:sp>
        <p:nvSpPr>
          <p:cNvPr id="4" name="Rectangle 3">
            <a:extLst>
              <a:ext uri="{FF2B5EF4-FFF2-40B4-BE49-F238E27FC236}">
                <a16:creationId xmlns:a16="http://schemas.microsoft.com/office/drawing/2014/main" id="{63DE40DA-47CD-4349-9D54-BB22EFAEF32A}"/>
              </a:ext>
            </a:extLst>
          </p:cNvPr>
          <p:cNvSpPr/>
          <p:nvPr/>
        </p:nvSpPr>
        <p:spPr>
          <a:xfrm>
            <a:off x="1187624" y="3064605"/>
            <a:ext cx="7200800" cy="584775"/>
          </a:xfrm>
          <a:prstGeom prst="rect">
            <a:avLst/>
          </a:prstGeom>
        </p:spPr>
        <p:txBody>
          <a:bodyPr wrap="square">
            <a:spAutoFit/>
          </a:bodyPr>
          <a:lstStyle/>
          <a:p>
            <a:pPr algn="ctr"/>
            <a:r>
              <a:rPr lang="en-GB" sz="3200" b="1" i="1" dirty="0">
                <a:solidFill>
                  <a:schemeClr val="bg1"/>
                </a:solidFill>
                <a:latin typeface="Arial" panose="020B0604020202020204" pitchFamily="34" charset="0"/>
                <a:cs typeface="Arial" panose="020B0604020202020204" pitchFamily="34" charset="0"/>
              </a:rPr>
              <a:t>UK National Guideline for Nutrition</a:t>
            </a:r>
          </a:p>
        </p:txBody>
      </p:sp>
      <p:sp>
        <p:nvSpPr>
          <p:cNvPr id="5" name="TextBox 4">
            <a:extLst>
              <a:ext uri="{FF2B5EF4-FFF2-40B4-BE49-F238E27FC236}">
                <a16:creationId xmlns:a16="http://schemas.microsoft.com/office/drawing/2014/main" id="{ADFE276F-6869-41C6-B887-3EC4A210430D}"/>
              </a:ext>
            </a:extLst>
          </p:cNvPr>
          <p:cNvSpPr txBox="1"/>
          <p:nvPr/>
        </p:nvSpPr>
        <p:spPr>
          <a:xfrm>
            <a:off x="107504" y="5508521"/>
            <a:ext cx="2664296" cy="400110"/>
          </a:xfrm>
          <a:prstGeom prst="rect">
            <a:avLst/>
          </a:prstGeom>
          <a:noFill/>
        </p:spPr>
        <p:txBody>
          <a:bodyPr wrap="square">
            <a:sp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Dr Aishat Bakre</a:t>
            </a:r>
            <a:endParaRPr kumimoji="0" lang="en-GB" sz="2000" b="0" i="0" u="none" strike="noStrike" kern="1200" cap="none" spc="0" normalizeH="0" baseline="0" noProof="0" dirty="0">
              <a:ln>
                <a:noFill/>
              </a:ln>
              <a:solidFill>
                <a:prstClr val="black">
                  <a:tint val="75000"/>
                </a:prstClr>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9568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5D95F-40F2-A24B-AC9F-C0D355BC7703}"/>
              </a:ext>
            </a:extLst>
          </p:cNvPr>
          <p:cNvSpPr>
            <a:spLocks noGrp="1"/>
          </p:cNvSpPr>
          <p:nvPr>
            <p:ph type="title"/>
          </p:nvPr>
        </p:nvSpPr>
        <p:spPr>
          <a:xfrm>
            <a:off x="1196164" y="2649176"/>
            <a:ext cx="7286095" cy="994172"/>
          </a:xfrm>
        </p:spPr>
        <p:txBody>
          <a:bodyPr>
            <a:noAutofit/>
          </a:bodyPr>
          <a:lstStyle/>
          <a:p>
            <a:pPr algn="ctr"/>
            <a:r>
              <a:rPr lang="en-US" sz="3600" b="1" dirty="0">
                <a:latin typeface="Arial" panose="020B0604020202020204" pitchFamily="34" charset="0"/>
                <a:cs typeface="Arial" panose="020B0604020202020204" pitchFamily="34" charset="0"/>
              </a:rPr>
              <a:t>UK National Guideline for Nutrition</a:t>
            </a:r>
          </a:p>
        </p:txBody>
      </p:sp>
      <p:sp>
        <p:nvSpPr>
          <p:cNvPr id="5" name="Subtitle 3">
            <a:extLst>
              <a:ext uri="{FF2B5EF4-FFF2-40B4-BE49-F238E27FC236}">
                <a16:creationId xmlns:a16="http://schemas.microsoft.com/office/drawing/2014/main" id="{A8B6B941-5064-4AE3-A105-22A31D312ED2}"/>
              </a:ext>
            </a:extLst>
          </p:cNvPr>
          <p:cNvSpPr>
            <a:spLocks noGrp="1"/>
          </p:cNvSpPr>
          <p:nvPr>
            <p:ph type="subTitle" idx="1"/>
          </p:nvPr>
        </p:nvSpPr>
        <p:spPr>
          <a:xfrm>
            <a:off x="628650" y="4591025"/>
            <a:ext cx="6858000" cy="554645"/>
          </a:xfrm>
        </p:spPr>
        <p:txBody>
          <a:bodyPr>
            <a:normAutofit/>
          </a:bodyPr>
          <a:lstStyle/>
          <a:p>
            <a:r>
              <a:rPr lang="en-US" dirty="0">
                <a:solidFill>
                  <a:schemeClr val="tx1"/>
                </a:solidFill>
                <a:latin typeface="Arial" panose="020B0604020202020204" pitchFamily="34" charset="0"/>
                <a:cs typeface="Arial" panose="020B0604020202020204" pitchFamily="34" charset="0"/>
              </a:rPr>
              <a:t>Week </a:t>
            </a:r>
          </a:p>
        </p:txBody>
      </p:sp>
    </p:spTree>
    <p:extLst>
      <p:ext uri="{BB962C8B-B14F-4D97-AF65-F5344CB8AC3E}">
        <p14:creationId xmlns:p14="http://schemas.microsoft.com/office/powerpoint/2010/main" val="133112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284CC-33D5-13DA-B2ED-25F00A71DB84}"/>
              </a:ext>
            </a:extLst>
          </p:cNvPr>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Learning outcomes</a:t>
            </a:r>
          </a:p>
        </p:txBody>
      </p:sp>
      <p:sp>
        <p:nvSpPr>
          <p:cNvPr id="3" name="Content Placeholder 2">
            <a:extLst>
              <a:ext uri="{FF2B5EF4-FFF2-40B4-BE49-F238E27FC236}">
                <a16:creationId xmlns:a16="http://schemas.microsoft.com/office/drawing/2014/main" id="{9AD6F64A-255D-C778-4B76-31A5018CDC03}"/>
              </a:ext>
            </a:extLst>
          </p:cNvPr>
          <p:cNvSpPr>
            <a:spLocks noGrp="1"/>
          </p:cNvSpPr>
          <p:nvPr>
            <p:ph idx="1"/>
          </p:nvPr>
        </p:nvSpPr>
        <p:spPr>
          <a:xfrm>
            <a:off x="476250" y="1323976"/>
            <a:ext cx="8229600" cy="3917032"/>
          </a:xfrm>
        </p:spPr>
        <p:txBody>
          <a:bodyPr>
            <a:noAutofit/>
          </a:bodyPr>
          <a:lstStyle/>
          <a:p>
            <a:pPr marL="0" indent="0">
              <a:buNone/>
            </a:pPr>
            <a:r>
              <a:rPr lang="en-GB" sz="1800" dirty="0">
                <a:latin typeface="Arial" panose="020B0604020202020204" pitchFamily="34" charset="0"/>
                <a:cs typeface="Arial" panose="020B0604020202020204" pitchFamily="34" charset="0"/>
              </a:rPr>
              <a:t>Upon successful completion of this module, student should be able to: </a:t>
            </a:r>
          </a:p>
          <a:p>
            <a:pPr marL="0" indent="0">
              <a:buNone/>
            </a:pPr>
            <a:endParaRPr lang="en-GB" sz="18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en-GB" sz="1800" dirty="0">
                <a:cs typeface="Arial" panose="020B0604020202020204" pitchFamily="34" charset="0"/>
              </a:rPr>
              <a:t>Demonstrate a thorough understanding and knowledge of the various approaches to social epidemiology interventions and ways for monitoring epidemiological information of a population during the life course.</a:t>
            </a:r>
          </a:p>
          <a:p>
            <a:pPr lvl="0">
              <a:buFont typeface="Wingdings" panose="05000000000000000000" pitchFamily="2" charset="2"/>
              <a:buChar char="§"/>
            </a:pPr>
            <a:r>
              <a:rPr lang="en-GB" sz="1800" dirty="0">
                <a:cs typeface="Arial" panose="020B0604020202020204" pitchFamily="34" charset="0"/>
              </a:rPr>
              <a:t>Apply knowledge on the link between social environment and health for the development of needs assessments, considering the social determinants of health and impact of social factors on individual and public health. </a:t>
            </a:r>
          </a:p>
          <a:p>
            <a:pPr lvl="0">
              <a:buFont typeface="Wingdings" panose="05000000000000000000" pitchFamily="2" charset="2"/>
              <a:buChar char="§"/>
            </a:pPr>
            <a:r>
              <a:rPr lang="en-GB" sz="1800" dirty="0">
                <a:cs typeface="Arial" panose="020B0604020202020204" pitchFamily="34" charset="0"/>
              </a:rPr>
              <a:t>Communicate analysis and evaluation of outcomes of epidemiological studies and how these outcomes relate to social and cultural contexts, public health interventions and policies.</a:t>
            </a:r>
          </a:p>
          <a:p>
            <a:pPr lvl="0">
              <a:buFont typeface="Wingdings" panose="05000000000000000000" pitchFamily="2" charset="2"/>
              <a:buChar char="§"/>
            </a:pPr>
            <a:r>
              <a:rPr lang="en-GB" sz="1800" dirty="0">
                <a:cs typeface="Arial" panose="020B0604020202020204" pitchFamily="34" charset="0"/>
              </a:rPr>
              <a:t>Demonstrate knowledge and understanding of the various forms of health inequalities in the UK and globally, and critically compare and evaluate public health policies and interventions. </a:t>
            </a:r>
          </a:p>
          <a:p>
            <a:pPr marL="0" indent="0">
              <a:buNone/>
            </a:pPr>
            <a:endParaRPr lang="en-GB" sz="1800" dirty="0">
              <a:cs typeface="Arial" panose="020B0604020202020204" pitchFamily="34" charset="0"/>
            </a:endParaRPr>
          </a:p>
        </p:txBody>
      </p:sp>
    </p:spTree>
    <p:extLst>
      <p:ext uri="{BB962C8B-B14F-4D97-AF65-F5344CB8AC3E}">
        <p14:creationId xmlns:p14="http://schemas.microsoft.com/office/powerpoint/2010/main" val="312796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Module Summary</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a:bodyPr>
          <a:lstStyle/>
          <a:p>
            <a:pPr>
              <a:buFont typeface="Wingdings" panose="05000000000000000000" pitchFamily="2" charset="2"/>
              <a:buChar char="§"/>
            </a:pPr>
            <a:r>
              <a:rPr lang="en-GB" sz="2400" dirty="0">
                <a:cs typeface="Arial" panose="020B0604020202020204" pitchFamily="34" charset="0"/>
              </a:rPr>
              <a:t>The module aims overall to introduce students to the various approaches to interventions and ways for monitoring public health information related to health inequalities, social determinants of health, socio-economic and demographic characteristics of a population.</a:t>
            </a:r>
          </a:p>
          <a:p>
            <a:pPr>
              <a:buFont typeface="Wingdings" panose="05000000000000000000" pitchFamily="2" charset="2"/>
              <a:buChar char="§"/>
            </a:pPr>
            <a:r>
              <a:rPr lang="en-GB" sz="2400" dirty="0">
                <a:cs typeface="Arial" panose="020B0604020202020204" pitchFamily="34" charset="0"/>
              </a:rPr>
              <a:t>To familiarise students with the core concepts of social epidemiology and public health development and to acquire the skills necessary to describe and interpret epidemiological information.</a:t>
            </a:r>
          </a:p>
        </p:txBody>
      </p:sp>
    </p:spTree>
    <p:extLst>
      <p:ext uri="{BB962C8B-B14F-4D97-AF65-F5344CB8AC3E}">
        <p14:creationId xmlns:p14="http://schemas.microsoft.com/office/powerpoint/2010/main" val="293363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AE554-579C-3A40-B8CD-51B7AFB9D07E}"/>
              </a:ext>
            </a:extLst>
          </p:cNvPr>
          <p:cNvSpPr>
            <a:spLocks noGrp="1"/>
          </p:cNvSpPr>
          <p:nvPr>
            <p:ph type="title"/>
          </p:nvPr>
        </p:nvSpPr>
        <p:spPr>
          <a:xfrm>
            <a:off x="628650" y="404664"/>
            <a:ext cx="7886700" cy="994172"/>
          </a:xfrm>
        </p:spPr>
        <p:txBody>
          <a:bodyPr/>
          <a:lstStyle/>
          <a:p>
            <a:r>
              <a:rPr lang="en-GB" sz="3600" b="1" dirty="0">
                <a:latin typeface="Arial" panose="020B0604020202020204" pitchFamily="34" charset="0"/>
                <a:cs typeface="Arial" panose="020B0604020202020204" pitchFamily="34" charset="0"/>
              </a:rPr>
              <a:t>Aims of the Session</a:t>
            </a:r>
            <a:endParaRPr lang="en-US" dirty="0">
              <a:solidFill>
                <a:schemeClr val="tx1"/>
              </a:solidFill>
            </a:endParaRPr>
          </a:p>
        </p:txBody>
      </p:sp>
      <p:sp>
        <p:nvSpPr>
          <p:cNvPr id="4" name="TextBox 3">
            <a:extLst>
              <a:ext uri="{FF2B5EF4-FFF2-40B4-BE49-F238E27FC236}">
                <a16:creationId xmlns:a16="http://schemas.microsoft.com/office/drawing/2014/main" id="{97804B3F-DEEF-7743-A3EE-39C8D8D83AFC}"/>
              </a:ext>
            </a:extLst>
          </p:cNvPr>
          <p:cNvSpPr txBox="1"/>
          <p:nvPr/>
        </p:nvSpPr>
        <p:spPr>
          <a:xfrm>
            <a:off x="1979712" y="2276872"/>
            <a:ext cx="5832648" cy="1569660"/>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To understand</a:t>
            </a:r>
          </a:p>
          <a:p>
            <a:pPr marL="342900" indent="-342900">
              <a:buFont typeface="Wingdings" panose="05000000000000000000" pitchFamily="2" charset="2"/>
              <a:buChar char="§"/>
            </a:pPr>
            <a:r>
              <a:rPr lang="en-GB" sz="2400" dirty="0">
                <a:latin typeface="Arial" panose="020B0604020202020204" pitchFamily="34" charset="0"/>
                <a:cs typeface="Arial" panose="020B0604020202020204" pitchFamily="34" charset="0"/>
              </a:rPr>
              <a:t>The term nutrition</a:t>
            </a:r>
          </a:p>
          <a:p>
            <a:pPr marL="342900" indent="-342900">
              <a:buFont typeface="Wingdings" panose="05000000000000000000" pitchFamily="2" charset="2"/>
              <a:buChar char="§"/>
            </a:pPr>
            <a:r>
              <a:rPr lang="en-GB" sz="2400" dirty="0">
                <a:latin typeface="Arial" panose="020B0604020202020204" pitchFamily="34" charset="0"/>
                <a:cs typeface="Arial" panose="020B0604020202020204" pitchFamily="34" charset="0"/>
              </a:rPr>
              <a:t>The UK national guidelines for nutrition</a:t>
            </a:r>
          </a:p>
          <a:p>
            <a:pPr marL="342900" indent="-342900">
              <a:buFont typeface="Wingdings" panose="05000000000000000000" pitchFamily="2" charset="2"/>
              <a:buChar char="§"/>
            </a:pPr>
            <a:r>
              <a:rPr lang="en-GB" sz="2400" dirty="0">
                <a:latin typeface="Arial" panose="020B0604020202020204" pitchFamily="34" charset="0"/>
                <a:cs typeface="Arial" panose="020B0604020202020204" pitchFamily="34" charset="0"/>
              </a:rPr>
              <a:t>The eat well guide</a:t>
            </a:r>
          </a:p>
        </p:txBody>
      </p:sp>
    </p:spTree>
    <p:extLst>
      <p:ext uri="{BB962C8B-B14F-4D97-AF65-F5344CB8AC3E}">
        <p14:creationId xmlns:p14="http://schemas.microsoft.com/office/powerpoint/2010/main" val="3073188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885A1-ACE4-43AE-A426-741D3EE62839}"/>
              </a:ext>
            </a:extLst>
          </p:cNvPr>
          <p:cNvSpPr>
            <a:spLocks noGrp="1"/>
          </p:cNvSpPr>
          <p:nvPr>
            <p:ph type="title"/>
          </p:nvPr>
        </p:nvSpPr>
        <p:spPr>
          <a:xfrm>
            <a:off x="1119876" y="1214754"/>
            <a:ext cx="6904248" cy="2383035"/>
          </a:xfrm>
        </p:spPr>
        <p:txBody>
          <a:bodyPr anchor="b">
            <a:normAutofit/>
          </a:bodyPr>
          <a:lstStyle/>
          <a:p>
            <a:pPr algn="ctr"/>
            <a:r>
              <a:rPr lang="en-GB" b="1" i="1" dirty="0">
                <a:solidFill>
                  <a:schemeClr val="tx1"/>
                </a:solidFill>
              </a:rPr>
              <a:t>What is Nutrition?</a:t>
            </a:r>
          </a:p>
        </p:txBody>
      </p:sp>
      <p:pic>
        <p:nvPicPr>
          <p:cNvPr id="9" name="Picture 8" descr="A picture containing vector graphics&#10;&#10;Description automatically generated">
            <a:extLst>
              <a:ext uri="{FF2B5EF4-FFF2-40B4-BE49-F238E27FC236}">
                <a16:creationId xmlns:a16="http://schemas.microsoft.com/office/drawing/2014/main" id="{37C711EA-9372-4697-B331-856902736E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82835" y="3669559"/>
            <a:ext cx="1461166" cy="1683411"/>
          </a:xfrm>
          <a:prstGeom prst="rect">
            <a:avLst/>
          </a:prstGeom>
        </p:spPr>
      </p:pic>
    </p:spTree>
    <p:extLst>
      <p:ext uri="{BB962C8B-B14F-4D97-AF65-F5344CB8AC3E}">
        <p14:creationId xmlns:p14="http://schemas.microsoft.com/office/powerpoint/2010/main" val="1305936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255126" y="1700808"/>
            <a:ext cx="7141937" cy="3888432"/>
          </a:xfrm>
        </p:spPr>
        <p:txBody>
          <a:bodyPr>
            <a:normAutofit fontScale="70000" lnSpcReduction="20000"/>
          </a:bodyPr>
          <a:lstStyle/>
          <a:p>
            <a:pPr defTabSz="685800">
              <a:spcBef>
                <a:spcPts val="0"/>
              </a:spcBef>
              <a:buFont typeface="Wingdings" panose="05000000000000000000" pitchFamily="2" charset="2"/>
              <a:buChar char="§"/>
              <a:defRPr/>
            </a:pPr>
            <a:r>
              <a:rPr lang="en-GB" sz="3400" dirty="0">
                <a:latin typeface="Arial" panose="020B0604020202020204" pitchFamily="34" charset="0"/>
                <a:cs typeface="Arial" panose="020B0604020202020204" pitchFamily="34" charset="0"/>
              </a:rPr>
              <a:t>….the processes of ingestion, digestion and absorption of food.</a:t>
            </a:r>
          </a:p>
          <a:p>
            <a:pPr defTabSz="685800">
              <a:spcBef>
                <a:spcPts val="0"/>
              </a:spcBef>
              <a:buFont typeface="Wingdings" panose="05000000000000000000" pitchFamily="2" charset="2"/>
              <a:buChar char="§"/>
              <a:defRPr/>
            </a:pPr>
            <a:endParaRPr lang="en-GB" sz="3400" dirty="0">
              <a:latin typeface="Arial" panose="020B0604020202020204" pitchFamily="34" charset="0"/>
              <a:cs typeface="Arial" panose="020B0604020202020204" pitchFamily="34" charset="0"/>
            </a:endParaRPr>
          </a:p>
          <a:p>
            <a:pPr defTabSz="685800">
              <a:spcBef>
                <a:spcPts val="0"/>
              </a:spcBef>
              <a:buFont typeface="Wingdings" panose="05000000000000000000" pitchFamily="2" charset="2"/>
              <a:buChar char="§"/>
              <a:defRPr/>
            </a:pPr>
            <a:r>
              <a:rPr lang="en-GB" sz="3400" dirty="0">
                <a:latin typeface="Arial" panose="020B0604020202020204" pitchFamily="34" charset="0"/>
                <a:cs typeface="Arial" panose="020B0604020202020204" pitchFamily="34" charset="0"/>
              </a:rPr>
              <a:t>It also involve the metabolism of food nutrients. </a:t>
            </a:r>
          </a:p>
          <a:p>
            <a:pPr defTabSz="685800">
              <a:spcBef>
                <a:spcPts val="0"/>
              </a:spcBef>
              <a:buFont typeface="Wingdings" panose="05000000000000000000" pitchFamily="2" charset="2"/>
              <a:buChar char="§"/>
              <a:defRPr/>
            </a:pPr>
            <a:endParaRPr lang="en-GB" sz="3400" dirty="0">
              <a:latin typeface="Arial" panose="020B0604020202020204" pitchFamily="34" charset="0"/>
              <a:cs typeface="Arial" panose="020B0604020202020204" pitchFamily="34" charset="0"/>
            </a:endParaRPr>
          </a:p>
          <a:p>
            <a:pPr defTabSz="685800">
              <a:spcBef>
                <a:spcPts val="0"/>
              </a:spcBef>
              <a:buFont typeface="Wingdings" panose="05000000000000000000" pitchFamily="2" charset="2"/>
              <a:buChar char="§"/>
              <a:defRPr/>
            </a:pPr>
            <a:r>
              <a:rPr lang="en-GB" sz="3400" dirty="0">
                <a:latin typeface="Arial" panose="020B0604020202020204" pitchFamily="34" charset="0"/>
                <a:cs typeface="Arial" panose="020B0604020202020204" pitchFamily="34" charset="0"/>
              </a:rPr>
              <a:t>Nutrition plays an important role in maintaining health and wellbeing.</a:t>
            </a:r>
          </a:p>
          <a:p>
            <a:pPr defTabSz="685800">
              <a:spcBef>
                <a:spcPts val="0"/>
              </a:spcBef>
              <a:buFont typeface="Wingdings" panose="05000000000000000000" pitchFamily="2" charset="2"/>
              <a:buChar char="§"/>
              <a:defRPr/>
            </a:pPr>
            <a:endParaRPr lang="en-GB" sz="3400" dirty="0">
              <a:latin typeface="Arial" panose="020B0604020202020204" pitchFamily="34" charset="0"/>
              <a:cs typeface="Arial" panose="020B0604020202020204" pitchFamily="34" charset="0"/>
            </a:endParaRPr>
          </a:p>
          <a:p>
            <a:pPr defTabSz="685800">
              <a:spcBef>
                <a:spcPts val="0"/>
              </a:spcBef>
              <a:buFont typeface="Wingdings" panose="05000000000000000000" pitchFamily="2" charset="2"/>
              <a:buChar char="§"/>
              <a:defRPr/>
            </a:pPr>
            <a:r>
              <a:rPr lang="en-GB" sz="3400" dirty="0">
                <a:latin typeface="Arial" panose="020B0604020202020204" pitchFamily="34" charset="0"/>
                <a:cs typeface="Arial" panose="020B0604020202020204" pitchFamily="34" charset="0"/>
              </a:rPr>
              <a:t>Diet can be defined as what we habitually eat and drink,</a:t>
            </a:r>
          </a:p>
          <a:p>
            <a:pPr defTabSz="685800">
              <a:spcBef>
                <a:spcPts val="0"/>
              </a:spcBef>
              <a:buFont typeface="Wingdings" panose="05000000000000000000" pitchFamily="2" charset="2"/>
              <a:buChar char="§"/>
              <a:defRPr/>
            </a:pPr>
            <a:endParaRPr lang="en-GB" sz="3400" dirty="0">
              <a:latin typeface="Arial" panose="020B0604020202020204" pitchFamily="34" charset="0"/>
              <a:cs typeface="Arial" panose="020B0604020202020204" pitchFamily="34" charset="0"/>
            </a:endParaRPr>
          </a:p>
          <a:p>
            <a:pPr defTabSz="685800">
              <a:spcBef>
                <a:spcPts val="0"/>
              </a:spcBef>
              <a:buFont typeface="Wingdings" panose="05000000000000000000" pitchFamily="2" charset="2"/>
              <a:buChar char="§"/>
              <a:defRPr/>
            </a:pPr>
            <a:r>
              <a:rPr lang="en-GB" sz="3400" dirty="0">
                <a:latin typeface="Arial" panose="020B0604020202020204" pitchFamily="34" charset="0"/>
                <a:cs typeface="Arial" panose="020B0604020202020204" pitchFamily="34" charset="0"/>
              </a:rPr>
              <a:t>which is best considered a lifestyle. </a:t>
            </a:r>
          </a:p>
          <a:p>
            <a:pPr marL="0" indent="0">
              <a:buNone/>
            </a:pPr>
            <a:endParaRPr lang="en-GB" sz="2100" dirty="0">
              <a:latin typeface="Arial" panose="020B0604020202020204" pitchFamily="34" charset="0"/>
              <a:cs typeface="Arial" panose="020B0604020202020204" pitchFamily="34" charset="0"/>
            </a:endParaRPr>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628650" y="260648"/>
            <a:ext cx="7886700" cy="994172"/>
          </a:xfrm>
        </p:spPr>
        <p:txBody>
          <a:bodyPr/>
          <a:lstStyle/>
          <a:p>
            <a:pPr algn="ctr"/>
            <a:r>
              <a:rPr lang="en-GB" sz="3300" b="1" dirty="0">
                <a:latin typeface="Arial" panose="020B0604020202020204" pitchFamily="34" charset="0"/>
                <a:cs typeface="Arial" panose="020B0604020202020204" pitchFamily="34" charset="0"/>
              </a:rPr>
              <a:t>Nutrition</a:t>
            </a:r>
          </a:p>
        </p:txBody>
      </p:sp>
    </p:spTree>
    <p:extLst>
      <p:ext uri="{BB962C8B-B14F-4D97-AF65-F5344CB8AC3E}">
        <p14:creationId xmlns:p14="http://schemas.microsoft.com/office/powerpoint/2010/main" val="130823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259632" y="1254820"/>
            <a:ext cx="7141937" cy="3504556"/>
          </a:xfrm>
        </p:spPr>
        <p:txBody>
          <a:bodyPr>
            <a:noAutofit/>
          </a:bodyPr>
          <a:lstStyle/>
          <a:p>
            <a:pPr>
              <a:buFont typeface="Wingdings" panose="05000000000000000000" pitchFamily="2" charset="2"/>
              <a:buChar char="§"/>
            </a:pPr>
            <a:r>
              <a:rPr lang="en-GB" sz="2400" dirty="0">
                <a:latin typeface="Arial" panose="020B0604020202020204" pitchFamily="34" charset="0"/>
                <a:cs typeface="Arial" panose="020B0604020202020204" pitchFamily="34" charset="0"/>
              </a:rPr>
              <a:t>Nutrition is the biochemical and physiological process by which an organism uses food to support its life. </a:t>
            </a:r>
          </a:p>
          <a:p>
            <a:pPr>
              <a:buFont typeface="Wingdings" panose="05000000000000000000" pitchFamily="2" charset="2"/>
              <a:buChar char="§"/>
            </a:pPr>
            <a:r>
              <a:rPr lang="en-GB" sz="2400" dirty="0">
                <a:latin typeface="Arial" panose="020B0604020202020204" pitchFamily="34" charset="0"/>
                <a:cs typeface="Arial" panose="020B0604020202020204" pitchFamily="34" charset="0"/>
              </a:rPr>
              <a:t>It includes ingestion, absorption, assimilation, biosynthesis, catabolism and excretion. </a:t>
            </a:r>
          </a:p>
          <a:p>
            <a:pPr>
              <a:buFont typeface="Wingdings" panose="05000000000000000000" pitchFamily="2" charset="2"/>
              <a:buChar char="§"/>
            </a:pPr>
            <a:r>
              <a:rPr lang="en-GB" sz="2400" dirty="0">
                <a:latin typeface="Arial" panose="020B0604020202020204" pitchFamily="34" charset="0"/>
                <a:cs typeface="Arial" panose="020B0604020202020204" pitchFamily="34" charset="0"/>
              </a:rPr>
              <a:t>The science that studies the physiological process of nutrition is called nutritional science.</a:t>
            </a:r>
          </a:p>
          <a:p>
            <a:pPr marL="0" indent="0">
              <a:buNone/>
            </a:pPr>
            <a:r>
              <a:rPr lang="en-GB" sz="2400" dirty="0">
                <a:latin typeface="Arial" panose="020B0604020202020204" pitchFamily="34" charset="0"/>
                <a:cs typeface="Arial" panose="020B0604020202020204" pitchFamily="34" charset="0"/>
              </a:rPr>
              <a:t>Appropriate nutrition is a vital modifiable lifestyle factor that benefits the promotion of good health among the populace and can help to combat life-threatening diseases</a:t>
            </a:r>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628650" y="260648"/>
            <a:ext cx="7886700" cy="994172"/>
          </a:xfrm>
        </p:spPr>
        <p:txBody>
          <a:bodyPr/>
          <a:lstStyle/>
          <a:p>
            <a:pPr algn="ctr"/>
            <a:r>
              <a:rPr lang="en-GB" sz="3300" b="1" dirty="0">
                <a:latin typeface="Arial" panose="020B0604020202020204" pitchFamily="34" charset="0"/>
                <a:cs typeface="Arial" panose="020B0604020202020204" pitchFamily="34" charset="0"/>
              </a:rPr>
              <a:t>Nutrition</a:t>
            </a:r>
          </a:p>
        </p:txBody>
      </p:sp>
    </p:spTree>
    <p:extLst>
      <p:ext uri="{BB962C8B-B14F-4D97-AF65-F5344CB8AC3E}">
        <p14:creationId xmlns:p14="http://schemas.microsoft.com/office/powerpoint/2010/main" val="3732023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259632" y="1412776"/>
            <a:ext cx="7141937" cy="4159411"/>
          </a:xfrm>
        </p:spPr>
        <p:txBody>
          <a:bodyPr>
            <a:normAutofit fontScale="77500" lnSpcReduction="20000"/>
          </a:bodyPr>
          <a:lstStyle/>
          <a:p>
            <a:pPr>
              <a:buFont typeface="Wingdings" panose="05000000000000000000" pitchFamily="2" charset="2"/>
              <a:buChar char="§"/>
            </a:pPr>
            <a:r>
              <a:rPr lang="en-GB" sz="2600" dirty="0">
                <a:latin typeface="Arial" panose="020B0604020202020204" pitchFamily="34" charset="0"/>
                <a:cs typeface="Arial" panose="020B0604020202020204" pitchFamily="34" charset="0"/>
              </a:rPr>
              <a:t>Nutrition means getting the food and nourishment that you need for health and growth.</a:t>
            </a:r>
          </a:p>
          <a:p>
            <a:pPr>
              <a:buFont typeface="Wingdings" panose="05000000000000000000" pitchFamily="2" charset="2"/>
              <a:buChar char="§"/>
            </a:pPr>
            <a:endParaRPr lang="en-GB" sz="2600"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sz="2600" dirty="0">
                <a:latin typeface="Arial" panose="020B0604020202020204" pitchFamily="34" charset="0"/>
                <a:cs typeface="Arial" panose="020B0604020202020204" pitchFamily="34" charset="0"/>
              </a:rPr>
              <a:t>In scientific terms, nutrition is the supply of food that we need as an organism to feed our cells and keep them alive.</a:t>
            </a:r>
          </a:p>
          <a:p>
            <a:pPr>
              <a:buFont typeface="Wingdings" panose="05000000000000000000" pitchFamily="2" charset="2"/>
              <a:buChar char="§"/>
            </a:pPr>
            <a:endParaRPr lang="en-GB" sz="2600"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sz="2600" dirty="0">
                <a:latin typeface="Arial" panose="020B0604020202020204" pitchFamily="34" charset="0"/>
                <a:cs typeface="Arial" panose="020B0604020202020204" pitchFamily="34" charset="0"/>
              </a:rPr>
              <a:t>Without nutrition, we grow weak, sick and at the very worst can even die. </a:t>
            </a:r>
          </a:p>
          <a:p>
            <a:pPr>
              <a:buFont typeface="Wingdings" panose="05000000000000000000" pitchFamily="2" charset="2"/>
              <a:buChar char="§"/>
            </a:pPr>
            <a:r>
              <a:rPr lang="en-GB" sz="2600" dirty="0">
                <a:latin typeface="Arial" panose="020B0604020202020204" pitchFamily="34" charset="0"/>
                <a:cs typeface="Arial" panose="020B0604020202020204" pitchFamily="34" charset="0"/>
              </a:rPr>
              <a:t>We miss developmental milestones and cannot put our bodies through the daily mental and physical tasks that we need them to do. </a:t>
            </a:r>
          </a:p>
          <a:p>
            <a:pPr>
              <a:buFont typeface="Wingdings" panose="05000000000000000000" pitchFamily="2" charset="2"/>
              <a:buChar char="§"/>
            </a:pPr>
            <a:r>
              <a:rPr lang="en-GB" sz="2600" dirty="0">
                <a:latin typeface="Arial" panose="020B0604020202020204" pitchFamily="34" charset="0"/>
                <a:cs typeface="Arial" panose="020B0604020202020204" pitchFamily="34" charset="0"/>
              </a:rPr>
              <a:t>We are not able to grow and may also be unable to reproduce.</a:t>
            </a:r>
          </a:p>
          <a:p>
            <a:pPr marL="0" indent="0">
              <a:buNone/>
            </a:pPr>
            <a:r>
              <a:rPr lang="en-GB" sz="2100" dirty="0">
                <a:solidFill>
                  <a:prstClr val="black"/>
                </a:solidFill>
                <a:latin typeface="Arial" panose="020B0604020202020204" pitchFamily="34" charset="0"/>
                <a:cs typeface="Arial" panose="020B0604020202020204" pitchFamily="34" charset="0"/>
              </a:rPr>
              <a:t>                                           </a:t>
            </a:r>
            <a:endParaRPr lang="en-US" dirty="0"/>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628650" y="332656"/>
            <a:ext cx="7886700" cy="994172"/>
          </a:xfrm>
        </p:spPr>
        <p:txBody>
          <a:bodyPr/>
          <a:lstStyle/>
          <a:p>
            <a:pPr algn="ctr"/>
            <a:r>
              <a:rPr lang="en-GB" sz="3300" b="1" dirty="0">
                <a:latin typeface="Arial" panose="020B0604020202020204" pitchFamily="34" charset="0"/>
                <a:cs typeface="Arial" panose="020B0604020202020204" pitchFamily="34" charset="0"/>
              </a:rPr>
              <a:t>Nutrition</a:t>
            </a:r>
          </a:p>
        </p:txBody>
      </p:sp>
    </p:spTree>
    <p:extLst>
      <p:ext uri="{BB962C8B-B14F-4D97-AF65-F5344CB8AC3E}">
        <p14:creationId xmlns:p14="http://schemas.microsoft.com/office/powerpoint/2010/main" val="635262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255126" y="1906087"/>
            <a:ext cx="7141937" cy="3504556"/>
          </a:xfrm>
        </p:spPr>
        <p:txBody>
          <a:bodyPr>
            <a:normAutofit/>
          </a:bodyPr>
          <a:lstStyle/>
          <a:p>
            <a:pPr marL="0" indent="0" defTabSz="685800">
              <a:lnSpc>
                <a:spcPct val="90000"/>
              </a:lnSpc>
              <a:spcBef>
                <a:spcPts val="750"/>
              </a:spcBef>
              <a:buNone/>
              <a:defRPr/>
            </a:pPr>
            <a:r>
              <a:rPr lang="en-GB" sz="2100" dirty="0">
                <a:latin typeface="Arial" panose="020B0604020202020204" pitchFamily="34" charset="0"/>
                <a:cs typeface="Arial" panose="020B0604020202020204" pitchFamily="34" charset="0"/>
              </a:rPr>
              <a:t>Working independently, research the term digestion, ingestion and metabolism</a:t>
            </a: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algn="ctr" defTabSz="685800">
              <a:spcBef>
                <a:spcPts val="0"/>
              </a:spcBef>
              <a:buNone/>
              <a:defRPr/>
            </a:pPr>
            <a:r>
              <a:rPr lang="en-GB" sz="2100" dirty="0">
                <a:latin typeface="Arial" panose="020B0604020202020204" pitchFamily="34" charset="0"/>
                <a:cs typeface="Arial" panose="020B0604020202020204" pitchFamily="34" charset="0"/>
              </a:rPr>
              <a:t>Feedback your findings to the whole class</a:t>
            </a:r>
          </a:p>
          <a:p>
            <a:endParaRPr lang="en-US" dirty="0"/>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628650" y="332656"/>
            <a:ext cx="7886700" cy="994172"/>
          </a:xfrm>
        </p:spPr>
        <p:txBody>
          <a:bodyPr/>
          <a:lstStyle/>
          <a:p>
            <a:pPr algn="ctr"/>
            <a:r>
              <a:rPr lang="en-GB" sz="3600" b="1" dirty="0">
                <a:latin typeface="Arial" panose="020B0604020202020204" pitchFamily="34" charset="0"/>
                <a:cs typeface="Arial" panose="020B0604020202020204" pitchFamily="34" charset="0"/>
              </a:rPr>
              <a:t>Activity </a:t>
            </a:r>
            <a:endParaRPr lang="en-GB" sz="33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02520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885A1-ACE4-43AE-A426-741D3EE62839}"/>
              </a:ext>
            </a:extLst>
          </p:cNvPr>
          <p:cNvSpPr>
            <a:spLocks noGrp="1"/>
          </p:cNvSpPr>
          <p:nvPr>
            <p:ph type="title"/>
          </p:nvPr>
        </p:nvSpPr>
        <p:spPr>
          <a:xfrm>
            <a:off x="1259632" y="1934834"/>
            <a:ext cx="6904248" cy="1494166"/>
          </a:xfrm>
        </p:spPr>
        <p:txBody>
          <a:bodyPr anchor="b">
            <a:normAutofit/>
          </a:bodyPr>
          <a:lstStyle/>
          <a:p>
            <a:pPr algn="ctr"/>
            <a:r>
              <a:rPr lang="en-GB" sz="3600" i="1" cap="none" dirty="0">
                <a:latin typeface="Arial" panose="020B0604020202020204" pitchFamily="34" charset="0"/>
                <a:cs typeface="Arial" panose="020B0604020202020204" pitchFamily="34" charset="0"/>
              </a:rPr>
              <a:t>W</a:t>
            </a:r>
            <a:r>
              <a:rPr lang="en-GB" sz="3600" b="1" i="1" cap="none" dirty="0">
                <a:solidFill>
                  <a:schemeClr val="tx1"/>
                </a:solidFill>
                <a:latin typeface="Arial" panose="020B0604020202020204" pitchFamily="34" charset="0"/>
                <a:cs typeface="Arial" panose="020B0604020202020204" pitchFamily="34" charset="0"/>
              </a:rPr>
              <a:t>hat </a:t>
            </a:r>
            <a:r>
              <a:rPr lang="en-GB" sz="3600" i="1" cap="none" dirty="0">
                <a:latin typeface="Arial" panose="020B0604020202020204" pitchFamily="34" charset="0"/>
                <a:cs typeface="Arial" panose="020B0604020202020204" pitchFamily="34" charset="0"/>
              </a:rPr>
              <a:t>is</a:t>
            </a:r>
            <a:r>
              <a:rPr lang="en-GB" sz="3600" b="1" i="1" cap="none" dirty="0">
                <a:solidFill>
                  <a:schemeClr val="tx1"/>
                </a:solidFill>
                <a:latin typeface="Arial" panose="020B0604020202020204" pitchFamily="34" charset="0"/>
                <a:cs typeface="Arial" panose="020B0604020202020204" pitchFamily="34" charset="0"/>
              </a:rPr>
              <a:t> </a:t>
            </a:r>
            <a:r>
              <a:rPr lang="en-GB" sz="3600" i="1" cap="none" dirty="0">
                <a:latin typeface="Arial" panose="020B0604020202020204" pitchFamily="34" charset="0"/>
                <a:cs typeface="Arial" panose="020B0604020202020204" pitchFamily="34" charset="0"/>
              </a:rPr>
              <a:t>Eatwell Guide</a:t>
            </a:r>
            <a:r>
              <a:rPr lang="en-GB" sz="3600" b="1" i="1" dirty="0">
                <a:solidFill>
                  <a:schemeClr val="tx1"/>
                </a:solidFill>
                <a:latin typeface="Arial" panose="020B0604020202020204" pitchFamily="34" charset="0"/>
                <a:cs typeface="Arial" panose="020B0604020202020204" pitchFamily="34" charset="0"/>
              </a:rPr>
              <a:t>?</a:t>
            </a:r>
          </a:p>
        </p:txBody>
      </p:sp>
      <p:pic>
        <p:nvPicPr>
          <p:cNvPr id="9" name="Picture 8" descr="A picture containing vector graphics&#10;&#10;Description automatically generated">
            <a:extLst>
              <a:ext uri="{FF2B5EF4-FFF2-40B4-BE49-F238E27FC236}">
                <a16:creationId xmlns:a16="http://schemas.microsoft.com/office/drawing/2014/main" id="{37C711EA-9372-4697-B331-856902736E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82835" y="3669559"/>
            <a:ext cx="1461166" cy="1683411"/>
          </a:xfrm>
          <a:prstGeom prst="rect">
            <a:avLst/>
          </a:prstGeom>
        </p:spPr>
      </p:pic>
    </p:spTree>
    <p:extLst>
      <p:ext uri="{BB962C8B-B14F-4D97-AF65-F5344CB8AC3E}">
        <p14:creationId xmlns:p14="http://schemas.microsoft.com/office/powerpoint/2010/main" val="2989781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187624" y="1412776"/>
            <a:ext cx="7141937" cy="3504556"/>
          </a:xfrm>
        </p:spPr>
        <p:txBody>
          <a:bodyPr>
            <a:noAutofit/>
          </a:bodyPr>
          <a:lstStyle/>
          <a:p>
            <a:pPr>
              <a:buFont typeface="Wingdings" panose="05000000000000000000" pitchFamily="2" charset="2"/>
              <a:buChar char="§"/>
            </a:pPr>
            <a:r>
              <a:rPr lang="en-GB" sz="2400" dirty="0">
                <a:latin typeface="Arial" panose="020B0604020202020204" pitchFamily="34" charset="0"/>
                <a:cs typeface="Arial" panose="020B0604020202020204" pitchFamily="34" charset="0"/>
              </a:rPr>
              <a:t>The Eatwell Guide is based on the 5 food groups and shows how much of what we need to consume from each food group. </a:t>
            </a:r>
          </a:p>
          <a:p>
            <a:pPr>
              <a:buFont typeface="Wingdings" panose="05000000000000000000" pitchFamily="2" charset="2"/>
              <a:buChar char="§"/>
            </a:pPr>
            <a:endParaRPr lang="en-GB" sz="2400"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sz="2400" dirty="0">
                <a:latin typeface="Arial" panose="020B0604020202020204" pitchFamily="34" charset="0"/>
                <a:cs typeface="Arial" panose="020B0604020202020204" pitchFamily="34" charset="0"/>
              </a:rPr>
              <a:t>Public Health England encourages organisations and individuals to use the Eatwell Guide to make sure everyone receives consistent messages about the balance of foods in a healthy diet.</a:t>
            </a:r>
          </a:p>
          <a:p>
            <a:pPr>
              <a:buFont typeface="Wingdings" panose="05000000000000000000" pitchFamily="2" charset="2"/>
              <a:buChar char="§"/>
            </a:pP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                                  (Public Health England, 2016)</a:t>
            </a:r>
            <a:endParaRPr lang="en-US" sz="2400" dirty="0">
              <a:solidFill>
                <a:schemeClr val="tx1"/>
              </a:solidFill>
            </a:endParaRPr>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746937" y="332656"/>
            <a:ext cx="7886700" cy="994172"/>
          </a:xfrm>
        </p:spPr>
        <p:txBody>
          <a:bodyPr/>
          <a:lstStyle/>
          <a:p>
            <a:pPr algn="ctr"/>
            <a:r>
              <a:rPr lang="en-GB" sz="3375" b="1" dirty="0">
                <a:solidFill>
                  <a:srgbClr val="0F3758"/>
                </a:solidFill>
                <a:latin typeface="Arial" panose="020B0604020202020204" pitchFamily="34" charset="0"/>
                <a:cs typeface="Arial" panose="020B0604020202020204" pitchFamily="34" charset="0"/>
              </a:rPr>
              <a:t>Eatwell Guide </a:t>
            </a:r>
            <a:endParaRPr lang="en-GB" sz="33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6897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AD99B-1402-47B0-98A3-3FD6A9846226}"/>
              </a:ext>
            </a:extLst>
          </p:cNvPr>
          <p:cNvSpPr>
            <a:spLocks noGrp="1"/>
          </p:cNvSpPr>
          <p:nvPr>
            <p:ph type="title"/>
          </p:nvPr>
        </p:nvSpPr>
        <p:spPr>
          <a:xfrm>
            <a:off x="628650" y="476672"/>
            <a:ext cx="7886700" cy="994172"/>
          </a:xfrm>
        </p:spPr>
        <p:txBody>
          <a:bodyPr/>
          <a:lstStyle/>
          <a:p>
            <a:pPr algn="ctr"/>
            <a:r>
              <a:rPr lang="en-GB" sz="3375" b="1" dirty="0">
                <a:solidFill>
                  <a:srgbClr val="0F3758"/>
                </a:solidFill>
                <a:latin typeface="Arial" panose="020B0604020202020204" pitchFamily="34" charset="0"/>
                <a:cs typeface="Arial" panose="020B0604020202020204" pitchFamily="34" charset="0"/>
              </a:rPr>
              <a:t>Eatwell Guide </a:t>
            </a:r>
            <a:endParaRPr lang="en-GB" dirty="0"/>
          </a:p>
        </p:txBody>
      </p:sp>
      <p:sp>
        <p:nvSpPr>
          <p:cNvPr id="5" name="TextBox 4">
            <a:extLst>
              <a:ext uri="{FF2B5EF4-FFF2-40B4-BE49-F238E27FC236}">
                <a16:creationId xmlns:a16="http://schemas.microsoft.com/office/drawing/2014/main" id="{72216295-7110-4BB6-9317-71804876B1D4}"/>
              </a:ext>
            </a:extLst>
          </p:cNvPr>
          <p:cNvSpPr txBox="1"/>
          <p:nvPr/>
        </p:nvSpPr>
        <p:spPr>
          <a:xfrm>
            <a:off x="1187624" y="1470844"/>
            <a:ext cx="7327726" cy="3416320"/>
          </a:xfrm>
          <a:prstGeom prst="rect">
            <a:avLst/>
          </a:prstGeom>
          <a:noFill/>
        </p:spPr>
        <p:txBody>
          <a:bodyPr wrap="square">
            <a:spAutoFit/>
          </a:bodyPr>
          <a:lstStyle/>
          <a:p>
            <a:pPr marL="342900" indent="-342900">
              <a:buFont typeface="Wingdings" panose="05000000000000000000" pitchFamily="2" charset="2"/>
              <a:buChar char="§"/>
            </a:pPr>
            <a:r>
              <a:rPr lang="en-GB" sz="2400" dirty="0">
                <a:latin typeface="Arial" panose="020B0604020202020204" pitchFamily="34" charset="0"/>
                <a:cs typeface="Arial" panose="020B0604020202020204" pitchFamily="34" charset="0"/>
              </a:rPr>
              <a:t>The Eatwell Guide (below) is a pictorial representation of government healthy eating advice showing the proportions in which different types of foods are needed to have a well-balanced and healthy diet. </a:t>
            </a:r>
          </a:p>
          <a:p>
            <a:pPr marL="342900" indent="-342900">
              <a:buFont typeface="Wingdings" panose="05000000000000000000" pitchFamily="2" charset="2"/>
              <a:buChar char="§"/>
            </a:pPr>
            <a:endParaRPr lang="en-GB"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r>
              <a:rPr lang="en-GB" sz="2400" dirty="0">
                <a:latin typeface="Arial" panose="020B0604020202020204" pitchFamily="34" charset="0"/>
                <a:cs typeface="Arial" panose="020B0604020202020204" pitchFamily="34" charset="0"/>
              </a:rPr>
              <a:t>The proportions shown are representative of your food consumption over the period of a day or even a week, not necessarily each meal time.</a:t>
            </a:r>
          </a:p>
        </p:txBody>
      </p:sp>
    </p:spTree>
    <p:extLst>
      <p:ext uri="{BB962C8B-B14F-4D97-AF65-F5344CB8AC3E}">
        <p14:creationId xmlns:p14="http://schemas.microsoft.com/office/powerpoint/2010/main" val="27534400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F8338-F717-4177-AA55-47936B5749E7}"/>
              </a:ext>
            </a:extLst>
          </p:cNvPr>
          <p:cNvSpPr>
            <a:spLocks noGrp="1"/>
          </p:cNvSpPr>
          <p:nvPr>
            <p:ph type="title"/>
          </p:nvPr>
        </p:nvSpPr>
        <p:spPr/>
        <p:txBody>
          <a:bodyPr/>
          <a:lstStyle/>
          <a:p>
            <a:pPr algn="ctr"/>
            <a:r>
              <a:rPr lang="en-GB" sz="3375" b="1" dirty="0">
                <a:latin typeface="Arial" panose="020B0604020202020204" pitchFamily="34" charset="0"/>
                <a:cs typeface="Arial" panose="020B0604020202020204" pitchFamily="34" charset="0"/>
              </a:rPr>
              <a:t>Eatwell Guide </a:t>
            </a:r>
            <a:endParaRPr lang="en-GB" dirty="0"/>
          </a:p>
        </p:txBody>
      </p:sp>
      <p:sp>
        <p:nvSpPr>
          <p:cNvPr id="5" name="TextBox 4">
            <a:extLst>
              <a:ext uri="{FF2B5EF4-FFF2-40B4-BE49-F238E27FC236}">
                <a16:creationId xmlns:a16="http://schemas.microsoft.com/office/drawing/2014/main" id="{D54BC727-6B10-4076-A6CD-1FA508725F05}"/>
              </a:ext>
            </a:extLst>
          </p:cNvPr>
          <p:cNvSpPr txBox="1"/>
          <p:nvPr/>
        </p:nvSpPr>
        <p:spPr>
          <a:xfrm>
            <a:off x="1403648" y="1844824"/>
            <a:ext cx="6689834" cy="2677656"/>
          </a:xfrm>
          <a:prstGeom prst="rect">
            <a:avLst/>
          </a:prstGeom>
          <a:noFill/>
        </p:spPr>
        <p:txBody>
          <a:bodyPr wrap="square">
            <a:spAutoFit/>
          </a:bodyPr>
          <a:lstStyle/>
          <a:p>
            <a:r>
              <a:rPr lang="en-GB" sz="2800" dirty="0">
                <a:latin typeface="Arial" panose="020B0604020202020204" pitchFamily="34" charset="0"/>
                <a:cs typeface="Arial" panose="020B0604020202020204" pitchFamily="34" charset="0"/>
              </a:rPr>
              <a:t>The Eatwell Guide makes healthy eating easier to understand by giving a visual representation of the types of foods and drinks we should consume and in what proportions to have a healthy, balanced diet.</a:t>
            </a:r>
          </a:p>
        </p:txBody>
      </p:sp>
    </p:spTree>
    <p:extLst>
      <p:ext uri="{BB962C8B-B14F-4D97-AF65-F5344CB8AC3E}">
        <p14:creationId xmlns:p14="http://schemas.microsoft.com/office/powerpoint/2010/main" val="3160452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14ED-D3FF-446C-8433-F9F3F5D7AEC4}"/>
              </a:ext>
            </a:extLst>
          </p:cNvPr>
          <p:cNvSpPr>
            <a:spLocks noGrp="1"/>
          </p:cNvSpPr>
          <p:nvPr>
            <p:ph type="title"/>
          </p:nvPr>
        </p:nvSpPr>
        <p:spPr>
          <a:xfrm>
            <a:off x="717699" y="260648"/>
            <a:ext cx="7886700" cy="730933"/>
          </a:xfrm>
        </p:spPr>
        <p:txBody>
          <a:bodyPr>
            <a:normAutofit/>
          </a:bodyPr>
          <a:lstStyle/>
          <a:p>
            <a:pPr algn="ctr"/>
            <a:r>
              <a:rPr lang="en-GB" sz="3300" b="1" dirty="0">
                <a:solidFill>
                  <a:srgbClr val="0F3758"/>
                </a:solidFill>
                <a:latin typeface="Arial" panose="020B0604020202020204" pitchFamily="34" charset="0"/>
                <a:cs typeface="Arial" panose="020B0604020202020204" pitchFamily="34" charset="0"/>
              </a:rPr>
              <a:t>Eatwell Guide </a:t>
            </a:r>
            <a:endParaRPr lang="en-GB" sz="3300" b="1" dirty="0">
              <a:latin typeface="Arial" panose="020B0604020202020204" pitchFamily="34" charset="0"/>
              <a:cs typeface="Arial" panose="020B0604020202020204" pitchFamily="34" charset="0"/>
            </a:endParaRPr>
          </a:p>
        </p:txBody>
      </p:sp>
      <p:pic>
        <p:nvPicPr>
          <p:cNvPr id="6" name="Picture 5" descr="Diagram&#10;&#10;Description automatically generated">
            <a:extLst>
              <a:ext uri="{FF2B5EF4-FFF2-40B4-BE49-F238E27FC236}">
                <a16:creationId xmlns:a16="http://schemas.microsoft.com/office/drawing/2014/main" id="{3089E438-2070-43F2-86B1-181B23A12A30}"/>
              </a:ext>
            </a:extLst>
          </p:cNvPr>
          <p:cNvPicPr>
            <a:picLocks noChangeAspect="1"/>
          </p:cNvPicPr>
          <p:nvPr/>
        </p:nvPicPr>
        <p:blipFill>
          <a:blip r:embed="rId3"/>
          <a:stretch>
            <a:fillRect/>
          </a:stretch>
        </p:blipFill>
        <p:spPr>
          <a:xfrm>
            <a:off x="799896" y="991581"/>
            <a:ext cx="7784362" cy="4688957"/>
          </a:xfrm>
          <a:prstGeom prst="rect">
            <a:avLst/>
          </a:prstGeom>
        </p:spPr>
      </p:pic>
    </p:spTree>
    <p:extLst>
      <p:ext uri="{BB962C8B-B14F-4D97-AF65-F5344CB8AC3E}">
        <p14:creationId xmlns:p14="http://schemas.microsoft.com/office/powerpoint/2010/main" val="3475494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14ED-D3FF-446C-8433-F9F3F5D7AEC4}"/>
              </a:ext>
            </a:extLst>
          </p:cNvPr>
          <p:cNvSpPr>
            <a:spLocks noGrp="1"/>
          </p:cNvSpPr>
          <p:nvPr>
            <p:ph type="title"/>
          </p:nvPr>
        </p:nvSpPr>
        <p:spPr/>
        <p:txBody>
          <a:bodyPr>
            <a:normAutofit/>
          </a:bodyPr>
          <a:lstStyle/>
          <a:p>
            <a:pPr algn="ctr"/>
            <a:r>
              <a:rPr lang="en-GB" sz="3300" b="1" dirty="0">
                <a:latin typeface="Arial" panose="020B0604020202020204" pitchFamily="34" charset="0"/>
                <a:cs typeface="Arial" panose="020B0604020202020204" pitchFamily="34" charset="0"/>
              </a:rPr>
              <a:t>Activity 1</a:t>
            </a:r>
          </a:p>
        </p:txBody>
      </p:sp>
      <p:sp>
        <p:nvSpPr>
          <p:cNvPr id="4" name="TextBox 3">
            <a:extLst>
              <a:ext uri="{FF2B5EF4-FFF2-40B4-BE49-F238E27FC236}">
                <a16:creationId xmlns:a16="http://schemas.microsoft.com/office/drawing/2014/main" id="{25A2FE0C-8188-428C-9DBD-A814733232F6}"/>
              </a:ext>
            </a:extLst>
          </p:cNvPr>
          <p:cNvSpPr txBox="1"/>
          <p:nvPr/>
        </p:nvSpPr>
        <p:spPr>
          <a:xfrm>
            <a:off x="1034607" y="1975183"/>
            <a:ext cx="7074786" cy="3862596"/>
          </a:xfrm>
          <a:prstGeom prst="rect">
            <a:avLst/>
          </a:prstGeom>
          <a:noFill/>
        </p:spPr>
        <p:txBody>
          <a:bodyPr wrap="square">
            <a:spAutoFit/>
          </a:bodyPr>
          <a:lstStyle/>
          <a:p>
            <a:r>
              <a:rPr lang="en-GB" sz="2800" dirty="0">
                <a:latin typeface="Arial" panose="020B0604020202020204" pitchFamily="34" charset="0"/>
                <a:cs typeface="Arial" panose="020B0604020202020204" pitchFamily="34" charset="0"/>
              </a:rPr>
              <a:t>Watch the video below then discuss and</a:t>
            </a:r>
          </a:p>
          <a:p>
            <a:endParaRPr lang="en-GB" sz="2800" dirty="0">
              <a:latin typeface="Arial" panose="020B0604020202020204" pitchFamily="34" charset="0"/>
              <a:cs typeface="Arial" panose="020B0604020202020204" pitchFamily="34" charset="0"/>
            </a:endParaRPr>
          </a:p>
          <a:p>
            <a:pPr algn="ctr"/>
            <a:r>
              <a:rPr lang="en-GB" sz="2800" dirty="0">
                <a:solidFill>
                  <a:schemeClr val="accent3"/>
                </a:solidFill>
                <a:latin typeface="Arial" panose="020B0604020202020204" pitchFamily="34" charset="0"/>
                <a:cs typeface="Arial" panose="020B0604020202020204" pitchFamily="34" charset="0"/>
                <a:hlinkClick r:id="rId3"/>
              </a:rPr>
              <a:t>https://youtu.be/CSOtIfh82Ns</a:t>
            </a:r>
            <a:endParaRPr lang="en-GB" sz="2800" dirty="0">
              <a:solidFill>
                <a:schemeClr val="accent3"/>
              </a:solidFill>
              <a:latin typeface="Arial" panose="020B0604020202020204" pitchFamily="34" charset="0"/>
              <a:cs typeface="Arial" panose="020B0604020202020204" pitchFamily="34" charset="0"/>
            </a:endParaRPr>
          </a:p>
          <a:p>
            <a:endParaRPr lang="en-GB" sz="2800" dirty="0">
              <a:solidFill>
                <a:schemeClr val="accent3"/>
              </a:solidFill>
              <a:latin typeface="Arial" panose="020B0604020202020204" pitchFamily="34" charset="0"/>
              <a:cs typeface="Arial" panose="020B0604020202020204" pitchFamily="34" charset="0"/>
            </a:endParaRPr>
          </a:p>
          <a:p>
            <a:endParaRPr lang="en-GB" sz="2800" dirty="0">
              <a:solidFill>
                <a:schemeClr val="accent3"/>
              </a:solidFill>
              <a:latin typeface="Arial" panose="020B0604020202020204" pitchFamily="34" charset="0"/>
              <a:cs typeface="Arial" panose="020B0604020202020204" pitchFamily="34" charset="0"/>
            </a:endParaRPr>
          </a:p>
          <a:p>
            <a:endParaRPr lang="en-GB" sz="2800" dirty="0">
              <a:solidFill>
                <a:schemeClr val="accent3"/>
              </a:solidFill>
              <a:latin typeface="Arial" panose="020B0604020202020204" pitchFamily="34" charset="0"/>
              <a:cs typeface="Arial" panose="020B0604020202020204" pitchFamily="34" charset="0"/>
            </a:endParaRPr>
          </a:p>
          <a:p>
            <a:pPr algn="ctr"/>
            <a:r>
              <a:rPr lang="en-GB" sz="2800" b="1" dirty="0">
                <a:latin typeface="Arial" panose="020B0604020202020204" pitchFamily="34" charset="0"/>
                <a:cs typeface="Arial" panose="020B0604020202020204" pitchFamily="34" charset="0"/>
              </a:rPr>
              <a:t>Feedback your findings to the whole class</a:t>
            </a:r>
          </a:p>
          <a:p>
            <a:endParaRPr lang="en-GB" sz="2100" dirty="0">
              <a:solidFill>
                <a:schemeClr val="accent3"/>
              </a:solidFill>
            </a:endParaRPr>
          </a:p>
        </p:txBody>
      </p:sp>
    </p:spTree>
    <p:extLst>
      <p:ext uri="{BB962C8B-B14F-4D97-AF65-F5344CB8AC3E}">
        <p14:creationId xmlns:p14="http://schemas.microsoft.com/office/powerpoint/2010/main" val="2447646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14ED-D3FF-446C-8433-F9F3F5D7AEC4}"/>
              </a:ext>
            </a:extLst>
          </p:cNvPr>
          <p:cNvSpPr>
            <a:spLocks noGrp="1"/>
          </p:cNvSpPr>
          <p:nvPr>
            <p:ph type="title"/>
          </p:nvPr>
        </p:nvSpPr>
        <p:spPr>
          <a:xfrm>
            <a:off x="457200" y="236538"/>
            <a:ext cx="8229600" cy="1143000"/>
          </a:xfrm>
        </p:spPr>
        <p:txBody>
          <a:bodyPr>
            <a:normAutofit/>
          </a:bodyPr>
          <a:lstStyle/>
          <a:p>
            <a:pPr algn="ctr"/>
            <a:r>
              <a:rPr lang="en-GB" sz="3300" b="1" dirty="0">
                <a:latin typeface="Arial" panose="020B0604020202020204" pitchFamily="34" charset="0"/>
                <a:cs typeface="Arial" panose="020B0604020202020204" pitchFamily="34" charset="0"/>
              </a:rPr>
              <a:t>Activity 2</a:t>
            </a:r>
          </a:p>
        </p:txBody>
      </p:sp>
      <p:sp>
        <p:nvSpPr>
          <p:cNvPr id="4" name="TextBox 3">
            <a:extLst>
              <a:ext uri="{FF2B5EF4-FFF2-40B4-BE49-F238E27FC236}">
                <a16:creationId xmlns:a16="http://schemas.microsoft.com/office/drawing/2014/main" id="{25A2FE0C-8188-428C-9DBD-A814733232F6}"/>
              </a:ext>
            </a:extLst>
          </p:cNvPr>
          <p:cNvSpPr txBox="1"/>
          <p:nvPr/>
        </p:nvSpPr>
        <p:spPr>
          <a:xfrm>
            <a:off x="1403648" y="1559257"/>
            <a:ext cx="7074786" cy="3739485"/>
          </a:xfrm>
          <a:prstGeom prst="rect">
            <a:avLst/>
          </a:prstGeom>
          <a:noFill/>
        </p:spPr>
        <p:txBody>
          <a:bodyPr wrap="square">
            <a:spAutoFit/>
          </a:bodyPr>
          <a:lstStyle/>
          <a:p>
            <a:r>
              <a:rPr lang="en-GB" sz="2400" dirty="0">
                <a:latin typeface="Arial" panose="020B0604020202020204" pitchFamily="34" charset="0"/>
                <a:cs typeface="Arial" panose="020B0604020202020204" pitchFamily="34" charset="0"/>
              </a:rPr>
              <a:t>Watch the video below then discuss and</a:t>
            </a:r>
          </a:p>
          <a:p>
            <a:endParaRPr lang="en-GB" sz="2400" dirty="0">
              <a:solidFill>
                <a:schemeClr val="accent3"/>
              </a:solidFill>
              <a:latin typeface="Arial" panose="020B0604020202020204" pitchFamily="34" charset="0"/>
              <a:cs typeface="Arial" panose="020B0604020202020204" pitchFamily="34" charset="0"/>
            </a:endParaRPr>
          </a:p>
          <a:p>
            <a:endParaRPr lang="en-GB" sz="2400" dirty="0">
              <a:solidFill>
                <a:schemeClr val="accent3"/>
              </a:solidFill>
              <a:latin typeface="Arial" panose="020B0604020202020204" pitchFamily="34" charset="0"/>
              <a:cs typeface="Arial" panose="020B0604020202020204" pitchFamily="34" charset="0"/>
            </a:endParaRPr>
          </a:p>
          <a:p>
            <a:r>
              <a:rPr lang="en-GB" sz="2400" dirty="0">
                <a:solidFill>
                  <a:schemeClr val="accent3"/>
                </a:solidFill>
                <a:latin typeface="Arial" panose="020B0604020202020204" pitchFamily="34" charset="0"/>
                <a:cs typeface="Arial" panose="020B0604020202020204" pitchFamily="34" charset="0"/>
                <a:hlinkClick r:id="rId3"/>
              </a:rPr>
              <a:t>https://www.youtube.com/watch?v=8aWqZd9RScQ</a:t>
            </a:r>
            <a:endParaRPr lang="en-GB" sz="2400" dirty="0">
              <a:solidFill>
                <a:schemeClr val="accent3"/>
              </a:solidFill>
              <a:latin typeface="Arial" panose="020B0604020202020204" pitchFamily="34" charset="0"/>
              <a:cs typeface="Arial" panose="020B0604020202020204" pitchFamily="34" charset="0"/>
            </a:endParaRPr>
          </a:p>
          <a:p>
            <a:endParaRPr lang="en-GB" sz="2400" dirty="0">
              <a:solidFill>
                <a:schemeClr val="accent3"/>
              </a:solidFill>
              <a:latin typeface="Arial" panose="020B0604020202020204" pitchFamily="34" charset="0"/>
              <a:cs typeface="Arial" panose="020B0604020202020204" pitchFamily="34" charset="0"/>
            </a:endParaRPr>
          </a:p>
          <a:p>
            <a:endParaRPr lang="en-GB" sz="2400" dirty="0">
              <a:solidFill>
                <a:schemeClr val="accent3"/>
              </a:solidFill>
              <a:latin typeface="Arial" panose="020B0604020202020204" pitchFamily="34" charset="0"/>
              <a:cs typeface="Arial" panose="020B0604020202020204" pitchFamily="34" charset="0"/>
            </a:endParaRPr>
          </a:p>
          <a:p>
            <a:endParaRPr lang="en-GB" sz="2400" dirty="0">
              <a:solidFill>
                <a:schemeClr val="accent3"/>
              </a:solidFill>
              <a:latin typeface="Arial" panose="020B0604020202020204" pitchFamily="34" charset="0"/>
              <a:cs typeface="Arial" panose="020B0604020202020204" pitchFamily="34" charset="0"/>
            </a:endParaRPr>
          </a:p>
          <a:p>
            <a:pPr algn="ctr"/>
            <a:r>
              <a:rPr lang="en-GB" sz="2400" dirty="0">
                <a:latin typeface="Arial" panose="020B0604020202020204" pitchFamily="34" charset="0"/>
                <a:cs typeface="Arial" panose="020B0604020202020204" pitchFamily="34" charset="0"/>
              </a:rPr>
              <a:t>Feedback your findings to the whole class</a:t>
            </a:r>
          </a:p>
          <a:p>
            <a:endParaRPr lang="en-GB" sz="2100" dirty="0">
              <a:solidFill>
                <a:schemeClr val="accent3"/>
              </a:solidFill>
            </a:endParaRPr>
          </a:p>
        </p:txBody>
      </p:sp>
    </p:spTree>
    <p:extLst>
      <p:ext uri="{BB962C8B-B14F-4D97-AF65-F5344CB8AC3E}">
        <p14:creationId xmlns:p14="http://schemas.microsoft.com/office/powerpoint/2010/main" val="2452473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255126" y="1906087"/>
            <a:ext cx="7141937" cy="3504556"/>
          </a:xfrm>
        </p:spPr>
        <p:txBody>
          <a:bodyPr>
            <a:normAutofit/>
          </a:bodyPr>
          <a:lstStyle/>
          <a:p>
            <a:pPr marL="0" indent="0" defTabSz="685800">
              <a:lnSpc>
                <a:spcPct val="90000"/>
              </a:lnSpc>
              <a:spcBef>
                <a:spcPts val="750"/>
              </a:spcBef>
              <a:buNone/>
              <a:defRPr/>
            </a:pPr>
            <a:r>
              <a:rPr lang="en-GB" sz="2800" dirty="0">
                <a:latin typeface="Arial" panose="020B0604020202020204" pitchFamily="34" charset="0"/>
                <a:cs typeface="Arial" panose="020B0604020202020204" pitchFamily="34" charset="0"/>
              </a:rPr>
              <a:t>Working in groups, research the term calorie intake and</a:t>
            </a:r>
          </a:p>
          <a:p>
            <a:pPr marL="0" indent="0" defTabSz="685800">
              <a:lnSpc>
                <a:spcPct val="90000"/>
              </a:lnSpc>
              <a:spcBef>
                <a:spcPts val="750"/>
              </a:spcBef>
              <a:buNone/>
              <a:defRPr/>
            </a:pPr>
            <a:endParaRPr lang="en-GB" sz="28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8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8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800" dirty="0">
              <a:latin typeface="Arial" panose="020B0604020202020204" pitchFamily="34" charset="0"/>
              <a:cs typeface="Arial" panose="020B0604020202020204" pitchFamily="34" charset="0"/>
            </a:endParaRPr>
          </a:p>
          <a:p>
            <a:pPr marL="0" indent="0" algn="ctr" defTabSz="685800">
              <a:spcBef>
                <a:spcPts val="0"/>
              </a:spcBef>
              <a:buNone/>
              <a:defRPr/>
            </a:pPr>
            <a:r>
              <a:rPr lang="en-GB" sz="2800" dirty="0">
                <a:latin typeface="Arial" panose="020B0604020202020204" pitchFamily="34" charset="0"/>
                <a:cs typeface="Arial" panose="020B0604020202020204" pitchFamily="34" charset="0"/>
              </a:rPr>
              <a:t>Feedback your findings to the whole class</a:t>
            </a:r>
          </a:p>
          <a:p>
            <a:endParaRPr lang="en-US" dirty="0"/>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628650" y="420071"/>
            <a:ext cx="7886700" cy="994172"/>
          </a:xfrm>
        </p:spPr>
        <p:txBody>
          <a:bodyPr/>
          <a:lstStyle/>
          <a:p>
            <a:pPr algn="ctr"/>
            <a:r>
              <a:rPr lang="en-GB" sz="3600" b="1" dirty="0">
                <a:latin typeface="Arial" panose="020B0604020202020204" pitchFamily="34" charset="0"/>
                <a:cs typeface="Arial" panose="020B0604020202020204" pitchFamily="34" charset="0"/>
              </a:rPr>
              <a:t>Activity </a:t>
            </a:r>
            <a:endParaRPr lang="en-GB" sz="33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637426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DCD73D1-0E31-42F2-A4B7-D12B0C1277EC}"/>
              </a:ext>
            </a:extLst>
          </p:cNvPr>
          <p:cNvSpPr>
            <a:spLocks noGrp="1"/>
          </p:cNvSpPr>
          <p:nvPr>
            <p:ph type="title"/>
          </p:nvPr>
        </p:nvSpPr>
        <p:spPr>
          <a:xfrm>
            <a:off x="1475656" y="2536393"/>
            <a:ext cx="6192688" cy="994172"/>
          </a:xfrm>
        </p:spPr>
        <p:txBody>
          <a:bodyPr>
            <a:normAutofit/>
          </a:bodyPr>
          <a:lstStyle/>
          <a:p>
            <a:pPr algn="ctr"/>
            <a:r>
              <a:rPr lang="en-GB" b="1" i="1" dirty="0"/>
              <a:t>What are calories?</a:t>
            </a:r>
          </a:p>
        </p:txBody>
      </p:sp>
      <p:pic>
        <p:nvPicPr>
          <p:cNvPr id="6" name="Picture 5" descr="A picture containing vector graphics&#10;&#10;Description automatically generated">
            <a:extLst>
              <a:ext uri="{FF2B5EF4-FFF2-40B4-BE49-F238E27FC236}">
                <a16:creationId xmlns:a16="http://schemas.microsoft.com/office/drawing/2014/main" id="{DC85C723-AD5C-42F3-86A2-4788531ECA7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76043" y="3597789"/>
            <a:ext cx="1461166" cy="1683411"/>
          </a:xfrm>
          <a:prstGeom prst="rect">
            <a:avLst/>
          </a:prstGeom>
        </p:spPr>
      </p:pic>
    </p:spTree>
    <p:extLst>
      <p:ext uri="{BB962C8B-B14F-4D97-AF65-F5344CB8AC3E}">
        <p14:creationId xmlns:p14="http://schemas.microsoft.com/office/powerpoint/2010/main" val="16386924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B508-F073-4932-A4DD-99D958B47DA1}"/>
              </a:ext>
            </a:extLst>
          </p:cNvPr>
          <p:cNvSpPr>
            <a:spLocks noGrp="1"/>
          </p:cNvSpPr>
          <p:nvPr>
            <p:ph type="title"/>
          </p:nvPr>
        </p:nvSpPr>
        <p:spPr/>
        <p:txBody>
          <a:bodyPr/>
          <a:lstStyle/>
          <a:p>
            <a:pPr algn="ctr"/>
            <a:r>
              <a:rPr lang="en-GB" b="1" dirty="0">
                <a:solidFill>
                  <a:schemeClr val="tx1"/>
                </a:solidFill>
                <a:latin typeface="Arial" panose="020B0604020202020204" pitchFamily="34" charset="0"/>
                <a:cs typeface="Arial" panose="020B0604020202020204" pitchFamily="34" charset="0"/>
              </a:rPr>
              <a:t>Calories</a:t>
            </a:r>
          </a:p>
        </p:txBody>
      </p:sp>
      <p:sp>
        <p:nvSpPr>
          <p:cNvPr id="5" name="TextBox 4">
            <a:extLst>
              <a:ext uri="{FF2B5EF4-FFF2-40B4-BE49-F238E27FC236}">
                <a16:creationId xmlns:a16="http://schemas.microsoft.com/office/drawing/2014/main" id="{5523DC68-3E83-4855-8F7D-4FDEF7C086C8}"/>
              </a:ext>
            </a:extLst>
          </p:cNvPr>
          <p:cNvSpPr txBox="1"/>
          <p:nvPr/>
        </p:nvSpPr>
        <p:spPr>
          <a:xfrm>
            <a:off x="1403648" y="1351508"/>
            <a:ext cx="6602819" cy="4154984"/>
          </a:xfrm>
          <a:prstGeom prst="rect">
            <a:avLst/>
          </a:prstGeom>
          <a:noFill/>
        </p:spPr>
        <p:txBody>
          <a:bodyPr wrap="square">
            <a:spAutoFit/>
          </a:bodyPr>
          <a:lstStyle/>
          <a:p>
            <a:r>
              <a:rPr lang="en-GB" sz="2400" dirty="0">
                <a:latin typeface="Arial" panose="020B0604020202020204" pitchFamily="34" charset="0"/>
                <a:cs typeface="Arial" panose="020B0604020202020204" pitchFamily="34" charset="0"/>
              </a:rPr>
              <a:t>Calories are a measure of how much energy food or drink contains. The amount of energy you need will depend on:</a:t>
            </a:r>
          </a:p>
          <a:p>
            <a:endParaRPr lang="en-GB"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r>
              <a:rPr lang="en-GB" sz="2400" dirty="0">
                <a:latin typeface="Arial" panose="020B0604020202020204" pitchFamily="34" charset="0"/>
                <a:cs typeface="Arial" panose="020B0604020202020204" pitchFamily="34" charset="0"/>
              </a:rPr>
              <a:t>Your age – for example, growing children and teenagers may need more energy</a:t>
            </a:r>
          </a:p>
          <a:p>
            <a:pPr marL="342900" indent="-342900">
              <a:buFont typeface="Wingdings" panose="05000000000000000000" pitchFamily="2" charset="2"/>
              <a:buChar char="§"/>
            </a:pPr>
            <a:r>
              <a:rPr lang="en-GB" sz="2400" dirty="0">
                <a:latin typeface="Arial" panose="020B0604020202020204" pitchFamily="34" charset="0"/>
                <a:cs typeface="Arial" panose="020B0604020202020204" pitchFamily="34" charset="0"/>
              </a:rPr>
              <a:t>Your lifestyle – for example, how active you are</a:t>
            </a:r>
          </a:p>
          <a:p>
            <a:pPr marL="342900" indent="-342900">
              <a:buFont typeface="Wingdings" panose="05000000000000000000" pitchFamily="2" charset="2"/>
              <a:buChar char="§"/>
            </a:pPr>
            <a:r>
              <a:rPr lang="en-GB" sz="2400" dirty="0">
                <a:latin typeface="Arial" panose="020B0604020202020204" pitchFamily="34" charset="0"/>
                <a:cs typeface="Arial" panose="020B0604020202020204" pitchFamily="34" charset="0"/>
              </a:rPr>
              <a:t>Your size – your height and weight can affect how quickly you use energy</a:t>
            </a:r>
          </a:p>
          <a:p>
            <a:r>
              <a:rPr lang="en-GB" sz="2400" dirty="0">
                <a:latin typeface="Arial" panose="020B0604020202020204" pitchFamily="34" charset="0"/>
                <a:cs typeface="Arial" panose="020B0604020202020204" pitchFamily="34" charset="0"/>
              </a:rPr>
              <a:t>                                                 (NHS.UK, 2021) </a:t>
            </a:r>
            <a:r>
              <a:rPr lang="en-GB"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109708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8849C-AEC4-43AE-B298-4287E019A443}"/>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Calories</a:t>
            </a:r>
          </a:p>
        </p:txBody>
      </p:sp>
      <p:sp>
        <p:nvSpPr>
          <p:cNvPr id="5" name="TextBox 4">
            <a:extLst>
              <a:ext uri="{FF2B5EF4-FFF2-40B4-BE49-F238E27FC236}">
                <a16:creationId xmlns:a16="http://schemas.microsoft.com/office/drawing/2014/main" id="{EB8338E5-B572-4525-85BD-7D729A1215FF}"/>
              </a:ext>
            </a:extLst>
          </p:cNvPr>
          <p:cNvSpPr txBox="1"/>
          <p:nvPr/>
        </p:nvSpPr>
        <p:spPr>
          <a:xfrm>
            <a:off x="1403648" y="1536174"/>
            <a:ext cx="6738383" cy="3416320"/>
          </a:xfrm>
          <a:prstGeom prst="rect">
            <a:avLst/>
          </a:prstGeom>
          <a:noFill/>
        </p:spPr>
        <p:txBody>
          <a:bodyPr wrap="square">
            <a:spAutoFit/>
          </a:bodyPr>
          <a:lstStyle/>
          <a:p>
            <a:r>
              <a:rPr lang="en-GB" sz="2400" dirty="0">
                <a:latin typeface="Arial" panose="020B0604020202020204" pitchFamily="34" charset="0"/>
                <a:cs typeface="Arial" panose="020B0604020202020204" pitchFamily="34" charset="0"/>
              </a:rPr>
              <a:t>Other factors can also affect how much energy you burn. For example:</a:t>
            </a:r>
          </a:p>
          <a:p>
            <a:endParaRPr lang="en-GB"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r>
              <a:rPr lang="en-GB" sz="2400" dirty="0">
                <a:latin typeface="Arial" panose="020B0604020202020204" pitchFamily="34" charset="0"/>
                <a:cs typeface="Arial" panose="020B0604020202020204" pitchFamily="34" charset="0"/>
              </a:rPr>
              <a:t>Some hormones (chemicals produced by the body) – such as thyroid hormones</a:t>
            </a:r>
          </a:p>
          <a:p>
            <a:pPr marL="342900" indent="-342900">
              <a:buFont typeface="Wingdings" panose="05000000000000000000" pitchFamily="2" charset="2"/>
              <a:buChar char="§"/>
            </a:pPr>
            <a:r>
              <a:rPr lang="en-GB" sz="2400" dirty="0">
                <a:latin typeface="Arial" panose="020B0604020202020204" pitchFamily="34" charset="0"/>
                <a:cs typeface="Arial" panose="020B0604020202020204" pitchFamily="34" charset="0"/>
              </a:rPr>
              <a:t>Some medicines – such as glucocorticoids, a type of steroid used to treat inflammation </a:t>
            </a:r>
          </a:p>
          <a:p>
            <a:pPr marL="342900" indent="-342900">
              <a:buFont typeface="Wingdings" panose="05000000000000000000" pitchFamily="2" charset="2"/>
              <a:buChar char="§"/>
            </a:pPr>
            <a:r>
              <a:rPr lang="en-GB" sz="2400" dirty="0">
                <a:latin typeface="Arial" panose="020B0604020202020204" pitchFamily="34" charset="0"/>
                <a:cs typeface="Arial" panose="020B0604020202020204" pitchFamily="34" charset="0"/>
              </a:rPr>
              <a:t>Being unwell</a:t>
            </a:r>
          </a:p>
          <a:p>
            <a:r>
              <a:rPr lang="en-GB" sz="2400">
                <a:latin typeface="Arial" panose="020B0604020202020204" pitchFamily="34" charset="0"/>
                <a:cs typeface="Arial" panose="020B0604020202020204" pitchFamily="34" charset="0"/>
              </a:rPr>
              <a:t>                                                   (NHS.UK, 2021)</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32277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255126" y="1906087"/>
            <a:ext cx="7141937" cy="3504556"/>
          </a:xfrm>
        </p:spPr>
        <p:txBody>
          <a:bodyPr>
            <a:normAutofit/>
          </a:bodyPr>
          <a:lstStyle/>
          <a:p>
            <a:pPr marL="0" indent="0" defTabSz="685800">
              <a:lnSpc>
                <a:spcPct val="90000"/>
              </a:lnSpc>
              <a:spcBef>
                <a:spcPts val="750"/>
              </a:spcBef>
              <a:buNone/>
              <a:defRPr/>
            </a:pPr>
            <a:r>
              <a:rPr lang="en-GB" sz="2100" dirty="0">
                <a:latin typeface="Arial" panose="020B0604020202020204" pitchFamily="34" charset="0"/>
                <a:cs typeface="Arial" panose="020B0604020202020204" pitchFamily="34" charset="0"/>
              </a:rPr>
              <a:t>Working in groups, research the average daily energy requirement for a man and a woman</a:t>
            </a: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algn="ctr" defTabSz="685800">
              <a:spcBef>
                <a:spcPts val="0"/>
              </a:spcBef>
              <a:buNone/>
              <a:defRPr/>
            </a:pPr>
            <a:r>
              <a:rPr lang="en-GB" sz="2100" dirty="0">
                <a:latin typeface="Arial" panose="020B0604020202020204" pitchFamily="34" charset="0"/>
                <a:cs typeface="Arial" panose="020B0604020202020204" pitchFamily="34" charset="0"/>
              </a:rPr>
              <a:t>Feedback your findings to the whole class</a:t>
            </a:r>
          </a:p>
          <a:p>
            <a:endParaRPr lang="en-US" dirty="0"/>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628650" y="332656"/>
            <a:ext cx="7886700" cy="994172"/>
          </a:xfrm>
        </p:spPr>
        <p:txBody>
          <a:bodyPr/>
          <a:lstStyle/>
          <a:p>
            <a:pPr algn="ctr"/>
            <a:r>
              <a:rPr lang="en-GB" sz="3600" b="1" dirty="0">
                <a:latin typeface="Arial" panose="020B0604020202020204" pitchFamily="34" charset="0"/>
                <a:cs typeface="Arial" panose="020B0604020202020204" pitchFamily="34" charset="0"/>
              </a:rPr>
              <a:t>Activity </a:t>
            </a:r>
            <a:endParaRPr lang="en-GB" sz="33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28513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885A1-ACE4-43AE-A426-741D3EE62839}"/>
              </a:ext>
            </a:extLst>
          </p:cNvPr>
          <p:cNvSpPr>
            <a:spLocks noGrp="1"/>
          </p:cNvSpPr>
          <p:nvPr>
            <p:ph type="title"/>
          </p:nvPr>
        </p:nvSpPr>
        <p:spPr>
          <a:xfrm>
            <a:off x="1119876" y="1214754"/>
            <a:ext cx="6904248" cy="2383035"/>
          </a:xfrm>
        </p:spPr>
        <p:txBody>
          <a:bodyPr anchor="b">
            <a:normAutofit/>
          </a:bodyPr>
          <a:lstStyle/>
          <a:p>
            <a:pPr algn="ctr"/>
            <a:r>
              <a:rPr lang="en-GB" b="1" i="1" dirty="0">
                <a:solidFill>
                  <a:schemeClr val="tx1"/>
                </a:solidFill>
              </a:rPr>
              <a:t>What are the UK nutritional guidelines based on?</a:t>
            </a:r>
          </a:p>
        </p:txBody>
      </p:sp>
      <p:pic>
        <p:nvPicPr>
          <p:cNvPr id="9" name="Picture 8" descr="A picture containing vector graphics&#10;&#10;Description automatically generated">
            <a:extLst>
              <a:ext uri="{FF2B5EF4-FFF2-40B4-BE49-F238E27FC236}">
                <a16:creationId xmlns:a16="http://schemas.microsoft.com/office/drawing/2014/main" id="{37C711EA-9372-4697-B331-856902736E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82835" y="3669559"/>
            <a:ext cx="1461166" cy="1683411"/>
          </a:xfrm>
          <a:prstGeom prst="rect">
            <a:avLst/>
          </a:prstGeom>
        </p:spPr>
      </p:pic>
    </p:spTree>
    <p:extLst>
      <p:ext uri="{BB962C8B-B14F-4D97-AF65-F5344CB8AC3E}">
        <p14:creationId xmlns:p14="http://schemas.microsoft.com/office/powerpoint/2010/main" val="3667340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C440E-ACB5-45A3-8F9B-F1480C5156F3}"/>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Daily energy requirements</a:t>
            </a:r>
          </a:p>
        </p:txBody>
      </p:sp>
      <p:sp>
        <p:nvSpPr>
          <p:cNvPr id="7" name="TextBox 6">
            <a:extLst>
              <a:ext uri="{FF2B5EF4-FFF2-40B4-BE49-F238E27FC236}">
                <a16:creationId xmlns:a16="http://schemas.microsoft.com/office/drawing/2014/main" id="{0AD3667A-1932-4F9F-88BD-6463159D83A5}"/>
              </a:ext>
            </a:extLst>
          </p:cNvPr>
          <p:cNvSpPr txBox="1"/>
          <p:nvPr/>
        </p:nvSpPr>
        <p:spPr>
          <a:xfrm>
            <a:off x="1259632" y="1536174"/>
            <a:ext cx="6913821" cy="3416320"/>
          </a:xfrm>
          <a:prstGeom prst="rect">
            <a:avLst/>
          </a:prstGeom>
          <a:noFill/>
        </p:spPr>
        <p:txBody>
          <a:bodyPr wrap="square">
            <a:spAutoFit/>
          </a:bodyPr>
          <a:lstStyle/>
          <a:p>
            <a:pPr marL="257175" indent="-257175">
              <a:buFont typeface="Wingdings" panose="05000000000000000000" pitchFamily="2" charset="2"/>
              <a:buChar char="§"/>
            </a:pPr>
            <a:r>
              <a:rPr lang="en-GB" sz="2400" dirty="0">
                <a:latin typeface="Arial" panose="020B0604020202020204" pitchFamily="34" charset="0"/>
                <a:cs typeface="Arial" panose="020B0604020202020204" pitchFamily="34" charset="0"/>
              </a:rPr>
              <a:t>Everyone need different amounts of energy (or calories) from food to attain a healthy weight. </a:t>
            </a:r>
          </a:p>
          <a:p>
            <a:pPr marL="257175" indent="-257175">
              <a:buFont typeface="Wingdings" panose="05000000000000000000" pitchFamily="2" charset="2"/>
              <a:buChar char="§"/>
            </a:pPr>
            <a:r>
              <a:rPr lang="en-GB" sz="2400" dirty="0">
                <a:latin typeface="Arial" panose="020B0604020202020204" pitchFamily="34" charset="0"/>
                <a:cs typeface="Arial" panose="020B0604020202020204" pitchFamily="34" charset="0"/>
              </a:rPr>
              <a:t>The amount we need depends on a number of factors, including how active you are. </a:t>
            </a:r>
          </a:p>
          <a:p>
            <a:pPr marL="257175" indent="-257175">
              <a:buFont typeface="Wingdings" panose="05000000000000000000" pitchFamily="2" charset="2"/>
              <a:buChar char="§"/>
            </a:pPr>
            <a:r>
              <a:rPr lang="en-GB" sz="2400" dirty="0">
                <a:latin typeface="Arial" panose="020B0604020202020204" pitchFamily="34" charset="0"/>
                <a:cs typeface="Arial" panose="020B0604020202020204" pitchFamily="34" charset="0"/>
              </a:rPr>
              <a:t>Therefore, every time we eat more than our body needs, we put on weight.</a:t>
            </a:r>
          </a:p>
          <a:p>
            <a:pPr marL="257175" indent="-257175">
              <a:buFont typeface="Wingdings" panose="05000000000000000000" pitchFamily="2" charset="2"/>
              <a:buChar char="§"/>
            </a:pPr>
            <a:r>
              <a:rPr lang="en-GB" sz="2400" dirty="0">
                <a:latin typeface="Arial" panose="020B0604020202020204" pitchFamily="34" charset="0"/>
                <a:cs typeface="Arial" panose="020B0604020202020204" pitchFamily="34" charset="0"/>
              </a:rPr>
              <a:t>The average daily energy requirement for a man is about 10.5 MJ (2,500 kcal); and 8.4MJ (2,000 kcal) for a woman.</a:t>
            </a:r>
          </a:p>
        </p:txBody>
      </p:sp>
    </p:spTree>
    <p:extLst>
      <p:ext uri="{BB962C8B-B14F-4D97-AF65-F5344CB8AC3E}">
        <p14:creationId xmlns:p14="http://schemas.microsoft.com/office/powerpoint/2010/main" val="33150290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EED5D-E65F-4DEC-9D5C-BD2D53366D82}"/>
              </a:ext>
            </a:extLst>
          </p:cNvPr>
          <p:cNvSpPr>
            <a:spLocks noGrp="1"/>
          </p:cNvSpPr>
          <p:nvPr>
            <p:ph type="title"/>
          </p:nvPr>
        </p:nvSpPr>
        <p:spPr>
          <a:xfrm>
            <a:off x="457200" y="174320"/>
            <a:ext cx="8229600" cy="1143000"/>
          </a:xfrm>
        </p:spPr>
        <p:txBody>
          <a:bodyPr/>
          <a:lstStyle/>
          <a:p>
            <a:pPr algn="ctr"/>
            <a:r>
              <a:rPr lang="en-GB" sz="3375" b="1" dirty="0">
                <a:solidFill>
                  <a:srgbClr val="0F3758"/>
                </a:solidFill>
                <a:latin typeface="Arial" panose="020B0604020202020204" pitchFamily="34" charset="0"/>
                <a:cs typeface="Arial" panose="020B0604020202020204" pitchFamily="34" charset="0"/>
              </a:rPr>
              <a:t>Daily energy requirements</a:t>
            </a:r>
            <a:endParaRPr lang="en-GB" dirty="0"/>
          </a:p>
        </p:txBody>
      </p:sp>
      <p:sp>
        <p:nvSpPr>
          <p:cNvPr id="7" name="TextBox 6">
            <a:extLst>
              <a:ext uri="{FF2B5EF4-FFF2-40B4-BE49-F238E27FC236}">
                <a16:creationId xmlns:a16="http://schemas.microsoft.com/office/drawing/2014/main" id="{F3CA5E88-8346-449F-97EA-9021B5176A7D}"/>
              </a:ext>
            </a:extLst>
          </p:cNvPr>
          <p:cNvSpPr txBox="1"/>
          <p:nvPr/>
        </p:nvSpPr>
        <p:spPr>
          <a:xfrm>
            <a:off x="827584" y="1304769"/>
            <a:ext cx="7704856" cy="4154984"/>
          </a:xfrm>
          <a:prstGeom prst="rect">
            <a:avLst/>
          </a:prstGeom>
          <a:noFill/>
        </p:spPr>
        <p:txBody>
          <a:bodyPr wrap="square">
            <a:spAutoFit/>
          </a:bodyPr>
          <a:lstStyle/>
          <a:p>
            <a:pPr marL="214313" indent="-214313">
              <a:buFont typeface="Wingdings" panose="05000000000000000000" pitchFamily="2" charset="2"/>
              <a:buChar char="§"/>
            </a:pPr>
            <a:r>
              <a:rPr lang="en-GB" sz="2400" dirty="0">
                <a:latin typeface="Arial" panose="020B0604020202020204" pitchFamily="34" charset="0"/>
                <a:cs typeface="Arial" panose="020B0604020202020204" pitchFamily="34" charset="0"/>
              </a:rPr>
              <a:t>An ideal daily intake of calories varies depending on age, metabolism and levels of physical activity, among other things.</a:t>
            </a:r>
          </a:p>
          <a:p>
            <a:pPr marL="214313" indent="-214313">
              <a:buFont typeface="Wingdings" panose="05000000000000000000" pitchFamily="2" charset="2"/>
              <a:buChar char="§"/>
            </a:pPr>
            <a:r>
              <a:rPr lang="en-GB" sz="2400" dirty="0">
                <a:latin typeface="Arial" panose="020B0604020202020204" pitchFamily="34" charset="0"/>
                <a:cs typeface="Arial" panose="020B0604020202020204" pitchFamily="34" charset="0"/>
              </a:rPr>
              <a:t>By convention</a:t>
            </a:r>
          </a:p>
          <a:p>
            <a:pPr marL="214313" indent="-214313">
              <a:buFont typeface="Wingdings" panose="05000000000000000000" pitchFamily="2" charset="2"/>
              <a:buChar char="§"/>
            </a:pPr>
            <a:r>
              <a:rPr lang="en-GB" sz="2400" dirty="0">
                <a:latin typeface="Arial" panose="020B0604020202020204" pitchFamily="34" charset="0"/>
                <a:cs typeface="Arial" panose="020B0604020202020204" pitchFamily="34" charset="0"/>
              </a:rPr>
              <a:t>Breakfast should provide about 1.7 MJ/400kcal of your energy</a:t>
            </a:r>
          </a:p>
          <a:p>
            <a:pPr marL="214313" indent="-214313">
              <a:buFont typeface="Wingdings" panose="05000000000000000000" pitchFamily="2" charset="2"/>
              <a:buChar char="§"/>
            </a:pPr>
            <a:r>
              <a:rPr lang="en-GB" sz="2400" dirty="0">
                <a:latin typeface="Arial" panose="020B0604020202020204" pitchFamily="34" charset="0"/>
                <a:cs typeface="Arial" panose="020B0604020202020204" pitchFamily="34" charset="0"/>
              </a:rPr>
              <a:t>Lunch about 2.5 MJ/600kcal</a:t>
            </a:r>
          </a:p>
          <a:p>
            <a:pPr marL="214313" indent="-214313">
              <a:buFont typeface="Wingdings" panose="05000000000000000000" pitchFamily="2" charset="2"/>
              <a:buChar char="§"/>
            </a:pPr>
            <a:r>
              <a:rPr lang="en-GB" sz="2400" dirty="0">
                <a:latin typeface="Arial" panose="020B0604020202020204" pitchFamily="34" charset="0"/>
                <a:cs typeface="Arial" panose="020B0604020202020204" pitchFamily="34" charset="0"/>
              </a:rPr>
              <a:t>Evening meal about 2.5 MJ/600kcal</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Remaining 1.7 MJ/ 400kcal for all the snacks and drinks consumed between meals</a:t>
            </a:r>
          </a:p>
          <a:p>
            <a:r>
              <a:rPr lang="en-GB" sz="2400" dirty="0">
                <a:latin typeface="Arial" panose="020B0604020202020204" pitchFamily="34" charset="0"/>
                <a:cs typeface="Arial" panose="020B0604020202020204" pitchFamily="34" charset="0"/>
              </a:rPr>
              <a:t>                                                               (NHS.UK, 2021)</a:t>
            </a:r>
          </a:p>
        </p:txBody>
      </p:sp>
    </p:spTree>
    <p:extLst>
      <p:ext uri="{BB962C8B-B14F-4D97-AF65-F5344CB8AC3E}">
        <p14:creationId xmlns:p14="http://schemas.microsoft.com/office/powerpoint/2010/main" val="22119559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6A95A-6EBA-7EBA-D2C6-8F7C73B8BDC9}"/>
              </a:ext>
            </a:extLst>
          </p:cNvPr>
          <p:cNvSpPr>
            <a:spLocks noGrp="1"/>
          </p:cNvSpPr>
          <p:nvPr>
            <p:ph type="title"/>
          </p:nvPr>
        </p:nvSpPr>
        <p:spPr/>
        <p:txBody>
          <a:bodyPr/>
          <a:lstStyle/>
          <a:p>
            <a:endParaRPr lang="en-GB"/>
          </a:p>
        </p:txBody>
      </p:sp>
      <p:sp>
        <p:nvSpPr>
          <p:cNvPr id="3" name="Table Placeholder 2">
            <a:extLst>
              <a:ext uri="{FF2B5EF4-FFF2-40B4-BE49-F238E27FC236}">
                <a16:creationId xmlns:a16="http://schemas.microsoft.com/office/drawing/2014/main" id="{5980E4FB-3C75-545D-8283-0AD2CB7A08F2}"/>
              </a:ext>
            </a:extLst>
          </p:cNvPr>
          <p:cNvSpPr>
            <a:spLocks noGrp="1"/>
          </p:cNvSpPr>
          <p:nvPr>
            <p:ph type="tbl" sz="quarter" idx="10"/>
          </p:nvPr>
        </p:nvSpPr>
        <p:spPr/>
      </p:sp>
      <p:pic>
        <p:nvPicPr>
          <p:cNvPr id="5" name="Picture 4">
            <a:extLst>
              <a:ext uri="{FF2B5EF4-FFF2-40B4-BE49-F238E27FC236}">
                <a16:creationId xmlns:a16="http://schemas.microsoft.com/office/drawing/2014/main" id="{4118B029-DFC7-1A46-5F2F-66A8C929343F}"/>
              </a:ext>
            </a:extLst>
          </p:cNvPr>
          <p:cNvPicPr>
            <a:picLocks noChangeAspect="1"/>
          </p:cNvPicPr>
          <p:nvPr/>
        </p:nvPicPr>
        <p:blipFill>
          <a:blip r:embed="rId2"/>
          <a:stretch>
            <a:fillRect/>
          </a:stretch>
        </p:blipFill>
        <p:spPr>
          <a:xfrm>
            <a:off x="35497" y="282576"/>
            <a:ext cx="8928992" cy="5306664"/>
          </a:xfrm>
          <a:prstGeom prst="rect">
            <a:avLst/>
          </a:prstGeom>
        </p:spPr>
      </p:pic>
    </p:spTree>
    <p:extLst>
      <p:ext uri="{BB962C8B-B14F-4D97-AF65-F5344CB8AC3E}">
        <p14:creationId xmlns:p14="http://schemas.microsoft.com/office/powerpoint/2010/main" val="10128039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81A77-1D7F-2EE7-BA1E-57780C1BCA69}"/>
              </a:ext>
            </a:extLst>
          </p:cNvPr>
          <p:cNvSpPr>
            <a:spLocks noGrp="1"/>
          </p:cNvSpPr>
          <p:nvPr>
            <p:ph type="title"/>
          </p:nvPr>
        </p:nvSpPr>
        <p:spPr/>
        <p:txBody>
          <a:bodyPr>
            <a:normAutofit/>
          </a:bodyPr>
          <a:lstStyle/>
          <a:p>
            <a:pPr defTabSz="685800">
              <a:spcBef>
                <a:spcPts val="0"/>
              </a:spcBef>
              <a:defRPr/>
            </a:pPr>
            <a:r>
              <a:rPr lang="en-GB" sz="3000" b="1" dirty="0">
                <a:solidFill>
                  <a:srgbClr val="2B3547"/>
                </a:solidFill>
                <a:latin typeface="Arial"/>
                <a:ea typeface="+mn-ea"/>
                <a:cs typeface="+mn-cs"/>
              </a:rPr>
              <a:t>Guided Daily Allowance </a:t>
            </a:r>
            <a:endParaRPr lang="en-GB" dirty="0"/>
          </a:p>
        </p:txBody>
      </p:sp>
      <p:pic>
        <p:nvPicPr>
          <p:cNvPr id="3" name="Picture 2">
            <a:extLst>
              <a:ext uri="{FF2B5EF4-FFF2-40B4-BE49-F238E27FC236}">
                <a16:creationId xmlns:a16="http://schemas.microsoft.com/office/drawing/2014/main" id="{02A72DCE-DAB4-8080-CCCF-6F13A5615A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471717"/>
            <a:ext cx="6155675" cy="35198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47D42BA8-B997-34A2-268D-7491B47F943E}"/>
              </a:ext>
            </a:extLst>
          </p:cNvPr>
          <p:cNvSpPr txBox="1"/>
          <p:nvPr/>
        </p:nvSpPr>
        <p:spPr>
          <a:xfrm>
            <a:off x="1261310" y="5063117"/>
            <a:ext cx="6048672" cy="646331"/>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However, depending on how much you exercise, you will need to consume more as your body needs more energy. </a:t>
            </a:r>
          </a:p>
        </p:txBody>
      </p:sp>
    </p:spTree>
    <p:extLst>
      <p:ext uri="{BB962C8B-B14F-4D97-AF65-F5344CB8AC3E}">
        <p14:creationId xmlns:p14="http://schemas.microsoft.com/office/powerpoint/2010/main" val="30561381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255126" y="1906087"/>
            <a:ext cx="7141937" cy="3504556"/>
          </a:xfrm>
        </p:spPr>
        <p:txBody>
          <a:bodyPr>
            <a:normAutofit lnSpcReduction="10000"/>
          </a:bodyPr>
          <a:lstStyle/>
          <a:p>
            <a:pPr marL="0" indent="0" defTabSz="685800">
              <a:lnSpc>
                <a:spcPct val="90000"/>
              </a:lnSpc>
              <a:spcBef>
                <a:spcPts val="750"/>
              </a:spcBef>
              <a:buNone/>
              <a:defRPr/>
            </a:pPr>
            <a:r>
              <a:rPr lang="en-GB" sz="2100" dirty="0">
                <a:latin typeface="Arial" panose="020B0604020202020204" pitchFamily="34" charset="0"/>
                <a:cs typeface="Arial" panose="020B0604020202020204" pitchFamily="34" charset="0"/>
              </a:rPr>
              <a:t>Working in groups, check the link below to learn more about calorie intake of 7-10 years children and</a:t>
            </a: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r>
              <a:rPr lang="en-GB" sz="2100" dirty="0">
                <a:latin typeface="Arial" panose="020B0604020202020204" pitchFamily="34" charset="0"/>
                <a:cs typeface="Arial" panose="020B0604020202020204" pitchFamily="34" charset="0"/>
                <a:hlinkClick r:id="rId3"/>
              </a:rPr>
              <a:t>https://www.nhs.uk/common-health-questions/childrens-health/how-many-calories-does-a-child-of-7-10-need/</a:t>
            </a: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algn="ctr" defTabSz="685800">
              <a:spcBef>
                <a:spcPts val="0"/>
              </a:spcBef>
              <a:buNone/>
              <a:defRPr/>
            </a:pPr>
            <a:r>
              <a:rPr lang="en-GB" sz="2100" dirty="0">
                <a:latin typeface="Arial" panose="020B0604020202020204" pitchFamily="34" charset="0"/>
                <a:cs typeface="Arial" panose="020B0604020202020204" pitchFamily="34" charset="0"/>
              </a:rPr>
              <a:t>Feedback your findings to the whole class</a:t>
            </a:r>
          </a:p>
          <a:p>
            <a:endParaRPr lang="en-US" dirty="0"/>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683568" y="443313"/>
            <a:ext cx="7886700" cy="994172"/>
          </a:xfrm>
        </p:spPr>
        <p:txBody>
          <a:bodyPr/>
          <a:lstStyle/>
          <a:p>
            <a:pPr algn="ctr"/>
            <a:r>
              <a:rPr lang="en-GB" sz="3600" b="1" dirty="0">
                <a:latin typeface="Arial" panose="020B0604020202020204" pitchFamily="34" charset="0"/>
                <a:cs typeface="Arial" panose="020B0604020202020204" pitchFamily="34" charset="0"/>
              </a:rPr>
              <a:t>Activity 5</a:t>
            </a:r>
            <a:endParaRPr lang="en-GB" sz="33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08002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255126" y="1906087"/>
            <a:ext cx="7141937" cy="3504556"/>
          </a:xfrm>
        </p:spPr>
        <p:txBody>
          <a:bodyPr>
            <a:normAutofit/>
          </a:bodyPr>
          <a:lstStyle/>
          <a:p>
            <a:pPr marL="0" indent="0" defTabSz="685800">
              <a:lnSpc>
                <a:spcPct val="90000"/>
              </a:lnSpc>
              <a:spcBef>
                <a:spcPts val="750"/>
              </a:spcBef>
              <a:buNone/>
              <a:defRPr/>
            </a:pPr>
            <a:r>
              <a:rPr lang="en-GB" sz="2400" dirty="0">
                <a:latin typeface="Arial" panose="020B0604020202020204" pitchFamily="34" charset="0"/>
                <a:cs typeface="Arial" panose="020B0604020202020204" pitchFamily="34" charset="0"/>
              </a:rPr>
              <a:t>Working in groups, check the link below to learn more about calorie intake of teenagers and</a:t>
            </a:r>
          </a:p>
          <a:p>
            <a:pPr marL="0" indent="0" defTabSz="685800">
              <a:lnSpc>
                <a:spcPct val="90000"/>
              </a:lnSpc>
              <a:spcBef>
                <a:spcPts val="750"/>
              </a:spcBef>
              <a:buNone/>
              <a:defRPr/>
            </a:pPr>
            <a:endParaRPr lang="en-GB" sz="24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r>
              <a:rPr lang="en-GB" sz="2400" dirty="0">
                <a:latin typeface="Arial" panose="020B0604020202020204" pitchFamily="34" charset="0"/>
                <a:cs typeface="Arial" panose="020B0604020202020204" pitchFamily="34" charset="0"/>
                <a:hlinkClick r:id="rId3"/>
              </a:rPr>
              <a:t>https://www.nhs.uk/common-health-questions/childrens-health/how-many-calories-do-teenagers-need/</a:t>
            </a:r>
            <a:endParaRPr lang="en-GB" sz="24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4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400" dirty="0">
              <a:latin typeface="Arial" panose="020B0604020202020204" pitchFamily="34" charset="0"/>
              <a:cs typeface="Arial" panose="020B0604020202020204" pitchFamily="34" charset="0"/>
            </a:endParaRPr>
          </a:p>
          <a:p>
            <a:pPr marL="0" indent="0" algn="ctr" defTabSz="685800">
              <a:spcBef>
                <a:spcPts val="0"/>
              </a:spcBef>
              <a:buNone/>
              <a:defRPr/>
            </a:pPr>
            <a:r>
              <a:rPr lang="en-GB" sz="2400" dirty="0">
                <a:latin typeface="Arial" panose="020B0604020202020204" pitchFamily="34" charset="0"/>
                <a:cs typeface="Arial" panose="020B0604020202020204" pitchFamily="34" charset="0"/>
              </a:rPr>
              <a:t>Feedback your findings to the whole class</a:t>
            </a:r>
          </a:p>
          <a:p>
            <a:endParaRPr lang="en-US" dirty="0"/>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683568" y="404664"/>
            <a:ext cx="7886700" cy="994172"/>
          </a:xfrm>
        </p:spPr>
        <p:txBody>
          <a:bodyPr/>
          <a:lstStyle/>
          <a:p>
            <a:pPr algn="ctr"/>
            <a:r>
              <a:rPr lang="en-GB" sz="3600" b="1" dirty="0">
                <a:latin typeface="Arial" panose="020B0604020202020204" pitchFamily="34" charset="0"/>
                <a:cs typeface="Arial" panose="020B0604020202020204" pitchFamily="34" charset="0"/>
              </a:rPr>
              <a:t>Activity 6</a:t>
            </a:r>
            <a:endParaRPr lang="en-GB" sz="33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09306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255127" y="1906087"/>
            <a:ext cx="6608698" cy="3520505"/>
          </a:xfrm>
        </p:spPr>
        <p:txBody>
          <a:bodyPr>
            <a:noAutofit/>
          </a:bodyPr>
          <a:lstStyle/>
          <a:p>
            <a:pPr defTabSz="685800">
              <a:spcBef>
                <a:spcPts val="0"/>
              </a:spcBef>
              <a:buFont typeface="Wingdings" panose="05000000000000000000" pitchFamily="2" charset="2"/>
              <a:buChar char="§"/>
              <a:defRPr/>
            </a:pPr>
            <a:r>
              <a:rPr lang="en-GB" sz="2000" dirty="0">
                <a:latin typeface="Arial" panose="020B0604020202020204" pitchFamily="34" charset="0"/>
                <a:cs typeface="Arial" panose="020B0604020202020204" pitchFamily="34" charset="0"/>
              </a:rPr>
              <a:t>Regularly consuming foods and drinks high in sugar increases your risk of obesity and tooth decay.</a:t>
            </a:r>
          </a:p>
          <a:p>
            <a:pPr defTabSz="685800">
              <a:spcBef>
                <a:spcPts val="0"/>
              </a:spcBef>
              <a:buFont typeface="Wingdings" panose="05000000000000000000" pitchFamily="2" charset="2"/>
              <a:buChar char="§"/>
              <a:defRPr/>
            </a:pPr>
            <a:endParaRPr lang="en-GB" sz="2000" dirty="0">
              <a:latin typeface="Arial" panose="020B0604020202020204" pitchFamily="34" charset="0"/>
              <a:cs typeface="Arial" panose="020B0604020202020204" pitchFamily="34" charset="0"/>
            </a:endParaRPr>
          </a:p>
          <a:p>
            <a:pPr defTabSz="685800">
              <a:spcBef>
                <a:spcPts val="0"/>
              </a:spcBef>
              <a:buFont typeface="Wingdings" panose="05000000000000000000" pitchFamily="2" charset="2"/>
              <a:buChar char="§"/>
              <a:defRPr/>
            </a:pPr>
            <a:r>
              <a:rPr lang="en-GB" sz="2000" dirty="0">
                <a:latin typeface="Arial" panose="020B0604020202020204" pitchFamily="34" charset="0"/>
                <a:cs typeface="Arial" panose="020B0604020202020204" pitchFamily="34" charset="0"/>
              </a:rPr>
              <a:t>Ideally, no more than 5% of the energy we consume should come from free sugars*. </a:t>
            </a:r>
          </a:p>
          <a:p>
            <a:pPr defTabSz="685800">
              <a:spcBef>
                <a:spcPts val="0"/>
              </a:spcBef>
              <a:buFont typeface="Wingdings" panose="05000000000000000000" pitchFamily="2" charset="2"/>
              <a:buChar char="§"/>
              <a:defRPr/>
            </a:pPr>
            <a:endParaRPr lang="en-GB" sz="2000" dirty="0">
              <a:latin typeface="Arial" panose="020B0604020202020204" pitchFamily="34" charset="0"/>
              <a:cs typeface="Arial" panose="020B0604020202020204" pitchFamily="34" charset="0"/>
            </a:endParaRPr>
          </a:p>
          <a:p>
            <a:pPr defTabSz="685800">
              <a:spcBef>
                <a:spcPts val="0"/>
              </a:spcBef>
              <a:buFont typeface="Wingdings" panose="05000000000000000000" pitchFamily="2" charset="2"/>
              <a:buChar char="§"/>
              <a:defRPr/>
            </a:pPr>
            <a:r>
              <a:rPr lang="en-GB" sz="2000" dirty="0">
                <a:latin typeface="Arial" panose="020B0604020202020204" pitchFamily="34" charset="0"/>
                <a:cs typeface="Arial" panose="020B0604020202020204" pitchFamily="34" charset="0"/>
              </a:rPr>
              <a:t>Currently, children and adults across the UK are consuming 2-3 times that amount. </a:t>
            </a:r>
          </a:p>
          <a:p>
            <a:pPr defTabSz="685800">
              <a:spcBef>
                <a:spcPts val="0"/>
              </a:spcBef>
              <a:buFont typeface="Wingdings" panose="05000000000000000000" pitchFamily="2" charset="2"/>
              <a:buChar char="§"/>
              <a:defRPr/>
            </a:pPr>
            <a:endParaRPr lang="en-GB" sz="2000" dirty="0">
              <a:latin typeface="Arial" panose="020B0604020202020204" pitchFamily="34" charset="0"/>
              <a:cs typeface="Arial" panose="020B0604020202020204" pitchFamily="34" charset="0"/>
            </a:endParaRPr>
          </a:p>
          <a:p>
            <a:pPr defTabSz="685800">
              <a:spcBef>
                <a:spcPts val="0"/>
              </a:spcBef>
              <a:buFont typeface="Wingdings" panose="05000000000000000000" pitchFamily="2" charset="2"/>
              <a:buChar char="§"/>
              <a:defRPr/>
            </a:pPr>
            <a:endParaRPr lang="en-GB" sz="2000" dirty="0">
              <a:latin typeface="Arial" panose="020B0604020202020204" pitchFamily="34" charset="0"/>
              <a:cs typeface="Arial" panose="020B0604020202020204" pitchFamily="34" charset="0"/>
            </a:endParaRPr>
          </a:p>
          <a:p>
            <a:pPr marL="0" indent="0" defTabSz="685800">
              <a:spcBef>
                <a:spcPts val="0"/>
              </a:spcBef>
              <a:buNone/>
              <a:defRPr/>
            </a:pPr>
            <a:r>
              <a:rPr lang="en-GB" sz="2000" dirty="0">
                <a:latin typeface="Arial" panose="020B0604020202020204" pitchFamily="34" charset="0"/>
                <a:cs typeface="Arial" panose="020B0604020202020204" pitchFamily="34" charset="0"/>
              </a:rPr>
              <a:t>                                          </a:t>
            </a:r>
            <a:r>
              <a:rPr lang="en-GB" sz="2000" b="0" dirty="0">
                <a:solidFill>
                  <a:schemeClr val="tx1"/>
                </a:solidFill>
                <a:latin typeface="Arial" panose="020B0604020202020204" pitchFamily="34" charset="0"/>
                <a:cs typeface="Arial" panose="020B0604020202020204" pitchFamily="34" charset="0"/>
              </a:rPr>
              <a:t>(Public Health England, 2018)</a:t>
            </a:r>
            <a:endParaRPr lang="en-US" sz="2000" dirty="0"/>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628650" y="332656"/>
            <a:ext cx="7886700" cy="994172"/>
          </a:xfrm>
        </p:spPr>
        <p:txBody>
          <a:bodyPr/>
          <a:lstStyle/>
          <a:p>
            <a:pPr algn="ctr"/>
            <a:r>
              <a:rPr lang="en-US" b="1" dirty="0">
                <a:solidFill>
                  <a:schemeClr val="tx1"/>
                </a:solidFill>
                <a:latin typeface="Arial" panose="020B0604020202020204" pitchFamily="34" charset="0"/>
                <a:cs typeface="Arial" panose="020B0604020202020204" pitchFamily="34" charset="0"/>
              </a:rPr>
              <a:t>Cutting down on sugar</a:t>
            </a:r>
          </a:p>
        </p:txBody>
      </p:sp>
    </p:spTree>
    <p:extLst>
      <p:ext uri="{BB962C8B-B14F-4D97-AF65-F5344CB8AC3E}">
        <p14:creationId xmlns:p14="http://schemas.microsoft.com/office/powerpoint/2010/main" val="23949901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255127" y="1340768"/>
            <a:ext cx="6608698" cy="4248472"/>
          </a:xfrm>
        </p:spPr>
        <p:txBody>
          <a:bodyPr>
            <a:normAutofit fontScale="25000" lnSpcReduction="20000"/>
          </a:bodyPr>
          <a:lstStyle/>
          <a:p>
            <a:pPr defTabSz="685800">
              <a:spcBef>
                <a:spcPts val="0"/>
              </a:spcBef>
              <a:buFont typeface="Wingdings" panose="05000000000000000000" pitchFamily="2" charset="2"/>
              <a:buChar char="§"/>
              <a:defRPr/>
            </a:pPr>
            <a:endParaRPr lang="en-GB" sz="1950" dirty="0">
              <a:latin typeface="Arial" panose="020B0604020202020204" pitchFamily="34" charset="0"/>
              <a:cs typeface="Arial" panose="020B0604020202020204" pitchFamily="34" charset="0"/>
            </a:endParaRPr>
          </a:p>
          <a:p>
            <a:pPr defTabSz="685800">
              <a:spcBef>
                <a:spcPts val="0"/>
              </a:spcBef>
              <a:buFont typeface="Wingdings" panose="05000000000000000000" pitchFamily="2" charset="2"/>
              <a:buChar char="§"/>
              <a:defRPr/>
            </a:pPr>
            <a:endParaRPr lang="en-GB" sz="1950" dirty="0">
              <a:latin typeface="Arial" panose="020B0604020202020204" pitchFamily="34" charset="0"/>
              <a:cs typeface="Arial" panose="020B0604020202020204" pitchFamily="34" charset="0"/>
            </a:endParaRPr>
          </a:p>
          <a:p>
            <a:pPr marL="0" indent="0">
              <a:buNone/>
            </a:pPr>
            <a:r>
              <a:rPr lang="en-GB" sz="1950" dirty="0">
                <a:latin typeface="Arial" panose="020B0604020202020204" pitchFamily="34" charset="0"/>
                <a:cs typeface="Arial" panose="020B0604020202020204" pitchFamily="34" charset="0"/>
              </a:rPr>
              <a:t>    </a:t>
            </a:r>
            <a:r>
              <a:rPr lang="en-GB" sz="5500" b="1" dirty="0">
                <a:solidFill>
                  <a:schemeClr val="tx1"/>
                </a:solidFill>
                <a:latin typeface="Arial" panose="020B0604020202020204" pitchFamily="34" charset="0"/>
                <a:cs typeface="Arial" panose="020B0604020202020204" pitchFamily="34" charset="0"/>
              </a:rPr>
              <a:t>Age              Recommended maximum free sugars intake      Sugar cubes </a:t>
            </a:r>
          </a:p>
          <a:p>
            <a:pPr marL="0" indent="0">
              <a:buNone/>
            </a:pPr>
            <a:endParaRPr lang="en-GB" sz="5500" b="1" dirty="0">
              <a:solidFill>
                <a:schemeClr val="tx1"/>
              </a:solidFill>
              <a:latin typeface="Arial" panose="020B0604020202020204" pitchFamily="34" charset="0"/>
              <a:cs typeface="Arial" panose="020B0604020202020204" pitchFamily="34" charset="0"/>
            </a:endParaRPr>
          </a:p>
          <a:p>
            <a:pPr marL="0" indent="0">
              <a:buNone/>
            </a:pPr>
            <a:r>
              <a:rPr lang="en-GB" sz="5500" b="1" dirty="0">
                <a:solidFill>
                  <a:schemeClr val="tx1"/>
                </a:solidFill>
                <a:latin typeface="Arial" panose="020B0604020202020204" pitchFamily="34" charset="0"/>
                <a:cs typeface="Arial" panose="020B0604020202020204" pitchFamily="34" charset="0"/>
              </a:rPr>
              <a:t>    4-6 years                    No more than 19g/day                                  5 cubes</a:t>
            </a:r>
          </a:p>
          <a:p>
            <a:pPr marL="0" indent="0">
              <a:buNone/>
            </a:pPr>
            <a:endParaRPr lang="en-GB" sz="5500" b="1" dirty="0">
              <a:solidFill>
                <a:schemeClr val="tx1"/>
              </a:solidFill>
              <a:latin typeface="Arial" panose="020B0604020202020204" pitchFamily="34" charset="0"/>
              <a:cs typeface="Arial" panose="020B0604020202020204" pitchFamily="34" charset="0"/>
            </a:endParaRPr>
          </a:p>
          <a:p>
            <a:pPr marL="0" indent="0">
              <a:buNone/>
            </a:pPr>
            <a:r>
              <a:rPr lang="en-GB" sz="5500" b="1" dirty="0">
                <a:solidFill>
                  <a:schemeClr val="tx1"/>
                </a:solidFill>
                <a:latin typeface="Arial" panose="020B0604020202020204" pitchFamily="34" charset="0"/>
                <a:cs typeface="Arial" panose="020B0604020202020204" pitchFamily="34" charset="0"/>
              </a:rPr>
              <a:t>    7-10 years                     No more than 24g/day                               6 cubes</a:t>
            </a:r>
          </a:p>
          <a:p>
            <a:pPr marL="0" indent="0">
              <a:buNone/>
            </a:pPr>
            <a:endParaRPr lang="en-GB" sz="5500" b="1" dirty="0">
              <a:solidFill>
                <a:schemeClr val="tx1"/>
              </a:solidFill>
              <a:latin typeface="Arial" panose="020B0604020202020204" pitchFamily="34" charset="0"/>
              <a:cs typeface="Arial" panose="020B0604020202020204" pitchFamily="34" charset="0"/>
            </a:endParaRPr>
          </a:p>
          <a:p>
            <a:pPr marL="0" indent="0">
              <a:buNone/>
            </a:pPr>
            <a:r>
              <a:rPr lang="en-GB" sz="5500" b="1" dirty="0">
                <a:solidFill>
                  <a:schemeClr val="tx1"/>
                </a:solidFill>
                <a:latin typeface="Arial" panose="020B0604020202020204" pitchFamily="34" charset="0"/>
                <a:cs typeface="Arial" panose="020B0604020202020204" pitchFamily="34" charset="0"/>
              </a:rPr>
              <a:t>    11+ years/adults            No more than 30g/day                                7 cubes</a:t>
            </a:r>
          </a:p>
          <a:p>
            <a:pPr marL="0" indent="0" defTabSz="685800">
              <a:spcBef>
                <a:spcPts val="0"/>
              </a:spcBef>
              <a:buNone/>
              <a:defRPr/>
            </a:pPr>
            <a:r>
              <a:rPr lang="en-GB" sz="5500" b="1" dirty="0">
                <a:solidFill>
                  <a:schemeClr val="tx1"/>
                </a:solidFill>
                <a:latin typeface="Arial" panose="020B0604020202020204" pitchFamily="34" charset="0"/>
                <a:cs typeface="Arial" panose="020B0604020202020204" pitchFamily="34" charset="0"/>
              </a:rPr>
              <a:t>                       </a:t>
            </a:r>
          </a:p>
          <a:p>
            <a:pPr marL="0" indent="0" defTabSz="685800">
              <a:spcBef>
                <a:spcPts val="0"/>
              </a:spcBef>
              <a:buNone/>
              <a:defRPr/>
            </a:pPr>
            <a:endParaRPr lang="en-GB" sz="5500" b="1" dirty="0">
              <a:solidFill>
                <a:schemeClr val="tx1"/>
              </a:solidFill>
              <a:latin typeface="Arial" panose="020B0604020202020204" pitchFamily="34" charset="0"/>
              <a:cs typeface="Arial" panose="020B0604020202020204" pitchFamily="34" charset="0"/>
            </a:endParaRPr>
          </a:p>
          <a:p>
            <a:pPr marL="0" indent="0" defTabSz="685800">
              <a:spcBef>
                <a:spcPts val="0"/>
              </a:spcBef>
              <a:buNone/>
              <a:defRPr/>
            </a:pPr>
            <a:endParaRPr lang="en-GB" sz="5500" b="1" dirty="0">
              <a:solidFill>
                <a:schemeClr val="tx1"/>
              </a:solidFill>
              <a:latin typeface="Arial" panose="020B0604020202020204" pitchFamily="34" charset="0"/>
              <a:cs typeface="Arial" panose="020B0604020202020204" pitchFamily="34" charset="0"/>
            </a:endParaRPr>
          </a:p>
          <a:p>
            <a:pPr marL="0" indent="0" defTabSz="685800">
              <a:spcBef>
                <a:spcPts val="0"/>
              </a:spcBef>
              <a:buNone/>
              <a:defRPr/>
            </a:pPr>
            <a:endParaRPr lang="en-GB" sz="5500" b="1" dirty="0">
              <a:solidFill>
                <a:schemeClr val="tx1"/>
              </a:solidFill>
              <a:latin typeface="Arial" panose="020B0604020202020204" pitchFamily="34" charset="0"/>
              <a:cs typeface="Arial" panose="020B0604020202020204" pitchFamily="34" charset="0"/>
            </a:endParaRPr>
          </a:p>
          <a:p>
            <a:pPr marL="0" indent="0" defTabSz="685800">
              <a:spcBef>
                <a:spcPts val="0"/>
              </a:spcBef>
              <a:buNone/>
              <a:defRPr/>
            </a:pPr>
            <a:endParaRPr lang="en-GB" sz="5500" b="1" dirty="0">
              <a:latin typeface="Arial" panose="020B0604020202020204" pitchFamily="34" charset="0"/>
              <a:cs typeface="Arial" panose="020B0604020202020204" pitchFamily="34" charset="0"/>
            </a:endParaRPr>
          </a:p>
          <a:p>
            <a:pPr marL="0" indent="0" defTabSz="685800">
              <a:spcBef>
                <a:spcPts val="0"/>
              </a:spcBef>
              <a:buNone/>
              <a:defRPr/>
            </a:pPr>
            <a:r>
              <a:rPr lang="en-GB" sz="5500" b="1" dirty="0">
                <a:latin typeface="Arial" panose="020B0604020202020204" pitchFamily="34" charset="0"/>
                <a:cs typeface="Arial" panose="020B0604020202020204" pitchFamily="34" charset="0"/>
              </a:rPr>
              <a:t>                                                                            </a:t>
            </a:r>
            <a:r>
              <a:rPr lang="en-GB" sz="5500" b="1" dirty="0">
                <a:solidFill>
                  <a:schemeClr val="tx1"/>
                </a:solidFill>
                <a:latin typeface="Arial" panose="020B0604020202020204" pitchFamily="34" charset="0"/>
                <a:cs typeface="Arial" panose="020B0604020202020204" pitchFamily="34" charset="0"/>
              </a:rPr>
              <a:t>(Public Health England, 2018)</a:t>
            </a:r>
            <a:endParaRPr lang="en-US" sz="5500" b="1" dirty="0"/>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683568" y="260648"/>
            <a:ext cx="7886700" cy="994172"/>
          </a:xfrm>
        </p:spPr>
        <p:txBody>
          <a:bodyPr>
            <a:normAutofit/>
          </a:bodyPr>
          <a:lstStyle/>
          <a:p>
            <a:pPr algn="ctr"/>
            <a:r>
              <a:rPr lang="en-US" sz="4000" b="1" dirty="0">
                <a:solidFill>
                  <a:schemeClr val="tx1"/>
                </a:solidFill>
                <a:latin typeface="Arial" panose="020B0604020202020204" pitchFamily="34" charset="0"/>
                <a:cs typeface="Arial" panose="020B0604020202020204" pitchFamily="34" charset="0"/>
              </a:rPr>
              <a:t>Cutting down on sugar</a:t>
            </a:r>
          </a:p>
        </p:txBody>
      </p:sp>
    </p:spTree>
    <p:extLst>
      <p:ext uri="{BB962C8B-B14F-4D97-AF65-F5344CB8AC3E}">
        <p14:creationId xmlns:p14="http://schemas.microsoft.com/office/powerpoint/2010/main" val="16603910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827584" y="1326828"/>
            <a:ext cx="7704856" cy="3520505"/>
          </a:xfrm>
        </p:spPr>
        <p:txBody>
          <a:bodyPr>
            <a:noAutofit/>
          </a:bodyPr>
          <a:lstStyle/>
          <a:p>
            <a:pPr defTabSz="685800">
              <a:spcBef>
                <a:spcPts val="0"/>
              </a:spcBef>
              <a:buFont typeface="Wingdings" panose="05000000000000000000" pitchFamily="2" charset="2"/>
              <a:buChar char="§"/>
              <a:defRPr/>
            </a:pPr>
            <a:r>
              <a:rPr lang="en-GB" sz="2000" dirty="0">
                <a:latin typeface="Arial" panose="020B0604020202020204" pitchFamily="34" charset="0"/>
                <a:cs typeface="Arial" panose="020B0604020202020204" pitchFamily="34" charset="0"/>
              </a:rPr>
              <a:t>Many packaged foods and drinks contain surprisingly high amounts of free sugars* including some breakfast cereals, yoghurts and fruit juice drinks. </a:t>
            </a:r>
          </a:p>
          <a:p>
            <a:pPr defTabSz="685800">
              <a:spcBef>
                <a:spcPts val="0"/>
              </a:spcBef>
              <a:buFont typeface="Wingdings" panose="05000000000000000000" pitchFamily="2" charset="2"/>
              <a:buChar char="§"/>
              <a:defRPr/>
            </a:pPr>
            <a:endParaRPr lang="en-GB" sz="2000" dirty="0">
              <a:latin typeface="Arial" panose="020B0604020202020204" pitchFamily="34" charset="0"/>
              <a:cs typeface="Arial" panose="020B0604020202020204" pitchFamily="34" charset="0"/>
            </a:endParaRPr>
          </a:p>
          <a:p>
            <a:pPr defTabSz="685800">
              <a:spcBef>
                <a:spcPts val="0"/>
              </a:spcBef>
              <a:buFont typeface="Wingdings" panose="05000000000000000000" pitchFamily="2" charset="2"/>
              <a:buChar char="§"/>
              <a:defRPr/>
            </a:pPr>
            <a:r>
              <a:rPr lang="en-GB" sz="2000" dirty="0">
                <a:latin typeface="Arial" panose="020B0604020202020204" pitchFamily="34" charset="0"/>
                <a:cs typeface="Arial" panose="020B0604020202020204" pitchFamily="34" charset="0"/>
              </a:rPr>
              <a:t>Use the food label to help you choose foods lower in sugar.</a:t>
            </a:r>
          </a:p>
          <a:p>
            <a:pPr defTabSz="685800">
              <a:spcBef>
                <a:spcPts val="0"/>
              </a:spcBef>
              <a:buFont typeface="Wingdings" panose="05000000000000000000" pitchFamily="2" charset="2"/>
              <a:buChar char="§"/>
              <a:defRPr/>
            </a:pPr>
            <a:endParaRPr lang="en-GB" sz="2000" dirty="0">
              <a:latin typeface="Arial" panose="020B0604020202020204" pitchFamily="34" charset="0"/>
              <a:cs typeface="Arial" panose="020B0604020202020204" pitchFamily="34" charset="0"/>
            </a:endParaRPr>
          </a:p>
          <a:p>
            <a:pPr defTabSz="685800">
              <a:spcBef>
                <a:spcPts val="0"/>
              </a:spcBef>
              <a:buFont typeface="Wingdings" panose="05000000000000000000" pitchFamily="2" charset="2"/>
              <a:buChar char="§"/>
              <a:defRPr/>
            </a:pPr>
            <a:r>
              <a:rPr lang="en-GB" sz="2000" dirty="0">
                <a:latin typeface="Arial" panose="020B0604020202020204" pitchFamily="34" charset="0"/>
                <a:cs typeface="Arial" panose="020B0604020202020204" pitchFamily="34" charset="0"/>
              </a:rPr>
              <a:t>Swap sugary breakfast cereals for plain cereals such as plain porridge, wholewheat biscuit cereals, shredded wholewheat or no added sugar muesli. </a:t>
            </a:r>
          </a:p>
          <a:p>
            <a:pPr defTabSz="685800">
              <a:spcBef>
                <a:spcPts val="0"/>
              </a:spcBef>
              <a:buFont typeface="Wingdings" panose="05000000000000000000" pitchFamily="2" charset="2"/>
              <a:buChar char="§"/>
              <a:defRPr/>
            </a:pPr>
            <a:r>
              <a:rPr lang="en-GB" sz="2000" dirty="0">
                <a:latin typeface="Arial" panose="020B0604020202020204" pitchFamily="34" charset="0"/>
                <a:cs typeface="Arial" panose="020B0604020202020204" pitchFamily="34" charset="0"/>
              </a:rPr>
              <a:t>Cereal bars often contain high levels of free sugars* too, so remember to check the label. </a:t>
            </a:r>
          </a:p>
          <a:p>
            <a:pPr defTabSz="685800">
              <a:spcBef>
                <a:spcPts val="0"/>
              </a:spcBef>
              <a:buFont typeface="Wingdings" panose="05000000000000000000" pitchFamily="2" charset="2"/>
              <a:buChar char="§"/>
              <a:defRPr/>
            </a:pPr>
            <a:r>
              <a:rPr lang="en-GB" sz="2000" dirty="0">
                <a:latin typeface="Arial" panose="020B0604020202020204" pitchFamily="34" charset="0"/>
                <a:cs typeface="Arial" panose="020B0604020202020204" pitchFamily="34" charset="0"/>
              </a:rPr>
              <a:t>Swap flavoured or corner-style yoghurts for low fat, lower sugar yoghurts, adding fresh fruit for variety</a:t>
            </a:r>
          </a:p>
          <a:p>
            <a:pPr marL="0" indent="0" defTabSz="685800">
              <a:spcBef>
                <a:spcPts val="0"/>
              </a:spcBef>
              <a:buNone/>
              <a:defRPr/>
            </a:pPr>
            <a:r>
              <a:rPr lang="en-GB" sz="2000" dirty="0">
                <a:latin typeface="Arial" panose="020B0604020202020204" pitchFamily="34" charset="0"/>
                <a:cs typeface="Arial" panose="020B0604020202020204" pitchFamily="34" charset="0"/>
              </a:rPr>
              <a:t>                                                           </a:t>
            </a:r>
            <a:r>
              <a:rPr lang="en-GB" sz="2000" b="0" dirty="0">
                <a:solidFill>
                  <a:schemeClr val="tx1"/>
                </a:solidFill>
                <a:latin typeface="Arial" panose="020B0604020202020204" pitchFamily="34" charset="0"/>
                <a:cs typeface="Arial" panose="020B0604020202020204" pitchFamily="34" charset="0"/>
              </a:rPr>
              <a:t>(Public Health England, 2018)</a:t>
            </a:r>
            <a:endParaRPr lang="en-US" sz="2000" dirty="0"/>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755576" y="332656"/>
            <a:ext cx="7886700" cy="994172"/>
          </a:xfrm>
        </p:spPr>
        <p:txBody>
          <a:bodyPr/>
          <a:lstStyle/>
          <a:p>
            <a:pPr algn="ctr"/>
            <a:r>
              <a:rPr lang="en-US" b="1" dirty="0">
                <a:solidFill>
                  <a:schemeClr val="tx1"/>
                </a:solidFill>
                <a:latin typeface="Arial" panose="020B0604020202020204" pitchFamily="34" charset="0"/>
                <a:cs typeface="Arial" panose="020B0604020202020204" pitchFamily="34" charset="0"/>
              </a:rPr>
              <a:t>Cutting down on sugar</a:t>
            </a:r>
          </a:p>
        </p:txBody>
      </p:sp>
    </p:spTree>
    <p:extLst>
      <p:ext uri="{BB962C8B-B14F-4D97-AF65-F5344CB8AC3E}">
        <p14:creationId xmlns:p14="http://schemas.microsoft.com/office/powerpoint/2010/main" val="15949137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255126" y="1906087"/>
            <a:ext cx="7141937" cy="3504556"/>
          </a:xfrm>
        </p:spPr>
        <p:txBody>
          <a:bodyPr>
            <a:normAutofit/>
          </a:bodyPr>
          <a:lstStyle/>
          <a:p>
            <a:pPr marL="0" indent="0" defTabSz="685800">
              <a:lnSpc>
                <a:spcPct val="90000"/>
              </a:lnSpc>
              <a:spcBef>
                <a:spcPts val="750"/>
              </a:spcBef>
              <a:buNone/>
              <a:defRPr/>
            </a:pPr>
            <a:r>
              <a:rPr lang="en-GB" sz="2100" dirty="0">
                <a:latin typeface="Arial" panose="020B0604020202020204" pitchFamily="34" charset="0"/>
                <a:cs typeface="Arial" panose="020B0604020202020204" pitchFamily="34" charset="0"/>
              </a:rPr>
              <a:t>Working in groups, research the term “free sugar” and</a:t>
            </a: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defTabSz="685800">
              <a:lnSpc>
                <a:spcPct val="90000"/>
              </a:lnSpc>
              <a:spcBef>
                <a:spcPts val="750"/>
              </a:spcBef>
              <a:buNone/>
              <a:defRPr/>
            </a:pPr>
            <a:endParaRPr lang="en-GB" sz="2100" dirty="0">
              <a:latin typeface="Arial" panose="020B0604020202020204" pitchFamily="34" charset="0"/>
              <a:cs typeface="Arial" panose="020B0604020202020204" pitchFamily="34" charset="0"/>
            </a:endParaRPr>
          </a:p>
          <a:p>
            <a:pPr marL="0" indent="0" algn="ctr" defTabSz="685800">
              <a:spcBef>
                <a:spcPts val="0"/>
              </a:spcBef>
              <a:buNone/>
              <a:defRPr/>
            </a:pPr>
            <a:r>
              <a:rPr lang="en-GB" sz="2100" dirty="0">
                <a:latin typeface="Arial" panose="020B0604020202020204" pitchFamily="34" charset="0"/>
                <a:cs typeface="Arial" panose="020B0604020202020204" pitchFamily="34" charset="0"/>
              </a:rPr>
              <a:t>Feedback your findings to the whole class</a:t>
            </a:r>
          </a:p>
          <a:p>
            <a:endParaRPr lang="en-US" dirty="0"/>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748897" y="332656"/>
            <a:ext cx="7886700" cy="994172"/>
          </a:xfrm>
        </p:spPr>
        <p:txBody>
          <a:bodyPr/>
          <a:lstStyle/>
          <a:p>
            <a:pPr algn="ctr"/>
            <a:r>
              <a:rPr lang="en-GB" sz="3600" b="1" dirty="0">
                <a:latin typeface="Arial" panose="020B0604020202020204" pitchFamily="34" charset="0"/>
                <a:cs typeface="Arial" panose="020B0604020202020204" pitchFamily="34" charset="0"/>
              </a:rPr>
              <a:t>Activity </a:t>
            </a:r>
            <a:endParaRPr lang="en-GB" sz="33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354888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F92D0-D724-73B4-C8C4-E9A5E2612A4A}"/>
              </a:ext>
            </a:extLst>
          </p:cNvPr>
          <p:cNvSpPr>
            <a:spLocks noGrp="1"/>
          </p:cNvSpPr>
          <p:nvPr>
            <p:ph type="title"/>
          </p:nvPr>
        </p:nvSpPr>
        <p:spPr/>
        <p:txBody>
          <a:bodyPr/>
          <a:lstStyle/>
          <a:p>
            <a:pPr algn="ctr"/>
            <a:r>
              <a:rPr lang="en-GB" b="1" dirty="0">
                <a:solidFill>
                  <a:schemeClr val="tx1"/>
                </a:solidFill>
                <a:latin typeface="Arial" panose="020B0604020202020204" pitchFamily="34" charset="0"/>
                <a:cs typeface="Arial" panose="020B0604020202020204" pitchFamily="34" charset="0"/>
              </a:rPr>
              <a:t>Free sugars </a:t>
            </a:r>
          </a:p>
        </p:txBody>
      </p:sp>
      <p:sp>
        <p:nvSpPr>
          <p:cNvPr id="5" name="TextBox 4">
            <a:extLst>
              <a:ext uri="{FF2B5EF4-FFF2-40B4-BE49-F238E27FC236}">
                <a16:creationId xmlns:a16="http://schemas.microsoft.com/office/drawing/2014/main" id="{E34706FA-01F7-4FA6-F213-48F91AC38105}"/>
              </a:ext>
            </a:extLst>
          </p:cNvPr>
          <p:cNvSpPr txBox="1"/>
          <p:nvPr/>
        </p:nvSpPr>
        <p:spPr>
          <a:xfrm>
            <a:off x="1075217" y="1700808"/>
            <a:ext cx="6993566" cy="3108543"/>
          </a:xfrm>
          <a:prstGeom prst="rect">
            <a:avLst/>
          </a:prstGeom>
          <a:noFill/>
        </p:spPr>
        <p:txBody>
          <a:bodyPr wrap="square">
            <a:spAutoFit/>
          </a:bodyPr>
          <a:lstStyle/>
          <a:p>
            <a:pPr defTabSz="685800">
              <a:defRPr/>
            </a:pPr>
            <a:r>
              <a:rPr lang="en-GB" sz="2800" dirty="0">
                <a:solidFill>
                  <a:prstClr val="black"/>
                </a:solidFill>
                <a:latin typeface="Arial" panose="020B0604020202020204" pitchFamily="34" charset="0"/>
                <a:cs typeface="Arial" panose="020B0604020202020204" pitchFamily="34" charset="0"/>
              </a:rPr>
              <a:t>Free sugars - Any sugar added to food or drink products by the manufacturer, cook or consumer including those naturally found in honey, syrups and unsweetened fruit juice.</a:t>
            </a:r>
          </a:p>
          <a:p>
            <a:pPr defTabSz="685800">
              <a:defRPr/>
            </a:pPr>
            <a:endParaRPr lang="en-GB" sz="2800" dirty="0">
              <a:solidFill>
                <a:prstClr val="black"/>
              </a:solidFill>
              <a:latin typeface="Arial" panose="020B0604020202020204" pitchFamily="34" charset="0"/>
              <a:cs typeface="Arial" panose="020B0604020202020204" pitchFamily="34" charset="0"/>
            </a:endParaRPr>
          </a:p>
          <a:p>
            <a:pPr defTabSz="685800">
              <a:defRPr/>
            </a:pPr>
            <a:r>
              <a:rPr lang="en-GB" sz="2800" dirty="0">
                <a:solidFill>
                  <a:prstClr val="black"/>
                </a:solidFill>
                <a:latin typeface="Arial" panose="020B0604020202020204" pitchFamily="34" charset="0"/>
                <a:cs typeface="Arial" panose="020B0604020202020204" pitchFamily="34" charset="0"/>
              </a:rPr>
              <a:t>                     (Public Health England, 2018)</a:t>
            </a:r>
          </a:p>
        </p:txBody>
      </p:sp>
    </p:spTree>
    <p:extLst>
      <p:ext uri="{BB962C8B-B14F-4D97-AF65-F5344CB8AC3E}">
        <p14:creationId xmlns:p14="http://schemas.microsoft.com/office/powerpoint/2010/main" val="24579436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92073-EDAF-C859-FEF2-BBAB14131DBC}"/>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Activity </a:t>
            </a:r>
          </a:p>
        </p:txBody>
      </p:sp>
      <p:sp>
        <p:nvSpPr>
          <p:cNvPr id="5" name="TextBox 4">
            <a:extLst>
              <a:ext uri="{FF2B5EF4-FFF2-40B4-BE49-F238E27FC236}">
                <a16:creationId xmlns:a16="http://schemas.microsoft.com/office/drawing/2014/main" id="{4D15C65D-C2B1-F0FB-9C6B-A2F55AD956A9}"/>
              </a:ext>
            </a:extLst>
          </p:cNvPr>
          <p:cNvSpPr txBox="1"/>
          <p:nvPr/>
        </p:nvSpPr>
        <p:spPr>
          <a:xfrm>
            <a:off x="1202807" y="1605424"/>
            <a:ext cx="6738385" cy="3647152"/>
          </a:xfrm>
          <a:prstGeom prst="rect">
            <a:avLst/>
          </a:prstGeom>
          <a:noFill/>
        </p:spPr>
        <p:txBody>
          <a:bodyPr wrap="square">
            <a:spAutoFit/>
          </a:bodyPr>
          <a:lstStyle/>
          <a:p>
            <a:r>
              <a:rPr lang="en-GB" sz="2100" dirty="0">
                <a:latin typeface="Arial" panose="020B0604020202020204" pitchFamily="34" charset="0"/>
                <a:cs typeface="Arial" panose="020B0604020202020204" pitchFamily="34" charset="0"/>
              </a:rPr>
              <a:t>Working in groups, </a:t>
            </a:r>
          </a:p>
          <a:p>
            <a:endParaRPr lang="en-GB" sz="2100" dirty="0">
              <a:latin typeface="Arial" panose="020B0604020202020204" pitchFamily="34" charset="0"/>
              <a:cs typeface="Arial" panose="020B0604020202020204" pitchFamily="34" charset="0"/>
            </a:endParaRPr>
          </a:p>
          <a:p>
            <a:r>
              <a:rPr lang="en-GB" sz="2100" dirty="0">
                <a:latin typeface="Arial" panose="020B0604020202020204" pitchFamily="34" charset="0"/>
                <a:cs typeface="Arial" panose="020B0604020202020204" pitchFamily="34" charset="0"/>
              </a:rPr>
              <a:t>Research why Obesity is a problem in the UK</a:t>
            </a:r>
          </a:p>
          <a:p>
            <a:endParaRPr lang="en-GB" sz="2100" dirty="0">
              <a:latin typeface="Arial" panose="020B0604020202020204" pitchFamily="34" charset="0"/>
              <a:cs typeface="Arial" panose="020B0604020202020204" pitchFamily="34" charset="0"/>
            </a:endParaRPr>
          </a:p>
          <a:p>
            <a:r>
              <a:rPr lang="en-GB" sz="2100" dirty="0">
                <a:latin typeface="Arial" panose="020B0604020202020204" pitchFamily="34" charset="0"/>
                <a:cs typeface="Arial" panose="020B0604020202020204" pitchFamily="34" charset="0"/>
              </a:rPr>
              <a:t>What are the short and long term effect of Obesity?</a:t>
            </a:r>
          </a:p>
          <a:p>
            <a:endParaRPr lang="en-GB" sz="2100" dirty="0">
              <a:latin typeface="Arial" panose="020B0604020202020204" pitchFamily="34" charset="0"/>
              <a:cs typeface="Arial" panose="020B0604020202020204" pitchFamily="34" charset="0"/>
            </a:endParaRPr>
          </a:p>
          <a:p>
            <a:r>
              <a:rPr lang="en-GB" sz="2100" dirty="0">
                <a:latin typeface="Arial" panose="020B0604020202020204" pitchFamily="34" charset="0"/>
                <a:cs typeface="Arial" panose="020B0604020202020204" pitchFamily="34" charset="0"/>
              </a:rPr>
              <a:t>Research three campaigns needed to help people with a nutrition problems</a:t>
            </a:r>
          </a:p>
          <a:p>
            <a:endParaRPr lang="en-GB" sz="2100" dirty="0">
              <a:latin typeface="Arial" panose="020B0604020202020204" pitchFamily="34" charset="0"/>
              <a:cs typeface="Arial" panose="020B0604020202020204" pitchFamily="34" charset="0"/>
            </a:endParaRPr>
          </a:p>
          <a:p>
            <a:pPr algn="ctr"/>
            <a:r>
              <a:rPr lang="en-GB" sz="2100" b="1" dirty="0">
                <a:latin typeface="Arial" panose="020B0604020202020204" pitchFamily="34" charset="0"/>
                <a:cs typeface="Arial" panose="020B0604020202020204" pitchFamily="34" charset="0"/>
              </a:rPr>
              <a:t>Feedback your findings to the whole class</a:t>
            </a:r>
          </a:p>
          <a:p>
            <a:endParaRPr lang="en-GB" sz="2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096948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8E310F-AC0F-6247-A1A3-D83D22A66EFE}"/>
              </a:ext>
            </a:extLst>
          </p:cNvPr>
          <p:cNvSpPr>
            <a:spLocks noGrp="1"/>
          </p:cNvSpPr>
          <p:nvPr>
            <p:ph type="body" sz="half" idx="4294967295"/>
          </p:nvPr>
        </p:nvSpPr>
        <p:spPr>
          <a:xfrm>
            <a:off x="1255126" y="1906087"/>
            <a:ext cx="7141937" cy="3504556"/>
          </a:xfrm>
        </p:spPr>
        <p:txBody>
          <a:bodyPr>
            <a:normAutofit/>
          </a:bodyPr>
          <a:lstStyle/>
          <a:p>
            <a:pPr marL="0" indent="0" defTabSz="685800">
              <a:spcBef>
                <a:spcPts val="0"/>
              </a:spcBef>
              <a:buNone/>
              <a:defRPr/>
            </a:pPr>
            <a:r>
              <a:rPr lang="en-GB" sz="2400" dirty="0">
                <a:solidFill>
                  <a:prstClr val="black"/>
                </a:solidFill>
                <a:latin typeface="Arial" panose="020B0604020202020204" pitchFamily="34" charset="0"/>
                <a:cs typeface="Arial" panose="020B0604020202020204" pitchFamily="34" charset="0"/>
              </a:rPr>
              <a:t>Watch the video and make notes then discuss </a:t>
            </a:r>
          </a:p>
          <a:p>
            <a:pPr marL="0" indent="0" defTabSz="685800">
              <a:spcBef>
                <a:spcPts val="0"/>
              </a:spcBef>
              <a:buNone/>
              <a:defRPr/>
            </a:pPr>
            <a:endParaRPr lang="en-GB" sz="2400" dirty="0">
              <a:solidFill>
                <a:prstClr val="black"/>
              </a:solidFill>
              <a:latin typeface="Arial" panose="020B0604020202020204" pitchFamily="34" charset="0"/>
              <a:cs typeface="Arial" panose="020B0604020202020204" pitchFamily="34" charset="0"/>
            </a:endParaRPr>
          </a:p>
          <a:p>
            <a:pPr marL="0" indent="0" algn="ctr" defTabSz="685800">
              <a:spcBef>
                <a:spcPts val="0"/>
              </a:spcBef>
              <a:buNone/>
              <a:defRPr/>
            </a:pPr>
            <a:endParaRPr lang="en-GB" sz="2400" dirty="0">
              <a:solidFill>
                <a:prstClr val="black"/>
              </a:solidFill>
              <a:latin typeface="Arial" panose="020B0604020202020204" pitchFamily="34" charset="0"/>
              <a:cs typeface="Arial" panose="020B0604020202020204" pitchFamily="34" charset="0"/>
            </a:endParaRPr>
          </a:p>
          <a:p>
            <a:pPr marL="0" indent="0" algn="ctr" defTabSz="685800">
              <a:spcBef>
                <a:spcPts val="0"/>
              </a:spcBef>
              <a:buNone/>
              <a:defRPr/>
            </a:pPr>
            <a:r>
              <a:rPr lang="en-GB" sz="2400" dirty="0">
                <a:solidFill>
                  <a:prstClr val="black"/>
                </a:solidFill>
                <a:latin typeface="Arial" panose="020B0604020202020204" pitchFamily="34" charset="0"/>
                <a:cs typeface="Arial" panose="020B0604020202020204" pitchFamily="34" charset="0"/>
                <a:hlinkClick r:id="rId3"/>
              </a:rPr>
              <a:t>https://www.youtube.com/watch?v=Pp6MX1ZksZo</a:t>
            </a:r>
            <a:endParaRPr lang="en-GB" sz="2400" dirty="0">
              <a:solidFill>
                <a:prstClr val="black"/>
              </a:solidFill>
              <a:latin typeface="Arial" panose="020B0604020202020204" pitchFamily="34" charset="0"/>
              <a:cs typeface="Arial" panose="020B0604020202020204" pitchFamily="34" charset="0"/>
            </a:endParaRPr>
          </a:p>
          <a:p>
            <a:pPr marL="0" indent="0" algn="ctr" defTabSz="685800">
              <a:spcBef>
                <a:spcPts val="0"/>
              </a:spcBef>
              <a:buNone/>
              <a:defRPr/>
            </a:pPr>
            <a:endParaRPr lang="en-GB" sz="2400" dirty="0">
              <a:solidFill>
                <a:prstClr val="black"/>
              </a:solidFill>
              <a:latin typeface="Arial" panose="020B0604020202020204" pitchFamily="34" charset="0"/>
              <a:cs typeface="Arial" panose="020B0604020202020204" pitchFamily="34" charset="0"/>
            </a:endParaRPr>
          </a:p>
          <a:p>
            <a:pPr marL="0" indent="0" algn="ctr" defTabSz="685800">
              <a:spcBef>
                <a:spcPts val="0"/>
              </a:spcBef>
              <a:buNone/>
              <a:defRPr/>
            </a:pPr>
            <a:endParaRPr lang="en-GB" sz="2400" dirty="0">
              <a:solidFill>
                <a:prstClr val="black"/>
              </a:solidFill>
              <a:latin typeface="Arial" panose="020B0604020202020204" pitchFamily="34" charset="0"/>
              <a:cs typeface="Arial" panose="020B0604020202020204" pitchFamily="34" charset="0"/>
            </a:endParaRPr>
          </a:p>
          <a:p>
            <a:pPr marL="0" indent="0" algn="ctr" defTabSz="685800">
              <a:spcBef>
                <a:spcPts val="0"/>
              </a:spcBef>
              <a:buNone/>
              <a:defRPr/>
            </a:pPr>
            <a:r>
              <a:rPr lang="en-GB" sz="2400" dirty="0">
                <a:solidFill>
                  <a:prstClr val="black"/>
                </a:solidFill>
                <a:latin typeface="Arial" panose="020B0604020202020204" pitchFamily="34" charset="0"/>
                <a:cs typeface="Arial" panose="020B0604020202020204" pitchFamily="34" charset="0"/>
              </a:rPr>
              <a:t>Feedback your findings to the whole class</a:t>
            </a:r>
          </a:p>
          <a:p>
            <a:endParaRPr lang="en-US" dirty="0"/>
          </a:p>
        </p:txBody>
      </p:sp>
      <p:sp>
        <p:nvSpPr>
          <p:cNvPr id="4" name="Title 3">
            <a:extLst>
              <a:ext uri="{FF2B5EF4-FFF2-40B4-BE49-F238E27FC236}">
                <a16:creationId xmlns:a16="http://schemas.microsoft.com/office/drawing/2014/main" id="{16AD988C-A2F9-154E-B3F3-B48F68581676}"/>
              </a:ext>
            </a:extLst>
          </p:cNvPr>
          <p:cNvSpPr>
            <a:spLocks noGrp="1"/>
          </p:cNvSpPr>
          <p:nvPr>
            <p:ph type="title"/>
          </p:nvPr>
        </p:nvSpPr>
        <p:spPr>
          <a:xfrm>
            <a:off x="755576" y="443313"/>
            <a:ext cx="7886700" cy="994172"/>
          </a:xfrm>
        </p:spPr>
        <p:txBody>
          <a:bodyPr/>
          <a:lstStyle/>
          <a:p>
            <a:pPr algn="ctr"/>
            <a:r>
              <a:rPr lang="en-GB" sz="3600" b="1" dirty="0">
                <a:latin typeface="Arial" panose="020B0604020202020204" pitchFamily="34" charset="0"/>
                <a:cs typeface="Arial" panose="020B0604020202020204" pitchFamily="34" charset="0"/>
              </a:rPr>
              <a:t>Activity </a:t>
            </a:r>
            <a:endParaRPr lang="en-GB" sz="33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59972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1D529-E4B8-BEFE-F1C7-065730AB166E}"/>
              </a:ext>
            </a:extLst>
          </p:cNvPr>
          <p:cNvSpPr>
            <a:spLocks noGrp="1"/>
          </p:cNvSpPr>
          <p:nvPr>
            <p:ph type="title"/>
          </p:nvPr>
        </p:nvSpPr>
        <p:spPr/>
        <p:txBody>
          <a:bodyPr/>
          <a:lstStyle/>
          <a:p>
            <a:r>
              <a:rPr lang="en-GB" b="1">
                <a:solidFill>
                  <a:schemeClr val="tx1"/>
                </a:solidFill>
                <a:latin typeface="Arial" panose="020B0604020202020204" pitchFamily="34" charset="0"/>
                <a:cs typeface="Arial" panose="020B0604020202020204" pitchFamily="34" charset="0"/>
              </a:rPr>
              <a:t>Further Reading</a:t>
            </a:r>
            <a:endParaRPr lang="en-GB" b="1" dirty="0">
              <a:solidFill>
                <a:schemeClr val="tx1"/>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54CA2186-80A8-A59F-57F0-4D205491502E}"/>
              </a:ext>
            </a:extLst>
          </p:cNvPr>
          <p:cNvSpPr txBox="1"/>
          <p:nvPr/>
        </p:nvSpPr>
        <p:spPr>
          <a:xfrm>
            <a:off x="1547664" y="1700808"/>
            <a:ext cx="6436604" cy="3993401"/>
          </a:xfrm>
          <a:prstGeom prst="rect">
            <a:avLst/>
          </a:prstGeom>
          <a:noFill/>
        </p:spPr>
        <p:txBody>
          <a:bodyPr wrap="square">
            <a:spAutoFit/>
          </a:bodyPr>
          <a:lstStyle/>
          <a:p>
            <a:r>
              <a:rPr lang="en-GB" sz="2000" dirty="0">
                <a:latin typeface="Arial" panose="020B0604020202020204" pitchFamily="34" charset="0"/>
                <a:cs typeface="Arial" panose="020B0604020202020204" pitchFamily="34" charset="0"/>
              </a:rPr>
              <a:t>The Eatwell Guide and all supporting information are available from: </a:t>
            </a:r>
            <a:r>
              <a:rPr lang="en-GB" sz="2000" dirty="0">
                <a:latin typeface="Arial" panose="020B0604020202020204" pitchFamily="34" charset="0"/>
                <a:cs typeface="Arial" panose="020B0604020202020204" pitchFamily="34" charset="0"/>
                <a:hlinkClick r:id="rId2"/>
              </a:rPr>
              <a:t>https://www.gov.uk/government/publications/the-eatwell-guide</a:t>
            </a:r>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NHS (2021) www.nhs.uk/change4life/Pages/ change-for-life.aspx</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World Health Organisation. Diet, nutrition and the prevention of chronic diseases. 2003. Available from: </a:t>
            </a:r>
            <a:r>
              <a:rPr lang="en-GB" sz="2000" dirty="0">
                <a:latin typeface="Arial" panose="020B0604020202020204" pitchFamily="34" charset="0"/>
                <a:cs typeface="Arial" panose="020B0604020202020204" pitchFamily="34" charset="0"/>
                <a:hlinkClick r:id="rId3"/>
              </a:rPr>
              <a:t>http://whqlibdoc.who.int/trs/WHO_TRS_916.pd</a:t>
            </a:r>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1350" dirty="0"/>
          </a:p>
        </p:txBody>
      </p:sp>
    </p:spTree>
    <p:extLst>
      <p:ext uri="{BB962C8B-B14F-4D97-AF65-F5344CB8AC3E}">
        <p14:creationId xmlns:p14="http://schemas.microsoft.com/office/powerpoint/2010/main" val="323224822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f856874f-9946-48cd-ac29-4cb76853c4c1"/>
    <ds:schemaRef ds:uri="http://www.w3.org/XML/1998/namespace"/>
    <ds:schemaRef ds:uri="http://purl.org/dc/dcmitype/"/>
  </ds:schemaRefs>
</ds:datastoreItem>
</file>

<file path=customXml/itemProps2.xml><?xml version="1.0" encoding="utf-8"?>
<ds:datastoreItem xmlns:ds="http://schemas.openxmlformats.org/officeDocument/2006/customXml" ds:itemID="{03D7929B-5B4C-4CAE-8D27-458BB31CA3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1765</Words>
  <Application>Microsoft Office PowerPoint</Application>
  <PresentationFormat>On-screen Show (4:3)</PresentationFormat>
  <Paragraphs>228</Paragraphs>
  <Slides>37</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Myriad Pro</vt:lpstr>
      <vt:lpstr>Arial</vt:lpstr>
      <vt:lpstr>Calibri</vt:lpstr>
      <vt:lpstr>Montserrat SemiBold</vt:lpstr>
      <vt:lpstr>Wingdings</vt:lpstr>
      <vt:lpstr>20140311PresentationUWTSDTemplate</vt:lpstr>
      <vt:lpstr>  Community Care and Management of Longer-term Conditions     Semester 1       2021/22</vt:lpstr>
      <vt:lpstr>UK National Guideline for Nutrition</vt:lpstr>
      <vt:lpstr>Learning outcomes</vt:lpstr>
      <vt:lpstr>Module Summary</vt:lpstr>
      <vt:lpstr>Aims of the Session</vt:lpstr>
      <vt:lpstr>What is Nutrition?</vt:lpstr>
      <vt:lpstr>Nutrition</vt:lpstr>
      <vt:lpstr>Nutrition</vt:lpstr>
      <vt:lpstr>Nutrition</vt:lpstr>
      <vt:lpstr>Activity </vt:lpstr>
      <vt:lpstr>What is Eatwell Guide?</vt:lpstr>
      <vt:lpstr>Eatwell Guide </vt:lpstr>
      <vt:lpstr>Eatwell Guide </vt:lpstr>
      <vt:lpstr>Eatwell Guide </vt:lpstr>
      <vt:lpstr>Eatwell Guide </vt:lpstr>
      <vt:lpstr>Activity 1</vt:lpstr>
      <vt:lpstr>Activity 2</vt:lpstr>
      <vt:lpstr>Activity </vt:lpstr>
      <vt:lpstr>What are calories?</vt:lpstr>
      <vt:lpstr>Calories</vt:lpstr>
      <vt:lpstr>Calories</vt:lpstr>
      <vt:lpstr>Activity </vt:lpstr>
      <vt:lpstr>What are the UK nutritional guidelines based on?</vt:lpstr>
      <vt:lpstr>Daily energy requirements</vt:lpstr>
      <vt:lpstr>Daily energy requirements</vt:lpstr>
      <vt:lpstr>PowerPoint Presentation</vt:lpstr>
      <vt:lpstr>Guided Daily Allowance </vt:lpstr>
      <vt:lpstr>Activity 5</vt:lpstr>
      <vt:lpstr>Activity 6</vt:lpstr>
      <vt:lpstr>Cutting down on sugar</vt:lpstr>
      <vt:lpstr>Cutting down on sugar</vt:lpstr>
      <vt:lpstr>Cutting down on sugar</vt:lpstr>
      <vt:lpstr>Activity </vt:lpstr>
      <vt:lpstr>Free sugars </vt:lpstr>
      <vt:lpstr>Activity </vt:lpstr>
      <vt:lpstr>Activity </vt:lpstr>
      <vt:lpstr>Further 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Aishat Bakre</cp:lastModifiedBy>
  <cp:revision>34</cp:revision>
  <dcterms:created xsi:type="dcterms:W3CDTF">2015-04-14T15:21:28Z</dcterms:created>
  <dcterms:modified xsi:type="dcterms:W3CDTF">2022-10-12T10:46:14Z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