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</p:sldIdLst>
  <p:sldSz cx="12192000" cy="6858000"/>
  <p:notesSz cx="6858000" cy="9144000"/>
  <p:defaultTextStyle>
    <a:defPPr rtl="0">
      <a:defRPr lang="bg-BG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AA761C-D51F-5246-DE5D-24DD0BB9151F}" v="27" dt="2022-08-15T22:55:56.878"/>
    <p1510:client id="{91BABADC-3105-4540-9A1A-CA4465631BD5}" v="162" dt="2022-08-14T22:01:41.525"/>
    <p1510:client id="{E3D125EA-C6D6-4A66-B0F2-5BD78595F219}" v="336" dt="2022-08-15T21:49:27.078"/>
    <p1510:client id="{ECB03D9B-A2C3-AE07-BA24-F96D2614D0A8}" v="1606" dt="2022-08-15T22:35:33.1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3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lviya Petkova (2131598)" userId="S::2131598@student.uwtsd.ac.uk::51bf2c52-7823-4a28-ad98-fcccf21f0c7f" providerId="AD" clId="Web-{E3D125EA-C6D6-4A66-B0F2-5BD78595F219}"/>
    <pc:docChg chg="addSld modSld">
      <pc:chgData name="Silviya Petkova (2131598)" userId="S::2131598@student.uwtsd.ac.uk::51bf2c52-7823-4a28-ad98-fcccf21f0c7f" providerId="AD" clId="Web-{E3D125EA-C6D6-4A66-B0F2-5BD78595F219}" dt="2022-08-15T21:49:27.078" v="337" actId="20577"/>
      <pc:docMkLst>
        <pc:docMk/>
      </pc:docMkLst>
      <pc:sldChg chg="addSp delSp modSp mod setBg setClrOvrMap">
        <pc:chgData name="Silviya Petkova (2131598)" userId="S::2131598@student.uwtsd.ac.uk::51bf2c52-7823-4a28-ad98-fcccf21f0c7f" providerId="AD" clId="Web-{E3D125EA-C6D6-4A66-B0F2-5BD78595F219}" dt="2022-08-15T21:49:27.078" v="337" actId="20577"/>
        <pc:sldMkLst>
          <pc:docMk/>
          <pc:sldMk cId="2234359649" sldId="257"/>
        </pc:sldMkLst>
        <pc:spChg chg="mod">
          <ac:chgData name="Silviya Petkova (2131598)" userId="S::2131598@student.uwtsd.ac.uk::51bf2c52-7823-4a28-ad98-fcccf21f0c7f" providerId="AD" clId="Web-{E3D125EA-C6D6-4A66-B0F2-5BD78595F219}" dt="2022-08-15T21:49:27.078" v="337" actId="20577"/>
          <ac:spMkLst>
            <pc:docMk/>
            <pc:sldMk cId="2234359649" sldId="257"/>
            <ac:spMk id="2" creationId="{563F15F3-536C-8DFE-71C9-ED45309069FD}"/>
          </ac:spMkLst>
        </pc:spChg>
        <pc:spChg chg="del mod ord">
          <ac:chgData name="Silviya Petkova (2131598)" userId="S::2131598@student.uwtsd.ac.uk::51bf2c52-7823-4a28-ad98-fcccf21f0c7f" providerId="AD" clId="Web-{E3D125EA-C6D6-4A66-B0F2-5BD78595F219}" dt="2022-08-15T21:49:02.967" v="332"/>
          <ac:spMkLst>
            <pc:docMk/>
            <pc:sldMk cId="2234359649" sldId="257"/>
            <ac:spMk id="3" creationId="{C7FF3D69-30AF-5433-6848-53A696738663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18.231" v="323"/>
          <ac:spMkLst>
            <pc:docMk/>
            <pc:sldMk cId="2234359649" sldId="257"/>
            <ac:spMk id="9" creationId="{37B5A23F-7276-435D-91DA-09104D77774D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18.231" v="323"/>
          <ac:spMkLst>
            <pc:docMk/>
            <pc:sldMk cId="2234359649" sldId="257"/>
            <ac:spMk id="11" creationId="{2F3ECD7F-BF61-4CB1-AA15-464BB771E778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18.231" v="323"/>
          <ac:spMkLst>
            <pc:docMk/>
            <pc:sldMk cId="2234359649" sldId="257"/>
            <ac:spMk id="13" creationId="{966F1B29-3A08-4DB7-9F92-4C09B3BCFF14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18.231" v="323"/>
          <ac:spMkLst>
            <pc:docMk/>
            <pc:sldMk cId="2234359649" sldId="257"/>
            <ac:spMk id="15" creationId="{44A5AAD1-9616-4E1C-B3AC-E5497A6A3C2A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20.840" v="325"/>
          <ac:spMkLst>
            <pc:docMk/>
            <pc:sldMk cId="2234359649" sldId="257"/>
            <ac:spMk id="17" creationId="{763516C8-F227-4B77-9AA7-61B9A0B78253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20.840" v="325"/>
          <ac:spMkLst>
            <pc:docMk/>
            <pc:sldMk cId="2234359649" sldId="257"/>
            <ac:spMk id="18" creationId="{D91B420C-C4C8-44DF-96B2-FBD1014646FE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8:20.840" v="325"/>
          <ac:spMkLst>
            <pc:docMk/>
            <pc:sldMk cId="2234359649" sldId="257"/>
            <ac:spMk id="19" creationId="{070928B1-3E69-44AC-A1EE-B4E4270A7A51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8:20.840" v="326"/>
          <ac:spMkLst>
            <pc:docMk/>
            <pc:sldMk cId="2234359649" sldId="257"/>
            <ac:spMk id="21" creationId="{37B5A23F-7276-435D-91DA-09104D77774D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8:20.840" v="326"/>
          <ac:spMkLst>
            <pc:docMk/>
            <pc:sldMk cId="2234359649" sldId="257"/>
            <ac:spMk id="22" creationId="{2F3ECD7F-BF61-4CB1-AA15-464BB771E778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8:20.840" v="326"/>
          <ac:spMkLst>
            <pc:docMk/>
            <pc:sldMk cId="2234359649" sldId="257"/>
            <ac:spMk id="23" creationId="{966F1B29-3A08-4DB7-9F92-4C09B3BCFF14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8:20.840" v="326"/>
          <ac:spMkLst>
            <pc:docMk/>
            <pc:sldMk cId="2234359649" sldId="257"/>
            <ac:spMk id="24" creationId="{44A5AAD1-9616-4E1C-B3AC-E5497A6A3C2A}"/>
          </ac:spMkLst>
        </pc:spChg>
        <pc:graphicFrameChg chg="add">
          <ac:chgData name="Silviya Petkova (2131598)" userId="S::2131598@student.uwtsd.ac.uk::51bf2c52-7823-4a28-ad98-fcccf21f0c7f" providerId="AD" clId="Web-{E3D125EA-C6D6-4A66-B0F2-5BD78595F219}" dt="2022-08-15T21:49:02.967" v="332"/>
          <ac:graphicFrameMkLst>
            <pc:docMk/>
            <pc:sldMk cId="2234359649" sldId="257"/>
            <ac:graphicFrameMk id="26" creationId="{3AFD4F4D-B918-0248-9845-E0D28286630F}"/>
          </ac:graphicFrameMkLst>
        </pc:graphicFrameChg>
        <pc:picChg chg="add mod">
          <ac:chgData name="Silviya Petkova (2131598)" userId="S::2131598@student.uwtsd.ac.uk::51bf2c52-7823-4a28-ad98-fcccf21f0c7f" providerId="AD" clId="Web-{E3D125EA-C6D6-4A66-B0F2-5BD78595F219}" dt="2022-08-15T21:48:20.840" v="326"/>
          <ac:picMkLst>
            <pc:docMk/>
            <pc:sldMk cId="2234359649" sldId="257"/>
            <ac:picMk id="4" creationId="{CB3EBE96-9B7E-A68C-92EE-CDC251372C11}"/>
          </ac:picMkLst>
        </pc:picChg>
        <pc:picChg chg="add del mod">
          <ac:chgData name="Silviya Petkova (2131598)" userId="S::2131598@student.uwtsd.ac.uk::51bf2c52-7823-4a28-ad98-fcccf21f0c7f" providerId="AD" clId="Web-{E3D125EA-C6D6-4A66-B0F2-5BD78595F219}" dt="2022-08-15T21:48:46.279" v="328"/>
          <ac:picMkLst>
            <pc:docMk/>
            <pc:sldMk cId="2234359649" sldId="257"/>
            <ac:picMk id="5" creationId="{455E56B4-037E-8939-C96B-00B9B5AEEEF5}"/>
          </ac:picMkLst>
        </pc:picChg>
        <pc:picChg chg="add del mod">
          <ac:chgData name="Silviya Petkova (2131598)" userId="S::2131598@student.uwtsd.ac.uk::51bf2c52-7823-4a28-ad98-fcccf21f0c7f" providerId="AD" clId="Web-{E3D125EA-C6D6-4A66-B0F2-5BD78595F219}" dt="2022-08-15T21:48:56.967" v="331"/>
          <ac:picMkLst>
            <pc:docMk/>
            <pc:sldMk cId="2234359649" sldId="257"/>
            <ac:picMk id="6" creationId="{FD4BF6F4-5E82-ABDB-8319-2BD44C5268EB}"/>
          </ac:picMkLst>
        </pc:picChg>
      </pc:sldChg>
      <pc:sldChg chg="addSp delSp modSp new mod setBg">
        <pc:chgData name="Silviya Petkova (2131598)" userId="S::2131598@student.uwtsd.ac.uk::51bf2c52-7823-4a28-ad98-fcccf21f0c7f" providerId="AD" clId="Web-{E3D125EA-C6D6-4A66-B0F2-5BD78595F219}" dt="2022-08-15T21:47:44.667" v="320"/>
        <pc:sldMkLst>
          <pc:docMk/>
          <pc:sldMk cId="31797316" sldId="258"/>
        </pc:sldMkLst>
        <pc:spChg chg="mod">
          <ac:chgData name="Silviya Petkova (2131598)" userId="S::2131598@student.uwtsd.ac.uk::51bf2c52-7823-4a28-ad98-fcccf21f0c7f" providerId="AD" clId="Web-{E3D125EA-C6D6-4A66-B0F2-5BD78595F219}" dt="2022-08-15T21:46:56.884" v="314"/>
          <ac:spMkLst>
            <pc:docMk/>
            <pc:sldMk cId="31797316" sldId="258"/>
            <ac:spMk id="2" creationId="{BDAD991C-3A4D-1426-1B90-9CAFE3002FEC}"/>
          </ac:spMkLst>
        </pc:spChg>
        <pc:spChg chg="mod">
          <ac:chgData name="Silviya Petkova (2131598)" userId="S::2131598@student.uwtsd.ac.uk::51bf2c52-7823-4a28-ad98-fcccf21f0c7f" providerId="AD" clId="Web-{E3D125EA-C6D6-4A66-B0F2-5BD78595F219}" dt="2022-08-15T21:47:44.667" v="320"/>
          <ac:spMkLst>
            <pc:docMk/>
            <pc:sldMk cId="31797316" sldId="258"/>
            <ac:spMk id="3" creationId="{10FD562C-503D-BF1E-06D5-4DDABEEA7610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6:56.884" v="313"/>
          <ac:spMkLst>
            <pc:docMk/>
            <pc:sldMk cId="31797316" sldId="258"/>
            <ac:spMk id="9" creationId="{2B258D2B-6AC3-4B3A-A87C-FD7E6517826E}"/>
          </ac:spMkLst>
        </pc:spChg>
        <pc:spChg chg="add del">
          <ac:chgData name="Silviya Petkova (2131598)" userId="S::2131598@student.uwtsd.ac.uk::51bf2c52-7823-4a28-ad98-fcccf21f0c7f" providerId="AD" clId="Web-{E3D125EA-C6D6-4A66-B0F2-5BD78595F219}" dt="2022-08-15T21:46:56.884" v="313"/>
          <ac:spMkLst>
            <pc:docMk/>
            <pc:sldMk cId="31797316" sldId="258"/>
            <ac:spMk id="11" creationId="{8D55DD8B-9BF9-4B91-A22D-2D3F2AEFF189}"/>
          </ac:spMkLst>
        </pc:spChg>
        <pc:picChg chg="add mod ord">
          <ac:chgData name="Silviya Petkova (2131598)" userId="S::2131598@student.uwtsd.ac.uk::51bf2c52-7823-4a28-ad98-fcccf21f0c7f" providerId="AD" clId="Web-{E3D125EA-C6D6-4A66-B0F2-5BD78595F219}" dt="2022-08-15T21:47:44.667" v="320"/>
          <ac:picMkLst>
            <pc:docMk/>
            <pc:sldMk cId="31797316" sldId="258"/>
            <ac:picMk id="4" creationId="{884BE1B5-C125-2194-AD24-C3AC7254AA4A}"/>
          </ac:picMkLst>
        </pc:picChg>
        <pc:picChg chg="add mod">
          <ac:chgData name="Silviya Petkova (2131598)" userId="S::2131598@student.uwtsd.ac.uk::51bf2c52-7823-4a28-ad98-fcccf21f0c7f" providerId="AD" clId="Web-{E3D125EA-C6D6-4A66-B0F2-5BD78595F219}" dt="2022-08-15T21:47:44.667" v="320"/>
          <ac:picMkLst>
            <pc:docMk/>
            <pc:sldMk cId="31797316" sldId="258"/>
            <ac:picMk id="5" creationId="{303A6978-68D8-8A78-EDBD-B1E5EE47076D}"/>
          </ac:picMkLst>
        </pc:picChg>
      </pc:sldChg>
      <pc:sldChg chg="addSp modSp new mod setBg">
        <pc:chgData name="Silviya Petkova (2131598)" userId="S::2131598@student.uwtsd.ac.uk::51bf2c52-7823-4a28-ad98-fcccf21f0c7f" providerId="AD" clId="Web-{E3D125EA-C6D6-4A66-B0F2-5BD78595F219}" dt="2022-08-15T21:46:28.055" v="308"/>
        <pc:sldMkLst>
          <pc:docMk/>
          <pc:sldMk cId="3867471169" sldId="259"/>
        </pc:sldMkLst>
        <pc:spChg chg="mod">
          <ac:chgData name="Silviya Petkova (2131598)" userId="S::2131598@student.uwtsd.ac.uk::51bf2c52-7823-4a28-ad98-fcccf21f0c7f" providerId="AD" clId="Web-{E3D125EA-C6D6-4A66-B0F2-5BD78595F219}" dt="2022-08-15T21:46:28.055" v="308"/>
          <ac:spMkLst>
            <pc:docMk/>
            <pc:sldMk cId="3867471169" sldId="259"/>
            <ac:spMk id="2" creationId="{7899AB78-DCED-3948-812B-A5194953D367}"/>
          </ac:spMkLst>
        </pc:spChg>
        <pc:spChg chg="mod ord">
          <ac:chgData name="Silviya Petkova (2131598)" userId="S::2131598@student.uwtsd.ac.uk::51bf2c52-7823-4a28-ad98-fcccf21f0c7f" providerId="AD" clId="Web-{E3D125EA-C6D6-4A66-B0F2-5BD78595F219}" dt="2022-08-15T21:46:28.055" v="308"/>
          <ac:spMkLst>
            <pc:docMk/>
            <pc:sldMk cId="3867471169" sldId="259"/>
            <ac:spMk id="3" creationId="{9664C1E1-2038-21C5-8A91-D8EA25D1FCE3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6:28.055" v="308"/>
          <ac:spMkLst>
            <pc:docMk/>
            <pc:sldMk cId="3867471169" sldId="259"/>
            <ac:spMk id="9" creationId="{1A44C337-3893-4B29-A265-B1329150B6AA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6:28.055" v="308"/>
          <ac:spMkLst>
            <pc:docMk/>
            <pc:sldMk cId="3867471169" sldId="259"/>
            <ac:spMk id="39" creationId="{AA5CD610-ED7C-4CED-A9A1-174432C88AF8}"/>
          </ac:spMkLst>
        </pc:spChg>
        <pc:spChg chg="add">
          <ac:chgData name="Silviya Petkova (2131598)" userId="S::2131598@student.uwtsd.ac.uk::51bf2c52-7823-4a28-ad98-fcccf21f0c7f" providerId="AD" clId="Web-{E3D125EA-C6D6-4A66-B0F2-5BD78595F219}" dt="2022-08-15T21:46:28.055" v="308"/>
          <ac:spMkLst>
            <pc:docMk/>
            <pc:sldMk cId="3867471169" sldId="259"/>
            <ac:spMk id="41" creationId="{0C4379BF-8C7A-480A-BC36-DA55D92A9356}"/>
          </ac:spMkLst>
        </pc:spChg>
        <pc:grpChg chg="add">
          <ac:chgData name="Silviya Petkova (2131598)" userId="S::2131598@student.uwtsd.ac.uk::51bf2c52-7823-4a28-ad98-fcccf21f0c7f" providerId="AD" clId="Web-{E3D125EA-C6D6-4A66-B0F2-5BD78595F219}" dt="2022-08-15T21:46:28.055" v="308"/>
          <ac:grpSpMkLst>
            <pc:docMk/>
            <pc:sldMk cId="3867471169" sldId="259"/>
            <ac:grpSpMk id="11" creationId="{81E0B358-1267-4844-8B3D-B7A279B4175A}"/>
          </ac:grpSpMkLst>
        </pc:grpChg>
        <pc:grpChg chg="add">
          <ac:chgData name="Silviya Petkova (2131598)" userId="S::2131598@student.uwtsd.ac.uk::51bf2c52-7823-4a28-ad98-fcccf21f0c7f" providerId="AD" clId="Web-{E3D125EA-C6D6-4A66-B0F2-5BD78595F219}" dt="2022-08-15T21:46:28.055" v="308"/>
          <ac:grpSpMkLst>
            <pc:docMk/>
            <pc:sldMk cId="3867471169" sldId="259"/>
            <ac:grpSpMk id="25" creationId="{AF44CA9C-80E8-44E1-A79C-D6EBFC73BCA0}"/>
          </ac:grpSpMkLst>
        </pc:grpChg>
        <pc:picChg chg="add mod">
          <ac:chgData name="Silviya Petkova (2131598)" userId="S::2131598@student.uwtsd.ac.uk::51bf2c52-7823-4a28-ad98-fcccf21f0c7f" providerId="AD" clId="Web-{E3D125EA-C6D6-4A66-B0F2-5BD78595F219}" dt="2022-08-15T21:46:28.055" v="308"/>
          <ac:picMkLst>
            <pc:docMk/>
            <pc:sldMk cId="3867471169" sldId="259"/>
            <ac:picMk id="4" creationId="{5A914CDD-C2A4-9CEA-72E4-20567D5A41BA}"/>
          </ac:picMkLst>
        </pc:picChg>
      </pc:sldChg>
    </pc:docChg>
  </pc:docChgLst>
  <pc:docChgLst>
    <pc:chgData name="Silviya Petkova (2131598)" userId="S::2131598@student.uwtsd.ac.uk::51bf2c52-7823-4a28-ad98-fcccf21f0c7f" providerId="AD" clId="Web-{ECB03D9B-A2C3-AE07-BA24-F96D2614D0A8}"/>
    <pc:docChg chg="addSld modSld">
      <pc:chgData name="Silviya Petkova (2131598)" userId="S::2131598@student.uwtsd.ac.uk::51bf2c52-7823-4a28-ad98-fcccf21f0c7f" providerId="AD" clId="Web-{ECB03D9B-A2C3-AE07-BA24-F96D2614D0A8}" dt="2022-08-15T22:35:26.623" v="1615" actId="20577"/>
      <pc:docMkLst>
        <pc:docMk/>
      </pc:docMkLst>
      <pc:sldChg chg="delSp modSp mod setClrOvrMap">
        <pc:chgData name="Silviya Petkova (2131598)" userId="S::2131598@student.uwtsd.ac.uk::51bf2c52-7823-4a28-ad98-fcccf21f0c7f" providerId="AD" clId="Web-{ECB03D9B-A2C3-AE07-BA24-F96D2614D0A8}" dt="2022-08-15T21:50:21.131" v="1" actId="14100"/>
        <pc:sldMkLst>
          <pc:docMk/>
          <pc:sldMk cId="2234359649" sldId="257"/>
        </pc:sldMkLst>
        <pc:spChg chg="mod">
          <ac:chgData name="Silviya Petkova (2131598)" userId="S::2131598@student.uwtsd.ac.uk::51bf2c52-7823-4a28-ad98-fcccf21f0c7f" providerId="AD" clId="Web-{ECB03D9B-A2C3-AE07-BA24-F96D2614D0A8}" dt="2022-08-15T21:50:15.255" v="0"/>
          <ac:spMkLst>
            <pc:docMk/>
            <pc:sldMk cId="2234359649" sldId="257"/>
            <ac:spMk id="2" creationId="{563F15F3-536C-8DFE-71C9-ED45309069FD}"/>
          </ac:spMkLst>
        </pc:spChg>
        <pc:spChg chg="del">
          <ac:chgData name="Silviya Petkova (2131598)" userId="S::2131598@student.uwtsd.ac.uk::51bf2c52-7823-4a28-ad98-fcccf21f0c7f" providerId="AD" clId="Web-{ECB03D9B-A2C3-AE07-BA24-F96D2614D0A8}" dt="2022-08-15T21:50:15.255" v="0"/>
          <ac:spMkLst>
            <pc:docMk/>
            <pc:sldMk cId="2234359649" sldId="257"/>
            <ac:spMk id="21" creationId="{37B5A23F-7276-435D-91DA-09104D77774D}"/>
          </ac:spMkLst>
        </pc:spChg>
        <pc:spChg chg="del">
          <ac:chgData name="Silviya Petkova (2131598)" userId="S::2131598@student.uwtsd.ac.uk::51bf2c52-7823-4a28-ad98-fcccf21f0c7f" providerId="AD" clId="Web-{ECB03D9B-A2C3-AE07-BA24-F96D2614D0A8}" dt="2022-08-15T21:50:15.255" v="0"/>
          <ac:spMkLst>
            <pc:docMk/>
            <pc:sldMk cId="2234359649" sldId="257"/>
            <ac:spMk id="22" creationId="{2F3ECD7F-BF61-4CB1-AA15-464BB771E778}"/>
          </ac:spMkLst>
        </pc:spChg>
        <pc:spChg chg="del">
          <ac:chgData name="Silviya Petkova (2131598)" userId="S::2131598@student.uwtsd.ac.uk::51bf2c52-7823-4a28-ad98-fcccf21f0c7f" providerId="AD" clId="Web-{ECB03D9B-A2C3-AE07-BA24-F96D2614D0A8}" dt="2022-08-15T21:50:15.255" v="0"/>
          <ac:spMkLst>
            <pc:docMk/>
            <pc:sldMk cId="2234359649" sldId="257"/>
            <ac:spMk id="23" creationId="{966F1B29-3A08-4DB7-9F92-4C09B3BCFF14}"/>
          </ac:spMkLst>
        </pc:spChg>
        <pc:spChg chg="del">
          <ac:chgData name="Silviya Petkova (2131598)" userId="S::2131598@student.uwtsd.ac.uk::51bf2c52-7823-4a28-ad98-fcccf21f0c7f" providerId="AD" clId="Web-{ECB03D9B-A2C3-AE07-BA24-F96D2614D0A8}" dt="2022-08-15T21:50:15.255" v="0"/>
          <ac:spMkLst>
            <pc:docMk/>
            <pc:sldMk cId="2234359649" sldId="257"/>
            <ac:spMk id="24" creationId="{44A5AAD1-9616-4E1C-B3AC-E5497A6A3C2A}"/>
          </ac:spMkLst>
        </pc:spChg>
        <pc:graphicFrameChg chg="mod ord modGraphic">
          <ac:chgData name="Silviya Petkova (2131598)" userId="S::2131598@student.uwtsd.ac.uk::51bf2c52-7823-4a28-ad98-fcccf21f0c7f" providerId="AD" clId="Web-{ECB03D9B-A2C3-AE07-BA24-F96D2614D0A8}" dt="2022-08-15T21:50:15.255" v="0"/>
          <ac:graphicFrameMkLst>
            <pc:docMk/>
            <pc:sldMk cId="2234359649" sldId="257"/>
            <ac:graphicFrameMk id="26" creationId="{3AFD4F4D-B918-0248-9845-E0D28286630F}"/>
          </ac:graphicFrameMkLst>
        </pc:graphicFrameChg>
        <pc:picChg chg="mod">
          <ac:chgData name="Silviya Petkova (2131598)" userId="S::2131598@student.uwtsd.ac.uk::51bf2c52-7823-4a28-ad98-fcccf21f0c7f" providerId="AD" clId="Web-{ECB03D9B-A2C3-AE07-BA24-F96D2614D0A8}" dt="2022-08-15T21:50:21.131" v="1" actId="14100"/>
          <ac:picMkLst>
            <pc:docMk/>
            <pc:sldMk cId="2234359649" sldId="257"/>
            <ac:picMk id="4" creationId="{CB3EBE96-9B7E-A68C-92EE-CDC251372C11}"/>
          </ac:picMkLst>
        </pc:picChg>
      </pc:sldChg>
      <pc:sldChg chg="addSp delSp modSp new mod setBg">
        <pc:chgData name="Silviya Petkova (2131598)" userId="S::2131598@student.uwtsd.ac.uk::51bf2c52-7823-4a28-ad98-fcccf21f0c7f" providerId="AD" clId="Web-{ECB03D9B-A2C3-AE07-BA24-F96D2614D0A8}" dt="2022-08-15T22:32:15.384" v="1553" actId="20577"/>
        <pc:sldMkLst>
          <pc:docMk/>
          <pc:sldMk cId="1496595391" sldId="260"/>
        </pc:sldMkLst>
        <pc:spChg chg="mod">
          <ac:chgData name="Silviya Petkova (2131598)" userId="S::2131598@student.uwtsd.ac.uk::51bf2c52-7823-4a28-ad98-fcccf21f0c7f" providerId="AD" clId="Web-{ECB03D9B-A2C3-AE07-BA24-F96D2614D0A8}" dt="2022-08-15T22:31:46.149" v="1548"/>
          <ac:spMkLst>
            <pc:docMk/>
            <pc:sldMk cId="1496595391" sldId="260"/>
            <ac:spMk id="2" creationId="{A0A1AFC2-A284-9557-7A69-A9A03263C97F}"/>
          </ac:spMkLst>
        </pc:spChg>
        <pc:spChg chg="del mod">
          <ac:chgData name="Silviya Petkova (2131598)" userId="S::2131598@student.uwtsd.ac.uk::51bf2c52-7823-4a28-ad98-fcccf21f0c7f" providerId="AD" clId="Web-{ECB03D9B-A2C3-AE07-BA24-F96D2614D0A8}" dt="2022-08-15T22:31:46.149" v="1548"/>
          <ac:spMkLst>
            <pc:docMk/>
            <pc:sldMk cId="1496595391" sldId="260"/>
            <ac:spMk id="3" creationId="{BB18780E-0AA7-9FD9-70AA-9CECACF90DDD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46.149" v="1548"/>
          <ac:spMkLst>
            <pc:docMk/>
            <pc:sldMk cId="1496595391" sldId="260"/>
            <ac:spMk id="9" creationId="{A3D9AEEE-1CCD-43C0-BA3E-16D60A6E23C0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46.149" v="1548"/>
          <ac:spMkLst>
            <pc:docMk/>
            <pc:sldMk cId="1496595391" sldId="260"/>
            <ac:spMk id="11" creationId="{60F880A6-33D3-4EEC-A780-B73559B9F24C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46.149" v="1548"/>
          <ac:spMkLst>
            <pc:docMk/>
            <pc:sldMk cId="1496595391" sldId="260"/>
            <ac:spMk id="13" creationId="{2C6246ED-0535-4496-A8F6-1E80CC4EB853}"/>
          </ac:spMkLst>
        </pc:spChg>
        <pc:graphicFrameChg chg="add mod modGraphic">
          <ac:chgData name="Silviya Petkova (2131598)" userId="S::2131598@student.uwtsd.ac.uk::51bf2c52-7823-4a28-ad98-fcccf21f0c7f" providerId="AD" clId="Web-{ECB03D9B-A2C3-AE07-BA24-F96D2614D0A8}" dt="2022-08-15T22:32:15.384" v="1553" actId="20577"/>
          <ac:graphicFrameMkLst>
            <pc:docMk/>
            <pc:sldMk cId="1496595391" sldId="260"/>
            <ac:graphicFrameMk id="5" creationId="{B0F0261B-6428-2DB7-B193-0CF3102EE745}"/>
          </ac:graphicFrameMkLst>
        </pc:graphicFrameChg>
      </pc:sldChg>
      <pc:sldChg chg="modSp new">
        <pc:chgData name="Silviya Petkova (2131598)" userId="S::2131598@student.uwtsd.ac.uk::51bf2c52-7823-4a28-ad98-fcccf21f0c7f" providerId="AD" clId="Web-{ECB03D9B-A2C3-AE07-BA24-F96D2614D0A8}" dt="2022-08-15T22:11:43.075" v="889" actId="20577"/>
        <pc:sldMkLst>
          <pc:docMk/>
          <pc:sldMk cId="2725401853" sldId="261"/>
        </pc:sldMkLst>
        <pc:spChg chg="mod">
          <ac:chgData name="Silviya Petkova (2131598)" userId="S::2131598@student.uwtsd.ac.uk::51bf2c52-7823-4a28-ad98-fcccf21f0c7f" providerId="AD" clId="Web-{ECB03D9B-A2C3-AE07-BA24-F96D2614D0A8}" dt="2022-08-15T22:00:40.176" v="347" actId="14100"/>
          <ac:spMkLst>
            <pc:docMk/>
            <pc:sldMk cId="2725401853" sldId="261"/>
            <ac:spMk id="2" creationId="{081C8722-83ED-03DA-B3ED-C2DA8F94A589}"/>
          </ac:spMkLst>
        </pc:spChg>
        <pc:spChg chg="mod">
          <ac:chgData name="Silviya Petkova (2131598)" userId="S::2131598@student.uwtsd.ac.uk::51bf2c52-7823-4a28-ad98-fcccf21f0c7f" providerId="AD" clId="Web-{ECB03D9B-A2C3-AE07-BA24-F96D2614D0A8}" dt="2022-08-15T22:11:43.075" v="889" actId="20577"/>
          <ac:spMkLst>
            <pc:docMk/>
            <pc:sldMk cId="2725401853" sldId="261"/>
            <ac:spMk id="3" creationId="{FC9C9762-005D-7DCF-B05C-1AB0DE46941E}"/>
          </ac:spMkLst>
        </pc:spChg>
      </pc:sldChg>
      <pc:sldChg chg="modSp new">
        <pc:chgData name="Silviya Petkova (2131598)" userId="S::2131598@student.uwtsd.ac.uk::51bf2c52-7823-4a28-ad98-fcccf21f0c7f" providerId="AD" clId="Web-{ECB03D9B-A2C3-AE07-BA24-F96D2614D0A8}" dt="2022-08-15T22:06:57.672" v="680" actId="20577"/>
        <pc:sldMkLst>
          <pc:docMk/>
          <pc:sldMk cId="3862676516" sldId="262"/>
        </pc:sldMkLst>
        <pc:spChg chg="mod">
          <ac:chgData name="Silviya Petkova (2131598)" userId="S::2131598@student.uwtsd.ac.uk::51bf2c52-7823-4a28-ad98-fcccf21f0c7f" providerId="AD" clId="Web-{ECB03D9B-A2C3-AE07-BA24-F96D2614D0A8}" dt="2022-08-15T22:00:50.145" v="353" actId="20577"/>
          <ac:spMkLst>
            <pc:docMk/>
            <pc:sldMk cId="3862676516" sldId="262"/>
            <ac:spMk id="2" creationId="{51BBC58A-F9FC-A77D-946B-25FA6D5CE67D}"/>
          </ac:spMkLst>
        </pc:spChg>
        <pc:spChg chg="mod">
          <ac:chgData name="Silviya Petkova (2131598)" userId="S::2131598@student.uwtsd.ac.uk::51bf2c52-7823-4a28-ad98-fcccf21f0c7f" providerId="AD" clId="Web-{ECB03D9B-A2C3-AE07-BA24-F96D2614D0A8}" dt="2022-08-15T22:06:57.672" v="680" actId="20577"/>
          <ac:spMkLst>
            <pc:docMk/>
            <pc:sldMk cId="3862676516" sldId="262"/>
            <ac:spMk id="3" creationId="{71A1FCE9-BCF4-117B-379B-EA26DAF75778}"/>
          </ac:spMkLst>
        </pc:spChg>
      </pc:sldChg>
      <pc:sldChg chg="addSp delSp modSp new mod setBg">
        <pc:chgData name="Silviya Petkova (2131598)" userId="S::2131598@student.uwtsd.ac.uk::51bf2c52-7823-4a28-ad98-fcccf21f0c7f" providerId="AD" clId="Web-{ECB03D9B-A2C3-AE07-BA24-F96D2614D0A8}" dt="2022-08-15T22:31:30.711" v="1547"/>
        <pc:sldMkLst>
          <pc:docMk/>
          <pc:sldMk cId="3778095765" sldId="263"/>
        </pc:sldMkLst>
        <pc:spChg chg="mod">
          <ac:chgData name="Silviya Petkova (2131598)" userId="S::2131598@student.uwtsd.ac.uk::51bf2c52-7823-4a28-ad98-fcccf21f0c7f" providerId="AD" clId="Web-{ECB03D9B-A2C3-AE07-BA24-F96D2614D0A8}" dt="2022-08-15T22:31:30.711" v="1547"/>
          <ac:spMkLst>
            <pc:docMk/>
            <pc:sldMk cId="3778095765" sldId="263"/>
            <ac:spMk id="2" creationId="{D8295BD4-2871-3A14-189E-345CB179621D}"/>
          </ac:spMkLst>
        </pc:spChg>
        <pc:spChg chg="add del mod">
          <ac:chgData name="Silviya Petkova (2131598)" userId="S::2131598@student.uwtsd.ac.uk::51bf2c52-7823-4a28-ad98-fcccf21f0c7f" providerId="AD" clId="Web-{ECB03D9B-A2C3-AE07-BA24-F96D2614D0A8}" dt="2022-08-15T22:31:30.711" v="1547"/>
          <ac:spMkLst>
            <pc:docMk/>
            <pc:sldMk cId="3778095765" sldId="263"/>
            <ac:spMk id="3" creationId="{43A24324-B5C2-D54C-6B4A-DB867155D410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30.711" v="1547"/>
          <ac:spMkLst>
            <pc:docMk/>
            <pc:sldMk cId="3778095765" sldId="263"/>
            <ac:spMk id="8" creationId="{CD306B45-25EE-434D-ABA9-A27B79320CFF}"/>
          </ac:spMkLst>
        </pc:spChg>
        <pc:spChg chg="add del">
          <ac:chgData name="Silviya Petkova (2131598)" userId="S::2131598@student.uwtsd.ac.uk::51bf2c52-7823-4a28-ad98-fcccf21f0c7f" providerId="AD" clId="Web-{ECB03D9B-A2C3-AE07-BA24-F96D2614D0A8}" dt="2022-08-15T22:31:30.695" v="1546"/>
          <ac:spMkLst>
            <pc:docMk/>
            <pc:sldMk cId="3778095765" sldId="263"/>
            <ac:spMk id="9" creationId="{A3D9AEEE-1CCD-43C0-BA3E-16D60A6E23C0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30.711" v="1547"/>
          <ac:spMkLst>
            <pc:docMk/>
            <pc:sldMk cId="3778095765" sldId="263"/>
            <ac:spMk id="10" creationId="{0A42F85E-4939-431E-8B4A-EC07C8E0AB65}"/>
          </ac:spMkLst>
        </pc:spChg>
        <pc:spChg chg="add del">
          <ac:chgData name="Silviya Petkova (2131598)" userId="S::2131598@student.uwtsd.ac.uk::51bf2c52-7823-4a28-ad98-fcccf21f0c7f" providerId="AD" clId="Web-{ECB03D9B-A2C3-AE07-BA24-F96D2614D0A8}" dt="2022-08-15T22:31:30.695" v="1546"/>
          <ac:spMkLst>
            <pc:docMk/>
            <pc:sldMk cId="3778095765" sldId="263"/>
            <ac:spMk id="11" creationId="{60F880A6-33D3-4EEC-A780-B73559B9F24C}"/>
          </ac:spMkLst>
        </pc:spChg>
        <pc:spChg chg="add del">
          <ac:chgData name="Silviya Petkova (2131598)" userId="S::2131598@student.uwtsd.ac.uk::51bf2c52-7823-4a28-ad98-fcccf21f0c7f" providerId="AD" clId="Web-{ECB03D9B-A2C3-AE07-BA24-F96D2614D0A8}" dt="2022-08-15T22:31:30.695" v="1546"/>
          <ac:spMkLst>
            <pc:docMk/>
            <pc:sldMk cId="3778095765" sldId="263"/>
            <ac:spMk id="13" creationId="{2C6246ED-0535-4496-A8F6-1E80CC4EB853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30.711" v="1547"/>
          <ac:spMkLst>
            <pc:docMk/>
            <pc:sldMk cId="3778095765" sldId="263"/>
            <ac:spMk id="27" creationId="{43A24324-B5C2-D54C-6B4A-DB867155D410}"/>
          </ac:spMkLst>
        </pc:spChg>
        <pc:grpChg chg="add">
          <ac:chgData name="Silviya Petkova (2131598)" userId="S::2131598@student.uwtsd.ac.uk::51bf2c52-7823-4a28-ad98-fcccf21f0c7f" providerId="AD" clId="Web-{ECB03D9B-A2C3-AE07-BA24-F96D2614D0A8}" dt="2022-08-15T22:31:30.711" v="1547"/>
          <ac:grpSpMkLst>
            <pc:docMk/>
            <pc:sldMk cId="3778095765" sldId="263"/>
            <ac:grpSpMk id="14" creationId="{5D2B17EF-74EB-4C33-B2E2-8E727B2E7D68}"/>
          </ac:grpSpMkLst>
        </pc:grpChg>
        <pc:graphicFrameChg chg="add del">
          <ac:chgData name="Silviya Petkova (2131598)" userId="S::2131598@student.uwtsd.ac.uk::51bf2c52-7823-4a28-ad98-fcccf21f0c7f" providerId="AD" clId="Web-{ECB03D9B-A2C3-AE07-BA24-F96D2614D0A8}" dt="2022-08-15T22:31:30.695" v="1546"/>
          <ac:graphicFrameMkLst>
            <pc:docMk/>
            <pc:sldMk cId="3778095765" sldId="263"/>
            <ac:graphicFrameMk id="5" creationId="{00167196-BEEE-F73B-2776-57DD262A76F1}"/>
          </ac:graphicFrameMkLst>
        </pc:graphicFrameChg>
        <pc:cxnChg chg="add">
          <ac:chgData name="Silviya Petkova (2131598)" userId="S::2131598@student.uwtsd.ac.uk::51bf2c52-7823-4a28-ad98-fcccf21f0c7f" providerId="AD" clId="Web-{ECB03D9B-A2C3-AE07-BA24-F96D2614D0A8}" dt="2022-08-15T22:31:30.711" v="1547"/>
          <ac:cxnSpMkLst>
            <pc:docMk/>
            <pc:sldMk cId="3778095765" sldId="263"/>
            <ac:cxnSpMk id="12" creationId="{27EBB3F9-D6F7-4F6A-8843-9FEBA15E4969}"/>
          </ac:cxnSpMkLst>
        </pc:cxnChg>
      </pc:sldChg>
      <pc:sldChg chg="addSp modSp new mod setBg">
        <pc:chgData name="Silviya Petkova (2131598)" userId="S::2131598@student.uwtsd.ac.uk::51bf2c52-7823-4a28-ad98-fcccf21f0c7f" providerId="AD" clId="Web-{ECB03D9B-A2C3-AE07-BA24-F96D2614D0A8}" dt="2022-08-15T22:32:39.135" v="1557"/>
        <pc:sldMkLst>
          <pc:docMk/>
          <pc:sldMk cId="669971365" sldId="264"/>
        </pc:sldMkLst>
        <pc:spChg chg="mod">
          <ac:chgData name="Silviya Petkova (2131598)" userId="S::2131598@student.uwtsd.ac.uk::51bf2c52-7823-4a28-ad98-fcccf21f0c7f" providerId="AD" clId="Web-{ECB03D9B-A2C3-AE07-BA24-F96D2614D0A8}" dt="2022-08-15T22:32:39.135" v="1557"/>
          <ac:spMkLst>
            <pc:docMk/>
            <pc:sldMk cId="669971365" sldId="264"/>
            <ac:spMk id="2" creationId="{C318DD11-EBCB-D426-8E90-4F9D1098938F}"/>
          </ac:spMkLst>
        </pc:spChg>
        <pc:spChg chg="mod">
          <ac:chgData name="Silviya Petkova (2131598)" userId="S::2131598@student.uwtsd.ac.uk::51bf2c52-7823-4a28-ad98-fcccf21f0c7f" providerId="AD" clId="Web-{ECB03D9B-A2C3-AE07-BA24-F96D2614D0A8}" dt="2022-08-15T22:32:39.135" v="1557"/>
          <ac:spMkLst>
            <pc:docMk/>
            <pc:sldMk cId="669971365" sldId="264"/>
            <ac:spMk id="3" creationId="{789CD30A-2767-F0C6-0C9E-BBD4C53D308E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39.135" v="1557"/>
          <ac:spMkLst>
            <pc:docMk/>
            <pc:sldMk cId="669971365" sldId="264"/>
            <ac:spMk id="9" creationId="{1A44C337-3893-4B29-A265-B1329150B6AA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39.135" v="1557"/>
          <ac:spMkLst>
            <pc:docMk/>
            <pc:sldMk cId="669971365" sldId="264"/>
            <ac:spMk id="39" creationId="{AA5CD610-ED7C-4CED-A9A1-174432C88AF8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39.135" v="1557"/>
          <ac:spMkLst>
            <pc:docMk/>
            <pc:sldMk cId="669971365" sldId="264"/>
            <ac:spMk id="41" creationId="{0C4379BF-8C7A-480A-BC36-DA55D92A9356}"/>
          </ac:spMkLst>
        </pc:spChg>
        <pc:grpChg chg="add">
          <ac:chgData name="Silviya Petkova (2131598)" userId="S::2131598@student.uwtsd.ac.uk::51bf2c52-7823-4a28-ad98-fcccf21f0c7f" providerId="AD" clId="Web-{ECB03D9B-A2C3-AE07-BA24-F96D2614D0A8}" dt="2022-08-15T22:32:39.135" v="1557"/>
          <ac:grpSpMkLst>
            <pc:docMk/>
            <pc:sldMk cId="669971365" sldId="264"/>
            <ac:grpSpMk id="11" creationId="{81E0B358-1267-4844-8B3D-B7A279B4175A}"/>
          </ac:grpSpMkLst>
        </pc:grpChg>
        <pc:grpChg chg="add">
          <ac:chgData name="Silviya Petkova (2131598)" userId="S::2131598@student.uwtsd.ac.uk::51bf2c52-7823-4a28-ad98-fcccf21f0c7f" providerId="AD" clId="Web-{ECB03D9B-A2C3-AE07-BA24-F96D2614D0A8}" dt="2022-08-15T22:32:39.135" v="1557"/>
          <ac:grpSpMkLst>
            <pc:docMk/>
            <pc:sldMk cId="669971365" sldId="264"/>
            <ac:grpSpMk id="25" creationId="{AF44CA9C-80E8-44E1-A79C-D6EBFC73BCA0}"/>
          </ac:grpSpMkLst>
        </pc:grpChg>
        <pc:picChg chg="add">
          <ac:chgData name="Silviya Petkova (2131598)" userId="S::2131598@student.uwtsd.ac.uk::51bf2c52-7823-4a28-ad98-fcccf21f0c7f" providerId="AD" clId="Web-{ECB03D9B-A2C3-AE07-BA24-F96D2614D0A8}" dt="2022-08-15T22:32:39.135" v="1557"/>
          <ac:picMkLst>
            <pc:docMk/>
            <pc:sldMk cId="669971365" sldId="264"/>
            <ac:picMk id="5" creationId="{15F84EBE-AE74-3053-AA20-514BD88BDA12}"/>
          </ac:picMkLst>
        </pc:picChg>
      </pc:sldChg>
      <pc:sldChg chg="addSp delSp modSp new mod setBg">
        <pc:chgData name="Silviya Petkova (2131598)" userId="S::2131598@student.uwtsd.ac.uk::51bf2c52-7823-4a28-ad98-fcccf21f0c7f" providerId="AD" clId="Web-{ECB03D9B-A2C3-AE07-BA24-F96D2614D0A8}" dt="2022-08-15T22:32:35.088" v="1556" actId="20577"/>
        <pc:sldMkLst>
          <pc:docMk/>
          <pc:sldMk cId="254766643" sldId="265"/>
        </pc:sldMkLst>
        <pc:spChg chg="mod">
          <ac:chgData name="Silviya Petkova (2131598)" userId="S::2131598@student.uwtsd.ac.uk::51bf2c52-7823-4a28-ad98-fcccf21f0c7f" providerId="AD" clId="Web-{ECB03D9B-A2C3-AE07-BA24-F96D2614D0A8}" dt="2022-08-15T22:31:05.164" v="1544"/>
          <ac:spMkLst>
            <pc:docMk/>
            <pc:sldMk cId="254766643" sldId="265"/>
            <ac:spMk id="2" creationId="{6DE0BA4B-5DE8-6BF7-A634-CAB44C945B79}"/>
          </ac:spMkLst>
        </pc:spChg>
        <pc:spChg chg="del mod">
          <ac:chgData name="Silviya Petkova (2131598)" userId="S::2131598@student.uwtsd.ac.uk::51bf2c52-7823-4a28-ad98-fcccf21f0c7f" providerId="AD" clId="Web-{ECB03D9B-A2C3-AE07-BA24-F96D2614D0A8}" dt="2022-08-15T22:31:05.164" v="1544"/>
          <ac:spMkLst>
            <pc:docMk/>
            <pc:sldMk cId="254766643" sldId="265"/>
            <ac:spMk id="3" creationId="{0660C788-2010-D7B7-405D-8B65CE05C7A8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05.164" v="1544"/>
          <ac:spMkLst>
            <pc:docMk/>
            <pc:sldMk cId="254766643" sldId="265"/>
            <ac:spMk id="9" creationId="{A3D9AEEE-1CCD-43C0-BA3E-16D60A6E23C0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05.164" v="1544"/>
          <ac:spMkLst>
            <pc:docMk/>
            <pc:sldMk cId="254766643" sldId="265"/>
            <ac:spMk id="11" creationId="{60F880A6-33D3-4EEC-A780-B73559B9F24C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1:05.164" v="1544"/>
          <ac:spMkLst>
            <pc:docMk/>
            <pc:sldMk cId="254766643" sldId="265"/>
            <ac:spMk id="13" creationId="{2C6246ED-0535-4496-A8F6-1E80CC4EB853}"/>
          </ac:spMkLst>
        </pc:spChg>
        <pc:graphicFrameChg chg="add modGraphic">
          <ac:chgData name="Silviya Petkova (2131598)" userId="S::2131598@student.uwtsd.ac.uk::51bf2c52-7823-4a28-ad98-fcccf21f0c7f" providerId="AD" clId="Web-{ECB03D9B-A2C3-AE07-BA24-F96D2614D0A8}" dt="2022-08-15T22:32:35.088" v="1556" actId="20577"/>
          <ac:graphicFrameMkLst>
            <pc:docMk/>
            <pc:sldMk cId="254766643" sldId="265"/>
            <ac:graphicFrameMk id="5" creationId="{0DB1F53D-57F6-AACF-DD56-CE5630B1BDD4}"/>
          </ac:graphicFrameMkLst>
        </pc:graphicFrameChg>
      </pc:sldChg>
      <pc:sldChg chg="addSp modSp new mod setBg">
        <pc:chgData name="Silviya Petkova (2131598)" userId="S::2131598@student.uwtsd.ac.uk::51bf2c52-7823-4a28-ad98-fcccf21f0c7f" providerId="AD" clId="Web-{ECB03D9B-A2C3-AE07-BA24-F96D2614D0A8}" dt="2022-08-15T22:35:26.623" v="1615" actId="20577"/>
        <pc:sldMkLst>
          <pc:docMk/>
          <pc:sldMk cId="3294958351" sldId="266"/>
        </pc:sldMkLst>
        <pc:spChg chg="mod">
          <ac:chgData name="Silviya Petkova (2131598)" userId="S::2131598@student.uwtsd.ac.uk::51bf2c52-7823-4a28-ad98-fcccf21f0c7f" providerId="AD" clId="Web-{ECB03D9B-A2C3-AE07-BA24-F96D2614D0A8}" dt="2022-08-15T22:23:40.185" v="1385"/>
          <ac:spMkLst>
            <pc:docMk/>
            <pc:sldMk cId="3294958351" sldId="266"/>
            <ac:spMk id="2" creationId="{72F930E7-ED92-0407-C130-D767D21B6CD0}"/>
          </ac:spMkLst>
        </pc:spChg>
        <pc:spChg chg="mod">
          <ac:chgData name="Silviya Petkova (2131598)" userId="S::2131598@student.uwtsd.ac.uk::51bf2c52-7823-4a28-ad98-fcccf21f0c7f" providerId="AD" clId="Web-{ECB03D9B-A2C3-AE07-BA24-F96D2614D0A8}" dt="2022-08-15T22:35:26.623" v="1615" actId="20577"/>
          <ac:spMkLst>
            <pc:docMk/>
            <pc:sldMk cId="3294958351" sldId="266"/>
            <ac:spMk id="3" creationId="{A07B9E2B-5301-25AF-5C8A-89755F2839C5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23:40.185" v="1385"/>
          <ac:spMkLst>
            <pc:docMk/>
            <pc:sldMk cId="3294958351" sldId="266"/>
            <ac:spMk id="8" creationId="{19FE08D8-CEA0-461E-870A-02CD15D9B9D2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23:40.185" v="1385"/>
          <ac:spMkLst>
            <pc:docMk/>
            <pc:sldMk cId="3294958351" sldId="266"/>
            <ac:spMk id="10" creationId="{2B982904-A46E-41DF-BA98-61E2300C7DCB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23:40.185" v="1385"/>
          <ac:spMkLst>
            <pc:docMk/>
            <pc:sldMk cId="3294958351" sldId="266"/>
            <ac:spMk id="12" creationId="{27018161-547E-48F7-A0D9-272C9EA5B379}"/>
          </ac:spMkLst>
        </pc:spChg>
      </pc:sldChg>
      <pc:sldChg chg="addSp modSp new mod setBg">
        <pc:chgData name="Silviya Petkova (2131598)" userId="S::2131598@student.uwtsd.ac.uk::51bf2c52-7823-4a28-ad98-fcccf21f0c7f" providerId="AD" clId="Web-{ECB03D9B-A2C3-AE07-BA24-F96D2614D0A8}" dt="2022-08-15T22:32:58.369" v="1558"/>
        <pc:sldMkLst>
          <pc:docMk/>
          <pc:sldMk cId="3715028187" sldId="267"/>
        </pc:sldMkLst>
        <pc:spChg chg="mod">
          <ac:chgData name="Silviya Petkova (2131598)" userId="S::2131598@student.uwtsd.ac.uk::51bf2c52-7823-4a28-ad98-fcccf21f0c7f" providerId="AD" clId="Web-{ECB03D9B-A2C3-AE07-BA24-F96D2614D0A8}" dt="2022-08-15T22:32:58.369" v="1558"/>
          <ac:spMkLst>
            <pc:docMk/>
            <pc:sldMk cId="3715028187" sldId="267"/>
            <ac:spMk id="2" creationId="{B6C14CE3-081B-9A26-4BC2-0E15265D2EAD}"/>
          </ac:spMkLst>
        </pc:spChg>
        <pc:spChg chg="mod">
          <ac:chgData name="Silviya Petkova (2131598)" userId="S::2131598@student.uwtsd.ac.uk::51bf2c52-7823-4a28-ad98-fcccf21f0c7f" providerId="AD" clId="Web-{ECB03D9B-A2C3-AE07-BA24-F96D2614D0A8}" dt="2022-08-15T22:32:58.369" v="1558"/>
          <ac:spMkLst>
            <pc:docMk/>
            <pc:sldMk cId="3715028187" sldId="267"/>
            <ac:spMk id="3" creationId="{C0D1D82B-99D3-00B9-098B-6EA5408FFACA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58.369" v="1558"/>
          <ac:spMkLst>
            <pc:docMk/>
            <pc:sldMk cId="3715028187" sldId="267"/>
            <ac:spMk id="8" creationId="{0A46F010-D160-4609-8979-FFD8C1EA6C43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58.369" v="1558"/>
          <ac:spMkLst>
            <pc:docMk/>
            <pc:sldMk cId="3715028187" sldId="267"/>
            <ac:spMk id="10" creationId="{81B8C4F6-C3AC-4C94-8EC7-E4F7B7E9CDB6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2:58.369" v="1558"/>
          <ac:spMkLst>
            <pc:docMk/>
            <pc:sldMk cId="3715028187" sldId="267"/>
            <ac:spMk id="40" creationId="{91328346-8BAD-4616-B50B-5CFDA5648D6A}"/>
          </ac:spMkLst>
        </pc:spChg>
        <pc:grpChg chg="add">
          <ac:chgData name="Silviya Petkova (2131598)" userId="S::2131598@student.uwtsd.ac.uk::51bf2c52-7823-4a28-ad98-fcccf21f0c7f" providerId="AD" clId="Web-{ECB03D9B-A2C3-AE07-BA24-F96D2614D0A8}" dt="2022-08-15T22:32:58.369" v="1558"/>
          <ac:grpSpMkLst>
            <pc:docMk/>
            <pc:sldMk cId="3715028187" sldId="267"/>
            <ac:grpSpMk id="12" creationId="{0B789310-9859-4942-98C8-3D2F12AAAE73}"/>
          </ac:grpSpMkLst>
        </pc:grpChg>
        <pc:grpChg chg="add">
          <ac:chgData name="Silviya Petkova (2131598)" userId="S::2131598@student.uwtsd.ac.uk::51bf2c52-7823-4a28-ad98-fcccf21f0c7f" providerId="AD" clId="Web-{ECB03D9B-A2C3-AE07-BA24-F96D2614D0A8}" dt="2022-08-15T22:32:58.369" v="1558"/>
          <ac:grpSpMkLst>
            <pc:docMk/>
            <pc:sldMk cId="3715028187" sldId="267"/>
            <ac:grpSpMk id="26" creationId="{6F1CEC7A-E419-4950-AA57-B00546C29CAF}"/>
          </ac:grpSpMkLst>
        </pc:grpChg>
      </pc:sldChg>
      <pc:sldChg chg="addSp delSp modSp new mod setBg">
        <pc:chgData name="Silviya Petkova (2131598)" userId="S::2131598@student.uwtsd.ac.uk::51bf2c52-7823-4a28-ad98-fcccf21f0c7f" providerId="AD" clId="Web-{ECB03D9B-A2C3-AE07-BA24-F96D2614D0A8}" dt="2022-08-15T22:34:19.574" v="1614"/>
        <pc:sldMkLst>
          <pc:docMk/>
          <pc:sldMk cId="2592059204" sldId="268"/>
        </pc:sldMkLst>
        <pc:spChg chg="mo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2" creationId="{D6B4B13E-2FD1-CF28-D750-597961EE200F}"/>
          </ac:spMkLst>
        </pc:spChg>
        <pc:spChg chg="del">
          <ac:chgData name="Silviya Petkova (2131598)" userId="S::2131598@student.uwtsd.ac.uk::51bf2c52-7823-4a28-ad98-fcccf21f0c7f" providerId="AD" clId="Web-{ECB03D9B-A2C3-AE07-BA24-F96D2614D0A8}" dt="2022-08-15T22:33:12.979" v="1560"/>
          <ac:spMkLst>
            <pc:docMk/>
            <pc:sldMk cId="2592059204" sldId="268"/>
            <ac:spMk id="3" creationId="{9C3C41C7-EF50-F5B9-817B-400501C69206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37" creationId="{1996130F-9AB5-4DE9-8574-3AF891C5C172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39" creationId="{3623DEAC-F39C-45D6-86DC-1033F6429528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41" creationId="{A692209D-B607-46C3-8560-07AF72291659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43" creationId="{94874638-CF15-4908-BC4B-4908744D0BAF}"/>
          </ac:spMkLst>
        </pc:spChg>
        <pc:spChg chg="add">
          <ac:chgData name="Silviya Petkova (2131598)" userId="S::2131598@student.uwtsd.ac.uk::51bf2c52-7823-4a28-ad98-fcccf21f0c7f" providerId="AD" clId="Web-{ECB03D9B-A2C3-AE07-BA24-F96D2614D0A8}" dt="2022-08-15T22:34:19.574" v="1614"/>
          <ac:spMkLst>
            <pc:docMk/>
            <pc:sldMk cId="2592059204" sldId="268"/>
            <ac:spMk id="45" creationId="{5F1B8348-CD6E-4561-A704-C232D9A2676D}"/>
          </ac:spMkLst>
        </pc:spChg>
        <pc:grpChg chg="add">
          <ac:chgData name="Silviya Petkova (2131598)" userId="S::2131598@student.uwtsd.ac.uk::51bf2c52-7823-4a28-ad98-fcccf21f0c7f" providerId="AD" clId="Web-{ECB03D9B-A2C3-AE07-BA24-F96D2614D0A8}" dt="2022-08-15T22:34:19.574" v="1614"/>
          <ac:grpSpMkLst>
            <pc:docMk/>
            <pc:sldMk cId="2592059204" sldId="268"/>
            <ac:grpSpMk id="9" creationId="{166BF9EE-F7AC-4FA5-AC7E-001B3A642F75}"/>
          </ac:grpSpMkLst>
        </pc:grpChg>
        <pc:grpChg chg="add">
          <ac:chgData name="Silviya Petkova (2131598)" userId="S::2131598@student.uwtsd.ac.uk::51bf2c52-7823-4a28-ad98-fcccf21f0c7f" providerId="AD" clId="Web-{ECB03D9B-A2C3-AE07-BA24-F96D2614D0A8}" dt="2022-08-15T22:34:19.574" v="1614"/>
          <ac:grpSpMkLst>
            <pc:docMk/>
            <pc:sldMk cId="2592059204" sldId="268"/>
            <ac:grpSpMk id="23" creationId="{E312DBA5-56D8-42B2-BA94-28168C2A6703}"/>
          </ac:grpSpMkLst>
        </pc:grpChg>
        <pc:picChg chg="add mod">
          <ac:chgData name="Silviya Petkova (2131598)" userId="S::2131598@student.uwtsd.ac.uk::51bf2c52-7823-4a28-ad98-fcccf21f0c7f" providerId="AD" clId="Web-{ECB03D9B-A2C3-AE07-BA24-F96D2614D0A8}" dt="2022-08-15T22:34:19.574" v="1614"/>
          <ac:picMkLst>
            <pc:docMk/>
            <pc:sldMk cId="2592059204" sldId="268"/>
            <ac:picMk id="4" creationId="{D2D50EBF-2F69-8E50-5987-379F80750BE4}"/>
          </ac:picMkLst>
        </pc:picChg>
      </pc:sldChg>
    </pc:docChg>
  </pc:docChgLst>
  <pc:docChgLst>
    <pc:chgData name="Silviya Petkova (2131598)" userId="S::2131598@student.uwtsd.ac.uk::51bf2c52-7823-4a28-ad98-fcccf21f0c7f" providerId="AD" clId="Web-{91BABADC-3105-4540-9A1A-CA4465631BD5}"/>
    <pc:docChg chg="addSld modSld">
      <pc:chgData name="Silviya Petkova (2131598)" userId="S::2131598@student.uwtsd.ac.uk::51bf2c52-7823-4a28-ad98-fcccf21f0c7f" providerId="AD" clId="Web-{91BABADC-3105-4540-9A1A-CA4465631BD5}" dt="2022-08-14T22:01:41.525" v="167"/>
      <pc:docMkLst>
        <pc:docMk/>
      </pc:docMkLst>
      <pc:sldChg chg="modSp">
        <pc:chgData name="Silviya Petkova (2131598)" userId="S::2131598@student.uwtsd.ac.uk::51bf2c52-7823-4a28-ad98-fcccf21f0c7f" providerId="AD" clId="Web-{91BABADC-3105-4540-9A1A-CA4465631BD5}" dt="2022-08-14T22:00:41.586" v="166" actId="20577"/>
        <pc:sldMkLst>
          <pc:docMk/>
          <pc:sldMk cId="3622625124" sldId="256"/>
        </pc:sldMkLst>
        <pc:spChg chg="mod">
          <ac:chgData name="Silviya Petkova (2131598)" userId="S::2131598@student.uwtsd.ac.uk::51bf2c52-7823-4a28-ad98-fcccf21f0c7f" providerId="AD" clId="Web-{91BABADC-3105-4540-9A1A-CA4465631BD5}" dt="2022-08-14T21:55:36.452" v="141" actId="14100"/>
          <ac:spMkLst>
            <pc:docMk/>
            <pc:sldMk cId="3622625124" sldId="256"/>
            <ac:spMk id="2" creationId="{00000000-0000-0000-0000-000000000000}"/>
          </ac:spMkLst>
        </pc:spChg>
        <pc:spChg chg="mod">
          <ac:chgData name="Silviya Petkova (2131598)" userId="S::2131598@student.uwtsd.ac.uk::51bf2c52-7823-4a28-ad98-fcccf21f0c7f" providerId="AD" clId="Web-{91BABADC-3105-4540-9A1A-CA4465631BD5}" dt="2022-08-14T22:00:41.586" v="166" actId="20577"/>
          <ac:spMkLst>
            <pc:docMk/>
            <pc:sldMk cId="3622625124" sldId="256"/>
            <ac:spMk id="3" creationId="{00000000-0000-0000-0000-000000000000}"/>
          </ac:spMkLst>
        </pc:spChg>
      </pc:sldChg>
      <pc:sldChg chg="new">
        <pc:chgData name="Silviya Petkova (2131598)" userId="S::2131598@student.uwtsd.ac.uk::51bf2c52-7823-4a28-ad98-fcccf21f0c7f" providerId="AD" clId="Web-{91BABADC-3105-4540-9A1A-CA4465631BD5}" dt="2022-08-14T22:01:41.525" v="167"/>
        <pc:sldMkLst>
          <pc:docMk/>
          <pc:sldMk cId="2234359649" sldId="257"/>
        </pc:sldMkLst>
      </pc:sldChg>
    </pc:docChg>
  </pc:docChgLst>
  <pc:docChgLst>
    <pc:chgData name="Silviya Petkova (2131598)" userId="S::2131598@student.uwtsd.ac.uk::51bf2c52-7823-4a28-ad98-fcccf21f0c7f" providerId="AD" clId="Web-{66AA761C-D51F-5246-DE5D-24DD0BB9151F}"/>
    <pc:docChg chg="modSld">
      <pc:chgData name="Silviya Petkova (2131598)" userId="S::2131598@student.uwtsd.ac.uk::51bf2c52-7823-4a28-ad98-fcccf21f0c7f" providerId="AD" clId="Web-{66AA761C-D51F-5246-DE5D-24DD0BB9151F}" dt="2022-08-15T22:55:56.878" v="26" actId="20577"/>
      <pc:docMkLst>
        <pc:docMk/>
      </pc:docMkLst>
      <pc:sldChg chg="modSp">
        <pc:chgData name="Silviya Petkova (2131598)" userId="S::2131598@student.uwtsd.ac.uk::51bf2c52-7823-4a28-ad98-fcccf21f0c7f" providerId="AD" clId="Web-{66AA761C-D51F-5246-DE5D-24DD0BB9151F}" dt="2022-08-15T22:55:56.878" v="26" actId="20577"/>
        <pc:sldMkLst>
          <pc:docMk/>
          <pc:sldMk cId="3622625124" sldId="256"/>
        </pc:sldMkLst>
        <pc:spChg chg="mod">
          <ac:chgData name="Silviya Petkova (2131598)" userId="S::2131598@student.uwtsd.ac.uk::51bf2c52-7823-4a28-ad98-fcccf21f0c7f" providerId="AD" clId="Web-{66AA761C-D51F-5246-DE5D-24DD0BB9151F}" dt="2022-08-15T22:55:56.878" v="26" actId="20577"/>
          <ac:spMkLst>
            <pc:docMk/>
            <pc:sldMk cId="3622625124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E3CAD7-31B3-484D-A3B3-77DA026D2160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9DE7AF4-43A7-481A-9FF5-A71C2445C990}">
      <dgm:prSet/>
      <dgm:spPr/>
      <dgm:t>
        <a:bodyPr/>
        <a:lstStyle/>
        <a:p>
          <a:r>
            <a:rPr lang="bg-BG"/>
            <a:t>"Yeo Valley" introduction</a:t>
          </a:r>
          <a:endParaRPr lang="en-US"/>
        </a:p>
      </dgm:t>
    </dgm:pt>
    <dgm:pt modelId="{38FCDC6F-0CB4-4291-94D8-78DEBFAA6D0F}" type="parTrans" cxnId="{91A6300C-1593-46DA-B90C-4C0D89330D66}">
      <dgm:prSet/>
      <dgm:spPr/>
      <dgm:t>
        <a:bodyPr/>
        <a:lstStyle/>
        <a:p>
          <a:endParaRPr lang="en-US"/>
        </a:p>
      </dgm:t>
    </dgm:pt>
    <dgm:pt modelId="{B28666E5-1558-4150-8B61-83BCF6367E1D}" type="sibTrans" cxnId="{91A6300C-1593-46DA-B90C-4C0D89330D66}">
      <dgm:prSet/>
      <dgm:spPr/>
      <dgm:t>
        <a:bodyPr/>
        <a:lstStyle/>
        <a:p>
          <a:endParaRPr lang="en-US"/>
        </a:p>
      </dgm:t>
    </dgm:pt>
    <dgm:pt modelId="{86B24156-4443-461F-AC84-3FC13B596CE1}">
      <dgm:prSet/>
      <dgm:spPr/>
      <dgm:t>
        <a:bodyPr/>
        <a:lstStyle/>
        <a:p>
          <a:r>
            <a:rPr lang="bg-BG"/>
            <a:t>Opening a new production line in developning country Bulgaria</a:t>
          </a:r>
          <a:endParaRPr lang="en-US"/>
        </a:p>
      </dgm:t>
    </dgm:pt>
    <dgm:pt modelId="{23DEE3FD-7848-4002-B8D6-3C24C5091A14}" type="parTrans" cxnId="{85BA3C71-FEA5-4760-8B07-52294A9B4F4F}">
      <dgm:prSet/>
      <dgm:spPr/>
      <dgm:t>
        <a:bodyPr/>
        <a:lstStyle/>
        <a:p>
          <a:endParaRPr lang="en-US"/>
        </a:p>
      </dgm:t>
    </dgm:pt>
    <dgm:pt modelId="{06D96548-84AE-4F3A-8503-FEB0DA6201E4}" type="sibTrans" cxnId="{85BA3C71-FEA5-4760-8B07-52294A9B4F4F}">
      <dgm:prSet/>
      <dgm:spPr/>
      <dgm:t>
        <a:bodyPr/>
        <a:lstStyle/>
        <a:p>
          <a:endParaRPr lang="en-US"/>
        </a:p>
      </dgm:t>
    </dgm:pt>
    <dgm:pt modelId="{063C8EC4-1560-4914-A025-96508B67B2B5}">
      <dgm:prSet/>
      <dgm:spPr/>
      <dgm:t>
        <a:bodyPr/>
        <a:lstStyle/>
        <a:p>
          <a:r>
            <a:rPr lang="bg-BG"/>
            <a:t>PESTLE + SWOT Analysis</a:t>
          </a:r>
          <a:endParaRPr lang="en-US"/>
        </a:p>
      </dgm:t>
    </dgm:pt>
    <dgm:pt modelId="{944420A4-016A-45C7-A69C-0216E4AF981E}" type="parTrans" cxnId="{BC2AD9FE-237D-4706-8180-4AA7EB89BDBB}">
      <dgm:prSet/>
      <dgm:spPr/>
      <dgm:t>
        <a:bodyPr/>
        <a:lstStyle/>
        <a:p>
          <a:endParaRPr lang="en-US"/>
        </a:p>
      </dgm:t>
    </dgm:pt>
    <dgm:pt modelId="{D052F0CC-3F74-4046-BBEF-C0C369C5199A}" type="sibTrans" cxnId="{BC2AD9FE-237D-4706-8180-4AA7EB89BDBB}">
      <dgm:prSet/>
      <dgm:spPr/>
      <dgm:t>
        <a:bodyPr/>
        <a:lstStyle/>
        <a:p>
          <a:endParaRPr lang="en-US"/>
        </a:p>
      </dgm:t>
    </dgm:pt>
    <dgm:pt modelId="{227D46A8-CBE8-4D90-9216-BECBF21E6D29}">
      <dgm:prSet/>
      <dgm:spPr/>
      <dgm:t>
        <a:bodyPr/>
        <a:lstStyle/>
        <a:p>
          <a:r>
            <a:rPr lang="bg-BG"/>
            <a:t>Strategies + Reccomendations</a:t>
          </a:r>
          <a:endParaRPr lang="en-US"/>
        </a:p>
      </dgm:t>
    </dgm:pt>
    <dgm:pt modelId="{09C0AE53-7AC3-471A-8444-EC36CEE350C4}" type="parTrans" cxnId="{F7E6E4B1-B0A3-47A8-891F-9B1F889A8927}">
      <dgm:prSet/>
      <dgm:spPr/>
      <dgm:t>
        <a:bodyPr/>
        <a:lstStyle/>
        <a:p>
          <a:endParaRPr lang="en-US"/>
        </a:p>
      </dgm:t>
    </dgm:pt>
    <dgm:pt modelId="{17EAAFF8-B2E7-48DC-9D02-6A7C525C9418}" type="sibTrans" cxnId="{F7E6E4B1-B0A3-47A8-891F-9B1F889A8927}">
      <dgm:prSet/>
      <dgm:spPr/>
      <dgm:t>
        <a:bodyPr/>
        <a:lstStyle/>
        <a:p>
          <a:endParaRPr lang="en-US"/>
        </a:p>
      </dgm:t>
    </dgm:pt>
    <dgm:pt modelId="{DFE2E407-745F-4C51-B3F4-694ACD30DD96}" type="pres">
      <dgm:prSet presAssocID="{10E3CAD7-31B3-484D-A3B3-77DA026D2160}" presName="linear" presStyleCnt="0">
        <dgm:presLayoutVars>
          <dgm:animLvl val="lvl"/>
          <dgm:resizeHandles val="exact"/>
        </dgm:presLayoutVars>
      </dgm:prSet>
      <dgm:spPr/>
    </dgm:pt>
    <dgm:pt modelId="{BBB16D4F-2597-4A1B-9892-3514130A1B04}" type="pres">
      <dgm:prSet presAssocID="{A9DE7AF4-43A7-481A-9FF5-A71C2445C99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9568761-37AC-420F-805A-3793DDF5BA0D}" type="pres">
      <dgm:prSet presAssocID="{B28666E5-1558-4150-8B61-83BCF6367E1D}" presName="spacer" presStyleCnt="0"/>
      <dgm:spPr/>
    </dgm:pt>
    <dgm:pt modelId="{B9EA860F-202F-4318-954F-3692328E0522}" type="pres">
      <dgm:prSet presAssocID="{86B24156-4443-461F-AC84-3FC13B596CE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693763E-174D-47B7-9435-1E5329DADBFA}" type="pres">
      <dgm:prSet presAssocID="{06D96548-84AE-4F3A-8503-FEB0DA6201E4}" presName="spacer" presStyleCnt="0"/>
      <dgm:spPr/>
    </dgm:pt>
    <dgm:pt modelId="{9F18683E-A2D7-49CF-8B11-58946E458EF2}" type="pres">
      <dgm:prSet presAssocID="{063C8EC4-1560-4914-A025-96508B67B2B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5BCC8F7-92E1-45C8-B575-0E3378A0EA0F}" type="pres">
      <dgm:prSet presAssocID="{D052F0CC-3F74-4046-BBEF-C0C369C5199A}" presName="spacer" presStyleCnt="0"/>
      <dgm:spPr/>
    </dgm:pt>
    <dgm:pt modelId="{07E83C7B-94C7-4771-A01B-2EC3CDBF914A}" type="pres">
      <dgm:prSet presAssocID="{227D46A8-CBE8-4D90-9216-BECBF21E6D2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1A6300C-1593-46DA-B90C-4C0D89330D66}" srcId="{10E3CAD7-31B3-484D-A3B3-77DA026D2160}" destId="{A9DE7AF4-43A7-481A-9FF5-A71C2445C990}" srcOrd="0" destOrd="0" parTransId="{38FCDC6F-0CB4-4291-94D8-78DEBFAA6D0F}" sibTransId="{B28666E5-1558-4150-8B61-83BCF6367E1D}"/>
    <dgm:cxn modelId="{C63A913C-2D1C-4E37-91C6-F65E52C4F32C}" type="presOf" srcId="{227D46A8-CBE8-4D90-9216-BECBF21E6D29}" destId="{07E83C7B-94C7-4771-A01B-2EC3CDBF914A}" srcOrd="0" destOrd="0" presId="urn:microsoft.com/office/officeart/2005/8/layout/vList2"/>
    <dgm:cxn modelId="{85BA3C71-FEA5-4760-8B07-52294A9B4F4F}" srcId="{10E3CAD7-31B3-484D-A3B3-77DA026D2160}" destId="{86B24156-4443-461F-AC84-3FC13B596CE1}" srcOrd="1" destOrd="0" parTransId="{23DEE3FD-7848-4002-B8D6-3C24C5091A14}" sibTransId="{06D96548-84AE-4F3A-8503-FEB0DA6201E4}"/>
    <dgm:cxn modelId="{DE187892-5001-4161-ADA3-67DBD7D74730}" type="presOf" srcId="{063C8EC4-1560-4914-A025-96508B67B2B5}" destId="{9F18683E-A2D7-49CF-8B11-58946E458EF2}" srcOrd="0" destOrd="0" presId="urn:microsoft.com/office/officeart/2005/8/layout/vList2"/>
    <dgm:cxn modelId="{C6B904A8-CEBE-40FF-BD45-E715387D7013}" type="presOf" srcId="{10E3CAD7-31B3-484D-A3B3-77DA026D2160}" destId="{DFE2E407-745F-4C51-B3F4-694ACD30DD96}" srcOrd="0" destOrd="0" presId="urn:microsoft.com/office/officeart/2005/8/layout/vList2"/>
    <dgm:cxn modelId="{F7E6E4B1-B0A3-47A8-891F-9B1F889A8927}" srcId="{10E3CAD7-31B3-484D-A3B3-77DA026D2160}" destId="{227D46A8-CBE8-4D90-9216-BECBF21E6D29}" srcOrd="3" destOrd="0" parTransId="{09C0AE53-7AC3-471A-8444-EC36CEE350C4}" sibTransId="{17EAAFF8-B2E7-48DC-9D02-6A7C525C9418}"/>
    <dgm:cxn modelId="{E58C13D7-E134-464C-8933-4CBC31A3A60F}" type="presOf" srcId="{A9DE7AF4-43A7-481A-9FF5-A71C2445C990}" destId="{BBB16D4F-2597-4A1B-9892-3514130A1B04}" srcOrd="0" destOrd="0" presId="urn:microsoft.com/office/officeart/2005/8/layout/vList2"/>
    <dgm:cxn modelId="{7027D8FB-57DD-4B4E-A9BC-7719A7CCDFFB}" type="presOf" srcId="{86B24156-4443-461F-AC84-3FC13B596CE1}" destId="{B9EA860F-202F-4318-954F-3692328E0522}" srcOrd="0" destOrd="0" presId="urn:microsoft.com/office/officeart/2005/8/layout/vList2"/>
    <dgm:cxn modelId="{BC2AD9FE-237D-4706-8180-4AA7EB89BDBB}" srcId="{10E3CAD7-31B3-484D-A3B3-77DA026D2160}" destId="{063C8EC4-1560-4914-A025-96508B67B2B5}" srcOrd="2" destOrd="0" parTransId="{944420A4-016A-45C7-A69C-0216E4AF981E}" sibTransId="{D052F0CC-3F74-4046-BBEF-C0C369C5199A}"/>
    <dgm:cxn modelId="{880C2C95-7D73-4417-A052-810892C30EC5}" type="presParOf" srcId="{DFE2E407-745F-4C51-B3F4-694ACD30DD96}" destId="{BBB16D4F-2597-4A1B-9892-3514130A1B04}" srcOrd="0" destOrd="0" presId="urn:microsoft.com/office/officeart/2005/8/layout/vList2"/>
    <dgm:cxn modelId="{498D4A00-47DD-4339-B369-F91604C9FF25}" type="presParOf" srcId="{DFE2E407-745F-4C51-B3F4-694ACD30DD96}" destId="{B9568761-37AC-420F-805A-3793DDF5BA0D}" srcOrd="1" destOrd="0" presId="urn:microsoft.com/office/officeart/2005/8/layout/vList2"/>
    <dgm:cxn modelId="{A9D018AC-6D1F-416C-B6A1-52900EA84B9E}" type="presParOf" srcId="{DFE2E407-745F-4C51-B3F4-694ACD30DD96}" destId="{B9EA860F-202F-4318-954F-3692328E0522}" srcOrd="2" destOrd="0" presId="urn:microsoft.com/office/officeart/2005/8/layout/vList2"/>
    <dgm:cxn modelId="{55686FC7-BECC-4C9E-AF4B-D56E4E198C9F}" type="presParOf" srcId="{DFE2E407-745F-4C51-B3F4-694ACD30DD96}" destId="{4693763E-174D-47B7-9435-1E5329DADBFA}" srcOrd="3" destOrd="0" presId="urn:microsoft.com/office/officeart/2005/8/layout/vList2"/>
    <dgm:cxn modelId="{9ADC9FCB-EA83-497A-BF76-58447EE14C6C}" type="presParOf" srcId="{DFE2E407-745F-4C51-B3F4-694ACD30DD96}" destId="{9F18683E-A2D7-49CF-8B11-58946E458EF2}" srcOrd="4" destOrd="0" presId="urn:microsoft.com/office/officeart/2005/8/layout/vList2"/>
    <dgm:cxn modelId="{3A7B2F06-6162-4986-8924-38E3C8669359}" type="presParOf" srcId="{DFE2E407-745F-4C51-B3F4-694ACD30DD96}" destId="{95BCC8F7-92E1-45C8-B575-0E3378A0EA0F}" srcOrd="5" destOrd="0" presId="urn:microsoft.com/office/officeart/2005/8/layout/vList2"/>
    <dgm:cxn modelId="{B6F8577C-23EF-4CE1-9E63-37E27014A20E}" type="presParOf" srcId="{DFE2E407-745F-4C51-B3F4-694ACD30DD96}" destId="{07E83C7B-94C7-4771-A01B-2EC3CDBF914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E5677A-F7E3-4570-9C55-A345C959AAA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E7DF73-08EC-40BF-A71D-317DE2AEDF81}">
      <dgm:prSet/>
      <dgm:spPr/>
      <dgm:t>
        <a:bodyPr/>
        <a:lstStyle/>
        <a:p>
          <a:r>
            <a:rPr lang="en-GB" u="sng" dirty="0"/>
            <a:t>PESTEL (External):</a:t>
          </a:r>
          <a:endParaRPr lang="en-US" u="sng" dirty="0"/>
        </a:p>
      </dgm:t>
    </dgm:pt>
    <dgm:pt modelId="{00415E34-8C0A-4DB4-A876-9661A6A51618}" type="parTrans" cxnId="{9012D856-DF72-42B1-8B57-3DB70107F15A}">
      <dgm:prSet/>
      <dgm:spPr/>
      <dgm:t>
        <a:bodyPr/>
        <a:lstStyle/>
        <a:p>
          <a:endParaRPr lang="en-US"/>
        </a:p>
      </dgm:t>
    </dgm:pt>
    <dgm:pt modelId="{D28AB1BE-5361-4433-9DB0-78DFA6BC23A9}" type="sibTrans" cxnId="{9012D856-DF72-42B1-8B57-3DB70107F15A}">
      <dgm:prSet/>
      <dgm:spPr/>
      <dgm:t>
        <a:bodyPr/>
        <a:lstStyle/>
        <a:p>
          <a:endParaRPr lang="en-US"/>
        </a:p>
      </dgm:t>
    </dgm:pt>
    <dgm:pt modelId="{1324B05C-CD98-42A2-858E-E2C54B8B521D}">
      <dgm:prSet/>
      <dgm:spPr/>
      <dgm:t>
        <a:bodyPr/>
        <a:lstStyle/>
        <a:p>
          <a:r>
            <a:rPr lang="en-GB" dirty="0"/>
            <a:t>Political</a:t>
          </a:r>
          <a:endParaRPr lang="en-US" dirty="0"/>
        </a:p>
      </dgm:t>
    </dgm:pt>
    <dgm:pt modelId="{D53B1911-3AE4-4863-BBD8-75B3DB3EE1F6}" type="parTrans" cxnId="{1D7FA5E6-5067-4CBB-AE91-0C136127F1F3}">
      <dgm:prSet/>
      <dgm:spPr/>
      <dgm:t>
        <a:bodyPr/>
        <a:lstStyle/>
        <a:p>
          <a:endParaRPr lang="en-US"/>
        </a:p>
      </dgm:t>
    </dgm:pt>
    <dgm:pt modelId="{32E5547C-F8E6-4E3B-BBFD-5DECBE361DF5}" type="sibTrans" cxnId="{1D7FA5E6-5067-4CBB-AE91-0C136127F1F3}">
      <dgm:prSet/>
      <dgm:spPr/>
      <dgm:t>
        <a:bodyPr/>
        <a:lstStyle/>
        <a:p>
          <a:endParaRPr lang="en-US"/>
        </a:p>
      </dgm:t>
    </dgm:pt>
    <dgm:pt modelId="{C552D04F-D39A-4881-B718-C3572D12666A}">
      <dgm:prSet/>
      <dgm:spPr/>
      <dgm:t>
        <a:bodyPr/>
        <a:lstStyle/>
        <a:p>
          <a:r>
            <a:rPr lang="en-GB" dirty="0"/>
            <a:t>Economical</a:t>
          </a:r>
          <a:endParaRPr lang="en-US" dirty="0"/>
        </a:p>
      </dgm:t>
    </dgm:pt>
    <dgm:pt modelId="{14EC32F5-A9E1-438F-AABE-782536761208}" type="parTrans" cxnId="{2D1F8C46-8F8F-4592-A127-9D21EF29044B}">
      <dgm:prSet/>
      <dgm:spPr/>
      <dgm:t>
        <a:bodyPr/>
        <a:lstStyle/>
        <a:p>
          <a:endParaRPr lang="en-US"/>
        </a:p>
      </dgm:t>
    </dgm:pt>
    <dgm:pt modelId="{CB248BA1-338A-4A94-B11A-5D1989C04F2D}" type="sibTrans" cxnId="{2D1F8C46-8F8F-4592-A127-9D21EF29044B}">
      <dgm:prSet/>
      <dgm:spPr/>
      <dgm:t>
        <a:bodyPr/>
        <a:lstStyle/>
        <a:p>
          <a:endParaRPr lang="en-US"/>
        </a:p>
      </dgm:t>
    </dgm:pt>
    <dgm:pt modelId="{C20A9969-4F28-4BE7-8C9A-BFCB3F152549}">
      <dgm:prSet/>
      <dgm:spPr/>
      <dgm:t>
        <a:bodyPr/>
        <a:lstStyle/>
        <a:p>
          <a:r>
            <a:rPr lang="en-GB" dirty="0"/>
            <a:t>Social</a:t>
          </a:r>
          <a:endParaRPr lang="en-US" dirty="0"/>
        </a:p>
      </dgm:t>
    </dgm:pt>
    <dgm:pt modelId="{73E2770B-C3FD-43F0-9782-E8CC0A828D26}" type="parTrans" cxnId="{5469EA71-D094-4B90-8B5B-3D4D93E86B76}">
      <dgm:prSet/>
      <dgm:spPr/>
      <dgm:t>
        <a:bodyPr/>
        <a:lstStyle/>
        <a:p>
          <a:endParaRPr lang="en-US"/>
        </a:p>
      </dgm:t>
    </dgm:pt>
    <dgm:pt modelId="{8E073E2E-3A6E-47D6-90B0-0B03E014E683}" type="sibTrans" cxnId="{5469EA71-D094-4B90-8B5B-3D4D93E86B76}">
      <dgm:prSet/>
      <dgm:spPr/>
      <dgm:t>
        <a:bodyPr/>
        <a:lstStyle/>
        <a:p>
          <a:endParaRPr lang="en-US"/>
        </a:p>
      </dgm:t>
    </dgm:pt>
    <dgm:pt modelId="{86FA4393-B88F-4605-B7C0-AF228847B08A}">
      <dgm:prSet/>
      <dgm:spPr/>
      <dgm:t>
        <a:bodyPr/>
        <a:lstStyle/>
        <a:p>
          <a:r>
            <a:rPr lang="en-GB" dirty="0"/>
            <a:t>Technological</a:t>
          </a:r>
          <a:endParaRPr lang="en-US" dirty="0"/>
        </a:p>
      </dgm:t>
    </dgm:pt>
    <dgm:pt modelId="{06D691AD-1E3E-4178-B1D2-2FB6025B305A}" type="parTrans" cxnId="{394F250D-AD81-4651-B956-8F610C171489}">
      <dgm:prSet/>
      <dgm:spPr/>
      <dgm:t>
        <a:bodyPr/>
        <a:lstStyle/>
        <a:p>
          <a:endParaRPr lang="en-US"/>
        </a:p>
      </dgm:t>
    </dgm:pt>
    <dgm:pt modelId="{E9E7EFDE-405F-4F3A-8627-DDEDD539EBB2}" type="sibTrans" cxnId="{394F250D-AD81-4651-B956-8F610C171489}">
      <dgm:prSet/>
      <dgm:spPr/>
      <dgm:t>
        <a:bodyPr/>
        <a:lstStyle/>
        <a:p>
          <a:endParaRPr lang="en-US"/>
        </a:p>
      </dgm:t>
    </dgm:pt>
    <dgm:pt modelId="{8EC2B5A2-6EB5-4A7E-BB7A-453BDCD90273}">
      <dgm:prSet/>
      <dgm:spPr/>
      <dgm:t>
        <a:bodyPr/>
        <a:lstStyle/>
        <a:p>
          <a:r>
            <a:rPr lang="en-GB" dirty="0"/>
            <a:t>Environmental</a:t>
          </a:r>
          <a:endParaRPr lang="en-US" dirty="0"/>
        </a:p>
      </dgm:t>
    </dgm:pt>
    <dgm:pt modelId="{9C0C56A1-B3E1-4F51-BD37-78D2346F3163}" type="parTrans" cxnId="{76BC9BDE-9805-4D07-B6B5-4005EFE97136}">
      <dgm:prSet/>
      <dgm:spPr/>
      <dgm:t>
        <a:bodyPr/>
        <a:lstStyle/>
        <a:p>
          <a:endParaRPr lang="en-US"/>
        </a:p>
      </dgm:t>
    </dgm:pt>
    <dgm:pt modelId="{49CAEC74-8E62-435F-B414-D4CB4BA627ED}" type="sibTrans" cxnId="{76BC9BDE-9805-4D07-B6B5-4005EFE97136}">
      <dgm:prSet/>
      <dgm:spPr/>
      <dgm:t>
        <a:bodyPr/>
        <a:lstStyle/>
        <a:p>
          <a:endParaRPr lang="en-US"/>
        </a:p>
      </dgm:t>
    </dgm:pt>
    <dgm:pt modelId="{0073C892-97AB-425F-8998-EA18BF81100E}">
      <dgm:prSet/>
      <dgm:spPr/>
      <dgm:t>
        <a:bodyPr/>
        <a:lstStyle/>
        <a:p>
          <a:r>
            <a:rPr lang="en-GB" dirty="0"/>
            <a:t>Legal</a:t>
          </a:r>
          <a:endParaRPr lang="en-US" dirty="0"/>
        </a:p>
      </dgm:t>
    </dgm:pt>
    <dgm:pt modelId="{60B4A312-625B-4B6F-AAF9-8832F25BC9A6}" type="parTrans" cxnId="{54857BAC-3A99-4A6E-AF8D-2C32581944C7}">
      <dgm:prSet/>
      <dgm:spPr/>
      <dgm:t>
        <a:bodyPr/>
        <a:lstStyle/>
        <a:p>
          <a:endParaRPr lang="en-US"/>
        </a:p>
      </dgm:t>
    </dgm:pt>
    <dgm:pt modelId="{24AFF589-1BB9-4D4B-A9F1-10BFF1189454}" type="sibTrans" cxnId="{54857BAC-3A99-4A6E-AF8D-2C32581944C7}">
      <dgm:prSet/>
      <dgm:spPr/>
      <dgm:t>
        <a:bodyPr/>
        <a:lstStyle/>
        <a:p>
          <a:endParaRPr lang="en-US"/>
        </a:p>
      </dgm:t>
    </dgm:pt>
    <dgm:pt modelId="{D4197F78-C9F2-4C10-8F8A-623D29236559}">
      <dgm:prSet/>
      <dgm:spPr/>
      <dgm:t>
        <a:bodyPr/>
        <a:lstStyle/>
        <a:p>
          <a:r>
            <a:rPr lang="en-GB" u="sng" dirty="0"/>
            <a:t>SWOT (Internal):</a:t>
          </a:r>
          <a:endParaRPr lang="en-US" u="sng" dirty="0"/>
        </a:p>
      </dgm:t>
    </dgm:pt>
    <dgm:pt modelId="{93C3F79E-872C-413C-B97A-AC532928B72B}" type="parTrans" cxnId="{68A2EE93-C586-408D-9111-838F71B65536}">
      <dgm:prSet/>
      <dgm:spPr/>
      <dgm:t>
        <a:bodyPr/>
        <a:lstStyle/>
        <a:p>
          <a:endParaRPr lang="en-US"/>
        </a:p>
      </dgm:t>
    </dgm:pt>
    <dgm:pt modelId="{71C3D0B8-0297-4654-A0E2-529AF20B564E}" type="sibTrans" cxnId="{68A2EE93-C586-408D-9111-838F71B65536}">
      <dgm:prSet/>
      <dgm:spPr/>
      <dgm:t>
        <a:bodyPr/>
        <a:lstStyle/>
        <a:p>
          <a:endParaRPr lang="en-US"/>
        </a:p>
      </dgm:t>
    </dgm:pt>
    <dgm:pt modelId="{C54F1E13-CBA9-46A7-8EF0-D674499DBB81}">
      <dgm:prSet/>
      <dgm:spPr/>
      <dgm:t>
        <a:bodyPr/>
        <a:lstStyle/>
        <a:p>
          <a:r>
            <a:rPr lang="en-GB" dirty="0"/>
            <a:t>Strengths</a:t>
          </a:r>
          <a:endParaRPr lang="en-US" dirty="0"/>
        </a:p>
      </dgm:t>
    </dgm:pt>
    <dgm:pt modelId="{37BCF20E-C51A-4403-BE0B-94FD80A99D9D}" type="parTrans" cxnId="{D4B60276-C890-4FA1-951E-D633DDC8B94C}">
      <dgm:prSet/>
      <dgm:spPr/>
      <dgm:t>
        <a:bodyPr/>
        <a:lstStyle/>
        <a:p>
          <a:endParaRPr lang="en-US"/>
        </a:p>
      </dgm:t>
    </dgm:pt>
    <dgm:pt modelId="{E15FE2AF-C029-45B5-9086-C13F9C512592}" type="sibTrans" cxnId="{D4B60276-C890-4FA1-951E-D633DDC8B94C}">
      <dgm:prSet/>
      <dgm:spPr/>
      <dgm:t>
        <a:bodyPr/>
        <a:lstStyle/>
        <a:p>
          <a:endParaRPr lang="en-US"/>
        </a:p>
      </dgm:t>
    </dgm:pt>
    <dgm:pt modelId="{9638CCEE-FF26-4EC4-BAEE-B03CEDB85798}">
      <dgm:prSet/>
      <dgm:spPr/>
      <dgm:t>
        <a:bodyPr/>
        <a:lstStyle/>
        <a:p>
          <a:r>
            <a:rPr lang="en-GB" dirty="0"/>
            <a:t>Weaknesses</a:t>
          </a:r>
          <a:endParaRPr lang="en-US" dirty="0"/>
        </a:p>
      </dgm:t>
    </dgm:pt>
    <dgm:pt modelId="{F18CD2DB-5BEB-46D4-B1DA-3159542F440B}" type="parTrans" cxnId="{25912A24-8493-4845-806B-D754A6E5515A}">
      <dgm:prSet/>
      <dgm:spPr/>
      <dgm:t>
        <a:bodyPr/>
        <a:lstStyle/>
        <a:p>
          <a:endParaRPr lang="en-US"/>
        </a:p>
      </dgm:t>
    </dgm:pt>
    <dgm:pt modelId="{6CC5311A-DC4F-4D0F-8F96-357CCC67EA37}" type="sibTrans" cxnId="{25912A24-8493-4845-806B-D754A6E5515A}">
      <dgm:prSet/>
      <dgm:spPr/>
      <dgm:t>
        <a:bodyPr/>
        <a:lstStyle/>
        <a:p>
          <a:endParaRPr lang="en-US"/>
        </a:p>
      </dgm:t>
    </dgm:pt>
    <dgm:pt modelId="{0E0504D7-6161-4277-867C-8DD7232A6BD0}">
      <dgm:prSet/>
      <dgm:spPr/>
      <dgm:t>
        <a:bodyPr/>
        <a:lstStyle/>
        <a:p>
          <a:r>
            <a:rPr lang="en-GB" dirty="0"/>
            <a:t>Opportunities</a:t>
          </a:r>
          <a:endParaRPr lang="en-US" dirty="0"/>
        </a:p>
      </dgm:t>
    </dgm:pt>
    <dgm:pt modelId="{464CED68-9437-4935-BDF4-7D3C927CA642}" type="parTrans" cxnId="{42F92CC3-9B81-4191-BD3B-4F29FE1BD514}">
      <dgm:prSet/>
      <dgm:spPr/>
      <dgm:t>
        <a:bodyPr/>
        <a:lstStyle/>
        <a:p>
          <a:endParaRPr lang="en-US"/>
        </a:p>
      </dgm:t>
    </dgm:pt>
    <dgm:pt modelId="{E5E6B78C-7F94-4121-803D-2C89B1CE1DEB}" type="sibTrans" cxnId="{42F92CC3-9B81-4191-BD3B-4F29FE1BD514}">
      <dgm:prSet/>
      <dgm:spPr/>
      <dgm:t>
        <a:bodyPr/>
        <a:lstStyle/>
        <a:p>
          <a:endParaRPr lang="en-US"/>
        </a:p>
      </dgm:t>
    </dgm:pt>
    <dgm:pt modelId="{49613F41-19B6-4182-8BF0-93092103E0DA}">
      <dgm:prSet/>
      <dgm:spPr/>
      <dgm:t>
        <a:bodyPr/>
        <a:lstStyle/>
        <a:p>
          <a:r>
            <a:rPr lang="en-GB" dirty="0"/>
            <a:t>Threats</a:t>
          </a:r>
          <a:endParaRPr lang="en-US" dirty="0"/>
        </a:p>
      </dgm:t>
    </dgm:pt>
    <dgm:pt modelId="{6E13B2F0-8C4C-48AA-8203-AB7A1545565D}" type="parTrans" cxnId="{406AEF61-01BA-42BA-9D20-97ADCA22895E}">
      <dgm:prSet/>
      <dgm:spPr/>
      <dgm:t>
        <a:bodyPr/>
        <a:lstStyle/>
        <a:p>
          <a:endParaRPr lang="en-US"/>
        </a:p>
      </dgm:t>
    </dgm:pt>
    <dgm:pt modelId="{A003486A-FCE8-45CE-9701-6F482D74DBF5}" type="sibTrans" cxnId="{406AEF61-01BA-42BA-9D20-97ADCA22895E}">
      <dgm:prSet/>
      <dgm:spPr/>
      <dgm:t>
        <a:bodyPr/>
        <a:lstStyle/>
        <a:p>
          <a:endParaRPr lang="en-US"/>
        </a:p>
      </dgm:t>
    </dgm:pt>
    <dgm:pt modelId="{1A53A098-A28E-4E84-ADE9-F11FE685C3E0}" type="pres">
      <dgm:prSet presAssocID="{5FE5677A-F7E3-4570-9C55-A345C959AAA8}" presName="vert0" presStyleCnt="0">
        <dgm:presLayoutVars>
          <dgm:dir/>
          <dgm:animOne val="branch"/>
          <dgm:animLvl val="lvl"/>
        </dgm:presLayoutVars>
      </dgm:prSet>
      <dgm:spPr/>
    </dgm:pt>
    <dgm:pt modelId="{3F65E443-1F71-4EBA-85E8-026976C0B580}" type="pres">
      <dgm:prSet presAssocID="{49E7DF73-08EC-40BF-A71D-317DE2AEDF81}" presName="thickLine" presStyleLbl="alignNode1" presStyleIdx="0" presStyleCnt="12"/>
      <dgm:spPr/>
    </dgm:pt>
    <dgm:pt modelId="{262EA4E4-41F8-4DBA-AE5F-8E24EB531CC1}" type="pres">
      <dgm:prSet presAssocID="{49E7DF73-08EC-40BF-A71D-317DE2AEDF81}" presName="horz1" presStyleCnt="0"/>
      <dgm:spPr/>
    </dgm:pt>
    <dgm:pt modelId="{248328C2-4137-4F1A-B2A4-3EDC517D37FC}" type="pres">
      <dgm:prSet presAssocID="{49E7DF73-08EC-40BF-A71D-317DE2AEDF81}" presName="tx1" presStyleLbl="revTx" presStyleIdx="0" presStyleCnt="12"/>
      <dgm:spPr/>
    </dgm:pt>
    <dgm:pt modelId="{FC8B5383-5F88-41BC-B694-670958B62E8F}" type="pres">
      <dgm:prSet presAssocID="{49E7DF73-08EC-40BF-A71D-317DE2AEDF81}" presName="vert1" presStyleCnt="0"/>
      <dgm:spPr/>
    </dgm:pt>
    <dgm:pt modelId="{007FF7C9-6B84-434A-B833-C574388F29E0}" type="pres">
      <dgm:prSet presAssocID="{1324B05C-CD98-42A2-858E-E2C54B8B521D}" presName="thickLine" presStyleLbl="alignNode1" presStyleIdx="1" presStyleCnt="12"/>
      <dgm:spPr/>
    </dgm:pt>
    <dgm:pt modelId="{7C187DF4-997B-479B-88C7-7D20AC835156}" type="pres">
      <dgm:prSet presAssocID="{1324B05C-CD98-42A2-858E-E2C54B8B521D}" presName="horz1" presStyleCnt="0"/>
      <dgm:spPr/>
    </dgm:pt>
    <dgm:pt modelId="{18E9368B-AC3B-44A0-95FE-5C9154B25664}" type="pres">
      <dgm:prSet presAssocID="{1324B05C-CD98-42A2-858E-E2C54B8B521D}" presName="tx1" presStyleLbl="revTx" presStyleIdx="1" presStyleCnt="12"/>
      <dgm:spPr/>
    </dgm:pt>
    <dgm:pt modelId="{B223B158-784F-4D53-8E4B-C1517A43EA9B}" type="pres">
      <dgm:prSet presAssocID="{1324B05C-CD98-42A2-858E-E2C54B8B521D}" presName="vert1" presStyleCnt="0"/>
      <dgm:spPr/>
    </dgm:pt>
    <dgm:pt modelId="{75C87085-BCFB-4232-AC5D-59D1BE095A77}" type="pres">
      <dgm:prSet presAssocID="{C552D04F-D39A-4881-B718-C3572D12666A}" presName="thickLine" presStyleLbl="alignNode1" presStyleIdx="2" presStyleCnt="12"/>
      <dgm:spPr/>
    </dgm:pt>
    <dgm:pt modelId="{A60DBC70-B920-47F1-B45E-DE6946601583}" type="pres">
      <dgm:prSet presAssocID="{C552D04F-D39A-4881-B718-C3572D12666A}" presName="horz1" presStyleCnt="0"/>
      <dgm:spPr/>
    </dgm:pt>
    <dgm:pt modelId="{D2CEB0A6-C1B1-4039-924D-84BDDE8CD988}" type="pres">
      <dgm:prSet presAssocID="{C552D04F-D39A-4881-B718-C3572D12666A}" presName="tx1" presStyleLbl="revTx" presStyleIdx="2" presStyleCnt="12"/>
      <dgm:spPr/>
    </dgm:pt>
    <dgm:pt modelId="{B474B2C3-EAF5-4243-A7C0-A1F38D2C0DAE}" type="pres">
      <dgm:prSet presAssocID="{C552D04F-D39A-4881-B718-C3572D12666A}" presName="vert1" presStyleCnt="0"/>
      <dgm:spPr/>
    </dgm:pt>
    <dgm:pt modelId="{CC4896B7-54C7-4918-B240-1FF548EAF791}" type="pres">
      <dgm:prSet presAssocID="{C20A9969-4F28-4BE7-8C9A-BFCB3F152549}" presName="thickLine" presStyleLbl="alignNode1" presStyleIdx="3" presStyleCnt="12"/>
      <dgm:spPr/>
    </dgm:pt>
    <dgm:pt modelId="{6419A16D-15A0-49EC-9384-6ED181419B5F}" type="pres">
      <dgm:prSet presAssocID="{C20A9969-4F28-4BE7-8C9A-BFCB3F152549}" presName="horz1" presStyleCnt="0"/>
      <dgm:spPr/>
    </dgm:pt>
    <dgm:pt modelId="{9035A86D-6DF0-4EF2-A073-EE41FAE53B14}" type="pres">
      <dgm:prSet presAssocID="{C20A9969-4F28-4BE7-8C9A-BFCB3F152549}" presName="tx1" presStyleLbl="revTx" presStyleIdx="3" presStyleCnt="12"/>
      <dgm:spPr/>
    </dgm:pt>
    <dgm:pt modelId="{520507E0-18A9-4149-8E8E-2C90E110B8D0}" type="pres">
      <dgm:prSet presAssocID="{C20A9969-4F28-4BE7-8C9A-BFCB3F152549}" presName="vert1" presStyleCnt="0"/>
      <dgm:spPr/>
    </dgm:pt>
    <dgm:pt modelId="{E1A7AF54-A33F-4E68-BBB8-3578CA3B1E3A}" type="pres">
      <dgm:prSet presAssocID="{86FA4393-B88F-4605-B7C0-AF228847B08A}" presName="thickLine" presStyleLbl="alignNode1" presStyleIdx="4" presStyleCnt="12"/>
      <dgm:spPr/>
    </dgm:pt>
    <dgm:pt modelId="{999D73C8-3B28-4044-AE99-06E123AA9872}" type="pres">
      <dgm:prSet presAssocID="{86FA4393-B88F-4605-B7C0-AF228847B08A}" presName="horz1" presStyleCnt="0"/>
      <dgm:spPr/>
    </dgm:pt>
    <dgm:pt modelId="{77D9B001-5038-40C8-ACC3-B37542F985E3}" type="pres">
      <dgm:prSet presAssocID="{86FA4393-B88F-4605-B7C0-AF228847B08A}" presName="tx1" presStyleLbl="revTx" presStyleIdx="4" presStyleCnt="12"/>
      <dgm:spPr/>
    </dgm:pt>
    <dgm:pt modelId="{15F08C78-52DD-442D-8E2E-780853A64B62}" type="pres">
      <dgm:prSet presAssocID="{86FA4393-B88F-4605-B7C0-AF228847B08A}" presName="vert1" presStyleCnt="0"/>
      <dgm:spPr/>
    </dgm:pt>
    <dgm:pt modelId="{1AE4ED19-7EBD-4D4E-AB95-94CA0BE72F3C}" type="pres">
      <dgm:prSet presAssocID="{8EC2B5A2-6EB5-4A7E-BB7A-453BDCD90273}" presName="thickLine" presStyleLbl="alignNode1" presStyleIdx="5" presStyleCnt="12"/>
      <dgm:spPr/>
    </dgm:pt>
    <dgm:pt modelId="{8DC974BB-1127-4C75-AF9B-C884C7295796}" type="pres">
      <dgm:prSet presAssocID="{8EC2B5A2-6EB5-4A7E-BB7A-453BDCD90273}" presName="horz1" presStyleCnt="0"/>
      <dgm:spPr/>
    </dgm:pt>
    <dgm:pt modelId="{B91B73E9-AB35-4F64-AC1D-1BB981128475}" type="pres">
      <dgm:prSet presAssocID="{8EC2B5A2-6EB5-4A7E-BB7A-453BDCD90273}" presName="tx1" presStyleLbl="revTx" presStyleIdx="5" presStyleCnt="12"/>
      <dgm:spPr/>
    </dgm:pt>
    <dgm:pt modelId="{A55ACB8A-6CFD-4276-ABBF-49CA542F7E40}" type="pres">
      <dgm:prSet presAssocID="{8EC2B5A2-6EB5-4A7E-BB7A-453BDCD90273}" presName="vert1" presStyleCnt="0"/>
      <dgm:spPr/>
    </dgm:pt>
    <dgm:pt modelId="{0C8A0B28-71A1-46F9-9CA2-5D6E07FEA1DB}" type="pres">
      <dgm:prSet presAssocID="{0073C892-97AB-425F-8998-EA18BF81100E}" presName="thickLine" presStyleLbl="alignNode1" presStyleIdx="6" presStyleCnt="12"/>
      <dgm:spPr/>
    </dgm:pt>
    <dgm:pt modelId="{CEAD1E58-1C4E-48AE-9193-41C19B6CB9BC}" type="pres">
      <dgm:prSet presAssocID="{0073C892-97AB-425F-8998-EA18BF81100E}" presName="horz1" presStyleCnt="0"/>
      <dgm:spPr/>
    </dgm:pt>
    <dgm:pt modelId="{FB60A56A-0406-49E2-BA13-C82921A32DE7}" type="pres">
      <dgm:prSet presAssocID="{0073C892-97AB-425F-8998-EA18BF81100E}" presName="tx1" presStyleLbl="revTx" presStyleIdx="6" presStyleCnt="12"/>
      <dgm:spPr/>
    </dgm:pt>
    <dgm:pt modelId="{EF56ABF3-03DB-4FC3-82B7-E82937966303}" type="pres">
      <dgm:prSet presAssocID="{0073C892-97AB-425F-8998-EA18BF81100E}" presName="vert1" presStyleCnt="0"/>
      <dgm:spPr/>
    </dgm:pt>
    <dgm:pt modelId="{5797C5DD-536D-492E-BF36-6CB9E6FD759E}" type="pres">
      <dgm:prSet presAssocID="{D4197F78-C9F2-4C10-8F8A-623D29236559}" presName="thickLine" presStyleLbl="alignNode1" presStyleIdx="7" presStyleCnt="12"/>
      <dgm:spPr/>
    </dgm:pt>
    <dgm:pt modelId="{0A97DF45-CE62-4A3F-B1A3-75EE6E3FF3BA}" type="pres">
      <dgm:prSet presAssocID="{D4197F78-C9F2-4C10-8F8A-623D29236559}" presName="horz1" presStyleCnt="0"/>
      <dgm:spPr/>
    </dgm:pt>
    <dgm:pt modelId="{6C994749-BA3B-4E15-868B-1FED921560E5}" type="pres">
      <dgm:prSet presAssocID="{D4197F78-C9F2-4C10-8F8A-623D29236559}" presName="tx1" presStyleLbl="revTx" presStyleIdx="7" presStyleCnt="12"/>
      <dgm:spPr/>
    </dgm:pt>
    <dgm:pt modelId="{95A4B017-E523-4648-85F4-BDAFB2C000A0}" type="pres">
      <dgm:prSet presAssocID="{D4197F78-C9F2-4C10-8F8A-623D29236559}" presName="vert1" presStyleCnt="0"/>
      <dgm:spPr/>
    </dgm:pt>
    <dgm:pt modelId="{BA02ED58-4989-470D-B85D-02C95F5327C0}" type="pres">
      <dgm:prSet presAssocID="{C54F1E13-CBA9-46A7-8EF0-D674499DBB81}" presName="thickLine" presStyleLbl="alignNode1" presStyleIdx="8" presStyleCnt="12"/>
      <dgm:spPr/>
    </dgm:pt>
    <dgm:pt modelId="{992A833C-5D91-4478-9D58-9A4838CD0FB4}" type="pres">
      <dgm:prSet presAssocID="{C54F1E13-CBA9-46A7-8EF0-D674499DBB81}" presName="horz1" presStyleCnt="0"/>
      <dgm:spPr/>
    </dgm:pt>
    <dgm:pt modelId="{722E9205-48AD-49F6-96AA-BD56401DD0D5}" type="pres">
      <dgm:prSet presAssocID="{C54F1E13-CBA9-46A7-8EF0-D674499DBB81}" presName="tx1" presStyleLbl="revTx" presStyleIdx="8" presStyleCnt="12"/>
      <dgm:spPr/>
    </dgm:pt>
    <dgm:pt modelId="{A808D98F-6149-4FA9-881C-0854DB78C2FE}" type="pres">
      <dgm:prSet presAssocID="{C54F1E13-CBA9-46A7-8EF0-D674499DBB81}" presName="vert1" presStyleCnt="0"/>
      <dgm:spPr/>
    </dgm:pt>
    <dgm:pt modelId="{57C98915-C32F-41D2-8460-1C332D528734}" type="pres">
      <dgm:prSet presAssocID="{9638CCEE-FF26-4EC4-BAEE-B03CEDB85798}" presName="thickLine" presStyleLbl="alignNode1" presStyleIdx="9" presStyleCnt="12"/>
      <dgm:spPr/>
    </dgm:pt>
    <dgm:pt modelId="{60372189-A05D-4FC3-AA6C-9FDBA507430A}" type="pres">
      <dgm:prSet presAssocID="{9638CCEE-FF26-4EC4-BAEE-B03CEDB85798}" presName="horz1" presStyleCnt="0"/>
      <dgm:spPr/>
    </dgm:pt>
    <dgm:pt modelId="{6AB9D807-6CE3-4D53-BE69-41CEC772F1FE}" type="pres">
      <dgm:prSet presAssocID="{9638CCEE-FF26-4EC4-BAEE-B03CEDB85798}" presName="tx1" presStyleLbl="revTx" presStyleIdx="9" presStyleCnt="12"/>
      <dgm:spPr/>
    </dgm:pt>
    <dgm:pt modelId="{3393BA73-20E4-4A8A-9430-8A67175C3A89}" type="pres">
      <dgm:prSet presAssocID="{9638CCEE-FF26-4EC4-BAEE-B03CEDB85798}" presName="vert1" presStyleCnt="0"/>
      <dgm:spPr/>
    </dgm:pt>
    <dgm:pt modelId="{3AEF1A1F-6CEF-416B-BD19-6A8D6418640A}" type="pres">
      <dgm:prSet presAssocID="{0E0504D7-6161-4277-867C-8DD7232A6BD0}" presName="thickLine" presStyleLbl="alignNode1" presStyleIdx="10" presStyleCnt="12"/>
      <dgm:spPr/>
    </dgm:pt>
    <dgm:pt modelId="{827E0233-4F84-4179-B3A3-8B7807E50F12}" type="pres">
      <dgm:prSet presAssocID="{0E0504D7-6161-4277-867C-8DD7232A6BD0}" presName="horz1" presStyleCnt="0"/>
      <dgm:spPr/>
    </dgm:pt>
    <dgm:pt modelId="{4E99991C-838D-4D10-AD38-08AAC84C97AC}" type="pres">
      <dgm:prSet presAssocID="{0E0504D7-6161-4277-867C-8DD7232A6BD0}" presName="tx1" presStyleLbl="revTx" presStyleIdx="10" presStyleCnt="12"/>
      <dgm:spPr/>
    </dgm:pt>
    <dgm:pt modelId="{562F2011-6DFE-427F-B2AE-A15B407EEC5F}" type="pres">
      <dgm:prSet presAssocID="{0E0504D7-6161-4277-867C-8DD7232A6BD0}" presName="vert1" presStyleCnt="0"/>
      <dgm:spPr/>
    </dgm:pt>
    <dgm:pt modelId="{43331C3B-F950-4437-9ECC-D1F3D46B7A6C}" type="pres">
      <dgm:prSet presAssocID="{49613F41-19B6-4182-8BF0-93092103E0DA}" presName="thickLine" presStyleLbl="alignNode1" presStyleIdx="11" presStyleCnt="12"/>
      <dgm:spPr/>
    </dgm:pt>
    <dgm:pt modelId="{8A73F686-900C-4200-8CF2-8DD0AC8020B0}" type="pres">
      <dgm:prSet presAssocID="{49613F41-19B6-4182-8BF0-93092103E0DA}" presName="horz1" presStyleCnt="0"/>
      <dgm:spPr/>
    </dgm:pt>
    <dgm:pt modelId="{CC6C3629-DBF4-4FAF-AE04-65E3458B75EF}" type="pres">
      <dgm:prSet presAssocID="{49613F41-19B6-4182-8BF0-93092103E0DA}" presName="tx1" presStyleLbl="revTx" presStyleIdx="11" presStyleCnt="12"/>
      <dgm:spPr/>
    </dgm:pt>
    <dgm:pt modelId="{43CF45CA-69B8-4A73-A69C-CFC81BE6FCC7}" type="pres">
      <dgm:prSet presAssocID="{49613F41-19B6-4182-8BF0-93092103E0DA}" presName="vert1" presStyleCnt="0"/>
      <dgm:spPr/>
    </dgm:pt>
  </dgm:ptLst>
  <dgm:cxnLst>
    <dgm:cxn modelId="{394F250D-AD81-4651-B956-8F610C171489}" srcId="{5FE5677A-F7E3-4570-9C55-A345C959AAA8}" destId="{86FA4393-B88F-4605-B7C0-AF228847B08A}" srcOrd="4" destOrd="0" parTransId="{06D691AD-1E3E-4178-B1D2-2FB6025B305A}" sibTransId="{E9E7EFDE-405F-4F3A-8627-DDEDD539EBB2}"/>
    <dgm:cxn modelId="{B3220C17-FA83-4091-8353-15D02BEAB8DA}" type="presOf" srcId="{C54F1E13-CBA9-46A7-8EF0-D674499DBB81}" destId="{722E9205-48AD-49F6-96AA-BD56401DD0D5}" srcOrd="0" destOrd="0" presId="urn:microsoft.com/office/officeart/2008/layout/LinedList"/>
    <dgm:cxn modelId="{6BCD1B18-6BA1-42A3-BF7D-3CCA4F0D7DAF}" type="presOf" srcId="{49E7DF73-08EC-40BF-A71D-317DE2AEDF81}" destId="{248328C2-4137-4F1A-B2A4-3EDC517D37FC}" srcOrd="0" destOrd="0" presId="urn:microsoft.com/office/officeart/2008/layout/LinedList"/>
    <dgm:cxn modelId="{9E15711A-0C03-4E00-A0B6-29D87806E18D}" type="presOf" srcId="{C552D04F-D39A-4881-B718-C3572D12666A}" destId="{D2CEB0A6-C1B1-4039-924D-84BDDE8CD988}" srcOrd="0" destOrd="0" presId="urn:microsoft.com/office/officeart/2008/layout/LinedList"/>
    <dgm:cxn modelId="{588D7621-B5E7-49ED-9A14-150765860674}" type="presOf" srcId="{8EC2B5A2-6EB5-4A7E-BB7A-453BDCD90273}" destId="{B91B73E9-AB35-4F64-AC1D-1BB981128475}" srcOrd="0" destOrd="0" presId="urn:microsoft.com/office/officeart/2008/layout/LinedList"/>
    <dgm:cxn modelId="{25912A24-8493-4845-806B-D754A6E5515A}" srcId="{5FE5677A-F7E3-4570-9C55-A345C959AAA8}" destId="{9638CCEE-FF26-4EC4-BAEE-B03CEDB85798}" srcOrd="9" destOrd="0" parTransId="{F18CD2DB-5BEB-46D4-B1DA-3159542F440B}" sibTransId="{6CC5311A-DC4F-4D0F-8F96-357CCC67EA37}"/>
    <dgm:cxn modelId="{9957DE2F-A1B2-472A-B71E-64C234ED92B3}" type="presOf" srcId="{49613F41-19B6-4182-8BF0-93092103E0DA}" destId="{CC6C3629-DBF4-4FAF-AE04-65E3458B75EF}" srcOrd="0" destOrd="0" presId="urn:microsoft.com/office/officeart/2008/layout/LinedList"/>
    <dgm:cxn modelId="{4D473334-D516-49B5-83B4-DE202AAB8E72}" type="presOf" srcId="{0073C892-97AB-425F-8998-EA18BF81100E}" destId="{FB60A56A-0406-49E2-BA13-C82921A32DE7}" srcOrd="0" destOrd="0" presId="urn:microsoft.com/office/officeart/2008/layout/LinedList"/>
    <dgm:cxn modelId="{54B6E75E-889A-4F45-AAF5-5C4B77A6AF43}" type="presOf" srcId="{9638CCEE-FF26-4EC4-BAEE-B03CEDB85798}" destId="{6AB9D807-6CE3-4D53-BE69-41CEC772F1FE}" srcOrd="0" destOrd="0" presId="urn:microsoft.com/office/officeart/2008/layout/LinedList"/>
    <dgm:cxn modelId="{406AEF61-01BA-42BA-9D20-97ADCA22895E}" srcId="{5FE5677A-F7E3-4570-9C55-A345C959AAA8}" destId="{49613F41-19B6-4182-8BF0-93092103E0DA}" srcOrd="11" destOrd="0" parTransId="{6E13B2F0-8C4C-48AA-8203-AB7A1545565D}" sibTransId="{A003486A-FCE8-45CE-9701-6F482D74DBF5}"/>
    <dgm:cxn modelId="{87B6AA45-580D-4493-9518-B15720BEBAFE}" type="presOf" srcId="{0E0504D7-6161-4277-867C-8DD7232A6BD0}" destId="{4E99991C-838D-4D10-AD38-08AAC84C97AC}" srcOrd="0" destOrd="0" presId="urn:microsoft.com/office/officeart/2008/layout/LinedList"/>
    <dgm:cxn modelId="{2D1F8C46-8F8F-4592-A127-9D21EF29044B}" srcId="{5FE5677A-F7E3-4570-9C55-A345C959AAA8}" destId="{C552D04F-D39A-4881-B718-C3572D12666A}" srcOrd="2" destOrd="0" parTransId="{14EC32F5-A9E1-438F-AABE-782536761208}" sibTransId="{CB248BA1-338A-4A94-B11A-5D1989C04F2D}"/>
    <dgm:cxn modelId="{F2AC7E6B-1966-4F77-A96E-5BC6B2DBAB1F}" type="presOf" srcId="{86FA4393-B88F-4605-B7C0-AF228847B08A}" destId="{77D9B001-5038-40C8-ACC3-B37542F985E3}" srcOrd="0" destOrd="0" presId="urn:microsoft.com/office/officeart/2008/layout/LinedList"/>
    <dgm:cxn modelId="{5469EA71-D094-4B90-8B5B-3D4D93E86B76}" srcId="{5FE5677A-F7E3-4570-9C55-A345C959AAA8}" destId="{C20A9969-4F28-4BE7-8C9A-BFCB3F152549}" srcOrd="3" destOrd="0" parTransId="{73E2770B-C3FD-43F0-9782-E8CC0A828D26}" sibTransId="{8E073E2E-3A6E-47D6-90B0-0B03E014E683}"/>
    <dgm:cxn modelId="{D4B60276-C890-4FA1-951E-D633DDC8B94C}" srcId="{5FE5677A-F7E3-4570-9C55-A345C959AAA8}" destId="{C54F1E13-CBA9-46A7-8EF0-D674499DBB81}" srcOrd="8" destOrd="0" parTransId="{37BCF20E-C51A-4403-BE0B-94FD80A99D9D}" sibTransId="{E15FE2AF-C029-45B5-9086-C13F9C512592}"/>
    <dgm:cxn modelId="{9012D856-DF72-42B1-8B57-3DB70107F15A}" srcId="{5FE5677A-F7E3-4570-9C55-A345C959AAA8}" destId="{49E7DF73-08EC-40BF-A71D-317DE2AEDF81}" srcOrd="0" destOrd="0" parTransId="{00415E34-8C0A-4DB4-A876-9661A6A51618}" sibTransId="{D28AB1BE-5361-4433-9DB0-78DFA6BC23A9}"/>
    <dgm:cxn modelId="{68A2EE93-C586-408D-9111-838F71B65536}" srcId="{5FE5677A-F7E3-4570-9C55-A345C959AAA8}" destId="{D4197F78-C9F2-4C10-8F8A-623D29236559}" srcOrd="7" destOrd="0" parTransId="{93C3F79E-872C-413C-B97A-AC532928B72B}" sibTransId="{71C3D0B8-0297-4654-A0E2-529AF20B564E}"/>
    <dgm:cxn modelId="{DBBA1597-75FC-4EB5-9F77-F82347BE7234}" type="presOf" srcId="{C20A9969-4F28-4BE7-8C9A-BFCB3F152549}" destId="{9035A86D-6DF0-4EF2-A073-EE41FAE53B14}" srcOrd="0" destOrd="0" presId="urn:microsoft.com/office/officeart/2008/layout/LinedList"/>
    <dgm:cxn modelId="{54857BAC-3A99-4A6E-AF8D-2C32581944C7}" srcId="{5FE5677A-F7E3-4570-9C55-A345C959AAA8}" destId="{0073C892-97AB-425F-8998-EA18BF81100E}" srcOrd="6" destOrd="0" parTransId="{60B4A312-625B-4B6F-AAF9-8832F25BC9A6}" sibTransId="{24AFF589-1BB9-4D4B-A9F1-10BFF1189454}"/>
    <dgm:cxn modelId="{25F66AB6-D80E-4FF1-AD80-1234295C2EC1}" type="presOf" srcId="{1324B05C-CD98-42A2-858E-E2C54B8B521D}" destId="{18E9368B-AC3B-44A0-95FE-5C9154B25664}" srcOrd="0" destOrd="0" presId="urn:microsoft.com/office/officeart/2008/layout/LinedList"/>
    <dgm:cxn modelId="{E5E89BB8-8A7A-4BE6-BA26-FC55B6AE11F9}" type="presOf" srcId="{5FE5677A-F7E3-4570-9C55-A345C959AAA8}" destId="{1A53A098-A28E-4E84-ADE9-F11FE685C3E0}" srcOrd="0" destOrd="0" presId="urn:microsoft.com/office/officeart/2008/layout/LinedList"/>
    <dgm:cxn modelId="{42F92CC3-9B81-4191-BD3B-4F29FE1BD514}" srcId="{5FE5677A-F7E3-4570-9C55-A345C959AAA8}" destId="{0E0504D7-6161-4277-867C-8DD7232A6BD0}" srcOrd="10" destOrd="0" parTransId="{464CED68-9437-4935-BDF4-7D3C927CA642}" sibTransId="{E5E6B78C-7F94-4121-803D-2C89B1CE1DEB}"/>
    <dgm:cxn modelId="{92976DCE-814E-4FC6-BF3F-445B8745798D}" type="presOf" srcId="{D4197F78-C9F2-4C10-8F8A-623D29236559}" destId="{6C994749-BA3B-4E15-868B-1FED921560E5}" srcOrd="0" destOrd="0" presId="urn:microsoft.com/office/officeart/2008/layout/LinedList"/>
    <dgm:cxn modelId="{76BC9BDE-9805-4D07-B6B5-4005EFE97136}" srcId="{5FE5677A-F7E3-4570-9C55-A345C959AAA8}" destId="{8EC2B5A2-6EB5-4A7E-BB7A-453BDCD90273}" srcOrd="5" destOrd="0" parTransId="{9C0C56A1-B3E1-4F51-BD37-78D2346F3163}" sibTransId="{49CAEC74-8E62-435F-B414-D4CB4BA627ED}"/>
    <dgm:cxn modelId="{1D7FA5E6-5067-4CBB-AE91-0C136127F1F3}" srcId="{5FE5677A-F7E3-4570-9C55-A345C959AAA8}" destId="{1324B05C-CD98-42A2-858E-E2C54B8B521D}" srcOrd="1" destOrd="0" parTransId="{D53B1911-3AE4-4863-BBD8-75B3DB3EE1F6}" sibTransId="{32E5547C-F8E6-4E3B-BBFD-5DECBE361DF5}"/>
    <dgm:cxn modelId="{C6C40DEC-F152-4C4D-B30D-D18791520217}" type="presParOf" srcId="{1A53A098-A28E-4E84-ADE9-F11FE685C3E0}" destId="{3F65E443-1F71-4EBA-85E8-026976C0B580}" srcOrd="0" destOrd="0" presId="urn:microsoft.com/office/officeart/2008/layout/LinedList"/>
    <dgm:cxn modelId="{5DBECB86-2015-4662-ABF1-96CDCF161014}" type="presParOf" srcId="{1A53A098-A28E-4E84-ADE9-F11FE685C3E0}" destId="{262EA4E4-41F8-4DBA-AE5F-8E24EB531CC1}" srcOrd="1" destOrd="0" presId="urn:microsoft.com/office/officeart/2008/layout/LinedList"/>
    <dgm:cxn modelId="{5F98E414-DFEB-49AA-A445-349B48760BE7}" type="presParOf" srcId="{262EA4E4-41F8-4DBA-AE5F-8E24EB531CC1}" destId="{248328C2-4137-4F1A-B2A4-3EDC517D37FC}" srcOrd="0" destOrd="0" presId="urn:microsoft.com/office/officeart/2008/layout/LinedList"/>
    <dgm:cxn modelId="{4E378EFD-4EC6-40D8-9D14-08EB182B8D1D}" type="presParOf" srcId="{262EA4E4-41F8-4DBA-AE5F-8E24EB531CC1}" destId="{FC8B5383-5F88-41BC-B694-670958B62E8F}" srcOrd="1" destOrd="0" presId="urn:microsoft.com/office/officeart/2008/layout/LinedList"/>
    <dgm:cxn modelId="{5432DDB1-2262-4588-83D1-7F5D71D3C681}" type="presParOf" srcId="{1A53A098-A28E-4E84-ADE9-F11FE685C3E0}" destId="{007FF7C9-6B84-434A-B833-C574388F29E0}" srcOrd="2" destOrd="0" presId="urn:microsoft.com/office/officeart/2008/layout/LinedList"/>
    <dgm:cxn modelId="{AAA97AC9-6B5C-47D5-920E-78DD613E83F9}" type="presParOf" srcId="{1A53A098-A28E-4E84-ADE9-F11FE685C3E0}" destId="{7C187DF4-997B-479B-88C7-7D20AC835156}" srcOrd="3" destOrd="0" presId="urn:microsoft.com/office/officeart/2008/layout/LinedList"/>
    <dgm:cxn modelId="{4A85F733-A0FF-4446-847D-46F4D82EA67C}" type="presParOf" srcId="{7C187DF4-997B-479B-88C7-7D20AC835156}" destId="{18E9368B-AC3B-44A0-95FE-5C9154B25664}" srcOrd="0" destOrd="0" presId="urn:microsoft.com/office/officeart/2008/layout/LinedList"/>
    <dgm:cxn modelId="{7AAB5D5E-88F6-43AE-88C8-7ACA2F5B49D8}" type="presParOf" srcId="{7C187DF4-997B-479B-88C7-7D20AC835156}" destId="{B223B158-784F-4D53-8E4B-C1517A43EA9B}" srcOrd="1" destOrd="0" presId="urn:microsoft.com/office/officeart/2008/layout/LinedList"/>
    <dgm:cxn modelId="{45400D64-4B70-4872-A921-F9C9CAEB6E23}" type="presParOf" srcId="{1A53A098-A28E-4E84-ADE9-F11FE685C3E0}" destId="{75C87085-BCFB-4232-AC5D-59D1BE095A77}" srcOrd="4" destOrd="0" presId="urn:microsoft.com/office/officeart/2008/layout/LinedList"/>
    <dgm:cxn modelId="{DE5CAE9D-30B9-4D1B-937C-8B5A50C3F124}" type="presParOf" srcId="{1A53A098-A28E-4E84-ADE9-F11FE685C3E0}" destId="{A60DBC70-B920-47F1-B45E-DE6946601583}" srcOrd="5" destOrd="0" presId="urn:microsoft.com/office/officeart/2008/layout/LinedList"/>
    <dgm:cxn modelId="{68B6224E-43C7-44F2-B83A-6F238C295200}" type="presParOf" srcId="{A60DBC70-B920-47F1-B45E-DE6946601583}" destId="{D2CEB0A6-C1B1-4039-924D-84BDDE8CD988}" srcOrd="0" destOrd="0" presId="urn:microsoft.com/office/officeart/2008/layout/LinedList"/>
    <dgm:cxn modelId="{BA427631-5A7A-464A-BBD4-8908A6CBB995}" type="presParOf" srcId="{A60DBC70-B920-47F1-B45E-DE6946601583}" destId="{B474B2C3-EAF5-4243-A7C0-A1F38D2C0DAE}" srcOrd="1" destOrd="0" presId="urn:microsoft.com/office/officeart/2008/layout/LinedList"/>
    <dgm:cxn modelId="{F7E95254-DB59-408A-9A9D-3DFD680174D9}" type="presParOf" srcId="{1A53A098-A28E-4E84-ADE9-F11FE685C3E0}" destId="{CC4896B7-54C7-4918-B240-1FF548EAF791}" srcOrd="6" destOrd="0" presId="urn:microsoft.com/office/officeart/2008/layout/LinedList"/>
    <dgm:cxn modelId="{983B1C1F-9406-4F68-A8A8-85CB65DD58E9}" type="presParOf" srcId="{1A53A098-A28E-4E84-ADE9-F11FE685C3E0}" destId="{6419A16D-15A0-49EC-9384-6ED181419B5F}" srcOrd="7" destOrd="0" presId="urn:microsoft.com/office/officeart/2008/layout/LinedList"/>
    <dgm:cxn modelId="{A420017B-FB2A-4E59-9867-7817FE9B3479}" type="presParOf" srcId="{6419A16D-15A0-49EC-9384-6ED181419B5F}" destId="{9035A86D-6DF0-4EF2-A073-EE41FAE53B14}" srcOrd="0" destOrd="0" presId="urn:microsoft.com/office/officeart/2008/layout/LinedList"/>
    <dgm:cxn modelId="{C0D1B055-288F-4FEA-809B-847593879478}" type="presParOf" srcId="{6419A16D-15A0-49EC-9384-6ED181419B5F}" destId="{520507E0-18A9-4149-8E8E-2C90E110B8D0}" srcOrd="1" destOrd="0" presId="urn:microsoft.com/office/officeart/2008/layout/LinedList"/>
    <dgm:cxn modelId="{15C032A1-5E37-4FAB-A29C-8113403FE303}" type="presParOf" srcId="{1A53A098-A28E-4E84-ADE9-F11FE685C3E0}" destId="{E1A7AF54-A33F-4E68-BBB8-3578CA3B1E3A}" srcOrd="8" destOrd="0" presId="urn:microsoft.com/office/officeart/2008/layout/LinedList"/>
    <dgm:cxn modelId="{2872973B-6C10-44A2-AF1C-AC7C80720B46}" type="presParOf" srcId="{1A53A098-A28E-4E84-ADE9-F11FE685C3E0}" destId="{999D73C8-3B28-4044-AE99-06E123AA9872}" srcOrd="9" destOrd="0" presId="urn:microsoft.com/office/officeart/2008/layout/LinedList"/>
    <dgm:cxn modelId="{22D8C1E8-FC0C-46FE-984F-15887F26C4DA}" type="presParOf" srcId="{999D73C8-3B28-4044-AE99-06E123AA9872}" destId="{77D9B001-5038-40C8-ACC3-B37542F985E3}" srcOrd="0" destOrd="0" presId="urn:microsoft.com/office/officeart/2008/layout/LinedList"/>
    <dgm:cxn modelId="{A9B3FA46-107E-4999-B75D-D9F3263779BD}" type="presParOf" srcId="{999D73C8-3B28-4044-AE99-06E123AA9872}" destId="{15F08C78-52DD-442D-8E2E-780853A64B62}" srcOrd="1" destOrd="0" presId="urn:microsoft.com/office/officeart/2008/layout/LinedList"/>
    <dgm:cxn modelId="{7C9789F3-C451-42DA-98C7-C8E1550FF1F5}" type="presParOf" srcId="{1A53A098-A28E-4E84-ADE9-F11FE685C3E0}" destId="{1AE4ED19-7EBD-4D4E-AB95-94CA0BE72F3C}" srcOrd="10" destOrd="0" presId="urn:microsoft.com/office/officeart/2008/layout/LinedList"/>
    <dgm:cxn modelId="{FFBA2E6D-FA28-452C-AB44-4DB6F4558AF7}" type="presParOf" srcId="{1A53A098-A28E-4E84-ADE9-F11FE685C3E0}" destId="{8DC974BB-1127-4C75-AF9B-C884C7295796}" srcOrd="11" destOrd="0" presId="urn:microsoft.com/office/officeart/2008/layout/LinedList"/>
    <dgm:cxn modelId="{7767385F-C61E-40EE-82B2-C89AB2CAC126}" type="presParOf" srcId="{8DC974BB-1127-4C75-AF9B-C884C7295796}" destId="{B91B73E9-AB35-4F64-AC1D-1BB981128475}" srcOrd="0" destOrd="0" presId="urn:microsoft.com/office/officeart/2008/layout/LinedList"/>
    <dgm:cxn modelId="{192D20D6-07BD-4D6B-BF66-582A46FA107C}" type="presParOf" srcId="{8DC974BB-1127-4C75-AF9B-C884C7295796}" destId="{A55ACB8A-6CFD-4276-ABBF-49CA542F7E40}" srcOrd="1" destOrd="0" presId="urn:microsoft.com/office/officeart/2008/layout/LinedList"/>
    <dgm:cxn modelId="{F94560CA-CBFC-42BF-934D-772C64881585}" type="presParOf" srcId="{1A53A098-A28E-4E84-ADE9-F11FE685C3E0}" destId="{0C8A0B28-71A1-46F9-9CA2-5D6E07FEA1DB}" srcOrd="12" destOrd="0" presId="urn:microsoft.com/office/officeart/2008/layout/LinedList"/>
    <dgm:cxn modelId="{1DACA1AD-1D04-4288-BE00-D60759289547}" type="presParOf" srcId="{1A53A098-A28E-4E84-ADE9-F11FE685C3E0}" destId="{CEAD1E58-1C4E-48AE-9193-41C19B6CB9BC}" srcOrd="13" destOrd="0" presId="urn:microsoft.com/office/officeart/2008/layout/LinedList"/>
    <dgm:cxn modelId="{D18A0B8E-3AED-4E89-8258-FFC3DDAFA2E9}" type="presParOf" srcId="{CEAD1E58-1C4E-48AE-9193-41C19B6CB9BC}" destId="{FB60A56A-0406-49E2-BA13-C82921A32DE7}" srcOrd="0" destOrd="0" presId="urn:microsoft.com/office/officeart/2008/layout/LinedList"/>
    <dgm:cxn modelId="{812120B6-410C-481E-85AC-A35FF1B27B0C}" type="presParOf" srcId="{CEAD1E58-1C4E-48AE-9193-41C19B6CB9BC}" destId="{EF56ABF3-03DB-4FC3-82B7-E82937966303}" srcOrd="1" destOrd="0" presId="urn:microsoft.com/office/officeart/2008/layout/LinedList"/>
    <dgm:cxn modelId="{DF91E922-ADA5-484A-9C8A-21874B6A9DF5}" type="presParOf" srcId="{1A53A098-A28E-4E84-ADE9-F11FE685C3E0}" destId="{5797C5DD-536D-492E-BF36-6CB9E6FD759E}" srcOrd="14" destOrd="0" presId="urn:microsoft.com/office/officeart/2008/layout/LinedList"/>
    <dgm:cxn modelId="{217B2788-8915-4DC1-900C-162C2945BD39}" type="presParOf" srcId="{1A53A098-A28E-4E84-ADE9-F11FE685C3E0}" destId="{0A97DF45-CE62-4A3F-B1A3-75EE6E3FF3BA}" srcOrd="15" destOrd="0" presId="urn:microsoft.com/office/officeart/2008/layout/LinedList"/>
    <dgm:cxn modelId="{34718361-4382-4D7F-82DD-1480D3486F47}" type="presParOf" srcId="{0A97DF45-CE62-4A3F-B1A3-75EE6E3FF3BA}" destId="{6C994749-BA3B-4E15-868B-1FED921560E5}" srcOrd="0" destOrd="0" presId="urn:microsoft.com/office/officeart/2008/layout/LinedList"/>
    <dgm:cxn modelId="{F5598F95-8BC1-4260-960B-A48CCF312AAD}" type="presParOf" srcId="{0A97DF45-CE62-4A3F-B1A3-75EE6E3FF3BA}" destId="{95A4B017-E523-4648-85F4-BDAFB2C000A0}" srcOrd="1" destOrd="0" presId="urn:microsoft.com/office/officeart/2008/layout/LinedList"/>
    <dgm:cxn modelId="{9A6BA1F7-6E91-4FEA-A73C-7E584BB521DC}" type="presParOf" srcId="{1A53A098-A28E-4E84-ADE9-F11FE685C3E0}" destId="{BA02ED58-4989-470D-B85D-02C95F5327C0}" srcOrd="16" destOrd="0" presId="urn:microsoft.com/office/officeart/2008/layout/LinedList"/>
    <dgm:cxn modelId="{E4ACADD6-B376-4520-8A35-8A9B7C6B0047}" type="presParOf" srcId="{1A53A098-A28E-4E84-ADE9-F11FE685C3E0}" destId="{992A833C-5D91-4478-9D58-9A4838CD0FB4}" srcOrd="17" destOrd="0" presId="urn:microsoft.com/office/officeart/2008/layout/LinedList"/>
    <dgm:cxn modelId="{C0CB9641-986D-4F81-AB91-8764472FC1D9}" type="presParOf" srcId="{992A833C-5D91-4478-9D58-9A4838CD0FB4}" destId="{722E9205-48AD-49F6-96AA-BD56401DD0D5}" srcOrd="0" destOrd="0" presId="urn:microsoft.com/office/officeart/2008/layout/LinedList"/>
    <dgm:cxn modelId="{4C562C86-BB64-41A0-957A-9AE4DE48FC76}" type="presParOf" srcId="{992A833C-5D91-4478-9D58-9A4838CD0FB4}" destId="{A808D98F-6149-4FA9-881C-0854DB78C2FE}" srcOrd="1" destOrd="0" presId="urn:microsoft.com/office/officeart/2008/layout/LinedList"/>
    <dgm:cxn modelId="{0007B271-A5EC-4C5F-B1A6-5C0F9FCBC7B5}" type="presParOf" srcId="{1A53A098-A28E-4E84-ADE9-F11FE685C3E0}" destId="{57C98915-C32F-41D2-8460-1C332D528734}" srcOrd="18" destOrd="0" presId="urn:microsoft.com/office/officeart/2008/layout/LinedList"/>
    <dgm:cxn modelId="{5EE9790E-FF06-4F69-BF3E-D8832F043286}" type="presParOf" srcId="{1A53A098-A28E-4E84-ADE9-F11FE685C3E0}" destId="{60372189-A05D-4FC3-AA6C-9FDBA507430A}" srcOrd="19" destOrd="0" presId="urn:microsoft.com/office/officeart/2008/layout/LinedList"/>
    <dgm:cxn modelId="{B3B186E2-58BC-452F-BA1F-835ABD36896A}" type="presParOf" srcId="{60372189-A05D-4FC3-AA6C-9FDBA507430A}" destId="{6AB9D807-6CE3-4D53-BE69-41CEC772F1FE}" srcOrd="0" destOrd="0" presId="urn:microsoft.com/office/officeart/2008/layout/LinedList"/>
    <dgm:cxn modelId="{BE93D854-E133-4CC8-96C4-E8DB74E1419B}" type="presParOf" srcId="{60372189-A05D-4FC3-AA6C-9FDBA507430A}" destId="{3393BA73-20E4-4A8A-9430-8A67175C3A89}" srcOrd="1" destOrd="0" presId="urn:microsoft.com/office/officeart/2008/layout/LinedList"/>
    <dgm:cxn modelId="{2DA6BFF6-008C-4B7A-B89E-2012A5D59EC7}" type="presParOf" srcId="{1A53A098-A28E-4E84-ADE9-F11FE685C3E0}" destId="{3AEF1A1F-6CEF-416B-BD19-6A8D6418640A}" srcOrd="20" destOrd="0" presId="urn:microsoft.com/office/officeart/2008/layout/LinedList"/>
    <dgm:cxn modelId="{BA3441D9-10FF-40F7-AC92-9F91923596EF}" type="presParOf" srcId="{1A53A098-A28E-4E84-ADE9-F11FE685C3E0}" destId="{827E0233-4F84-4179-B3A3-8B7807E50F12}" srcOrd="21" destOrd="0" presId="urn:microsoft.com/office/officeart/2008/layout/LinedList"/>
    <dgm:cxn modelId="{97EFE8AA-B6E9-4F18-AC2B-1C04B9FF4ED8}" type="presParOf" srcId="{827E0233-4F84-4179-B3A3-8B7807E50F12}" destId="{4E99991C-838D-4D10-AD38-08AAC84C97AC}" srcOrd="0" destOrd="0" presId="urn:microsoft.com/office/officeart/2008/layout/LinedList"/>
    <dgm:cxn modelId="{3E121FE3-F980-456E-8692-B61D073CA6E0}" type="presParOf" srcId="{827E0233-4F84-4179-B3A3-8B7807E50F12}" destId="{562F2011-6DFE-427F-B2AE-A15B407EEC5F}" srcOrd="1" destOrd="0" presId="urn:microsoft.com/office/officeart/2008/layout/LinedList"/>
    <dgm:cxn modelId="{3B427E2E-EB0F-4EF7-972E-44DF9B990009}" type="presParOf" srcId="{1A53A098-A28E-4E84-ADE9-F11FE685C3E0}" destId="{43331C3B-F950-4437-9ECC-D1F3D46B7A6C}" srcOrd="22" destOrd="0" presId="urn:microsoft.com/office/officeart/2008/layout/LinedList"/>
    <dgm:cxn modelId="{E49B25BC-FC52-4C60-813D-3E2E2E5F8937}" type="presParOf" srcId="{1A53A098-A28E-4E84-ADE9-F11FE685C3E0}" destId="{8A73F686-900C-4200-8CF2-8DD0AC8020B0}" srcOrd="23" destOrd="0" presId="urn:microsoft.com/office/officeart/2008/layout/LinedList"/>
    <dgm:cxn modelId="{35DC45B3-E0F8-4080-9A17-C82C9A0F05FE}" type="presParOf" srcId="{8A73F686-900C-4200-8CF2-8DD0AC8020B0}" destId="{CC6C3629-DBF4-4FAF-AE04-65E3458B75EF}" srcOrd="0" destOrd="0" presId="urn:microsoft.com/office/officeart/2008/layout/LinedList"/>
    <dgm:cxn modelId="{E16E3AFB-8346-45C7-93C8-10FD2F8C4BEF}" type="presParOf" srcId="{8A73F686-900C-4200-8CF2-8DD0AC8020B0}" destId="{43CF45CA-69B8-4A73-A69C-CFC81BE6FC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A7F38E-15CE-4194-945A-4C92A8CC168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D40938-DA22-402F-AC81-AEA1213949AA}">
      <dgm:prSet/>
      <dgm:spPr/>
      <dgm:t>
        <a:bodyPr/>
        <a:lstStyle/>
        <a:p>
          <a:r>
            <a:rPr lang="en-GB" u="sng" dirty="0"/>
            <a:t>Opportunities:</a:t>
          </a:r>
          <a:endParaRPr lang="en-US" u="sng" dirty="0"/>
        </a:p>
      </dgm:t>
    </dgm:pt>
    <dgm:pt modelId="{22D69FFF-7A12-4DBA-8814-21BB8828F99E}" type="parTrans" cxnId="{B3B11F9B-DD60-4338-BEF1-CC5718B007AC}">
      <dgm:prSet/>
      <dgm:spPr/>
      <dgm:t>
        <a:bodyPr/>
        <a:lstStyle/>
        <a:p>
          <a:endParaRPr lang="en-US"/>
        </a:p>
      </dgm:t>
    </dgm:pt>
    <dgm:pt modelId="{C9EF23D7-C8D9-4D27-8493-688F54C9BC95}" type="sibTrans" cxnId="{B3B11F9B-DD60-4338-BEF1-CC5718B007AC}">
      <dgm:prSet/>
      <dgm:spPr/>
      <dgm:t>
        <a:bodyPr/>
        <a:lstStyle/>
        <a:p>
          <a:endParaRPr lang="en-US"/>
        </a:p>
      </dgm:t>
    </dgm:pt>
    <dgm:pt modelId="{2DA77A92-2ADA-4215-AA7A-E10FCD24C675}">
      <dgm:prSet/>
      <dgm:spPr/>
      <dgm:t>
        <a:bodyPr/>
        <a:lstStyle/>
        <a:p>
          <a:r>
            <a:rPr lang="en-GB" dirty="0"/>
            <a:t>Cheap labour.</a:t>
          </a:r>
          <a:endParaRPr lang="en-US" dirty="0"/>
        </a:p>
      </dgm:t>
    </dgm:pt>
    <dgm:pt modelId="{679E4408-A115-4D66-BBAD-E536E5AF5F87}" type="parTrans" cxnId="{E4F2E3FE-A3BA-4DF4-AE36-EFCBAEC9C9A8}">
      <dgm:prSet/>
      <dgm:spPr/>
      <dgm:t>
        <a:bodyPr/>
        <a:lstStyle/>
        <a:p>
          <a:endParaRPr lang="en-US"/>
        </a:p>
      </dgm:t>
    </dgm:pt>
    <dgm:pt modelId="{AA72A008-326E-40D1-B96C-45848DF5DE34}" type="sibTrans" cxnId="{E4F2E3FE-A3BA-4DF4-AE36-EFCBAEC9C9A8}">
      <dgm:prSet/>
      <dgm:spPr/>
      <dgm:t>
        <a:bodyPr/>
        <a:lstStyle/>
        <a:p>
          <a:endParaRPr lang="en-US"/>
        </a:p>
      </dgm:t>
    </dgm:pt>
    <dgm:pt modelId="{C7294F13-2CFA-4E25-BB29-4E8FCC9D18E1}">
      <dgm:prSet/>
      <dgm:spPr/>
      <dgm:t>
        <a:bodyPr/>
        <a:lstStyle/>
        <a:p>
          <a:r>
            <a:rPr lang="en-GB" dirty="0"/>
            <a:t>Globalization.</a:t>
          </a:r>
          <a:endParaRPr lang="en-US" dirty="0"/>
        </a:p>
      </dgm:t>
    </dgm:pt>
    <dgm:pt modelId="{62040AC2-6E5C-4549-87A5-04EB84C835CC}" type="parTrans" cxnId="{B75FFE95-493F-4383-ADA3-D8B922DF7405}">
      <dgm:prSet/>
      <dgm:spPr/>
      <dgm:t>
        <a:bodyPr/>
        <a:lstStyle/>
        <a:p>
          <a:endParaRPr lang="en-US"/>
        </a:p>
      </dgm:t>
    </dgm:pt>
    <dgm:pt modelId="{DDE8EC7C-5E45-483E-AE17-21681989E2C9}" type="sibTrans" cxnId="{B75FFE95-493F-4383-ADA3-D8B922DF7405}">
      <dgm:prSet/>
      <dgm:spPr/>
      <dgm:t>
        <a:bodyPr/>
        <a:lstStyle/>
        <a:p>
          <a:endParaRPr lang="en-US"/>
        </a:p>
      </dgm:t>
    </dgm:pt>
    <dgm:pt modelId="{5C7AB575-8B5B-4DE7-A561-1312942DB408}">
      <dgm:prSet/>
      <dgm:spPr/>
      <dgm:t>
        <a:bodyPr/>
        <a:lstStyle/>
        <a:p>
          <a:r>
            <a:rPr lang="en-GB" dirty="0"/>
            <a:t>Strategic location.</a:t>
          </a:r>
          <a:endParaRPr lang="en-US" dirty="0"/>
        </a:p>
      </dgm:t>
    </dgm:pt>
    <dgm:pt modelId="{87B09327-7339-40C3-9305-CA02C75F0517}" type="parTrans" cxnId="{C825E0C8-1694-4901-A6C7-2B7104D8E8AE}">
      <dgm:prSet/>
      <dgm:spPr/>
      <dgm:t>
        <a:bodyPr/>
        <a:lstStyle/>
        <a:p>
          <a:endParaRPr lang="en-US"/>
        </a:p>
      </dgm:t>
    </dgm:pt>
    <dgm:pt modelId="{5B958798-9903-4E4E-B321-618D01E01237}" type="sibTrans" cxnId="{C825E0C8-1694-4901-A6C7-2B7104D8E8AE}">
      <dgm:prSet/>
      <dgm:spPr/>
      <dgm:t>
        <a:bodyPr/>
        <a:lstStyle/>
        <a:p>
          <a:endParaRPr lang="en-US"/>
        </a:p>
      </dgm:t>
    </dgm:pt>
    <dgm:pt modelId="{FC329337-6CF7-4D14-BF41-B80BFA552E8E}">
      <dgm:prSet/>
      <dgm:spPr/>
      <dgm:t>
        <a:bodyPr/>
        <a:lstStyle/>
        <a:p>
          <a:r>
            <a:rPr lang="en-GB" u="sng" dirty="0"/>
            <a:t>Challenges:</a:t>
          </a:r>
          <a:endParaRPr lang="en-US" u="sng" dirty="0"/>
        </a:p>
      </dgm:t>
    </dgm:pt>
    <dgm:pt modelId="{318505C8-E6D4-48B8-BCFE-4DC78347E858}" type="parTrans" cxnId="{FF5900A6-2F7B-4C28-A27B-F84D082B00F1}">
      <dgm:prSet/>
      <dgm:spPr/>
      <dgm:t>
        <a:bodyPr/>
        <a:lstStyle/>
        <a:p>
          <a:endParaRPr lang="en-US"/>
        </a:p>
      </dgm:t>
    </dgm:pt>
    <dgm:pt modelId="{7A971A7A-33F0-410C-8354-B8B6B9BC3E9A}" type="sibTrans" cxnId="{FF5900A6-2F7B-4C28-A27B-F84D082B00F1}">
      <dgm:prSet/>
      <dgm:spPr/>
      <dgm:t>
        <a:bodyPr/>
        <a:lstStyle/>
        <a:p>
          <a:endParaRPr lang="en-US"/>
        </a:p>
      </dgm:t>
    </dgm:pt>
    <dgm:pt modelId="{BC145664-FCB0-4216-8A86-CCA37880E051}">
      <dgm:prSet/>
      <dgm:spPr/>
      <dgm:t>
        <a:bodyPr/>
        <a:lstStyle/>
        <a:p>
          <a:r>
            <a:rPr lang="en-GB" dirty="0"/>
            <a:t>Ukraine War.</a:t>
          </a:r>
          <a:endParaRPr lang="en-US" dirty="0"/>
        </a:p>
      </dgm:t>
    </dgm:pt>
    <dgm:pt modelId="{FB85B77B-F947-42C1-9A10-E0AE990CD377}" type="parTrans" cxnId="{DC4530D5-EFAC-401D-BD50-028DDF174BD9}">
      <dgm:prSet/>
      <dgm:spPr/>
      <dgm:t>
        <a:bodyPr/>
        <a:lstStyle/>
        <a:p>
          <a:endParaRPr lang="en-US"/>
        </a:p>
      </dgm:t>
    </dgm:pt>
    <dgm:pt modelId="{EE3D9924-10B5-4E25-B7E5-F2854C640658}" type="sibTrans" cxnId="{DC4530D5-EFAC-401D-BD50-028DDF174BD9}">
      <dgm:prSet/>
      <dgm:spPr/>
      <dgm:t>
        <a:bodyPr/>
        <a:lstStyle/>
        <a:p>
          <a:endParaRPr lang="en-US"/>
        </a:p>
      </dgm:t>
    </dgm:pt>
    <dgm:pt modelId="{3790606A-63A7-4131-9841-F283E0A57355}">
      <dgm:prSet/>
      <dgm:spPr/>
      <dgm:t>
        <a:bodyPr/>
        <a:lstStyle/>
        <a:p>
          <a:r>
            <a:rPr lang="en-GB" dirty="0"/>
            <a:t>Technological.</a:t>
          </a:r>
          <a:endParaRPr lang="en-US" dirty="0"/>
        </a:p>
      </dgm:t>
    </dgm:pt>
    <dgm:pt modelId="{0C547534-3771-4F90-A204-590CCA17EA1A}" type="parTrans" cxnId="{5F2F4968-73EB-427E-B4DA-C8A7F5E4A51A}">
      <dgm:prSet/>
      <dgm:spPr/>
      <dgm:t>
        <a:bodyPr/>
        <a:lstStyle/>
        <a:p>
          <a:endParaRPr lang="en-US"/>
        </a:p>
      </dgm:t>
    </dgm:pt>
    <dgm:pt modelId="{4C4F1A98-1658-4D77-B218-6BFB736B5A6E}" type="sibTrans" cxnId="{5F2F4968-73EB-427E-B4DA-C8A7F5E4A51A}">
      <dgm:prSet/>
      <dgm:spPr/>
      <dgm:t>
        <a:bodyPr/>
        <a:lstStyle/>
        <a:p>
          <a:endParaRPr lang="en-US"/>
        </a:p>
      </dgm:t>
    </dgm:pt>
    <dgm:pt modelId="{D15C0676-EEC7-4888-A052-B194CA2A91D0}">
      <dgm:prSet/>
      <dgm:spPr/>
      <dgm:t>
        <a:bodyPr/>
        <a:lstStyle/>
        <a:p>
          <a:r>
            <a:rPr lang="en-GB" dirty="0"/>
            <a:t>Corruption.</a:t>
          </a:r>
          <a:endParaRPr lang="en-US" dirty="0"/>
        </a:p>
      </dgm:t>
    </dgm:pt>
    <dgm:pt modelId="{1C797F01-C5FE-425D-A49D-2DBA5F9929C7}" type="parTrans" cxnId="{342934D2-690A-4012-BD9B-18398A9F5211}">
      <dgm:prSet/>
      <dgm:spPr/>
      <dgm:t>
        <a:bodyPr/>
        <a:lstStyle/>
        <a:p>
          <a:endParaRPr lang="en-US"/>
        </a:p>
      </dgm:t>
    </dgm:pt>
    <dgm:pt modelId="{57B11ED0-9793-4171-8F6A-95570C21DF24}" type="sibTrans" cxnId="{342934D2-690A-4012-BD9B-18398A9F5211}">
      <dgm:prSet/>
      <dgm:spPr/>
      <dgm:t>
        <a:bodyPr/>
        <a:lstStyle/>
        <a:p>
          <a:endParaRPr lang="en-US"/>
        </a:p>
      </dgm:t>
    </dgm:pt>
    <dgm:pt modelId="{1B2D2B13-3DCC-44BF-AA66-0770FB0EF7FE}" type="pres">
      <dgm:prSet presAssocID="{10A7F38E-15CE-4194-945A-4C92A8CC1680}" presName="vert0" presStyleCnt="0">
        <dgm:presLayoutVars>
          <dgm:dir/>
          <dgm:animOne val="branch"/>
          <dgm:animLvl val="lvl"/>
        </dgm:presLayoutVars>
      </dgm:prSet>
      <dgm:spPr/>
    </dgm:pt>
    <dgm:pt modelId="{FDEDEC5D-0C7B-4EDC-822B-18DC96734937}" type="pres">
      <dgm:prSet presAssocID="{08D40938-DA22-402F-AC81-AEA1213949AA}" presName="thickLine" presStyleLbl="alignNode1" presStyleIdx="0" presStyleCnt="8"/>
      <dgm:spPr/>
    </dgm:pt>
    <dgm:pt modelId="{99D05921-909D-4746-8919-C40EA6144B84}" type="pres">
      <dgm:prSet presAssocID="{08D40938-DA22-402F-AC81-AEA1213949AA}" presName="horz1" presStyleCnt="0"/>
      <dgm:spPr/>
    </dgm:pt>
    <dgm:pt modelId="{EB0AFF9B-3CF4-45F0-9467-FA7391A3B7D1}" type="pres">
      <dgm:prSet presAssocID="{08D40938-DA22-402F-AC81-AEA1213949AA}" presName="tx1" presStyleLbl="revTx" presStyleIdx="0" presStyleCnt="8"/>
      <dgm:spPr/>
    </dgm:pt>
    <dgm:pt modelId="{32E8F797-E3CE-467E-A812-8E6DE5993F72}" type="pres">
      <dgm:prSet presAssocID="{08D40938-DA22-402F-AC81-AEA1213949AA}" presName="vert1" presStyleCnt="0"/>
      <dgm:spPr/>
    </dgm:pt>
    <dgm:pt modelId="{C29499FC-89A2-4832-9C59-1DE9E42E4FC6}" type="pres">
      <dgm:prSet presAssocID="{2DA77A92-2ADA-4215-AA7A-E10FCD24C675}" presName="thickLine" presStyleLbl="alignNode1" presStyleIdx="1" presStyleCnt="8"/>
      <dgm:spPr/>
    </dgm:pt>
    <dgm:pt modelId="{76F7A6D6-3EEB-4482-924E-0873ADCB4B3B}" type="pres">
      <dgm:prSet presAssocID="{2DA77A92-2ADA-4215-AA7A-E10FCD24C675}" presName="horz1" presStyleCnt="0"/>
      <dgm:spPr/>
    </dgm:pt>
    <dgm:pt modelId="{B66D08D9-8426-4BA4-88A4-77D448B91FBB}" type="pres">
      <dgm:prSet presAssocID="{2DA77A92-2ADA-4215-AA7A-E10FCD24C675}" presName="tx1" presStyleLbl="revTx" presStyleIdx="1" presStyleCnt="8"/>
      <dgm:spPr/>
    </dgm:pt>
    <dgm:pt modelId="{B8ED3796-385B-43BA-882E-9CD582171DE7}" type="pres">
      <dgm:prSet presAssocID="{2DA77A92-2ADA-4215-AA7A-E10FCD24C675}" presName="vert1" presStyleCnt="0"/>
      <dgm:spPr/>
    </dgm:pt>
    <dgm:pt modelId="{8E03826D-6608-4021-8CBC-2F80925099F9}" type="pres">
      <dgm:prSet presAssocID="{C7294F13-2CFA-4E25-BB29-4E8FCC9D18E1}" presName="thickLine" presStyleLbl="alignNode1" presStyleIdx="2" presStyleCnt="8"/>
      <dgm:spPr/>
    </dgm:pt>
    <dgm:pt modelId="{BAC9C190-E712-4260-A319-D9B9D852F569}" type="pres">
      <dgm:prSet presAssocID="{C7294F13-2CFA-4E25-BB29-4E8FCC9D18E1}" presName="horz1" presStyleCnt="0"/>
      <dgm:spPr/>
    </dgm:pt>
    <dgm:pt modelId="{635F1CB1-547E-4A63-877B-913630509362}" type="pres">
      <dgm:prSet presAssocID="{C7294F13-2CFA-4E25-BB29-4E8FCC9D18E1}" presName="tx1" presStyleLbl="revTx" presStyleIdx="2" presStyleCnt="8"/>
      <dgm:spPr/>
    </dgm:pt>
    <dgm:pt modelId="{588484F9-17B4-4062-8468-371D57A4EB42}" type="pres">
      <dgm:prSet presAssocID="{C7294F13-2CFA-4E25-BB29-4E8FCC9D18E1}" presName="vert1" presStyleCnt="0"/>
      <dgm:spPr/>
    </dgm:pt>
    <dgm:pt modelId="{B0DB5865-30FB-483C-B1AC-1ADCBE538F47}" type="pres">
      <dgm:prSet presAssocID="{5C7AB575-8B5B-4DE7-A561-1312942DB408}" presName="thickLine" presStyleLbl="alignNode1" presStyleIdx="3" presStyleCnt="8"/>
      <dgm:spPr/>
    </dgm:pt>
    <dgm:pt modelId="{7D519C54-C9BB-4A00-BCF3-DFAD36918C43}" type="pres">
      <dgm:prSet presAssocID="{5C7AB575-8B5B-4DE7-A561-1312942DB408}" presName="horz1" presStyleCnt="0"/>
      <dgm:spPr/>
    </dgm:pt>
    <dgm:pt modelId="{5FF94A23-C010-4D24-8E54-B64E7C92CF44}" type="pres">
      <dgm:prSet presAssocID="{5C7AB575-8B5B-4DE7-A561-1312942DB408}" presName="tx1" presStyleLbl="revTx" presStyleIdx="3" presStyleCnt="8"/>
      <dgm:spPr/>
    </dgm:pt>
    <dgm:pt modelId="{AEB63B42-8609-4119-B4EF-C5FD08CB32E9}" type="pres">
      <dgm:prSet presAssocID="{5C7AB575-8B5B-4DE7-A561-1312942DB408}" presName="vert1" presStyleCnt="0"/>
      <dgm:spPr/>
    </dgm:pt>
    <dgm:pt modelId="{85542927-A8F6-4FD4-99EE-5FD4B0A82460}" type="pres">
      <dgm:prSet presAssocID="{FC329337-6CF7-4D14-BF41-B80BFA552E8E}" presName="thickLine" presStyleLbl="alignNode1" presStyleIdx="4" presStyleCnt="8"/>
      <dgm:spPr/>
    </dgm:pt>
    <dgm:pt modelId="{35551C10-CCDD-4CE4-87D8-4011980E7930}" type="pres">
      <dgm:prSet presAssocID="{FC329337-6CF7-4D14-BF41-B80BFA552E8E}" presName="horz1" presStyleCnt="0"/>
      <dgm:spPr/>
    </dgm:pt>
    <dgm:pt modelId="{CBC420DD-EE3C-4D74-98F4-C6BCA49B24B9}" type="pres">
      <dgm:prSet presAssocID="{FC329337-6CF7-4D14-BF41-B80BFA552E8E}" presName="tx1" presStyleLbl="revTx" presStyleIdx="4" presStyleCnt="8"/>
      <dgm:spPr/>
    </dgm:pt>
    <dgm:pt modelId="{5750A20C-82B8-4B69-97DA-64EE1ADB8251}" type="pres">
      <dgm:prSet presAssocID="{FC329337-6CF7-4D14-BF41-B80BFA552E8E}" presName="vert1" presStyleCnt="0"/>
      <dgm:spPr/>
    </dgm:pt>
    <dgm:pt modelId="{7DC9B669-AC9C-451E-B9C0-8545A7D1888E}" type="pres">
      <dgm:prSet presAssocID="{BC145664-FCB0-4216-8A86-CCA37880E051}" presName="thickLine" presStyleLbl="alignNode1" presStyleIdx="5" presStyleCnt="8"/>
      <dgm:spPr/>
    </dgm:pt>
    <dgm:pt modelId="{E813B918-B8BC-41E5-BAB1-6C28FC09FD9C}" type="pres">
      <dgm:prSet presAssocID="{BC145664-FCB0-4216-8A86-CCA37880E051}" presName="horz1" presStyleCnt="0"/>
      <dgm:spPr/>
    </dgm:pt>
    <dgm:pt modelId="{6A8FE269-19BE-4273-B6E0-144FCFE66704}" type="pres">
      <dgm:prSet presAssocID="{BC145664-FCB0-4216-8A86-CCA37880E051}" presName="tx1" presStyleLbl="revTx" presStyleIdx="5" presStyleCnt="8"/>
      <dgm:spPr/>
    </dgm:pt>
    <dgm:pt modelId="{6E0B40ED-7022-48EA-B408-1A1A7E496739}" type="pres">
      <dgm:prSet presAssocID="{BC145664-FCB0-4216-8A86-CCA37880E051}" presName="vert1" presStyleCnt="0"/>
      <dgm:spPr/>
    </dgm:pt>
    <dgm:pt modelId="{03726091-DB6C-4B09-8452-C851A833B97F}" type="pres">
      <dgm:prSet presAssocID="{3790606A-63A7-4131-9841-F283E0A57355}" presName="thickLine" presStyleLbl="alignNode1" presStyleIdx="6" presStyleCnt="8"/>
      <dgm:spPr/>
    </dgm:pt>
    <dgm:pt modelId="{1D71FB9C-5167-4790-B821-1F9B27469EAC}" type="pres">
      <dgm:prSet presAssocID="{3790606A-63A7-4131-9841-F283E0A57355}" presName="horz1" presStyleCnt="0"/>
      <dgm:spPr/>
    </dgm:pt>
    <dgm:pt modelId="{4116870C-1A47-4325-BDB8-B518A68565B8}" type="pres">
      <dgm:prSet presAssocID="{3790606A-63A7-4131-9841-F283E0A57355}" presName="tx1" presStyleLbl="revTx" presStyleIdx="6" presStyleCnt="8"/>
      <dgm:spPr/>
    </dgm:pt>
    <dgm:pt modelId="{6946FABD-50FF-489D-AAB5-B0025F9908E3}" type="pres">
      <dgm:prSet presAssocID="{3790606A-63A7-4131-9841-F283E0A57355}" presName="vert1" presStyleCnt="0"/>
      <dgm:spPr/>
    </dgm:pt>
    <dgm:pt modelId="{562A2056-B4D8-46F5-A7D7-847FE29BFE33}" type="pres">
      <dgm:prSet presAssocID="{D15C0676-EEC7-4888-A052-B194CA2A91D0}" presName="thickLine" presStyleLbl="alignNode1" presStyleIdx="7" presStyleCnt="8"/>
      <dgm:spPr/>
    </dgm:pt>
    <dgm:pt modelId="{76D31084-5F12-487E-B805-3B7593E0ACD9}" type="pres">
      <dgm:prSet presAssocID="{D15C0676-EEC7-4888-A052-B194CA2A91D0}" presName="horz1" presStyleCnt="0"/>
      <dgm:spPr/>
    </dgm:pt>
    <dgm:pt modelId="{244928AE-CA8D-40F4-B2B8-076B23D5CB2E}" type="pres">
      <dgm:prSet presAssocID="{D15C0676-EEC7-4888-A052-B194CA2A91D0}" presName="tx1" presStyleLbl="revTx" presStyleIdx="7" presStyleCnt="8"/>
      <dgm:spPr/>
    </dgm:pt>
    <dgm:pt modelId="{5928526F-9779-4E64-849C-A5068930A665}" type="pres">
      <dgm:prSet presAssocID="{D15C0676-EEC7-4888-A052-B194CA2A91D0}" presName="vert1" presStyleCnt="0"/>
      <dgm:spPr/>
    </dgm:pt>
  </dgm:ptLst>
  <dgm:cxnLst>
    <dgm:cxn modelId="{616E4A14-D33D-488B-8D89-31FF63909629}" type="presOf" srcId="{FC329337-6CF7-4D14-BF41-B80BFA552E8E}" destId="{CBC420DD-EE3C-4D74-98F4-C6BCA49B24B9}" srcOrd="0" destOrd="0" presId="urn:microsoft.com/office/officeart/2008/layout/LinedList"/>
    <dgm:cxn modelId="{C031E92E-652A-4894-B9BD-57703902C025}" type="presOf" srcId="{08D40938-DA22-402F-AC81-AEA1213949AA}" destId="{EB0AFF9B-3CF4-45F0-9467-FA7391A3B7D1}" srcOrd="0" destOrd="0" presId="urn:microsoft.com/office/officeart/2008/layout/LinedList"/>
    <dgm:cxn modelId="{A4A74639-5F1E-4D30-B17F-C6BA3C72D355}" type="presOf" srcId="{C7294F13-2CFA-4E25-BB29-4E8FCC9D18E1}" destId="{635F1CB1-547E-4A63-877B-913630509362}" srcOrd="0" destOrd="0" presId="urn:microsoft.com/office/officeart/2008/layout/LinedList"/>
    <dgm:cxn modelId="{5F2F4968-73EB-427E-B4DA-C8A7F5E4A51A}" srcId="{10A7F38E-15CE-4194-945A-4C92A8CC1680}" destId="{3790606A-63A7-4131-9841-F283E0A57355}" srcOrd="6" destOrd="0" parTransId="{0C547534-3771-4F90-A204-590CCA17EA1A}" sibTransId="{4C4F1A98-1658-4D77-B218-6BFB736B5A6E}"/>
    <dgm:cxn modelId="{78718871-D18F-46C2-B5D7-09987F53D25A}" type="presOf" srcId="{5C7AB575-8B5B-4DE7-A561-1312942DB408}" destId="{5FF94A23-C010-4D24-8E54-B64E7C92CF44}" srcOrd="0" destOrd="0" presId="urn:microsoft.com/office/officeart/2008/layout/LinedList"/>
    <dgm:cxn modelId="{B75FFE95-493F-4383-ADA3-D8B922DF7405}" srcId="{10A7F38E-15CE-4194-945A-4C92A8CC1680}" destId="{C7294F13-2CFA-4E25-BB29-4E8FCC9D18E1}" srcOrd="2" destOrd="0" parTransId="{62040AC2-6E5C-4549-87A5-04EB84C835CC}" sibTransId="{DDE8EC7C-5E45-483E-AE17-21681989E2C9}"/>
    <dgm:cxn modelId="{F53FE399-D4EB-421E-BA42-19B7234E4424}" type="presOf" srcId="{D15C0676-EEC7-4888-A052-B194CA2A91D0}" destId="{244928AE-CA8D-40F4-B2B8-076B23D5CB2E}" srcOrd="0" destOrd="0" presId="urn:microsoft.com/office/officeart/2008/layout/LinedList"/>
    <dgm:cxn modelId="{B3B11F9B-DD60-4338-BEF1-CC5718B007AC}" srcId="{10A7F38E-15CE-4194-945A-4C92A8CC1680}" destId="{08D40938-DA22-402F-AC81-AEA1213949AA}" srcOrd="0" destOrd="0" parTransId="{22D69FFF-7A12-4DBA-8814-21BB8828F99E}" sibTransId="{C9EF23D7-C8D9-4D27-8493-688F54C9BC95}"/>
    <dgm:cxn modelId="{FF5900A6-2F7B-4C28-A27B-F84D082B00F1}" srcId="{10A7F38E-15CE-4194-945A-4C92A8CC1680}" destId="{FC329337-6CF7-4D14-BF41-B80BFA552E8E}" srcOrd="4" destOrd="0" parTransId="{318505C8-E6D4-48B8-BCFE-4DC78347E858}" sibTransId="{7A971A7A-33F0-410C-8354-B8B6B9BC3E9A}"/>
    <dgm:cxn modelId="{00C802AA-CDC4-4EC3-A28F-8A949BBA3E69}" type="presOf" srcId="{BC145664-FCB0-4216-8A86-CCA37880E051}" destId="{6A8FE269-19BE-4273-B6E0-144FCFE66704}" srcOrd="0" destOrd="0" presId="urn:microsoft.com/office/officeart/2008/layout/LinedList"/>
    <dgm:cxn modelId="{C825E0C8-1694-4901-A6C7-2B7104D8E8AE}" srcId="{10A7F38E-15CE-4194-945A-4C92A8CC1680}" destId="{5C7AB575-8B5B-4DE7-A561-1312942DB408}" srcOrd="3" destOrd="0" parTransId="{87B09327-7339-40C3-9305-CA02C75F0517}" sibTransId="{5B958798-9903-4E4E-B321-618D01E01237}"/>
    <dgm:cxn modelId="{EDF6A9CB-B148-41C2-BFA1-A5816E11B319}" type="presOf" srcId="{10A7F38E-15CE-4194-945A-4C92A8CC1680}" destId="{1B2D2B13-3DCC-44BF-AA66-0770FB0EF7FE}" srcOrd="0" destOrd="0" presId="urn:microsoft.com/office/officeart/2008/layout/LinedList"/>
    <dgm:cxn modelId="{342934D2-690A-4012-BD9B-18398A9F5211}" srcId="{10A7F38E-15CE-4194-945A-4C92A8CC1680}" destId="{D15C0676-EEC7-4888-A052-B194CA2A91D0}" srcOrd="7" destOrd="0" parTransId="{1C797F01-C5FE-425D-A49D-2DBA5F9929C7}" sibTransId="{57B11ED0-9793-4171-8F6A-95570C21DF24}"/>
    <dgm:cxn modelId="{DC4530D5-EFAC-401D-BD50-028DDF174BD9}" srcId="{10A7F38E-15CE-4194-945A-4C92A8CC1680}" destId="{BC145664-FCB0-4216-8A86-CCA37880E051}" srcOrd="5" destOrd="0" parTransId="{FB85B77B-F947-42C1-9A10-E0AE990CD377}" sibTransId="{EE3D9924-10B5-4E25-B7E5-F2854C640658}"/>
    <dgm:cxn modelId="{24493ED5-FFEE-48BF-A3FC-606543D5C018}" type="presOf" srcId="{3790606A-63A7-4131-9841-F283E0A57355}" destId="{4116870C-1A47-4325-BDB8-B518A68565B8}" srcOrd="0" destOrd="0" presId="urn:microsoft.com/office/officeart/2008/layout/LinedList"/>
    <dgm:cxn modelId="{7724BFE8-8DC1-4F19-9643-3ACBF842A899}" type="presOf" srcId="{2DA77A92-2ADA-4215-AA7A-E10FCD24C675}" destId="{B66D08D9-8426-4BA4-88A4-77D448B91FBB}" srcOrd="0" destOrd="0" presId="urn:microsoft.com/office/officeart/2008/layout/LinedList"/>
    <dgm:cxn modelId="{E4F2E3FE-A3BA-4DF4-AE36-EFCBAEC9C9A8}" srcId="{10A7F38E-15CE-4194-945A-4C92A8CC1680}" destId="{2DA77A92-2ADA-4215-AA7A-E10FCD24C675}" srcOrd="1" destOrd="0" parTransId="{679E4408-A115-4D66-BBAD-E536E5AF5F87}" sibTransId="{AA72A008-326E-40D1-B96C-45848DF5DE34}"/>
    <dgm:cxn modelId="{5350AD80-6BB9-4665-8EAC-578DD8D910B3}" type="presParOf" srcId="{1B2D2B13-3DCC-44BF-AA66-0770FB0EF7FE}" destId="{FDEDEC5D-0C7B-4EDC-822B-18DC96734937}" srcOrd="0" destOrd="0" presId="urn:microsoft.com/office/officeart/2008/layout/LinedList"/>
    <dgm:cxn modelId="{ED1AA814-BD35-4E71-B243-5C7A46A3DF0E}" type="presParOf" srcId="{1B2D2B13-3DCC-44BF-AA66-0770FB0EF7FE}" destId="{99D05921-909D-4746-8919-C40EA6144B84}" srcOrd="1" destOrd="0" presId="urn:microsoft.com/office/officeart/2008/layout/LinedList"/>
    <dgm:cxn modelId="{DB4279C8-5A45-4486-BFC0-F95FEF25C8A4}" type="presParOf" srcId="{99D05921-909D-4746-8919-C40EA6144B84}" destId="{EB0AFF9B-3CF4-45F0-9467-FA7391A3B7D1}" srcOrd="0" destOrd="0" presId="urn:microsoft.com/office/officeart/2008/layout/LinedList"/>
    <dgm:cxn modelId="{91E19872-0445-4C11-AFE5-85211A4B5DCC}" type="presParOf" srcId="{99D05921-909D-4746-8919-C40EA6144B84}" destId="{32E8F797-E3CE-467E-A812-8E6DE5993F72}" srcOrd="1" destOrd="0" presId="urn:microsoft.com/office/officeart/2008/layout/LinedList"/>
    <dgm:cxn modelId="{6E2DA877-BCED-48F6-A7C3-19F3EE45D415}" type="presParOf" srcId="{1B2D2B13-3DCC-44BF-AA66-0770FB0EF7FE}" destId="{C29499FC-89A2-4832-9C59-1DE9E42E4FC6}" srcOrd="2" destOrd="0" presId="urn:microsoft.com/office/officeart/2008/layout/LinedList"/>
    <dgm:cxn modelId="{FBD216C9-08BE-432D-9770-080B8CE19065}" type="presParOf" srcId="{1B2D2B13-3DCC-44BF-AA66-0770FB0EF7FE}" destId="{76F7A6D6-3EEB-4482-924E-0873ADCB4B3B}" srcOrd="3" destOrd="0" presId="urn:microsoft.com/office/officeart/2008/layout/LinedList"/>
    <dgm:cxn modelId="{33C6C747-C259-4C06-9D52-DD5EE7C6E44A}" type="presParOf" srcId="{76F7A6D6-3EEB-4482-924E-0873ADCB4B3B}" destId="{B66D08D9-8426-4BA4-88A4-77D448B91FBB}" srcOrd="0" destOrd="0" presId="urn:microsoft.com/office/officeart/2008/layout/LinedList"/>
    <dgm:cxn modelId="{9DB63C5F-D69E-4F48-B6E7-2D37FD0F8ED8}" type="presParOf" srcId="{76F7A6D6-3EEB-4482-924E-0873ADCB4B3B}" destId="{B8ED3796-385B-43BA-882E-9CD582171DE7}" srcOrd="1" destOrd="0" presId="urn:microsoft.com/office/officeart/2008/layout/LinedList"/>
    <dgm:cxn modelId="{586BBB05-C585-467F-9D21-45410F32E58A}" type="presParOf" srcId="{1B2D2B13-3DCC-44BF-AA66-0770FB0EF7FE}" destId="{8E03826D-6608-4021-8CBC-2F80925099F9}" srcOrd="4" destOrd="0" presId="urn:microsoft.com/office/officeart/2008/layout/LinedList"/>
    <dgm:cxn modelId="{C04767AF-811A-47AD-ADAC-1578B334C3BC}" type="presParOf" srcId="{1B2D2B13-3DCC-44BF-AA66-0770FB0EF7FE}" destId="{BAC9C190-E712-4260-A319-D9B9D852F569}" srcOrd="5" destOrd="0" presId="urn:microsoft.com/office/officeart/2008/layout/LinedList"/>
    <dgm:cxn modelId="{8AF19260-15FF-47EB-A80E-3FC5416C9D9E}" type="presParOf" srcId="{BAC9C190-E712-4260-A319-D9B9D852F569}" destId="{635F1CB1-547E-4A63-877B-913630509362}" srcOrd="0" destOrd="0" presId="urn:microsoft.com/office/officeart/2008/layout/LinedList"/>
    <dgm:cxn modelId="{0B520D90-8281-4F7E-A78A-7A66EA371175}" type="presParOf" srcId="{BAC9C190-E712-4260-A319-D9B9D852F569}" destId="{588484F9-17B4-4062-8468-371D57A4EB42}" srcOrd="1" destOrd="0" presId="urn:microsoft.com/office/officeart/2008/layout/LinedList"/>
    <dgm:cxn modelId="{AAB27C53-863B-4E57-B4D3-FD785DDCD2BC}" type="presParOf" srcId="{1B2D2B13-3DCC-44BF-AA66-0770FB0EF7FE}" destId="{B0DB5865-30FB-483C-B1AC-1ADCBE538F47}" srcOrd="6" destOrd="0" presId="urn:microsoft.com/office/officeart/2008/layout/LinedList"/>
    <dgm:cxn modelId="{74E21A63-76E2-4901-A995-0B4B0A72C316}" type="presParOf" srcId="{1B2D2B13-3DCC-44BF-AA66-0770FB0EF7FE}" destId="{7D519C54-C9BB-4A00-BCF3-DFAD36918C43}" srcOrd="7" destOrd="0" presId="urn:microsoft.com/office/officeart/2008/layout/LinedList"/>
    <dgm:cxn modelId="{1D411CC7-508F-4CF5-BA5A-3BE95FB521BC}" type="presParOf" srcId="{7D519C54-C9BB-4A00-BCF3-DFAD36918C43}" destId="{5FF94A23-C010-4D24-8E54-B64E7C92CF44}" srcOrd="0" destOrd="0" presId="urn:microsoft.com/office/officeart/2008/layout/LinedList"/>
    <dgm:cxn modelId="{AC87F8C8-0477-4EE4-8593-383850E09C32}" type="presParOf" srcId="{7D519C54-C9BB-4A00-BCF3-DFAD36918C43}" destId="{AEB63B42-8609-4119-B4EF-C5FD08CB32E9}" srcOrd="1" destOrd="0" presId="urn:microsoft.com/office/officeart/2008/layout/LinedList"/>
    <dgm:cxn modelId="{71F6985D-DC7F-46AB-9E6B-2F57407FC1DA}" type="presParOf" srcId="{1B2D2B13-3DCC-44BF-AA66-0770FB0EF7FE}" destId="{85542927-A8F6-4FD4-99EE-5FD4B0A82460}" srcOrd="8" destOrd="0" presId="urn:microsoft.com/office/officeart/2008/layout/LinedList"/>
    <dgm:cxn modelId="{6BA739CC-58A0-4577-92A1-A9EC73D8577A}" type="presParOf" srcId="{1B2D2B13-3DCC-44BF-AA66-0770FB0EF7FE}" destId="{35551C10-CCDD-4CE4-87D8-4011980E7930}" srcOrd="9" destOrd="0" presId="urn:microsoft.com/office/officeart/2008/layout/LinedList"/>
    <dgm:cxn modelId="{2A76C76F-09BF-42E1-8E7E-65E621FA6B4F}" type="presParOf" srcId="{35551C10-CCDD-4CE4-87D8-4011980E7930}" destId="{CBC420DD-EE3C-4D74-98F4-C6BCA49B24B9}" srcOrd="0" destOrd="0" presId="urn:microsoft.com/office/officeart/2008/layout/LinedList"/>
    <dgm:cxn modelId="{AF02A49E-ABB2-4846-8069-AB542870BBE5}" type="presParOf" srcId="{35551C10-CCDD-4CE4-87D8-4011980E7930}" destId="{5750A20C-82B8-4B69-97DA-64EE1ADB8251}" srcOrd="1" destOrd="0" presId="urn:microsoft.com/office/officeart/2008/layout/LinedList"/>
    <dgm:cxn modelId="{B6813DB8-5AE9-411A-B4B7-C1D2F65B8615}" type="presParOf" srcId="{1B2D2B13-3DCC-44BF-AA66-0770FB0EF7FE}" destId="{7DC9B669-AC9C-451E-B9C0-8545A7D1888E}" srcOrd="10" destOrd="0" presId="urn:microsoft.com/office/officeart/2008/layout/LinedList"/>
    <dgm:cxn modelId="{9D59E8BC-614F-45BF-B6A1-98A735F16417}" type="presParOf" srcId="{1B2D2B13-3DCC-44BF-AA66-0770FB0EF7FE}" destId="{E813B918-B8BC-41E5-BAB1-6C28FC09FD9C}" srcOrd="11" destOrd="0" presId="urn:microsoft.com/office/officeart/2008/layout/LinedList"/>
    <dgm:cxn modelId="{547D88C8-F47D-4BE5-8D88-30F9C679C60D}" type="presParOf" srcId="{E813B918-B8BC-41E5-BAB1-6C28FC09FD9C}" destId="{6A8FE269-19BE-4273-B6E0-144FCFE66704}" srcOrd="0" destOrd="0" presId="urn:microsoft.com/office/officeart/2008/layout/LinedList"/>
    <dgm:cxn modelId="{AE021261-0701-4871-910E-9F9DC552C56A}" type="presParOf" srcId="{E813B918-B8BC-41E5-BAB1-6C28FC09FD9C}" destId="{6E0B40ED-7022-48EA-B408-1A1A7E496739}" srcOrd="1" destOrd="0" presId="urn:microsoft.com/office/officeart/2008/layout/LinedList"/>
    <dgm:cxn modelId="{D64B9181-C463-4E27-8890-A909CAAE2647}" type="presParOf" srcId="{1B2D2B13-3DCC-44BF-AA66-0770FB0EF7FE}" destId="{03726091-DB6C-4B09-8452-C851A833B97F}" srcOrd="12" destOrd="0" presId="urn:microsoft.com/office/officeart/2008/layout/LinedList"/>
    <dgm:cxn modelId="{66B4A9A7-BCAE-486E-AD90-A795B6C94195}" type="presParOf" srcId="{1B2D2B13-3DCC-44BF-AA66-0770FB0EF7FE}" destId="{1D71FB9C-5167-4790-B821-1F9B27469EAC}" srcOrd="13" destOrd="0" presId="urn:microsoft.com/office/officeart/2008/layout/LinedList"/>
    <dgm:cxn modelId="{4E3057C1-0190-4A58-90CC-9FCAD168F77F}" type="presParOf" srcId="{1D71FB9C-5167-4790-B821-1F9B27469EAC}" destId="{4116870C-1A47-4325-BDB8-B518A68565B8}" srcOrd="0" destOrd="0" presId="urn:microsoft.com/office/officeart/2008/layout/LinedList"/>
    <dgm:cxn modelId="{4B86F2E8-CB8C-4AEC-B0A6-C22669514CAE}" type="presParOf" srcId="{1D71FB9C-5167-4790-B821-1F9B27469EAC}" destId="{6946FABD-50FF-489D-AAB5-B0025F9908E3}" srcOrd="1" destOrd="0" presId="urn:microsoft.com/office/officeart/2008/layout/LinedList"/>
    <dgm:cxn modelId="{CCCDB940-B8DA-472B-B713-AF53363AF286}" type="presParOf" srcId="{1B2D2B13-3DCC-44BF-AA66-0770FB0EF7FE}" destId="{562A2056-B4D8-46F5-A7D7-847FE29BFE33}" srcOrd="14" destOrd="0" presId="urn:microsoft.com/office/officeart/2008/layout/LinedList"/>
    <dgm:cxn modelId="{1FCF08B3-D645-44ED-84F2-043495ADE98C}" type="presParOf" srcId="{1B2D2B13-3DCC-44BF-AA66-0770FB0EF7FE}" destId="{76D31084-5F12-487E-B805-3B7593E0ACD9}" srcOrd="15" destOrd="0" presId="urn:microsoft.com/office/officeart/2008/layout/LinedList"/>
    <dgm:cxn modelId="{C70F13BE-2D89-477E-A260-F4D464210B8A}" type="presParOf" srcId="{76D31084-5F12-487E-B805-3B7593E0ACD9}" destId="{244928AE-CA8D-40F4-B2B8-076B23D5CB2E}" srcOrd="0" destOrd="0" presId="urn:microsoft.com/office/officeart/2008/layout/LinedList"/>
    <dgm:cxn modelId="{38564819-7929-40ED-9A44-EC08E5CAD3D8}" type="presParOf" srcId="{76D31084-5F12-487E-B805-3B7593E0ACD9}" destId="{5928526F-9779-4E64-849C-A5068930A6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16D4F-2597-4A1B-9892-3514130A1B04}">
      <dsp:nvSpPr>
        <dsp:cNvPr id="0" name=""/>
        <dsp:cNvSpPr/>
      </dsp:nvSpPr>
      <dsp:spPr>
        <a:xfrm>
          <a:off x="0" y="691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"Yeo Valley" introduction</a:t>
          </a:r>
          <a:endParaRPr lang="en-US" sz="2300" kern="1200"/>
        </a:p>
      </dsp:txBody>
      <dsp:txXfrm>
        <a:off x="43761" y="44452"/>
        <a:ext cx="5747599" cy="808917"/>
      </dsp:txXfrm>
    </dsp:sp>
    <dsp:sp modelId="{B9EA860F-202F-4318-954F-3692328E0522}">
      <dsp:nvSpPr>
        <dsp:cNvPr id="0" name=""/>
        <dsp:cNvSpPr/>
      </dsp:nvSpPr>
      <dsp:spPr>
        <a:xfrm>
          <a:off x="0" y="963370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Opening a new production line in developning country Bulgaria</a:t>
          </a:r>
          <a:endParaRPr lang="en-US" sz="2300" kern="1200"/>
        </a:p>
      </dsp:txBody>
      <dsp:txXfrm>
        <a:off x="43761" y="1007131"/>
        <a:ext cx="5747599" cy="808917"/>
      </dsp:txXfrm>
    </dsp:sp>
    <dsp:sp modelId="{9F18683E-A2D7-49CF-8B11-58946E458EF2}">
      <dsp:nvSpPr>
        <dsp:cNvPr id="0" name=""/>
        <dsp:cNvSpPr/>
      </dsp:nvSpPr>
      <dsp:spPr>
        <a:xfrm>
          <a:off x="0" y="1926050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PESTLE + SWOT Analysis</a:t>
          </a:r>
          <a:endParaRPr lang="en-US" sz="2300" kern="1200"/>
        </a:p>
      </dsp:txBody>
      <dsp:txXfrm>
        <a:off x="43761" y="1969811"/>
        <a:ext cx="5747599" cy="808917"/>
      </dsp:txXfrm>
    </dsp:sp>
    <dsp:sp modelId="{07E83C7B-94C7-4771-A01B-2EC3CDBF914A}">
      <dsp:nvSpPr>
        <dsp:cNvPr id="0" name=""/>
        <dsp:cNvSpPr/>
      </dsp:nvSpPr>
      <dsp:spPr>
        <a:xfrm>
          <a:off x="0" y="2888729"/>
          <a:ext cx="5835121" cy="896439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300" kern="1200"/>
            <a:t>Strategies + Reccomendations</a:t>
          </a:r>
          <a:endParaRPr lang="en-US" sz="2300" kern="1200"/>
        </a:p>
      </dsp:txBody>
      <dsp:txXfrm>
        <a:off x="43761" y="2932490"/>
        <a:ext cx="5747599" cy="8089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65E443-1F71-4EBA-85E8-026976C0B580}">
      <dsp:nvSpPr>
        <dsp:cNvPr id="0" name=""/>
        <dsp:cNvSpPr/>
      </dsp:nvSpPr>
      <dsp:spPr>
        <a:xfrm>
          <a:off x="0" y="257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8328C2-4137-4F1A-B2A4-3EDC517D37FC}">
      <dsp:nvSpPr>
        <dsp:cNvPr id="0" name=""/>
        <dsp:cNvSpPr/>
      </dsp:nvSpPr>
      <dsp:spPr>
        <a:xfrm>
          <a:off x="0" y="2570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sng" kern="1200" dirty="0"/>
            <a:t>PESTEL (External):</a:t>
          </a:r>
          <a:endParaRPr lang="en-US" sz="2000" u="sng" kern="1200" dirty="0"/>
        </a:p>
      </dsp:txBody>
      <dsp:txXfrm>
        <a:off x="0" y="2570"/>
        <a:ext cx="6832212" cy="438303"/>
      </dsp:txXfrm>
    </dsp:sp>
    <dsp:sp modelId="{007FF7C9-6B84-434A-B833-C574388F29E0}">
      <dsp:nvSpPr>
        <dsp:cNvPr id="0" name=""/>
        <dsp:cNvSpPr/>
      </dsp:nvSpPr>
      <dsp:spPr>
        <a:xfrm>
          <a:off x="0" y="440873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1197"/>
                <a:satOff val="-4363"/>
                <a:lumOff val="-107"/>
                <a:alphaOff val="0"/>
                <a:tint val="96000"/>
                <a:lumMod val="104000"/>
              </a:schemeClr>
            </a:gs>
            <a:gs pos="100000">
              <a:schemeClr val="accent2">
                <a:hueOff val="41197"/>
                <a:satOff val="-4363"/>
                <a:lumOff val="-107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1197"/>
              <a:satOff val="-4363"/>
              <a:lumOff val="-107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E9368B-AC3B-44A0-95FE-5C9154B25664}">
      <dsp:nvSpPr>
        <dsp:cNvPr id="0" name=""/>
        <dsp:cNvSpPr/>
      </dsp:nvSpPr>
      <dsp:spPr>
        <a:xfrm>
          <a:off x="0" y="440873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Political</a:t>
          </a:r>
          <a:endParaRPr lang="en-US" sz="2000" kern="1200" dirty="0"/>
        </a:p>
      </dsp:txBody>
      <dsp:txXfrm>
        <a:off x="0" y="440873"/>
        <a:ext cx="6832212" cy="438303"/>
      </dsp:txXfrm>
    </dsp:sp>
    <dsp:sp modelId="{75C87085-BCFB-4232-AC5D-59D1BE095A77}">
      <dsp:nvSpPr>
        <dsp:cNvPr id="0" name=""/>
        <dsp:cNvSpPr/>
      </dsp:nvSpPr>
      <dsp:spPr>
        <a:xfrm>
          <a:off x="0" y="87917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82394"/>
                <a:satOff val="-8726"/>
                <a:lumOff val="-214"/>
                <a:alphaOff val="0"/>
                <a:tint val="96000"/>
                <a:lumMod val="104000"/>
              </a:schemeClr>
            </a:gs>
            <a:gs pos="100000">
              <a:schemeClr val="accent2">
                <a:hueOff val="82394"/>
                <a:satOff val="-8726"/>
                <a:lumOff val="-21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82394"/>
              <a:satOff val="-8726"/>
              <a:lumOff val="-21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2CEB0A6-C1B1-4039-924D-84BDDE8CD988}">
      <dsp:nvSpPr>
        <dsp:cNvPr id="0" name=""/>
        <dsp:cNvSpPr/>
      </dsp:nvSpPr>
      <dsp:spPr>
        <a:xfrm>
          <a:off x="0" y="879176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Economical</a:t>
          </a:r>
          <a:endParaRPr lang="en-US" sz="2000" kern="1200" dirty="0"/>
        </a:p>
      </dsp:txBody>
      <dsp:txXfrm>
        <a:off x="0" y="879176"/>
        <a:ext cx="6832212" cy="438303"/>
      </dsp:txXfrm>
    </dsp:sp>
    <dsp:sp modelId="{CC4896B7-54C7-4918-B240-1FF548EAF791}">
      <dsp:nvSpPr>
        <dsp:cNvPr id="0" name=""/>
        <dsp:cNvSpPr/>
      </dsp:nvSpPr>
      <dsp:spPr>
        <a:xfrm>
          <a:off x="0" y="131748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23590"/>
                <a:satOff val="-13089"/>
                <a:lumOff val="-321"/>
                <a:alphaOff val="0"/>
                <a:tint val="96000"/>
                <a:lumMod val="104000"/>
              </a:schemeClr>
            </a:gs>
            <a:gs pos="100000">
              <a:schemeClr val="accent2">
                <a:hueOff val="123590"/>
                <a:satOff val="-13089"/>
                <a:lumOff val="-32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3590"/>
              <a:satOff val="-13089"/>
              <a:lumOff val="-32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35A86D-6DF0-4EF2-A073-EE41FAE53B14}">
      <dsp:nvSpPr>
        <dsp:cNvPr id="0" name=""/>
        <dsp:cNvSpPr/>
      </dsp:nvSpPr>
      <dsp:spPr>
        <a:xfrm>
          <a:off x="0" y="1317480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</a:t>
          </a:r>
          <a:endParaRPr lang="en-US" sz="2000" kern="1200" dirty="0"/>
        </a:p>
      </dsp:txBody>
      <dsp:txXfrm>
        <a:off x="0" y="1317480"/>
        <a:ext cx="6832212" cy="438303"/>
      </dsp:txXfrm>
    </dsp:sp>
    <dsp:sp modelId="{E1A7AF54-A33F-4E68-BBB8-3578CA3B1E3A}">
      <dsp:nvSpPr>
        <dsp:cNvPr id="0" name=""/>
        <dsp:cNvSpPr/>
      </dsp:nvSpPr>
      <dsp:spPr>
        <a:xfrm>
          <a:off x="0" y="1755783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64787"/>
                <a:satOff val="-17452"/>
                <a:lumOff val="-428"/>
                <a:alphaOff val="0"/>
                <a:tint val="96000"/>
                <a:lumMod val="104000"/>
              </a:schemeClr>
            </a:gs>
            <a:gs pos="100000">
              <a:schemeClr val="accent2">
                <a:hueOff val="164787"/>
                <a:satOff val="-17452"/>
                <a:lumOff val="-42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64787"/>
              <a:satOff val="-17452"/>
              <a:lumOff val="-42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D9B001-5038-40C8-ACC3-B37542F985E3}">
      <dsp:nvSpPr>
        <dsp:cNvPr id="0" name=""/>
        <dsp:cNvSpPr/>
      </dsp:nvSpPr>
      <dsp:spPr>
        <a:xfrm>
          <a:off x="0" y="1755783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Technological</a:t>
          </a:r>
          <a:endParaRPr lang="en-US" sz="2000" kern="1200" dirty="0"/>
        </a:p>
      </dsp:txBody>
      <dsp:txXfrm>
        <a:off x="0" y="1755783"/>
        <a:ext cx="6832212" cy="438303"/>
      </dsp:txXfrm>
    </dsp:sp>
    <dsp:sp modelId="{1AE4ED19-7EBD-4D4E-AB95-94CA0BE72F3C}">
      <dsp:nvSpPr>
        <dsp:cNvPr id="0" name=""/>
        <dsp:cNvSpPr/>
      </dsp:nvSpPr>
      <dsp:spPr>
        <a:xfrm>
          <a:off x="0" y="219408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05984"/>
                <a:satOff val="-21815"/>
                <a:lumOff val="-535"/>
                <a:alphaOff val="0"/>
                <a:tint val="96000"/>
                <a:lumMod val="104000"/>
              </a:schemeClr>
            </a:gs>
            <a:gs pos="100000">
              <a:schemeClr val="accent2">
                <a:hueOff val="205984"/>
                <a:satOff val="-21815"/>
                <a:lumOff val="-53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05984"/>
              <a:satOff val="-21815"/>
              <a:lumOff val="-53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1B73E9-AB35-4F64-AC1D-1BB981128475}">
      <dsp:nvSpPr>
        <dsp:cNvPr id="0" name=""/>
        <dsp:cNvSpPr/>
      </dsp:nvSpPr>
      <dsp:spPr>
        <a:xfrm>
          <a:off x="0" y="2194086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Environmental</a:t>
          </a:r>
          <a:endParaRPr lang="en-US" sz="2000" kern="1200" dirty="0"/>
        </a:p>
      </dsp:txBody>
      <dsp:txXfrm>
        <a:off x="0" y="2194086"/>
        <a:ext cx="6832212" cy="438303"/>
      </dsp:txXfrm>
    </dsp:sp>
    <dsp:sp modelId="{0C8A0B28-71A1-46F9-9CA2-5D6E07FEA1DB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47181"/>
                <a:satOff val="-26178"/>
                <a:lumOff val="-641"/>
                <a:alphaOff val="0"/>
                <a:tint val="96000"/>
                <a:lumMod val="104000"/>
              </a:schemeClr>
            </a:gs>
            <a:gs pos="100000">
              <a:schemeClr val="accent2">
                <a:hueOff val="247181"/>
                <a:satOff val="-26178"/>
                <a:lumOff val="-64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47181"/>
              <a:satOff val="-26178"/>
              <a:lumOff val="-64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60A56A-0406-49E2-BA13-C82921A32DE7}">
      <dsp:nvSpPr>
        <dsp:cNvPr id="0" name=""/>
        <dsp:cNvSpPr/>
      </dsp:nvSpPr>
      <dsp:spPr>
        <a:xfrm>
          <a:off x="0" y="2632389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Legal</a:t>
          </a:r>
          <a:endParaRPr lang="en-US" sz="2000" kern="1200" dirty="0"/>
        </a:p>
      </dsp:txBody>
      <dsp:txXfrm>
        <a:off x="0" y="2632389"/>
        <a:ext cx="6832212" cy="438303"/>
      </dsp:txXfrm>
    </dsp:sp>
    <dsp:sp modelId="{5797C5DD-536D-492E-BF36-6CB9E6FD759E}">
      <dsp:nvSpPr>
        <dsp:cNvPr id="0" name=""/>
        <dsp:cNvSpPr/>
      </dsp:nvSpPr>
      <dsp:spPr>
        <a:xfrm>
          <a:off x="0" y="307069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88378"/>
                <a:satOff val="-30541"/>
                <a:lumOff val="-748"/>
                <a:alphaOff val="0"/>
                <a:tint val="96000"/>
                <a:lumMod val="104000"/>
              </a:schemeClr>
            </a:gs>
            <a:gs pos="100000">
              <a:schemeClr val="accent2">
                <a:hueOff val="288378"/>
                <a:satOff val="-30541"/>
                <a:lumOff val="-74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88378"/>
              <a:satOff val="-30541"/>
              <a:lumOff val="-74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994749-BA3B-4E15-868B-1FED921560E5}">
      <dsp:nvSpPr>
        <dsp:cNvPr id="0" name=""/>
        <dsp:cNvSpPr/>
      </dsp:nvSpPr>
      <dsp:spPr>
        <a:xfrm>
          <a:off x="0" y="3070692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u="sng" kern="1200" dirty="0"/>
            <a:t>SWOT (Internal):</a:t>
          </a:r>
          <a:endParaRPr lang="en-US" sz="2000" u="sng" kern="1200" dirty="0"/>
        </a:p>
      </dsp:txBody>
      <dsp:txXfrm>
        <a:off x="0" y="3070692"/>
        <a:ext cx="6832212" cy="438303"/>
      </dsp:txXfrm>
    </dsp:sp>
    <dsp:sp modelId="{BA02ED58-4989-470D-B85D-02C95F5327C0}">
      <dsp:nvSpPr>
        <dsp:cNvPr id="0" name=""/>
        <dsp:cNvSpPr/>
      </dsp:nvSpPr>
      <dsp:spPr>
        <a:xfrm>
          <a:off x="0" y="3508995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29575"/>
                <a:satOff val="-34904"/>
                <a:lumOff val="-855"/>
                <a:alphaOff val="0"/>
                <a:tint val="96000"/>
                <a:lumMod val="104000"/>
              </a:schemeClr>
            </a:gs>
            <a:gs pos="100000">
              <a:schemeClr val="accent2">
                <a:hueOff val="329575"/>
                <a:satOff val="-34904"/>
                <a:lumOff val="-85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29575"/>
              <a:satOff val="-34904"/>
              <a:lumOff val="-85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2E9205-48AD-49F6-96AA-BD56401DD0D5}">
      <dsp:nvSpPr>
        <dsp:cNvPr id="0" name=""/>
        <dsp:cNvSpPr/>
      </dsp:nvSpPr>
      <dsp:spPr>
        <a:xfrm>
          <a:off x="0" y="3508995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Strengths</a:t>
          </a:r>
          <a:endParaRPr lang="en-US" sz="2000" kern="1200" dirty="0"/>
        </a:p>
      </dsp:txBody>
      <dsp:txXfrm>
        <a:off x="0" y="3508995"/>
        <a:ext cx="6832212" cy="438303"/>
      </dsp:txXfrm>
    </dsp:sp>
    <dsp:sp modelId="{57C98915-C32F-41D2-8460-1C332D528734}">
      <dsp:nvSpPr>
        <dsp:cNvPr id="0" name=""/>
        <dsp:cNvSpPr/>
      </dsp:nvSpPr>
      <dsp:spPr>
        <a:xfrm>
          <a:off x="0" y="3947298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70771"/>
                <a:satOff val="-39267"/>
                <a:lumOff val="-962"/>
                <a:alphaOff val="0"/>
                <a:tint val="96000"/>
                <a:lumMod val="104000"/>
              </a:schemeClr>
            </a:gs>
            <a:gs pos="100000">
              <a:schemeClr val="accent2">
                <a:hueOff val="370771"/>
                <a:satOff val="-39267"/>
                <a:lumOff val="-96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70771"/>
              <a:satOff val="-39267"/>
              <a:lumOff val="-9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B9D807-6CE3-4D53-BE69-41CEC772F1FE}">
      <dsp:nvSpPr>
        <dsp:cNvPr id="0" name=""/>
        <dsp:cNvSpPr/>
      </dsp:nvSpPr>
      <dsp:spPr>
        <a:xfrm>
          <a:off x="0" y="3947298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Weaknesses</a:t>
          </a:r>
          <a:endParaRPr lang="en-US" sz="2000" kern="1200" dirty="0"/>
        </a:p>
      </dsp:txBody>
      <dsp:txXfrm>
        <a:off x="0" y="3947298"/>
        <a:ext cx="6832212" cy="438303"/>
      </dsp:txXfrm>
    </dsp:sp>
    <dsp:sp modelId="{3AEF1A1F-6CEF-416B-BD19-6A8D6418640A}">
      <dsp:nvSpPr>
        <dsp:cNvPr id="0" name=""/>
        <dsp:cNvSpPr/>
      </dsp:nvSpPr>
      <dsp:spPr>
        <a:xfrm>
          <a:off x="0" y="438560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11968"/>
                <a:satOff val="-43630"/>
                <a:lumOff val="-1069"/>
                <a:alphaOff val="0"/>
                <a:tint val="96000"/>
                <a:lumMod val="104000"/>
              </a:schemeClr>
            </a:gs>
            <a:gs pos="100000">
              <a:schemeClr val="accent2">
                <a:hueOff val="411968"/>
                <a:satOff val="-43630"/>
                <a:lumOff val="-1069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11968"/>
              <a:satOff val="-43630"/>
              <a:lumOff val="-106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99991C-838D-4D10-AD38-08AAC84C97AC}">
      <dsp:nvSpPr>
        <dsp:cNvPr id="0" name=""/>
        <dsp:cNvSpPr/>
      </dsp:nvSpPr>
      <dsp:spPr>
        <a:xfrm>
          <a:off x="0" y="4385602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Opportunities</a:t>
          </a:r>
          <a:endParaRPr lang="en-US" sz="2000" kern="1200" dirty="0"/>
        </a:p>
      </dsp:txBody>
      <dsp:txXfrm>
        <a:off x="0" y="4385602"/>
        <a:ext cx="6832212" cy="438303"/>
      </dsp:txXfrm>
    </dsp:sp>
    <dsp:sp modelId="{43331C3B-F950-4437-9ECC-D1F3D46B7A6C}">
      <dsp:nvSpPr>
        <dsp:cNvPr id="0" name=""/>
        <dsp:cNvSpPr/>
      </dsp:nvSpPr>
      <dsp:spPr>
        <a:xfrm>
          <a:off x="0" y="4823905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6C3629-DBF4-4FAF-AE04-65E3458B75EF}">
      <dsp:nvSpPr>
        <dsp:cNvPr id="0" name=""/>
        <dsp:cNvSpPr/>
      </dsp:nvSpPr>
      <dsp:spPr>
        <a:xfrm>
          <a:off x="0" y="4823905"/>
          <a:ext cx="6832212" cy="438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Threats</a:t>
          </a:r>
          <a:endParaRPr lang="en-US" sz="2000" kern="1200" dirty="0"/>
        </a:p>
      </dsp:txBody>
      <dsp:txXfrm>
        <a:off x="0" y="4823905"/>
        <a:ext cx="6832212" cy="4383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DEC5D-0C7B-4EDC-822B-18DC96734937}">
      <dsp:nvSpPr>
        <dsp:cNvPr id="0" name=""/>
        <dsp:cNvSpPr/>
      </dsp:nvSpPr>
      <dsp:spPr>
        <a:xfrm>
          <a:off x="0" y="0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0AFF9B-3CF4-45F0-9467-FA7391A3B7D1}">
      <dsp:nvSpPr>
        <dsp:cNvPr id="0" name=""/>
        <dsp:cNvSpPr/>
      </dsp:nvSpPr>
      <dsp:spPr>
        <a:xfrm>
          <a:off x="0" y="0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Opportunities:</a:t>
          </a:r>
          <a:endParaRPr lang="en-US" sz="3000" u="sng" kern="1200" dirty="0"/>
        </a:p>
      </dsp:txBody>
      <dsp:txXfrm>
        <a:off x="0" y="0"/>
        <a:ext cx="6832212" cy="658097"/>
      </dsp:txXfrm>
    </dsp:sp>
    <dsp:sp modelId="{C29499FC-89A2-4832-9C59-1DE9E42E4FC6}">
      <dsp:nvSpPr>
        <dsp:cNvPr id="0" name=""/>
        <dsp:cNvSpPr/>
      </dsp:nvSpPr>
      <dsp:spPr>
        <a:xfrm>
          <a:off x="0" y="658097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64738"/>
                <a:satOff val="-6856"/>
                <a:lumOff val="-168"/>
                <a:alphaOff val="0"/>
                <a:tint val="96000"/>
                <a:lumMod val="104000"/>
              </a:schemeClr>
            </a:gs>
            <a:gs pos="100000">
              <a:schemeClr val="accent2">
                <a:hueOff val="64738"/>
                <a:satOff val="-6856"/>
                <a:lumOff val="-16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64738"/>
              <a:satOff val="-6856"/>
              <a:lumOff val="-16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6D08D9-8426-4BA4-88A4-77D448B91FBB}">
      <dsp:nvSpPr>
        <dsp:cNvPr id="0" name=""/>
        <dsp:cNvSpPr/>
      </dsp:nvSpPr>
      <dsp:spPr>
        <a:xfrm>
          <a:off x="0" y="658097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Cheap labour.</a:t>
          </a:r>
          <a:endParaRPr lang="en-US" sz="3000" kern="1200" dirty="0"/>
        </a:p>
      </dsp:txBody>
      <dsp:txXfrm>
        <a:off x="0" y="658097"/>
        <a:ext cx="6832212" cy="658097"/>
      </dsp:txXfrm>
    </dsp:sp>
    <dsp:sp modelId="{8E03826D-6608-4021-8CBC-2F80925099F9}">
      <dsp:nvSpPr>
        <dsp:cNvPr id="0" name=""/>
        <dsp:cNvSpPr/>
      </dsp:nvSpPr>
      <dsp:spPr>
        <a:xfrm>
          <a:off x="0" y="131619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29476"/>
                <a:satOff val="-13712"/>
                <a:lumOff val="-336"/>
                <a:alphaOff val="0"/>
                <a:tint val="96000"/>
                <a:lumMod val="104000"/>
              </a:schemeClr>
            </a:gs>
            <a:gs pos="100000">
              <a:schemeClr val="accent2">
                <a:hueOff val="129476"/>
                <a:satOff val="-13712"/>
                <a:lumOff val="-33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29476"/>
              <a:satOff val="-13712"/>
              <a:lumOff val="-33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5F1CB1-547E-4A63-877B-913630509362}">
      <dsp:nvSpPr>
        <dsp:cNvPr id="0" name=""/>
        <dsp:cNvSpPr/>
      </dsp:nvSpPr>
      <dsp:spPr>
        <a:xfrm>
          <a:off x="0" y="1316194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Globalization.</a:t>
          </a:r>
          <a:endParaRPr lang="en-US" sz="3000" kern="1200" dirty="0"/>
        </a:p>
      </dsp:txBody>
      <dsp:txXfrm>
        <a:off x="0" y="1316194"/>
        <a:ext cx="6832212" cy="658097"/>
      </dsp:txXfrm>
    </dsp:sp>
    <dsp:sp modelId="{B0DB5865-30FB-483C-B1AC-1ADCBE538F47}">
      <dsp:nvSpPr>
        <dsp:cNvPr id="0" name=""/>
        <dsp:cNvSpPr/>
      </dsp:nvSpPr>
      <dsp:spPr>
        <a:xfrm>
          <a:off x="0" y="1974292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194214"/>
                <a:satOff val="-20568"/>
                <a:lumOff val="-504"/>
                <a:alphaOff val="0"/>
                <a:tint val="96000"/>
                <a:lumMod val="104000"/>
              </a:schemeClr>
            </a:gs>
            <a:gs pos="100000">
              <a:schemeClr val="accent2">
                <a:hueOff val="194214"/>
                <a:satOff val="-20568"/>
                <a:lumOff val="-50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94214"/>
              <a:satOff val="-20568"/>
              <a:lumOff val="-50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F94A23-C010-4D24-8E54-B64E7C92CF44}">
      <dsp:nvSpPr>
        <dsp:cNvPr id="0" name=""/>
        <dsp:cNvSpPr/>
      </dsp:nvSpPr>
      <dsp:spPr>
        <a:xfrm>
          <a:off x="0" y="1974292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Strategic location.</a:t>
          </a:r>
          <a:endParaRPr lang="en-US" sz="3000" kern="1200" dirty="0"/>
        </a:p>
      </dsp:txBody>
      <dsp:txXfrm>
        <a:off x="0" y="1974292"/>
        <a:ext cx="6832212" cy="658097"/>
      </dsp:txXfrm>
    </dsp:sp>
    <dsp:sp modelId="{85542927-A8F6-4FD4-99EE-5FD4B0A82460}">
      <dsp:nvSpPr>
        <dsp:cNvPr id="0" name=""/>
        <dsp:cNvSpPr/>
      </dsp:nvSpPr>
      <dsp:spPr>
        <a:xfrm>
          <a:off x="0" y="2632389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258951"/>
                <a:satOff val="-27425"/>
                <a:lumOff val="-672"/>
                <a:alphaOff val="0"/>
                <a:tint val="96000"/>
                <a:lumMod val="104000"/>
              </a:schemeClr>
            </a:gs>
            <a:gs pos="100000">
              <a:schemeClr val="accent2">
                <a:hueOff val="258951"/>
                <a:satOff val="-27425"/>
                <a:lumOff val="-67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58951"/>
              <a:satOff val="-27425"/>
              <a:lumOff val="-67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C420DD-EE3C-4D74-98F4-C6BCA49B24B9}">
      <dsp:nvSpPr>
        <dsp:cNvPr id="0" name=""/>
        <dsp:cNvSpPr/>
      </dsp:nvSpPr>
      <dsp:spPr>
        <a:xfrm>
          <a:off x="0" y="2632389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u="sng" kern="1200" dirty="0"/>
            <a:t>Challenges:</a:t>
          </a:r>
          <a:endParaRPr lang="en-US" sz="3000" u="sng" kern="1200" dirty="0"/>
        </a:p>
      </dsp:txBody>
      <dsp:txXfrm>
        <a:off x="0" y="2632389"/>
        <a:ext cx="6832212" cy="658097"/>
      </dsp:txXfrm>
    </dsp:sp>
    <dsp:sp modelId="{7DC9B669-AC9C-451E-B9C0-8545A7D1888E}">
      <dsp:nvSpPr>
        <dsp:cNvPr id="0" name=""/>
        <dsp:cNvSpPr/>
      </dsp:nvSpPr>
      <dsp:spPr>
        <a:xfrm>
          <a:off x="0" y="3290486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23689"/>
                <a:satOff val="-34281"/>
                <a:lumOff val="-840"/>
                <a:alphaOff val="0"/>
                <a:tint val="96000"/>
                <a:lumMod val="104000"/>
              </a:schemeClr>
            </a:gs>
            <a:gs pos="100000">
              <a:schemeClr val="accent2">
                <a:hueOff val="323689"/>
                <a:satOff val="-34281"/>
                <a:lumOff val="-84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23689"/>
              <a:satOff val="-34281"/>
              <a:lumOff val="-84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8FE269-19BE-4273-B6E0-144FCFE66704}">
      <dsp:nvSpPr>
        <dsp:cNvPr id="0" name=""/>
        <dsp:cNvSpPr/>
      </dsp:nvSpPr>
      <dsp:spPr>
        <a:xfrm>
          <a:off x="0" y="3290486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Ukraine War.</a:t>
          </a:r>
          <a:endParaRPr lang="en-US" sz="3000" kern="1200" dirty="0"/>
        </a:p>
      </dsp:txBody>
      <dsp:txXfrm>
        <a:off x="0" y="3290486"/>
        <a:ext cx="6832212" cy="658097"/>
      </dsp:txXfrm>
    </dsp:sp>
    <dsp:sp modelId="{03726091-DB6C-4B09-8452-C851A833B97F}">
      <dsp:nvSpPr>
        <dsp:cNvPr id="0" name=""/>
        <dsp:cNvSpPr/>
      </dsp:nvSpPr>
      <dsp:spPr>
        <a:xfrm>
          <a:off x="0" y="3948584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388427"/>
                <a:satOff val="-41137"/>
                <a:lumOff val="-1008"/>
                <a:alphaOff val="0"/>
                <a:tint val="96000"/>
                <a:lumMod val="104000"/>
              </a:schemeClr>
            </a:gs>
            <a:gs pos="100000">
              <a:schemeClr val="accent2">
                <a:hueOff val="388427"/>
                <a:satOff val="-41137"/>
                <a:lumOff val="-100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88427"/>
              <a:satOff val="-41137"/>
              <a:lumOff val="-100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16870C-1A47-4325-BDB8-B518A68565B8}">
      <dsp:nvSpPr>
        <dsp:cNvPr id="0" name=""/>
        <dsp:cNvSpPr/>
      </dsp:nvSpPr>
      <dsp:spPr>
        <a:xfrm>
          <a:off x="0" y="3948584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Technological.</a:t>
          </a:r>
          <a:endParaRPr lang="en-US" sz="3000" kern="1200" dirty="0"/>
        </a:p>
      </dsp:txBody>
      <dsp:txXfrm>
        <a:off x="0" y="3948584"/>
        <a:ext cx="6832212" cy="658097"/>
      </dsp:txXfrm>
    </dsp:sp>
    <dsp:sp modelId="{562A2056-B4D8-46F5-A7D7-847FE29BFE33}">
      <dsp:nvSpPr>
        <dsp:cNvPr id="0" name=""/>
        <dsp:cNvSpPr/>
      </dsp:nvSpPr>
      <dsp:spPr>
        <a:xfrm>
          <a:off x="0" y="4606681"/>
          <a:ext cx="6832212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4928AE-CA8D-40F4-B2B8-076B23D5CB2E}">
      <dsp:nvSpPr>
        <dsp:cNvPr id="0" name=""/>
        <dsp:cNvSpPr/>
      </dsp:nvSpPr>
      <dsp:spPr>
        <a:xfrm>
          <a:off x="0" y="4606681"/>
          <a:ext cx="6832212" cy="658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Corruption.</a:t>
          </a:r>
          <a:endParaRPr lang="en-US" sz="3000" kern="1200" dirty="0"/>
        </a:p>
      </dsp:txBody>
      <dsp:txXfrm>
        <a:off x="0" y="4606681"/>
        <a:ext cx="6832212" cy="6580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>
            <a:extLst>
              <a:ext uri="{FF2B5EF4-FFF2-40B4-BE49-F238E27FC236}">
                <a16:creationId xmlns:a16="http://schemas.microsoft.com/office/drawing/2014/main" id="{B170D6CE-E1A9-4B3F-9FCF-275EF11686B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Контейнер за дата 2">
            <a:extLst>
              <a:ext uri="{FF2B5EF4-FFF2-40B4-BE49-F238E27FC236}">
                <a16:creationId xmlns:a16="http://schemas.microsoft.com/office/drawing/2014/main" id="{76551C4D-58CC-4125-9D76-979532B447E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67683-15EF-4ECF-B2A8-83F63767B3EB}" type="datetime1">
              <a:rPr lang="bg-BG" smtClean="0"/>
              <a:t>15.8.2022 г.</a:t>
            </a:fld>
            <a:endParaRPr lang="bg-BG" dirty="0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AB955119-BD95-4C5D-BD95-119786C3885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5" name="Контейнер за номер на слайда 4">
            <a:extLst>
              <a:ext uri="{FF2B5EF4-FFF2-40B4-BE49-F238E27FC236}">
                <a16:creationId xmlns:a16="http://schemas.microsoft.com/office/drawing/2014/main" id="{263F8C8E-09DD-4500-A1A6-F40DA888A3B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E9B6B5-2D68-4F31-AC95-A44490A70251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774289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5B182-DF01-421C-B7A2-B8F6619260A2}" type="datetime1">
              <a:rPr lang="bg-BG" smtClean="0"/>
              <a:pPr/>
              <a:t>15.8.2022 г.</a:t>
            </a:fld>
            <a:endParaRPr lang="bg-BG" dirty="0"/>
          </a:p>
        </p:txBody>
      </p:sp>
      <p:sp>
        <p:nvSpPr>
          <p:cNvPr id="4" name="Контейнер за изображение на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 noProof="0"/>
          </a:p>
        </p:txBody>
      </p:sp>
      <p:sp>
        <p:nvSpPr>
          <p:cNvPr id="5" name="Контейнер за бележ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bg-BG" noProof="0" dirty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 dirty="0"/>
              <a:t>Второ ниво</a:t>
            </a:r>
          </a:p>
          <a:p>
            <a:pPr lvl="2" rtl="0"/>
            <a:r>
              <a:rPr lang="bg-BG" noProof="0" dirty="0"/>
              <a:t>Трето ниво</a:t>
            </a:r>
          </a:p>
          <a:p>
            <a:pPr lvl="3" rtl="0"/>
            <a:r>
              <a:rPr lang="bg-BG" noProof="0" dirty="0"/>
              <a:t>Четвърто ниво</a:t>
            </a:r>
          </a:p>
          <a:p>
            <a:pPr lvl="4" rtl="0"/>
            <a:r>
              <a:rPr lang="bg-BG" noProof="0" dirty="0"/>
              <a:t>Пето ниво</a:t>
            </a:r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20E51D-02E8-4263-9B32-A10972D50BFE}" type="slidenum">
              <a:rPr lang="bg-BG" noProof="0" smtClean="0"/>
              <a:t>‹#›</a:t>
            </a:fld>
            <a:endParaRPr lang="bg-BG" noProof="0"/>
          </a:p>
        </p:txBody>
      </p:sp>
    </p:spTree>
    <p:extLst>
      <p:ext uri="{BB962C8B-B14F-4D97-AF65-F5344CB8AC3E}">
        <p14:creationId xmlns:p14="http://schemas.microsoft.com/office/powerpoint/2010/main" val="1740345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изображение на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Контейнер за бележ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20E51D-02E8-4263-9B32-A10972D50BFE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93406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rtlCol="0" anchor="b">
            <a:normAutofit/>
          </a:bodyPr>
          <a:lstStyle>
            <a:lvl1pPr>
              <a:defRPr sz="540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rtlCol="0"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bg-BG" noProof="0"/>
              <a:t>Щракнете, за да редактирате стила на подзаглавието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7AB6672-AF47-462E-9CF8-5253B6927157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Свободна линия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 hasCustomPrompt="1"/>
          </p:nvPr>
        </p:nvSpPr>
        <p:spPr>
          <a:xfrm>
            <a:off x="2589212" y="2133600"/>
            <a:ext cx="8915400" cy="3777622"/>
          </a:xfrm>
        </p:spPr>
        <p:txBody>
          <a:bodyPr rtlCol="0"/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7F872E-8782-40C4-91C0-D9B830ED7ABB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8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раздел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 hasCustomPrompt="1"/>
          </p:nvPr>
        </p:nvSpPr>
        <p:spPr>
          <a:xfrm>
            <a:off x="2589212" y="3530129"/>
            <a:ext cx="8915399" cy="860400"/>
          </a:xfrm>
        </p:spPr>
        <p:txBody>
          <a:bodyPr rtlCol="0"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9D3A31-F3FD-4A65-AB34-A371E15530BB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лавие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sz="half" idx="1" hasCustomPrompt="1"/>
          </p:nvPr>
        </p:nvSpPr>
        <p:spPr>
          <a:xfrm>
            <a:off x="2589212" y="2133600"/>
            <a:ext cx="4313864" cy="3777622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 hasCustomPrompt="1"/>
          </p:nvPr>
        </p:nvSpPr>
        <p:spPr>
          <a:xfrm>
            <a:off x="7190747" y="2126222"/>
            <a:ext cx="4313864" cy="3777622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9FD273-9270-4F18-A12C-EDA6C98C2633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10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Заглавие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 hasCustomPrompt="1"/>
          </p:nvPr>
        </p:nvSpPr>
        <p:spPr>
          <a:xfrm>
            <a:off x="2939373" y="1972703"/>
            <a:ext cx="3992732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 hasCustomPrompt="1"/>
          </p:nvPr>
        </p:nvSpPr>
        <p:spPr>
          <a:xfrm>
            <a:off x="2589212" y="2548966"/>
            <a:ext cx="4342893" cy="3354060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5" name="Контейнер за текст 4"/>
          <p:cNvSpPr>
            <a:spLocks noGrp="1"/>
          </p:cNvSpPr>
          <p:nvPr>
            <p:ph type="body" sz="quarter" idx="3" hasCustomPrompt="1"/>
          </p:nvPr>
        </p:nvSpPr>
        <p:spPr>
          <a:xfrm>
            <a:off x="7506629" y="1969475"/>
            <a:ext cx="399900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6" name="Контейнер на съдържание 5"/>
          <p:cNvSpPr>
            <a:spLocks noGrp="1"/>
          </p:cNvSpPr>
          <p:nvPr>
            <p:ph sz="quarter" idx="4" hasCustomPrompt="1"/>
          </p:nvPr>
        </p:nvSpPr>
        <p:spPr>
          <a:xfrm>
            <a:off x="7166957" y="2545738"/>
            <a:ext cx="4338674" cy="3354060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0878093-F87B-427C-8A0E-F1DADA5C5DCE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8" name="Контейнер за долен колонтитул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12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59B979-7790-46E4-95BE-D22E7BE37797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4" name="Контейнер за долен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Контейнер за номер на слайд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н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16007D-BC3F-4B40-9E3E-CCF1CD5358FE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3" name="Контейнер за долен колонтитул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Контейнер за номер на слайд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rtlCol="0" anchor="b"/>
          <a:lstStyle>
            <a:lvl1pPr algn="l">
              <a:defRPr sz="2000" b="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 hasCustomPrompt="1"/>
          </p:nvPr>
        </p:nvSpPr>
        <p:spPr>
          <a:xfrm>
            <a:off x="6323012" y="446088"/>
            <a:ext cx="5181600" cy="5414963"/>
          </a:xfrm>
        </p:spPr>
        <p:txBody>
          <a:bodyPr rtlCol="0" anchor="ctr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 hasCustomPrompt="1"/>
          </p:nvPr>
        </p:nvSpPr>
        <p:spPr>
          <a:xfrm>
            <a:off x="2589212" y="1598613"/>
            <a:ext cx="3505199" cy="4262436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94201FD-81F6-49BC-8D20-2D0E21F83CC8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картина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 hasCustomPrompt="1"/>
          </p:nvPr>
        </p:nvSpPr>
        <p:spPr>
          <a:xfrm>
            <a:off x="2589213" y="5367338"/>
            <a:ext cx="8915400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20E792E-7EB3-4B39-BC43-FEBDDB1C73DE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rtlCol="0" anchor="ctr">
            <a:normAutofit/>
          </a:bodyPr>
          <a:lstStyle>
            <a:lvl1pPr algn="l">
              <a:defRPr sz="4800" b="0" cap="none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 hasCustomPrompt="1"/>
          </p:nvPr>
        </p:nvSpPr>
        <p:spPr>
          <a:xfrm>
            <a:off x="2589212" y="4354046"/>
            <a:ext cx="8915399" cy="1555864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EA76E46-3CAD-45E3-AD0A-24F57E2A99CC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rtlCol="0" anchor="ctr">
            <a:normAutofit/>
          </a:bodyPr>
          <a:lstStyle>
            <a:lvl1pPr algn="l">
              <a:defRPr sz="4800" b="0" cap="none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13" name="Контейнер за текст 9"/>
          <p:cNvSpPr>
            <a:spLocks noGrp="1"/>
          </p:cNvSpPr>
          <p:nvPr>
            <p:ph type="body" sz="quarter" idx="13" hasCustomPrompt="1"/>
          </p:nvPr>
        </p:nvSpPr>
        <p:spPr>
          <a:xfrm>
            <a:off x="3275012" y="3505200"/>
            <a:ext cx="7536554" cy="381000"/>
          </a:xfrm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 hasCustomPrompt="1"/>
          </p:nvPr>
        </p:nvSpPr>
        <p:spPr>
          <a:xfrm>
            <a:off x="2589212" y="4354046"/>
            <a:ext cx="8915399" cy="1555864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BF5857-43E0-4BD9-B874-61248D469908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11" name="Свободна линия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sp>
        <p:nvSpPr>
          <p:cNvPr id="14" name="Текстово поле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"</a:t>
            </a:r>
          </a:p>
        </p:txBody>
      </p:sp>
      <p:sp>
        <p:nvSpPr>
          <p:cNvPr id="15" name="Текстово поле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"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Визи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rtlCol="0" anchor="b">
            <a:normAutofit/>
          </a:bodyPr>
          <a:lstStyle>
            <a:lvl1pPr algn="l">
              <a:defRPr sz="4800" b="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 hasCustomPrompt="1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rtl="0">
              <a:buNone/>
            </a:pPr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2740935-73B2-42E4-BBAE-C61F2C28BAC6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ирайте визи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Заглавие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rtlCol="0" anchor="ctr">
            <a:normAutofit/>
          </a:bodyPr>
          <a:lstStyle>
            <a:lvl1pPr algn="l">
              <a:defRPr sz="4800" b="0" cap="none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21" name="Контейнер за текст 9"/>
          <p:cNvSpPr>
            <a:spLocks noGrp="1"/>
          </p:cNvSpPr>
          <p:nvPr>
            <p:ph type="body" sz="quarter" idx="13" hasCustomPrompt="1"/>
          </p:nvPr>
        </p:nvSpPr>
        <p:spPr>
          <a:xfrm>
            <a:off x="2589212" y="4343400"/>
            <a:ext cx="8915400" cy="838200"/>
          </a:xfrm>
        </p:spPr>
        <p:txBody>
          <a:bodyPr rtlCol="0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 hasCustomPrompt="1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rtl="0">
              <a:buNone/>
            </a:pPr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F7344D-C2CC-4B63-A469-8AED789966C0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11" name="Свободна линия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sp>
        <p:nvSpPr>
          <p:cNvPr id="17" name="Текстово поле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"</a:t>
            </a:r>
          </a:p>
        </p:txBody>
      </p:sp>
      <p:sp>
        <p:nvSpPr>
          <p:cNvPr id="18" name="Текстово поле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"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Вярно или невярн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rtlCol="0" anchor="ctr">
            <a:normAutofit/>
          </a:bodyPr>
          <a:lstStyle>
            <a:lvl1pPr algn="l">
              <a:defRPr sz="4800" b="0"/>
            </a:lvl1pPr>
          </a:lstStyle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21" name="Контейнер за текст 9"/>
          <p:cNvSpPr>
            <a:spLocks noGrp="1"/>
          </p:cNvSpPr>
          <p:nvPr>
            <p:ph type="body" sz="quarter" idx="13" hasCustomPrompt="1"/>
          </p:nvPr>
        </p:nvSpPr>
        <p:spPr>
          <a:xfrm>
            <a:off x="2589212" y="4343400"/>
            <a:ext cx="8915400" cy="838200"/>
          </a:xfrm>
        </p:spPr>
        <p:txBody>
          <a:bodyPr rtlCol="0"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 hasCustomPrompt="1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rtl="0">
              <a:buNone/>
            </a:pPr>
            <a:r>
              <a:rPr lang="bg-BG" noProof="0"/>
              <a:t>Щракнете, за да редактирате стилове на текст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038471-9B3F-4756-B07D-E88237F4B6A0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Свободна линия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 anchor="t"/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DAC790-1990-4AEE-AFAC-73B556399FFD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8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rtlCol="0" anchor="ctr"/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 hasCustomPrompt="1"/>
          </p:nvPr>
        </p:nvSpPr>
        <p:spPr>
          <a:xfrm>
            <a:off x="2589212" y="627405"/>
            <a:ext cx="6477000" cy="5283817"/>
          </a:xfrm>
        </p:spPr>
        <p:txBody>
          <a:bodyPr vert="eaVert" rtlCol="0"/>
          <a:lstStyle/>
          <a:p>
            <a:pPr lvl="0" rtl="0"/>
            <a:r>
              <a:rPr lang="bg-BG" noProof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F995ECF-E88C-4923-851F-F0A3FE2896E3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8" name="Свободна линия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Група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Свободна линия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Свободна линия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Свободна линия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Свободна линия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Свободна линия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Свободна линия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Свободна линия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Свободна линия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Свободна линия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Свободна линия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Свободна линия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Свободна линия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Група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Свободна линия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Свободна линия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Свободна линия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Свободна линия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Свободна линия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Свободна линия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Свободна линия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Свободна линия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Свободна линия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Свободна линия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Свободна линия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Свободна линия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Правоъгълник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bg-BG" dirty="0" err="1"/>
              <a:t>Редакт</a:t>
            </a:r>
            <a:r>
              <a:rPr lang="bg-BG" dirty="0"/>
              <a:t>. стил загл. образец</a:t>
            </a:r>
            <a:endParaRPr lang="bg-BG" noProof="0" dirty="0"/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bg-BG" noProof="0" dirty="0"/>
              <a:t>Щракнете, за да редактирате стилове на текст в образеца</a:t>
            </a:r>
          </a:p>
          <a:p>
            <a:pPr lvl="1" rtl="0"/>
            <a:r>
              <a:rPr lang="bg-BG" noProof="0" dirty="0"/>
              <a:t>Второ ниво</a:t>
            </a:r>
          </a:p>
          <a:p>
            <a:pPr lvl="2" rtl="0"/>
            <a:r>
              <a:rPr lang="bg-BG" noProof="0" dirty="0"/>
              <a:t>Трето ниво</a:t>
            </a:r>
          </a:p>
          <a:p>
            <a:pPr lvl="3" rtl="0"/>
            <a:r>
              <a:rPr lang="bg-BG" noProof="0" dirty="0"/>
              <a:t>Четвърто ниво</a:t>
            </a:r>
          </a:p>
          <a:p>
            <a:pPr lvl="4" rtl="0"/>
            <a:r>
              <a:rPr lang="bg-BG" noProof="0" dirty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C28A98E-9BEA-4A8F-BB30-DB15DFA15696}" type="datetime1">
              <a:rPr lang="bg-BG" noProof="0" smtClean="0"/>
              <a:t>15.8.2022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lobaleconomy.com/Bulgaria/?fbclid=IwAR15MiUOg3B7dMUCnieJt-FQPWOZlmc08v_rIfBnq85Q3mJFpxKr2-m6kZ4" TargetMode="External"/><Relationship Id="rId2" Type="http://schemas.openxmlformats.org/officeDocument/2006/relationships/hyperlink" Target="https://www.xe.com/currencyconverter/convert/?Amount=1&amp;From=GBP&amp;To=B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PuEX8XjThaw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2589213" y="789317"/>
            <a:ext cx="8915399" cy="2234027"/>
          </a:xfrm>
        </p:spPr>
        <p:txBody>
          <a:bodyPr rtlCol="0">
            <a:normAutofit/>
          </a:bodyPr>
          <a:lstStyle/>
          <a:p>
            <a:r>
              <a:rPr lang="bg-BG" sz="4800" dirty="0" err="1">
                <a:solidFill>
                  <a:schemeClr val="tx1"/>
                </a:solidFill>
              </a:rPr>
              <a:t>Global</a:t>
            </a:r>
            <a:r>
              <a:rPr lang="bg-BG" sz="4800" dirty="0">
                <a:solidFill>
                  <a:schemeClr val="tx1"/>
                </a:solidFill>
              </a:rPr>
              <a:t> </a:t>
            </a:r>
            <a:r>
              <a:rPr lang="bg-BG" sz="4800" dirty="0" err="1">
                <a:solidFill>
                  <a:schemeClr val="tx1"/>
                </a:solidFill>
              </a:rPr>
              <a:t>Business</a:t>
            </a:r>
            <a:r>
              <a:rPr lang="bg-BG" sz="4800" dirty="0">
                <a:solidFill>
                  <a:schemeClr val="tx1"/>
                </a:solidFill>
              </a:rPr>
              <a:t> </a:t>
            </a:r>
            <a:r>
              <a:rPr lang="bg-BG" sz="4800" dirty="0" err="1">
                <a:solidFill>
                  <a:schemeClr val="tx1"/>
                </a:solidFill>
              </a:rPr>
              <a:t>Environment</a:t>
            </a:r>
            <a:br>
              <a:rPr lang="bg-BG" sz="4800" dirty="0">
                <a:solidFill>
                  <a:schemeClr val="tx1"/>
                </a:solidFill>
              </a:rPr>
            </a:br>
            <a:br>
              <a:rPr lang="bg-BG" sz="4800" dirty="0"/>
            </a:br>
            <a:r>
              <a:rPr lang="bg-BG" sz="3200" dirty="0" err="1">
                <a:solidFill>
                  <a:schemeClr val="tx1"/>
                </a:solidFill>
              </a:rPr>
              <a:t>Title</a:t>
            </a:r>
            <a:r>
              <a:rPr lang="bg-BG" sz="2800" dirty="0">
                <a:solidFill>
                  <a:schemeClr val="tx1"/>
                </a:solidFill>
              </a:rPr>
              <a:t>: </a:t>
            </a:r>
            <a:r>
              <a:rPr lang="bg-BG" sz="2800" dirty="0" err="1">
                <a:solidFill>
                  <a:schemeClr val="tx1"/>
                </a:solidFill>
              </a:rPr>
              <a:t>Evaluation</a:t>
            </a:r>
            <a:r>
              <a:rPr lang="bg-BG" sz="2800" dirty="0">
                <a:solidFill>
                  <a:schemeClr val="tx1"/>
                </a:solidFill>
              </a:rPr>
              <a:t> </a:t>
            </a:r>
            <a:r>
              <a:rPr lang="bg-BG" sz="2800" dirty="0" err="1">
                <a:solidFill>
                  <a:schemeClr val="tx1"/>
                </a:solidFill>
              </a:rPr>
              <a:t>of</a:t>
            </a:r>
            <a:r>
              <a:rPr lang="bg-BG" sz="2800" dirty="0">
                <a:solidFill>
                  <a:schemeClr val="tx1"/>
                </a:solidFill>
              </a:rPr>
              <a:t> </a:t>
            </a:r>
            <a:r>
              <a:rPr lang="bg-BG" sz="2800" dirty="0" err="1">
                <a:solidFill>
                  <a:schemeClr val="tx1"/>
                </a:solidFill>
              </a:rPr>
              <a:t>Business</a:t>
            </a:r>
            <a:r>
              <a:rPr lang="bg-BG" sz="2800" dirty="0">
                <a:solidFill>
                  <a:schemeClr val="tx1"/>
                </a:solidFill>
              </a:rPr>
              <a:t> </a:t>
            </a:r>
            <a:r>
              <a:rPr lang="bg-BG" sz="2800" dirty="0" err="1">
                <a:solidFill>
                  <a:schemeClr val="tx1"/>
                </a:solidFill>
              </a:rPr>
              <a:t>Environment</a:t>
            </a:r>
            <a:endParaRPr lang="bg-BG"/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2488571" y="3109606"/>
            <a:ext cx="8915399" cy="3369150"/>
          </a:xfrm>
        </p:spPr>
        <p:txBody>
          <a:bodyPr rtlCol="0">
            <a:normAutofit/>
          </a:bodyPr>
          <a:lstStyle/>
          <a:p>
            <a:r>
              <a:rPr lang="bg-BG" sz="2400" dirty="0"/>
              <a:t>-</a:t>
            </a:r>
            <a:r>
              <a:rPr lang="bg-BG" sz="2400" dirty="0" err="1">
                <a:latin typeface="Arial Nova"/>
              </a:rPr>
              <a:t>Name</a:t>
            </a:r>
            <a:r>
              <a:rPr lang="bg-BG" sz="2400" dirty="0">
                <a:latin typeface="Arial Nova"/>
              </a:rPr>
              <a:t>: </a:t>
            </a:r>
            <a:r>
              <a:rPr lang="bg-BG" sz="2400" dirty="0" err="1">
                <a:latin typeface="Arial Nova"/>
              </a:rPr>
              <a:t>Silviya</a:t>
            </a:r>
            <a:r>
              <a:rPr lang="bg-BG" sz="2400" dirty="0">
                <a:latin typeface="Arial Nova"/>
              </a:rPr>
              <a:t> </a:t>
            </a:r>
            <a:r>
              <a:rPr lang="bg-BG" sz="2400" dirty="0" err="1">
                <a:latin typeface="Arial Nova"/>
              </a:rPr>
              <a:t>Petkova</a:t>
            </a:r>
            <a:endParaRPr lang="bg-BG" sz="2400" dirty="0">
              <a:latin typeface="Arial Nova"/>
            </a:endParaRPr>
          </a:p>
          <a:p>
            <a:r>
              <a:rPr lang="bg-BG" sz="2400" dirty="0">
                <a:latin typeface="Arial Nova"/>
              </a:rPr>
              <a:t>-</a:t>
            </a:r>
            <a:r>
              <a:rPr lang="bg-BG" sz="2400" dirty="0" err="1">
                <a:latin typeface="Arial Nova"/>
              </a:rPr>
              <a:t>University</a:t>
            </a:r>
            <a:r>
              <a:rPr lang="bg-BG" sz="2400" dirty="0">
                <a:latin typeface="Arial Nova"/>
              </a:rPr>
              <a:t>: UWTSD</a:t>
            </a:r>
          </a:p>
          <a:p>
            <a:r>
              <a:rPr lang="bg-BG" sz="2400" dirty="0">
                <a:latin typeface="Arial Nova"/>
              </a:rPr>
              <a:t>-</a:t>
            </a:r>
            <a:r>
              <a:rPr lang="bg-BG" sz="2400" dirty="0" err="1">
                <a:latin typeface="Arial Nova"/>
              </a:rPr>
              <a:t>Course</a:t>
            </a:r>
            <a:r>
              <a:rPr lang="bg-BG" sz="2400" dirty="0">
                <a:latin typeface="Arial Nova"/>
              </a:rPr>
              <a:t> Title:LCBB4005_LON</a:t>
            </a:r>
          </a:p>
          <a:p>
            <a:r>
              <a:rPr lang="bg-BG" sz="2400" dirty="0">
                <a:latin typeface="Arial Nova"/>
              </a:rPr>
              <a:t>-</a:t>
            </a:r>
            <a:r>
              <a:rPr lang="bg-BG" sz="2400" dirty="0" err="1">
                <a:latin typeface="Arial Nova"/>
              </a:rPr>
              <a:t>Lecturer</a:t>
            </a:r>
            <a:r>
              <a:rPr lang="bg-BG" sz="2400" dirty="0">
                <a:latin typeface="Arial Nova"/>
              </a:rPr>
              <a:t>: </a:t>
            </a:r>
            <a:r>
              <a:rPr lang="bg-BG" sz="2400" dirty="0" err="1">
                <a:latin typeface="Arial Nova"/>
              </a:rPr>
              <a:t>Olusoyi</a:t>
            </a:r>
            <a:r>
              <a:rPr lang="bg-BG" sz="2400" dirty="0">
                <a:latin typeface="Arial Nova"/>
              </a:rPr>
              <a:t> (</a:t>
            </a:r>
            <a:r>
              <a:rPr lang="bg-BG" sz="2400" dirty="0" err="1">
                <a:latin typeface="Arial Nova"/>
              </a:rPr>
              <a:t>Richard</a:t>
            </a:r>
            <a:r>
              <a:rPr lang="bg-BG" sz="2400" dirty="0">
                <a:latin typeface="Arial Nova"/>
              </a:rPr>
              <a:t>) </a:t>
            </a:r>
            <a:r>
              <a:rPr lang="bg-BG" sz="2400" dirty="0" err="1">
                <a:latin typeface="Arial Nova"/>
              </a:rPr>
              <a:t>Ashaye</a:t>
            </a:r>
          </a:p>
          <a:p>
            <a:r>
              <a:rPr lang="bg-BG" sz="2400" dirty="0">
                <a:latin typeface="Arial Nova"/>
              </a:rPr>
              <a:t>-</a:t>
            </a:r>
            <a:r>
              <a:rPr lang="bg-BG" sz="2400" dirty="0" err="1">
                <a:latin typeface="Arial Nova"/>
              </a:rPr>
              <a:t>Date</a:t>
            </a:r>
            <a:r>
              <a:rPr lang="bg-BG" sz="2400" dirty="0">
                <a:latin typeface="Arial Nova"/>
              </a:rPr>
              <a:t>: 15/08/2022</a:t>
            </a:r>
          </a:p>
        </p:txBody>
      </p:sp>
    </p:spTree>
    <p:extLst>
      <p:ext uri="{BB962C8B-B14F-4D97-AF65-F5344CB8AC3E}">
        <p14:creationId xmlns:p14="http://schemas.microsoft.com/office/powerpoint/2010/main" val="3622625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63F15F3-536C-8DFE-71C9-ED453090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>
            <a:normAutofit/>
          </a:bodyPr>
          <a:lstStyle/>
          <a:p>
            <a:r>
              <a:rPr lang="bg-BG" err="1"/>
              <a:t>Table</a:t>
            </a:r>
            <a:r>
              <a:rPr lang="bg-BG"/>
              <a:t> </a:t>
            </a:r>
            <a:r>
              <a:rPr lang="bg-BG" err="1"/>
              <a:t>of</a:t>
            </a:r>
            <a:r>
              <a:rPr lang="bg-BG"/>
              <a:t> </a:t>
            </a:r>
            <a:r>
              <a:rPr lang="bg-BG" err="1"/>
              <a:t>contents</a:t>
            </a:r>
            <a:endParaRPr lang="bg-BG"/>
          </a:p>
        </p:txBody>
      </p:sp>
      <p:pic>
        <p:nvPicPr>
          <p:cNvPr id="4" name="Picture 4" descr="A picture containing grass, outdoor, sheep, herd&#10;&#10;Description automatically generated">
            <a:extLst>
              <a:ext uri="{FF2B5EF4-FFF2-40B4-BE49-F238E27FC236}">
                <a16:creationId xmlns:a16="http://schemas.microsoft.com/office/drawing/2014/main" id="{CB3EBE96-9B7E-A68C-92EE-CDC251372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1452" y="3294580"/>
            <a:ext cx="2873159" cy="1422202"/>
          </a:xfrm>
          <a:prstGeom prst="rect">
            <a:avLst/>
          </a:prstGeom>
        </p:spPr>
      </p:pic>
      <p:graphicFrame>
        <p:nvGraphicFramePr>
          <p:cNvPr id="26" name="Контейнер за съдържание 2">
            <a:extLst>
              <a:ext uri="{FF2B5EF4-FFF2-40B4-BE49-F238E27FC236}">
                <a16:creationId xmlns:a16="http://schemas.microsoft.com/office/drawing/2014/main" id="{3AFD4F4D-B918-0248-9845-E0D282866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90363"/>
              </p:ext>
            </p:extLst>
          </p:nvPr>
        </p:nvGraphicFramePr>
        <p:xfrm>
          <a:off x="2589212" y="2125362"/>
          <a:ext cx="5835121" cy="37858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3435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D991C-3A4D-1426-1B90-9CAFE3002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10"/>
            <a:ext cx="4137059" cy="1280890"/>
          </a:xfrm>
        </p:spPr>
        <p:txBody>
          <a:bodyPr>
            <a:normAutofit/>
          </a:bodyPr>
          <a:lstStyle/>
          <a:p>
            <a:r>
              <a:rPr lang="en-GB" sz="32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D562C-503D-BF1E-06D5-4DDABEEA7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956" y="2133600"/>
            <a:ext cx="4140772" cy="37776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This presentation is aimed to show the risks and the possibilities for "Yeo valley" from opening a product line in Bulgaria.</a:t>
            </a:r>
          </a:p>
          <a:p>
            <a:endParaRPr lang="en-GB" sz="1600">
              <a:solidFill>
                <a:schemeClr val="tx1"/>
              </a:solidFill>
            </a:endParaRPr>
          </a:p>
          <a:p>
            <a:r>
              <a:rPr lang="en-GB" sz="1600">
                <a:solidFill>
                  <a:schemeClr val="tx1"/>
                </a:solidFill>
              </a:rPr>
              <a:t>This will be further emphasized by the combinate analysis from the SWOT and PESTLE Analysis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884BE1B5-C125-2194-AD24-C3AC7254AA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8768" y="645106"/>
            <a:ext cx="4797922" cy="2698831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03A6978-68D8-8A78-EDBD-B1E5EE4707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040" y="3830896"/>
            <a:ext cx="5451627" cy="1739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7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99AB78-DCED-3948-812B-A5194953D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"Yeo Valley" introduction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4" name="Picture 4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5A914CDD-C2A4-9CEA-72E4-20567D5A41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41" r="944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4C1E1-2038-21C5-8A91-D8EA25D1F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"Yeo Valley" is a large UK organic brand.</a:t>
            </a:r>
            <a:endParaRPr lang="en-US" sz="1700"/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/>
              <a:t>It is family-owned business, created by Mary and Roger Mead, back in 1994 in Somerset.</a:t>
            </a:r>
          </a:p>
          <a:p>
            <a:pPr>
              <a:lnSpc>
                <a:spcPct val="90000"/>
              </a:lnSpc>
            </a:pPr>
            <a:r>
              <a:rPr lang="en-GB" sz="1700"/>
              <a:t>Main production: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700"/>
              <a:t>Organic Yoghurt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700"/>
              <a:t>Cream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700"/>
              <a:t>Butter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700"/>
              <a:t>Cheese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700"/>
              <a:t>Ice Cream</a:t>
            </a:r>
          </a:p>
        </p:txBody>
      </p:sp>
    </p:spTree>
    <p:extLst>
      <p:ext uri="{BB962C8B-B14F-4D97-AF65-F5344CB8AC3E}">
        <p14:creationId xmlns:p14="http://schemas.microsoft.com/office/powerpoint/2010/main" val="3867471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1AFC2-A284-9557-7A69-A9A03263C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chemeClr val="bg1"/>
                </a:solidFill>
              </a:rPr>
              <a:t>Furthermore..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F0261B-6428-2DB7-B193-0CF3102EE7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908677"/>
              </p:ext>
            </p:extLst>
          </p:nvPr>
        </p:nvGraphicFramePr>
        <p:xfrm>
          <a:off x="4353710" y="598419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6595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C8722-83ED-03DA-B3ED-C2DA8F94A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8397" y="336563"/>
            <a:ext cx="9846215" cy="792061"/>
          </a:xfrm>
        </p:spPr>
        <p:txBody>
          <a:bodyPr/>
          <a:lstStyle/>
          <a:p>
            <a:r>
              <a:rPr lang="en-GB" dirty="0"/>
              <a:t>Bulgaria's PESTEL Analysis (Pt. 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C9762-005D-7DCF-B05C-1AB0DE469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4684" y="1184696"/>
            <a:ext cx="9849928" cy="49278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Political Factors:</a:t>
            </a:r>
            <a:endParaRPr lang="en-US" dirty="0"/>
          </a:p>
          <a:p>
            <a:pPr>
              <a:buFont typeface="Arial" charset="2"/>
              <a:buChar char="•"/>
            </a:pPr>
            <a:r>
              <a:rPr lang="en-GB" dirty="0"/>
              <a:t>Bulgaria has 10% cooperative tax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Bulgaria is part of the European Union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Bulgaria has open market (Opportunity)</a:t>
            </a:r>
          </a:p>
          <a:p>
            <a:pPr>
              <a:buFont typeface="Wingdings" charset="2"/>
              <a:buChar char="q"/>
            </a:pPr>
            <a:r>
              <a:rPr lang="en-GB" dirty="0"/>
              <a:t>Economic Factors:</a:t>
            </a:r>
          </a:p>
          <a:p>
            <a:pPr>
              <a:buFont typeface="Arial" charset="2"/>
              <a:buChar char="•"/>
            </a:pPr>
            <a:r>
              <a:rPr lang="en-GB" dirty="0"/>
              <a:t>Currency value/exchange rates - </a:t>
            </a:r>
            <a:r>
              <a:rPr lang="en-GB" dirty="0">
                <a:ea typeface="+mn-lt"/>
                <a:cs typeface="+mn-lt"/>
              </a:rPr>
              <a:t>£1 = 2.30лв. (On average + 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National GDP is decreasing (Threat)</a:t>
            </a:r>
          </a:p>
          <a:p>
            <a:pPr>
              <a:buFont typeface="Arial" charset="2"/>
              <a:buChar char="•"/>
            </a:pPr>
            <a:r>
              <a:rPr lang="en-GB" dirty="0"/>
              <a:t>Public spending abilities (Threat)</a:t>
            </a:r>
          </a:p>
          <a:p>
            <a:pPr>
              <a:buFont typeface="Arial" charset="2"/>
              <a:buChar char="•"/>
            </a:pPr>
            <a:r>
              <a:rPr lang="en-GB" dirty="0"/>
              <a:t>Good Bank System (Opportunity)</a:t>
            </a:r>
          </a:p>
          <a:p>
            <a:pPr>
              <a:buFont typeface="Wingdings" charset="2"/>
              <a:buChar char="q"/>
            </a:pPr>
            <a:r>
              <a:rPr lang="en-GB" dirty="0"/>
              <a:t>Social Factors:</a:t>
            </a:r>
          </a:p>
          <a:p>
            <a:pPr>
              <a:buFont typeface="Arial" charset="2"/>
              <a:buChar char="•"/>
            </a:pPr>
            <a:r>
              <a:rPr lang="en-GB" dirty="0"/>
              <a:t>Healthy food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Weak demographical state (Loss of population) (Threat)</a:t>
            </a:r>
          </a:p>
          <a:p>
            <a:pPr>
              <a:buFont typeface="Arial" charset="2"/>
              <a:buChar char="•"/>
            </a:pPr>
            <a:r>
              <a:rPr lang="en-GB" dirty="0"/>
              <a:t>Religion -&gt; Christian (Opportunity due to the lack of food restrictions)</a:t>
            </a:r>
          </a:p>
        </p:txBody>
      </p:sp>
    </p:spTree>
    <p:extLst>
      <p:ext uri="{BB962C8B-B14F-4D97-AF65-F5344CB8AC3E}">
        <p14:creationId xmlns:p14="http://schemas.microsoft.com/office/powerpoint/2010/main" val="2725401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BC58A-F9FC-A77D-946B-25FA6D5CE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7793" y="221544"/>
            <a:ext cx="9716819" cy="1007721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Bulgaria's PESTEL Analysis (Pt. 2)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1FCE9-BCF4-117B-379B-EA26DAF75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4080" y="1486619"/>
            <a:ext cx="9720532" cy="44246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Technological:</a:t>
            </a:r>
          </a:p>
          <a:p>
            <a:pPr>
              <a:buFont typeface="Arial" charset="2"/>
              <a:buChar char="•"/>
            </a:pPr>
            <a:r>
              <a:rPr lang="en-GB" dirty="0"/>
              <a:t>Bulgaria has traditions in the production of milk products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Bulgaria has well developed network lines across the country which will benefit for advertising the products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Due to the lack of machinery modernity in Bulgaria, funds may be needed for better producing equipment (Threat)</a:t>
            </a:r>
          </a:p>
          <a:p>
            <a:r>
              <a:rPr lang="en-GB" dirty="0"/>
              <a:t>Legal:</a:t>
            </a:r>
          </a:p>
          <a:p>
            <a:pPr>
              <a:buFont typeface="Arial" charset="2"/>
              <a:buChar char="•"/>
            </a:pPr>
            <a:r>
              <a:rPr lang="en-GB" dirty="0"/>
              <a:t>Laws relating to wages and employment – In Bulgaria, pay rates are low and therefore it can help new business grow (Opportunity)</a:t>
            </a:r>
          </a:p>
          <a:p>
            <a:pPr>
              <a:buFont typeface="Arial" charset="2"/>
              <a:buChar char="•"/>
            </a:pPr>
            <a:r>
              <a:rPr lang="en-GB" dirty="0"/>
              <a:t>Employment taxation – A whole new system of taxing (Threat)</a:t>
            </a:r>
          </a:p>
          <a:p>
            <a:r>
              <a:rPr lang="en-GB" dirty="0"/>
              <a:t>Environmental or Ethical:</a:t>
            </a:r>
          </a:p>
          <a:p>
            <a:pPr>
              <a:buFont typeface="Arial" charset="2"/>
              <a:buChar char="•"/>
            </a:pPr>
            <a:r>
              <a:rPr lang="en-GB" dirty="0"/>
              <a:t>Carbon Emissions can make production slower and threaten the fresh products therefore new facilities will have to be built to keep the products fresh (Threat)</a:t>
            </a:r>
          </a:p>
          <a:p>
            <a:pPr>
              <a:buFont typeface="Arial" charset="2"/>
              <a:buChar char="•"/>
            </a:pPr>
            <a:r>
              <a:rPr lang="en-GB" dirty="0"/>
              <a:t>Corporate Social Responsibility (Threat or Opportunity)</a:t>
            </a:r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676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295BD4-2871-3A14-189E-345CB1796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SWOT (Internal)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43A24324-B5C2-D54C-6B4A-DB867155D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062" y="942108"/>
            <a:ext cx="6455549" cy="49691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chemeClr val="tx2">
                    <a:lumMod val="75000"/>
                  </a:schemeClr>
                </a:solidFill>
              </a:rPr>
              <a:t>Opportunities: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Low corporative tax (10%)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Gives an opportunity for the EU to distribute products in other countries.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Currency value (Stock can be bought cheaply and sold expensively)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People look for healthy food (Modern demand)</a:t>
            </a:r>
          </a:p>
          <a:p>
            <a:pPr>
              <a:buFont typeface="Wingdings" charset="2"/>
              <a:buChar char="q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Threats: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Lack of employees (High immigration).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Corruption/Nepotism.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Language barrier.</a:t>
            </a:r>
          </a:p>
          <a:p>
            <a:pPr>
              <a:buAutoNum type="arabicPeriod"/>
            </a:pPr>
            <a:r>
              <a:rPr lang="en-GB">
                <a:solidFill>
                  <a:schemeClr val="tx2">
                    <a:lumMod val="75000"/>
                  </a:schemeClr>
                </a:solidFill>
              </a:rPr>
              <a:t>Varied customer behaviours.</a:t>
            </a:r>
          </a:p>
          <a:p>
            <a:pPr>
              <a:buAutoNum type="arabicPeriod"/>
            </a:pPr>
            <a:endParaRPr lang="en-GB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09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0BA4B-5DE8-6BF7-A634-CAB44C945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chemeClr val="bg1"/>
                </a:solidFill>
              </a:rPr>
              <a:t>Critical evaluation of opportunities and challenges.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1F53D-57F6-AACF-DD56-CE5630B1BD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955329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766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18DD11-EBCB-D426-8E90-4F9D10989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Strategies + Recommendations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15F84EBE-AE74-3053-AA20-514BD88BDA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37" r="36349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CD30A-2767-F0C6-0C9E-BBD4C53D3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Strategies: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Ensuring working spaces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Opportunity to use the existing technological base.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Good pay rates and motivating the personnel with bonuses.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Hiring a local consultation agency for learning the local laws, rules and licesning guidelines.</a:t>
            </a:r>
          </a:p>
          <a:p>
            <a:pPr>
              <a:lnSpc>
                <a:spcPct val="90000"/>
              </a:lnSpc>
            </a:pPr>
            <a:r>
              <a:rPr lang="en-GB" sz="1400"/>
              <a:t>Recommendations: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Available price for the products.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Adverts with suitable content.</a:t>
            </a:r>
          </a:p>
          <a:p>
            <a:pPr>
              <a:lnSpc>
                <a:spcPct val="90000"/>
              </a:lnSpc>
              <a:buFont typeface="Arial" charset="2"/>
              <a:buChar char="•"/>
            </a:pPr>
            <a:r>
              <a:rPr lang="en-GB" sz="1400"/>
              <a:t>Social responsibility – Adapting to the community.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669971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930E7-ED92-0407-C130-D767D21B6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B9E2B-5301-25AF-5C8A-89755F283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charset="2"/>
              <a:buChar char="v"/>
            </a:pPr>
            <a:r>
              <a:rPr lang="en-GB" dirty="0"/>
              <a:t>Based on the PESTEL and SWOT Analysis, it can be concluded that opening a "Yeo Valley" production line in Bulgaria will be success for the company and for the community in the country.</a:t>
            </a:r>
          </a:p>
        </p:txBody>
      </p:sp>
    </p:spTree>
    <p:extLst>
      <p:ext uri="{BB962C8B-B14F-4D97-AF65-F5344CB8AC3E}">
        <p14:creationId xmlns:p14="http://schemas.microsoft.com/office/powerpoint/2010/main" val="3294958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14CE3-081B-9A26-4BC2-0E15265D2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 err="1"/>
              <a:t>Refferences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1D82B-99D3-00B9-098B-6EA5408FF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Currency converter, Accessed on 15th August 2022: </a:t>
            </a:r>
            <a:r>
              <a:rPr lang="en-GB" dirty="0">
                <a:ea typeface="+mn-lt"/>
                <a:cs typeface="+mn-lt"/>
                <a:hlinkClick r:id="rId2"/>
              </a:rPr>
              <a:t>https://www.xe.com/currencyconverter/convert/?Amount=1&amp;From=GBP&amp;To=BGN</a:t>
            </a:r>
          </a:p>
          <a:p>
            <a:r>
              <a:rPr lang="en-GB" dirty="0"/>
              <a:t>Bulgaria Economic Factors, Accessed on the 15th August 2022: </a:t>
            </a:r>
            <a:r>
              <a:rPr lang="en-GB" dirty="0">
                <a:ea typeface="+mn-lt"/>
                <a:cs typeface="+mn-lt"/>
                <a:hlinkClick r:id="rId3"/>
              </a:rPr>
              <a:t>https://www.theglobaleconomy.com/Bulgaria/?fbclid=IwAR15MiUOg3B7dMUCnieJt-FQPWOZlmc08v_rIfBnq85Q3mJFpxKr2-m6kZ4</a:t>
            </a:r>
            <a:endParaRPr lang="en-GB" dirty="0">
              <a:ea typeface="+mn-lt"/>
              <a:cs typeface="+mn-lt"/>
            </a:endParaRPr>
          </a:p>
          <a:p>
            <a:r>
              <a:rPr lang="en-GB" dirty="0"/>
              <a:t>SWOT and PESTEL Analysis Combined, Accessed on the 15th August 2022: </a:t>
            </a:r>
            <a:r>
              <a:rPr lang="en-GB" dirty="0">
                <a:ea typeface="+mn-lt"/>
                <a:cs typeface="+mn-lt"/>
                <a:hlinkClick r:id="rId4"/>
              </a:rPr>
              <a:t>https://www.youtube.com/watch?v=PuEX8XjThaw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0281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B4B13E-2FD1-CF28-D750-597961EE2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Thank you for your attention!</a:t>
            </a:r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2D50EBF-2F69-8E50-5987-379F80750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093" y="967417"/>
            <a:ext cx="3948303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059204"/>
      </p:ext>
    </p:extLst>
  </p:cSld>
  <p:clrMapOvr>
    <a:masterClrMapping/>
  </p:clrMapOvr>
</p:sld>
</file>

<file path=ppt/theme/theme1.xml><?xml version="1.0" encoding="utf-8"?>
<a:theme xmlns:a="http://schemas.openxmlformats.org/drawingml/2006/main" name="Загатване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</Words>
  <Application>Microsoft Office PowerPoint</Application>
  <PresentationFormat>Широк екран</PresentationFormat>
  <Paragraphs>1</Paragraphs>
  <Slides>13</Slides>
  <Notes>1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13</vt:i4>
      </vt:variant>
    </vt:vector>
  </HeadingPairs>
  <TitlesOfParts>
    <vt:vector size="14" baseType="lpstr">
      <vt:lpstr>Загатване</vt:lpstr>
      <vt:lpstr>Global Business Environment  Title: Evaluation of Business Environment</vt:lpstr>
      <vt:lpstr>Table of contents</vt:lpstr>
      <vt:lpstr>Introduction</vt:lpstr>
      <vt:lpstr>"Yeo Valley" introduction</vt:lpstr>
      <vt:lpstr>Furthermore..</vt:lpstr>
      <vt:lpstr>Bulgaria's PESTEL Analysis (Pt. 1)</vt:lpstr>
      <vt:lpstr>Bulgaria's PESTEL Analysis (Pt. 2)</vt:lpstr>
      <vt:lpstr>SWOT (Internal)</vt:lpstr>
      <vt:lpstr>Critical evaluation of opportunities and challenges.</vt:lpstr>
      <vt:lpstr>Strategies + Recommendations</vt:lpstr>
      <vt:lpstr>Conclusion</vt:lpstr>
      <vt:lpstr>Refferences</vt:lpstr>
      <vt:lpstr>Thank you for your attention!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на PowerPoint</dc:title>
  <dc:creator/>
  <cp:lastModifiedBy/>
  <cp:revision>416</cp:revision>
  <dcterms:created xsi:type="dcterms:W3CDTF">2022-08-14T21:47:36Z</dcterms:created>
  <dcterms:modified xsi:type="dcterms:W3CDTF">2022-08-15T22:55:57Z</dcterms:modified>
</cp:coreProperties>
</file>