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3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A2FDFBF-A5CC-4E0E-BA04-79A4D8099FEF}" v="4" dt="2026-06-15T11:27:39.1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ucy Jade Cooper (2511519)" userId="S::2511519@student.uwtsd.ac.uk::6bc09995-3fa3-48e8-b70f-88790ba00de6" providerId="AD" clId="Web-{F763ACD7-9F06-95F6-D97D-419AD84BF205}"/>
    <pc:docChg chg="modSld">
      <pc:chgData name="Lucy Jade Cooper (2511519)" userId="S::2511519@student.uwtsd.ac.uk::6bc09995-3fa3-48e8-b70f-88790ba00de6" providerId="AD" clId="Web-{F763ACD7-9F06-95F6-D97D-419AD84BF205}" dt="2026-06-15T11:11:22.377" v="0" actId="1076"/>
      <pc:docMkLst>
        <pc:docMk/>
      </pc:docMkLst>
      <pc:sldChg chg="modSp">
        <pc:chgData name="Lucy Jade Cooper (2511519)" userId="S::2511519@student.uwtsd.ac.uk::6bc09995-3fa3-48e8-b70f-88790ba00de6" providerId="AD" clId="Web-{F763ACD7-9F06-95F6-D97D-419AD84BF205}" dt="2026-06-15T11:11:22.377" v="0" actId="1076"/>
        <pc:sldMkLst>
          <pc:docMk/>
          <pc:sldMk cId="2763962750" sldId="258"/>
        </pc:sldMkLst>
        <pc:graphicFrameChg chg="mod">
          <ac:chgData name="Lucy Jade Cooper (2511519)" userId="S::2511519@student.uwtsd.ac.uk::6bc09995-3fa3-48e8-b70f-88790ba00de6" providerId="AD" clId="Web-{F763ACD7-9F06-95F6-D97D-419AD84BF205}" dt="2026-06-15T11:11:22.377" v="0" actId="1076"/>
          <ac:graphicFrameMkLst>
            <pc:docMk/>
            <pc:sldMk cId="2763962750" sldId="258"/>
            <ac:graphicFrameMk id="5" creationId="{A6984D33-A09B-62FD-E6A1-CE223EA5F550}"/>
          </ac:graphicFrameMkLst>
        </pc:graphicFrameChg>
      </pc:sldChg>
    </pc:docChg>
  </pc:docChgLst>
  <pc:docChgLst>
    <pc:chgData name="Lucy Jade Cooper (2511519)" userId="6bc09995-3fa3-48e8-b70f-88790ba00de6" providerId="ADAL" clId="{CCBCB78F-ED27-4DF0-B634-BE0A43F0FB8B}"/>
    <pc:docChg chg="custSel modSld">
      <pc:chgData name="Lucy Jade Cooper (2511519)" userId="6bc09995-3fa3-48e8-b70f-88790ba00de6" providerId="ADAL" clId="{CCBCB78F-ED27-4DF0-B634-BE0A43F0FB8B}" dt="2026-06-15T11:28:00.522" v="320" actId="20577"/>
      <pc:docMkLst>
        <pc:docMk/>
      </pc:docMkLst>
      <pc:sldChg chg="modSp mod">
        <pc:chgData name="Lucy Jade Cooper (2511519)" userId="6bc09995-3fa3-48e8-b70f-88790ba00de6" providerId="ADAL" clId="{CCBCB78F-ED27-4DF0-B634-BE0A43F0FB8B}" dt="2026-06-15T11:16:22.077" v="1" actId="20577"/>
        <pc:sldMkLst>
          <pc:docMk/>
          <pc:sldMk cId="451189594" sldId="256"/>
        </pc:sldMkLst>
        <pc:spChg chg="mod">
          <ac:chgData name="Lucy Jade Cooper (2511519)" userId="6bc09995-3fa3-48e8-b70f-88790ba00de6" providerId="ADAL" clId="{CCBCB78F-ED27-4DF0-B634-BE0A43F0FB8B}" dt="2026-06-15T11:16:22.077" v="1" actId="20577"/>
          <ac:spMkLst>
            <pc:docMk/>
            <pc:sldMk cId="451189594" sldId="256"/>
            <ac:spMk id="3" creationId="{94557F43-523A-10AB-32EF-C828B010E19B}"/>
          </ac:spMkLst>
        </pc:spChg>
      </pc:sldChg>
      <pc:sldChg chg="modSp mod">
        <pc:chgData name="Lucy Jade Cooper (2511519)" userId="6bc09995-3fa3-48e8-b70f-88790ba00de6" providerId="ADAL" clId="{CCBCB78F-ED27-4DF0-B634-BE0A43F0FB8B}" dt="2026-06-15T11:17:35.532" v="53" actId="20577"/>
        <pc:sldMkLst>
          <pc:docMk/>
          <pc:sldMk cId="1894011889" sldId="257"/>
        </pc:sldMkLst>
        <pc:graphicFrameChg chg="mod modGraphic">
          <ac:chgData name="Lucy Jade Cooper (2511519)" userId="6bc09995-3fa3-48e8-b70f-88790ba00de6" providerId="ADAL" clId="{CCBCB78F-ED27-4DF0-B634-BE0A43F0FB8B}" dt="2026-06-15T11:17:35.532" v="53" actId="20577"/>
          <ac:graphicFrameMkLst>
            <pc:docMk/>
            <pc:sldMk cId="1894011889" sldId="257"/>
            <ac:graphicFrameMk id="17" creationId="{76D848E4-ADF0-93AD-FE15-2F2C99521F98}"/>
          </ac:graphicFrameMkLst>
        </pc:graphicFrameChg>
      </pc:sldChg>
      <pc:sldChg chg="modSp mod">
        <pc:chgData name="Lucy Jade Cooper (2511519)" userId="6bc09995-3fa3-48e8-b70f-88790ba00de6" providerId="ADAL" clId="{CCBCB78F-ED27-4DF0-B634-BE0A43F0FB8B}" dt="2026-06-15T11:18:42.272" v="118" actId="20577"/>
        <pc:sldMkLst>
          <pc:docMk/>
          <pc:sldMk cId="2763962750" sldId="258"/>
        </pc:sldMkLst>
        <pc:graphicFrameChg chg="modGraphic">
          <ac:chgData name="Lucy Jade Cooper (2511519)" userId="6bc09995-3fa3-48e8-b70f-88790ba00de6" providerId="ADAL" clId="{CCBCB78F-ED27-4DF0-B634-BE0A43F0FB8B}" dt="2026-06-15T11:18:42.272" v="118" actId="20577"/>
          <ac:graphicFrameMkLst>
            <pc:docMk/>
            <pc:sldMk cId="2763962750" sldId="258"/>
            <ac:graphicFrameMk id="5" creationId="{A6984D33-A09B-62FD-E6A1-CE223EA5F550}"/>
          </ac:graphicFrameMkLst>
        </pc:graphicFrameChg>
      </pc:sldChg>
      <pc:sldChg chg="modSp mod">
        <pc:chgData name="Lucy Jade Cooper (2511519)" userId="6bc09995-3fa3-48e8-b70f-88790ba00de6" providerId="ADAL" clId="{CCBCB78F-ED27-4DF0-B634-BE0A43F0FB8B}" dt="2026-06-15T11:19:18.030" v="137" actId="20577"/>
        <pc:sldMkLst>
          <pc:docMk/>
          <pc:sldMk cId="3428322145" sldId="259"/>
        </pc:sldMkLst>
        <pc:graphicFrameChg chg="modGraphic">
          <ac:chgData name="Lucy Jade Cooper (2511519)" userId="6bc09995-3fa3-48e8-b70f-88790ba00de6" providerId="ADAL" clId="{CCBCB78F-ED27-4DF0-B634-BE0A43F0FB8B}" dt="2026-06-15T11:19:18.030" v="137" actId="20577"/>
          <ac:graphicFrameMkLst>
            <pc:docMk/>
            <pc:sldMk cId="3428322145" sldId="259"/>
            <ac:graphicFrameMk id="5" creationId="{1D0A9859-8567-04C8-22DE-70ADBF779FB1}"/>
          </ac:graphicFrameMkLst>
        </pc:graphicFrameChg>
      </pc:sldChg>
      <pc:sldChg chg="modSp mod">
        <pc:chgData name="Lucy Jade Cooper (2511519)" userId="6bc09995-3fa3-48e8-b70f-88790ba00de6" providerId="ADAL" clId="{CCBCB78F-ED27-4DF0-B634-BE0A43F0FB8B}" dt="2026-06-15T11:19:40.299" v="167" actId="20577"/>
        <pc:sldMkLst>
          <pc:docMk/>
          <pc:sldMk cId="908731690" sldId="260"/>
        </pc:sldMkLst>
        <pc:graphicFrameChg chg="modGraphic">
          <ac:chgData name="Lucy Jade Cooper (2511519)" userId="6bc09995-3fa3-48e8-b70f-88790ba00de6" providerId="ADAL" clId="{CCBCB78F-ED27-4DF0-B634-BE0A43F0FB8B}" dt="2026-06-15T11:19:40.299" v="167" actId="20577"/>
          <ac:graphicFrameMkLst>
            <pc:docMk/>
            <pc:sldMk cId="908731690" sldId="260"/>
            <ac:graphicFrameMk id="5" creationId="{073EF2A6-389C-CC43-B31E-98A25D3DE66C}"/>
          </ac:graphicFrameMkLst>
        </pc:graphicFrameChg>
      </pc:sldChg>
      <pc:sldChg chg="modSp mod">
        <pc:chgData name="Lucy Jade Cooper (2511519)" userId="6bc09995-3fa3-48e8-b70f-88790ba00de6" providerId="ADAL" clId="{CCBCB78F-ED27-4DF0-B634-BE0A43F0FB8B}" dt="2026-06-15T11:20:10.538" v="179" actId="20577"/>
        <pc:sldMkLst>
          <pc:docMk/>
          <pc:sldMk cId="3428095364" sldId="261"/>
        </pc:sldMkLst>
        <pc:graphicFrameChg chg="modGraphic">
          <ac:chgData name="Lucy Jade Cooper (2511519)" userId="6bc09995-3fa3-48e8-b70f-88790ba00de6" providerId="ADAL" clId="{CCBCB78F-ED27-4DF0-B634-BE0A43F0FB8B}" dt="2026-06-15T11:20:10.538" v="179" actId="20577"/>
          <ac:graphicFrameMkLst>
            <pc:docMk/>
            <pc:sldMk cId="3428095364" sldId="261"/>
            <ac:graphicFrameMk id="5" creationId="{552B7444-C987-537F-DE32-67BAC954F6A2}"/>
          </ac:graphicFrameMkLst>
        </pc:graphicFrameChg>
      </pc:sldChg>
      <pc:sldChg chg="modSp mod">
        <pc:chgData name="Lucy Jade Cooper (2511519)" userId="6bc09995-3fa3-48e8-b70f-88790ba00de6" providerId="ADAL" clId="{CCBCB78F-ED27-4DF0-B634-BE0A43F0FB8B}" dt="2026-06-15T11:28:00.522" v="320" actId="20577"/>
        <pc:sldMkLst>
          <pc:docMk/>
          <pc:sldMk cId="1777714720" sldId="263"/>
        </pc:sldMkLst>
        <pc:spChg chg="mod">
          <ac:chgData name="Lucy Jade Cooper (2511519)" userId="6bc09995-3fa3-48e8-b70f-88790ba00de6" providerId="ADAL" clId="{CCBCB78F-ED27-4DF0-B634-BE0A43F0FB8B}" dt="2026-06-15T11:28:00.522" v="320" actId="20577"/>
          <ac:spMkLst>
            <pc:docMk/>
            <pc:sldMk cId="1777714720" sldId="263"/>
            <ac:spMk id="3" creationId="{FE1308F4-1AAD-E05B-66CC-C492E6C8C9F1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F90F0BB-ACAF-43DC-91A0-0E9B1F1319A9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C4E74A0-1682-4EC7-99AE-D4E861E26137}">
      <dgm:prSet/>
      <dgm:spPr/>
      <dgm:t>
        <a:bodyPr/>
        <a:lstStyle/>
        <a:p>
          <a:r>
            <a:rPr lang="en-GB"/>
            <a:t>Communiction is the exchange of information, thoughts and feelings</a:t>
          </a:r>
          <a:endParaRPr lang="en-US"/>
        </a:p>
      </dgm:t>
    </dgm:pt>
    <dgm:pt modelId="{853142DD-8803-406E-A0CE-7E53DA7A49C4}" type="parTrans" cxnId="{703ECD79-30BD-4466-AAD1-0FD924AC056C}">
      <dgm:prSet/>
      <dgm:spPr/>
      <dgm:t>
        <a:bodyPr/>
        <a:lstStyle/>
        <a:p>
          <a:endParaRPr lang="en-US"/>
        </a:p>
      </dgm:t>
    </dgm:pt>
    <dgm:pt modelId="{738F9AC5-93C5-40DA-812A-834C4F905A77}" type="sibTrans" cxnId="{703ECD79-30BD-4466-AAD1-0FD924AC056C}">
      <dgm:prSet/>
      <dgm:spPr/>
      <dgm:t>
        <a:bodyPr/>
        <a:lstStyle/>
        <a:p>
          <a:endParaRPr lang="en-US"/>
        </a:p>
      </dgm:t>
    </dgm:pt>
    <dgm:pt modelId="{7DF44937-D526-4AD2-8611-F74097DD1F1E}">
      <dgm:prSet/>
      <dgm:spPr/>
      <dgm:t>
        <a:bodyPr/>
        <a:lstStyle/>
        <a:p>
          <a:r>
            <a:rPr lang="en-GB"/>
            <a:t>It includes verbal, non-verbal and written communication </a:t>
          </a:r>
          <a:endParaRPr lang="en-US"/>
        </a:p>
      </dgm:t>
    </dgm:pt>
    <dgm:pt modelId="{61EDA5F5-69C4-4D38-A021-6D3CE8C16BB5}" type="parTrans" cxnId="{F778059F-2C51-4ADB-873C-0284CB0AE132}">
      <dgm:prSet/>
      <dgm:spPr/>
      <dgm:t>
        <a:bodyPr/>
        <a:lstStyle/>
        <a:p>
          <a:endParaRPr lang="en-US"/>
        </a:p>
      </dgm:t>
    </dgm:pt>
    <dgm:pt modelId="{F96C334E-5809-43DA-8567-F027DAE1D6B2}" type="sibTrans" cxnId="{F778059F-2C51-4ADB-873C-0284CB0AE132}">
      <dgm:prSet/>
      <dgm:spPr/>
      <dgm:t>
        <a:bodyPr/>
        <a:lstStyle/>
        <a:p>
          <a:endParaRPr lang="en-US"/>
        </a:p>
      </dgm:t>
    </dgm:pt>
    <dgm:pt modelId="{C13DD0D1-8AEC-45E3-9F76-C4DDB8411101}">
      <dgm:prSet/>
      <dgm:spPr/>
      <dgm:t>
        <a:bodyPr/>
        <a:lstStyle/>
        <a:p>
          <a:r>
            <a:rPr lang="en-GB" dirty="0"/>
            <a:t>Effective communication helps professionals understand and meet service user’s needs. (skills for care, 2024) </a:t>
          </a:r>
          <a:endParaRPr lang="en-US" dirty="0"/>
        </a:p>
      </dgm:t>
    </dgm:pt>
    <dgm:pt modelId="{E0243C40-AF05-42E8-9740-930B75E1FDBC}" type="parTrans" cxnId="{4D58DB5F-6B4B-485F-BA44-584006F16B1E}">
      <dgm:prSet/>
      <dgm:spPr/>
      <dgm:t>
        <a:bodyPr/>
        <a:lstStyle/>
        <a:p>
          <a:endParaRPr lang="en-US"/>
        </a:p>
      </dgm:t>
    </dgm:pt>
    <dgm:pt modelId="{B68CD431-31EC-4015-A603-B7F201AEB596}" type="sibTrans" cxnId="{4D58DB5F-6B4B-485F-BA44-584006F16B1E}">
      <dgm:prSet/>
      <dgm:spPr/>
      <dgm:t>
        <a:bodyPr/>
        <a:lstStyle/>
        <a:p>
          <a:endParaRPr lang="en-US"/>
        </a:p>
      </dgm:t>
    </dgm:pt>
    <dgm:pt modelId="{41D0B374-F957-407A-BEC3-0B5BBF847613}" type="pres">
      <dgm:prSet presAssocID="{1F90F0BB-ACAF-43DC-91A0-0E9B1F1319A9}" presName="root" presStyleCnt="0">
        <dgm:presLayoutVars>
          <dgm:dir/>
          <dgm:resizeHandles val="exact"/>
        </dgm:presLayoutVars>
      </dgm:prSet>
      <dgm:spPr/>
    </dgm:pt>
    <dgm:pt modelId="{1256FC5E-99B5-4169-915E-5B7BE678A4A7}" type="pres">
      <dgm:prSet presAssocID="{9C4E74A0-1682-4EC7-99AE-D4E861E26137}" presName="compNode" presStyleCnt="0"/>
      <dgm:spPr/>
    </dgm:pt>
    <dgm:pt modelId="{6FB0DFE6-10B6-40B2-929C-07F22D83D02D}" type="pres">
      <dgm:prSet presAssocID="{9C4E74A0-1682-4EC7-99AE-D4E861E26137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ED699FFF-F398-4D55-BDEC-DEB8FFDA8C6C}" type="pres">
      <dgm:prSet presAssocID="{9C4E74A0-1682-4EC7-99AE-D4E861E26137}" presName="spaceRect" presStyleCnt="0"/>
      <dgm:spPr/>
    </dgm:pt>
    <dgm:pt modelId="{E7104651-51B9-41D6-B7C1-58B69ED71BCA}" type="pres">
      <dgm:prSet presAssocID="{9C4E74A0-1682-4EC7-99AE-D4E861E26137}" presName="textRect" presStyleLbl="revTx" presStyleIdx="0" presStyleCnt="3">
        <dgm:presLayoutVars>
          <dgm:chMax val="1"/>
          <dgm:chPref val="1"/>
        </dgm:presLayoutVars>
      </dgm:prSet>
      <dgm:spPr/>
    </dgm:pt>
    <dgm:pt modelId="{50D82631-4F09-477E-9DD5-1F036067451E}" type="pres">
      <dgm:prSet presAssocID="{738F9AC5-93C5-40DA-812A-834C4F905A77}" presName="sibTrans" presStyleCnt="0"/>
      <dgm:spPr/>
    </dgm:pt>
    <dgm:pt modelId="{62957235-8238-40EE-B4FB-A022C3809784}" type="pres">
      <dgm:prSet presAssocID="{7DF44937-D526-4AD2-8611-F74097DD1F1E}" presName="compNode" presStyleCnt="0"/>
      <dgm:spPr/>
    </dgm:pt>
    <dgm:pt modelId="{D252D7A6-C9E3-4991-8677-CFF798C3FCF8}" type="pres">
      <dgm:prSet presAssocID="{7DF44937-D526-4AD2-8611-F74097DD1F1E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731A7347-8D46-420C-8C89-9D379EB00155}" type="pres">
      <dgm:prSet presAssocID="{7DF44937-D526-4AD2-8611-F74097DD1F1E}" presName="spaceRect" presStyleCnt="0"/>
      <dgm:spPr/>
    </dgm:pt>
    <dgm:pt modelId="{089D141A-F47F-438B-8AAE-D2D2C089DBA7}" type="pres">
      <dgm:prSet presAssocID="{7DF44937-D526-4AD2-8611-F74097DD1F1E}" presName="textRect" presStyleLbl="revTx" presStyleIdx="1" presStyleCnt="3">
        <dgm:presLayoutVars>
          <dgm:chMax val="1"/>
          <dgm:chPref val="1"/>
        </dgm:presLayoutVars>
      </dgm:prSet>
      <dgm:spPr/>
    </dgm:pt>
    <dgm:pt modelId="{3D50960E-2F56-453E-90EA-F41CF673E3B8}" type="pres">
      <dgm:prSet presAssocID="{F96C334E-5809-43DA-8567-F027DAE1D6B2}" presName="sibTrans" presStyleCnt="0"/>
      <dgm:spPr/>
    </dgm:pt>
    <dgm:pt modelId="{71C9DFCA-A899-4504-A1B3-3692189CF41C}" type="pres">
      <dgm:prSet presAssocID="{C13DD0D1-8AEC-45E3-9F76-C4DDB8411101}" presName="compNode" presStyleCnt="0"/>
      <dgm:spPr/>
    </dgm:pt>
    <dgm:pt modelId="{82B66E35-EEAB-42B2-AF7D-66188CC6A17D}" type="pres">
      <dgm:prSet presAssocID="{C13DD0D1-8AEC-45E3-9F76-C4DDB8411101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2443827A-903B-46EC-97FB-57157B264209}" type="pres">
      <dgm:prSet presAssocID="{C13DD0D1-8AEC-45E3-9F76-C4DDB8411101}" presName="spaceRect" presStyleCnt="0"/>
      <dgm:spPr/>
    </dgm:pt>
    <dgm:pt modelId="{D33751AA-D875-4649-B3F8-45A2B18F6316}" type="pres">
      <dgm:prSet presAssocID="{C13DD0D1-8AEC-45E3-9F76-C4DDB8411101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1C81593D-F0A7-4401-99BD-2AD64B8AD391}" type="presOf" srcId="{7DF44937-D526-4AD2-8611-F74097DD1F1E}" destId="{089D141A-F47F-438B-8AAE-D2D2C089DBA7}" srcOrd="0" destOrd="0" presId="urn:microsoft.com/office/officeart/2018/2/layout/IconLabelList"/>
    <dgm:cxn modelId="{4D58DB5F-6B4B-485F-BA44-584006F16B1E}" srcId="{1F90F0BB-ACAF-43DC-91A0-0E9B1F1319A9}" destId="{C13DD0D1-8AEC-45E3-9F76-C4DDB8411101}" srcOrd="2" destOrd="0" parTransId="{E0243C40-AF05-42E8-9740-930B75E1FDBC}" sibTransId="{B68CD431-31EC-4015-A603-B7F201AEB596}"/>
    <dgm:cxn modelId="{6554D570-C3DB-4B04-B396-268C16179030}" type="presOf" srcId="{9C4E74A0-1682-4EC7-99AE-D4E861E26137}" destId="{E7104651-51B9-41D6-B7C1-58B69ED71BCA}" srcOrd="0" destOrd="0" presId="urn:microsoft.com/office/officeart/2018/2/layout/IconLabelList"/>
    <dgm:cxn modelId="{703ECD79-30BD-4466-AAD1-0FD924AC056C}" srcId="{1F90F0BB-ACAF-43DC-91A0-0E9B1F1319A9}" destId="{9C4E74A0-1682-4EC7-99AE-D4E861E26137}" srcOrd="0" destOrd="0" parTransId="{853142DD-8803-406E-A0CE-7E53DA7A49C4}" sibTransId="{738F9AC5-93C5-40DA-812A-834C4F905A77}"/>
    <dgm:cxn modelId="{F778059F-2C51-4ADB-873C-0284CB0AE132}" srcId="{1F90F0BB-ACAF-43DC-91A0-0E9B1F1319A9}" destId="{7DF44937-D526-4AD2-8611-F74097DD1F1E}" srcOrd="1" destOrd="0" parTransId="{61EDA5F5-69C4-4D38-A021-6D3CE8C16BB5}" sibTransId="{F96C334E-5809-43DA-8567-F027DAE1D6B2}"/>
    <dgm:cxn modelId="{2A4D70AA-8947-482D-91C1-F47348A9FC25}" type="presOf" srcId="{C13DD0D1-8AEC-45E3-9F76-C4DDB8411101}" destId="{D33751AA-D875-4649-B3F8-45A2B18F6316}" srcOrd="0" destOrd="0" presId="urn:microsoft.com/office/officeart/2018/2/layout/IconLabelList"/>
    <dgm:cxn modelId="{79971ACC-F36D-426C-A9ED-C7017C1DD1E5}" type="presOf" srcId="{1F90F0BB-ACAF-43DC-91A0-0E9B1F1319A9}" destId="{41D0B374-F957-407A-BEC3-0B5BBF847613}" srcOrd="0" destOrd="0" presId="urn:microsoft.com/office/officeart/2018/2/layout/IconLabelList"/>
    <dgm:cxn modelId="{F92ED6C5-8D09-4D5F-9F1D-B93A59C7E266}" type="presParOf" srcId="{41D0B374-F957-407A-BEC3-0B5BBF847613}" destId="{1256FC5E-99B5-4169-915E-5B7BE678A4A7}" srcOrd="0" destOrd="0" presId="urn:microsoft.com/office/officeart/2018/2/layout/IconLabelList"/>
    <dgm:cxn modelId="{D5455C8E-2B24-4C05-8BAE-21793FE2CB4A}" type="presParOf" srcId="{1256FC5E-99B5-4169-915E-5B7BE678A4A7}" destId="{6FB0DFE6-10B6-40B2-929C-07F22D83D02D}" srcOrd="0" destOrd="0" presId="urn:microsoft.com/office/officeart/2018/2/layout/IconLabelList"/>
    <dgm:cxn modelId="{7F07000C-C68A-4E7C-8DD1-489BDD8A52FE}" type="presParOf" srcId="{1256FC5E-99B5-4169-915E-5B7BE678A4A7}" destId="{ED699FFF-F398-4D55-BDEC-DEB8FFDA8C6C}" srcOrd="1" destOrd="0" presId="urn:microsoft.com/office/officeart/2018/2/layout/IconLabelList"/>
    <dgm:cxn modelId="{1FF877BC-186D-446E-B53A-07E648ADBB20}" type="presParOf" srcId="{1256FC5E-99B5-4169-915E-5B7BE678A4A7}" destId="{E7104651-51B9-41D6-B7C1-58B69ED71BCA}" srcOrd="2" destOrd="0" presId="urn:microsoft.com/office/officeart/2018/2/layout/IconLabelList"/>
    <dgm:cxn modelId="{7021C9AE-4410-4218-95B8-A7419505F8FE}" type="presParOf" srcId="{41D0B374-F957-407A-BEC3-0B5BBF847613}" destId="{50D82631-4F09-477E-9DD5-1F036067451E}" srcOrd="1" destOrd="0" presId="urn:microsoft.com/office/officeart/2018/2/layout/IconLabelList"/>
    <dgm:cxn modelId="{EECDADEB-6A81-4135-8739-661DA75CC5F4}" type="presParOf" srcId="{41D0B374-F957-407A-BEC3-0B5BBF847613}" destId="{62957235-8238-40EE-B4FB-A022C3809784}" srcOrd="2" destOrd="0" presId="urn:microsoft.com/office/officeart/2018/2/layout/IconLabelList"/>
    <dgm:cxn modelId="{E8A5F24D-4C97-48ED-8BD8-800D0C34C5DA}" type="presParOf" srcId="{62957235-8238-40EE-B4FB-A022C3809784}" destId="{D252D7A6-C9E3-4991-8677-CFF798C3FCF8}" srcOrd="0" destOrd="0" presId="urn:microsoft.com/office/officeart/2018/2/layout/IconLabelList"/>
    <dgm:cxn modelId="{A35D2835-4152-4EF8-8AC9-34D980FB16FC}" type="presParOf" srcId="{62957235-8238-40EE-B4FB-A022C3809784}" destId="{731A7347-8D46-420C-8C89-9D379EB00155}" srcOrd="1" destOrd="0" presId="urn:microsoft.com/office/officeart/2018/2/layout/IconLabelList"/>
    <dgm:cxn modelId="{F773E182-7073-4626-8D72-8584834EE3DE}" type="presParOf" srcId="{62957235-8238-40EE-B4FB-A022C3809784}" destId="{089D141A-F47F-438B-8AAE-D2D2C089DBA7}" srcOrd="2" destOrd="0" presId="urn:microsoft.com/office/officeart/2018/2/layout/IconLabelList"/>
    <dgm:cxn modelId="{C60047D9-094E-46F8-9E9A-FF4D46F86A0E}" type="presParOf" srcId="{41D0B374-F957-407A-BEC3-0B5BBF847613}" destId="{3D50960E-2F56-453E-90EA-F41CF673E3B8}" srcOrd="3" destOrd="0" presId="urn:microsoft.com/office/officeart/2018/2/layout/IconLabelList"/>
    <dgm:cxn modelId="{79F59B59-9412-4D56-BDDD-83A6FF912897}" type="presParOf" srcId="{41D0B374-F957-407A-BEC3-0B5BBF847613}" destId="{71C9DFCA-A899-4504-A1B3-3692189CF41C}" srcOrd="4" destOrd="0" presId="urn:microsoft.com/office/officeart/2018/2/layout/IconLabelList"/>
    <dgm:cxn modelId="{B0397F3C-5CE2-42F8-BD10-F23026181041}" type="presParOf" srcId="{71C9DFCA-A899-4504-A1B3-3692189CF41C}" destId="{82B66E35-EEAB-42B2-AF7D-66188CC6A17D}" srcOrd="0" destOrd="0" presId="urn:microsoft.com/office/officeart/2018/2/layout/IconLabelList"/>
    <dgm:cxn modelId="{BD13BAF6-CA69-40CB-BA7E-D05AD71FDF53}" type="presParOf" srcId="{71C9DFCA-A899-4504-A1B3-3692189CF41C}" destId="{2443827A-903B-46EC-97FB-57157B264209}" srcOrd="1" destOrd="0" presId="urn:microsoft.com/office/officeart/2018/2/layout/IconLabelList"/>
    <dgm:cxn modelId="{E0F044F8-7852-49E5-BCA1-71954B51FB0B}" type="presParOf" srcId="{71C9DFCA-A899-4504-A1B3-3692189CF41C}" destId="{D33751AA-D875-4649-B3F8-45A2B18F631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D4F7D42-A958-4426-AE76-6AD184ABEFFB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14FFF70-2F9C-45F5-B678-8B37F6FE528C}">
      <dgm:prSet/>
      <dgm:spPr/>
      <dgm:t>
        <a:bodyPr/>
        <a:lstStyle/>
        <a:p>
          <a:r>
            <a:rPr lang="en-GB"/>
            <a:t>Builds trust and positive relationships </a:t>
          </a:r>
          <a:endParaRPr lang="en-US"/>
        </a:p>
      </dgm:t>
    </dgm:pt>
    <dgm:pt modelId="{618327E6-61B1-41A7-B8A9-D38271733A82}" type="parTrans" cxnId="{F7A3CA05-74C6-4657-83A1-E6F9D52061AD}">
      <dgm:prSet/>
      <dgm:spPr/>
      <dgm:t>
        <a:bodyPr/>
        <a:lstStyle/>
        <a:p>
          <a:endParaRPr lang="en-US"/>
        </a:p>
      </dgm:t>
    </dgm:pt>
    <dgm:pt modelId="{C69DF8DE-438D-4411-B953-C29695FAC604}" type="sibTrans" cxnId="{F7A3CA05-74C6-4657-83A1-E6F9D52061AD}">
      <dgm:prSet/>
      <dgm:spPr/>
      <dgm:t>
        <a:bodyPr/>
        <a:lstStyle/>
        <a:p>
          <a:endParaRPr lang="en-US"/>
        </a:p>
      </dgm:t>
    </dgm:pt>
    <dgm:pt modelId="{B39E2129-583E-4D3F-A850-D199BB2F42E1}">
      <dgm:prSet/>
      <dgm:spPr/>
      <dgm:t>
        <a:bodyPr/>
        <a:lstStyle/>
        <a:p>
          <a:r>
            <a:rPr lang="en-GB"/>
            <a:t>Improves patient safety and quality of care </a:t>
          </a:r>
          <a:endParaRPr lang="en-US"/>
        </a:p>
      </dgm:t>
    </dgm:pt>
    <dgm:pt modelId="{FEA7A676-845A-407C-B6BC-0DE94356BC44}" type="parTrans" cxnId="{83FDEF1F-15C8-44E5-95FE-70604FC2EBB6}">
      <dgm:prSet/>
      <dgm:spPr/>
      <dgm:t>
        <a:bodyPr/>
        <a:lstStyle/>
        <a:p>
          <a:endParaRPr lang="en-US"/>
        </a:p>
      </dgm:t>
    </dgm:pt>
    <dgm:pt modelId="{4271181E-CFEB-4A09-9C08-EE9EF2278A6D}" type="sibTrans" cxnId="{83FDEF1F-15C8-44E5-95FE-70604FC2EBB6}">
      <dgm:prSet/>
      <dgm:spPr/>
      <dgm:t>
        <a:bodyPr/>
        <a:lstStyle/>
        <a:p>
          <a:endParaRPr lang="en-US"/>
        </a:p>
      </dgm:t>
    </dgm:pt>
    <dgm:pt modelId="{F26F1025-548A-41FE-AFC0-16893774DCC8}">
      <dgm:prSet/>
      <dgm:spPr/>
      <dgm:t>
        <a:bodyPr/>
        <a:lstStyle/>
        <a:p>
          <a:r>
            <a:rPr lang="en-GB"/>
            <a:t>Reduces misunderstandings and errors </a:t>
          </a:r>
          <a:endParaRPr lang="en-US"/>
        </a:p>
      </dgm:t>
    </dgm:pt>
    <dgm:pt modelId="{D71D792D-B756-40BE-9539-9BB8461287DF}" type="parTrans" cxnId="{FAA97984-2C94-4A3B-8C83-82FFB87A2765}">
      <dgm:prSet/>
      <dgm:spPr/>
      <dgm:t>
        <a:bodyPr/>
        <a:lstStyle/>
        <a:p>
          <a:endParaRPr lang="en-US"/>
        </a:p>
      </dgm:t>
    </dgm:pt>
    <dgm:pt modelId="{F7647820-51AC-4A97-BF51-F9B208FE7123}" type="sibTrans" cxnId="{FAA97984-2C94-4A3B-8C83-82FFB87A2765}">
      <dgm:prSet/>
      <dgm:spPr/>
      <dgm:t>
        <a:bodyPr/>
        <a:lstStyle/>
        <a:p>
          <a:endParaRPr lang="en-US"/>
        </a:p>
      </dgm:t>
    </dgm:pt>
    <dgm:pt modelId="{EE890A9C-2AFE-451F-8844-B609659BF98D}">
      <dgm:prSet/>
      <dgm:spPr/>
      <dgm:t>
        <a:bodyPr/>
        <a:lstStyle/>
        <a:p>
          <a:r>
            <a:rPr lang="en-GB" dirty="0"/>
            <a:t>Supports person-centred care (NMC, 2018, NHS England, 2024)</a:t>
          </a:r>
          <a:endParaRPr lang="en-US" dirty="0"/>
        </a:p>
      </dgm:t>
    </dgm:pt>
    <dgm:pt modelId="{0BC19B64-E9C4-49DB-9847-4FD94F75AB7F}" type="parTrans" cxnId="{A42C170F-892F-4B97-8778-C6103911DE66}">
      <dgm:prSet/>
      <dgm:spPr/>
      <dgm:t>
        <a:bodyPr/>
        <a:lstStyle/>
        <a:p>
          <a:endParaRPr lang="en-US"/>
        </a:p>
      </dgm:t>
    </dgm:pt>
    <dgm:pt modelId="{1466E1AF-81DD-4935-9DCA-BAA30A25D74C}" type="sibTrans" cxnId="{A42C170F-892F-4B97-8778-C6103911DE66}">
      <dgm:prSet/>
      <dgm:spPr/>
      <dgm:t>
        <a:bodyPr/>
        <a:lstStyle/>
        <a:p>
          <a:endParaRPr lang="en-US"/>
        </a:p>
      </dgm:t>
    </dgm:pt>
    <dgm:pt modelId="{0E089116-03AF-4553-BE1F-7218896119AB}" type="pres">
      <dgm:prSet presAssocID="{9D4F7D42-A958-4426-AE76-6AD184ABEFFB}" presName="linear" presStyleCnt="0">
        <dgm:presLayoutVars>
          <dgm:animLvl val="lvl"/>
          <dgm:resizeHandles val="exact"/>
        </dgm:presLayoutVars>
      </dgm:prSet>
      <dgm:spPr/>
    </dgm:pt>
    <dgm:pt modelId="{44ABC29A-1940-405C-B441-93772A3FAABD}" type="pres">
      <dgm:prSet presAssocID="{214FFF70-2F9C-45F5-B678-8B37F6FE528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7F77EA4-3B5E-427C-AC23-6BB7794C19AD}" type="pres">
      <dgm:prSet presAssocID="{C69DF8DE-438D-4411-B953-C29695FAC604}" presName="spacer" presStyleCnt="0"/>
      <dgm:spPr/>
    </dgm:pt>
    <dgm:pt modelId="{D94CF718-F92E-4046-B045-15D31D805EA3}" type="pres">
      <dgm:prSet presAssocID="{B39E2129-583E-4D3F-A850-D199BB2F42E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B410E4B-975B-49E6-89E8-F7EF17EFA0D8}" type="pres">
      <dgm:prSet presAssocID="{4271181E-CFEB-4A09-9C08-EE9EF2278A6D}" presName="spacer" presStyleCnt="0"/>
      <dgm:spPr/>
    </dgm:pt>
    <dgm:pt modelId="{0C2CC987-7D18-460A-83A5-1A6EE5D129E0}" type="pres">
      <dgm:prSet presAssocID="{F26F1025-548A-41FE-AFC0-16893774DCC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7B8B954-0140-457C-BB04-557B6D19443C}" type="pres">
      <dgm:prSet presAssocID="{F7647820-51AC-4A97-BF51-F9B208FE7123}" presName="spacer" presStyleCnt="0"/>
      <dgm:spPr/>
    </dgm:pt>
    <dgm:pt modelId="{927EF998-500A-4F6C-B911-4964E9BC5D3E}" type="pres">
      <dgm:prSet presAssocID="{EE890A9C-2AFE-451F-8844-B609659BF98D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7A3CA05-74C6-4657-83A1-E6F9D52061AD}" srcId="{9D4F7D42-A958-4426-AE76-6AD184ABEFFB}" destId="{214FFF70-2F9C-45F5-B678-8B37F6FE528C}" srcOrd="0" destOrd="0" parTransId="{618327E6-61B1-41A7-B8A9-D38271733A82}" sibTransId="{C69DF8DE-438D-4411-B953-C29695FAC604}"/>
    <dgm:cxn modelId="{A42C170F-892F-4B97-8778-C6103911DE66}" srcId="{9D4F7D42-A958-4426-AE76-6AD184ABEFFB}" destId="{EE890A9C-2AFE-451F-8844-B609659BF98D}" srcOrd="3" destOrd="0" parTransId="{0BC19B64-E9C4-49DB-9847-4FD94F75AB7F}" sibTransId="{1466E1AF-81DD-4935-9DCA-BAA30A25D74C}"/>
    <dgm:cxn modelId="{DE711F1D-E77E-4088-8029-46F87CBE0360}" type="presOf" srcId="{F26F1025-548A-41FE-AFC0-16893774DCC8}" destId="{0C2CC987-7D18-460A-83A5-1A6EE5D129E0}" srcOrd="0" destOrd="0" presId="urn:microsoft.com/office/officeart/2005/8/layout/vList2"/>
    <dgm:cxn modelId="{83FDEF1F-15C8-44E5-95FE-70604FC2EBB6}" srcId="{9D4F7D42-A958-4426-AE76-6AD184ABEFFB}" destId="{B39E2129-583E-4D3F-A850-D199BB2F42E1}" srcOrd="1" destOrd="0" parTransId="{FEA7A676-845A-407C-B6BC-0DE94356BC44}" sibTransId="{4271181E-CFEB-4A09-9C08-EE9EF2278A6D}"/>
    <dgm:cxn modelId="{46C04E67-B303-45F0-95CF-CA0DD620906A}" type="presOf" srcId="{B39E2129-583E-4D3F-A850-D199BB2F42E1}" destId="{D94CF718-F92E-4046-B045-15D31D805EA3}" srcOrd="0" destOrd="0" presId="urn:microsoft.com/office/officeart/2005/8/layout/vList2"/>
    <dgm:cxn modelId="{80EC1B6D-51F7-40CC-A427-A27395ED0CEE}" type="presOf" srcId="{9D4F7D42-A958-4426-AE76-6AD184ABEFFB}" destId="{0E089116-03AF-4553-BE1F-7218896119AB}" srcOrd="0" destOrd="0" presId="urn:microsoft.com/office/officeart/2005/8/layout/vList2"/>
    <dgm:cxn modelId="{FAA97984-2C94-4A3B-8C83-82FFB87A2765}" srcId="{9D4F7D42-A958-4426-AE76-6AD184ABEFFB}" destId="{F26F1025-548A-41FE-AFC0-16893774DCC8}" srcOrd="2" destOrd="0" parTransId="{D71D792D-B756-40BE-9539-9BB8461287DF}" sibTransId="{F7647820-51AC-4A97-BF51-F9B208FE7123}"/>
    <dgm:cxn modelId="{7C412592-5B5B-4B7F-8722-B0976E770E99}" type="presOf" srcId="{214FFF70-2F9C-45F5-B678-8B37F6FE528C}" destId="{44ABC29A-1940-405C-B441-93772A3FAABD}" srcOrd="0" destOrd="0" presId="urn:microsoft.com/office/officeart/2005/8/layout/vList2"/>
    <dgm:cxn modelId="{D13FCC98-2FB0-427E-A2DE-ECB06EEB741A}" type="presOf" srcId="{EE890A9C-2AFE-451F-8844-B609659BF98D}" destId="{927EF998-500A-4F6C-B911-4964E9BC5D3E}" srcOrd="0" destOrd="0" presId="urn:microsoft.com/office/officeart/2005/8/layout/vList2"/>
    <dgm:cxn modelId="{DCDB6C0C-39A2-40FD-82CF-E1414D25A6CB}" type="presParOf" srcId="{0E089116-03AF-4553-BE1F-7218896119AB}" destId="{44ABC29A-1940-405C-B441-93772A3FAABD}" srcOrd="0" destOrd="0" presId="urn:microsoft.com/office/officeart/2005/8/layout/vList2"/>
    <dgm:cxn modelId="{B99378D7-97C1-4C92-91A2-1381B48728BF}" type="presParOf" srcId="{0E089116-03AF-4553-BE1F-7218896119AB}" destId="{87F77EA4-3B5E-427C-AC23-6BB7794C19AD}" srcOrd="1" destOrd="0" presId="urn:microsoft.com/office/officeart/2005/8/layout/vList2"/>
    <dgm:cxn modelId="{7FED5286-ED50-4026-950B-8E6F964E84D9}" type="presParOf" srcId="{0E089116-03AF-4553-BE1F-7218896119AB}" destId="{D94CF718-F92E-4046-B045-15D31D805EA3}" srcOrd="2" destOrd="0" presId="urn:microsoft.com/office/officeart/2005/8/layout/vList2"/>
    <dgm:cxn modelId="{242D925B-F458-4AFF-ADA5-CCB76B2C28B5}" type="presParOf" srcId="{0E089116-03AF-4553-BE1F-7218896119AB}" destId="{0B410E4B-975B-49E6-89E8-F7EF17EFA0D8}" srcOrd="3" destOrd="0" presId="urn:microsoft.com/office/officeart/2005/8/layout/vList2"/>
    <dgm:cxn modelId="{64271A75-CA99-4360-8922-718B02F29421}" type="presParOf" srcId="{0E089116-03AF-4553-BE1F-7218896119AB}" destId="{0C2CC987-7D18-460A-83A5-1A6EE5D129E0}" srcOrd="4" destOrd="0" presId="urn:microsoft.com/office/officeart/2005/8/layout/vList2"/>
    <dgm:cxn modelId="{8F1EECB1-7ABC-4CA6-A595-2FBA0A667612}" type="presParOf" srcId="{0E089116-03AF-4553-BE1F-7218896119AB}" destId="{57B8B954-0140-457C-BB04-557B6D19443C}" srcOrd="5" destOrd="0" presId="urn:microsoft.com/office/officeart/2005/8/layout/vList2"/>
    <dgm:cxn modelId="{38012D65-3B5A-4F96-934F-2C2983D852E0}" type="presParOf" srcId="{0E089116-03AF-4553-BE1F-7218896119AB}" destId="{927EF998-500A-4F6C-B911-4964E9BC5D3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1A93BB7-9EF9-4F1C-924F-26F35E56CD01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8178884-8D37-48CF-BA8B-73A8B8E980B9}">
      <dgm:prSet/>
      <dgm:spPr/>
      <dgm:t>
        <a:bodyPr/>
        <a:lstStyle/>
        <a:p>
          <a:r>
            <a:rPr lang="en-GB"/>
            <a:t>Used when working with service user’s, families and colleges </a:t>
          </a:r>
          <a:endParaRPr lang="en-US"/>
        </a:p>
      </dgm:t>
    </dgm:pt>
    <dgm:pt modelId="{FB6321E0-E401-474B-AA8D-C26D3C4A03C2}" type="parTrans" cxnId="{2C1647E5-3CB0-419A-B954-22A04EEC87C5}">
      <dgm:prSet/>
      <dgm:spPr/>
      <dgm:t>
        <a:bodyPr/>
        <a:lstStyle/>
        <a:p>
          <a:endParaRPr lang="en-US"/>
        </a:p>
      </dgm:t>
    </dgm:pt>
    <dgm:pt modelId="{10B82A1D-2B4C-4ACF-B77A-6CF736EA9898}" type="sibTrans" cxnId="{2C1647E5-3CB0-419A-B954-22A04EEC87C5}">
      <dgm:prSet/>
      <dgm:spPr/>
      <dgm:t>
        <a:bodyPr/>
        <a:lstStyle/>
        <a:p>
          <a:endParaRPr lang="en-US"/>
        </a:p>
      </dgm:t>
    </dgm:pt>
    <dgm:pt modelId="{E47C9909-6CCB-490A-B02F-3E39504C7B80}">
      <dgm:prSet/>
      <dgm:spPr/>
      <dgm:t>
        <a:bodyPr/>
        <a:lstStyle/>
        <a:p>
          <a:r>
            <a:rPr lang="en-GB"/>
            <a:t>Supports multidisciplinary teamwork</a:t>
          </a:r>
          <a:endParaRPr lang="en-US"/>
        </a:p>
      </dgm:t>
    </dgm:pt>
    <dgm:pt modelId="{ADCB7CAF-3CC1-40FC-948A-1997D146F799}" type="parTrans" cxnId="{EE97D35E-94DA-4031-B8A7-58B90FB33B05}">
      <dgm:prSet/>
      <dgm:spPr/>
      <dgm:t>
        <a:bodyPr/>
        <a:lstStyle/>
        <a:p>
          <a:endParaRPr lang="en-US"/>
        </a:p>
      </dgm:t>
    </dgm:pt>
    <dgm:pt modelId="{1C7C081F-C60C-4102-B7AB-FE35EE69D973}" type="sibTrans" cxnId="{EE97D35E-94DA-4031-B8A7-58B90FB33B05}">
      <dgm:prSet/>
      <dgm:spPr/>
      <dgm:t>
        <a:bodyPr/>
        <a:lstStyle/>
        <a:p>
          <a:endParaRPr lang="en-US"/>
        </a:p>
      </dgm:t>
    </dgm:pt>
    <dgm:pt modelId="{212581F4-F1A4-400F-A682-296C9914F175}">
      <dgm:prSet/>
      <dgm:spPr/>
      <dgm:t>
        <a:bodyPr/>
        <a:lstStyle/>
        <a:p>
          <a:r>
            <a:rPr lang="en-GB" dirty="0"/>
            <a:t>Required by professional standards and codes of conduct (NMC, 2018)</a:t>
          </a:r>
          <a:endParaRPr lang="en-US" dirty="0"/>
        </a:p>
      </dgm:t>
    </dgm:pt>
    <dgm:pt modelId="{23A53353-EA69-40A1-8926-F4B802A51002}" type="parTrans" cxnId="{BC4CCBFA-49D7-4D32-BD0D-E698E2A0F9A3}">
      <dgm:prSet/>
      <dgm:spPr/>
      <dgm:t>
        <a:bodyPr/>
        <a:lstStyle/>
        <a:p>
          <a:endParaRPr lang="en-US"/>
        </a:p>
      </dgm:t>
    </dgm:pt>
    <dgm:pt modelId="{C279C9CF-4A09-4394-B1F3-61F56F9564DD}" type="sibTrans" cxnId="{BC4CCBFA-49D7-4D32-BD0D-E698E2A0F9A3}">
      <dgm:prSet/>
      <dgm:spPr/>
      <dgm:t>
        <a:bodyPr/>
        <a:lstStyle/>
        <a:p>
          <a:endParaRPr lang="en-US"/>
        </a:p>
      </dgm:t>
    </dgm:pt>
    <dgm:pt modelId="{E9ED3214-BF00-4F54-8C8F-78372592C403}" type="pres">
      <dgm:prSet presAssocID="{61A93BB7-9EF9-4F1C-924F-26F35E56CD0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20CC3F5-2249-4C62-9036-30C370CE68A1}" type="pres">
      <dgm:prSet presAssocID="{A8178884-8D37-48CF-BA8B-73A8B8E980B9}" presName="hierRoot1" presStyleCnt="0"/>
      <dgm:spPr/>
    </dgm:pt>
    <dgm:pt modelId="{F8B26A0B-3083-40C8-896C-0871132CC9BF}" type="pres">
      <dgm:prSet presAssocID="{A8178884-8D37-48CF-BA8B-73A8B8E980B9}" presName="composite" presStyleCnt="0"/>
      <dgm:spPr/>
    </dgm:pt>
    <dgm:pt modelId="{2F231768-ED38-4EC9-82A3-6372B3D28D52}" type="pres">
      <dgm:prSet presAssocID="{A8178884-8D37-48CF-BA8B-73A8B8E980B9}" presName="background" presStyleLbl="node0" presStyleIdx="0" presStyleCnt="3"/>
      <dgm:spPr/>
    </dgm:pt>
    <dgm:pt modelId="{2BC9646B-E623-4212-B652-828D5D5CCFAD}" type="pres">
      <dgm:prSet presAssocID="{A8178884-8D37-48CF-BA8B-73A8B8E980B9}" presName="text" presStyleLbl="fgAcc0" presStyleIdx="0" presStyleCnt="3">
        <dgm:presLayoutVars>
          <dgm:chPref val="3"/>
        </dgm:presLayoutVars>
      </dgm:prSet>
      <dgm:spPr/>
    </dgm:pt>
    <dgm:pt modelId="{AA23A5AA-DC1E-4AF8-A67E-FCB507C413D0}" type="pres">
      <dgm:prSet presAssocID="{A8178884-8D37-48CF-BA8B-73A8B8E980B9}" presName="hierChild2" presStyleCnt="0"/>
      <dgm:spPr/>
    </dgm:pt>
    <dgm:pt modelId="{D35C6D99-CB5D-4D2F-AE49-C460602AB3D4}" type="pres">
      <dgm:prSet presAssocID="{E47C9909-6CCB-490A-B02F-3E39504C7B80}" presName="hierRoot1" presStyleCnt="0"/>
      <dgm:spPr/>
    </dgm:pt>
    <dgm:pt modelId="{AABC0C9B-24EC-4663-B282-CAE16558167C}" type="pres">
      <dgm:prSet presAssocID="{E47C9909-6CCB-490A-B02F-3E39504C7B80}" presName="composite" presStyleCnt="0"/>
      <dgm:spPr/>
    </dgm:pt>
    <dgm:pt modelId="{ECF8E769-8E76-4906-BD81-38B69F9664FD}" type="pres">
      <dgm:prSet presAssocID="{E47C9909-6CCB-490A-B02F-3E39504C7B80}" presName="background" presStyleLbl="node0" presStyleIdx="1" presStyleCnt="3"/>
      <dgm:spPr/>
    </dgm:pt>
    <dgm:pt modelId="{503C6658-6CE0-475E-9FE7-77EC3590AB6D}" type="pres">
      <dgm:prSet presAssocID="{E47C9909-6CCB-490A-B02F-3E39504C7B80}" presName="text" presStyleLbl="fgAcc0" presStyleIdx="1" presStyleCnt="3">
        <dgm:presLayoutVars>
          <dgm:chPref val="3"/>
        </dgm:presLayoutVars>
      </dgm:prSet>
      <dgm:spPr/>
    </dgm:pt>
    <dgm:pt modelId="{09ED88D1-01B4-41C1-BDF8-FB9A0303772F}" type="pres">
      <dgm:prSet presAssocID="{E47C9909-6CCB-490A-B02F-3E39504C7B80}" presName="hierChild2" presStyleCnt="0"/>
      <dgm:spPr/>
    </dgm:pt>
    <dgm:pt modelId="{D4B48D09-2BB9-4ECC-B95C-26248D9175DC}" type="pres">
      <dgm:prSet presAssocID="{212581F4-F1A4-400F-A682-296C9914F175}" presName="hierRoot1" presStyleCnt="0"/>
      <dgm:spPr/>
    </dgm:pt>
    <dgm:pt modelId="{8C1BF3A1-D088-4AA0-85D2-178B7FC93534}" type="pres">
      <dgm:prSet presAssocID="{212581F4-F1A4-400F-A682-296C9914F175}" presName="composite" presStyleCnt="0"/>
      <dgm:spPr/>
    </dgm:pt>
    <dgm:pt modelId="{4231510D-2BF0-4AF3-99E0-8F76339E84A7}" type="pres">
      <dgm:prSet presAssocID="{212581F4-F1A4-400F-A682-296C9914F175}" presName="background" presStyleLbl="node0" presStyleIdx="2" presStyleCnt="3"/>
      <dgm:spPr/>
    </dgm:pt>
    <dgm:pt modelId="{B4DEC171-8DA8-4904-AF00-512C47BAE2EA}" type="pres">
      <dgm:prSet presAssocID="{212581F4-F1A4-400F-A682-296C9914F175}" presName="text" presStyleLbl="fgAcc0" presStyleIdx="2" presStyleCnt="3">
        <dgm:presLayoutVars>
          <dgm:chPref val="3"/>
        </dgm:presLayoutVars>
      </dgm:prSet>
      <dgm:spPr/>
    </dgm:pt>
    <dgm:pt modelId="{6006FA1A-BD55-416E-B5B8-A5092E86A0B1}" type="pres">
      <dgm:prSet presAssocID="{212581F4-F1A4-400F-A682-296C9914F175}" presName="hierChild2" presStyleCnt="0"/>
      <dgm:spPr/>
    </dgm:pt>
  </dgm:ptLst>
  <dgm:cxnLst>
    <dgm:cxn modelId="{C6EB5A01-9F5C-486C-869B-363CAED12566}" type="presOf" srcId="{212581F4-F1A4-400F-A682-296C9914F175}" destId="{B4DEC171-8DA8-4904-AF00-512C47BAE2EA}" srcOrd="0" destOrd="0" presId="urn:microsoft.com/office/officeart/2005/8/layout/hierarchy1"/>
    <dgm:cxn modelId="{9A1E521A-95E6-4F06-957F-EED51B6962C5}" type="presOf" srcId="{A8178884-8D37-48CF-BA8B-73A8B8E980B9}" destId="{2BC9646B-E623-4212-B652-828D5D5CCFAD}" srcOrd="0" destOrd="0" presId="urn:microsoft.com/office/officeart/2005/8/layout/hierarchy1"/>
    <dgm:cxn modelId="{EE97D35E-94DA-4031-B8A7-58B90FB33B05}" srcId="{61A93BB7-9EF9-4F1C-924F-26F35E56CD01}" destId="{E47C9909-6CCB-490A-B02F-3E39504C7B80}" srcOrd="1" destOrd="0" parTransId="{ADCB7CAF-3CC1-40FC-948A-1997D146F799}" sibTransId="{1C7C081F-C60C-4102-B7AB-FE35EE69D973}"/>
    <dgm:cxn modelId="{8FADFF9B-AD4B-43F2-8363-9E9DFE8D702E}" type="presOf" srcId="{61A93BB7-9EF9-4F1C-924F-26F35E56CD01}" destId="{E9ED3214-BF00-4F54-8C8F-78372592C403}" srcOrd="0" destOrd="0" presId="urn:microsoft.com/office/officeart/2005/8/layout/hierarchy1"/>
    <dgm:cxn modelId="{2C1647E5-3CB0-419A-B954-22A04EEC87C5}" srcId="{61A93BB7-9EF9-4F1C-924F-26F35E56CD01}" destId="{A8178884-8D37-48CF-BA8B-73A8B8E980B9}" srcOrd="0" destOrd="0" parTransId="{FB6321E0-E401-474B-AA8D-C26D3C4A03C2}" sibTransId="{10B82A1D-2B4C-4ACF-B77A-6CF736EA9898}"/>
    <dgm:cxn modelId="{DEA1F0F6-C211-4DC0-BA1A-1135EFED63B8}" type="presOf" srcId="{E47C9909-6CCB-490A-B02F-3E39504C7B80}" destId="{503C6658-6CE0-475E-9FE7-77EC3590AB6D}" srcOrd="0" destOrd="0" presId="urn:microsoft.com/office/officeart/2005/8/layout/hierarchy1"/>
    <dgm:cxn modelId="{BC4CCBFA-49D7-4D32-BD0D-E698E2A0F9A3}" srcId="{61A93BB7-9EF9-4F1C-924F-26F35E56CD01}" destId="{212581F4-F1A4-400F-A682-296C9914F175}" srcOrd="2" destOrd="0" parTransId="{23A53353-EA69-40A1-8926-F4B802A51002}" sibTransId="{C279C9CF-4A09-4394-B1F3-61F56F9564DD}"/>
    <dgm:cxn modelId="{E709B6B4-72C1-4054-8BA6-8083E8319256}" type="presParOf" srcId="{E9ED3214-BF00-4F54-8C8F-78372592C403}" destId="{720CC3F5-2249-4C62-9036-30C370CE68A1}" srcOrd="0" destOrd="0" presId="urn:microsoft.com/office/officeart/2005/8/layout/hierarchy1"/>
    <dgm:cxn modelId="{6CFA2541-297F-487F-AB8C-5E3EB405DB67}" type="presParOf" srcId="{720CC3F5-2249-4C62-9036-30C370CE68A1}" destId="{F8B26A0B-3083-40C8-896C-0871132CC9BF}" srcOrd="0" destOrd="0" presId="urn:microsoft.com/office/officeart/2005/8/layout/hierarchy1"/>
    <dgm:cxn modelId="{A281E57B-7B98-4577-89D0-8D5475DA9513}" type="presParOf" srcId="{F8B26A0B-3083-40C8-896C-0871132CC9BF}" destId="{2F231768-ED38-4EC9-82A3-6372B3D28D52}" srcOrd="0" destOrd="0" presId="urn:microsoft.com/office/officeart/2005/8/layout/hierarchy1"/>
    <dgm:cxn modelId="{A961B45A-2899-4128-A656-8F30464C8762}" type="presParOf" srcId="{F8B26A0B-3083-40C8-896C-0871132CC9BF}" destId="{2BC9646B-E623-4212-B652-828D5D5CCFAD}" srcOrd="1" destOrd="0" presId="urn:microsoft.com/office/officeart/2005/8/layout/hierarchy1"/>
    <dgm:cxn modelId="{3435195A-BCBF-4E17-9BCF-3478B492E3FC}" type="presParOf" srcId="{720CC3F5-2249-4C62-9036-30C370CE68A1}" destId="{AA23A5AA-DC1E-4AF8-A67E-FCB507C413D0}" srcOrd="1" destOrd="0" presId="urn:microsoft.com/office/officeart/2005/8/layout/hierarchy1"/>
    <dgm:cxn modelId="{7707CBBD-7C22-4021-A8DC-9B8A57A21D4A}" type="presParOf" srcId="{E9ED3214-BF00-4F54-8C8F-78372592C403}" destId="{D35C6D99-CB5D-4D2F-AE49-C460602AB3D4}" srcOrd="1" destOrd="0" presId="urn:microsoft.com/office/officeart/2005/8/layout/hierarchy1"/>
    <dgm:cxn modelId="{DADF5E52-83BE-4A19-A712-40CA5CBB6828}" type="presParOf" srcId="{D35C6D99-CB5D-4D2F-AE49-C460602AB3D4}" destId="{AABC0C9B-24EC-4663-B282-CAE16558167C}" srcOrd="0" destOrd="0" presId="urn:microsoft.com/office/officeart/2005/8/layout/hierarchy1"/>
    <dgm:cxn modelId="{DDA9C6C8-A713-445A-AF54-3CF9DBEA1263}" type="presParOf" srcId="{AABC0C9B-24EC-4663-B282-CAE16558167C}" destId="{ECF8E769-8E76-4906-BD81-38B69F9664FD}" srcOrd="0" destOrd="0" presId="urn:microsoft.com/office/officeart/2005/8/layout/hierarchy1"/>
    <dgm:cxn modelId="{E15B9559-BF0E-41FD-8078-C012F41A2983}" type="presParOf" srcId="{AABC0C9B-24EC-4663-B282-CAE16558167C}" destId="{503C6658-6CE0-475E-9FE7-77EC3590AB6D}" srcOrd="1" destOrd="0" presId="urn:microsoft.com/office/officeart/2005/8/layout/hierarchy1"/>
    <dgm:cxn modelId="{BE42E0D6-3E73-4828-8CF1-7585EC49874E}" type="presParOf" srcId="{D35C6D99-CB5D-4D2F-AE49-C460602AB3D4}" destId="{09ED88D1-01B4-41C1-BDF8-FB9A0303772F}" srcOrd="1" destOrd="0" presId="urn:microsoft.com/office/officeart/2005/8/layout/hierarchy1"/>
    <dgm:cxn modelId="{38A8395B-6485-4F76-A077-A6B9CC640CA8}" type="presParOf" srcId="{E9ED3214-BF00-4F54-8C8F-78372592C403}" destId="{D4B48D09-2BB9-4ECC-B95C-26248D9175DC}" srcOrd="2" destOrd="0" presId="urn:microsoft.com/office/officeart/2005/8/layout/hierarchy1"/>
    <dgm:cxn modelId="{C094033A-3ED9-44D7-929F-709D9EF9A220}" type="presParOf" srcId="{D4B48D09-2BB9-4ECC-B95C-26248D9175DC}" destId="{8C1BF3A1-D088-4AA0-85D2-178B7FC93534}" srcOrd="0" destOrd="0" presId="urn:microsoft.com/office/officeart/2005/8/layout/hierarchy1"/>
    <dgm:cxn modelId="{13BCBC15-8FD9-453D-857F-6344583F1548}" type="presParOf" srcId="{8C1BF3A1-D088-4AA0-85D2-178B7FC93534}" destId="{4231510D-2BF0-4AF3-99E0-8F76339E84A7}" srcOrd="0" destOrd="0" presId="urn:microsoft.com/office/officeart/2005/8/layout/hierarchy1"/>
    <dgm:cxn modelId="{E38A2FA9-D493-455E-B8CD-1B424E9FA3F5}" type="presParOf" srcId="{8C1BF3A1-D088-4AA0-85D2-178B7FC93534}" destId="{B4DEC171-8DA8-4904-AF00-512C47BAE2EA}" srcOrd="1" destOrd="0" presId="urn:microsoft.com/office/officeart/2005/8/layout/hierarchy1"/>
    <dgm:cxn modelId="{C9A05807-C038-4264-8270-3D97CA4B5FD0}" type="presParOf" srcId="{D4B48D09-2BB9-4ECC-B95C-26248D9175DC}" destId="{6006FA1A-BD55-416E-B5B8-A5092E86A0B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D5DF235-E03F-4394-B03C-0F437147CB4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4C6BD40-BCDB-4559-AA6F-98BC3890475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  care worker supporting a service user with hearing difficulties </a:t>
          </a:r>
          <a:endParaRPr lang="en-US"/>
        </a:p>
      </dgm:t>
    </dgm:pt>
    <dgm:pt modelId="{BB954A2A-4F80-4780-865D-B369A4A7A8B1}" type="parTrans" cxnId="{83F3F97B-FDBC-4522-868C-67C1A545A4F1}">
      <dgm:prSet/>
      <dgm:spPr/>
      <dgm:t>
        <a:bodyPr/>
        <a:lstStyle/>
        <a:p>
          <a:endParaRPr lang="en-US"/>
        </a:p>
      </dgm:t>
    </dgm:pt>
    <dgm:pt modelId="{125FC095-3C11-4421-98E5-FAC8D26E6C63}" type="sibTrans" cxnId="{83F3F97B-FDBC-4522-868C-67C1A545A4F1}">
      <dgm:prSet/>
      <dgm:spPr/>
      <dgm:t>
        <a:bodyPr/>
        <a:lstStyle/>
        <a:p>
          <a:endParaRPr lang="en-US"/>
        </a:p>
      </dgm:t>
    </dgm:pt>
    <dgm:pt modelId="{D2DBEACA-BC70-4336-B13B-2E3F7145463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Use clear language, maintain eye contact, and check understanding </a:t>
          </a:r>
          <a:endParaRPr lang="en-US"/>
        </a:p>
      </dgm:t>
    </dgm:pt>
    <dgm:pt modelId="{D5561740-2358-4030-AB62-F9642350A314}" type="parTrans" cxnId="{45D3D506-E0C9-4153-BB0F-301B47C5D26F}">
      <dgm:prSet/>
      <dgm:spPr/>
      <dgm:t>
        <a:bodyPr/>
        <a:lstStyle/>
        <a:p>
          <a:endParaRPr lang="en-US"/>
        </a:p>
      </dgm:t>
    </dgm:pt>
    <dgm:pt modelId="{EB1305DC-F086-4611-8A69-380D1DFA3CB8}" type="sibTrans" cxnId="{45D3D506-E0C9-4153-BB0F-301B47C5D26F}">
      <dgm:prSet/>
      <dgm:spPr/>
      <dgm:t>
        <a:bodyPr/>
        <a:lstStyle/>
        <a:p>
          <a:endParaRPr lang="en-US"/>
        </a:p>
      </dgm:t>
    </dgm:pt>
    <dgm:pt modelId="{ECA908E9-385E-4EFD-A478-E170F163858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Adapt communication methods to meet individuals needs (Skills for care, 2024) </a:t>
          </a:r>
          <a:endParaRPr lang="en-US" dirty="0"/>
        </a:p>
      </dgm:t>
    </dgm:pt>
    <dgm:pt modelId="{3F1586E6-69A8-457E-9072-F86C12AB6AF2}" type="parTrans" cxnId="{84D56106-80DE-427B-A6E2-EB6BE3812856}">
      <dgm:prSet/>
      <dgm:spPr/>
      <dgm:t>
        <a:bodyPr/>
        <a:lstStyle/>
        <a:p>
          <a:endParaRPr lang="en-US"/>
        </a:p>
      </dgm:t>
    </dgm:pt>
    <dgm:pt modelId="{ED92EA7F-2F8F-4FCD-91FB-4C8F3214A9A2}" type="sibTrans" cxnId="{84D56106-80DE-427B-A6E2-EB6BE3812856}">
      <dgm:prSet/>
      <dgm:spPr/>
      <dgm:t>
        <a:bodyPr/>
        <a:lstStyle/>
        <a:p>
          <a:endParaRPr lang="en-US"/>
        </a:p>
      </dgm:t>
    </dgm:pt>
    <dgm:pt modelId="{12CBA3C1-B2E5-43C0-9E36-92F8781A01C7}" type="pres">
      <dgm:prSet presAssocID="{9D5DF235-E03F-4394-B03C-0F437147CB41}" presName="root" presStyleCnt="0">
        <dgm:presLayoutVars>
          <dgm:dir/>
          <dgm:resizeHandles val="exact"/>
        </dgm:presLayoutVars>
      </dgm:prSet>
      <dgm:spPr/>
    </dgm:pt>
    <dgm:pt modelId="{52258A67-F7B6-4F93-AC84-153CC458EF8A}" type="pres">
      <dgm:prSet presAssocID="{74C6BD40-BCDB-4559-AA6F-98BC38904758}" presName="compNode" presStyleCnt="0"/>
      <dgm:spPr/>
    </dgm:pt>
    <dgm:pt modelId="{3AE50A5B-4C01-4652-8618-EDE6B49E3769}" type="pres">
      <dgm:prSet presAssocID="{74C6BD40-BCDB-4559-AA6F-98BC38904758}" presName="bgRect" presStyleLbl="bgShp" presStyleIdx="0" presStyleCnt="3"/>
      <dgm:spPr/>
    </dgm:pt>
    <dgm:pt modelId="{0812EC17-4B65-4861-AE36-E9371A5C105D}" type="pres">
      <dgm:prSet presAssocID="{74C6BD40-BCDB-4559-AA6F-98BC38904758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1A94692B-A170-4B15-B6C6-0A43793EB1E7}" type="pres">
      <dgm:prSet presAssocID="{74C6BD40-BCDB-4559-AA6F-98BC38904758}" presName="spaceRect" presStyleCnt="0"/>
      <dgm:spPr/>
    </dgm:pt>
    <dgm:pt modelId="{F135C258-A9B7-41AB-959A-F119B3594C40}" type="pres">
      <dgm:prSet presAssocID="{74C6BD40-BCDB-4559-AA6F-98BC38904758}" presName="parTx" presStyleLbl="revTx" presStyleIdx="0" presStyleCnt="3">
        <dgm:presLayoutVars>
          <dgm:chMax val="0"/>
          <dgm:chPref val="0"/>
        </dgm:presLayoutVars>
      </dgm:prSet>
      <dgm:spPr/>
    </dgm:pt>
    <dgm:pt modelId="{2900AFC7-09ED-430D-9650-2AF215D9281C}" type="pres">
      <dgm:prSet presAssocID="{125FC095-3C11-4421-98E5-FAC8D26E6C63}" presName="sibTrans" presStyleCnt="0"/>
      <dgm:spPr/>
    </dgm:pt>
    <dgm:pt modelId="{3772C965-F370-418D-A71A-1A417948BC8C}" type="pres">
      <dgm:prSet presAssocID="{D2DBEACA-BC70-4336-B13B-2E3F7145463A}" presName="compNode" presStyleCnt="0"/>
      <dgm:spPr/>
    </dgm:pt>
    <dgm:pt modelId="{66B44D32-0B12-483F-90BE-1A9B72B49F23}" type="pres">
      <dgm:prSet presAssocID="{D2DBEACA-BC70-4336-B13B-2E3F7145463A}" presName="bgRect" presStyleLbl="bgShp" presStyleIdx="1" presStyleCnt="3"/>
      <dgm:spPr/>
    </dgm:pt>
    <dgm:pt modelId="{140AC5B9-CC07-4F4F-8634-F8229158FAB9}" type="pres">
      <dgm:prSet presAssocID="{D2DBEACA-BC70-4336-B13B-2E3F7145463A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B60FF82E-B4ED-448C-A9A2-76B71AAB1776}" type="pres">
      <dgm:prSet presAssocID="{D2DBEACA-BC70-4336-B13B-2E3F7145463A}" presName="spaceRect" presStyleCnt="0"/>
      <dgm:spPr/>
    </dgm:pt>
    <dgm:pt modelId="{A9F3C345-8725-4C7D-9889-716922B1F09D}" type="pres">
      <dgm:prSet presAssocID="{D2DBEACA-BC70-4336-B13B-2E3F7145463A}" presName="parTx" presStyleLbl="revTx" presStyleIdx="1" presStyleCnt="3">
        <dgm:presLayoutVars>
          <dgm:chMax val="0"/>
          <dgm:chPref val="0"/>
        </dgm:presLayoutVars>
      </dgm:prSet>
      <dgm:spPr/>
    </dgm:pt>
    <dgm:pt modelId="{0EB3AA7F-382F-461F-A4E4-695323027B74}" type="pres">
      <dgm:prSet presAssocID="{EB1305DC-F086-4611-8A69-380D1DFA3CB8}" presName="sibTrans" presStyleCnt="0"/>
      <dgm:spPr/>
    </dgm:pt>
    <dgm:pt modelId="{482DE824-1750-4A64-96C5-8CAE256197D5}" type="pres">
      <dgm:prSet presAssocID="{ECA908E9-385E-4EFD-A478-E170F1638586}" presName="compNode" presStyleCnt="0"/>
      <dgm:spPr/>
    </dgm:pt>
    <dgm:pt modelId="{FE414697-A064-40FA-8DB7-4BCFB0C6340B}" type="pres">
      <dgm:prSet presAssocID="{ECA908E9-385E-4EFD-A478-E170F1638586}" presName="bgRect" presStyleLbl="bgShp" presStyleIdx="2" presStyleCnt="3"/>
      <dgm:spPr/>
    </dgm:pt>
    <dgm:pt modelId="{DCB2F27A-F7F3-4118-A900-E0183BBDEE15}" type="pres">
      <dgm:prSet presAssocID="{ECA908E9-385E-4EFD-A478-E170F1638586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5B2A56B3-6824-40C3-82A6-2E506BC83474}" type="pres">
      <dgm:prSet presAssocID="{ECA908E9-385E-4EFD-A478-E170F1638586}" presName="spaceRect" presStyleCnt="0"/>
      <dgm:spPr/>
    </dgm:pt>
    <dgm:pt modelId="{AD9B77D2-9392-4C95-A5EB-F8C2BCE9583C}" type="pres">
      <dgm:prSet presAssocID="{ECA908E9-385E-4EFD-A478-E170F163858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4D56106-80DE-427B-A6E2-EB6BE3812856}" srcId="{9D5DF235-E03F-4394-B03C-0F437147CB41}" destId="{ECA908E9-385E-4EFD-A478-E170F1638586}" srcOrd="2" destOrd="0" parTransId="{3F1586E6-69A8-457E-9072-F86C12AB6AF2}" sibTransId="{ED92EA7F-2F8F-4FCD-91FB-4C8F3214A9A2}"/>
    <dgm:cxn modelId="{45D3D506-E0C9-4153-BB0F-301B47C5D26F}" srcId="{9D5DF235-E03F-4394-B03C-0F437147CB41}" destId="{D2DBEACA-BC70-4336-B13B-2E3F7145463A}" srcOrd="1" destOrd="0" parTransId="{D5561740-2358-4030-AB62-F9642350A314}" sibTransId="{EB1305DC-F086-4611-8A69-380D1DFA3CB8}"/>
    <dgm:cxn modelId="{F13C9911-3A91-4398-BF5F-304FF7512548}" type="presOf" srcId="{9D5DF235-E03F-4394-B03C-0F437147CB41}" destId="{12CBA3C1-B2E5-43C0-9E36-92F8781A01C7}" srcOrd="0" destOrd="0" presId="urn:microsoft.com/office/officeart/2018/2/layout/IconVerticalSolidList"/>
    <dgm:cxn modelId="{B1D87155-5CA2-46B4-A4FE-308A7E197E28}" type="presOf" srcId="{ECA908E9-385E-4EFD-A478-E170F1638586}" destId="{AD9B77D2-9392-4C95-A5EB-F8C2BCE9583C}" srcOrd="0" destOrd="0" presId="urn:microsoft.com/office/officeart/2018/2/layout/IconVerticalSolidList"/>
    <dgm:cxn modelId="{83F3F97B-FDBC-4522-868C-67C1A545A4F1}" srcId="{9D5DF235-E03F-4394-B03C-0F437147CB41}" destId="{74C6BD40-BCDB-4559-AA6F-98BC38904758}" srcOrd="0" destOrd="0" parTransId="{BB954A2A-4F80-4780-865D-B369A4A7A8B1}" sibTransId="{125FC095-3C11-4421-98E5-FAC8D26E6C63}"/>
    <dgm:cxn modelId="{9A4D2D8A-F444-4E19-9FA2-09D1DD7A9537}" type="presOf" srcId="{74C6BD40-BCDB-4559-AA6F-98BC38904758}" destId="{F135C258-A9B7-41AB-959A-F119B3594C40}" srcOrd="0" destOrd="0" presId="urn:microsoft.com/office/officeart/2018/2/layout/IconVerticalSolidList"/>
    <dgm:cxn modelId="{36E337FC-0636-4D95-B03E-B0AF7D76DFD4}" type="presOf" srcId="{D2DBEACA-BC70-4336-B13B-2E3F7145463A}" destId="{A9F3C345-8725-4C7D-9889-716922B1F09D}" srcOrd="0" destOrd="0" presId="urn:microsoft.com/office/officeart/2018/2/layout/IconVerticalSolidList"/>
    <dgm:cxn modelId="{03CA5828-3189-476E-A5C1-DDFF95204931}" type="presParOf" srcId="{12CBA3C1-B2E5-43C0-9E36-92F8781A01C7}" destId="{52258A67-F7B6-4F93-AC84-153CC458EF8A}" srcOrd="0" destOrd="0" presId="urn:microsoft.com/office/officeart/2018/2/layout/IconVerticalSolidList"/>
    <dgm:cxn modelId="{B2C9806D-391C-4628-9C88-834066900C8A}" type="presParOf" srcId="{52258A67-F7B6-4F93-AC84-153CC458EF8A}" destId="{3AE50A5B-4C01-4652-8618-EDE6B49E3769}" srcOrd="0" destOrd="0" presId="urn:microsoft.com/office/officeart/2018/2/layout/IconVerticalSolidList"/>
    <dgm:cxn modelId="{94814125-C38C-45BD-8109-533132278F1A}" type="presParOf" srcId="{52258A67-F7B6-4F93-AC84-153CC458EF8A}" destId="{0812EC17-4B65-4861-AE36-E9371A5C105D}" srcOrd="1" destOrd="0" presId="urn:microsoft.com/office/officeart/2018/2/layout/IconVerticalSolidList"/>
    <dgm:cxn modelId="{CCE91248-6D37-4AC0-812A-6B15825C58BB}" type="presParOf" srcId="{52258A67-F7B6-4F93-AC84-153CC458EF8A}" destId="{1A94692B-A170-4B15-B6C6-0A43793EB1E7}" srcOrd="2" destOrd="0" presId="urn:microsoft.com/office/officeart/2018/2/layout/IconVerticalSolidList"/>
    <dgm:cxn modelId="{9C0A5CF1-C4E4-43B2-9E97-CA24EFB410D8}" type="presParOf" srcId="{52258A67-F7B6-4F93-AC84-153CC458EF8A}" destId="{F135C258-A9B7-41AB-959A-F119B3594C40}" srcOrd="3" destOrd="0" presId="urn:microsoft.com/office/officeart/2018/2/layout/IconVerticalSolidList"/>
    <dgm:cxn modelId="{E09E9381-B0D2-4697-B9EF-C77925DBEEA1}" type="presParOf" srcId="{12CBA3C1-B2E5-43C0-9E36-92F8781A01C7}" destId="{2900AFC7-09ED-430D-9650-2AF215D9281C}" srcOrd="1" destOrd="0" presId="urn:microsoft.com/office/officeart/2018/2/layout/IconVerticalSolidList"/>
    <dgm:cxn modelId="{D3D64190-12DB-47CD-9A45-98E6FF6D4F20}" type="presParOf" srcId="{12CBA3C1-B2E5-43C0-9E36-92F8781A01C7}" destId="{3772C965-F370-418D-A71A-1A417948BC8C}" srcOrd="2" destOrd="0" presId="urn:microsoft.com/office/officeart/2018/2/layout/IconVerticalSolidList"/>
    <dgm:cxn modelId="{405DC71C-ADDD-455F-9CBA-F0A6B0C63198}" type="presParOf" srcId="{3772C965-F370-418D-A71A-1A417948BC8C}" destId="{66B44D32-0B12-483F-90BE-1A9B72B49F23}" srcOrd="0" destOrd="0" presId="urn:microsoft.com/office/officeart/2018/2/layout/IconVerticalSolidList"/>
    <dgm:cxn modelId="{9611A5A5-99C6-425D-A9C8-4F897A43E8B8}" type="presParOf" srcId="{3772C965-F370-418D-A71A-1A417948BC8C}" destId="{140AC5B9-CC07-4F4F-8634-F8229158FAB9}" srcOrd="1" destOrd="0" presId="urn:microsoft.com/office/officeart/2018/2/layout/IconVerticalSolidList"/>
    <dgm:cxn modelId="{4DE75DCD-8251-4358-9B5C-5EAFA08B538C}" type="presParOf" srcId="{3772C965-F370-418D-A71A-1A417948BC8C}" destId="{B60FF82E-B4ED-448C-A9A2-76B71AAB1776}" srcOrd="2" destOrd="0" presId="urn:microsoft.com/office/officeart/2018/2/layout/IconVerticalSolidList"/>
    <dgm:cxn modelId="{42985BD2-3B58-45C0-B039-D54FDFE1AEDC}" type="presParOf" srcId="{3772C965-F370-418D-A71A-1A417948BC8C}" destId="{A9F3C345-8725-4C7D-9889-716922B1F09D}" srcOrd="3" destOrd="0" presId="urn:microsoft.com/office/officeart/2018/2/layout/IconVerticalSolidList"/>
    <dgm:cxn modelId="{03A9148A-D2DA-4E21-9D76-B127EC837E61}" type="presParOf" srcId="{12CBA3C1-B2E5-43C0-9E36-92F8781A01C7}" destId="{0EB3AA7F-382F-461F-A4E4-695323027B74}" srcOrd="3" destOrd="0" presId="urn:microsoft.com/office/officeart/2018/2/layout/IconVerticalSolidList"/>
    <dgm:cxn modelId="{DE45486D-D3AA-478F-B3E2-18175C7AA8C2}" type="presParOf" srcId="{12CBA3C1-B2E5-43C0-9E36-92F8781A01C7}" destId="{482DE824-1750-4A64-96C5-8CAE256197D5}" srcOrd="4" destOrd="0" presId="urn:microsoft.com/office/officeart/2018/2/layout/IconVerticalSolidList"/>
    <dgm:cxn modelId="{2A83EB59-6507-4678-9716-CD43E2F06405}" type="presParOf" srcId="{482DE824-1750-4A64-96C5-8CAE256197D5}" destId="{FE414697-A064-40FA-8DB7-4BCFB0C6340B}" srcOrd="0" destOrd="0" presId="urn:microsoft.com/office/officeart/2018/2/layout/IconVerticalSolidList"/>
    <dgm:cxn modelId="{339C483A-6647-4CA3-9211-A3C40FD3DB19}" type="presParOf" srcId="{482DE824-1750-4A64-96C5-8CAE256197D5}" destId="{DCB2F27A-F7F3-4118-A900-E0183BBDEE15}" srcOrd="1" destOrd="0" presId="urn:microsoft.com/office/officeart/2018/2/layout/IconVerticalSolidList"/>
    <dgm:cxn modelId="{FE41AD16-5DB7-45C4-81EA-4A06B9C0CEA0}" type="presParOf" srcId="{482DE824-1750-4A64-96C5-8CAE256197D5}" destId="{5B2A56B3-6824-40C3-82A6-2E506BC83474}" srcOrd="2" destOrd="0" presId="urn:microsoft.com/office/officeart/2018/2/layout/IconVerticalSolidList"/>
    <dgm:cxn modelId="{577F4362-4F6A-4F6D-BB32-BD28BE26A4F1}" type="presParOf" srcId="{482DE824-1750-4A64-96C5-8CAE256197D5}" destId="{AD9B77D2-9392-4C95-A5EB-F8C2BCE9583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0B5855D-41C7-463B-B5F6-A490C17C603A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299F46A-473E-4D33-8AEA-68518656277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Medication error or misunderstandings </a:t>
          </a:r>
          <a:endParaRPr lang="en-US"/>
        </a:p>
      </dgm:t>
    </dgm:pt>
    <dgm:pt modelId="{D8E21AC5-1281-4D0F-9D98-E380B6BF86FB}" type="parTrans" cxnId="{B981960A-BEB5-434E-A51B-190D5E7778D6}">
      <dgm:prSet/>
      <dgm:spPr/>
      <dgm:t>
        <a:bodyPr/>
        <a:lstStyle/>
        <a:p>
          <a:endParaRPr lang="en-US"/>
        </a:p>
      </dgm:t>
    </dgm:pt>
    <dgm:pt modelId="{4326D262-C5E7-47A1-A29F-6AE744827E23}" type="sibTrans" cxnId="{B981960A-BEB5-434E-A51B-190D5E7778D6}">
      <dgm:prSet/>
      <dgm:spPr/>
      <dgm:t>
        <a:bodyPr/>
        <a:lstStyle/>
        <a:p>
          <a:endParaRPr lang="en-US"/>
        </a:p>
      </dgm:t>
    </dgm:pt>
    <dgm:pt modelId="{005D1E04-7F0F-49E3-8D78-138EAA8AD60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Reduced trust between professionals and service user’s </a:t>
          </a:r>
          <a:endParaRPr lang="en-US"/>
        </a:p>
      </dgm:t>
    </dgm:pt>
    <dgm:pt modelId="{A55915E9-0126-4F79-8D70-CCF6DF48B7D2}" type="parTrans" cxnId="{0F719931-307F-4E0E-A5B0-6D5EE7CE4380}">
      <dgm:prSet/>
      <dgm:spPr/>
      <dgm:t>
        <a:bodyPr/>
        <a:lstStyle/>
        <a:p>
          <a:endParaRPr lang="en-US"/>
        </a:p>
      </dgm:t>
    </dgm:pt>
    <dgm:pt modelId="{9E827AD6-AC5B-440F-B113-9B6385227939}" type="sibTrans" cxnId="{0F719931-307F-4E0E-A5B0-6D5EE7CE4380}">
      <dgm:prSet/>
      <dgm:spPr/>
      <dgm:t>
        <a:bodyPr/>
        <a:lstStyle/>
        <a:p>
          <a:endParaRPr lang="en-US"/>
        </a:p>
      </dgm:t>
    </dgm:pt>
    <dgm:pt modelId="{295239FA-8550-4DC3-A21C-691945F5C4F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Increased complaints and dissatisfaction (NMC, 2018)</a:t>
          </a:r>
          <a:endParaRPr lang="en-US" dirty="0"/>
        </a:p>
      </dgm:t>
    </dgm:pt>
    <dgm:pt modelId="{7B593D14-E2F0-4954-BE6E-D916149BBD50}" type="parTrans" cxnId="{1FFCB9CB-EB7A-4CA0-8177-290801E9488F}">
      <dgm:prSet/>
      <dgm:spPr/>
      <dgm:t>
        <a:bodyPr/>
        <a:lstStyle/>
        <a:p>
          <a:endParaRPr lang="en-US"/>
        </a:p>
      </dgm:t>
    </dgm:pt>
    <dgm:pt modelId="{3E72D90E-7373-4CD2-98F3-1E2124EF21BC}" type="sibTrans" cxnId="{1FFCB9CB-EB7A-4CA0-8177-290801E9488F}">
      <dgm:prSet/>
      <dgm:spPr/>
      <dgm:t>
        <a:bodyPr/>
        <a:lstStyle/>
        <a:p>
          <a:endParaRPr lang="en-US"/>
        </a:p>
      </dgm:t>
    </dgm:pt>
    <dgm:pt modelId="{87439A32-1823-4C55-B413-E8A38E91342E}" type="pres">
      <dgm:prSet presAssocID="{60B5855D-41C7-463B-B5F6-A490C17C603A}" presName="root" presStyleCnt="0">
        <dgm:presLayoutVars>
          <dgm:dir/>
          <dgm:resizeHandles val="exact"/>
        </dgm:presLayoutVars>
      </dgm:prSet>
      <dgm:spPr/>
    </dgm:pt>
    <dgm:pt modelId="{0F772D14-AE20-43DA-B21F-76C61592FCF1}" type="pres">
      <dgm:prSet presAssocID="{0299F46A-473E-4D33-8AEA-68518656277F}" presName="compNode" presStyleCnt="0"/>
      <dgm:spPr/>
    </dgm:pt>
    <dgm:pt modelId="{DD0C6F14-89A3-43E5-B64E-43AC5CCF852D}" type="pres">
      <dgm:prSet presAssocID="{0299F46A-473E-4D33-8AEA-68518656277F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8CE81CBC-B5DC-4222-8C78-300B35883C21}" type="pres">
      <dgm:prSet presAssocID="{0299F46A-473E-4D33-8AEA-68518656277F}" presName="spaceRect" presStyleCnt="0"/>
      <dgm:spPr/>
    </dgm:pt>
    <dgm:pt modelId="{D432757F-046B-4E68-9BF3-E6D65B4678AE}" type="pres">
      <dgm:prSet presAssocID="{0299F46A-473E-4D33-8AEA-68518656277F}" presName="textRect" presStyleLbl="revTx" presStyleIdx="0" presStyleCnt="3">
        <dgm:presLayoutVars>
          <dgm:chMax val="1"/>
          <dgm:chPref val="1"/>
        </dgm:presLayoutVars>
      </dgm:prSet>
      <dgm:spPr/>
    </dgm:pt>
    <dgm:pt modelId="{0E6481D8-07A9-44AB-8FC9-45BB7655DB4D}" type="pres">
      <dgm:prSet presAssocID="{4326D262-C5E7-47A1-A29F-6AE744827E23}" presName="sibTrans" presStyleCnt="0"/>
      <dgm:spPr/>
    </dgm:pt>
    <dgm:pt modelId="{36ECD245-D5A3-43A4-B6CD-88B278DFC259}" type="pres">
      <dgm:prSet presAssocID="{005D1E04-7F0F-49E3-8D78-138EAA8AD60C}" presName="compNode" presStyleCnt="0"/>
      <dgm:spPr/>
    </dgm:pt>
    <dgm:pt modelId="{F1477F1F-99E9-4561-BF9F-9ECEB8C5B638}" type="pres">
      <dgm:prSet presAssocID="{005D1E04-7F0F-49E3-8D78-138EAA8AD60C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07AD937C-1D6C-45AD-ADFF-FAC1945D9CB6}" type="pres">
      <dgm:prSet presAssocID="{005D1E04-7F0F-49E3-8D78-138EAA8AD60C}" presName="spaceRect" presStyleCnt="0"/>
      <dgm:spPr/>
    </dgm:pt>
    <dgm:pt modelId="{E6C4030A-93B5-4C55-A074-BA75CA0CAEA2}" type="pres">
      <dgm:prSet presAssocID="{005D1E04-7F0F-49E3-8D78-138EAA8AD60C}" presName="textRect" presStyleLbl="revTx" presStyleIdx="1" presStyleCnt="3">
        <dgm:presLayoutVars>
          <dgm:chMax val="1"/>
          <dgm:chPref val="1"/>
        </dgm:presLayoutVars>
      </dgm:prSet>
      <dgm:spPr/>
    </dgm:pt>
    <dgm:pt modelId="{10DB5CF4-DF9C-4BF0-98B4-F059EC6474FC}" type="pres">
      <dgm:prSet presAssocID="{9E827AD6-AC5B-440F-B113-9B6385227939}" presName="sibTrans" presStyleCnt="0"/>
      <dgm:spPr/>
    </dgm:pt>
    <dgm:pt modelId="{D1C5ABBF-3993-4258-A712-CDE3FF54E864}" type="pres">
      <dgm:prSet presAssocID="{295239FA-8550-4DC3-A21C-691945F5C4F5}" presName="compNode" presStyleCnt="0"/>
      <dgm:spPr/>
    </dgm:pt>
    <dgm:pt modelId="{F39A5DA1-2E2B-446A-A523-AB9C976E60FA}" type="pres">
      <dgm:prSet presAssocID="{295239FA-8550-4DC3-A21C-691945F5C4F5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7D9ECE65-521A-42EC-A3B5-ED19416BA546}" type="pres">
      <dgm:prSet presAssocID="{295239FA-8550-4DC3-A21C-691945F5C4F5}" presName="spaceRect" presStyleCnt="0"/>
      <dgm:spPr/>
    </dgm:pt>
    <dgm:pt modelId="{80235DDE-F725-4318-9485-1898CE687E41}" type="pres">
      <dgm:prSet presAssocID="{295239FA-8550-4DC3-A21C-691945F5C4F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981960A-BEB5-434E-A51B-190D5E7778D6}" srcId="{60B5855D-41C7-463B-B5F6-A490C17C603A}" destId="{0299F46A-473E-4D33-8AEA-68518656277F}" srcOrd="0" destOrd="0" parTransId="{D8E21AC5-1281-4D0F-9D98-E380B6BF86FB}" sibTransId="{4326D262-C5E7-47A1-A29F-6AE744827E23}"/>
    <dgm:cxn modelId="{3B8D8A17-EB04-4E0A-AA5E-C06D5F906302}" type="presOf" srcId="{0299F46A-473E-4D33-8AEA-68518656277F}" destId="{D432757F-046B-4E68-9BF3-E6D65B4678AE}" srcOrd="0" destOrd="0" presId="urn:microsoft.com/office/officeart/2018/2/layout/IconLabelList"/>
    <dgm:cxn modelId="{0F719931-307F-4E0E-A5B0-6D5EE7CE4380}" srcId="{60B5855D-41C7-463B-B5F6-A490C17C603A}" destId="{005D1E04-7F0F-49E3-8D78-138EAA8AD60C}" srcOrd="1" destOrd="0" parTransId="{A55915E9-0126-4F79-8D70-CCF6DF48B7D2}" sibTransId="{9E827AD6-AC5B-440F-B113-9B6385227939}"/>
    <dgm:cxn modelId="{3EC7CD7D-FF6B-475C-8C45-D1DAC212A1B8}" type="presOf" srcId="{60B5855D-41C7-463B-B5F6-A490C17C603A}" destId="{87439A32-1823-4C55-B413-E8A38E91342E}" srcOrd="0" destOrd="0" presId="urn:microsoft.com/office/officeart/2018/2/layout/IconLabelList"/>
    <dgm:cxn modelId="{1FFCB9CB-EB7A-4CA0-8177-290801E9488F}" srcId="{60B5855D-41C7-463B-B5F6-A490C17C603A}" destId="{295239FA-8550-4DC3-A21C-691945F5C4F5}" srcOrd="2" destOrd="0" parTransId="{7B593D14-E2F0-4954-BE6E-D916149BBD50}" sibTransId="{3E72D90E-7373-4CD2-98F3-1E2124EF21BC}"/>
    <dgm:cxn modelId="{B0B6AED8-4A81-4927-8C50-2812B5AB7B3E}" type="presOf" srcId="{295239FA-8550-4DC3-A21C-691945F5C4F5}" destId="{80235DDE-F725-4318-9485-1898CE687E41}" srcOrd="0" destOrd="0" presId="urn:microsoft.com/office/officeart/2018/2/layout/IconLabelList"/>
    <dgm:cxn modelId="{C745F7F6-5988-4ECF-9080-D92C04FA2B98}" type="presOf" srcId="{005D1E04-7F0F-49E3-8D78-138EAA8AD60C}" destId="{E6C4030A-93B5-4C55-A074-BA75CA0CAEA2}" srcOrd="0" destOrd="0" presId="urn:microsoft.com/office/officeart/2018/2/layout/IconLabelList"/>
    <dgm:cxn modelId="{C2296BA7-B0D6-48E9-A5A6-7549F71A5F3E}" type="presParOf" srcId="{87439A32-1823-4C55-B413-E8A38E91342E}" destId="{0F772D14-AE20-43DA-B21F-76C61592FCF1}" srcOrd="0" destOrd="0" presId="urn:microsoft.com/office/officeart/2018/2/layout/IconLabelList"/>
    <dgm:cxn modelId="{0567799E-45A0-4640-95D9-E3355A16C98F}" type="presParOf" srcId="{0F772D14-AE20-43DA-B21F-76C61592FCF1}" destId="{DD0C6F14-89A3-43E5-B64E-43AC5CCF852D}" srcOrd="0" destOrd="0" presId="urn:microsoft.com/office/officeart/2018/2/layout/IconLabelList"/>
    <dgm:cxn modelId="{3525D969-A578-4129-B009-69B585ED09A5}" type="presParOf" srcId="{0F772D14-AE20-43DA-B21F-76C61592FCF1}" destId="{8CE81CBC-B5DC-4222-8C78-300B35883C21}" srcOrd="1" destOrd="0" presId="urn:microsoft.com/office/officeart/2018/2/layout/IconLabelList"/>
    <dgm:cxn modelId="{50DC8FDC-F91D-45E6-9F2C-961980DA9148}" type="presParOf" srcId="{0F772D14-AE20-43DA-B21F-76C61592FCF1}" destId="{D432757F-046B-4E68-9BF3-E6D65B4678AE}" srcOrd="2" destOrd="0" presId="urn:microsoft.com/office/officeart/2018/2/layout/IconLabelList"/>
    <dgm:cxn modelId="{BBBDEFE1-EEB7-46D5-9EBF-D4A1D75A517D}" type="presParOf" srcId="{87439A32-1823-4C55-B413-E8A38E91342E}" destId="{0E6481D8-07A9-44AB-8FC9-45BB7655DB4D}" srcOrd="1" destOrd="0" presId="urn:microsoft.com/office/officeart/2018/2/layout/IconLabelList"/>
    <dgm:cxn modelId="{88C59781-A02E-4634-8B09-1F68B447FB05}" type="presParOf" srcId="{87439A32-1823-4C55-B413-E8A38E91342E}" destId="{36ECD245-D5A3-43A4-B6CD-88B278DFC259}" srcOrd="2" destOrd="0" presId="urn:microsoft.com/office/officeart/2018/2/layout/IconLabelList"/>
    <dgm:cxn modelId="{ACAB9403-2643-461C-83AC-BCB188C93F9B}" type="presParOf" srcId="{36ECD245-D5A3-43A4-B6CD-88B278DFC259}" destId="{F1477F1F-99E9-4561-BF9F-9ECEB8C5B638}" srcOrd="0" destOrd="0" presId="urn:microsoft.com/office/officeart/2018/2/layout/IconLabelList"/>
    <dgm:cxn modelId="{E2798F6E-FF4B-4442-92E1-92CAC7F204DD}" type="presParOf" srcId="{36ECD245-D5A3-43A4-B6CD-88B278DFC259}" destId="{07AD937C-1D6C-45AD-ADFF-FAC1945D9CB6}" srcOrd="1" destOrd="0" presId="urn:microsoft.com/office/officeart/2018/2/layout/IconLabelList"/>
    <dgm:cxn modelId="{4DB53F6A-EE0B-4FD9-8A3A-9C5F9FA336C3}" type="presParOf" srcId="{36ECD245-D5A3-43A4-B6CD-88B278DFC259}" destId="{E6C4030A-93B5-4C55-A074-BA75CA0CAEA2}" srcOrd="2" destOrd="0" presId="urn:microsoft.com/office/officeart/2018/2/layout/IconLabelList"/>
    <dgm:cxn modelId="{8286A5B2-CB2C-47D1-85F6-175BB24B77AE}" type="presParOf" srcId="{87439A32-1823-4C55-B413-E8A38E91342E}" destId="{10DB5CF4-DF9C-4BF0-98B4-F059EC6474FC}" srcOrd="3" destOrd="0" presId="urn:microsoft.com/office/officeart/2018/2/layout/IconLabelList"/>
    <dgm:cxn modelId="{2612CBDE-E726-4514-8B20-8F3F5D68295B}" type="presParOf" srcId="{87439A32-1823-4C55-B413-E8A38E91342E}" destId="{D1C5ABBF-3993-4258-A712-CDE3FF54E864}" srcOrd="4" destOrd="0" presId="urn:microsoft.com/office/officeart/2018/2/layout/IconLabelList"/>
    <dgm:cxn modelId="{E1211444-64F3-485E-A364-70FF5E9D9BDC}" type="presParOf" srcId="{D1C5ABBF-3993-4258-A712-CDE3FF54E864}" destId="{F39A5DA1-2E2B-446A-A523-AB9C976E60FA}" srcOrd="0" destOrd="0" presId="urn:microsoft.com/office/officeart/2018/2/layout/IconLabelList"/>
    <dgm:cxn modelId="{2DFCB455-59D0-4D86-8B3A-242950793387}" type="presParOf" srcId="{D1C5ABBF-3993-4258-A712-CDE3FF54E864}" destId="{7D9ECE65-521A-42EC-A3B5-ED19416BA546}" srcOrd="1" destOrd="0" presId="urn:microsoft.com/office/officeart/2018/2/layout/IconLabelList"/>
    <dgm:cxn modelId="{823567C7-AB32-4EB2-9C5D-027C232D47BA}" type="presParOf" srcId="{D1C5ABBF-3993-4258-A712-CDE3FF54E864}" destId="{80235DDE-F725-4318-9485-1898CE687E4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B0DFE6-10B6-40B2-929C-07F22D83D02D}">
      <dsp:nvSpPr>
        <dsp:cNvPr id="0" name=""/>
        <dsp:cNvSpPr/>
      </dsp:nvSpPr>
      <dsp:spPr>
        <a:xfrm>
          <a:off x="915389" y="279192"/>
          <a:ext cx="1248817" cy="124881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104651-51B9-41D6-B7C1-58B69ED71BCA}">
      <dsp:nvSpPr>
        <dsp:cNvPr id="0" name=""/>
        <dsp:cNvSpPr/>
      </dsp:nvSpPr>
      <dsp:spPr>
        <a:xfrm>
          <a:off x="152222" y="1875690"/>
          <a:ext cx="277514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Communiction is the exchange of information, thoughts and feelings</a:t>
          </a:r>
          <a:endParaRPr lang="en-US" sz="1300" kern="1200"/>
        </a:p>
      </dsp:txBody>
      <dsp:txXfrm>
        <a:off x="152222" y="1875690"/>
        <a:ext cx="2775149" cy="720000"/>
      </dsp:txXfrm>
    </dsp:sp>
    <dsp:sp modelId="{D252D7A6-C9E3-4991-8677-CFF798C3FCF8}">
      <dsp:nvSpPr>
        <dsp:cNvPr id="0" name=""/>
        <dsp:cNvSpPr/>
      </dsp:nvSpPr>
      <dsp:spPr>
        <a:xfrm>
          <a:off x="4176189" y="279192"/>
          <a:ext cx="1248817" cy="124881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9D141A-F47F-438B-8AAE-D2D2C089DBA7}">
      <dsp:nvSpPr>
        <dsp:cNvPr id="0" name=""/>
        <dsp:cNvSpPr/>
      </dsp:nvSpPr>
      <dsp:spPr>
        <a:xfrm>
          <a:off x="3413023" y="1875690"/>
          <a:ext cx="277514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It includes verbal, non-verbal and written communication </a:t>
          </a:r>
          <a:endParaRPr lang="en-US" sz="1300" kern="1200"/>
        </a:p>
      </dsp:txBody>
      <dsp:txXfrm>
        <a:off x="3413023" y="1875690"/>
        <a:ext cx="2775149" cy="720000"/>
      </dsp:txXfrm>
    </dsp:sp>
    <dsp:sp modelId="{82B66E35-EEAB-42B2-AF7D-66188CC6A17D}">
      <dsp:nvSpPr>
        <dsp:cNvPr id="0" name=""/>
        <dsp:cNvSpPr/>
      </dsp:nvSpPr>
      <dsp:spPr>
        <a:xfrm>
          <a:off x="7436990" y="279192"/>
          <a:ext cx="1248817" cy="124881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3751AA-D875-4649-B3F8-45A2B18F6316}">
      <dsp:nvSpPr>
        <dsp:cNvPr id="0" name=""/>
        <dsp:cNvSpPr/>
      </dsp:nvSpPr>
      <dsp:spPr>
        <a:xfrm>
          <a:off x="6673824" y="1875690"/>
          <a:ext cx="277514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Effective communication helps professionals understand and meet service user’s needs. (skills for care, 2024) </a:t>
          </a:r>
          <a:endParaRPr lang="en-US" sz="1300" kern="1200" dirty="0"/>
        </a:p>
      </dsp:txBody>
      <dsp:txXfrm>
        <a:off x="6673824" y="1875690"/>
        <a:ext cx="2775149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ABC29A-1940-405C-B441-93772A3FAABD}">
      <dsp:nvSpPr>
        <dsp:cNvPr id="0" name=""/>
        <dsp:cNvSpPr/>
      </dsp:nvSpPr>
      <dsp:spPr>
        <a:xfrm>
          <a:off x="0" y="6081"/>
          <a:ext cx="9601196" cy="6552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Builds trust and positive relationships </a:t>
          </a:r>
          <a:endParaRPr lang="en-US" sz="2800" kern="1200"/>
        </a:p>
      </dsp:txBody>
      <dsp:txXfrm>
        <a:off x="31984" y="38065"/>
        <a:ext cx="9537228" cy="591232"/>
      </dsp:txXfrm>
    </dsp:sp>
    <dsp:sp modelId="{D94CF718-F92E-4046-B045-15D31D805EA3}">
      <dsp:nvSpPr>
        <dsp:cNvPr id="0" name=""/>
        <dsp:cNvSpPr/>
      </dsp:nvSpPr>
      <dsp:spPr>
        <a:xfrm>
          <a:off x="0" y="741921"/>
          <a:ext cx="9601196" cy="6552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Improves patient safety and quality of care </a:t>
          </a:r>
          <a:endParaRPr lang="en-US" sz="2800" kern="1200"/>
        </a:p>
      </dsp:txBody>
      <dsp:txXfrm>
        <a:off x="31984" y="773905"/>
        <a:ext cx="9537228" cy="591232"/>
      </dsp:txXfrm>
    </dsp:sp>
    <dsp:sp modelId="{0C2CC987-7D18-460A-83A5-1A6EE5D129E0}">
      <dsp:nvSpPr>
        <dsp:cNvPr id="0" name=""/>
        <dsp:cNvSpPr/>
      </dsp:nvSpPr>
      <dsp:spPr>
        <a:xfrm>
          <a:off x="0" y="1477761"/>
          <a:ext cx="9601196" cy="6552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Reduces misunderstandings and errors </a:t>
          </a:r>
          <a:endParaRPr lang="en-US" sz="2800" kern="1200"/>
        </a:p>
      </dsp:txBody>
      <dsp:txXfrm>
        <a:off x="31984" y="1509745"/>
        <a:ext cx="9537228" cy="591232"/>
      </dsp:txXfrm>
    </dsp:sp>
    <dsp:sp modelId="{927EF998-500A-4F6C-B911-4964E9BC5D3E}">
      <dsp:nvSpPr>
        <dsp:cNvPr id="0" name=""/>
        <dsp:cNvSpPr/>
      </dsp:nvSpPr>
      <dsp:spPr>
        <a:xfrm>
          <a:off x="0" y="2213601"/>
          <a:ext cx="9601196" cy="6552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Supports person-centred care (NMC, 2018, NHS England, 2024)</a:t>
          </a:r>
          <a:endParaRPr lang="en-US" sz="2800" kern="1200" dirty="0"/>
        </a:p>
      </dsp:txBody>
      <dsp:txXfrm>
        <a:off x="31984" y="2245585"/>
        <a:ext cx="9537228" cy="59123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231768-ED38-4EC9-82A3-6372B3D28D52}">
      <dsp:nvSpPr>
        <dsp:cNvPr id="0" name=""/>
        <dsp:cNvSpPr/>
      </dsp:nvSpPr>
      <dsp:spPr>
        <a:xfrm>
          <a:off x="0" y="437566"/>
          <a:ext cx="2700336" cy="17147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C9646B-E623-4212-B652-828D5D5CCFAD}">
      <dsp:nvSpPr>
        <dsp:cNvPr id="0" name=""/>
        <dsp:cNvSpPr/>
      </dsp:nvSpPr>
      <dsp:spPr>
        <a:xfrm>
          <a:off x="300037" y="722602"/>
          <a:ext cx="2700336" cy="17147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Used when working with service user’s, families and colleges </a:t>
          </a:r>
          <a:endParaRPr lang="en-US" sz="2200" kern="1200"/>
        </a:p>
      </dsp:txBody>
      <dsp:txXfrm>
        <a:off x="350259" y="772824"/>
        <a:ext cx="2599892" cy="1614269"/>
      </dsp:txXfrm>
    </dsp:sp>
    <dsp:sp modelId="{ECF8E769-8E76-4906-BD81-38B69F9664FD}">
      <dsp:nvSpPr>
        <dsp:cNvPr id="0" name=""/>
        <dsp:cNvSpPr/>
      </dsp:nvSpPr>
      <dsp:spPr>
        <a:xfrm>
          <a:off x="3300411" y="437566"/>
          <a:ext cx="2700336" cy="17147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3C6658-6CE0-475E-9FE7-77EC3590AB6D}">
      <dsp:nvSpPr>
        <dsp:cNvPr id="0" name=""/>
        <dsp:cNvSpPr/>
      </dsp:nvSpPr>
      <dsp:spPr>
        <a:xfrm>
          <a:off x="3600448" y="722602"/>
          <a:ext cx="2700336" cy="17147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Supports multidisciplinary teamwork</a:t>
          </a:r>
          <a:endParaRPr lang="en-US" sz="2200" kern="1200"/>
        </a:p>
      </dsp:txBody>
      <dsp:txXfrm>
        <a:off x="3650670" y="772824"/>
        <a:ext cx="2599892" cy="1614269"/>
      </dsp:txXfrm>
    </dsp:sp>
    <dsp:sp modelId="{4231510D-2BF0-4AF3-99E0-8F76339E84A7}">
      <dsp:nvSpPr>
        <dsp:cNvPr id="0" name=""/>
        <dsp:cNvSpPr/>
      </dsp:nvSpPr>
      <dsp:spPr>
        <a:xfrm>
          <a:off x="6600822" y="437566"/>
          <a:ext cx="2700336" cy="17147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DEC171-8DA8-4904-AF00-512C47BAE2EA}">
      <dsp:nvSpPr>
        <dsp:cNvPr id="0" name=""/>
        <dsp:cNvSpPr/>
      </dsp:nvSpPr>
      <dsp:spPr>
        <a:xfrm>
          <a:off x="6900860" y="722602"/>
          <a:ext cx="2700336" cy="17147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Required by professional standards and codes of conduct (NMC, 2018)</a:t>
          </a:r>
          <a:endParaRPr lang="en-US" sz="2200" kern="1200" dirty="0"/>
        </a:p>
      </dsp:txBody>
      <dsp:txXfrm>
        <a:off x="6951082" y="772824"/>
        <a:ext cx="2599892" cy="161426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E50A5B-4C01-4652-8618-EDE6B49E3769}">
      <dsp:nvSpPr>
        <dsp:cNvPr id="0" name=""/>
        <dsp:cNvSpPr/>
      </dsp:nvSpPr>
      <dsp:spPr>
        <a:xfrm>
          <a:off x="0" y="405"/>
          <a:ext cx="9601196" cy="9480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12EC17-4B65-4861-AE36-E9371A5C105D}">
      <dsp:nvSpPr>
        <dsp:cNvPr id="0" name=""/>
        <dsp:cNvSpPr/>
      </dsp:nvSpPr>
      <dsp:spPr>
        <a:xfrm>
          <a:off x="286780" y="213713"/>
          <a:ext cx="521419" cy="52141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35C258-A9B7-41AB-959A-F119B3594C40}">
      <dsp:nvSpPr>
        <dsp:cNvPr id="0" name=""/>
        <dsp:cNvSpPr/>
      </dsp:nvSpPr>
      <dsp:spPr>
        <a:xfrm>
          <a:off x="1094981" y="405"/>
          <a:ext cx="8506214" cy="948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334" tIns="100334" rIns="100334" bIns="10033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  care worker supporting a service user with hearing difficulties </a:t>
          </a:r>
          <a:endParaRPr lang="en-US" sz="2500" kern="1200"/>
        </a:p>
      </dsp:txBody>
      <dsp:txXfrm>
        <a:off x="1094981" y="405"/>
        <a:ext cx="8506214" cy="948035"/>
      </dsp:txXfrm>
    </dsp:sp>
    <dsp:sp modelId="{66B44D32-0B12-483F-90BE-1A9B72B49F23}">
      <dsp:nvSpPr>
        <dsp:cNvPr id="0" name=""/>
        <dsp:cNvSpPr/>
      </dsp:nvSpPr>
      <dsp:spPr>
        <a:xfrm>
          <a:off x="0" y="1185450"/>
          <a:ext cx="9601196" cy="9480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0AC5B9-CC07-4F4F-8634-F8229158FAB9}">
      <dsp:nvSpPr>
        <dsp:cNvPr id="0" name=""/>
        <dsp:cNvSpPr/>
      </dsp:nvSpPr>
      <dsp:spPr>
        <a:xfrm>
          <a:off x="286780" y="1398758"/>
          <a:ext cx="521419" cy="52141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3C345-8725-4C7D-9889-716922B1F09D}">
      <dsp:nvSpPr>
        <dsp:cNvPr id="0" name=""/>
        <dsp:cNvSpPr/>
      </dsp:nvSpPr>
      <dsp:spPr>
        <a:xfrm>
          <a:off x="1094981" y="1185450"/>
          <a:ext cx="8506214" cy="948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334" tIns="100334" rIns="100334" bIns="10033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Use clear language, maintain eye contact, and check understanding </a:t>
          </a:r>
          <a:endParaRPr lang="en-US" sz="2500" kern="1200"/>
        </a:p>
      </dsp:txBody>
      <dsp:txXfrm>
        <a:off x="1094981" y="1185450"/>
        <a:ext cx="8506214" cy="948035"/>
      </dsp:txXfrm>
    </dsp:sp>
    <dsp:sp modelId="{FE414697-A064-40FA-8DB7-4BCFB0C6340B}">
      <dsp:nvSpPr>
        <dsp:cNvPr id="0" name=""/>
        <dsp:cNvSpPr/>
      </dsp:nvSpPr>
      <dsp:spPr>
        <a:xfrm>
          <a:off x="0" y="2370494"/>
          <a:ext cx="9601196" cy="9480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B2F27A-F7F3-4118-A900-E0183BBDEE15}">
      <dsp:nvSpPr>
        <dsp:cNvPr id="0" name=""/>
        <dsp:cNvSpPr/>
      </dsp:nvSpPr>
      <dsp:spPr>
        <a:xfrm>
          <a:off x="286780" y="2583803"/>
          <a:ext cx="521419" cy="52141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9B77D2-9392-4C95-A5EB-F8C2BCE9583C}">
      <dsp:nvSpPr>
        <dsp:cNvPr id="0" name=""/>
        <dsp:cNvSpPr/>
      </dsp:nvSpPr>
      <dsp:spPr>
        <a:xfrm>
          <a:off x="1094981" y="2370494"/>
          <a:ext cx="8506214" cy="948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334" tIns="100334" rIns="100334" bIns="10033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Adapt communication methods to meet individuals needs (Skills for care, 2024) </a:t>
          </a:r>
          <a:endParaRPr lang="en-US" sz="2500" kern="1200" dirty="0"/>
        </a:p>
      </dsp:txBody>
      <dsp:txXfrm>
        <a:off x="1094981" y="2370494"/>
        <a:ext cx="8506214" cy="94803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0C6F14-89A3-43E5-B64E-43AC5CCF852D}">
      <dsp:nvSpPr>
        <dsp:cNvPr id="0" name=""/>
        <dsp:cNvSpPr/>
      </dsp:nvSpPr>
      <dsp:spPr>
        <a:xfrm>
          <a:off x="915388" y="501301"/>
          <a:ext cx="1248817" cy="124881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32757F-046B-4E68-9BF3-E6D65B4678AE}">
      <dsp:nvSpPr>
        <dsp:cNvPr id="0" name=""/>
        <dsp:cNvSpPr/>
      </dsp:nvSpPr>
      <dsp:spPr>
        <a:xfrm>
          <a:off x="152222" y="2097634"/>
          <a:ext cx="277514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Medication error or misunderstandings </a:t>
          </a:r>
          <a:endParaRPr lang="en-US" sz="1800" kern="1200"/>
        </a:p>
      </dsp:txBody>
      <dsp:txXfrm>
        <a:off x="152222" y="2097634"/>
        <a:ext cx="2775149" cy="720000"/>
      </dsp:txXfrm>
    </dsp:sp>
    <dsp:sp modelId="{F1477F1F-99E9-4561-BF9F-9ECEB8C5B638}">
      <dsp:nvSpPr>
        <dsp:cNvPr id="0" name=""/>
        <dsp:cNvSpPr/>
      </dsp:nvSpPr>
      <dsp:spPr>
        <a:xfrm>
          <a:off x="4176189" y="501301"/>
          <a:ext cx="1248817" cy="124881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C4030A-93B5-4C55-A074-BA75CA0CAEA2}">
      <dsp:nvSpPr>
        <dsp:cNvPr id="0" name=""/>
        <dsp:cNvSpPr/>
      </dsp:nvSpPr>
      <dsp:spPr>
        <a:xfrm>
          <a:off x="3413023" y="2097634"/>
          <a:ext cx="277514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Reduced trust between professionals and service user’s </a:t>
          </a:r>
          <a:endParaRPr lang="en-US" sz="1800" kern="1200"/>
        </a:p>
      </dsp:txBody>
      <dsp:txXfrm>
        <a:off x="3413023" y="2097634"/>
        <a:ext cx="2775149" cy="720000"/>
      </dsp:txXfrm>
    </dsp:sp>
    <dsp:sp modelId="{F39A5DA1-2E2B-446A-A523-AB9C976E60FA}">
      <dsp:nvSpPr>
        <dsp:cNvPr id="0" name=""/>
        <dsp:cNvSpPr/>
      </dsp:nvSpPr>
      <dsp:spPr>
        <a:xfrm>
          <a:off x="7436990" y="501301"/>
          <a:ext cx="1248817" cy="124881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235DDE-F725-4318-9485-1898CE687E41}">
      <dsp:nvSpPr>
        <dsp:cNvPr id="0" name=""/>
        <dsp:cNvSpPr/>
      </dsp:nvSpPr>
      <dsp:spPr>
        <a:xfrm>
          <a:off x="6673823" y="2097634"/>
          <a:ext cx="277514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Increased complaints and dissatisfaction (NMC, 2018)</a:t>
          </a:r>
          <a:endParaRPr lang="en-US" sz="1800" kern="1200" dirty="0"/>
        </a:p>
      </dsp:txBody>
      <dsp:txXfrm>
        <a:off x="6673823" y="2097634"/>
        <a:ext cx="2775149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C1305B-7B22-4B72-AD00-FEC6B1845BE1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0C70E1-85AA-4BE2-B2F9-8D8D56E33A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9593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0C70E1-85AA-4BE2-B2F9-8D8D56E33A2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5607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FBD67E99-50E9-44E2-930A-EFF8DF90EA5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1304E251-B0EB-4E87-9A71-983914D1467B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45874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67E99-50E9-44E2-930A-EFF8DF90EA5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4E251-B0EB-4E87-9A71-983914D146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1057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67E99-50E9-44E2-930A-EFF8DF90EA5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4E251-B0EB-4E87-9A71-983914D1467B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51597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67E99-50E9-44E2-930A-EFF8DF90EA5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4E251-B0EB-4E87-9A71-983914D146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9191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67E99-50E9-44E2-930A-EFF8DF90EA5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4E251-B0EB-4E87-9A71-983914D1467B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45165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67E99-50E9-44E2-930A-EFF8DF90EA5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4E251-B0EB-4E87-9A71-983914D1467B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54826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67E99-50E9-44E2-930A-EFF8DF90EA5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4E251-B0EB-4E87-9A71-983914D146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25890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67E99-50E9-44E2-930A-EFF8DF90EA5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4E251-B0EB-4E87-9A71-983914D1467B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7474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67E99-50E9-44E2-930A-EFF8DF90EA5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4E251-B0EB-4E87-9A71-983914D146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7025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67E99-50E9-44E2-930A-EFF8DF90EA5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4E251-B0EB-4E87-9A71-983914D146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70401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67E99-50E9-44E2-930A-EFF8DF90EA5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4E251-B0EB-4E87-9A71-983914D1467B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32096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67E99-50E9-44E2-930A-EFF8DF90EA5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4E251-B0EB-4E87-9A71-983914D1467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58556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67E99-50E9-44E2-930A-EFF8DF90EA5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4E251-B0EB-4E87-9A71-983914D146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26612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67E99-50E9-44E2-930A-EFF8DF90EA5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4E251-B0EB-4E87-9A71-983914D1467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95058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67E99-50E9-44E2-930A-EFF8DF90EA5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4E251-B0EB-4E87-9A71-983914D1467B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86799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67E99-50E9-44E2-930A-EFF8DF90EA5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4E251-B0EB-4E87-9A71-983914D1467B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66444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67E99-50E9-44E2-930A-EFF8DF90EA5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4E251-B0EB-4E87-9A71-983914D1467B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5442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FBD67E99-50E9-44E2-930A-EFF8DF90EA5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304E251-B0EB-4E87-9A71-983914D146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65258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forcare.org.uk/learning-development/developing-ypur-workforce/care-certificate/care-certificate-standards/communication.aspx" TargetMode="External"/><Relationship Id="rId2" Type="http://schemas.openxmlformats.org/officeDocument/2006/relationships/hyperlink" Target="https://www.nmc.org.uk/standards/code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england.nhs.uk/personalisedcar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013639-CCEA-E5D3-BD80-6CD4C43DCCA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Communication in health and social care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4557F43-523A-10AB-32EF-C828B010E19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Name: Lucy Cooper 2511519</a:t>
            </a:r>
          </a:p>
          <a:p>
            <a:r>
              <a:rPr lang="en-GB" dirty="0"/>
              <a:t>Module code: LCHS4009- COMPNENT 1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11895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AAA070-F7EC-9D4E-3F52-0A93E481F8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262626"/>
                </a:solidFill>
              </a:rPr>
              <a:t>What is communication ? 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76D848E4-ADF0-93AD-FE15-2F2C99521F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3611636"/>
              </p:ext>
            </p:extLst>
          </p:nvPr>
        </p:nvGraphicFramePr>
        <p:xfrm>
          <a:off x="1295400" y="2772384"/>
          <a:ext cx="9601197" cy="2874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940118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B71F8C-7818-C9B4-AAE1-51527C3491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262626"/>
                </a:solidFill>
              </a:rPr>
              <a:t>Why is communication important?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6984D33-A09B-62FD-E6A1-CE223EA5F5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9316072"/>
              </p:ext>
            </p:extLst>
          </p:nvPr>
        </p:nvGraphicFramePr>
        <p:xfrm>
          <a:off x="557212" y="1998478"/>
          <a:ext cx="9601197" cy="2874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639627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51EFB-1DB4-4B2C-D2E6-E33284701E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262626"/>
                </a:solidFill>
              </a:rPr>
              <a:t>Communication is professional practice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0A9859-8567-04C8-22DE-70ADBF779F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5106666"/>
              </p:ext>
            </p:extLst>
          </p:nvPr>
        </p:nvGraphicFramePr>
        <p:xfrm>
          <a:off x="1295400" y="2772384"/>
          <a:ext cx="9601197" cy="2874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283221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2700C-1EC3-FBA7-5CD6-4AE559DAD9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Practical example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73EF2A6-389C-CC43-B31E-98A25D3DE6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229998"/>
              </p:ext>
            </p:extLst>
          </p:nvPr>
        </p:nvGraphicFramePr>
        <p:xfrm>
          <a:off x="1295401" y="2556932"/>
          <a:ext cx="9601196" cy="33189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087316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5A862-DAA9-472D-DB1D-298B4D2CD3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Consequences of poor communication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52B7444-C987-537F-DE32-67BAC954F6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2100946"/>
              </p:ext>
            </p:extLst>
          </p:nvPr>
        </p:nvGraphicFramePr>
        <p:xfrm>
          <a:off x="1295401" y="2556932"/>
          <a:ext cx="9601196" cy="33189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280953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369C1F-C4A4-40B4-B6E0-2858C840F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3"/>
            <a:stretch/>
          </a:blipFill>
          <a:ln w="15875" cap="flat" cmpd="sng" algn="ctr">
            <a:solidFill>
              <a:srgbClr val="D9B247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2C6A0EE-D2D9-448F-B083-7DEEB674BA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9E4BD3C-2FF5-45DD-0C95-CA7F57CE5C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 dirty="0"/>
              <a:t>Conclusion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6DC9B3E-DC68-4FF2-9781-CB1E626F55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83042" y="2400639"/>
            <a:ext cx="927385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8CAB9D-276B-E5F4-576C-9D01192827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/>
          </a:bodyPr>
          <a:lstStyle/>
          <a:p>
            <a:r>
              <a:rPr lang="en-GB" dirty="0"/>
              <a:t>Communication is a fundamental skill in health and social care </a:t>
            </a:r>
          </a:p>
          <a:p>
            <a:r>
              <a:rPr lang="en-GB" dirty="0"/>
              <a:t>It improves safety, teamwork and person-centred care </a:t>
            </a:r>
          </a:p>
          <a:p>
            <a:r>
              <a:rPr lang="en-GB" dirty="0"/>
              <a:t>Developing communication skills benefit both professionals and service users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14652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313BC-F983-FF78-FE0D-040736C472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1308F4-1AAD-E05B-66CC-C492E6C8C9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Nursing and midwifery council (2018).  </a:t>
            </a:r>
            <a:r>
              <a:rPr lang="en-GB" dirty="0" err="1"/>
              <a:t>Avaailable</a:t>
            </a:r>
            <a:r>
              <a:rPr lang="en-GB" dirty="0"/>
              <a:t> at </a:t>
            </a:r>
            <a:r>
              <a:rPr lang="en-GB" dirty="0">
                <a:hlinkClick r:id="rId2"/>
              </a:rPr>
              <a:t>The Code: Professional standards of practice and behaviour for nurses, midwives and nursing associates - The Nursing and Midwifery Council</a:t>
            </a:r>
            <a:r>
              <a:rPr lang="en-GB" dirty="0"/>
              <a:t> (accessed on 12/06/2026) </a:t>
            </a:r>
          </a:p>
          <a:p>
            <a:r>
              <a:rPr lang="en-GB" dirty="0"/>
              <a:t>Skills for care (2024)</a:t>
            </a:r>
            <a:r>
              <a:rPr lang="en-GB" dirty="0">
                <a:hlinkClick r:id="rId3"/>
              </a:rPr>
              <a:t> skillsforcare.org.uk</a:t>
            </a:r>
            <a:r>
              <a:rPr lang="en-GB" dirty="0"/>
              <a:t> </a:t>
            </a:r>
            <a:r>
              <a:rPr lang="en-GB"/>
              <a:t>(accessed on 14/06/2026)</a:t>
            </a:r>
            <a:endParaRPr lang="en-GB" dirty="0"/>
          </a:p>
          <a:p>
            <a:r>
              <a:rPr lang="en-GB" dirty="0"/>
              <a:t>NHS England.(2024) available at </a:t>
            </a:r>
            <a:r>
              <a:rPr lang="en-GB" dirty="0">
                <a:hlinkClick r:id="rId4"/>
              </a:rPr>
              <a:t>NHS England » Personalised care</a:t>
            </a:r>
            <a:r>
              <a:rPr lang="en-GB" dirty="0"/>
              <a:t> (accessed on 13/06/2026)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771472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5" ma:contentTypeDescription="Create a new document." ma:contentTypeScope="" ma:versionID="dbc94a0000ae65f903e3d164e6e9edb2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4bfc147d72c8b7c6c1ef650ec8ac4c40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ef5847a-e696-4fee-a2c0-6c3f87568321" xsi:nil="true"/>
  </documentManagement>
</p:properties>
</file>

<file path=customXml/itemProps1.xml><?xml version="1.0" encoding="utf-8"?>
<ds:datastoreItem xmlns:ds="http://schemas.openxmlformats.org/officeDocument/2006/customXml" ds:itemID="{5D94158C-D924-420A-ABFB-C6F60635673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f5847a-e696-4fee-a2c0-6c3f8756832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BCCAF99-3A37-4EBF-8DFB-985B6AF80A3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C551980-056F-4E6F-BBF6-DBF562146A69}">
  <ds:schemaRefs>
    <ds:schemaRef ds:uri="http://purl.org/dc/terms/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purl.org/dc/dcmitype/"/>
    <ds:schemaRef ds:uri="3ef5847a-e696-4fee-a2c0-6c3f87568321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104</TotalTime>
  <Words>281</Words>
  <Application>Microsoft Office PowerPoint</Application>
  <PresentationFormat>Widescreen</PresentationFormat>
  <Paragraphs>33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Arial</vt:lpstr>
      <vt:lpstr>Garamond</vt:lpstr>
      <vt:lpstr>Organic</vt:lpstr>
      <vt:lpstr>Communication in health and social care </vt:lpstr>
      <vt:lpstr>What is communication ? </vt:lpstr>
      <vt:lpstr>Why is communication important?</vt:lpstr>
      <vt:lpstr>Communication is professional practice </vt:lpstr>
      <vt:lpstr>Practical example </vt:lpstr>
      <vt:lpstr>Consequences of poor communication 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Lucy Jade Cooper (2511519)</dc:creator>
  <cp:lastModifiedBy>Lucy Jade Cooper (2511519)</cp:lastModifiedBy>
  <cp:revision>2</cp:revision>
  <dcterms:created xsi:type="dcterms:W3CDTF">2026-06-10T07:09:53Z</dcterms:created>
  <dcterms:modified xsi:type="dcterms:W3CDTF">2026-06-15T11:28:06Z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0x010100388A3138619E1D4F8EE743C5DD485012</vt:lpwstr>
  </property>
</Properties>
</file>