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75CD0-7D43-B120-CA58-8466DE290B0C}" v="239" dt="2024-10-09T11:56:07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591278"/>
            <a:ext cx="9144000" cy="881963"/>
          </a:xfrm>
        </p:spPr>
        <p:txBody>
          <a:bodyPr>
            <a:normAutofit fontScale="90000"/>
          </a:bodyPr>
          <a:lstStyle/>
          <a:p>
            <a:r>
              <a:rPr lang="en-US" dirty="0"/>
              <a:t>Visual Enquiry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F55F9C-9827-6F31-0CBE-EF2DE452ACC2}"/>
              </a:ext>
            </a:extLst>
          </p:cNvPr>
          <p:cNvSpPr txBox="1"/>
          <p:nvPr/>
        </p:nvSpPr>
        <p:spPr>
          <a:xfrm>
            <a:off x="4724878" y="342696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Adam Cole</a:t>
            </a:r>
            <a:endParaRPr lang="en-US"/>
          </a:p>
          <a:p>
            <a:pPr algn="ctr"/>
            <a:r>
              <a:rPr lang="en-US" dirty="0"/>
              <a:t>2203934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01F5D-E1D4-0B54-9EAF-24265EA27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Mapping Potential Territories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EFD08-C544-B651-3338-1662E8BF9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879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sz="1400" dirty="0">
                <a:latin typeface="Calibri"/>
                <a:ea typeface="Calibri"/>
                <a:cs typeface="Arial"/>
              </a:rPr>
              <a:t>St Mary's Church </a:t>
            </a:r>
          </a:p>
          <a:p>
            <a:pPr marL="0" indent="0">
              <a:buNone/>
            </a:pPr>
            <a:r>
              <a:rPr lang="en-US" sz="1400" dirty="0">
                <a:latin typeface="Calibri"/>
                <a:ea typeface="Calibri"/>
                <a:cs typeface="Arial"/>
              </a:rPr>
              <a:t>History- "Christianity first reached the Gower through Celtic missionaries. However, it was only with the arrival of the Normans that a church was first built in Swansea, possibly as early as the twelfth century". </a:t>
            </a:r>
          </a:p>
          <a:p>
            <a:pPr marL="0" indent="0">
              <a:buNone/>
            </a:pPr>
            <a:r>
              <a:rPr lang="en-US" sz="1400" dirty="0">
                <a:latin typeface="Calibri"/>
                <a:ea typeface="Calibri"/>
                <a:cs typeface="Arial"/>
              </a:rPr>
              <a:t>"The hospital of St David which was adjacent to St Mary’s and founded in 1332, elements of the hospital’s architecture can still be seen in the present Cross Keys pub."</a:t>
            </a:r>
          </a:p>
          <a:p>
            <a:pPr marL="171450" indent="-171450"/>
            <a:r>
              <a:rPr lang="en-US" sz="1400" dirty="0">
                <a:latin typeface="Calibri"/>
                <a:ea typeface="Calibri"/>
                <a:cs typeface="Arial"/>
              </a:rPr>
              <a:t>Swansea Marina/ Waterfront</a:t>
            </a:r>
          </a:p>
          <a:p>
            <a:pPr marL="0" indent="0">
              <a:buNone/>
            </a:pPr>
            <a:r>
              <a:rPr lang="en-US" sz="1400" dirty="0">
                <a:latin typeface="Calibri"/>
                <a:ea typeface="Calibri"/>
                <a:cs typeface="Arial"/>
              </a:rPr>
              <a:t>History- F</a:t>
            </a:r>
            <a:r>
              <a:rPr lang="en-US" sz="1400" dirty="0">
                <a:latin typeface="Calibri"/>
                <a:ea typeface="+mn-lt"/>
                <a:cs typeface="+mn-lt"/>
              </a:rPr>
              <a:t>ormer South Dock, Swansea Marina opened in 1859 as Swansea experienced an industrial boom. Copper Smelting in the Tawe </a:t>
            </a:r>
          </a:p>
          <a:p>
            <a:pPr marL="285750" indent="-285750"/>
            <a:r>
              <a:rPr lang="en-US" sz="1400" dirty="0">
                <a:latin typeface="Calibri"/>
                <a:ea typeface="Calibri"/>
                <a:cs typeface="Arial"/>
              </a:rPr>
              <a:t>Ampitheatre </a:t>
            </a:r>
          </a:p>
          <a:p>
            <a:pPr marL="0" indent="0">
              <a:buNone/>
            </a:pPr>
            <a:r>
              <a:rPr lang="en-US" sz="1400" dirty="0">
                <a:latin typeface="Calibri"/>
                <a:ea typeface="Calibri"/>
                <a:cs typeface="Arial"/>
              </a:rPr>
              <a:t>Located next to Leasure Centre- "</a:t>
            </a:r>
            <a:r>
              <a:rPr lang="en-US" sz="1400" dirty="0">
                <a:solidFill>
                  <a:srgbClr val="141414"/>
                </a:solidFill>
                <a:latin typeface="Calibri"/>
                <a:ea typeface="Open Sans"/>
                <a:cs typeface="Open Sans"/>
              </a:rPr>
              <a:t>first opened by the queen in 1977, at its peak attracted more than 800,000 people every year."</a:t>
            </a:r>
            <a:endParaRPr lang="en-US" sz="1400"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6FDB30-5562-31C5-B429-C7F107EB0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085" y="3991683"/>
            <a:ext cx="2494921" cy="26600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E1F356-B013-06AF-6FB2-5737398EE0ED}"/>
              </a:ext>
            </a:extLst>
          </p:cNvPr>
          <p:cNvSpPr txBox="1"/>
          <p:nvPr/>
        </p:nvSpPr>
        <p:spPr>
          <a:xfrm>
            <a:off x="3339548" y="6188765"/>
            <a:ext cx="20143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dirty="0"/>
              <a:t>Ampitheatre</a:t>
            </a:r>
          </a:p>
          <a:p>
            <a:r>
              <a:rPr lang="en-US" sz="1200" dirty="0"/>
              <a:t>Image: Carey Beor</a:t>
            </a:r>
          </a:p>
        </p:txBody>
      </p:sp>
    </p:spTree>
    <p:extLst>
      <p:ext uri="{BB962C8B-B14F-4D97-AF65-F5344CB8AC3E}">
        <p14:creationId xmlns:p14="http://schemas.microsoft.com/office/powerpoint/2010/main" val="1896286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0807D-C4A8-6FE9-9F6F-04EE945E6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9F916-80C5-513A-EFAD-B097C6E82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20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Visual Enquiry 1</vt:lpstr>
      <vt:lpstr>Mapping Potential Territories</vt:lpstr>
      <vt:lpstr>Seminar Report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</cp:revision>
  <dcterms:created xsi:type="dcterms:W3CDTF">2024-10-09T11:17:58Z</dcterms:created>
  <dcterms:modified xsi:type="dcterms:W3CDTF">2024-10-09T11:59:16Z</dcterms:modified>
</cp:coreProperties>
</file>