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39" r:id="rId1"/>
  </p:sldMasterIdLst>
  <p:notesMasterIdLst>
    <p:notesMasterId r:id="rId14"/>
  </p:notesMasterIdLst>
  <p:handoutMasterIdLst>
    <p:handoutMasterId r:id="rId15"/>
  </p:handoutMasterIdLst>
  <p:sldIdLst>
    <p:sldId id="260" r:id="rId2"/>
    <p:sldId id="267" r:id="rId3"/>
    <p:sldId id="278" r:id="rId4"/>
    <p:sldId id="276" r:id="rId5"/>
    <p:sldId id="550" r:id="rId6"/>
    <p:sldId id="698" r:id="rId7"/>
    <p:sldId id="386" r:id="rId8"/>
    <p:sldId id="315" r:id="rId9"/>
    <p:sldId id="697" r:id="rId10"/>
    <p:sldId id="350" r:id="rId11"/>
    <p:sldId id="580" r:id="rId12"/>
    <p:sldId id="69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DBFF"/>
    <a:srgbClr val="FCCA69"/>
    <a:srgbClr val="B95509"/>
    <a:srgbClr val="D52B1E"/>
    <a:srgbClr val="0039A6"/>
    <a:srgbClr val="00237D"/>
    <a:srgbClr val="0098FF"/>
    <a:srgbClr val="EEEEEE"/>
    <a:srgbClr val="C8C8C8"/>
    <a:srgbClr val="FFDD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690" autoAdjust="0"/>
    <p:restoredTop sz="96404" autoAdjust="0"/>
  </p:normalViewPr>
  <p:slideViewPr>
    <p:cSldViewPr snapToGrid="0">
      <p:cViewPr varScale="1">
        <p:scale>
          <a:sx n="82" d="100"/>
          <a:sy n="82" d="100"/>
        </p:scale>
        <p:origin x="4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22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5FE94E-9333-4DFF-AFE9-3EB837393C2B}" type="doc">
      <dgm:prSet loTypeId="urn:microsoft.com/office/officeart/2008/layout/VerticalCircleList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88D0362C-62AF-4DDE-9250-3F112FE25BE7}">
      <dgm:prSet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/>
            <a:t>1. Business Overview</a:t>
          </a:r>
        </a:p>
      </dgm:t>
    </dgm:pt>
    <dgm:pt modelId="{3F1C0F35-1E3B-425D-843B-0D358D796278}" type="parTrans" cxnId="{13596972-73DA-492F-B91F-1865823B79EF}">
      <dgm:prSet/>
      <dgm:spPr/>
      <dgm:t>
        <a:bodyPr/>
        <a:lstStyle/>
        <a:p>
          <a:endParaRPr lang="en-US"/>
        </a:p>
      </dgm:t>
    </dgm:pt>
    <dgm:pt modelId="{2646F2FE-ECCB-48B8-8A9C-C7C0AA50AF5C}" type="sibTrans" cxnId="{13596972-73DA-492F-B91F-1865823B79EF}">
      <dgm:prSet/>
      <dgm:spPr/>
      <dgm:t>
        <a:bodyPr/>
        <a:lstStyle/>
        <a:p>
          <a:endParaRPr lang="en-US"/>
        </a:p>
      </dgm:t>
    </dgm:pt>
    <dgm:pt modelId="{482520B0-30EE-401D-8AD0-D765AE0AD365}">
      <dgm:prSet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/>
            <a:t>2. Products &amp; Services</a:t>
          </a:r>
        </a:p>
      </dgm:t>
    </dgm:pt>
    <dgm:pt modelId="{CC658D7F-16F3-4D10-8E93-A8B4AE869863}" type="parTrans" cxnId="{1C8812C8-392F-4C33-93E8-C142CB83A282}">
      <dgm:prSet/>
      <dgm:spPr/>
      <dgm:t>
        <a:bodyPr/>
        <a:lstStyle/>
        <a:p>
          <a:endParaRPr lang="en-US"/>
        </a:p>
      </dgm:t>
    </dgm:pt>
    <dgm:pt modelId="{45296EC0-55CE-4D86-A9EC-1118D8EB649D}" type="sibTrans" cxnId="{1C8812C8-392F-4C33-93E8-C142CB83A282}">
      <dgm:prSet/>
      <dgm:spPr/>
      <dgm:t>
        <a:bodyPr/>
        <a:lstStyle/>
        <a:p>
          <a:endParaRPr lang="en-US"/>
        </a:p>
      </dgm:t>
    </dgm:pt>
    <dgm:pt modelId="{7EB6D703-A84C-4881-BE23-86C0DA59B09F}">
      <dgm:prSet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/>
            <a:t>3. Market Research &amp; Customer Segments</a:t>
          </a:r>
        </a:p>
      </dgm:t>
    </dgm:pt>
    <dgm:pt modelId="{A72A8C48-BE4F-4DD1-98F5-B774F1E79B5E}" type="parTrans" cxnId="{B8D6DF85-2991-4B6A-B126-34F3E4C2E869}">
      <dgm:prSet/>
      <dgm:spPr/>
      <dgm:t>
        <a:bodyPr/>
        <a:lstStyle/>
        <a:p>
          <a:endParaRPr lang="en-US"/>
        </a:p>
      </dgm:t>
    </dgm:pt>
    <dgm:pt modelId="{9AFBADD8-1665-4DBD-A8C1-23622D69AA66}" type="sibTrans" cxnId="{B8D6DF85-2991-4B6A-B126-34F3E4C2E869}">
      <dgm:prSet/>
      <dgm:spPr/>
      <dgm:t>
        <a:bodyPr/>
        <a:lstStyle/>
        <a:p>
          <a:endParaRPr lang="en-US"/>
        </a:p>
      </dgm:t>
    </dgm:pt>
    <dgm:pt modelId="{AD89170D-E57F-441F-A58E-29FBF7B66CD3}">
      <dgm:prSet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/>
            <a:t>4. Porter’s Five Forces Analysis</a:t>
          </a:r>
        </a:p>
      </dgm:t>
    </dgm:pt>
    <dgm:pt modelId="{126B0570-31E6-486F-8BE4-AD5625290053}" type="parTrans" cxnId="{33B5FDDD-F6B8-42B2-852F-48ADFE120854}">
      <dgm:prSet/>
      <dgm:spPr/>
      <dgm:t>
        <a:bodyPr/>
        <a:lstStyle/>
        <a:p>
          <a:endParaRPr lang="en-US"/>
        </a:p>
      </dgm:t>
    </dgm:pt>
    <dgm:pt modelId="{73B28920-BF0E-4B17-BC65-3AA52DD93002}" type="sibTrans" cxnId="{33B5FDDD-F6B8-42B2-852F-48ADFE120854}">
      <dgm:prSet/>
      <dgm:spPr/>
      <dgm:t>
        <a:bodyPr/>
        <a:lstStyle/>
        <a:p>
          <a:endParaRPr lang="en-US"/>
        </a:p>
      </dgm:t>
    </dgm:pt>
    <dgm:pt modelId="{82B9DF3E-A1A9-4AA4-AD5C-D588F353534C}">
      <dgm:prSet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/>
            <a:t>5. Marketing Strategy – 4Ps Overview</a:t>
          </a:r>
        </a:p>
      </dgm:t>
    </dgm:pt>
    <dgm:pt modelId="{849C05CC-6A3E-4B93-896C-FF7186AA1A51}" type="parTrans" cxnId="{6DFCDFC5-9734-4BF0-AA93-7E1B689C5C14}">
      <dgm:prSet/>
      <dgm:spPr/>
      <dgm:t>
        <a:bodyPr/>
        <a:lstStyle/>
        <a:p>
          <a:endParaRPr lang="en-US"/>
        </a:p>
      </dgm:t>
    </dgm:pt>
    <dgm:pt modelId="{E0F26D89-DFC4-4D7E-ACE9-DB93AF5FD0FD}" type="sibTrans" cxnId="{6DFCDFC5-9734-4BF0-AA93-7E1B689C5C14}">
      <dgm:prSet/>
      <dgm:spPr/>
      <dgm:t>
        <a:bodyPr/>
        <a:lstStyle/>
        <a:p>
          <a:endParaRPr lang="en-US"/>
        </a:p>
      </dgm:t>
    </dgm:pt>
    <dgm:pt modelId="{30CECB7B-6054-413F-AF55-D0D875738338}">
      <dgm:prSet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/>
            <a:t>6. Digital Marketing Strategy</a:t>
          </a:r>
        </a:p>
      </dgm:t>
    </dgm:pt>
    <dgm:pt modelId="{6748AA03-3855-40A7-ABBF-7B4AC3C61CD7}" type="parTrans" cxnId="{B5E64453-1FB9-4531-BE80-44377C47EBEC}">
      <dgm:prSet/>
      <dgm:spPr/>
      <dgm:t>
        <a:bodyPr/>
        <a:lstStyle/>
        <a:p>
          <a:endParaRPr lang="en-US"/>
        </a:p>
      </dgm:t>
    </dgm:pt>
    <dgm:pt modelId="{3C27E794-8DC6-438F-AE7A-30E503EBDE7D}" type="sibTrans" cxnId="{B5E64453-1FB9-4531-BE80-44377C47EBEC}">
      <dgm:prSet/>
      <dgm:spPr/>
      <dgm:t>
        <a:bodyPr/>
        <a:lstStyle/>
        <a:p>
          <a:endParaRPr lang="en-US"/>
        </a:p>
      </dgm:t>
    </dgm:pt>
    <dgm:pt modelId="{0426AB4E-313E-492A-AE2C-FBEF86593F3E}">
      <dgm:prSet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/>
            <a:t>7. Legal Structure &amp; Organisation</a:t>
          </a:r>
        </a:p>
      </dgm:t>
    </dgm:pt>
    <dgm:pt modelId="{A98CC7B2-FADD-4D3C-AF03-DCE33A815C8D}" type="parTrans" cxnId="{9EE70E32-5840-4EDD-B085-E9FB5A106B4E}">
      <dgm:prSet/>
      <dgm:spPr/>
      <dgm:t>
        <a:bodyPr/>
        <a:lstStyle/>
        <a:p>
          <a:endParaRPr lang="en-US"/>
        </a:p>
      </dgm:t>
    </dgm:pt>
    <dgm:pt modelId="{ED3A38FB-EE41-4CAA-968E-25BCB7E66BFF}" type="sibTrans" cxnId="{9EE70E32-5840-4EDD-B085-E9FB5A106B4E}">
      <dgm:prSet/>
      <dgm:spPr/>
      <dgm:t>
        <a:bodyPr/>
        <a:lstStyle/>
        <a:p>
          <a:endParaRPr lang="en-US"/>
        </a:p>
      </dgm:t>
    </dgm:pt>
    <dgm:pt modelId="{0DB157E3-9337-4E4F-BB29-5C353AFF5BF1}">
      <dgm:prSet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/>
            <a:t>8. Startup Costs Breakdown</a:t>
          </a:r>
        </a:p>
      </dgm:t>
    </dgm:pt>
    <dgm:pt modelId="{DBB6CCF9-B83F-4934-8DD1-67FE7D12A61F}" type="parTrans" cxnId="{F2D46F20-67F1-4DDF-85F5-34E7AC8A6511}">
      <dgm:prSet/>
      <dgm:spPr/>
      <dgm:t>
        <a:bodyPr/>
        <a:lstStyle/>
        <a:p>
          <a:endParaRPr lang="en-US"/>
        </a:p>
      </dgm:t>
    </dgm:pt>
    <dgm:pt modelId="{ACAFC1AC-3CEC-4F41-9782-385FB677C271}" type="sibTrans" cxnId="{F2D46F20-67F1-4DDF-85F5-34E7AC8A6511}">
      <dgm:prSet/>
      <dgm:spPr/>
      <dgm:t>
        <a:bodyPr/>
        <a:lstStyle/>
        <a:p>
          <a:endParaRPr lang="en-US"/>
        </a:p>
      </dgm:t>
    </dgm:pt>
    <dgm:pt modelId="{C61C9F1F-AC28-4485-B87E-BE3F55AC6A33}">
      <dgm:prSet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/>
            <a:t>9. </a:t>
          </a:r>
          <a:r>
            <a:rPr lang="en-US" b="0" dirty="0"/>
            <a:t>Closing Summary &amp; Future Outlook</a:t>
          </a:r>
        </a:p>
      </dgm:t>
    </dgm:pt>
    <dgm:pt modelId="{A02DF8B4-772F-4AA9-B880-BA8882B387AC}" type="parTrans" cxnId="{80B75176-3997-4183-AD4E-5E7646FB9B8C}">
      <dgm:prSet/>
      <dgm:spPr/>
      <dgm:t>
        <a:bodyPr/>
        <a:lstStyle/>
        <a:p>
          <a:endParaRPr lang="en-US"/>
        </a:p>
      </dgm:t>
    </dgm:pt>
    <dgm:pt modelId="{CB8D47AE-A416-445D-B003-3598AC257C68}" type="sibTrans" cxnId="{80B75176-3997-4183-AD4E-5E7646FB9B8C}">
      <dgm:prSet/>
      <dgm:spPr/>
      <dgm:t>
        <a:bodyPr/>
        <a:lstStyle/>
        <a:p>
          <a:endParaRPr lang="en-US"/>
        </a:p>
      </dgm:t>
    </dgm:pt>
    <dgm:pt modelId="{AE2CC152-8A96-42FF-9697-1A28492B9083}" type="pres">
      <dgm:prSet presAssocID="{945FE94E-9333-4DFF-AFE9-3EB837393C2B}" presName="Name0" presStyleCnt="0">
        <dgm:presLayoutVars>
          <dgm:dir/>
        </dgm:presLayoutVars>
      </dgm:prSet>
      <dgm:spPr/>
    </dgm:pt>
    <dgm:pt modelId="{D5BE72AC-37A0-404F-AB6A-71705FD742B6}" type="pres">
      <dgm:prSet presAssocID="{88D0362C-62AF-4DDE-9250-3F112FE25BE7}" presName="noChildren" presStyleCnt="0"/>
      <dgm:spPr/>
    </dgm:pt>
    <dgm:pt modelId="{1F77FD8F-B3C6-4314-82D6-FDFA0A9545E6}" type="pres">
      <dgm:prSet presAssocID="{88D0362C-62AF-4DDE-9250-3F112FE25BE7}" presName="gap" presStyleCnt="0"/>
      <dgm:spPr/>
    </dgm:pt>
    <dgm:pt modelId="{A6893167-46E8-43CB-B92F-818D18AC9399}" type="pres">
      <dgm:prSet presAssocID="{88D0362C-62AF-4DDE-9250-3F112FE25BE7}" presName="medCircle2" presStyleLbl="vennNode1" presStyleIdx="0" presStyleCnt="9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</dgm:pt>
    <dgm:pt modelId="{3880E511-CCD9-4DAB-B304-C6FCCD243BC8}" type="pres">
      <dgm:prSet presAssocID="{88D0362C-62AF-4DDE-9250-3F112FE25BE7}" presName="txLvlOnly1" presStyleLbl="revTx" presStyleIdx="0" presStyleCnt="9"/>
      <dgm:spPr/>
    </dgm:pt>
    <dgm:pt modelId="{9C9C7ADC-EA5A-4515-A8B3-4D0215EF1A38}" type="pres">
      <dgm:prSet presAssocID="{482520B0-30EE-401D-8AD0-D765AE0AD365}" presName="noChildren" presStyleCnt="0"/>
      <dgm:spPr/>
    </dgm:pt>
    <dgm:pt modelId="{25F552BD-A16F-4ED2-9A53-985AF167AEE3}" type="pres">
      <dgm:prSet presAssocID="{482520B0-30EE-401D-8AD0-D765AE0AD365}" presName="gap" presStyleCnt="0"/>
      <dgm:spPr/>
    </dgm:pt>
    <dgm:pt modelId="{7880BB05-4608-4E71-89A2-02D0FDCAA554}" type="pres">
      <dgm:prSet presAssocID="{482520B0-30EE-401D-8AD0-D765AE0AD365}" presName="medCircle2" presStyleLbl="vennNode1" presStyleIdx="1" presStyleCnt="9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</dgm:pt>
    <dgm:pt modelId="{77D630B8-C8E0-4C6B-BC61-63A62645B481}" type="pres">
      <dgm:prSet presAssocID="{482520B0-30EE-401D-8AD0-D765AE0AD365}" presName="txLvlOnly1" presStyleLbl="revTx" presStyleIdx="1" presStyleCnt="9"/>
      <dgm:spPr/>
    </dgm:pt>
    <dgm:pt modelId="{3538254E-08EC-475A-85A5-EC702F83FF4F}" type="pres">
      <dgm:prSet presAssocID="{7EB6D703-A84C-4881-BE23-86C0DA59B09F}" presName="noChildren" presStyleCnt="0"/>
      <dgm:spPr/>
    </dgm:pt>
    <dgm:pt modelId="{88443508-E816-43C6-AD5C-022C4B20CC9F}" type="pres">
      <dgm:prSet presAssocID="{7EB6D703-A84C-4881-BE23-86C0DA59B09F}" presName="gap" presStyleCnt="0"/>
      <dgm:spPr/>
    </dgm:pt>
    <dgm:pt modelId="{65BD54EA-E086-497A-9293-E983CCC6529B}" type="pres">
      <dgm:prSet presAssocID="{7EB6D703-A84C-4881-BE23-86C0DA59B09F}" presName="medCircle2" presStyleLbl="vennNode1" presStyleIdx="2" presStyleCnt="9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</dgm:pt>
    <dgm:pt modelId="{6ECEE8C7-8F6D-4ECF-958C-808B73D53C41}" type="pres">
      <dgm:prSet presAssocID="{7EB6D703-A84C-4881-BE23-86C0DA59B09F}" presName="txLvlOnly1" presStyleLbl="revTx" presStyleIdx="2" presStyleCnt="9"/>
      <dgm:spPr/>
    </dgm:pt>
    <dgm:pt modelId="{9B1E6245-7AD7-4169-97BB-C92E8DBE872E}" type="pres">
      <dgm:prSet presAssocID="{AD89170D-E57F-441F-A58E-29FBF7B66CD3}" presName="noChildren" presStyleCnt="0"/>
      <dgm:spPr/>
    </dgm:pt>
    <dgm:pt modelId="{4BB3EB88-6670-406D-9857-19067DA69F6B}" type="pres">
      <dgm:prSet presAssocID="{AD89170D-E57F-441F-A58E-29FBF7B66CD3}" presName="gap" presStyleCnt="0"/>
      <dgm:spPr/>
    </dgm:pt>
    <dgm:pt modelId="{162621CD-5885-4B4D-B0B8-1956BD8FCF8C}" type="pres">
      <dgm:prSet presAssocID="{AD89170D-E57F-441F-A58E-29FBF7B66CD3}" presName="medCircle2" presStyleLbl="vennNode1" presStyleIdx="3" presStyleCnt="9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</dgm:pt>
    <dgm:pt modelId="{EDE2931C-56D1-4DB5-8FFF-A820F46C48B7}" type="pres">
      <dgm:prSet presAssocID="{AD89170D-E57F-441F-A58E-29FBF7B66CD3}" presName="txLvlOnly1" presStyleLbl="revTx" presStyleIdx="3" presStyleCnt="9"/>
      <dgm:spPr/>
    </dgm:pt>
    <dgm:pt modelId="{5CA5B72E-FAD1-4958-92B4-A058D2624F7E}" type="pres">
      <dgm:prSet presAssocID="{82B9DF3E-A1A9-4AA4-AD5C-D588F353534C}" presName="noChildren" presStyleCnt="0"/>
      <dgm:spPr/>
    </dgm:pt>
    <dgm:pt modelId="{E60CE868-B73E-408E-A5E2-75692C377FD2}" type="pres">
      <dgm:prSet presAssocID="{82B9DF3E-A1A9-4AA4-AD5C-D588F353534C}" presName="gap" presStyleCnt="0"/>
      <dgm:spPr/>
    </dgm:pt>
    <dgm:pt modelId="{5E7076AE-3C3C-4544-B873-76E907D75848}" type="pres">
      <dgm:prSet presAssocID="{82B9DF3E-A1A9-4AA4-AD5C-D588F353534C}" presName="medCircle2" presStyleLbl="vennNode1" presStyleIdx="4" presStyleCnt="9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</dgm:pt>
    <dgm:pt modelId="{B2377C3C-CA37-4EA0-A1F6-3C4F85F75C39}" type="pres">
      <dgm:prSet presAssocID="{82B9DF3E-A1A9-4AA4-AD5C-D588F353534C}" presName="txLvlOnly1" presStyleLbl="revTx" presStyleIdx="4" presStyleCnt="9"/>
      <dgm:spPr/>
    </dgm:pt>
    <dgm:pt modelId="{C5E14F84-ED50-4C88-B49B-233550A6AD46}" type="pres">
      <dgm:prSet presAssocID="{30CECB7B-6054-413F-AF55-D0D875738338}" presName="noChildren" presStyleCnt="0"/>
      <dgm:spPr/>
    </dgm:pt>
    <dgm:pt modelId="{3365CC89-9984-45F2-BE18-75582F9937CB}" type="pres">
      <dgm:prSet presAssocID="{30CECB7B-6054-413F-AF55-D0D875738338}" presName="gap" presStyleCnt="0"/>
      <dgm:spPr/>
    </dgm:pt>
    <dgm:pt modelId="{DBADEB0A-02B5-4F83-856A-E1AAAD05D3C2}" type="pres">
      <dgm:prSet presAssocID="{30CECB7B-6054-413F-AF55-D0D875738338}" presName="medCircle2" presStyleLbl="vennNode1" presStyleIdx="5" presStyleCnt="9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</dgm:pt>
    <dgm:pt modelId="{086B7339-5D31-4719-AB0D-3638F2F62543}" type="pres">
      <dgm:prSet presAssocID="{30CECB7B-6054-413F-AF55-D0D875738338}" presName="txLvlOnly1" presStyleLbl="revTx" presStyleIdx="5" presStyleCnt="9"/>
      <dgm:spPr/>
    </dgm:pt>
    <dgm:pt modelId="{F86F0E73-91E1-446F-AB4D-3F3F875362F4}" type="pres">
      <dgm:prSet presAssocID="{0426AB4E-313E-492A-AE2C-FBEF86593F3E}" presName="noChildren" presStyleCnt="0"/>
      <dgm:spPr/>
    </dgm:pt>
    <dgm:pt modelId="{0488C4A3-D30D-43EE-82F8-D99819D7319D}" type="pres">
      <dgm:prSet presAssocID="{0426AB4E-313E-492A-AE2C-FBEF86593F3E}" presName="gap" presStyleCnt="0"/>
      <dgm:spPr/>
    </dgm:pt>
    <dgm:pt modelId="{386FD179-1F27-430F-A366-410C1650E57E}" type="pres">
      <dgm:prSet presAssocID="{0426AB4E-313E-492A-AE2C-FBEF86593F3E}" presName="medCircle2" presStyleLbl="vennNode1" presStyleIdx="6" presStyleCnt="9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</dgm:pt>
    <dgm:pt modelId="{FD9A0E07-2503-4A56-A95D-CD5760971329}" type="pres">
      <dgm:prSet presAssocID="{0426AB4E-313E-492A-AE2C-FBEF86593F3E}" presName="txLvlOnly1" presStyleLbl="revTx" presStyleIdx="6" presStyleCnt="9"/>
      <dgm:spPr/>
    </dgm:pt>
    <dgm:pt modelId="{0CDC9751-3A71-42DC-9614-6CD029D1D931}" type="pres">
      <dgm:prSet presAssocID="{0DB157E3-9337-4E4F-BB29-5C353AFF5BF1}" presName="noChildren" presStyleCnt="0"/>
      <dgm:spPr/>
    </dgm:pt>
    <dgm:pt modelId="{D1F4F388-7446-4C9D-BFFB-B45FFD1F2A10}" type="pres">
      <dgm:prSet presAssocID="{0DB157E3-9337-4E4F-BB29-5C353AFF5BF1}" presName="gap" presStyleCnt="0"/>
      <dgm:spPr/>
    </dgm:pt>
    <dgm:pt modelId="{81434939-B3A8-4A35-87D1-2B4B6010339C}" type="pres">
      <dgm:prSet presAssocID="{0DB157E3-9337-4E4F-BB29-5C353AFF5BF1}" presName="medCircle2" presStyleLbl="vennNode1" presStyleIdx="7" presStyleCnt="9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</dgm:pt>
    <dgm:pt modelId="{969B42D1-7BAA-41A1-BC7F-D7A1673FDE1F}" type="pres">
      <dgm:prSet presAssocID="{0DB157E3-9337-4E4F-BB29-5C353AFF5BF1}" presName="txLvlOnly1" presStyleLbl="revTx" presStyleIdx="7" presStyleCnt="9"/>
      <dgm:spPr/>
    </dgm:pt>
    <dgm:pt modelId="{7E97DBA2-A101-4356-AB7F-65ED5AEBFA3E}" type="pres">
      <dgm:prSet presAssocID="{C61C9F1F-AC28-4485-B87E-BE3F55AC6A33}" presName="noChildren" presStyleCnt="0"/>
      <dgm:spPr/>
    </dgm:pt>
    <dgm:pt modelId="{9B8DF3F9-1643-4715-B949-D0F000698E52}" type="pres">
      <dgm:prSet presAssocID="{C61C9F1F-AC28-4485-B87E-BE3F55AC6A33}" presName="gap" presStyleCnt="0"/>
      <dgm:spPr/>
    </dgm:pt>
    <dgm:pt modelId="{B59CD184-CC11-4DBC-A979-3F87EC5FE666}" type="pres">
      <dgm:prSet presAssocID="{C61C9F1F-AC28-4485-B87E-BE3F55AC6A33}" presName="medCircle2" presStyleLbl="vennNode1" presStyleIdx="8" presStyleCnt="9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/>
    </dgm:pt>
    <dgm:pt modelId="{C717B035-C840-476D-9CC2-42A3C789FC52}" type="pres">
      <dgm:prSet presAssocID="{C61C9F1F-AC28-4485-B87E-BE3F55AC6A33}" presName="txLvlOnly1" presStyleLbl="revTx" presStyleIdx="8" presStyleCnt="9"/>
      <dgm:spPr/>
    </dgm:pt>
  </dgm:ptLst>
  <dgm:cxnLst>
    <dgm:cxn modelId="{F2D46F20-67F1-4DDF-85F5-34E7AC8A6511}" srcId="{945FE94E-9333-4DFF-AFE9-3EB837393C2B}" destId="{0DB157E3-9337-4E4F-BB29-5C353AFF5BF1}" srcOrd="7" destOrd="0" parTransId="{DBB6CCF9-B83F-4934-8DD1-67FE7D12A61F}" sibTransId="{ACAFC1AC-3CEC-4F41-9782-385FB677C271}"/>
    <dgm:cxn modelId="{3EFD462E-A5A3-456D-AF75-E59D8F88FBF9}" type="presOf" srcId="{82B9DF3E-A1A9-4AA4-AD5C-D588F353534C}" destId="{B2377C3C-CA37-4EA0-A1F6-3C4F85F75C39}" srcOrd="0" destOrd="0" presId="urn:microsoft.com/office/officeart/2008/layout/VerticalCircleList"/>
    <dgm:cxn modelId="{9EE70E32-5840-4EDD-B085-E9FB5A106B4E}" srcId="{945FE94E-9333-4DFF-AFE9-3EB837393C2B}" destId="{0426AB4E-313E-492A-AE2C-FBEF86593F3E}" srcOrd="6" destOrd="0" parTransId="{A98CC7B2-FADD-4D3C-AF03-DCE33A815C8D}" sibTransId="{ED3A38FB-EE41-4CAA-968E-25BCB7E66BFF}"/>
    <dgm:cxn modelId="{C8E84D67-AEE8-454A-9813-BBEA9058C85D}" type="presOf" srcId="{30CECB7B-6054-413F-AF55-D0D875738338}" destId="{086B7339-5D31-4719-AB0D-3638F2F62543}" srcOrd="0" destOrd="0" presId="urn:microsoft.com/office/officeart/2008/layout/VerticalCircleList"/>
    <dgm:cxn modelId="{13596972-73DA-492F-B91F-1865823B79EF}" srcId="{945FE94E-9333-4DFF-AFE9-3EB837393C2B}" destId="{88D0362C-62AF-4DDE-9250-3F112FE25BE7}" srcOrd="0" destOrd="0" parTransId="{3F1C0F35-1E3B-425D-843B-0D358D796278}" sibTransId="{2646F2FE-ECCB-48B8-8A9C-C7C0AA50AF5C}"/>
    <dgm:cxn modelId="{D96AE452-EB74-4886-B721-039D4F666CC5}" type="presOf" srcId="{C61C9F1F-AC28-4485-B87E-BE3F55AC6A33}" destId="{C717B035-C840-476D-9CC2-42A3C789FC52}" srcOrd="0" destOrd="0" presId="urn:microsoft.com/office/officeart/2008/layout/VerticalCircleList"/>
    <dgm:cxn modelId="{B5E64453-1FB9-4531-BE80-44377C47EBEC}" srcId="{945FE94E-9333-4DFF-AFE9-3EB837393C2B}" destId="{30CECB7B-6054-413F-AF55-D0D875738338}" srcOrd="5" destOrd="0" parTransId="{6748AA03-3855-40A7-ABBF-7B4AC3C61CD7}" sibTransId="{3C27E794-8DC6-438F-AE7A-30E503EBDE7D}"/>
    <dgm:cxn modelId="{80B75176-3997-4183-AD4E-5E7646FB9B8C}" srcId="{945FE94E-9333-4DFF-AFE9-3EB837393C2B}" destId="{C61C9F1F-AC28-4485-B87E-BE3F55AC6A33}" srcOrd="8" destOrd="0" parTransId="{A02DF8B4-772F-4AA9-B880-BA8882B387AC}" sibTransId="{CB8D47AE-A416-445D-B003-3598AC257C68}"/>
    <dgm:cxn modelId="{4C18B277-CD89-4030-B3C8-20008CD9A5E3}" type="presOf" srcId="{0426AB4E-313E-492A-AE2C-FBEF86593F3E}" destId="{FD9A0E07-2503-4A56-A95D-CD5760971329}" srcOrd="0" destOrd="0" presId="urn:microsoft.com/office/officeart/2008/layout/VerticalCircleList"/>
    <dgm:cxn modelId="{12286C78-06FC-4152-A847-1CE867B24D0E}" type="presOf" srcId="{AD89170D-E57F-441F-A58E-29FBF7B66CD3}" destId="{EDE2931C-56D1-4DB5-8FFF-A820F46C48B7}" srcOrd="0" destOrd="0" presId="urn:microsoft.com/office/officeart/2008/layout/VerticalCircleList"/>
    <dgm:cxn modelId="{B8D6DF85-2991-4B6A-B126-34F3E4C2E869}" srcId="{945FE94E-9333-4DFF-AFE9-3EB837393C2B}" destId="{7EB6D703-A84C-4881-BE23-86C0DA59B09F}" srcOrd="2" destOrd="0" parTransId="{A72A8C48-BE4F-4DD1-98F5-B774F1E79B5E}" sibTransId="{9AFBADD8-1665-4DBD-A8C1-23622D69AA66}"/>
    <dgm:cxn modelId="{656796BC-7596-4B75-B2C8-ACA6A9A267C7}" type="presOf" srcId="{945FE94E-9333-4DFF-AFE9-3EB837393C2B}" destId="{AE2CC152-8A96-42FF-9697-1A28492B9083}" srcOrd="0" destOrd="0" presId="urn:microsoft.com/office/officeart/2008/layout/VerticalCircleList"/>
    <dgm:cxn modelId="{6DFCDFC5-9734-4BF0-AA93-7E1B689C5C14}" srcId="{945FE94E-9333-4DFF-AFE9-3EB837393C2B}" destId="{82B9DF3E-A1A9-4AA4-AD5C-D588F353534C}" srcOrd="4" destOrd="0" parTransId="{849C05CC-6A3E-4B93-896C-FF7186AA1A51}" sibTransId="{E0F26D89-DFC4-4D7E-ACE9-DB93AF5FD0FD}"/>
    <dgm:cxn modelId="{1C8812C8-392F-4C33-93E8-C142CB83A282}" srcId="{945FE94E-9333-4DFF-AFE9-3EB837393C2B}" destId="{482520B0-30EE-401D-8AD0-D765AE0AD365}" srcOrd="1" destOrd="0" parTransId="{CC658D7F-16F3-4D10-8E93-A8B4AE869863}" sibTransId="{45296EC0-55CE-4D86-A9EC-1118D8EB649D}"/>
    <dgm:cxn modelId="{F3D687DC-B219-4CC9-A42F-88C14028CACE}" type="presOf" srcId="{7EB6D703-A84C-4881-BE23-86C0DA59B09F}" destId="{6ECEE8C7-8F6D-4ECF-958C-808B73D53C41}" srcOrd="0" destOrd="0" presId="urn:microsoft.com/office/officeart/2008/layout/VerticalCircleList"/>
    <dgm:cxn modelId="{33B5FDDD-F6B8-42B2-852F-48ADFE120854}" srcId="{945FE94E-9333-4DFF-AFE9-3EB837393C2B}" destId="{AD89170D-E57F-441F-A58E-29FBF7B66CD3}" srcOrd="3" destOrd="0" parTransId="{126B0570-31E6-486F-8BE4-AD5625290053}" sibTransId="{73B28920-BF0E-4B17-BC65-3AA52DD93002}"/>
    <dgm:cxn modelId="{845348E1-80D2-4E0C-997B-58DB100CBB6D}" type="presOf" srcId="{482520B0-30EE-401D-8AD0-D765AE0AD365}" destId="{77D630B8-C8E0-4C6B-BC61-63A62645B481}" srcOrd="0" destOrd="0" presId="urn:microsoft.com/office/officeart/2008/layout/VerticalCircleList"/>
    <dgm:cxn modelId="{E65EF5EA-D4F3-40BA-875E-8D3159AE00B2}" type="presOf" srcId="{88D0362C-62AF-4DDE-9250-3F112FE25BE7}" destId="{3880E511-CCD9-4DAB-B304-C6FCCD243BC8}" srcOrd="0" destOrd="0" presId="urn:microsoft.com/office/officeart/2008/layout/VerticalCircleList"/>
    <dgm:cxn modelId="{6A5BF4EF-E752-4588-9CE9-23CC06A731E4}" type="presOf" srcId="{0DB157E3-9337-4E4F-BB29-5C353AFF5BF1}" destId="{969B42D1-7BAA-41A1-BC7F-D7A1673FDE1F}" srcOrd="0" destOrd="0" presId="urn:microsoft.com/office/officeart/2008/layout/VerticalCircleList"/>
    <dgm:cxn modelId="{98397E95-E713-4C94-BC3B-0F1B147EAAAF}" type="presParOf" srcId="{AE2CC152-8A96-42FF-9697-1A28492B9083}" destId="{D5BE72AC-37A0-404F-AB6A-71705FD742B6}" srcOrd="0" destOrd="0" presId="urn:microsoft.com/office/officeart/2008/layout/VerticalCircleList"/>
    <dgm:cxn modelId="{D998B8B5-29C0-4493-A7C6-66B1C0F7CA34}" type="presParOf" srcId="{D5BE72AC-37A0-404F-AB6A-71705FD742B6}" destId="{1F77FD8F-B3C6-4314-82D6-FDFA0A9545E6}" srcOrd="0" destOrd="0" presId="urn:microsoft.com/office/officeart/2008/layout/VerticalCircleList"/>
    <dgm:cxn modelId="{62A9A6E1-0D96-4813-BBAB-D70CBC8358F4}" type="presParOf" srcId="{D5BE72AC-37A0-404F-AB6A-71705FD742B6}" destId="{A6893167-46E8-43CB-B92F-818D18AC9399}" srcOrd="1" destOrd="0" presId="urn:microsoft.com/office/officeart/2008/layout/VerticalCircleList"/>
    <dgm:cxn modelId="{BD371857-969D-468C-977A-6DF0DB63A9F8}" type="presParOf" srcId="{D5BE72AC-37A0-404F-AB6A-71705FD742B6}" destId="{3880E511-CCD9-4DAB-B304-C6FCCD243BC8}" srcOrd="2" destOrd="0" presId="urn:microsoft.com/office/officeart/2008/layout/VerticalCircleList"/>
    <dgm:cxn modelId="{DD9D5A1B-11AE-420F-B717-C535DA4F5C53}" type="presParOf" srcId="{AE2CC152-8A96-42FF-9697-1A28492B9083}" destId="{9C9C7ADC-EA5A-4515-A8B3-4D0215EF1A38}" srcOrd="1" destOrd="0" presId="urn:microsoft.com/office/officeart/2008/layout/VerticalCircleList"/>
    <dgm:cxn modelId="{641AEC7E-4BCA-4623-992F-072557D00492}" type="presParOf" srcId="{9C9C7ADC-EA5A-4515-A8B3-4D0215EF1A38}" destId="{25F552BD-A16F-4ED2-9A53-985AF167AEE3}" srcOrd="0" destOrd="0" presId="urn:microsoft.com/office/officeart/2008/layout/VerticalCircleList"/>
    <dgm:cxn modelId="{6A0277FC-EFDB-4EDB-8D73-90B93F76B5FA}" type="presParOf" srcId="{9C9C7ADC-EA5A-4515-A8B3-4D0215EF1A38}" destId="{7880BB05-4608-4E71-89A2-02D0FDCAA554}" srcOrd="1" destOrd="0" presId="urn:microsoft.com/office/officeart/2008/layout/VerticalCircleList"/>
    <dgm:cxn modelId="{F380BE58-B174-47F1-8BC5-5CC302232623}" type="presParOf" srcId="{9C9C7ADC-EA5A-4515-A8B3-4D0215EF1A38}" destId="{77D630B8-C8E0-4C6B-BC61-63A62645B481}" srcOrd="2" destOrd="0" presId="urn:microsoft.com/office/officeart/2008/layout/VerticalCircleList"/>
    <dgm:cxn modelId="{70DBB30D-6240-4094-AF65-D11737CFBB04}" type="presParOf" srcId="{AE2CC152-8A96-42FF-9697-1A28492B9083}" destId="{3538254E-08EC-475A-85A5-EC702F83FF4F}" srcOrd="2" destOrd="0" presId="urn:microsoft.com/office/officeart/2008/layout/VerticalCircleList"/>
    <dgm:cxn modelId="{883E1A7B-5D63-498B-8312-20784E363544}" type="presParOf" srcId="{3538254E-08EC-475A-85A5-EC702F83FF4F}" destId="{88443508-E816-43C6-AD5C-022C4B20CC9F}" srcOrd="0" destOrd="0" presId="urn:microsoft.com/office/officeart/2008/layout/VerticalCircleList"/>
    <dgm:cxn modelId="{39146B0A-0BE3-4D27-9D2F-0A92B053BA8E}" type="presParOf" srcId="{3538254E-08EC-475A-85A5-EC702F83FF4F}" destId="{65BD54EA-E086-497A-9293-E983CCC6529B}" srcOrd="1" destOrd="0" presId="urn:microsoft.com/office/officeart/2008/layout/VerticalCircleList"/>
    <dgm:cxn modelId="{1924DF34-0D81-4B3C-994B-08ED5109C6DC}" type="presParOf" srcId="{3538254E-08EC-475A-85A5-EC702F83FF4F}" destId="{6ECEE8C7-8F6D-4ECF-958C-808B73D53C41}" srcOrd="2" destOrd="0" presId="urn:microsoft.com/office/officeart/2008/layout/VerticalCircleList"/>
    <dgm:cxn modelId="{5C5BB30C-AD23-418D-84E7-DF7999A8C1D1}" type="presParOf" srcId="{AE2CC152-8A96-42FF-9697-1A28492B9083}" destId="{9B1E6245-7AD7-4169-97BB-C92E8DBE872E}" srcOrd="3" destOrd="0" presId="urn:microsoft.com/office/officeart/2008/layout/VerticalCircleList"/>
    <dgm:cxn modelId="{9DCAC625-798E-4CB5-A6CB-4A8106C15790}" type="presParOf" srcId="{9B1E6245-7AD7-4169-97BB-C92E8DBE872E}" destId="{4BB3EB88-6670-406D-9857-19067DA69F6B}" srcOrd="0" destOrd="0" presId="urn:microsoft.com/office/officeart/2008/layout/VerticalCircleList"/>
    <dgm:cxn modelId="{2CC0A313-3BA8-4908-8B26-CDB68FEC6546}" type="presParOf" srcId="{9B1E6245-7AD7-4169-97BB-C92E8DBE872E}" destId="{162621CD-5885-4B4D-B0B8-1956BD8FCF8C}" srcOrd="1" destOrd="0" presId="urn:microsoft.com/office/officeart/2008/layout/VerticalCircleList"/>
    <dgm:cxn modelId="{065182C0-7620-4DAE-9CA0-B7A6516B1C88}" type="presParOf" srcId="{9B1E6245-7AD7-4169-97BB-C92E8DBE872E}" destId="{EDE2931C-56D1-4DB5-8FFF-A820F46C48B7}" srcOrd="2" destOrd="0" presId="urn:microsoft.com/office/officeart/2008/layout/VerticalCircleList"/>
    <dgm:cxn modelId="{22FD3F35-8CC4-4EBE-A194-3C09D3E91416}" type="presParOf" srcId="{AE2CC152-8A96-42FF-9697-1A28492B9083}" destId="{5CA5B72E-FAD1-4958-92B4-A058D2624F7E}" srcOrd="4" destOrd="0" presId="urn:microsoft.com/office/officeart/2008/layout/VerticalCircleList"/>
    <dgm:cxn modelId="{92202E0A-0A9F-483A-A61B-2A421DC36192}" type="presParOf" srcId="{5CA5B72E-FAD1-4958-92B4-A058D2624F7E}" destId="{E60CE868-B73E-408E-A5E2-75692C377FD2}" srcOrd="0" destOrd="0" presId="urn:microsoft.com/office/officeart/2008/layout/VerticalCircleList"/>
    <dgm:cxn modelId="{299DFD02-6824-4484-9E84-A17B5AE5DD05}" type="presParOf" srcId="{5CA5B72E-FAD1-4958-92B4-A058D2624F7E}" destId="{5E7076AE-3C3C-4544-B873-76E907D75848}" srcOrd="1" destOrd="0" presId="urn:microsoft.com/office/officeart/2008/layout/VerticalCircleList"/>
    <dgm:cxn modelId="{39B40AD9-FBFA-4674-9F51-AE7264C69D7C}" type="presParOf" srcId="{5CA5B72E-FAD1-4958-92B4-A058D2624F7E}" destId="{B2377C3C-CA37-4EA0-A1F6-3C4F85F75C39}" srcOrd="2" destOrd="0" presId="urn:microsoft.com/office/officeart/2008/layout/VerticalCircleList"/>
    <dgm:cxn modelId="{BC76DAA5-4C14-4755-9E80-61C1501D10C9}" type="presParOf" srcId="{AE2CC152-8A96-42FF-9697-1A28492B9083}" destId="{C5E14F84-ED50-4C88-B49B-233550A6AD46}" srcOrd="5" destOrd="0" presId="urn:microsoft.com/office/officeart/2008/layout/VerticalCircleList"/>
    <dgm:cxn modelId="{97D8F509-1824-4E9E-AA72-16181184B2DC}" type="presParOf" srcId="{C5E14F84-ED50-4C88-B49B-233550A6AD46}" destId="{3365CC89-9984-45F2-BE18-75582F9937CB}" srcOrd="0" destOrd="0" presId="urn:microsoft.com/office/officeart/2008/layout/VerticalCircleList"/>
    <dgm:cxn modelId="{969A6309-C528-4AC5-81C2-021CE18D3F58}" type="presParOf" srcId="{C5E14F84-ED50-4C88-B49B-233550A6AD46}" destId="{DBADEB0A-02B5-4F83-856A-E1AAAD05D3C2}" srcOrd="1" destOrd="0" presId="urn:microsoft.com/office/officeart/2008/layout/VerticalCircleList"/>
    <dgm:cxn modelId="{BAEED7D5-B680-4C3C-BF07-47876454A5F4}" type="presParOf" srcId="{C5E14F84-ED50-4C88-B49B-233550A6AD46}" destId="{086B7339-5D31-4719-AB0D-3638F2F62543}" srcOrd="2" destOrd="0" presId="urn:microsoft.com/office/officeart/2008/layout/VerticalCircleList"/>
    <dgm:cxn modelId="{7DE2D2F0-B6DA-4169-90AA-AD8FD4F0ECDE}" type="presParOf" srcId="{AE2CC152-8A96-42FF-9697-1A28492B9083}" destId="{F86F0E73-91E1-446F-AB4D-3F3F875362F4}" srcOrd="6" destOrd="0" presId="urn:microsoft.com/office/officeart/2008/layout/VerticalCircleList"/>
    <dgm:cxn modelId="{96DAF076-5AB0-4A80-997D-75C12F49E996}" type="presParOf" srcId="{F86F0E73-91E1-446F-AB4D-3F3F875362F4}" destId="{0488C4A3-D30D-43EE-82F8-D99819D7319D}" srcOrd="0" destOrd="0" presId="urn:microsoft.com/office/officeart/2008/layout/VerticalCircleList"/>
    <dgm:cxn modelId="{D742D1F9-4306-4A2E-BEEF-6E5176315928}" type="presParOf" srcId="{F86F0E73-91E1-446F-AB4D-3F3F875362F4}" destId="{386FD179-1F27-430F-A366-410C1650E57E}" srcOrd="1" destOrd="0" presId="urn:microsoft.com/office/officeart/2008/layout/VerticalCircleList"/>
    <dgm:cxn modelId="{AAF95520-5D48-4D42-A89F-5C676FD64782}" type="presParOf" srcId="{F86F0E73-91E1-446F-AB4D-3F3F875362F4}" destId="{FD9A0E07-2503-4A56-A95D-CD5760971329}" srcOrd="2" destOrd="0" presId="urn:microsoft.com/office/officeart/2008/layout/VerticalCircleList"/>
    <dgm:cxn modelId="{638B7B66-7A53-4117-A080-28A9EBCBBE3F}" type="presParOf" srcId="{AE2CC152-8A96-42FF-9697-1A28492B9083}" destId="{0CDC9751-3A71-42DC-9614-6CD029D1D931}" srcOrd="7" destOrd="0" presId="urn:microsoft.com/office/officeart/2008/layout/VerticalCircleList"/>
    <dgm:cxn modelId="{A29B8208-CE48-4A26-A615-CA01A4B445F2}" type="presParOf" srcId="{0CDC9751-3A71-42DC-9614-6CD029D1D931}" destId="{D1F4F388-7446-4C9D-BFFB-B45FFD1F2A10}" srcOrd="0" destOrd="0" presId="urn:microsoft.com/office/officeart/2008/layout/VerticalCircleList"/>
    <dgm:cxn modelId="{1DBC4D1D-211C-42BA-B554-39AED96F9422}" type="presParOf" srcId="{0CDC9751-3A71-42DC-9614-6CD029D1D931}" destId="{81434939-B3A8-4A35-87D1-2B4B6010339C}" srcOrd="1" destOrd="0" presId="urn:microsoft.com/office/officeart/2008/layout/VerticalCircleList"/>
    <dgm:cxn modelId="{53758CE1-5391-43A8-B49A-3E505E65122A}" type="presParOf" srcId="{0CDC9751-3A71-42DC-9614-6CD029D1D931}" destId="{969B42D1-7BAA-41A1-BC7F-D7A1673FDE1F}" srcOrd="2" destOrd="0" presId="urn:microsoft.com/office/officeart/2008/layout/VerticalCircleList"/>
    <dgm:cxn modelId="{59EC151E-9758-427A-A42E-2BF18110ED4A}" type="presParOf" srcId="{AE2CC152-8A96-42FF-9697-1A28492B9083}" destId="{7E97DBA2-A101-4356-AB7F-65ED5AEBFA3E}" srcOrd="8" destOrd="0" presId="urn:microsoft.com/office/officeart/2008/layout/VerticalCircleList"/>
    <dgm:cxn modelId="{F942E483-C1AF-4E3B-9140-75D34781BBEF}" type="presParOf" srcId="{7E97DBA2-A101-4356-AB7F-65ED5AEBFA3E}" destId="{9B8DF3F9-1643-4715-B949-D0F000698E52}" srcOrd="0" destOrd="0" presId="urn:microsoft.com/office/officeart/2008/layout/VerticalCircleList"/>
    <dgm:cxn modelId="{A6F75A02-E925-49FE-95B2-E439E4A6B0C9}" type="presParOf" srcId="{7E97DBA2-A101-4356-AB7F-65ED5AEBFA3E}" destId="{B59CD184-CC11-4DBC-A979-3F87EC5FE666}" srcOrd="1" destOrd="0" presId="urn:microsoft.com/office/officeart/2008/layout/VerticalCircleList"/>
    <dgm:cxn modelId="{79B2995E-B0D2-4C0B-B678-33ECE53A590E}" type="presParOf" srcId="{7E97DBA2-A101-4356-AB7F-65ED5AEBFA3E}" destId="{C717B035-C840-476D-9CC2-42A3C789FC52}" srcOrd="2" destOrd="0" presId="urn:microsoft.com/office/officeart/2008/layout/Vertical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893167-46E8-43CB-B92F-818D18AC9399}">
      <dsp:nvSpPr>
        <dsp:cNvPr id="0" name=""/>
        <dsp:cNvSpPr/>
      </dsp:nvSpPr>
      <dsp:spPr>
        <a:xfrm>
          <a:off x="1429425" y="3181"/>
          <a:ext cx="610925" cy="610925"/>
        </a:xfrm>
        <a:prstGeom prst="ellipse">
          <a:avLst/>
        </a:prstGeom>
        <a:gradFill rotWithShape="1">
          <a:gsLst>
            <a:gs pos="0">
              <a:schemeClr val="accent1">
                <a:satMod val="103000"/>
                <a:lumMod val="102000"/>
                <a:tint val="94000"/>
              </a:schemeClr>
            </a:gs>
            <a:gs pos="50000">
              <a:schemeClr val="accent1">
                <a:satMod val="110000"/>
                <a:lumMod val="100000"/>
                <a:shade val="100000"/>
              </a:schemeClr>
            </a:gs>
            <a:gs pos="100000">
              <a:schemeClr val="accent1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</dsp:sp>
    <dsp:sp modelId="{3880E511-CCD9-4DAB-B304-C6FCCD243BC8}">
      <dsp:nvSpPr>
        <dsp:cNvPr id="0" name=""/>
        <dsp:cNvSpPr/>
      </dsp:nvSpPr>
      <dsp:spPr>
        <a:xfrm>
          <a:off x="1734887" y="3181"/>
          <a:ext cx="3259508" cy="610925"/>
        </a:xfrm>
        <a:prstGeom prst="rect">
          <a:avLst/>
        </a:prstGeom>
        <a:gradFill rotWithShape="1">
          <a:gsLst>
            <a:gs pos="0">
              <a:schemeClr val="accent1">
                <a:satMod val="103000"/>
                <a:lumMod val="102000"/>
                <a:tint val="94000"/>
              </a:schemeClr>
            </a:gs>
            <a:gs pos="50000">
              <a:schemeClr val="accent1">
                <a:satMod val="110000"/>
                <a:lumMod val="100000"/>
                <a:shade val="100000"/>
              </a:schemeClr>
            </a:gs>
            <a:gs pos="100000">
              <a:schemeClr val="accent1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1. Business Overview</a:t>
          </a:r>
        </a:p>
      </dsp:txBody>
      <dsp:txXfrm>
        <a:off x="1734887" y="3181"/>
        <a:ext cx="3259508" cy="610925"/>
      </dsp:txXfrm>
    </dsp:sp>
    <dsp:sp modelId="{7880BB05-4608-4E71-89A2-02D0FDCAA554}">
      <dsp:nvSpPr>
        <dsp:cNvPr id="0" name=""/>
        <dsp:cNvSpPr/>
      </dsp:nvSpPr>
      <dsp:spPr>
        <a:xfrm>
          <a:off x="1429425" y="614106"/>
          <a:ext cx="610925" cy="610925"/>
        </a:xfrm>
        <a:prstGeom prst="ellipse">
          <a:avLst/>
        </a:prstGeom>
        <a:gradFill rotWithShape="1">
          <a:gsLst>
            <a:gs pos="0">
              <a:schemeClr val="accent1">
                <a:satMod val="103000"/>
                <a:lumMod val="102000"/>
                <a:tint val="94000"/>
              </a:schemeClr>
            </a:gs>
            <a:gs pos="50000">
              <a:schemeClr val="accent1">
                <a:satMod val="110000"/>
                <a:lumMod val="100000"/>
                <a:shade val="100000"/>
              </a:schemeClr>
            </a:gs>
            <a:gs pos="100000">
              <a:schemeClr val="accent1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</dsp:sp>
    <dsp:sp modelId="{77D630B8-C8E0-4C6B-BC61-63A62645B481}">
      <dsp:nvSpPr>
        <dsp:cNvPr id="0" name=""/>
        <dsp:cNvSpPr/>
      </dsp:nvSpPr>
      <dsp:spPr>
        <a:xfrm>
          <a:off x="1734887" y="614106"/>
          <a:ext cx="3259508" cy="610925"/>
        </a:xfrm>
        <a:prstGeom prst="rect">
          <a:avLst/>
        </a:prstGeom>
        <a:gradFill rotWithShape="1">
          <a:gsLst>
            <a:gs pos="0">
              <a:schemeClr val="accent1">
                <a:satMod val="103000"/>
                <a:lumMod val="102000"/>
                <a:tint val="94000"/>
              </a:schemeClr>
            </a:gs>
            <a:gs pos="50000">
              <a:schemeClr val="accent1">
                <a:satMod val="110000"/>
                <a:lumMod val="100000"/>
                <a:shade val="100000"/>
              </a:schemeClr>
            </a:gs>
            <a:gs pos="100000">
              <a:schemeClr val="accent1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2. Products &amp; Services</a:t>
          </a:r>
        </a:p>
      </dsp:txBody>
      <dsp:txXfrm>
        <a:off x="1734887" y="614106"/>
        <a:ext cx="3259508" cy="610925"/>
      </dsp:txXfrm>
    </dsp:sp>
    <dsp:sp modelId="{65BD54EA-E086-497A-9293-E983CCC6529B}">
      <dsp:nvSpPr>
        <dsp:cNvPr id="0" name=""/>
        <dsp:cNvSpPr/>
      </dsp:nvSpPr>
      <dsp:spPr>
        <a:xfrm>
          <a:off x="1429425" y="1225031"/>
          <a:ext cx="610925" cy="610925"/>
        </a:xfrm>
        <a:prstGeom prst="ellipse">
          <a:avLst/>
        </a:prstGeom>
        <a:gradFill rotWithShape="1">
          <a:gsLst>
            <a:gs pos="0">
              <a:schemeClr val="accent1">
                <a:satMod val="103000"/>
                <a:lumMod val="102000"/>
                <a:tint val="94000"/>
              </a:schemeClr>
            </a:gs>
            <a:gs pos="50000">
              <a:schemeClr val="accent1">
                <a:satMod val="110000"/>
                <a:lumMod val="100000"/>
                <a:shade val="100000"/>
              </a:schemeClr>
            </a:gs>
            <a:gs pos="100000">
              <a:schemeClr val="accent1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</dsp:sp>
    <dsp:sp modelId="{6ECEE8C7-8F6D-4ECF-958C-808B73D53C41}">
      <dsp:nvSpPr>
        <dsp:cNvPr id="0" name=""/>
        <dsp:cNvSpPr/>
      </dsp:nvSpPr>
      <dsp:spPr>
        <a:xfrm>
          <a:off x="1734887" y="1225031"/>
          <a:ext cx="3259508" cy="610925"/>
        </a:xfrm>
        <a:prstGeom prst="rect">
          <a:avLst/>
        </a:prstGeom>
        <a:gradFill rotWithShape="1">
          <a:gsLst>
            <a:gs pos="0">
              <a:schemeClr val="accent1">
                <a:satMod val="103000"/>
                <a:lumMod val="102000"/>
                <a:tint val="94000"/>
              </a:schemeClr>
            </a:gs>
            <a:gs pos="50000">
              <a:schemeClr val="accent1">
                <a:satMod val="110000"/>
                <a:lumMod val="100000"/>
                <a:shade val="100000"/>
              </a:schemeClr>
            </a:gs>
            <a:gs pos="100000">
              <a:schemeClr val="accent1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3. Market Research &amp; Customer Segments</a:t>
          </a:r>
        </a:p>
      </dsp:txBody>
      <dsp:txXfrm>
        <a:off x="1734887" y="1225031"/>
        <a:ext cx="3259508" cy="610925"/>
      </dsp:txXfrm>
    </dsp:sp>
    <dsp:sp modelId="{162621CD-5885-4B4D-B0B8-1956BD8FCF8C}">
      <dsp:nvSpPr>
        <dsp:cNvPr id="0" name=""/>
        <dsp:cNvSpPr/>
      </dsp:nvSpPr>
      <dsp:spPr>
        <a:xfrm>
          <a:off x="1429425" y="1835956"/>
          <a:ext cx="610925" cy="610925"/>
        </a:xfrm>
        <a:prstGeom prst="ellipse">
          <a:avLst/>
        </a:prstGeom>
        <a:gradFill rotWithShape="1">
          <a:gsLst>
            <a:gs pos="0">
              <a:schemeClr val="accent1">
                <a:satMod val="103000"/>
                <a:lumMod val="102000"/>
                <a:tint val="94000"/>
              </a:schemeClr>
            </a:gs>
            <a:gs pos="50000">
              <a:schemeClr val="accent1">
                <a:satMod val="110000"/>
                <a:lumMod val="100000"/>
                <a:shade val="100000"/>
              </a:schemeClr>
            </a:gs>
            <a:gs pos="100000">
              <a:schemeClr val="accent1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</dsp:sp>
    <dsp:sp modelId="{EDE2931C-56D1-4DB5-8FFF-A820F46C48B7}">
      <dsp:nvSpPr>
        <dsp:cNvPr id="0" name=""/>
        <dsp:cNvSpPr/>
      </dsp:nvSpPr>
      <dsp:spPr>
        <a:xfrm>
          <a:off x="1734887" y="1835956"/>
          <a:ext cx="3259508" cy="610925"/>
        </a:xfrm>
        <a:prstGeom prst="rect">
          <a:avLst/>
        </a:prstGeom>
        <a:gradFill rotWithShape="1">
          <a:gsLst>
            <a:gs pos="0">
              <a:schemeClr val="accent1">
                <a:satMod val="103000"/>
                <a:lumMod val="102000"/>
                <a:tint val="94000"/>
              </a:schemeClr>
            </a:gs>
            <a:gs pos="50000">
              <a:schemeClr val="accent1">
                <a:satMod val="110000"/>
                <a:lumMod val="100000"/>
                <a:shade val="100000"/>
              </a:schemeClr>
            </a:gs>
            <a:gs pos="100000">
              <a:schemeClr val="accent1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4. Porter’s Five Forces Analysis</a:t>
          </a:r>
        </a:p>
      </dsp:txBody>
      <dsp:txXfrm>
        <a:off x="1734887" y="1835956"/>
        <a:ext cx="3259508" cy="610925"/>
      </dsp:txXfrm>
    </dsp:sp>
    <dsp:sp modelId="{5E7076AE-3C3C-4544-B873-76E907D75848}">
      <dsp:nvSpPr>
        <dsp:cNvPr id="0" name=""/>
        <dsp:cNvSpPr/>
      </dsp:nvSpPr>
      <dsp:spPr>
        <a:xfrm>
          <a:off x="1429425" y="2446881"/>
          <a:ext cx="610925" cy="610925"/>
        </a:xfrm>
        <a:prstGeom prst="ellipse">
          <a:avLst/>
        </a:prstGeom>
        <a:gradFill rotWithShape="1">
          <a:gsLst>
            <a:gs pos="0">
              <a:schemeClr val="accent1">
                <a:satMod val="103000"/>
                <a:lumMod val="102000"/>
                <a:tint val="94000"/>
              </a:schemeClr>
            </a:gs>
            <a:gs pos="50000">
              <a:schemeClr val="accent1">
                <a:satMod val="110000"/>
                <a:lumMod val="100000"/>
                <a:shade val="100000"/>
              </a:schemeClr>
            </a:gs>
            <a:gs pos="100000">
              <a:schemeClr val="accent1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</dsp:sp>
    <dsp:sp modelId="{B2377C3C-CA37-4EA0-A1F6-3C4F85F75C39}">
      <dsp:nvSpPr>
        <dsp:cNvPr id="0" name=""/>
        <dsp:cNvSpPr/>
      </dsp:nvSpPr>
      <dsp:spPr>
        <a:xfrm>
          <a:off x="1734887" y="2446881"/>
          <a:ext cx="3259508" cy="610925"/>
        </a:xfrm>
        <a:prstGeom prst="rect">
          <a:avLst/>
        </a:prstGeom>
        <a:gradFill rotWithShape="1">
          <a:gsLst>
            <a:gs pos="0">
              <a:schemeClr val="accent1">
                <a:satMod val="103000"/>
                <a:lumMod val="102000"/>
                <a:tint val="94000"/>
              </a:schemeClr>
            </a:gs>
            <a:gs pos="50000">
              <a:schemeClr val="accent1">
                <a:satMod val="110000"/>
                <a:lumMod val="100000"/>
                <a:shade val="100000"/>
              </a:schemeClr>
            </a:gs>
            <a:gs pos="100000">
              <a:schemeClr val="accent1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5. Marketing Strategy – 4Ps Overview</a:t>
          </a:r>
        </a:p>
      </dsp:txBody>
      <dsp:txXfrm>
        <a:off x="1734887" y="2446881"/>
        <a:ext cx="3259508" cy="610925"/>
      </dsp:txXfrm>
    </dsp:sp>
    <dsp:sp modelId="{DBADEB0A-02B5-4F83-856A-E1AAAD05D3C2}">
      <dsp:nvSpPr>
        <dsp:cNvPr id="0" name=""/>
        <dsp:cNvSpPr/>
      </dsp:nvSpPr>
      <dsp:spPr>
        <a:xfrm>
          <a:off x="1429425" y="3057806"/>
          <a:ext cx="610925" cy="610925"/>
        </a:xfrm>
        <a:prstGeom prst="ellipse">
          <a:avLst/>
        </a:prstGeom>
        <a:gradFill rotWithShape="1">
          <a:gsLst>
            <a:gs pos="0">
              <a:schemeClr val="accent1">
                <a:satMod val="103000"/>
                <a:lumMod val="102000"/>
                <a:tint val="94000"/>
              </a:schemeClr>
            </a:gs>
            <a:gs pos="50000">
              <a:schemeClr val="accent1">
                <a:satMod val="110000"/>
                <a:lumMod val="100000"/>
                <a:shade val="100000"/>
              </a:schemeClr>
            </a:gs>
            <a:gs pos="100000">
              <a:schemeClr val="accent1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</dsp:sp>
    <dsp:sp modelId="{086B7339-5D31-4719-AB0D-3638F2F62543}">
      <dsp:nvSpPr>
        <dsp:cNvPr id="0" name=""/>
        <dsp:cNvSpPr/>
      </dsp:nvSpPr>
      <dsp:spPr>
        <a:xfrm>
          <a:off x="1734887" y="3057806"/>
          <a:ext cx="3259508" cy="610925"/>
        </a:xfrm>
        <a:prstGeom prst="rect">
          <a:avLst/>
        </a:prstGeom>
        <a:gradFill rotWithShape="1">
          <a:gsLst>
            <a:gs pos="0">
              <a:schemeClr val="accent1">
                <a:satMod val="103000"/>
                <a:lumMod val="102000"/>
                <a:tint val="94000"/>
              </a:schemeClr>
            </a:gs>
            <a:gs pos="50000">
              <a:schemeClr val="accent1">
                <a:satMod val="110000"/>
                <a:lumMod val="100000"/>
                <a:shade val="100000"/>
              </a:schemeClr>
            </a:gs>
            <a:gs pos="100000">
              <a:schemeClr val="accent1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6. Digital Marketing Strategy</a:t>
          </a:r>
        </a:p>
      </dsp:txBody>
      <dsp:txXfrm>
        <a:off x="1734887" y="3057806"/>
        <a:ext cx="3259508" cy="610925"/>
      </dsp:txXfrm>
    </dsp:sp>
    <dsp:sp modelId="{386FD179-1F27-430F-A366-410C1650E57E}">
      <dsp:nvSpPr>
        <dsp:cNvPr id="0" name=""/>
        <dsp:cNvSpPr/>
      </dsp:nvSpPr>
      <dsp:spPr>
        <a:xfrm>
          <a:off x="1429425" y="3668731"/>
          <a:ext cx="610925" cy="610925"/>
        </a:xfrm>
        <a:prstGeom prst="ellipse">
          <a:avLst/>
        </a:prstGeom>
        <a:gradFill rotWithShape="1">
          <a:gsLst>
            <a:gs pos="0">
              <a:schemeClr val="accent1">
                <a:satMod val="103000"/>
                <a:lumMod val="102000"/>
                <a:tint val="94000"/>
              </a:schemeClr>
            </a:gs>
            <a:gs pos="50000">
              <a:schemeClr val="accent1">
                <a:satMod val="110000"/>
                <a:lumMod val="100000"/>
                <a:shade val="100000"/>
              </a:schemeClr>
            </a:gs>
            <a:gs pos="100000">
              <a:schemeClr val="accent1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</dsp:sp>
    <dsp:sp modelId="{FD9A0E07-2503-4A56-A95D-CD5760971329}">
      <dsp:nvSpPr>
        <dsp:cNvPr id="0" name=""/>
        <dsp:cNvSpPr/>
      </dsp:nvSpPr>
      <dsp:spPr>
        <a:xfrm>
          <a:off x="1734887" y="3668731"/>
          <a:ext cx="3259508" cy="610925"/>
        </a:xfrm>
        <a:prstGeom prst="rect">
          <a:avLst/>
        </a:prstGeom>
        <a:gradFill rotWithShape="1">
          <a:gsLst>
            <a:gs pos="0">
              <a:schemeClr val="accent1">
                <a:satMod val="103000"/>
                <a:lumMod val="102000"/>
                <a:tint val="94000"/>
              </a:schemeClr>
            </a:gs>
            <a:gs pos="50000">
              <a:schemeClr val="accent1">
                <a:satMod val="110000"/>
                <a:lumMod val="100000"/>
                <a:shade val="100000"/>
              </a:schemeClr>
            </a:gs>
            <a:gs pos="100000">
              <a:schemeClr val="accent1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7. Legal Structure &amp; Organisation</a:t>
          </a:r>
        </a:p>
      </dsp:txBody>
      <dsp:txXfrm>
        <a:off x="1734887" y="3668731"/>
        <a:ext cx="3259508" cy="610925"/>
      </dsp:txXfrm>
    </dsp:sp>
    <dsp:sp modelId="{81434939-B3A8-4A35-87D1-2B4B6010339C}">
      <dsp:nvSpPr>
        <dsp:cNvPr id="0" name=""/>
        <dsp:cNvSpPr/>
      </dsp:nvSpPr>
      <dsp:spPr>
        <a:xfrm>
          <a:off x="1429425" y="4279656"/>
          <a:ext cx="610925" cy="610925"/>
        </a:xfrm>
        <a:prstGeom prst="ellipse">
          <a:avLst/>
        </a:prstGeom>
        <a:gradFill rotWithShape="1">
          <a:gsLst>
            <a:gs pos="0">
              <a:schemeClr val="accent1">
                <a:satMod val="103000"/>
                <a:lumMod val="102000"/>
                <a:tint val="94000"/>
              </a:schemeClr>
            </a:gs>
            <a:gs pos="50000">
              <a:schemeClr val="accent1">
                <a:satMod val="110000"/>
                <a:lumMod val="100000"/>
                <a:shade val="100000"/>
              </a:schemeClr>
            </a:gs>
            <a:gs pos="100000">
              <a:schemeClr val="accent1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</dsp:sp>
    <dsp:sp modelId="{969B42D1-7BAA-41A1-BC7F-D7A1673FDE1F}">
      <dsp:nvSpPr>
        <dsp:cNvPr id="0" name=""/>
        <dsp:cNvSpPr/>
      </dsp:nvSpPr>
      <dsp:spPr>
        <a:xfrm>
          <a:off x="1734887" y="4279656"/>
          <a:ext cx="3259508" cy="610925"/>
        </a:xfrm>
        <a:prstGeom prst="rect">
          <a:avLst/>
        </a:prstGeom>
        <a:gradFill rotWithShape="1">
          <a:gsLst>
            <a:gs pos="0">
              <a:schemeClr val="accent1">
                <a:satMod val="103000"/>
                <a:lumMod val="102000"/>
                <a:tint val="94000"/>
              </a:schemeClr>
            </a:gs>
            <a:gs pos="50000">
              <a:schemeClr val="accent1">
                <a:satMod val="110000"/>
                <a:lumMod val="100000"/>
                <a:shade val="100000"/>
              </a:schemeClr>
            </a:gs>
            <a:gs pos="100000">
              <a:schemeClr val="accent1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8. Startup Costs Breakdown</a:t>
          </a:r>
        </a:p>
      </dsp:txBody>
      <dsp:txXfrm>
        <a:off x="1734887" y="4279656"/>
        <a:ext cx="3259508" cy="610925"/>
      </dsp:txXfrm>
    </dsp:sp>
    <dsp:sp modelId="{B59CD184-CC11-4DBC-A979-3F87EC5FE666}">
      <dsp:nvSpPr>
        <dsp:cNvPr id="0" name=""/>
        <dsp:cNvSpPr/>
      </dsp:nvSpPr>
      <dsp:spPr>
        <a:xfrm>
          <a:off x="1429425" y="4890581"/>
          <a:ext cx="610925" cy="610925"/>
        </a:xfrm>
        <a:prstGeom prst="ellipse">
          <a:avLst/>
        </a:prstGeom>
        <a:gradFill rotWithShape="1">
          <a:gsLst>
            <a:gs pos="0">
              <a:schemeClr val="accent1">
                <a:satMod val="103000"/>
                <a:lumMod val="102000"/>
                <a:tint val="94000"/>
              </a:schemeClr>
            </a:gs>
            <a:gs pos="50000">
              <a:schemeClr val="accent1">
                <a:satMod val="110000"/>
                <a:lumMod val="100000"/>
                <a:shade val="100000"/>
              </a:schemeClr>
            </a:gs>
            <a:gs pos="100000">
              <a:schemeClr val="accent1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</dsp:sp>
    <dsp:sp modelId="{C717B035-C840-476D-9CC2-42A3C789FC52}">
      <dsp:nvSpPr>
        <dsp:cNvPr id="0" name=""/>
        <dsp:cNvSpPr/>
      </dsp:nvSpPr>
      <dsp:spPr>
        <a:xfrm>
          <a:off x="1734887" y="4890581"/>
          <a:ext cx="3259508" cy="610925"/>
        </a:xfrm>
        <a:prstGeom prst="rect">
          <a:avLst/>
        </a:prstGeom>
        <a:gradFill rotWithShape="1">
          <a:gsLst>
            <a:gs pos="0">
              <a:schemeClr val="accent1">
                <a:satMod val="103000"/>
                <a:lumMod val="102000"/>
                <a:tint val="94000"/>
              </a:schemeClr>
            </a:gs>
            <a:gs pos="50000">
              <a:schemeClr val="accent1">
                <a:satMod val="110000"/>
                <a:lumMod val="100000"/>
                <a:shade val="100000"/>
              </a:schemeClr>
            </a:gs>
            <a:gs pos="100000">
              <a:schemeClr val="accent1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9. </a:t>
          </a:r>
          <a:r>
            <a:rPr lang="en-US" sz="2000" b="0" kern="1200" dirty="0"/>
            <a:t>Closing Summary &amp; Future Outlook</a:t>
          </a:r>
        </a:p>
      </dsp:txBody>
      <dsp:txXfrm>
        <a:off x="1734887" y="4890581"/>
        <a:ext cx="3259508" cy="6109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ircleList">
  <dgm:title val=""/>
  <dgm:desc val=""/>
  <dgm:catLst>
    <dgm:cat type="list" pri="23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</dgm:varLst>
    <dgm:alg type="lin">
      <dgm:param type="linDir" val="fromT"/>
      <dgm:param type="fallback" val="2D"/>
    </dgm:alg>
    <dgm:shape xmlns:r="http://schemas.openxmlformats.org/officeDocument/2006/relationships" r:blip="">
      <dgm:adjLst/>
    </dgm:shape>
    <dgm:presOf/>
    <dgm:constrLst>
      <dgm:constr type="w" for="ch" forName="withChildren" refType="w"/>
      <dgm:constr type="h" for="ch" forName="withChildren" refType="w" fact="0.909"/>
      <dgm:constr type="w" for="ch" forName="noChildren" refType="w"/>
      <dgm:constr type="h" for="ch" forName="noChildren" refType="w" fact="0.164"/>
      <dgm:constr type="w" for="ch" forName="overlap" val="1"/>
      <dgm:constr type="h" for="ch" forName="overlap" refType="w" refFor="ch" refForName="withChildren" fact="-0.089"/>
      <dgm:constr type="primFontSz" for="des" forName="txLvl1" op="equ" val="65"/>
      <dgm:constr type="primFontSz" for="des" forName="txLvlOnly1" refType="primFontSz" refFor="des" refForName="txLvl1" op="equ"/>
      <dgm:constr type="primFontSz" for="des" forName="txLvl2" refType="primFontSz" refFor="des" refForName="txLvl1" op="equ" fact="0.78"/>
      <dgm:constr type="primFontSz" for="des" forName="txLvl3" refType="primFontSz" refFor="des" refForName="txLvl1" op="equ" fact="0.78"/>
      <dgm:constr type="userF" for="des" forName="lin" refType="primFontSz" refFor="des" refForName="txLvl2" op="equ"/>
    </dgm:constrLst>
    <dgm:forEach name="Name1" axis="ch" ptType="node">
      <dgm:choose name="Name2">
        <dgm:if name="Name3" axis="ch" ptType="node" func="cnt" op="gte" val="1">
          <dgm:layoutNode name="withChildren">
            <dgm:alg type="composite"/>
            <dgm:choose name="Name4">
              <dgm:if name="Name5" func="var" arg="dir" op="equ" val="norm">
                <dgm:constrLst>
                  <dgm:constr type="l" for="ch" forName="bigCircle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l" for="ch" forName="medCircle" refType="w" fact="0.043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 refType="ctrX" refFor="ch" refForName="medCircle"/>
                  <dgm:constr type="r" for="ch" forName="txLvl1" refType="w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 refType="ctrX" refFor="ch" refForName="medCircle"/>
                  <dgm:constr type="r" for="ch" forName="lin" refType="w"/>
                  <dgm:constr type="t" for="ch" forName="lin" refType="h" fact="0.222"/>
                  <dgm:constr type="h" for="ch" forName="lin" refType="h" fact="0.68"/>
                </dgm:constrLst>
              </dgm:if>
              <dgm:else name="Name6">
                <dgm:constrLst>
                  <dgm:constr type="r" for="ch" forName="bigCircle" refType="w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r" for="ch" forName="medCircle" refType="w" fact="0.957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/>
                  <dgm:constr type="r" for="ch" forName="txLvl1" refType="ctrX" refFor="ch" refForName="medCircle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/>
                  <dgm:constr type="r" for="ch" forName="lin" refType="ctrX" refFor="ch" refForName="medCircle"/>
                  <dgm:constr type="t" for="ch" forName="lin" refType="h" fact="0.222"/>
                  <dgm:constr type="h" for="ch" forName="lin" refType="h" fact="0.68"/>
                </dgm:constrLst>
              </dgm:else>
            </dgm:choose>
            <dgm:layoutNode name="big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med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1" styleLbl="revTx">
              <dgm:choose name="Name7">
                <dgm:if name="Name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lin">
              <dgm:choose name="Name10">
                <dgm:if name="Name11" func="var" arg="dir" op="equ" val="norm">
                  <dgm:alg type="lin">
                    <dgm:param type="linDir" val="fromT"/>
                    <dgm:param type="vertAlign" val="t"/>
                    <dgm:param type="nodeHorzAlign" val="l"/>
                  </dgm:alg>
                </dgm:if>
                <dgm:else name="Name12">
                  <dgm:alg type="lin">
                    <dgm:param type="linDir" val="fromT"/>
                    <dgm:param type="vertAlign" val="t"/>
                    <dgm:param type="nodeHorzAlign" val="r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>
                <dgm:constr type="userF"/>
                <dgm:constr type="primFontSz" for="ch" forName="txLvl2" refType="userF"/>
                <dgm:constr type="w" for="ch" forName="txLvl2" refType="w"/>
                <dgm:constr type="h" for="ch" forName="txLvl2" refType="primFontSz" refFor="ch" refForName="txLvl2" fact="0.39"/>
                <dgm:constr type="w" for="ch" forName="txLvl3" refType="w"/>
                <dgm:constr type="h" for="ch" forName="txLvl3" refType="primFontSz" refFor="ch" refForName="txLvl2" fact="0.39"/>
                <dgm:constr type="h" for="ch" forName="smCircle" refType="primFontSz" refFor="ch" refForName="txLvl2" fact="0.14"/>
                <dgm:constr type="h" for="ch" forName="indentDot1" refType="primFontSz" refFor="ch" refForName="txLvl2" fact="0.14"/>
                <dgm:constr type="h" for="ch" forName="indentDot2" refType="primFontSz" refFor="ch" refForName="txLvl2" fact="0.14"/>
                <dgm:constr type="h" for="ch" forName="indentDot3" refType="primFontSz" refFor="ch" refForName="txLvl2" fact="0.14"/>
                <dgm:constr type="w" for="ch" forName="indentDot1" refType="w"/>
                <dgm:constr type="w" for="ch" forName="indentDot2" refType="w"/>
                <dgm:constr type="w" for="ch" forName="indentDot3" refType="w"/>
                <dgm:constr type="userI" for="ch" forName="txLvl3" refType="primFontSz" refFor="ch" refForName="txLvl2" fact="0.14"/>
                <dgm:constr type="userI" for="ch" forName="indentDot1" refType="primFontSz" refFor="ch" refForName="txLvl2" fact="0.14"/>
                <dgm:constr type="userI" for="ch" forName="indentDot2" refType="primFontSz" refFor="ch" refForName="txLvl2" fact="0.14"/>
                <dgm:constr type="userI" for="ch" forName="indentDot3" refType="primFontSz" refFor="ch" refForName="txLvl2" fact="0.14"/>
              </dgm:constrLst>
              <dgm:ruleLst>
                <dgm:rule type="primFontSz" for="ch" forName="txLvl2" val="5" fact="NaN" max="NaN"/>
              </dgm:ruleLst>
              <dgm:forEach name="Name13" axis="ch" ptType="node">
                <dgm:layoutNode name="txLvl2" styleLbl="revTx">
                  <dgm:choose name="Name14">
                    <dgm:if name="Name15" func="var" arg="dir" op="equ" val="norm">
                      <dgm:alg type="tx">
                        <dgm:param type="parTxLTRAlign" val="l"/>
                        <dgm:param type="parTxRTLAlign" val="l"/>
                      </dgm:alg>
                    </dgm:if>
                    <dgm:else name="Name16">
                      <dgm:alg type="tx">
                        <dgm:param type="parTxLTRAlign" val="r"/>
                        <dgm:param type="parTxRTLAlign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self" ptType="node"/>
                  <dgm:constrLst>
                    <dgm:constr type="lMarg"/>
                    <dgm:constr type="rMarg"/>
                    <dgm:constr type="tMarg" refType="primFontSz" fact="0.1"/>
                    <dgm:constr type="bMarg" refType="primFontSz" fact="0.1"/>
                  </dgm:constrLst>
                  <dgm:ruleLst>
                    <dgm:rule type="h" val="INF" fact="NaN" max="NaN"/>
                  </dgm:ruleLst>
                </dgm:layoutNode>
                <dgm:forEach name="Name17" axis="ch" ptType="node" cnt="1">
                  <dgm:layoutNode name="indentDot1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hoose name="Name18">
                      <dgm:if name="Name19" func="var" arg="dir" op="equ" val="norm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l" for="ch" forName="smCircle1" refType="r" refFor="ch" refForName="gap1"/>
                        </dgm:constrLst>
                      </dgm:if>
                      <dgm:else name="Name20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r" for="ch" forName="smCircle1" refType="l" refFor="ch" refForName="gap1"/>
                        </dgm:constrLst>
                      </dgm:else>
                    </dgm:choose>
                    <dgm:layoutNode name="gap1">
                      <dgm:alg type="sp"/>
                      <dgm:shape xmlns:r="http://schemas.openxmlformats.org/officeDocument/2006/relationships" type="rect" r:blip="" hideGeom="1">
                        <dgm:adjLst/>
                      </dgm:shape>
                      <dgm:presOf/>
                    </dgm:layoutNode>
                    <dgm:layoutNode name="smCircle1" styleLbl="vennNode1">
                      <dgm:alg type="sp"/>
                      <dgm:shape xmlns:r="http://schemas.openxmlformats.org/officeDocument/2006/relationships" type="ellipse" r:blip="">
                        <dgm:adjLst/>
                      </dgm:shape>
                      <dgm:presOf/>
                      <dgm:constrLst>
                        <dgm:constr type="w" refType="h"/>
                      </dgm:constrLst>
                    </dgm:layoutNode>
                  </dgm:layoutNode>
                </dgm:forEach>
                <dgm:forEach name="Name21" axis="ch" ptType="node">
                  <dgm:layoutNode name="txLvl3" styleLbl="revTx">
                    <dgm:varLst>
                      <dgm:bulletEnabled val="1"/>
                    </dgm:varLst>
                    <dgm:choose name="Name22">
                      <dgm:if name="Name23" func="var" arg="dir" op="equ" val="norm">
                        <dgm:alg type="tx">
                          <dgm:param type="parTxLTRAlign" val="l"/>
                          <dgm:param type="parTxRTLAlign" val="l"/>
                          <dgm:param type="shpTxLTRAlignCh" val="l"/>
                          <dgm:param type="shpTxRTLAlignCh" val="l"/>
                        </dgm:alg>
                      </dgm:if>
                      <dgm:else name="Name24">
                        <dgm:alg type="tx">
                          <dgm:param type="parTxLTRAlign" val="r"/>
                          <dgm:param type="parTxRTLAlign" val="r"/>
                          <dgm:param type="shpTxLTRAlignCh" val="r"/>
                          <dgm:param type="shpTxRTLAlignCh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"/>
                    <dgm:choose name="Name25">
                      <dgm:if name="Name26" func="var" arg="dir" op="equ" val="norm">
                        <dgm:constrLst>
                          <dgm:constr type="userI"/>
                          <dgm:constr type="lMarg" refType="userI" fact="8.504"/>
                          <dgm:constr type="rMarg"/>
                          <dgm:constr type="tMarg" refType="primFontSz" fact="0.1"/>
                          <dgm:constr type="bMarg" refType="primFontSz" fact="0.1"/>
                        </dgm:constrLst>
                      </dgm:if>
                      <dgm:else name="Name27">
                        <dgm:constrLst>
                          <dgm:constr type="userI"/>
                          <dgm:constr type="lMarg"/>
                          <dgm:constr type="rMarg" refType="userI" fact="8.504"/>
                          <dgm:constr type="tMarg" refType="primFontSz" fact="0.1"/>
                          <dgm:constr type="bMarg" refType="primFontSz" fact="0.1"/>
                        </dgm:constrLst>
                      </dgm:else>
                    </dgm:choose>
                    <dgm:ruleLst>
                      <dgm:rule type="h" val="INF" fact="NaN" max="NaN"/>
                    </dgm:ruleLst>
                  </dgm:layoutNode>
                  <dgm:forEach name="Name28" axis="followSib" ptType="sibTrans" cnt="1">
                    <dgm:layoutNode name="indentDot2">
                      <dgm:alg type="composite"/>
                      <dgm:shape xmlns:r="http://schemas.openxmlformats.org/officeDocument/2006/relationships" r:blip="">
                        <dgm:adjLst/>
                      </dgm:shape>
                      <dgm:presOf/>
                      <dgm:choose name="Name29">
                        <dgm:if name="Name30" func="var" arg="dir" op="equ" val="norm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l" for="ch" forName="smCircle2" refType="r" refFor="ch" refForName="gap2"/>
                          </dgm:constrLst>
                        </dgm:if>
                        <dgm:else name="Name31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r" for="ch" forName="smCircle2" refType="l" refFor="ch" refForName="gap2"/>
                          </dgm:constrLst>
                        </dgm:else>
                      </dgm:choose>
                      <dgm:layoutNode name="gap2">
                        <dgm:alg type="sp"/>
                        <dgm:shape xmlns:r="http://schemas.openxmlformats.org/officeDocument/2006/relationships" type="rect" r:blip="" hideGeom="1">
                          <dgm:adjLst/>
                        </dgm:shape>
                        <dgm:presOf/>
                      </dgm:layoutNode>
                      <dgm:layoutNode name="smCircle2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layoutNode>
                  </dgm:forEach>
                </dgm:forEach>
                <dgm:choose name="Name32">
                  <dgm:if name="Name33" axis="ch" ptType="node" func="cnt" op="gte" val="1">
                    <dgm:forEach name="Name34" axis="followSib" ptType="sibTrans" cnt="1">
                      <dgm:layoutNode name="indentDot3">
                        <dgm:alg type="composite"/>
                        <dgm:shape xmlns:r="http://schemas.openxmlformats.org/officeDocument/2006/relationships" r:blip="">
                          <dgm:adjLst/>
                        </dgm:shape>
                        <dgm:presOf/>
                        <dgm:choose name="Name35">
                          <dgm:if name="Name36" func="var" arg="dir" op="equ" val="norm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l" for="ch" forName="smCircle3" refType="r" refFor="ch" refForName="gap3"/>
                            </dgm:constrLst>
                          </dgm:if>
                          <dgm:else name="Name37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r" for="ch" forName="smCircle3" refType="l" refFor="ch" refForName="gap3"/>
                            </dgm:constrLst>
                          </dgm:else>
                        </dgm:choose>
                        <dgm:layoutNode name="gap3">
                          <dgm:alg type="sp"/>
                          <dgm:shape xmlns:r="http://schemas.openxmlformats.org/officeDocument/2006/relationships" type="rect" r:blip="" hideGeom="1">
                            <dgm:adjLst/>
                          </dgm:shape>
                          <dgm:presOf/>
                        </dgm:layoutNode>
                        <dgm:layoutNode name="smCircle3" styleLbl="vennNode1">
                          <dgm:alg type="sp"/>
                          <dgm:shape xmlns:r="http://schemas.openxmlformats.org/officeDocument/2006/relationships" type="ellipse" r:blip="">
                            <dgm:adjLst/>
                          </dgm:shape>
                          <dgm:presOf/>
                          <dgm:constrLst>
                            <dgm:constr type="w" refType="h"/>
                          </dgm:constrLst>
                        </dgm:layoutNode>
                      </dgm:layoutNode>
                    </dgm:forEach>
                  </dgm:if>
                  <dgm:else name="Name38">
                    <dgm:forEach name="Name39" axis="followSib" ptType="sibTrans" cnt="1">
                      <dgm:layoutNode name="smCircle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forEach>
                  </dgm:else>
                </dgm:choose>
              </dgm:forEach>
            </dgm:layoutNode>
          </dgm:layoutNode>
          <dgm:choose name="Name40">
            <dgm:if name="Name41" axis="followSib ch" ptType="node node" cnt="1 0" func="cnt" op="gte" val="1">
              <dgm:layoutNode name="overlap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if>
            <dgm:else name="Name42"/>
          </dgm:choose>
        </dgm:if>
        <dgm:else name="Name43">
          <dgm:layoutNode name="noChildren">
            <dgm:alg type="composite"/>
            <dgm:choose name="Name44">
              <dgm:if name="Name45" func="var" arg="dir" op="equ" val="norm">
                <dgm:constrLst>
                  <dgm:constr type="l" for="ch" forName="gap"/>
                  <dgm:constr type="w" for="ch" forName="gap" refType="w" fact="0.043"/>
                  <dgm:constr type="h" for="ch" forName="gap" refType="h"/>
                  <dgm:constr type="t" for="ch" forName="gap"/>
                  <dgm:constr type="l" for="ch" forName="medCircle2" refType="r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 refType="ctrX" refFor="ch" refForName="medCircle2"/>
                  <dgm:constr type="r" for="ch" forName="txLvlOnly1" refType="w"/>
                  <dgm:constr type="h" for="ch" forName="txLvlOnly1" refType="h"/>
                  <dgm:constr type="t" for="ch" forName="txLvlOnly1"/>
                </dgm:constrLst>
              </dgm:if>
              <dgm:else name="Name46">
                <dgm:constrLst>
                  <dgm:constr type="r" for="ch" forName="gap" refType="w"/>
                  <dgm:constr type="w" for="ch" forName="gap" refType="w" fact="0.043"/>
                  <dgm:constr type="h" for="ch" forName="gap" refType="h"/>
                  <dgm:constr type="t" for="ch" forName="gap"/>
                  <dgm:constr type="r" for="ch" forName="medCircle2" refType="l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/>
                  <dgm:constr type="r" for="ch" forName="txLvlOnly1" refType="ctrX" refFor="ch" refForName="medCircle2"/>
                  <dgm:constr type="h" for="ch" forName="txLvlOnly1" refType="h"/>
                  <dgm:constr type="t" for="ch" forName="txLvlOnly1"/>
                </dgm:constrLst>
              </dgm:else>
            </dgm:choose>
            <dgm:layoutNode name="g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medCircle2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Only1" styleLbl="revTx">
              <dgm:choose name="Name47">
                <dgm:if name="Name4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4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7AD8BE-2CF1-4D0A-8B48-D2F7C79A2A0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AC2592-5564-41C2-8ACF-9C111B0ED6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0843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CE8187-828B-4AB3-8298-F006D3E0123E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B1867E-88D9-4E84-88E9-0A7F203BA1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7655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FD5A9-9E53-47F8-91C8-E1A1E3E42D5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818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6538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186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9845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20438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933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493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55773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173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0147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4369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39268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ver page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 userDrawn="1"/>
        </p:nvSpPr>
        <p:spPr bwMode="auto">
          <a:xfrm>
            <a:off x="0" y="2971"/>
            <a:ext cx="12192000" cy="68760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0" hasCustomPrompt="1"/>
          </p:nvPr>
        </p:nvSpPr>
        <p:spPr>
          <a:xfrm>
            <a:off x="7122398" y="0"/>
            <a:ext cx="5069602" cy="3379240"/>
          </a:xfrm>
          <a:custGeom>
            <a:avLst/>
            <a:gdLst>
              <a:gd name="connsiteX0" fmla="*/ 0 w 5069602"/>
              <a:gd name="connsiteY0" fmla="*/ 0 h 3379240"/>
              <a:gd name="connsiteX1" fmla="*/ 5069602 w 5069602"/>
              <a:gd name="connsiteY1" fmla="*/ 0 h 3379240"/>
              <a:gd name="connsiteX2" fmla="*/ 5069602 w 5069602"/>
              <a:gd name="connsiteY2" fmla="*/ 1697790 h 3379240"/>
              <a:gd name="connsiteX3" fmla="*/ 3368842 w 5069602"/>
              <a:gd name="connsiteY3" fmla="*/ 1697790 h 3379240"/>
              <a:gd name="connsiteX4" fmla="*/ 1685906 w 5069602"/>
              <a:gd name="connsiteY4" fmla="*/ 3379240 h 3379240"/>
              <a:gd name="connsiteX5" fmla="*/ 0 w 5069602"/>
              <a:gd name="connsiteY5" fmla="*/ 1697790 h 3379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69602" h="3379240">
                <a:moveTo>
                  <a:pt x="0" y="0"/>
                </a:moveTo>
                <a:lnTo>
                  <a:pt x="5069602" y="0"/>
                </a:lnTo>
                <a:lnTo>
                  <a:pt x="5069602" y="1697790"/>
                </a:lnTo>
                <a:lnTo>
                  <a:pt x="3368842" y="1697790"/>
                </a:lnTo>
                <a:lnTo>
                  <a:pt x="1685906" y="3379240"/>
                </a:lnTo>
                <a:lnTo>
                  <a:pt x="0" y="169779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Image Placeholder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1" hasCustomPrompt="1"/>
          </p:nvPr>
        </p:nvSpPr>
        <p:spPr>
          <a:xfrm>
            <a:off x="1" y="1697790"/>
            <a:ext cx="8808303" cy="5179520"/>
          </a:xfrm>
          <a:custGeom>
            <a:avLst/>
            <a:gdLst>
              <a:gd name="connsiteX0" fmla="*/ 0 w 8808303"/>
              <a:gd name="connsiteY0" fmla="*/ 0 h 5179520"/>
              <a:gd name="connsiteX1" fmla="*/ 5432035 w 8808303"/>
              <a:gd name="connsiteY1" fmla="*/ 0 h 5179520"/>
              <a:gd name="connsiteX2" fmla="*/ 7122397 w 8808303"/>
              <a:gd name="connsiteY2" fmla="*/ 0 h 5179520"/>
              <a:gd name="connsiteX3" fmla="*/ 8808303 w 8808303"/>
              <a:gd name="connsiteY3" fmla="*/ 1681450 h 5179520"/>
              <a:gd name="connsiteX4" fmla="*/ 8808303 w 8808303"/>
              <a:gd name="connsiteY4" fmla="*/ 5179520 h 5179520"/>
              <a:gd name="connsiteX5" fmla="*/ 0 w 8808303"/>
              <a:gd name="connsiteY5" fmla="*/ 5179520 h 5179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08303" h="5179520">
                <a:moveTo>
                  <a:pt x="0" y="0"/>
                </a:moveTo>
                <a:lnTo>
                  <a:pt x="5432035" y="0"/>
                </a:lnTo>
                <a:lnTo>
                  <a:pt x="7122397" y="0"/>
                </a:lnTo>
                <a:lnTo>
                  <a:pt x="8808303" y="1681450"/>
                </a:lnTo>
                <a:lnTo>
                  <a:pt x="8808303" y="5179520"/>
                </a:lnTo>
                <a:lnTo>
                  <a:pt x="0" y="517952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en-US" sz="1800" dirty="0" smtClean="0"/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32102243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bout Us Page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 userDrawn="1"/>
        </p:nvSpPr>
        <p:spPr bwMode="auto">
          <a:xfrm>
            <a:off x="0" y="2971"/>
            <a:ext cx="12192000" cy="68760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0" hasCustomPrompt="1"/>
          </p:nvPr>
        </p:nvSpPr>
        <p:spPr>
          <a:xfrm>
            <a:off x="1348921" y="1267958"/>
            <a:ext cx="4893811" cy="4261570"/>
          </a:xfrm>
          <a:custGeom>
            <a:avLst/>
            <a:gdLst>
              <a:gd name="connsiteX0" fmla="*/ 1137502 w 4893811"/>
              <a:gd name="connsiteY0" fmla="*/ 1 h 4261570"/>
              <a:gd name="connsiteX1" fmla="*/ 2379300 w 4893811"/>
              <a:gd name="connsiteY1" fmla="*/ 545455 h 4261570"/>
              <a:gd name="connsiteX2" fmla="*/ 3823855 w 4893811"/>
              <a:gd name="connsiteY2" fmla="*/ 1361178 h 4261570"/>
              <a:gd name="connsiteX3" fmla="*/ 4733389 w 4893811"/>
              <a:gd name="connsiteY3" fmla="*/ 3314151 h 4261570"/>
              <a:gd name="connsiteX4" fmla="*/ 2513055 w 4893811"/>
              <a:gd name="connsiteY4" fmla="*/ 4061402 h 4261570"/>
              <a:gd name="connsiteX5" fmla="*/ 2177181 w 4893811"/>
              <a:gd name="connsiteY5" fmla="*/ 3811326 h 4261570"/>
              <a:gd name="connsiteX6" fmla="*/ 1728358 w 4893811"/>
              <a:gd name="connsiteY6" fmla="*/ 3793463 h 4261570"/>
              <a:gd name="connsiteX7" fmla="*/ 31154 w 4893811"/>
              <a:gd name="connsiteY7" fmla="*/ 3070029 h 4261570"/>
              <a:gd name="connsiteX8" fmla="*/ 182743 w 4893811"/>
              <a:gd name="connsiteY8" fmla="*/ 1239117 h 4261570"/>
              <a:gd name="connsiteX9" fmla="*/ 1113085 w 4893811"/>
              <a:gd name="connsiteY9" fmla="*/ 646 h 4261570"/>
              <a:gd name="connsiteX10" fmla="*/ 1137502 w 4893811"/>
              <a:gd name="connsiteY10" fmla="*/ 1 h 4261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893811" h="4261570">
                <a:moveTo>
                  <a:pt x="1137502" y="1"/>
                </a:moveTo>
                <a:cubicBezTo>
                  <a:pt x="1249905" y="42"/>
                  <a:pt x="1739504" y="32278"/>
                  <a:pt x="2379300" y="545455"/>
                </a:cubicBezTo>
                <a:cubicBezTo>
                  <a:pt x="3113466" y="1131942"/>
                  <a:pt x="3612819" y="1215301"/>
                  <a:pt x="3823855" y="1361178"/>
                </a:cubicBezTo>
                <a:cubicBezTo>
                  <a:pt x="4034891" y="1510033"/>
                  <a:pt x="5342718" y="2126291"/>
                  <a:pt x="4733389" y="3314151"/>
                </a:cubicBezTo>
                <a:cubicBezTo>
                  <a:pt x="4623413" y="3522548"/>
                  <a:pt x="3770353" y="4731248"/>
                  <a:pt x="2513055" y="4061402"/>
                </a:cubicBezTo>
                <a:cubicBezTo>
                  <a:pt x="2450636" y="4028654"/>
                  <a:pt x="2388217" y="3954226"/>
                  <a:pt x="2177181" y="3811326"/>
                </a:cubicBezTo>
                <a:cubicBezTo>
                  <a:pt x="1966145" y="3668425"/>
                  <a:pt x="1728358" y="3793463"/>
                  <a:pt x="1728358" y="3793463"/>
                </a:cubicBezTo>
                <a:cubicBezTo>
                  <a:pt x="1621354" y="3832165"/>
                  <a:pt x="-263107" y="4847354"/>
                  <a:pt x="31154" y="3070029"/>
                </a:cubicBezTo>
                <a:cubicBezTo>
                  <a:pt x="31154" y="3070029"/>
                  <a:pt x="411613" y="2179879"/>
                  <a:pt x="182743" y="1239117"/>
                </a:cubicBezTo>
                <a:cubicBezTo>
                  <a:pt x="182743" y="1239117"/>
                  <a:pt x="-22348" y="646"/>
                  <a:pt x="1113085" y="646"/>
                </a:cubicBezTo>
                <a:cubicBezTo>
                  <a:pt x="1113085" y="646"/>
                  <a:pt x="1121444" y="-5"/>
                  <a:pt x="1137502" y="1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23844954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bout Us Page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 userDrawn="1"/>
        </p:nvSpPr>
        <p:spPr bwMode="auto">
          <a:xfrm>
            <a:off x="0" y="2971"/>
            <a:ext cx="12192000" cy="68760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1" hasCustomPrompt="1"/>
          </p:nvPr>
        </p:nvSpPr>
        <p:spPr>
          <a:xfrm>
            <a:off x="644499" y="4616923"/>
            <a:ext cx="5457443" cy="1636490"/>
          </a:xfrm>
          <a:custGeom>
            <a:avLst/>
            <a:gdLst>
              <a:gd name="connsiteX0" fmla="*/ 0 w 5457443"/>
              <a:gd name="connsiteY0" fmla="*/ 0 h 1636490"/>
              <a:gd name="connsiteX1" fmla="*/ 5457443 w 5457443"/>
              <a:gd name="connsiteY1" fmla="*/ 0 h 1636490"/>
              <a:gd name="connsiteX2" fmla="*/ 5457443 w 5457443"/>
              <a:gd name="connsiteY2" fmla="*/ 1636490 h 1636490"/>
              <a:gd name="connsiteX3" fmla="*/ 0 w 5457443"/>
              <a:gd name="connsiteY3" fmla="*/ 1636490 h 16364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57443" h="1636490">
                <a:moveTo>
                  <a:pt x="0" y="0"/>
                </a:moveTo>
                <a:lnTo>
                  <a:pt x="5457443" y="0"/>
                </a:lnTo>
                <a:lnTo>
                  <a:pt x="5457443" y="1636490"/>
                </a:lnTo>
                <a:lnTo>
                  <a:pt x="0" y="163649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Image Placeholder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0" hasCustomPrompt="1"/>
          </p:nvPr>
        </p:nvSpPr>
        <p:spPr>
          <a:xfrm>
            <a:off x="644499" y="2217133"/>
            <a:ext cx="5457443" cy="1637976"/>
          </a:xfrm>
          <a:custGeom>
            <a:avLst/>
            <a:gdLst>
              <a:gd name="connsiteX0" fmla="*/ 0 w 5457443"/>
              <a:gd name="connsiteY0" fmla="*/ 0 h 1637976"/>
              <a:gd name="connsiteX1" fmla="*/ 5457443 w 5457443"/>
              <a:gd name="connsiteY1" fmla="*/ 0 h 1637976"/>
              <a:gd name="connsiteX2" fmla="*/ 5457443 w 5457443"/>
              <a:gd name="connsiteY2" fmla="*/ 1637976 h 1637976"/>
              <a:gd name="connsiteX3" fmla="*/ 0 w 5457443"/>
              <a:gd name="connsiteY3" fmla="*/ 1637976 h 1637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57443" h="1637976">
                <a:moveTo>
                  <a:pt x="0" y="0"/>
                </a:moveTo>
                <a:lnTo>
                  <a:pt x="5457443" y="0"/>
                </a:lnTo>
                <a:lnTo>
                  <a:pt x="5457443" y="1637976"/>
                </a:lnTo>
                <a:lnTo>
                  <a:pt x="0" y="1637976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32660035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fographic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39467768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/>
          <p:cNvSpPr>
            <a:spLocks noGrp="1"/>
          </p:cNvSpPr>
          <p:nvPr>
            <p:ph type="pic" sz="quarter" idx="10" hasCustomPrompt="1"/>
          </p:nvPr>
        </p:nvSpPr>
        <p:spPr>
          <a:xfrm>
            <a:off x="1913392" y="1495924"/>
            <a:ext cx="898204" cy="898204"/>
          </a:xfrm>
          <a:custGeom>
            <a:avLst/>
            <a:gdLst>
              <a:gd name="connsiteX0" fmla="*/ 449102 w 898204"/>
              <a:gd name="connsiteY0" fmla="*/ 0 h 898204"/>
              <a:gd name="connsiteX1" fmla="*/ 898204 w 898204"/>
              <a:gd name="connsiteY1" fmla="*/ 449102 h 898204"/>
              <a:gd name="connsiteX2" fmla="*/ 449102 w 898204"/>
              <a:gd name="connsiteY2" fmla="*/ 898204 h 898204"/>
              <a:gd name="connsiteX3" fmla="*/ 0 w 898204"/>
              <a:gd name="connsiteY3" fmla="*/ 449102 h 898204"/>
              <a:gd name="connsiteX4" fmla="*/ 449102 w 898204"/>
              <a:gd name="connsiteY4" fmla="*/ 0 h 898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98204" h="898204">
                <a:moveTo>
                  <a:pt x="449102" y="0"/>
                </a:moveTo>
                <a:cubicBezTo>
                  <a:pt x="697134" y="0"/>
                  <a:pt x="898204" y="201070"/>
                  <a:pt x="898204" y="449102"/>
                </a:cubicBezTo>
                <a:cubicBezTo>
                  <a:pt x="898204" y="697134"/>
                  <a:pt x="697134" y="898204"/>
                  <a:pt x="449102" y="898204"/>
                </a:cubicBezTo>
                <a:cubicBezTo>
                  <a:pt x="201070" y="898204"/>
                  <a:pt x="0" y="697134"/>
                  <a:pt x="0" y="449102"/>
                </a:cubicBezTo>
                <a:cubicBezTo>
                  <a:pt x="0" y="201070"/>
                  <a:pt x="201070" y="0"/>
                  <a:pt x="44910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dirty="0"/>
              <a:t>Image Placeholder</a:t>
            </a:r>
          </a:p>
        </p:txBody>
      </p:sp>
      <p:sp>
        <p:nvSpPr>
          <p:cNvPr id="23" name="Picture Placeholder 22"/>
          <p:cNvSpPr>
            <a:spLocks noGrp="1"/>
          </p:cNvSpPr>
          <p:nvPr>
            <p:ph type="pic" sz="quarter" idx="11" hasCustomPrompt="1"/>
          </p:nvPr>
        </p:nvSpPr>
        <p:spPr>
          <a:xfrm>
            <a:off x="5646899" y="1495924"/>
            <a:ext cx="898204" cy="898204"/>
          </a:xfrm>
          <a:custGeom>
            <a:avLst/>
            <a:gdLst>
              <a:gd name="connsiteX0" fmla="*/ 449102 w 898204"/>
              <a:gd name="connsiteY0" fmla="*/ 0 h 898204"/>
              <a:gd name="connsiteX1" fmla="*/ 898204 w 898204"/>
              <a:gd name="connsiteY1" fmla="*/ 449102 h 898204"/>
              <a:gd name="connsiteX2" fmla="*/ 449102 w 898204"/>
              <a:gd name="connsiteY2" fmla="*/ 898204 h 898204"/>
              <a:gd name="connsiteX3" fmla="*/ 0 w 898204"/>
              <a:gd name="connsiteY3" fmla="*/ 449102 h 898204"/>
              <a:gd name="connsiteX4" fmla="*/ 449102 w 898204"/>
              <a:gd name="connsiteY4" fmla="*/ 0 h 898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98204" h="898204">
                <a:moveTo>
                  <a:pt x="449102" y="0"/>
                </a:moveTo>
                <a:cubicBezTo>
                  <a:pt x="697134" y="0"/>
                  <a:pt x="898204" y="201070"/>
                  <a:pt x="898204" y="449102"/>
                </a:cubicBezTo>
                <a:cubicBezTo>
                  <a:pt x="898204" y="697134"/>
                  <a:pt x="697134" y="898204"/>
                  <a:pt x="449102" y="898204"/>
                </a:cubicBezTo>
                <a:cubicBezTo>
                  <a:pt x="201070" y="898204"/>
                  <a:pt x="0" y="697134"/>
                  <a:pt x="0" y="449102"/>
                </a:cubicBezTo>
                <a:cubicBezTo>
                  <a:pt x="0" y="201070"/>
                  <a:pt x="201070" y="0"/>
                  <a:pt x="44910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dirty="0"/>
              <a:t>Image Placeholder</a:t>
            </a:r>
          </a:p>
        </p:txBody>
      </p:sp>
      <p:sp>
        <p:nvSpPr>
          <p:cNvPr id="22" name="Picture Placeholder 21"/>
          <p:cNvSpPr>
            <a:spLocks noGrp="1"/>
          </p:cNvSpPr>
          <p:nvPr>
            <p:ph type="pic" sz="quarter" idx="12" hasCustomPrompt="1"/>
          </p:nvPr>
        </p:nvSpPr>
        <p:spPr>
          <a:xfrm>
            <a:off x="9380406" y="1495924"/>
            <a:ext cx="898204" cy="898204"/>
          </a:xfrm>
          <a:custGeom>
            <a:avLst/>
            <a:gdLst>
              <a:gd name="connsiteX0" fmla="*/ 449102 w 898204"/>
              <a:gd name="connsiteY0" fmla="*/ 0 h 898204"/>
              <a:gd name="connsiteX1" fmla="*/ 898204 w 898204"/>
              <a:gd name="connsiteY1" fmla="*/ 449102 h 898204"/>
              <a:gd name="connsiteX2" fmla="*/ 449102 w 898204"/>
              <a:gd name="connsiteY2" fmla="*/ 898204 h 898204"/>
              <a:gd name="connsiteX3" fmla="*/ 0 w 898204"/>
              <a:gd name="connsiteY3" fmla="*/ 449102 h 898204"/>
              <a:gd name="connsiteX4" fmla="*/ 449102 w 898204"/>
              <a:gd name="connsiteY4" fmla="*/ 0 h 898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98204" h="898204">
                <a:moveTo>
                  <a:pt x="449102" y="0"/>
                </a:moveTo>
                <a:cubicBezTo>
                  <a:pt x="697134" y="0"/>
                  <a:pt x="898204" y="201070"/>
                  <a:pt x="898204" y="449102"/>
                </a:cubicBezTo>
                <a:cubicBezTo>
                  <a:pt x="898204" y="697134"/>
                  <a:pt x="697134" y="898204"/>
                  <a:pt x="449102" y="898204"/>
                </a:cubicBezTo>
                <a:cubicBezTo>
                  <a:pt x="201070" y="898204"/>
                  <a:pt x="0" y="697134"/>
                  <a:pt x="0" y="449102"/>
                </a:cubicBezTo>
                <a:cubicBezTo>
                  <a:pt x="0" y="201070"/>
                  <a:pt x="201070" y="0"/>
                  <a:pt x="44910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dirty="0"/>
              <a:t>Image Placeholder</a:t>
            </a:r>
          </a:p>
        </p:txBody>
      </p:sp>
      <p:sp>
        <p:nvSpPr>
          <p:cNvPr id="25" name="Picture Placeholder 24"/>
          <p:cNvSpPr>
            <a:spLocks noGrp="1"/>
          </p:cNvSpPr>
          <p:nvPr>
            <p:ph type="pic" sz="quarter" idx="13" hasCustomPrompt="1"/>
          </p:nvPr>
        </p:nvSpPr>
        <p:spPr>
          <a:xfrm>
            <a:off x="1913392" y="4108496"/>
            <a:ext cx="898204" cy="898204"/>
          </a:xfrm>
          <a:custGeom>
            <a:avLst/>
            <a:gdLst>
              <a:gd name="connsiteX0" fmla="*/ 449102 w 898204"/>
              <a:gd name="connsiteY0" fmla="*/ 0 h 898204"/>
              <a:gd name="connsiteX1" fmla="*/ 898204 w 898204"/>
              <a:gd name="connsiteY1" fmla="*/ 449102 h 898204"/>
              <a:gd name="connsiteX2" fmla="*/ 449102 w 898204"/>
              <a:gd name="connsiteY2" fmla="*/ 898204 h 898204"/>
              <a:gd name="connsiteX3" fmla="*/ 0 w 898204"/>
              <a:gd name="connsiteY3" fmla="*/ 449102 h 898204"/>
              <a:gd name="connsiteX4" fmla="*/ 449102 w 898204"/>
              <a:gd name="connsiteY4" fmla="*/ 0 h 898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98204" h="898204">
                <a:moveTo>
                  <a:pt x="449102" y="0"/>
                </a:moveTo>
                <a:cubicBezTo>
                  <a:pt x="697134" y="0"/>
                  <a:pt x="898204" y="201070"/>
                  <a:pt x="898204" y="449102"/>
                </a:cubicBezTo>
                <a:cubicBezTo>
                  <a:pt x="898204" y="697134"/>
                  <a:pt x="697134" y="898204"/>
                  <a:pt x="449102" y="898204"/>
                </a:cubicBezTo>
                <a:cubicBezTo>
                  <a:pt x="201070" y="898204"/>
                  <a:pt x="0" y="697134"/>
                  <a:pt x="0" y="449102"/>
                </a:cubicBezTo>
                <a:cubicBezTo>
                  <a:pt x="0" y="201070"/>
                  <a:pt x="201070" y="0"/>
                  <a:pt x="44910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dirty="0"/>
              <a:t>Image Placeholder</a:t>
            </a: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4" hasCustomPrompt="1"/>
          </p:nvPr>
        </p:nvSpPr>
        <p:spPr>
          <a:xfrm>
            <a:off x="5646899" y="4108496"/>
            <a:ext cx="898204" cy="898204"/>
          </a:xfrm>
          <a:custGeom>
            <a:avLst/>
            <a:gdLst>
              <a:gd name="connsiteX0" fmla="*/ 449102 w 898204"/>
              <a:gd name="connsiteY0" fmla="*/ 0 h 898204"/>
              <a:gd name="connsiteX1" fmla="*/ 898204 w 898204"/>
              <a:gd name="connsiteY1" fmla="*/ 449102 h 898204"/>
              <a:gd name="connsiteX2" fmla="*/ 449102 w 898204"/>
              <a:gd name="connsiteY2" fmla="*/ 898204 h 898204"/>
              <a:gd name="connsiteX3" fmla="*/ 0 w 898204"/>
              <a:gd name="connsiteY3" fmla="*/ 449102 h 898204"/>
              <a:gd name="connsiteX4" fmla="*/ 449102 w 898204"/>
              <a:gd name="connsiteY4" fmla="*/ 0 h 898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98204" h="898204">
                <a:moveTo>
                  <a:pt x="449102" y="0"/>
                </a:moveTo>
                <a:cubicBezTo>
                  <a:pt x="697134" y="0"/>
                  <a:pt x="898204" y="201070"/>
                  <a:pt x="898204" y="449102"/>
                </a:cubicBezTo>
                <a:cubicBezTo>
                  <a:pt x="898204" y="697134"/>
                  <a:pt x="697134" y="898204"/>
                  <a:pt x="449102" y="898204"/>
                </a:cubicBezTo>
                <a:cubicBezTo>
                  <a:pt x="201070" y="898204"/>
                  <a:pt x="0" y="697134"/>
                  <a:pt x="0" y="449102"/>
                </a:cubicBezTo>
                <a:cubicBezTo>
                  <a:pt x="0" y="201070"/>
                  <a:pt x="201070" y="0"/>
                  <a:pt x="44910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dirty="0"/>
              <a:t>Image Placeholder</a:t>
            </a:r>
          </a:p>
        </p:txBody>
      </p:sp>
      <p:sp>
        <p:nvSpPr>
          <p:cNvPr id="21" name="Picture Placeholder 20"/>
          <p:cNvSpPr>
            <a:spLocks noGrp="1"/>
          </p:cNvSpPr>
          <p:nvPr>
            <p:ph type="pic" sz="quarter" idx="15" hasCustomPrompt="1"/>
          </p:nvPr>
        </p:nvSpPr>
        <p:spPr>
          <a:xfrm>
            <a:off x="9380406" y="4108496"/>
            <a:ext cx="898204" cy="898204"/>
          </a:xfrm>
          <a:custGeom>
            <a:avLst/>
            <a:gdLst>
              <a:gd name="connsiteX0" fmla="*/ 449102 w 898204"/>
              <a:gd name="connsiteY0" fmla="*/ 0 h 898204"/>
              <a:gd name="connsiteX1" fmla="*/ 898204 w 898204"/>
              <a:gd name="connsiteY1" fmla="*/ 449102 h 898204"/>
              <a:gd name="connsiteX2" fmla="*/ 449102 w 898204"/>
              <a:gd name="connsiteY2" fmla="*/ 898204 h 898204"/>
              <a:gd name="connsiteX3" fmla="*/ 0 w 898204"/>
              <a:gd name="connsiteY3" fmla="*/ 449102 h 898204"/>
              <a:gd name="connsiteX4" fmla="*/ 449102 w 898204"/>
              <a:gd name="connsiteY4" fmla="*/ 0 h 898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98204" h="898204">
                <a:moveTo>
                  <a:pt x="449102" y="0"/>
                </a:moveTo>
                <a:cubicBezTo>
                  <a:pt x="697134" y="0"/>
                  <a:pt x="898204" y="201070"/>
                  <a:pt x="898204" y="449102"/>
                </a:cubicBezTo>
                <a:cubicBezTo>
                  <a:pt x="898204" y="697134"/>
                  <a:pt x="697134" y="898204"/>
                  <a:pt x="449102" y="898204"/>
                </a:cubicBezTo>
                <a:cubicBezTo>
                  <a:pt x="201070" y="898204"/>
                  <a:pt x="0" y="697134"/>
                  <a:pt x="0" y="449102"/>
                </a:cubicBezTo>
                <a:cubicBezTo>
                  <a:pt x="0" y="201070"/>
                  <a:pt x="201070" y="0"/>
                  <a:pt x="44910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1000"/>
            </a:lvl1pPr>
          </a:lstStyle>
          <a:p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21750636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arket Trend Page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 hasCustomPrompt="1"/>
          </p:nvPr>
        </p:nvSpPr>
        <p:spPr>
          <a:xfrm>
            <a:off x="8199298" y="4656668"/>
            <a:ext cx="3992702" cy="2201332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28481768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ur Service Page 0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/>
            </a:lvl1pPr>
          </a:lstStyle>
          <a:p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5981246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ur Product Page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>
            <a:spLocks noChangeArrowheads="1"/>
          </p:cNvSpPr>
          <p:nvPr userDrawn="1"/>
        </p:nvSpPr>
        <p:spPr bwMode="auto">
          <a:xfrm>
            <a:off x="0" y="2971"/>
            <a:ext cx="12192000" cy="68760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0" hasCustomPrompt="1"/>
          </p:nvPr>
        </p:nvSpPr>
        <p:spPr>
          <a:xfrm>
            <a:off x="638176" y="3429000"/>
            <a:ext cx="3149544" cy="2828925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Image Placeholder</a:t>
            </a:r>
          </a:p>
        </p:txBody>
      </p:sp>
      <p:sp>
        <p:nvSpPr>
          <p:cNvPr id="8" name="Picture Placeholder 6"/>
          <p:cNvSpPr>
            <a:spLocks noGrp="1"/>
          </p:cNvSpPr>
          <p:nvPr>
            <p:ph type="pic" sz="quarter" idx="11" hasCustomPrompt="1"/>
          </p:nvPr>
        </p:nvSpPr>
        <p:spPr>
          <a:xfrm>
            <a:off x="4521228" y="3429000"/>
            <a:ext cx="3149544" cy="2828925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Image Placeholder</a:t>
            </a:r>
          </a:p>
        </p:txBody>
      </p:sp>
      <p:sp>
        <p:nvSpPr>
          <p:cNvPr id="9" name="Picture Placeholder 6"/>
          <p:cNvSpPr>
            <a:spLocks noGrp="1"/>
          </p:cNvSpPr>
          <p:nvPr>
            <p:ph type="pic" sz="quarter" idx="12" hasCustomPrompt="1"/>
          </p:nvPr>
        </p:nvSpPr>
        <p:spPr>
          <a:xfrm>
            <a:off x="8404280" y="3429000"/>
            <a:ext cx="3149544" cy="2828925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/>
            </a:lvl1pPr>
          </a:lstStyle>
          <a:p>
            <a:r>
              <a:rPr lang="en-US" dirty="0"/>
              <a:t>Image Placeholder</a:t>
            </a:r>
          </a:p>
        </p:txBody>
      </p:sp>
    </p:spTree>
    <p:extLst>
      <p:ext uri="{BB962C8B-B14F-4D97-AF65-F5344CB8AC3E}">
        <p14:creationId xmlns:p14="http://schemas.microsoft.com/office/powerpoint/2010/main" val="2936914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9A9EDFA-5193-5407-FFA9-C11278CC9B09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0" y="2971"/>
            <a:ext cx="12192000" cy="687601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386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40" r:id="rId1"/>
    <p:sldLayoutId id="2147484441" r:id="rId2"/>
    <p:sldLayoutId id="2147484442" r:id="rId3"/>
    <p:sldLayoutId id="2147484443" r:id="rId4"/>
    <p:sldLayoutId id="2147484444" r:id="rId5"/>
    <p:sldLayoutId id="2147484445" r:id="rId6"/>
    <p:sldLayoutId id="2147484446" r:id="rId7"/>
    <p:sldLayoutId id="2147484447" r:id="rId8"/>
    <p:sldLayoutId id="2147484448" r:id="rId9"/>
    <p:sldLayoutId id="2147484449" r:id="rId10"/>
    <p:sldLayoutId id="2147484450" r:id="rId11"/>
    <p:sldLayoutId id="2147484451" r:id="rId12"/>
    <p:sldLayoutId id="2147484452" r:id="rId13"/>
    <p:sldLayoutId id="2147484453" r:id="rId14"/>
    <p:sldLayoutId id="2147484454" r:id="rId15"/>
    <p:sldLayoutId id="2147484455" r:id="rId16"/>
    <p:sldLayoutId id="2147484456" r:id="rId17"/>
    <p:sldLayoutId id="2147484457" r:id="rId18"/>
    <p:sldLayoutId id="2147484458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Aerial view of a parking lot with many white vans&#10;&#10;AI-generated content may be incorrect.">
            <a:extLst>
              <a:ext uri="{FF2B5EF4-FFF2-40B4-BE49-F238E27FC236}">
                <a16:creationId xmlns:a16="http://schemas.microsoft.com/office/drawing/2014/main" id="{E8513B63-BE1B-1BA8-8F42-F1671CCDB85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69" b="5569"/>
          <a:stretch>
            <a:fillRect/>
          </a:stretch>
        </p:blipFill>
        <p:spPr>
          <a:xfrm>
            <a:off x="7108287" y="-21550"/>
            <a:ext cx="5068888" cy="3378200"/>
          </a:xfrm>
        </p:spPr>
      </p:pic>
      <p:sp>
        <p:nvSpPr>
          <p:cNvPr id="8" name="Freeform 7"/>
          <p:cNvSpPr>
            <a:spLocks/>
          </p:cNvSpPr>
          <p:nvPr/>
        </p:nvSpPr>
        <p:spPr bwMode="auto">
          <a:xfrm>
            <a:off x="7145382" y="-11295"/>
            <a:ext cx="5069602" cy="3379240"/>
          </a:xfrm>
          <a:custGeom>
            <a:avLst/>
            <a:gdLst>
              <a:gd name="T0" fmla="*/ 0 w 3413"/>
              <a:gd name="T1" fmla="*/ 0 h 2275"/>
              <a:gd name="T2" fmla="*/ 0 w 3413"/>
              <a:gd name="T3" fmla="*/ 1143 h 2275"/>
              <a:gd name="T4" fmla="*/ 0 w 3413"/>
              <a:gd name="T5" fmla="*/ 1143 h 2275"/>
              <a:gd name="T6" fmla="*/ 1135 w 3413"/>
              <a:gd name="T7" fmla="*/ 2275 h 2275"/>
              <a:gd name="T8" fmla="*/ 1135 w 3413"/>
              <a:gd name="T9" fmla="*/ 2275 h 2275"/>
              <a:gd name="T10" fmla="*/ 1135 w 3413"/>
              <a:gd name="T11" fmla="*/ 2275 h 2275"/>
              <a:gd name="T12" fmla="*/ 2268 w 3413"/>
              <a:gd name="T13" fmla="*/ 1143 h 2275"/>
              <a:gd name="T14" fmla="*/ 3413 w 3413"/>
              <a:gd name="T15" fmla="*/ 1143 h 2275"/>
              <a:gd name="T16" fmla="*/ 3413 w 3413"/>
              <a:gd name="T17" fmla="*/ 0 h 2275"/>
              <a:gd name="T18" fmla="*/ 0 w 3413"/>
              <a:gd name="T19" fmla="*/ 0 h 2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413" h="2275">
                <a:moveTo>
                  <a:pt x="0" y="0"/>
                </a:moveTo>
                <a:lnTo>
                  <a:pt x="0" y="1143"/>
                </a:lnTo>
                <a:lnTo>
                  <a:pt x="0" y="1143"/>
                </a:lnTo>
                <a:lnTo>
                  <a:pt x="1135" y="2275"/>
                </a:lnTo>
                <a:lnTo>
                  <a:pt x="1135" y="2275"/>
                </a:lnTo>
                <a:lnTo>
                  <a:pt x="1135" y="2275"/>
                </a:lnTo>
                <a:lnTo>
                  <a:pt x="2268" y="1143"/>
                </a:lnTo>
                <a:lnTo>
                  <a:pt x="3413" y="1143"/>
                </a:lnTo>
                <a:lnTo>
                  <a:pt x="3413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3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>
            <a:off x="0" y="1697790"/>
            <a:ext cx="8808303" cy="5179520"/>
          </a:xfrm>
          <a:custGeom>
            <a:avLst/>
            <a:gdLst>
              <a:gd name="T0" fmla="*/ 5930 w 5930"/>
              <a:gd name="T1" fmla="*/ 1132 h 3487"/>
              <a:gd name="T2" fmla="*/ 4795 w 5930"/>
              <a:gd name="T3" fmla="*/ 0 h 3487"/>
              <a:gd name="T4" fmla="*/ 4795 w 5930"/>
              <a:gd name="T5" fmla="*/ 0 h 3487"/>
              <a:gd name="T6" fmla="*/ 3657 w 5930"/>
              <a:gd name="T7" fmla="*/ 0 h 3487"/>
              <a:gd name="T8" fmla="*/ 0 w 5930"/>
              <a:gd name="T9" fmla="*/ 0 h 3487"/>
              <a:gd name="T10" fmla="*/ 0 w 5930"/>
              <a:gd name="T11" fmla="*/ 3487 h 3487"/>
              <a:gd name="T12" fmla="*/ 5930 w 5930"/>
              <a:gd name="T13" fmla="*/ 3487 h 3487"/>
              <a:gd name="T14" fmla="*/ 5930 w 5930"/>
              <a:gd name="T15" fmla="*/ 1132 h 3487"/>
              <a:gd name="T16" fmla="*/ 5930 w 5930"/>
              <a:gd name="T17" fmla="*/ 1132 h 348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930" h="3487">
                <a:moveTo>
                  <a:pt x="5930" y="1132"/>
                </a:moveTo>
                <a:lnTo>
                  <a:pt x="4795" y="0"/>
                </a:lnTo>
                <a:lnTo>
                  <a:pt x="4795" y="0"/>
                </a:lnTo>
                <a:lnTo>
                  <a:pt x="3657" y="0"/>
                </a:lnTo>
                <a:lnTo>
                  <a:pt x="0" y="0"/>
                </a:lnTo>
                <a:lnTo>
                  <a:pt x="0" y="3487"/>
                </a:lnTo>
                <a:lnTo>
                  <a:pt x="5930" y="3487"/>
                </a:lnTo>
                <a:lnTo>
                  <a:pt x="5930" y="1132"/>
                </a:lnTo>
                <a:lnTo>
                  <a:pt x="5930" y="1132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6" name="TextBox 25"/>
          <p:cNvSpPr txBox="1"/>
          <p:nvPr/>
        </p:nvSpPr>
        <p:spPr>
          <a:xfrm>
            <a:off x="587710" y="3297601"/>
            <a:ext cx="5939960" cy="10354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7000"/>
              </a:lnSpc>
            </a:pPr>
            <a:r>
              <a:rPr lang="en-GB" sz="8800" b="1" dirty="0">
                <a:solidFill>
                  <a:schemeClr val="bg1"/>
                </a:solidFill>
                <a:latin typeface="Raleway" pitchFamily="2" charset="0"/>
              </a:rPr>
              <a:t>Trade Car</a:t>
            </a:r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9552479" y="2438994"/>
            <a:ext cx="671392" cy="675848"/>
          </a:xfrm>
          <a:custGeom>
            <a:avLst/>
            <a:gdLst>
              <a:gd name="T0" fmla="*/ 452 w 452"/>
              <a:gd name="T1" fmla="*/ 0 h 455"/>
              <a:gd name="T2" fmla="*/ 0 w 452"/>
              <a:gd name="T3" fmla="*/ 455 h 455"/>
              <a:gd name="T4" fmla="*/ 452 w 452"/>
              <a:gd name="T5" fmla="*/ 455 h 455"/>
              <a:gd name="T6" fmla="*/ 452 w 452"/>
              <a:gd name="T7" fmla="*/ 0 h 4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52" h="455">
                <a:moveTo>
                  <a:pt x="452" y="0"/>
                </a:moveTo>
                <a:lnTo>
                  <a:pt x="0" y="455"/>
                </a:lnTo>
                <a:lnTo>
                  <a:pt x="452" y="455"/>
                </a:lnTo>
                <a:lnTo>
                  <a:pt x="452" y="0"/>
                </a:lnTo>
                <a:close/>
              </a:path>
            </a:pathLst>
          </a:custGeom>
          <a:solidFill>
            <a:schemeClr val="accent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8808303" y="3379240"/>
            <a:ext cx="1486" cy="1486"/>
          </a:xfrm>
          <a:prstGeom prst="rect">
            <a:avLst/>
          </a:prstGeom>
          <a:solidFill>
            <a:srgbClr val="00AF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>
            <a:off x="7122398" y="1697790"/>
            <a:ext cx="1685907" cy="1681450"/>
          </a:xfrm>
          <a:custGeom>
            <a:avLst/>
            <a:gdLst>
              <a:gd name="T0" fmla="*/ 961 w 1135"/>
              <a:gd name="T1" fmla="*/ 0 h 1132"/>
              <a:gd name="T2" fmla="*/ 0 w 1135"/>
              <a:gd name="T3" fmla="*/ 0 h 1132"/>
              <a:gd name="T4" fmla="*/ 1135 w 1135"/>
              <a:gd name="T5" fmla="*/ 1132 h 1132"/>
              <a:gd name="T6" fmla="*/ 1135 w 1135"/>
              <a:gd name="T7" fmla="*/ 1132 h 1132"/>
              <a:gd name="T8" fmla="*/ 1135 w 1135"/>
              <a:gd name="T9" fmla="*/ 0 h 1132"/>
              <a:gd name="T10" fmla="*/ 961 w 1135"/>
              <a:gd name="T11" fmla="*/ 0 h 11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35" h="1132">
                <a:moveTo>
                  <a:pt x="961" y="0"/>
                </a:moveTo>
                <a:lnTo>
                  <a:pt x="0" y="0"/>
                </a:lnTo>
                <a:lnTo>
                  <a:pt x="1135" y="1132"/>
                </a:lnTo>
                <a:lnTo>
                  <a:pt x="1135" y="1132"/>
                </a:lnTo>
                <a:lnTo>
                  <a:pt x="1135" y="0"/>
                </a:lnTo>
                <a:lnTo>
                  <a:pt x="96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13"/>
          <p:cNvSpPr>
            <a:spLocks/>
          </p:cNvSpPr>
          <p:nvPr/>
        </p:nvSpPr>
        <p:spPr bwMode="auto">
          <a:xfrm>
            <a:off x="5432035" y="2971"/>
            <a:ext cx="1690362" cy="1694819"/>
          </a:xfrm>
          <a:custGeom>
            <a:avLst/>
            <a:gdLst>
              <a:gd name="T0" fmla="*/ 570 w 1138"/>
              <a:gd name="T1" fmla="*/ 569 h 1141"/>
              <a:gd name="T2" fmla="*/ 0 w 1138"/>
              <a:gd name="T3" fmla="*/ 1141 h 1141"/>
              <a:gd name="T4" fmla="*/ 1138 w 1138"/>
              <a:gd name="T5" fmla="*/ 1141 h 1141"/>
              <a:gd name="T6" fmla="*/ 1138 w 1138"/>
              <a:gd name="T7" fmla="*/ 0 h 1141"/>
              <a:gd name="T8" fmla="*/ 570 w 1138"/>
              <a:gd name="T9" fmla="*/ 569 h 11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38" h="1141">
                <a:moveTo>
                  <a:pt x="570" y="569"/>
                </a:moveTo>
                <a:lnTo>
                  <a:pt x="0" y="1141"/>
                </a:lnTo>
                <a:lnTo>
                  <a:pt x="1138" y="1141"/>
                </a:lnTo>
                <a:lnTo>
                  <a:pt x="1138" y="0"/>
                </a:lnTo>
                <a:lnTo>
                  <a:pt x="570" y="56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7122398" y="1697790"/>
            <a:ext cx="1486" cy="1486"/>
          </a:xfrm>
          <a:prstGeom prst="rect">
            <a:avLst/>
          </a:prstGeom>
          <a:solidFill>
            <a:srgbClr val="00AFF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122398" y="2971"/>
            <a:ext cx="1685907" cy="1694819"/>
          </a:xfrm>
          <a:custGeom>
            <a:avLst/>
            <a:gdLst>
              <a:gd name="T0" fmla="*/ 1135 w 1135"/>
              <a:gd name="T1" fmla="*/ 1141 h 1141"/>
              <a:gd name="T2" fmla="*/ 571 w 1135"/>
              <a:gd name="T3" fmla="*/ 569 h 1141"/>
              <a:gd name="T4" fmla="*/ 0 w 1135"/>
              <a:gd name="T5" fmla="*/ 0 h 1141"/>
              <a:gd name="T6" fmla="*/ 0 w 1135"/>
              <a:gd name="T7" fmla="*/ 1141 h 1141"/>
              <a:gd name="T8" fmla="*/ 0 w 1135"/>
              <a:gd name="T9" fmla="*/ 1141 h 1141"/>
              <a:gd name="T10" fmla="*/ 961 w 1135"/>
              <a:gd name="T11" fmla="*/ 1141 h 1141"/>
              <a:gd name="T12" fmla="*/ 1135 w 1135"/>
              <a:gd name="T13" fmla="*/ 1141 h 11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35" h="1141">
                <a:moveTo>
                  <a:pt x="1135" y="1141"/>
                </a:moveTo>
                <a:lnTo>
                  <a:pt x="571" y="569"/>
                </a:lnTo>
                <a:lnTo>
                  <a:pt x="0" y="0"/>
                </a:lnTo>
                <a:lnTo>
                  <a:pt x="0" y="1141"/>
                </a:lnTo>
                <a:lnTo>
                  <a:pt x="0" y="1141"/>
                </a:lnTo>
                <a:lnTo>
                  <a:pt x="961" y="1141"/>
                </a:lnTo>
                <a:lnTo>
                  <a:pt x="1135" y="1141"/>
                </a:lnTo>
                <a:close/>
              </a:path>
            </a:pathLst>
          </a:custGeom>
          <a:solidFill>
            <a:schemeClr val="accent3">
              <a:alpha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5446889" y="2971"/>
            <a:ext cx="1675509" cy="839240"/>
          </a:xfrm>
          <a:custGeom>
            <a:avLst/>
            <a:gdLst>
              <a:gd name="T0" fmla="*/ 0 w 1128"/>
              <a:gd name="T1" fmla="*/ 0 h 565"/>
              <a:gd name="T2" fmla="*/ 282 w 1128"/>
              <a:gd name="T3" fmla="*/ 283 h 565"/>
              <a:gd name="T4" fmla="*/ 564 w 1128"/>
              <a:gd name="T5" fmla="*/ 565 h 565"/>
              <a:gd name="T6" fmla="*/ 846 w 1128"/>
              <a:gd name="T7" fmla="*/ 283 h 565"/>
              <a:gd name="T8" fmla="*/ 1128 w 1128"/>
              <a:gd name="T9" fmla="*/ 0 h 565"/>
              <a:gd name="T10" fmla="*/ 564 w 1128"/>
              <a:gd name="T11" fmla="*/ 0 h 565"/>
              <a:gd name="T12" fmla="*/ 0 w 1128"/>
              <a:gd name="T13" fmla="*/ 0 h 5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28" h="565">
                <a:moveTo>
                  <a:pt x="0" y="0"/>
                </a:moveTo>
                <a:lnTo>
                  <a:pt x="282" y="283"/>
                </a:lnTo>
                <a:lnTo>
                  <a:pt x="564" y="565"/>
                </a:lnTo>
                <a:lnTo>
                  <a:pt x="846" y="283"/>
                </a:lnTo>
                <a:lnTo>
                  <a:pt x="1128" y="0"/>
                </a:lnTo>
                <a:lnTo>
                  <a:pt x="564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7122398" y="2477614"/>
            <a:ext cx="325299" cy="323813"/>
          </a:xfrm>
          <a:custGeom>
            <a:avLst/>
            <a:gdLst>
              <a:gd name="T0" fmla="*/ 0 w 219"/>
              <a:gd name="T1" fmla="*/ 0 h 218"/>
              <a:gd name="T2" fmla="*/ 0 w 219"/>
              <a:gd name="T3" fmla="*/ 218 h 218"/>
              <a:gd name="T4" fmla="*/ 219 w 219"/>
              <a:gd name="T5" fmla="*/ 218 h 218"/>
              <a:gd name="T6" fmla="*/ 0 w 219"/>
              <a:gd name="T7" fmla="*/ 0 h 21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9" h="218">
                <a:moveTo>
                  <a:pt x="0" y="0"/>
                </a:moveTo>
                <a:lnTo>
                  <a:pt x="0" y="218"/>
                </a:lnTo>
                <a:lnTo>
                  <a:pt x="219" y="218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7723976" y="601579"/>
            <a:ext cx="772398" cy="770913"/>
          </a:xfrm>
          <a:custGeom>
            <a:avLst/>
            <a:gdLst>
              <a:gd name="T0" fmla="*/ 520 w 520"/>
              <a:gd name="T1" fmla="*/ 0 h 519"/>
              <a:gd name="T2" fmla="*/ 0 w 520"/>
              <a:gd name="T3" fmla="*/ 0 h 519"/>
              <a:gd name="T4" fmla="*/ 0 w 520"/>
              <a:gd name="T5" fmla="*/ 519 h 519"/>
              <a:gd name="T6" fmla="*/ 520 w 520"/>
              <a:gd name="T7" fmla="*/ 0 h 5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20" h="519">
                <a:moveTo>
                  <a:pt x="520" y="0"/>
                </a:moveTo>
                <a:lnTo>
                  <a:pt x="0" y="0"/>
                </a:lnTo>
                <a:lnTo>
                  <a:pt x="0" y="519"/>
                </a:lnTo>
                <a:lnTo>
                  <a:pt x="52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641684" y="770913"/>
            <a:ext cx="1879006" cy="1881977"/>
            <a:chOff x="641684" y="770913"/>
            <a:chExt cx="1879006" cy="1881977"/>
          </a:xfrm>
        </p:grpSpPr>
        <p:sp>
          <p:nvSpPr>
            <p:cNvPr id="21" name="Oval 20"/>
            <p:cNvSpPr>
              <a:spLocks noChangeArrowheads="1"/>
            </p:cNvSpPr>
            <p:nvPr/>
          </p:nvSpPr>
          <p:spPr bwMode="auto">
            <a:xfrm>
              <a:off x="641684" y="770913"/>
              <a:ext cx="1879006" cy="188197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Oval 21"/>
            <p:cNvSpPr>
              <a:spLocks noChangeArrowheads="1"/>
            </p:cNvSpPr>
            <p:nvPr/>
          </p:nvSpPr>
          <p:spPr bwMode="auto">
            <a:xfrm>
              <a:off x="802105" y="928363"/>
              <a:ext cx="1558164" cy="156410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32" name="Group 31"/>
          <p:cNvGrpSpPr/>
          <p:nvPr/>
        </p:nvGrpSpPr>
        <p:grpSpPr>
          <a:xfrm>
            <a:off x="11303960" y="506392"/>
            <a:ext cx="356404" cy="5874733"/>
            <a:chOff x="11303960" y="506392"/>
            <a:chExt cx="356404" cy="5874733"/>
          </a:xfrm>
        </p:grpSpPr>
        <p:sp>
          <p:nvSpPr>
            <p:cNvPr id="34" name="Freeform 6"/>
            <p:cNvSpPr>
              <a:spLocks noEditPoints="1"/>
            </p:cNvSpPr>
            <p:nvPr/>
          </p:nvSpPr>
          <p:spPr bwMode="auto">
            <a:xfrm>
              <a:off x="11303960" y="506392"/>
              <a:ext cx="356404" cy="356404"/>
            </a:xfrm>
            <a:custGeom>
              <a:avLst/>
              <a:gdLst>
                <a:gd name="T0" fmla="*/ 116 w 120"/>
                <a:gd name="T1" fmla="*/ 104 h 120"/>
                <a:gd name="T2" fmla="*/ 95 w 120"/>
                <a:gd name="T3" fmla="*/ 83 h 120"/>
                <a:gd name="T4" fmla="*/ 88 w 120"/>
                <a:gd name="T5" fmla="*/ 79 h 120"/>
                <a:gd name="T6" fmla="*/ 87 w 120"/>
                <a:gd name="T7" fmla="*/ 79 h 120"/>
                <a:gd name="T8" fmla="*/ 78 w 120"/>
                <a:gd name="T9" fmla="*/ 71 h 120"/>
                <a:gd name="T10" fmla="*/ 70 w 120"/>
                <a:gd name="T11" fmla="*/ 12 h 120"/>
                <a:gd name="T12" fmla="*/ 15 w 120"/>
                <a:gd name="T13" fmla="*/ 17 h 120"/>
                <a:gd name="T14" fmla="*/ 13 w 120"/>
                <a:gd name="T15" fmla="*/ 72 h 120"/>
                <a:gd name="T16" fmla="*/ 71 w 120"/>
                <a:gd name="T17" fmla="*/ 78 h 120"/>
                <a:gd name="T18" fmla="*/ 73 w 120"/>
                <a:gd name="T19" fmla="*/ 82 h 120"/>
                <a:gd name="T20" fmla="*/ 80 w 120"/>
                <a:gd name="T21" fmla="*/ 91 h 120"/>
                <a:gd name="T22" fmla="*/ 80 w 120"/>
                <a:gd name="T23" fmla="*/ 92 h 120"/>
                <a:gd name="T24" fmla="*/ 106 w 120"/>
                <a:gd name="T25" fmla="*/ 118 h 120"/>
                <a:gd name="T26" fmla="*/ 113 w 120"/>
                <a:gd name="T27" fmla="*/ 117 h 120"/>
                <a:gd name="T28" fmla="*/ 116 w 120"/>
                <a:gd name="T29" fmla="*/ 115 h 120"/>
                <a:gd name="T30" fmla="*/ 116 w 120"/>
                <a:gd name="T31" fmla="*/ 104 h 120"/>
                <a:gd name="T32" fmla="*/ 45 w 120"/>
                <a:gd name="T33" fmla="*/ 76 h 120"/>
                <a:gd name="T34" fmla="*/ 15 w 120"/>
                <a:gd name="T35" fmla="*/ 45 h 120"/>
                <a:gd name="T36" fmla="*/ 45 w 120"/>
                <a:gd name="T37" fmla="*/ 15 h 120"/>
                <a:gd name="T38" fmla="*/ 76 w 120"/>
                <a:gd name="T39" fmla="*/ 46 h 120"/>
                <a:gd name="T40" fmla="*/ 45 w 120"/>
                <a:gd name="T41" fmla="*/ 76 h 120"/>
                <a:gd name="T42" fmla="*/ 45 w 120"/>
                <a:gd name="T43" fmla="*/ 21 h 120"/>
                <a:gd name="T44" fmla="*/ 31 w 120"/>
                <a:gd name="T45" fmla="*/ 27 h 120"/>
                <a:gd name="T46" fmla="*/ 30 w 120"/>
                <a:gd name="T47" fmla="*/ 31 h 120"/>
                <a:gd name="T48" fmla="*/ 35 w 120"/>
                <a:gd name="T49" fmla="*/ 31 h 120"/>
                <a:gd name="T50" fmla="*/ 56 w 120"/>
                <a:gd name="T51" fmla="*/ 31 h 120"/>
                <a:gd name="T52" fmla="*/ 60 w 120"/>
                <a:gd name="T53" fmla="*/ 31 h 120"/>
                <a:gd name="T54" fmla="*/ 59 w 120"/>
                <a:gd name="T55" fmla="*/ 27 h 120"/>
                <a:gd name="T56" fmla="*/ 45 w 120"/>
                <a:gd name="T57" fmla="*/ 21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20" h="120">
                  <a:moveTo>
                    <a:pt x="116" y="104"/>
                  </a:moveTo>
                  <a:cubicBezTo>
                    <a:pt x="109" y="97"/>
                    <a:pt x="102" y="90"/>
                    <a:pt x="95" y="83"/>
                  </a:cubicBezTo>
                  <a:cubicBezTo>
                    <a:pt x="93" y="81"/>
                    <a:pt x="91" y="78"/>
                    <a:pt x="88" y="79"/>
                  </a:cubicBezTo>
                  <a:cubicBezTo>
                    <a:pt x="87" y="80"/>
                    <a:pt x="87" y="79"/>
                    <a:pt x="87" y="79"/>
                  </a:cubicBezTo>
                  <a:cubicBezTo>
                    <a:pt x="84" y="76"/>
                    <a:pt x="81" y="73"/>
                    <a:pt x="78" y="71"/>
                  </a:cubicBezTo>
                  <a:cubicBezTo>
                    <a:pt x="94" y="49"/>
                    <a:pt x="86" y="24"/>
                    <a:pt x="70" y="12"/>
                  </a:cubicBezTo>
                  <a:cubicBezTo>
                    <a:pt x="53" y="0"/>
                    <a:pt x="30" y="2"/>
                    <a:pt x="15" y="17"/>
                  </a:cubicBezTo>
                  <a:cubicBezTo>
                    <a:pt x="1" y="32"/>
                    <a:pt x="0" y="55"/>
                    <a:pt x="13" y="72"/>
                  </a:cubicBezTo>
                  <a:cubicBezTo>
                    <a:pt x="26" y="87"/>
                    <a:pt x="50" y="93"/>
                    <a:pt x="71" y="78"/>
                  </a:cubicBezTo>
                  <a:cubicBezTo>
                    <a:pt x="72" y="79"/>
                    <a:pt x="73" y="81"/>
                    <a:pt x="73" y="82"/>
                  </a:cubicBezTo>
                  <a:cubicBezTo>
                    <a:pt x="76" y="84"/>
                    <a:pt x="80" y="86"/>
                    <a:pt x="80" y="91"/>
                  </a:cubicBezTo>
                  <a:cubicBezTo>
                    <a:pt x="80" y="91"/>
                    <a:pt x="80" y="92"/>
                    <a:pt x="80" y="92"/>
                  </a:cubicBezTo>
                  <a:cubicBezTo>
                    <a:pt x="89" y="101"/>
                    <a:pt x="97" y="109"/>
                    <a:pt x="106" y="118"/>
                  </a:cubicBezTo>
                  <a:cubicBezTo>
                    <a:pt x="108" y="120"/>
                    <a:pt x="111" y="119"/>
                    <a:pt x="113" y="117"/>
                  </a:cubicBezTo>
                  <a:cubicBezTo>
                    <a:pt x="114" y="117"/>
                    <a:pt x="115" y="116"/>
                    <a:pt x="116" y="115"/>
                  </a:cubicBezTo>
                  <a:cubicBezTo>
                    <a:pt x="120" y="111"/>
                    <a:pt x="120" y="108"/>
                    <a:pt x="116" y="104"/>
                  </a:cubicBezTo>
                  <a:close/>
                  <a:moveTo>
                    <a:pt x="45" y="76"/>
                  </a:moveTo>
                  <a:cubicBezTo>
                    <a:pt x="28" y="76"/>
                    <a:pt x="15" y="62"/>
                    <a:pt x="15" y="45"/>
                  </a:cubicBezTo>
                  <a:cubicBezTo>
                    <a:pt x="15" y="29"/>
                    <a:pt x="29" y="15"/>
                    <a:pt x="45" y="15"/>
                  </a:cubicBezTo>
                  <a:cubicBezTo>
                    <a:pt x="62" y="15"/>
                    <a:pt x="76" y="29"/>
                    <a:pt x="76" y="46"/>
                  </a:cubicBezTo>
                  <a:cubicBezTo>
                    <a:pt x="76" y="63"/>
                    <a:pt x="62" y="76"/>
                    <a:pt x="45" y="76"/>
                  </a:cubicBezTo>
                  <a:close/>
                  <a:moveTo>
                    <a:pt x="45" y="21"/>
                  </a:moveTo>
                  <a:cubicBezTo>
                    <a:pt x="40" y="21"/>
                    <a:pt x="35" y="23"/>
                    <a:pt x="31" y="27"/>
                  </a:cubicBezTo>
                  <a:cubicBezTo>
                    <a:pt x="30" y="28"/>
                    <a:pt x="29" y="29"/>
                    <a:pt x="30" y="31"/>
                  </a:cubicBezTo>
                  <a:cubicBezTo>
                    <a:pt x="32" y="33"/>
                    <a:pt x="33" y="32"/>
                    <a:pt x="35" y="31"/>
                  </a:cubicBezTo>
                  <a:cubicBezTo>
                    <a:pt x="42" y="25"/>
                    <a:pt x="49" y="25"/>
                    <a:pt x="56" y="31"/>
                  </a:cubicBezTo>
                  <a:cubicBezTo>
                    <a:pt x="57" y="32"/>
                    <a:pt x="59" y="33"/>
                    <a:pt x="60" y="31"/>
                  </a:cubicBezTo>
                  <a:cubicBezTo>
                    <a:pt x="62" y="29"/>
                    <a:pt x="61" y="28"/>
                    <a:pt x="59" y="27"/>
                  </a:cubicBezTo>
                  <a:cubicBezTo>
                    <a:pt x="55" y="23"/>
                    <a:pt x="51" y="21"/>
                    <a:pt x="45" y="2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7"/>
            <p:cNvSpPr>
              <a:spLocks noEditPoints="1"/>
            </p:cNvSpPr>
            <p:nvPr/>
          </p:nvSpPr>
          <p:spPr bwMode="auto">
            <a:xfrm>
              <a:off x="11479192" y="4395655"/>
              <a:ext cx="14850" cy="1985470"/>
            </a:xfrm>
            <a:custGeom>
              <a:avLst/>
              <a:gdLst>
                <a:gd name="T0" fmla="*/ 2 w 5"/>
                <a:gd name="T1" fmla="*/ 535 h 667"/>
                <a:gd name="T2" fmla="*/ 2 w 5"/>
                <a:gd name="T3" fmla="*/ 510 h 667"/>
                <a:gd name="T4" fmla="*/ 5 w 5"/>
                <a:gd name="T5" fmla="*/ 513 h 667"/>
                <a:gd name="T6" fmla="*/ 0 w 5"/>
                <a:gd name="T7" fmla="*/ 456 h 667"/>
                <a:gd name="T8" fmla="*/ 2 w 5"/>
                <a:gd name="T9" fmla="*/ 454 h 667"/>
                <a:gd name="T10" fmla="*/ 2 w 5"/>
                <a:gd name="T11" fmla="*/ 497 h 667"/>
                <a:gd name="T12" fmla="*/ 2 w 5"/>
                <a:gd name="T13" fmla="*/ 473 h 667"/>
                <a:gd name="T14" fmla="*/ 5 w 5"/>
                <a:gd name="T15" fmla="*/ 475 h 667"/>
                <a:gd name="T16" fmla="*/ 0 w 5"/>
                <a:gd name="T17" fmla="*/ 381 h 667"/>
                <a:gd name="T18" fmla="*/ 2 w 5"/>
                <a:gd name="T19" fmla="*/ 378 h 667"/>
                <a:gd name="T20" fmla="*/ 2 w 5"/>
                <a:gd name="T21" fmla="*/ 440 h 667"/>
                <a:gd name="T22" fmla="*/ 2 w 5"/>
                <a:gd name="T23" fmla="*/ 397 h 667"/>
                <a:gd name="T24" fmla="*/ 5 w 5"/>
                <a:gd name="T25" fmla="*/ 400 h 667"/>
                <a:gd name="T26" fmla="*/ 0 w 5"/>
                <a:gd name="T27" fmla="*/ 570 h 667"/>
                <a:gd name="T28" fmla="*/ 2 w 5"/>
                <a:gd name="T29" fmla="*/ 567 h 667"/>
                <a:gd name="T30" fmla="*/ 2 w 5"/>
                <a:gd name="T31" fmla="*/ 648 h 667"/>
                <a:gd name="T32" fmla="*/ 2 w 5"/>
                <a:gd name="T33" fmla="*/ 662 h 667"/>
                <a:gd name="T34" fmla="*/ 5 w 5"/>
                <a:gd name="T35" fmla="*/ 664 h 667"/>
                <a:gd name="T36" fmla="*/ 0 w 5"/>
                <a:gd name="T37" fmla="*/ 627 h 667"/>
                <a:gd name="T38" fmla="*/ 2 w 5"/>
                <a:gd name="T39" fmla="*/ 624 h 667"/>
                <a:gd name="T40" fmla="*/ 2 w 5"/>
                <a:gd name="T41" fmla="*/ 0 h 667"/>
                <a:gd name="T42" fmla="*/ 2 w 5"/>
                <a:gd name="T43" fmla="*/ 359 h 667"/>
                <a:gd name="T44" fmla="*/ 5 w 5"/>
                <a:gd name="T45" fmla="*/ 362 h 667"/>
                <a:gd name="T46" fmla="*/ 0 w 5"/>
                <a:gd name="T47" fmla="*/ 608 h 667"/>
                <a:gd name="T48" fmla="*/ 2 w 5"/>
                <a:gd name="T49" fmla="*/ 605 h 667"/>
                <a:gd name="T50" fmla="*/ 2 w 5"/>
                <a:gd name="T51" fmla="*/ 554 h 667"/>
                <a:gd name="T52" fmla="*/ 2 w 5"/>
                <a:gd name="T53" fmla="*/ 586 h 667"/>
                <a:gd name="T54" fmla="*/ 5 w 5"/>
                <a:gd name="T55" fmla="*/ 589 h 667"/>
                <a:gd name="T56" fmla="*/ 0 w 5"/>
                <a:gd name="T57" fmla="*/ 418 h 667"/>
                <a:gd name="T58" fmla="*/ 2 w 5"/>
                <a:gd name="T59" fmla="*/ 416 h 667"/>
                <a:gd name="T60" fmla="*/ 2 w 5"/>
                <a:gd name="T61" fmla="*/ 119 h 667"/>
                <a:gd name="T62" fmla="*/ 2 w 5"/>
                <a:gd name="T63" fmla="*/ 132 h 667"/>
                <a:gd name="T64" fmla="*/ 5 w 5"/>
                <a:gd name="T65" fmla="*/ 135 h 667"/>
                <a:gd name="T66" fmla="*/ 0 w 5"/>
                <a:gd name="T67" fmla="*/ 154 h 667"/>
                <a:gd name="T68" fmla="*/ 2 w 5"/>
                <a:gd name="T69" fmla="*/ 151 h 667"/>
                <a:gd name="T70" fmla="*/ 2 w 5"/>
                <a:gd name="T71" fmla="*/ 100 h 667"/>
                <a:gd name="T72" fmla="*/ 2 w 5"/>
                <a:gd name="T73" fmla="*/ 19 h 667"/>
                <a:gd name="T74" fmla="*/ 5 w 5"/>
                <a:gd name="T75" fmla="*/ 21 h 667"/>
                <a:gd name="T76" fmla="*/ 0 w 5"/>
                <a:gd name="T77" fmla="*/ 173 h 667"/>
                <a:gd name="T78" fmla="*/ 2 w 5"/>
                <a:gd name="T79" fmla="*/ 170 h 667"/>
                <a:gd name="T80" fmla="*/ 2 w 5"/>
                <a:gd name="T81" fmla="*/ 43 h 667"/>
                <a:gd name="T82" fmla="*/ 2 w 5"/>
                <a:gd name="T83" fmla="*/ 75 h 667"/>
                <a:gd name="T84" fmla="*/ 5 w 5"/>
                <a:gd name="T85" fmla="*/ 78 h 667"/>
                <a:gd name="T86" fmla="*/ 0 w 5"/>
                <a:gd name="T87" fmla="*/ 59 h 667"/>
                <a:gd name="T88" fmla="*/ 2 w 5"/>
                <a:gd name="T89" fmla="*/ 57 h 667"/>
                <a:gd name="T90" fmla="*/ 2 w 5"/>
                <a:gd name="T91" fmla="*/ 270 h 667"/>
                <a:gd name="T92" fmla="*/ 2 w 5"/>
                <a:gd name="T93" fmla="*/ 189 h 667"/>
                <a:gd name="T94" fmla="*/ 5 w 5"/>
                <a:gd name="T95" fmla="*/ 192 h 667"/>
                <a:gd name="T96" fmla="*/ 0 w 5"/>
                <a:gd name="T97" fmla="*/ 343 h 667"/>
                <a:gd name="T98" fmla="*/ 2 w 5"/>
                <a:gd name="T99" fmla="*/ 340 h 667"/>
                <a:gd name="T100" fmla="*/ 2 w 5"/>
                <a:gd name="T101" fmla="*/ 308 h 667"/>
                <a:gd name="T102" fmla="*/ 2 w 5"/>
                <a:gd name="T103" fmla="*/ 321 h 667"/>
                <a:gd name="T104" fmla="*/ 5 w 5"/>
                <a:gd name="T105" fmla="*/ 324 h 667"/>
                <a:gd name="T106" fmla="*/ 0 w 5"/>
                <a:gd name="T107" fmla="*/ 286 h 667"/>
                <a:gd name="T108" fmla="*/ 2 w 5"/>
                <a:gd name="T109" fmla="*/ 284 h 667"/>
                <a:gd name="T110" fmla="*/ 2 w 5"/>
                <a:gd name="T111" fmla="*/ 213 h 667"/>
                <a:gd name="T112" fmla="*/ 2 w 5"/>
                <a:gd name="T113" fmla="*/ 246 h 667"/>
                <a:gd name="T114" fmla="*/ 5 w 5"/>
                <a:gd name="T115" fmla="*/ 248 h 667"/>
                <a:gd name="T116" fmla="*/ 0 w 5"/>
                <a:gd name="T117" fmla="*/ 229 h 667"/>
                <a:gd name="T118" fmla="*/ 2 w 5"/>
                <a:gd name="T119" fmla="*/ 227 h 6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5" h="667">
                  <a:moveTo>
                    <a:pt x="2" y="529"/>
                  </a:moveTo>
                  <a:cubicBezTo>
                    <a:pt x="1" y="529"/>
                    <a:pt x="0" y="530"/>
                    <a:pt x="0" y="532"/>
                  </a:cubicBezTo>
                  <a:cubicBezTo>
                    <a:pt x="0" y="534"/>
                    <a:pt x="1" y="535"/>
                    <a:pt x="2" y="535"/>
                  </a:cubicBezTo>
                  <a:cubicBezTo>
                    <a:pt x="4" y="535"/>
                    <a:pt x="5" y="534"/>
                    <a:pt x="5" y="532"/>
                  </a:cubicBezTo>
                  <a:cubicBezTo>
                    <a:pt x="5" y="530"/>
                    <a:pt x="4" y="529"/>
                    <a:pt x="2" y="529"/>
                  </a:cubicBezTo>
                  <a:close/>
                  <a:moveTo>
                    <a:pt x="2" y="510"/>
                  </a:moveTo>
                  <a:cubicBezTo>
                    <a:pt x="1" y="510"/>
                    <a:pt x="0" y="512"/>
                    <a:pt x="0" y="513"/>
                  </a:cubicBezTo>
                  <a:cubicBezTo>
                    <a:pt x="0" y="515"/>
                    <a:pt x="1" y="516"/>
                    <a:pt x="2" y="516"/>
                  </a:cubicBezTo>
                  <a:cubicBezTo>
                    <a:pt x="4" y="516"/>
                    <a:pt x="5" y="515"/>
                    <a:pt x="5" y="513"/>
                  </a:cubicBezTo>
                  <a:cubicBezTo>
                    <a:pt x="5" y="512"/>
                    <a:pt x="4" y="510"/>
                    <a:pt x="2" y="510"/>
                  </a:cubicBezTo>
                  <a:close/>
                  <a:moveTo>
                    <a:pt x="2" y="454"/>
                  </a:moveTo>
                  <a:cubicBezTo>
                    <a:pt x="1" y="454"/>
                    <a:pt x="0" y="455"/>
                    <a:pt x="0" y="456"/>
                  </a:cubicBezTo>
                  <a:cubicBezTo>
                    <a:pt x="0" y="458"/>
                    <a:pt x="1" y="459"/>
                    <a:pt x="2" y="459"/>
                  </a:cubicBezTo>
                  <a:cubicBezTo>
                    <a:pt x="4" y="459"/>
                    <a:pt x="5" y="458"/>
                    <a:pt x="5" y="456"/>
                  </a:cubicBezTo>
                  <a:cubicBezTo>
                    <a:pt x="5" y="455"/>
                    <a:pt x="4" y="454"/>
                    <a:pt x="2" y="454"/>
                  </a:cubicBezTo>
                  <a:close/>
                  <a:moveTo>
                    <a:pt x="2" y="492"/>
                  </a:moveTo>
                  <a:cubicBezTo>
                    <a:pt x="1" y="492"/>
                    <a:pt x="0" y="493"/>
                    <a:pt x="0" y="494"/>
                  </a:cubicBezTo>
                  <a:cubicBezTo>
                    <a:pt x="0" y="496"/>
                    <a:pt x="1" y="497"/>
                    <a:pt x="2" y="497"/>
                  </a:cubicBezTo>
                  <a:cubicBezTo>
                    <a:pt x="4" y="497"/>
                    <a:pt x="5" y="496"/>
                    <a:pt x="5" y="494"/>
                  </a:cubicBezTo>
                  <a:cubicBezTo>
                    <a:pt x="5" y="493"/>
                    <a:pt x="4" y="492"/>
                    <a:pt x="2" y="492"/>
                  </a:cubicBezTo>
                  <a:close/>
                  <a:moveTo>
                    <a:pt x="2" y="473"/>
                  </a:moveTo>
                  <a:cubicBezTo>
                    <a:pt x="1" y="473"/>
                    <a:pt x="0" y="474"/>
                    <a:pt x="0" y="475"/>
                  </a:cubicBezTo>
                  <a:cubicBezTo>
                    <a:pt x="0" y="477"/>
                    <a:pt x="1" y="478"/>
                    <a:pt x="2" y="478"/>
                  </a:cubicBezTo>
                  <a:cubicBezTo>
                    <a:pt x="4" y="478"/>
                    <a:pt x="5" y="477"/>
                    <a:pt x="5" y="475"/>
                  </a:cubicBezTo>
                  <a:cubicBezTo>
                    <a:pt x="5" y="474"/>
                    <a:pt x="4" y="473"/>
                    <a:pt x="2" y="473"/>
                  </a:cubicBezTo>
                  <a:close/>
                  <a:moveTo>
                    <a:pt x="2" y="378"/>
                  </a:moveTo>
                  <a:cubicBezTo>
                    <a:pt x="1" y="378"/>
                    <a:pt x="0" y="379"/>
                    <a:pt x="0" y="381"/>
                  </a:cubicBezTo>
                  <a:cubicBezTo>
                    <a:pt x="0" y="382"/>
                    <a:pt x="1" y="383"/>
                    <a:pt x="2" y="383"/>
                  </a:cubicBezTo>
                  <a:cubicBezTo>
                    <a:pt x="4" y="383"/>
                    <a:pt x="5" y="382"/>
                    <a:pt x="5" y="381"/>
                  </a:cubicBezTo>
                  <a:cubicBezTo>
                    <a:pt x="5" y="379"/>
                    <a:pt x="4" y="378"/>
                    <a:pt x="2" y="378"/>
                  </a:cubicBezTo>
                  <a:close/>
                  <a:moveTo>
                    <a:pt x="2" y="435"/>
                  </a:moveTo>
                  <a:cubicBezTo>
                    <a:pt x="1" y="435"/>
                    <a:pt x="0" y="436"/>
                    <a:pt x="0" y="437"/>
                  </a:cubicBezTo>
                  <a:cubicBezTo>
                    <a:pt x="0" y="439"/>
                    <a:pt x="1" y="440"/>
                    <a:pt x="2" y="440"/>
                  </a:cubicBezTo>
                  <a:cubicBezTo>
                    <a:pt x="4" y="440"/>
                    <a:pt x="5" y="439"/>
                    <a:pt x="5" y="437"/>
                  </a:cubicBezTo>
                  <a:cubicBezTo>
                    <a:pt x="5" y="436"/>
                    <a:pt x="4" y="435"/>
                    <a:pt x="2" y="435"/>
                  </a:cubicBezTo>
                  <a:close/>
                  <a:moveTo>
                    <a:pt x="2" y="397"/>
                  </a:moveTo>
                  <a:cubicBezTo>
                    <a:pt x="1" y="397"/>
                    <a:pt x="0" y="398"/>
                    <a:pt x="0" y="400"/>
                  </a:cubicBezTo>
                  <a:cubicBezTo>
                    <a:pt x="0" y="401"/>
                    <a:pt x="1" y="402"/>
                    <a:pt x="2" y="402"/>
                  </a:cubicBezTo>
                  <a:cubicBezTo>
                    <a:pt x="4" y="402"/>
                    <a:pt x="5" y="401"/>
                    <a:pt x="5" y="400"/>
                  </a:cubicBezTo>
                  <a:cubicBezTo>
                    <a:pt x="5" y="398"/>
                    <a:pt x="4" y="397"/>
                    <a:pt x="2" y="397"/>
                  </a:cubicBezTo>
                  <a:close/>
                  <a:moveTo>
                    <a:pt x="2" y="567"/>
                  </a:moveTo>
                  <a:cubicBezTo>
                    <a:pt x="1" y="567"/>
                    <a:pt x="0" y="568"/>
                    <a:pt x="0" y="570"/>
                  </a:cubicBezTo>
                  <a:cubicBezTo>
                    <a:pt x="0" y="571"/>
                    <a:pt x="1" y="572"/>
                    <a:pt x="2" y="572"/>
                  </a:cubicBezTo>
                  <a:cubicBezTo>
                    <a:pt x="4" y="572"/>
                    <a:pt x="5" y="571"/>
                    <a:pt x="5" y="570"/>
                  </a:cubicBezTo>
                  <a:cubicBezTo>
                    <a:pt x="5" y="568"/>
                    <a:pt x="4" y="567"/>
                    <a:pt x="2" y="567"/>
                  </a:cubicBezTo>
                  <a:close/>
                  <a:moveTo>
                    <a:pt x="2" y="643"/>
                  </a:moveTo>
                  <a:cubicBezTo>
                    <a:pt x="1" y="643"/>
                    <a:pt x="0" y="644"/>
                    <a:pt x="0" y="645"/>
                  </a:cubicBezTo>
                  <a:cubicBezTo>
                    <a:pt x="0" y="647"/>
                    <a:pt x="1" y="648"/>
                    <a:pt x="2" y="648"/>
                  </a:cubicBezTo>
                  <a:cubicBezTo>
                    <a:pt x="4" y="648"/>
                    <a:pt x="5" y="647"/>
                    <a:pt x="5" y="645"/>
                  </a:cubicBezTo>
                  <a:cubicBezTo>
                    <a:pt x="5" y="644"/>
                    <a:pt x="4" y="643"/>
                    <a:pt x="2" y="643"/>
                  </a:cubicBezTo>
                  <a:close/>
                  <a:moveTo>
                    <a:pt x="2" y="662"/>
                  </a:moveTo>
                  <a:cubicBezTo>
                    <a:pt x="1" y="662"/>
                    <a:pt x="0" y="663"/>
                    <a:pt x="0" y="664"/>
                  </a:cubicBezTo>
                  <a:cubicBezTo>
                    <a:pt x="0" y="666"/>
                    <a:pt x="1" y="667"/>
                    <a:pt x="2" y="667"/>
                  </a:cubicBezTo>
                  <a:cubicBezTo>
                    <a:pt x="4" y="667"/>
                    <a:pt x="5" y="666"/>
                    <a:pt x="5" y="664"/>
                  </a:cubicBezTo>
                  <a:cubicBezTo>
                    <a:pt x="5" y="663"/>
                    <a:pt x="4" y="662"/>
                    <a:pt x="2" y="662"/>
                  </a:cubicBezTo>
                  <a:close/>
                  <a:moveTo>
                    <a:pt x="2" y="624"/>
                  </a:moveTo>
                  <a:cubicBezTo>
                    <a:pt x="1" y="624"/>
                    <a:pt x="0" y="625"/>
                    <a:pt x="0" y="627"/>
                  </a:cubicBezTo>
                  <a:cubicBezTo>
                    <a:pt x="0" y="628"/>
                    <a:pt x="1" y="629"/>
                    <a:pt x="2" y="629"/>
                  </a:cubicBezTo>
                  <a:cubicBezTo>
                    <a:pt x="4" y="629"/>
                    <a:pt x="5" y="628"/>
                    <a:pt x="5" y="627"/>
                  </a:cubicBezTo>
                  <a:cubicBezTo>
                    <a:pt x="5" y="625"/>
                    <a:pt x="4" y="624"/>
                    <a:pt x="2" y="624"/>
                  </a:cubicBezTo>
                  <a:close/>
                  <a:moveTo>
                    <a:pt x="2" y="5"/>
                  </a:moveTo>
                  <a:cubicBezTo>
                    <a:pt x="4" y="5"/>
                    <a:pt x="5" y="4"/>
                    <a:pt x="5" y="2"/>
                  </a:cubicBezTo>
                  <a:cubicBezTo>
                    <a:pt x="5" y="1"/>
                    <a:pt x="4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4"/>
                    <a:pt x="1" y="5"/>
                    <a:pt x="2" y="5"/>
                  </a:cubicBezTo>
                  <a:close/>
                  <a:moveTo>
                    <a:pt x="2" y="359"/>
                  </a:moveTo>
                  <a:cubicBezTo>
                    <a:pt x="1" y="359"/>
                    <a:pt x="0" y="360"/>
                    <a:pt x="0" y="362"/>
                  </a:cubicBezTo>
                  <a:cubicBezTo>
                    <a:pt x="0" y="363"/>
                    <a:pt x="1" y="364"/>
                    <a:pt x="2" y="364"/>
                  </a:cubicBezTo>
                  <a:cubicBezTo>
                    <a:pt x="4" y="364"/>
                    <a:pt x="5" y="363"/>
                    <a:pt x="5" y="362"/>
                  </a:cubicBezTo>
                  <a:cubicBezTo>
                    <a:pt x="5" y="360"/>
                    <a:pt x="4" y="359"/>
                    <a:pt x="2" y="359"/>
                  </a:cubicBezTo>
                  <a:close/>
                  <a:moveTo>
                    <a:pt x="2" y="605"/>
                  </a:moveTo>
                  <a:cubicBezTo>
                    <a:pt x="1" y="605"/>
                    <a:pt x="0" y="606"/>
                    <a:pt x="0" y="608"/>
                  </a:cubicBezTo>
                  <a:cubicBezTo>
                    <a:pt x="0" y="609"/>
                    <a:pt x="1" y="610"/>
                    <a:pt x="2" y="610"/>
                  </a:cubicBezTo>
                  <a:cubicBezTo>
                    <a:pt x="4" y="610"/>
                    <a:pt x="5" y="609"/>
                    <a:pt x="5" y="608"/>
                  </a:cubicBezTo>
                  <a:cubicBezTo>
                    <a:pt x="5" y="606"/>
                    <a:pt x="4" y="605"/>
                    <a:pt x="2" y="605"/>
                  </a:cubicBezTo>
                  <a:close/>
                  <a:moveTo>
                    <a:pt x="2" y="548"/>
                  </a:moveTo>
                  <a:cubicBezTo>
                    <a:pt x="1" y="548"/>
                    <a:pt x="0" y="549"/>
                    <a:pt x="0" y="551"/>
                  </a:cubicBezTo>
                  <a:cubicBezTo>
                    <a:pt x="0" y="553"/>
                    <a:pt x="1" y="554"/>
                    <a:pt x="2" y="554"/>
                  </a:cubicBezTo>
                  <a:cubicBezTo>
                    <a:pt x="4" y="554"/>
                    <a:pt x="5" y="552"/>
                    <a:pt x="5" y="551"/>
                  </a:cubicBezTo>
                  <a:cubicBezTo>
                    <a:pt x="5" y="549"/>
                    <a:pt x="4" y="548"/>
                    <a:pt x="2" y="548"/>
                  </a:cubicBezTo>
                  <a:close/>
                  <a:moveTo>
                    <a:pt x="2" y="586"/>
                  </a:moveTo>
                  <a:cubicBezTo>
                    <a:pt x="1" y="586"/>
                    <a:pt x="0" y="587"/>
                    <a:pt x="0" y="589"/>
                  </a:cubicBezTo>
                  <a:cubicBezTo>
                    <a:pt x="0" y="590"/>
                    <a:pt x="1" y="591"/>
                    <a:pt x="2" y="591"/>
                  </a:cubicBezTo>
                  <a:cubicBezTo>
                    <a:pt x="4" y="591"/>
                    <a:pt x="5" y="590"/>
                    <a:pt x="5" y="589"/>
                  </a:cubicBezTo>
                  <a:cubicBezTo>
                    <a:pt x="5" y="587"/>
                    <a:pt x="4" y="586"/>
                    <a:pt x="2" y="586"/>
                  </a:cubicBezTo>
                  <a:close/>
                  <a:moveTo>
                    <a:pt x="2" y="416"/>
                  </a:moveTo>
                  <a:cubicBezTo>
                    <a:pt x="1" y="416"/>
                    <a:pt x="0" y="417"/>
                    <a:pt x="0" y="418"/>
                  </a:cubicBezTo>
                  <a:cubicBezTo>
                    <a:pt x="0" y="420"/>
                    <a:pt x="1" y="421"/>
                    <a:pt x="2" y="421"/>
                  </a:cubicBezTo>
                  <a:cubicBezTo>
                    <a:pt x="4" y="421"/>
                    <a:pt x="5" y="420"/>
                    <a:pt x="5" y="419"/>
                  </a:cubicBezTo>
                  <a:cubicBezTo>
                    <a:pt x="5" y="417"/>
                    <a:pt x="4" y="416"/>
                    <a:pt x="2" y="416"/>
                  </a:cubicBezTo>
                  <a:close/>
                  <a:moveTo>
                    <a:pt x="2" y="113"/>
                  </a:moveTo>
                  <a:cubicBezTo>
                    <a:pt x="1" y="113"/>
                    <a:pt x="0" y="114"/>
                    <a:pt x="0" y="116"/>
                  </a:cubicBezTo>
                  <a:cubicBezTo>
                    <a:pt x="0" y="118"/>
                    <a:pt x="1" y="119"/>
                    <a:pt x="2" y="119"/>
                  </a:cubicBezTo>
                  <a:cubicBezTo>
                    <a:pt x="4" y="119"/>
                    <a:pt x="5" y="118"/>
                    <a:pt x="5" y="116"/>
                  </a:cubicBezTo>
                  <a:cubicBezTo>
                    <a:pt x="5" y="114"/>
                    <a:pt x="4" y="113"/>
                    <a:pt x="2" y="113"/>
                  </a:cubicBezTo>
                  <a:close/>
                  <a:moveTo>
                    <a:pt x="2" y="132"/>
                  </a:moveTo>
                  <a:cubicBezTo>
                    <a:pt x="1" y="132"/>
                    <a:pt x="0" y="133"/>
                    <a:pt x="0" y="135"/>
                  </a:cubicBezTo>
                  <a:cubicBezTo>
                    <a:pt x="0" y="136"/>
                    <a:pt x="1" y="137"/>
                    <a:pt x="2" y="137"/>
                  </a:cubicBezTo>
                  <a:cubicBezTo>
                    <a:pt x="4" y="137"/>
                    <a:pt x="5" y="136"/>
                    <a:pt x="5" y="135"/>
                  </a:cubicBezTo>
                  <a:cubicBezTo>
                    <a:pt x="5" y="133"/>
                    <a:pt x="4" y="132"/>
                    <a:pt x="2" y="132"/>
                  </a:cubicBezTo>
                  <a:close/>
                  <a:moveTo>
                    <a:pt x="2" y="151"/>
                  </a:moveTo>
                  <a:cubicBezTo>
                    <a:pt x="1" y="151"/>
                    <a:pt x="0" y="152"/>
                    <a:pt x="0" y="154"/>
                  </a:cubicBezTo>
                  <a:cubicBezTo>
                    <a:pt x="0" y="155"/>
                    <a:pt x="1" y="156"/>
                    <a:pt x="2" y="156"/>
                  </a:cubicBezTo>
                  <a:cubicBezTo>
                    <a:pt x="4" y="156"/>
                    <a:pt x="5" y="155"/>
                    <a:pt x="5" y="154"/>
                  </a:cubicBezTo>
                  <a:cubicBezTo>
                    <a:pt x="5" y="152"/>
                    <a:pt x="4" y="151"/>
                    <a:pt x="2" y="151"/>
                  </a:cubicBezTo>
                  <a:close/>
                  <a:moveTo>
                    <a:pt x="2" y="94"/>
                  </a:moveTo>
                  <a:cubicBezTo>
                    <a:pt x="1" y="94"/>
                    <a:pt x="0" y="95"/>
                    <a:pt x="0" y="97"/>
                  </a:cubicBezTo>
                  <a:cubicBezTo>
                    <a:pt x="0" y="99"/>
                    <a:pt x="1" y="100"/>
                    <a:pt x="2" y="100"/>
                  </a:cubicBezTo>
                  <a:cubicBezTo>
                    <a:pt x="4" y="100"/>
                    <a:pt x="5" y="99"/>
                    <a:pt x="5" y="97"/>
                  </a:cubicBezTo>
                  <a:cubicBezTo>
                    <a:pt x="5" y="95"/>
                    <a:pt x="4" y="94"/>
                    <a:pt x="2" y="94"/>
                  </a:cubicBezTo>
                  <a:close/>
                  <a:moveTo>
                    <a:pt x="2" y="19"/>
                  </a:moveTo>
                  <a:cubicBezTo>
                    <a:pt x="1" y="19"/>
                    <a:pt x="0" y="20"/>
                    <a:pt x="0" y="21"/>
                  </a:cubicBezTo>
                  <a:cubicBezTo>
                    <a:pt x="0" y="23"/>
                    <a:pt x="1" y="24"/>
                    <a:pt x="2" y="24"/>
                  </a:cubicBezTo>
                  <a:cubicBezTo>
                    <a:pt x="4" y="24"/>
                    <a:pt x="5" y="23"/>
                    <a:pt x="5" y="21"/>
                  </a:cubicBezTo>
                  <a:cubicBezTo>
                    <a:pt x="5" y="20"/>
                    <a:pt x="4" y="19"/>
                    <a:pt x="2" y="19"/>
                  </a:cubicBezTo>
                  <a:close/>
                  <a:moveTo>
                    <a:pt x="2" y="170"/>
                  </a:moveTo>
                  <a:cubicBezTo>
                    <a:pt x="1" y="170"/>
                    <a:pt x="0" y="171"/>
                    <a:pt x="0" y="173"/>
                  </a:cubicBezTo>
                  <a:cubicBezTo>
                    <a:pt x="0" y="174"/>
                    <a:pt x="1" y="175"/>
                    <a:pt x="2" y="175"/>
                  </a:cubicBezTo>
                  <a:cubicBezTo>
                    <a:pt x="4" y="175"/>
                    <a:pt x="5" y="174"/>
                    <a:pt x="5" y="173"/>
                  </a:cubicBezTo>
                  <a:cubicBezTo>
                    <a:pt x="5" y="171"/>
                    <a:pt x="4" y="170"/>
                    <a:pt x="2" y="170"/>
                  </a:cubicBezTo>
                  <a:close/>
                  <a:moveTo>
                    <a:pt x="2" y="38"/>
                  </a:moveTo>
                  <a:cubicBezTo>
                    <a:pt x="1" y="38"/>
                    <a:pt x="0" y="39"/>
                    <a:pt x="0" y="40"/>
                  </a:cubicBezTo>
                  <a:cubicBezTo>
                    <a:pt x="0" y="42"/>
                    <a:pt x="1" y="43"/>
                    <a:pt x="2" y="43"/>
                  </a:cubicBezTo>
                  <a:cubicBezTo>
                    <a:pt x="4" y="43"/>
                    <a:pt x="5" y="42"/>
                    <a:pt x="5" y="40"/>
                  </a:cubicBezTo>
                  <a:cubicBezTo>
                    <a:pt x="5" y="39"/>
                    <a:pt x="4" y="38"/>
                    <a:pt x="2" y="38"/>
                  </a:cubicBezTo>
                  <a:close/>
                  <a:moveTo>
                    <a:pt x="2" y="75"/>
                  </a:moveTo>
                  <a:cubicBezTo>
                    <a:pt x="1" y="75"/>
                    <a:pt x="0" y="77"/>
                    <a:pt x="0" y="78"/>
                  </a:cubicBezTo>
                  <a:cubicBezTo>
                    <a:pt x="0" y="80"/>
                    <a:pt x="1" y="81"/>
                    <a:pt x="2" y="81"/>
                  </a:cubicBezTo>
                  <a:cubicBezTo>
                    <a:pt x="4" y="81"/>
                    <a:pt x="5" y="80"/>
                    <a:pt x="5" y="78"/>
                  </a:cubicBezTo>
                  <a:cubicBezTo>
                    <a:pt x="5" y="77"/>
                    <a:pt x="4" y="75"/>
                    <a:pt x="2" y="75"/>
                  </a:cubicBezTo>
                  <a:close/>
                  <a:moveTo>
                    <a:pt x="2" y="57"/>
                  </a:moveTo>
                  <a:cubicBezTo>
                    <a:pt x="1" y="57"/>
                    <a:pt x="0" y="58"/>
                    <a:pt x="0" y="59"/>
                  </a:cubicBezTo>
                  <a:cubicBezTo>
                    <a:pt x="0" y="61"/>
                    <a:pt x="1" y="62"/>
                    <a:pt x="2" y="62"/>
                  </a:cubicBezTo>
                  <a:cubicBezTo>
                    <a:pt x="4" y="62"/>
                    <a:pt x="5" y="61"/>
                    <a:pt x="5" y="59"/>
                  </a:cubicBezTo>
                  <a:cubicBezTo>
                    <a:pt x="5" y="58"/>
                    <a:pt x="4" y="57"/>
                    <a:pt x="2" y="57"/>
                  </a:cubicBezTo>
                  <a:close/>
                  <a:moveTo>
                    <a:pt x="2" y="265"/>
                  </a:moveTo>
                  <a:cubicBezTo>
                    <a:pt x="1" y="265"/>
                    <a:pt x="0" y="266"/>
                    <a:pt x="0" y="267"/>
                  </a:cubicBezTo>
                  <a:cubicBezTo>
                    <a:pt x="0" y="269"/>
                    <a:pt x="1" y="270"/>
                    <a:pt x="2" y="270"/>
                  </a:cubicBezTo>
                  <a:cubicBezTo>
                    <a:pt x="4" y="270"/>
                    <a:pt x="5" y="269"/>
                    <a:pt x="5" y="267"/>
                  </a:cubicBezTo>
                  <a:cubicBezTo>
                    <a:pt x="5" y="266"/>
                    <a:pt x="4" y="265"/>
                    <a:pt x="2" y="265"/>
                  </a:cubicBezTo>
                  <a:close/>
                  <a:moveTo>
                    <a:pt x="2" y="189"/>
                  </a:moveTo>
                  <a:cubicBezTo>
                    <a:pt x="1" y="189"/>
                    <a:pt x="0" y="190"/>
                    <a:pt x="0" y="192"/>
                  </a:cubicBezTo>
                  <a:cubicBezTo>
                    <a:pt x="0" y="193"/>
                    <a:pt x="1" y="194"/>
                    <a:pt x="2" y="194"/>
                  </a:cubicBezTo>
                  <a:cubicBezTo>
                    <a:pt x="4" y="194"/>
                    <a:pt x="5" y="193"/>
                    <a:pt x="5" y="192"/>
                  </a:cubicBezTo>
                  <a:cubicBezTo>
                    <a:pt x="5" y="190"/>
                    <a:pt x="4" y="189"/>
                    <a:pt x="2" y="189"/>
                  </a:cubicBezTo>
                  <a:close/>
                  <a:moveTo>
                    <a:pt x="2" y="340"/>
                  </a:moveTo>
                  <a:cubicBezTo>
                    <a:pt x="1" y="340"/>
                    <a:pt x="0" y="341"/>
                    <a:pt x="0" y="343"/>
                  </a:cubicBezTo>
                  <a:cubicBezTo>
                    <a:pt x="0" y="344"/>
                    <a:pt x="1" y="346"/>
                    <a:pt x="2" y="346"/>
                  </a:cubicBezTo>
                  <a:cubicBezTo>
                    <a:pt x="4" y="346"/>
                    <a:pt x="5" y="344"/>
                    <a:pt x="5" y="343"/>
                  </a:cubicBezTo>
                  <a:cubicBezTo>
                    <a:pt x="5" y="341"/>
                    <a:pt x="4" y="340"/>
                    <a:pt x="2" y="340"/>
                  </a:cubicBezTo>
                  <a:close/>
                  <a:moveTo>
                    <a:pt x="2" y="302"/>
                  </a:moveTo>
                  <a:cubicBezTo>
                    <a:pt x="1" y="302"/>
                    <a:pt x="0" y="303"/>
                    <a:pt x="0" y="305"/>
                  </a:cubicBezTo>
                  <a:cubicBezTo>
                    <a:pt x="0" y="307"/>
                    <a:pt x="1" y="308"/>
                    <a:pt x="2" y="308"/>
                  </a:cubicBezTo>
                  <a:cubicBezTo>
                    <a:pt x="4" y="308"/>
                    <a:pt x="5" y="307"/>
                    <a:pt x="5" y="305"/>
                  </a:cubicBezTo>
                  <a:cubicBezTo>
                    <a:pt x="5" y="304"/>
                    <a:pt x="4" y="302"/>
                    <a:pt x="2" y="302"/>
                  </a:cubicBezTo>
                  <a:close/>
                  <a:moveTo>
                    <a:pt x="2" y="321"/>
                  </a:moveTo>
                  <a:cubicBezTo>
                    <a:pt x="1" y="321"/>
                    <a:pt x="0" y="322"/>
                    <a:pt x="0" y="324"/>
                  </a:cubicBezTo>
                  <a:cubicBezTo>
                    <a:pt x="0" y="326"/>
                    <a:pt x="1" y="327"/>
                    <a:pt x="2" y="327"/>
                  </a:cubicBezTo>
                  <a:cubicBezTo>
                    <a:pt x="4" y="327"/>
                    <a:pt x="5" y="326"/>
                    <a:pt x="5" y="324"/>
                  </a:cubicBezTo>
                  <a:cubicBezTo>
                    <a:pt x="5" y="322"/>
                    <a:pt x="4" y="321"/>
                    <a:pt x="2" y="321"/>
                  </a:cubicBezTo>
                  <a:close/>
                  <a:moveTo>
                    <a:pt x="2" y="284"/>
                  </a:moveTo>
                  <a:cubicBezTo>
                    <a:pt x="1" y="284"/>
                    <a:pt x="0" y="285"/>
                    <a:pt x="0" y="286"/>
                  </a:cubicBezTo>
                  <a:cubicBezTo>
                    <a:pt x="0" y="288"/>
                    <a:pt x="1" y="289"/>
                    <a:pt x="2" y="289"/>
                  </a:cubicBezTo>
                  <a:cubicBezTo>
                    <a:pt x="4" y="289"/>
                    <a:pt x="5" y="288"/>
                    <a:pt x="5" y="286"/>
                  </a:cubicBezTo>
                  <a:cubicBezTo>
                    <a:pt x="5" y="285"/>
                    <a:pt x="4" y="284"/>
                    <a:pt x="2" y="284"/>
                  </a:cubicBezTo>
                  <a:close/>
                  <a:moveTo>
                    <a:pt x="2" y="208"/>
                  </a:moveTo>
                  <a:cubicBezTo>
                    <a:pt x="1" y="208"/>
                    <a:pt x="0" y="209"/>
                    <a:pt x="0" y="210"/>
                  </a:cubicBezTo>
                  <a:cubicBezTo>
                    <a:pt x="0" y="212"/>
                    <a:pt x="1" y="213"/>
                    <a:pt x="2" y="213"/>
                  </a:cubicBezTo>
                  <a:cubicBezTo>
                    <a:pt x="4" y="213"/>
                    <a:pt x="5" y="212"/>
                    <a:pt x="5" y="211"/>
                  </a:cubicBezTo>
                  <a:cubicBezTo>
                    <a:pt x="5" y="209"/>
                    <a:pt x="4" y="208"/>
                    <a:pt x="2" y="208"/>
                  </a:cubicBezTo>
                  <a:close/>
                  <a:moveTo>
                    <a:pt x="2" y="246"/>
                  </a:moveTo>
                  <a:cubicBezTo>
                    <a:pt x="1" y="246"/>
                    <a:pt x="0" y="247"/>
                    <a:pt x="0" y="248"/>
                  </a:cubicBezTo>
                  <a:cubicBezTo>
                    <a:pt x="0" y="250"/>
                    <a:pt x="1" y="251"/>
                    <a:pt x="2" y="251"/>
                  </a:cubicBezTo>
                  <a:cubicBezTo>
                    <a:pt x="4" y="251"/>
                    <a:pt x="5" y="250"/>
                    <a:pt x="5" y="248"/>
                  </a:cubicBezTo>
                  <a:cubicBezTo>
                    <a:pt x="5" y="247"/>
                    <a:pt x="4" y="246"/>
                    <a:pt x="2" y="246"/>
                  </a:cubicBezTo>
                  <a:close/>
                  <a:moveTo>
                    <a:pt x="2" y="227"/>
                  </a:moveTo>
                  <a:cubicBezTo>
                    <a:pt x="1" y="227"/>
                    <a:pt x="0" y="228"/>
                    <a:pt x="0" y="229"/>
                  </a:cubicBezTo>
                  <a:cubicBezTo>
                    <a:pt x="0" y="231"/>
                    <a:pt x="1" y="232"/>
                    <a:pt x="2" y="232"/>
                  </a:cubicBezTo>
                  <a:cubicBezTo>
                    <a:pt x="4" y="232"/>
                    <a:pt x="5" y="231"/>
                    <a:pt x="5" y="229"/>
                  </a:cubicBezTo>
                  <a:cubicBezTo>
                    <a:pt x="5" y="228"/>
                    <a:pt x="4" y="227"/>
                    <a:pt x="2" y="227"/>
                  </a:cubicBezTo>
                  <a:close/>
                </a:path>
              </a:pathLst>
            </a:custGeom>
            <a:solidFill>
              <a:schemeClr val="accent2">
                <a:lumMod val="25000"/>
                <a:lumOff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8"/>
            <p:cNvSpPr>
              <a:spLocks noEditPoints="1"/>
            </p:cNvSpPr>
            <p:nvPr/>
          </p:nvSpPr>
          <p:spPr bwMode="auto">
            <a:xfrm>
              <a:off x="11479192" y="993478"/>
              <a:ext cx="14850" cy="1256326"/>
            </a:xfrm>
            <a:custGeom>
              <a:avLst/>
              <a:gdLst>
                <a:gd name="T0" fmla="*/ 0 w 5"/>
                <a:gd name="T1" fmla="*/ 287 h 422"/>
                <a:gd name="T2" fmla="*/ 5 w 5"/>
                <a:gd name="T3" fmla="*/ 287 h 422"/>
                <a:gd name="T4" fmla="*/ 2 w 5"/>
                <a:gd name="T5" fmla="*/ 265 h 422"/>
                <a:gd name="T6" fmla="*/ 2 w 5"/>
                <a:gd name="T7" fmla="*/ 270 h 422"/>
                <a:gd name="T8" fmla="*/ 2 w 5"/>
                <a:gd name="T9" fmla="*/ 265 h 422"/>
                <a:gd name="T10" fmla="*/ 0 w 5"/>
                <a:gd name="T11" fmla="*/ 211 h 422"/>
                <a:gd name="T12" fmla="*/ 5 w 5"/>
                <a:gd name="T13" fmla="*/ 211 h 422"/>
                <a:gd name="T14" fmla="*/ 2 w 5"/>
                <a:gd name="T15" fmla="*/ 246 h 422"/>
                <a:gd name="T16" fmla="*/ 2 w 5"/>
                <a:gd name="T17" fmla="*/ 251 h 422"/>
                <a:gd name="T18" fmla="*/ 2 w 5"/>
                <a:gd name="T19" fmla="*/ 246 h 422"/>
                <a:gd name="T20" fmla="*/ 0 w 5"/>
                <a:gd name="T21" fmla="*/ 230 h 422"/>
                <a:gd name="T22" fmla="*/ 5 w 5"/>
                <a:gd name="T23" fmla="*/ 230 h 422"/>
                <a:gd name="T24" fmla="*/ 2 w 5"/>
                <a:gd name="T25" fmla="*/ 133 h 422"/>
                <a:gd name="T26" fmla="*/ 2 w 5"/>
                <a:gd name="T27" fmla="*/ 138 h 422"/>
                <a:gd name="T28" fmla="*/ 2 w 5"/>
                <a:gd name="T29" fmla="*/ 133 h 422"/>
                <a:gd name="T30" fmla="*/ 0 w 5"/>
                <a:gd name="T31" fmla="*/ 192 h 422"/>
                <a:gd name="T32" fmla="*/ 5 w 5"/>
                <a:gd name="T33" fmla="*/ 192 h 422"/>
                <a:gd name="T34" fmla="*/ 2 w 5"/>
                <a:gd name="T35" fmla="*/ 152 h 422"/>
                <a:gd name="T36" fmla="*/ 2 w 5"/>
                <a:gd name="T37" fmla="*/ 157 h 422"/>
                <a:gd name="T38" fmla="*/ 2 w 5"/>
                <a:gd name="T39" fmla="*/ 152 h 422"/>
                <a:gd name="T40" fmla="*/ 0 w 5"/>
                <a:gd name="T41" fmla="*/ 324 h 422"/>
                <a:gd name="T42" fmla="*/ 5 w 5"/>
                <a:gd name="T43" fmla="*/ 324 h 422"/>
                <a:gd name="T44" fmla="*/ 2 w 5"/>
                <a:gd name="T45" fmla="*/ 397 h 422"/>
                <a:gd name="T46" fmla="*/ 2 w 5"/>
                <a:gd name="T47" fmla="*/ 403 h 422"/>
                <a:gd name="T48" fmla="*/ 2 w 5"/>
                <a:gd name="T49" fmla="*/ 397 h 422"/>
                <a:gd name="T50" fmla="*/ 0 w 5"/>
                <a:gd name="T51" fmla="*/ 419 h 422"/>
                <a:gd name="T52" fmla="*/ 5 w 5"/>
                <a:gd name="T53" fmla="*/ 419 h 422"/>
                <a:gd name="T54" fmla="*/ 2 w 5"/>
                <a:gd name="T55" fmla="*/ 379 h 422"/>
                <a:gd name="T56" fmla="*/ 2 w 5"/>
                <a:gd name="T57" fmla="*/ 384 h 422"/>
                <a:gd name="T58" fmla="*/ 2 w 5"/>
                <a:gd name="T59" fmla="*/ 379 h 422"/>
                <a:gd name="T60" fmla="*/ 0 w 5"/>
                <a:gd name="T61" fmla="*/ 116 h 422"/>
                <a:gd name="T62" fmla="*/ 5 w 5"/>
                <a:gd name="T63" fmla="*/ 116 h 422"/>
                <a:gd name="T64" fmla="*/ 2 w 5"/>
                <a:gd name="T65" fmla="*/ 360 h 422"/>
                <a:gd name="T66" fmla="*/ 2 w 5"/>
                <a:gd name="T67" fmla="*/ 365 h 422"/>
                <a:gd name="T68" fmla="*/ 2 w 5"/>
                <a:gd name="T69" fmla="*/ 360 h 422"/>
                <a:gd name="T70" fmla="*/ 0 w 5"/>
                <a:gd name="T71" fmla="*/ 306 h 422"/>
                <a:gd name="T72" fmla="*/ 5 w 5"/>
                <a:gd name="T73" fmla="*/ 306 h 422"/>
                <a:gd name="T74" fmla="*/ 2 w 5"/>
                <a:gd name="T75" fmla="*/ 341 h 422"/>
                <a:gd name="T76" fmla="*/ 2 w 5"/>
                <a:gd name="T77" fmla="*/ 346 h 422"/>
                <a:gd name="T78" fmla="*/ 2 w 5"/>
                <a:gd name="T79" fmla="*/ 341 h 422"/>
                <a:gd name="T80" fmla="*/ 0 w 5"/>
                <a:gd name="T81" fmla="*/ 173 h 422"/>
                <a:gd name="T82" fmla="*/ 5 w 5"/>
                <a:gd name="T83" fmla="*/ 173 h 422"/>
                <a:gd name="T84" fmla="*/ 2 w 5"/>
                <a:gd name="T85" fmla="*/ 19 h 422"/>
                <a:gd name="T86" fmla="*/ 2 w 5"/>
                <a:gd name="T87" fmla="*/ 25 h 422"/>
                <a:gd name="T88" fmla="*/ 2 w 5"/>
                <a:gd name="T89" fmla="*/ 19 h 422"/>
                <a:gd name="T90" fmla="*/ 0 w 5"/>
                <a:gd name="T91" fmla="*/ 98 h 422"/>
                <a:gd name="T92" fmla="*/ 5 w 5"/>
                <a:gd name="T93" fmla="*/ 98 h 422"/>
                <a:gd name="T94" fmla="*/ 2 w 5"/>
                <a:gd name="T95" fmla="*/ 57 h 422"/>
                <a:gd name="T96" fmla="*/ 2 w 5"/>
                <a:gd name="T97" fmla="*/ 62 h 422"/>
                <a:gd name="T98" fmla="*/ 2 w 5"/>
                <a:gd name="T99" fmla="*/ 57 h 422"/>
                <a:gd name="T100" fmla="*/ 0 w 5"/>
                <a:gd name="T101" fmla="*/ 79 h 422"/>
                <a:gd name="T102" fmla="*/ 5 w 5"/>
                <a:gd name="T103" fmla="*/ 79 h 422"/>
                <a:gd name="T104" fmla="*/ 2 w 5"/>
                <a:gd name="T105" fmla="*/ 38 h 422"/>
                <a:gd name="T106" fmla="*/ 2 w 5"/>
                <a:gd name="T107" fmla="*/ 43 h 422"/>
                <a:gd name="T108" fmla="*/ 2 w 5"/>
                <a:gd name="T109" fmla="*/ 38 h 422"/>
                <a:gd name="T110" fmla="*/ 0 w 5"/>
                <a:gd name="T111" fmla="*/ 3 h 422"/>
                <a:gd name="T112" fmla="*/ 5 w 5"/>
                <a:gd name="T113" fmla="*/ 3 h 4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" h="422">
                  <a:moveTo>
                    <a:pt x="2" y="284"/>
                  </a:moveTo>
                  <a:cubicBezTo>
                    <a:pt x="1" y="284"/>
                    <a:pt x="0" y="285"/>
                    <a:pt x="0" y="287"/>
                  </a:cubicBezTo>
                  <a:cubicBezTo>
                    <a:pt x="0" y="288"/>
                    <a:pt x="1" y="289"/>
                    <a:pt x="2" y="289"/>
                  </a:cubicBezTo>
                  <a:cubicBezTo>
                    <a:pt x="4" y="289"/>
                    <a:pt x="5" y="288"/>
                    <a:pt x="5" y="287"/>
                  </a:cubicBezTo>
                  <a:cubicBezTo>
                    <a:pt x="5" y="285"/>
                    <a:pt x="4" y="284"/>
                    <a:pt x="2" y="284"/>
                  </a:cubicBezTo>
                  <a:close/>
                  <a:moveTo>
                    <a:pt x="2" y="265"/>
                  </a:moveTo>
                  <a:cubicBezTo>
                    <a:pt x="1" y="265"/>
                    <a:pt x="0" y="266"/>
                    <a:pt x="0" y="268"/>
                  </a:cubicBezTo>
                  <a:cubicBezTo>
                    <a:pt x="0" y="269"/>
                    <a:pt x="1" y="270"/>
                    <a:pt x="2" y="270"/>
                  </a:cubicBezTo>
                  <a:cubicBezTo>
                    <a:pt x="4" y="270"/>
                    <a:pt x="5" y="269"/>
                    <a:pt x="5" y="268"/>
                  </a:cubicBezTo>
                  <a:cubicBezTo>
                    <a:pt x="5" y="266"/>
                    <a:pt x="4" y="265"/>
                    <a:pt x="2" y="265"/>
                  </a:cubicBezTo>
                  <a:close/>
                  <a:moveTo>
                    <a:pt x="2" y="208"/>
                  </a:moveTo>
                  <a:cubicBezTo>
                    <a:pt x="1" y="208"/>
                    <a:pt x="0" y="209"/>
                    <a:pt x="0" y="211"/>
                  </a:cubicBezTo>
                  <a:cubicBezTo>
                    <a:pt x="0" y="213"/>
                    <a:pt x="1" y="214"/>
                    <a:pt x="2" y="214"/>
                  </a:cubicBezTo>
                  <a:cubicBezTo>
                    <a:pt x="4" y="214"/>
                    <a:pt x="5" y="213"/>
                    <a:pt x="5" y="211"/>
                  </a:cubicBezTo>
                  <a:cubicBezTo>
                    <a:pt x="5" y="209"/>
                    <a:pt x="4" y="208"/>
                    <a:pt x="2" y="208"/>
                  </a:cubicBezTo>
                  <a:close/>
                  <a:moveTo>
                    <a:pt x="2" y="246"/>
                  </a:moveTo>
                  <a:cubicBezTo>
                    <a:pt x="1" y="246"/>
                    <a:pt x="0" y="247"/>
                    <a:pt x="0" y="249"/>
                  </a:cubicBezTo>
                  <a:cubicBezTo>
                    <a:pt x="0" y="250"/>
                    <a:pt x="1" y="251"/>
                    <a:pt x="2" y="251"/>
                  </a:cubicBezTo>
                  <a:cubicBezTo>
                    <a:pt x="4" y="251"/>
                    <a:pt x="5" y="250"/>
                    <a:pt x="5" y="249"/>
                  </a:cubicBezTo>
                  <a:cubicBezTo>
                    <a:pt x="5" y="247"/>
                    <a:pt x="4" y="246"/>
                    <a:pt x="2" y="246"/>
                  </a:cubicBezTo>
                  <a:close/>
                  <a:moveTo>
                    <a:pt x="2" y="227"/>
                  </a:moveTo>
                  <a:cubicBezTo>
                    <a:pt x="1" y="227"/>
                    <a:pt x="0" y="228"/>
                    <a:pt x="0" y="230"/>
                  </a:cubicBezTo>
                  <a:cubicBezTo>
                    <a:pt x="0" y="232"/>
                    <a:pt x="1" y="233"/>
                    <a:pt x="2" y="233"/>
                  </a:cubicBezTo>
                  <a:cubicBezTo>
                    <a:pt x="4" y="233"/>
                    <a:pt x="5" y="231"/>
                    <a:pt x="5" y="230"/>
                  </a:cubicBezTo>
                  <a:cubicBezTo>
                    <a:pt x="5" y="228"/>
                    <a:pt x="4" y="227"/>
                    <a:pt x="2" y="227"/>
                  </a:cubicBezTo>
                  <a:close/>
                  <a:moveTo>
                    <a:pt x="2" y="133"/>
                  </a:moveTo>
                  <a:cubicBezTo>
                    <a:pt x="1" y="133"/>
                    <a:pt x="0" y="134"/>
                    <a:pt x="0" y="135"/>
                  </a:cubicBezTo>
                  <a:cubicBezTo>
                    <a:pt x="0" y="137"/>
                    <a:pt x="1" y="138"/>
                    <a:pt x="2" y="138"/>
                  </a:cubicBezTo>
                  <a:cubicBezTo>
                    <a:pt x="4" y="138"/>
                    <a:pt x="5" y="137"/>
                    <a:pt x="5" y="135"/>
                  </a:cubicBezTo>
                  <a:cubicBezTo>
                    <a:pt x="5" y="134"/>
                    <a:pt x="4" y="133"/>
                    <a:pt x="2" y="133"/>
                  </a:cubicBezTo>
                  <a:close/>
                  <a:moveTo>
                    <a:pt x="2" y="189"/>
                  </a:moveTo>
                  <a:cubicBezTo>
                    <a:pt x="1" y="189"/>
                    <a:pt x="0" y="191"/>
                    <a:pt x="0" y="192"/>
                  </a:cubicBezTo>
                  <a:cubicBezTo>
                    <a:pt x="0" y="194"/>
                    <a:pt x="1" y="195"/>
                    <a:pt x="2" y="195"/>
                  </a:cubicBezTo>
                  <a:cubicBezTo>
                    <a:pt x="4" y="195"/>
                    <a:pt x="5" y="194"/>
                    <a:pt x="5" y="192"/>
                  </a:cubicBezTo>
                  <a:cubicBezTo>
                    <a:pt x="5" y="191"/>
                    <a:pt x="4" y="189"/>
                    <a:pt x="2" y="189"/>
                  </a:cubicBezTo>
                  <a:close/>
                  <a:moveTo>
                    <a:pt x="2" y="152"/>
                  </a:moveTo>
                  <a:cubicBezTo>
                    <a:pt x="1" y="152"/>
                    <a:pt x="0" y="153"/>
                    <a:pt x="0" y="154"/>
                  </a:cubicBezTo>
                  <a:cubicBezTo>
                    <a:pt x="0" y="156"/>
                    <a:pt x="1" y="157"/>
                    <a:pt x="2" y="157"/>
                  </a:cubicBezTo>
                  <a:cubicBezTo>
                    <a:pt x="4" y="157"/>
                    <a:pt x="5" y="156"/>
                    <a:pt x="5" y="154"/>
                  </a:cubicBezTo>
                  <a:cubicBezTo>
                    <a:pt x="5" y="153"/>
                    <a:pt x="4" y="152"/>
                    <a:pt x="2" y="152"/>
                  </a:cubicBezTo>
                  <a:close/>
                  <a:moveTo>
                    <a:pt x="2" y="322"/>
                  </a:moveTo>
                  <a:cubicBezTo>
                    <a:pt x="1" y="322"/>
                    <a:pt x="0" y="323"/>
                    <a:pt x="0" y="324"/>
                  </a:cubicBezTo>
                  <a:cubicBezTo>
                    <a:pt x="0" y="326"/>
                    <a:pt x="1" y="327"/>
                    <a:pt x="2" y="327"/>
                  </a:cubicBezTo>
                  <a:cubicBezTo>
                    <a:pt x="4" y="327"/>
                    <a:pt x="5" y="326"/>
                    <a:pt x="5" y="324"/>
                  </a:cubicBezTo>
                  <a:cubicBezTo>
                    <a:pt x="5" y="323"/>
                    <a:pt x="4" y="322"/>
                    <a:pt x="2" y="322"/>
                  </a:cubicBezTo>
                  <a:close/>
                  <a:moveTo>
                    <a:pt x="2" y="397"/>
                  </a:moveTo>
                  <a:cubicBezTo>
                    <a:pt x="1" y="397"/>
                    <a:pt x="0" y="399"/>
                    <a:pt x="0" y="400"/>
                  </a:cubicBezTo>
                  <a:cubicBezTo>
                    <a:pt x="0" y="402"/>
                    <a:pt x="1" y="403"/>
                    <a:pt x="2" y="403"/>
                  </a:cubicBezTo>
                  <a:cubicBezTo>
                    <a:pt x="4" y="403"/>
                    <a:pt x="5" y="402"/>
                    <a:pt x="5" y="400"/>
                  </a:cubicBezTo>
                  <a:cubicBezTo>
                    <a:pt x="5" y="399"/>
                    <a:pt x="4" y="397"/>
                    <a:pt x="2" y="397"/>
                  </a:cubicBezTo>
                  <a:close/>
                  <a:moveTo>
                    <a:pt x="2" y="416"/>
                  </a:moveTo>
                  <a:cubicBezTo>
                    <a:pt x="1" y="416"/>
                    <a:pt x="0" y="417"/>
                    <a:pt x="0" y="419"/>
                  </a:cubicBezTo>
                  <a:cubicBezTo>
                    <a:pt x="0" y="421"/>
                    <a:pt x="1" y="422"/>
                    <a:pt x="2" y="422"/>
                  </a:cubicBezTo>
                  <a:cubicBezTo>
                    <a:pt x="4" y="422"/>
                    <a:pt x="5" y="421"/>
                    <a:pt x="5" y="419"/>
                  </a:cubicBezTo>
                  <a:cubicBezTo>
                    <a:pt x="5" y="417"/>
                    <a:pt x="4" y="416"/>
                    <a:pt x="2" y="416"/>
                  </a:cubicBezTo>
                  <a:close/>
                  <a:moveTo>
                    <a:pt x="2" y="379"/>
                  </a:moveTo>
                  <a:cubicBezTo>
                    <a:pt x="1" y="379"/>
                    <a:pt x="0" y="380"/>
                    <a:pt x="0" y="381"/>
                  </a:cubicBezTo>
                  <a:cubicBezTo>
                    <a:pt x="0" y="383"/>
                    <a:pt x="1" y="384"/>
                    <a:pt x="2" y="384"/>
                  </a:cubicBezTo>
                  <a:cubicBezTo>
                    <a:pt x="4" y="384"/>
                    <a:pt x="5" y="383"/>
                    <a:pt x="5" y="381"/>
                  </a:cubicBezTo>
                  <a:cubicBezTo>
                    <a:pt x="5" y="380"/>
                    <a:pt x="4" y="379"/>
                    <a:pt x="2" y="379"/>
                  </a:cubicBezTo>
                  <a:close/>
                  <a:moveTo>
                    <a:pt x="2" y="114"/>
                  </a:moveTo>
                  <a:cubicBezTo>
                    <a:pt x="1" y="114"/>
                    <a:pt x="0" y="115"/>
                    <a:pt x="0" y="116"/>
                  </a:cubicBezTo>
                  <a:cubicBezTo>
                    <a:pt x="0" y="118"/>
                    <a:pt x="1" y="119"/>
                    <a:pt x="2" y="119"/>
                  </a:cubicBezTo>
                  <a:cubicBezTo>
                    <a:pt x="4" y="119"/>
                    <a:pt x="5" y="118"/>
                    <a:pt x="5" y="116"/>
                  </a:cubicBezTo>
                  <a:cubicBezTo>
                    <a:pt x="5" y="115"/>
                    <a:pt x="4" y="114"/>
                    <a:pt x="2" y="114"/>
                  </a:cubicBezTo>
                  <a:close/>
                  <a:moveTo>
                    <a:pt x="2" y="360"/>
                  </a:moveTo>
                  <a:cubicBezTo>
                    <a:pt x="1" y="360"/>
                    <a:pt x="0" y="361"/>
                    <a:pt x="0" y="362"/>
                  </a:cubicBezTo>
                  <a:cubicBezTo>
                    <a:pt x="0" y="364"/>
                    <a:pt x="1" y="365"/>
                    <a:pt x="2" y="365"/>
                  </a:cubicBezTo>
                  <a:cubicBezTo>
                    <a:pt x="4" y="365"/>
                    <a:pt x="5" y="364"/>
                    <a:pt x="5" y="362"/>
                  </a:cubicBezTo>
                  <a:cubicBezTo>
                    <a:pt x="5" y="361"/>
                    <a:pt x="4" y="360"/>
                    <a:pt x="2" y="360"/>
                  </a:cubicBezTo>
                  <a:close/>
                  <a:moveTo>
                    <a:pt x="2" y="303"/>
                  </a:moveTo>
                  <a:cubicBezTo>
                    <a:pt x="1" y="303"/>
                    <a:pt x="0" y="304"/>
                    <a:pt x="0" y="306"/>
                  </a:cubicBezTo>
                  <a:cubicBezTo>
                    <a:pt x="0" y="307"/>
                    <a:pt x="1" y="308"/>
                    <a:pt x="2" y="308"/>
                  </a:cubicBezTo>
                  <a:cubicBezTo>
                    <a:pt x="4" y="308"/>
                    <a:pt x="5" y="307"/>
                    <a:pt x="5" y="306"/>
                  </a:cubicBezTo>
                  <a:cubicBezTo>
                    <a:pt x="5" y="304"/>
                    <a:pt x="4" y="303"/>
                    <a:pt x="2" y="303"/>
                  </a:cubicBezTo>
                  <a:close/>
                  <a:moveTo>
                    <a:pt x="2" y="341"/>
                  </a:moveTo>
                  <a:cubicBezTo>
                    <a:pt x="1" y="341"/>
                    <a:pt x="0" y="342"/>
                    <a:pt x="0" y="343"/>
                  </a:cubicBezTo>
                  <a:cubicBezTo>
                    <a:pt x="0" y="345"/>
                    <a:pt x="1" y="346"/>
                    <a:pt x="2" y="346"/>
                  </a:cubicBezTo>
                  <a:cubicBezTo>
                    <a:pt x="4" y="346"/>
                    <a:pt x="5" y="345"/>
                    <a:pt x="5" y="343"/>
                  </a:cubicBezTo>
                  <a:cubicBezTo>
                    <a:pt x="5" y="342"/>
                    <a:pt x="4" y="341"/>
                    <a:pt x="2" y="341"/>
                  </a:cubicBezTo>
                  <a:close/>
                  <a:moveTo>
                    <a:pt x="2" y="171"/>
                  </a:moveTo>
                  <a:cubicBezTo>
                    <a:pt x="1" y="171"/>
                    <a:pt x="0" y="172"/>
                    <a:pt x="0" y="173"/>
                  </a:cubicBezTo>
                  <a:cubicBezTo>
                    <a:pt x="0" y="175"/>
                    <a:pt x="1" y="176"/>
                    <a:pt x="2" y="176"/>
                  </a:cubicBezTo>
                  <a:cubicBezTo>
                    <a:pt x="4" y="176"/>
                    <a:pt x="5" y="175"/>
                    <a:pt x="5" y="173"/>
                  </a:cubicBezTo>
                  <a:cubicBezTo>
                    <a:pt x="5" y="172"/>
                    <a:pt x="4" y="171"/>
                    <a:pt x="2" y="171"/>
                  </a:cubicBezTo>
                  <a:close/>
                  <a:moveTo>
                    <a:pt x="2" y="19"/>
                  </a:moveTo>
                  <a:cubicBezTo>
                    <a:pt x="1" y="19"/>
                    <a:pt x="0" y="20"/>
                    <a:pt x="0" y="22"/>
                  </a:cubicBezTo>
                  <a:cubicBezTo>
                    <a:pt x="0" y="23"/>
                    <a:pt x="1" y="25"/>
                    <a:pt x="2" y="25"/>
                  </a:cubicBezTo>
                  <a:cubicBezTo>
                    <a:pt x="4" y="25"/>
                    <a:pt x="5" y="23"/>
                    <a:pt x="5" y="22"/>
                  </a:cubicBezTo>
                  <a:cubicBezTo>
                    <a:pt x="5" y="20"/>
                    <a:pt x="4" y="19"/>
                    <a:pt x="2" y="19"/>
                  </a:cubicBezTo>
                  <a:close/>
                  <a:moveTo>
                    <a:pt x="2" y="95"/>
                  </a:moveTo>
                  <a:cubicBezTo>
                    <a:pt x="1" y="95"/>
                    <a:pt x="0" y="96"/>
                    <a:pt x="0" y="98"/>
                  </a:cubicBezTo>
                  <a:cubicBezTo>
                    <a:pt x="0" y="99"/>
                    <a:pt x="1" y="100"/>
                    <a:pt x="2" y="100"/>
                  </a:cubicBezTo>
                  <a:cubicBezTo>
                    <a:pt x="4" y="100"/>
                    <a:pt x="5" y="99"/>
                    <a:pt x="5" y="98"/>
                  </a:cubicBezTo>
                  <a:cubicBezTo>
                    <a:pt x="5" y="96"/>
                    <a:pt x="4" y="95"/>
                    <a:pt x="2" y="95"/>
                  </a:cubicBezTo>
                  <a:close/>
                  <a:moveTo>
                    <a:pt x="2" y="57"/>
                  </a:moveTo>
                  <a:cubicBezTo>
                    <a:pt x="1" y="57"/>
                    <a:pt x="0" y="58"/>
                    <a:pt x="0" y="60"/>
                  </a:cubicBezTo>
                  <a:cubicBezTo>
                    <a:pt x="0" y="61"/>
                    <a:pt x="1" y="62"/>
                    <a:pt x="2" y="62"/>
                  </a:cubicBezTo>
                  <a:cubicBezTo>
                    <a:pt x="4" y="62"/>
                    <a:pt x="5" y="61"/>
                    <a:pt x="5" y="60"/>
                  </a:cubicBezTo>
                  <a:cubicBezTo>
                    <a:pt x="5" y="58"/>
                    <a:pt x="4" y="57"/>
                    <a:pt x="2" y="57"/>
                  </a:cubicBezTo>
                  <a:close/>
                  <a:moveTo>
                    <a:pt x="2" y="76"/>
                  </a:moveTo>
                  <a:cubicBezTo>
                    <a:pt x="1" y="76"/>
                    <a:pt x="0" y="77"/>
                    <a:pt x="0" y="79"/>
                  </a:cubicBezTo>
                  <a:cubicBezTo>
                    <a:pt x="0" y="80"/>
                    <a:pt x="1" y="81"/>
                    <a:pt x="2" y="81"/>
                  </a:cubicBezTo>
                  <a:cubicBezTo>
                    <a:pt x="4" y="81"/>
                    <a:pt x="5" y="80"/>
                    <a:pt x="5" y="79"/>
                  </a:cubicBezTo>
                  <a:cubicBezTo>
                    <a:pt x="5" y="77"/>
                    <a:pt x="4" y="76"/>
                    <a:pt x="2" y="76"/>
                  </a:cubicBezTo>
                  <a:close/>
                  <a:moveTo>
                    <a:pt x="2" y="38"/>
                  </a:moveTo>
                  <a:cubicBezTo>
                    <a:pt x="1" y="38"/>
                    <a:pt x="0" y="39"/>
                    <a:pt x="0" y="41"/>
                  </a:cubicBezTo>
                  <a:cubicBezTo>
                    <a:pt x="0" y="42"/>
                    <a:pt x="1" y="43"/>
                    <a:pt x="2" y="43"/>
                  </a:cubicBezTo>
                  <a:cubicBezTo>
                    <a:pt x="4" y="43"/>
                    <a:pt x="5" y="42"/>
                    <a:pt x="5" y="41"/>
                  </a:cubicBezTo>
                  <a:cubicBezTo>
                    <a:pt x="5" y="39"/>
                    <a:pt x="4" y="38"/>
                    <a:pt x="2" y="38"/>
                  </a:cubicBezTo>
                  <a:close/>
                  <a:moveTo>
                    <a:pt x="2" y="0"/>
                  </a:moveTo>
                  <a:cubicBezTo>
                    <a:pt x="1" y="0"/>
                    <a:pt x="0" y="1"/>
                    <a:pt x="0" y="3"/>
                  </a:cubicBezTo>
                  <a:cubicBezTo>
                    <a:pt x="0" y="5"/>
                    <a:pt x="1" y="6"/>
                    <a:pt x="2" y="6"/>
                  </a:cubicBezTo>
                  <a:cubicBezTo>
                    <a:pt x="4" y="6"/>
                    <a:pt x="5" y="5"/>
                    <a:pt x="5" y="3"/>
                  </a:cubicBezTo>
                  <a:cubicBezTo>
                    <a:pt x="5" y="1"/>
                    <a:pt x="4" y="0"/>
                    <a:pt x="2" y="0"/>
                  </a:cubicBezTo>
                  <a:close/>
                </a:path>
              </a:pathLst>
            </a:custGeom>
            <a:solidFill>
              <a:schemeClr val="accent2">
                <a:lumMod val="25000"/>
                <a:lumOff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44" name="Freeform 9"/>
          <p:cNvSpPr>
            <a:spLocks noEditPoints="1"/>
          </p:cNvSpPr>
          <p:nvPr/>
        </p:nvSpPr>
        <p:spPr bwMode="auto">
          <a:xfrm>
            <a:off x="11351481" y="3396237"/>
            <a:ext cx="270273" cy="616283"/>
          </a:xfrm>
          <a:custGeom>
            <a:avLst/>
            <a:gdLst>
              <a:gd name="T0" fmla="*/ 87 w 91"/>
              <a:gd name="T1" fmla="*/ 33 h 207"/>
              <a:gd name="T2" fmla="*/ 28 w 91"/>
              <a:gd name="T3" fmla="*/ 10 h 207"/>
              <a:gd name="T4" fmla="*/ 0 w 91"/>
              <a:gd name="T5" fmla="*/ 52 h 207"/>
              <a:gd name="T6" fmla="*/ 0 w 91"/>
              <a:gd name="T7" fmla="*/ 106 h 207"/>
              <a:gd name="T8" fmla="*/ 1 w 91"/>
              <a:gd name="T9" fmla="*/ 115 h 207"/>
              <a:gd name="T10" fmla="*/ 53 w 91"/>
              <a:gd name="T11" fmla="*/ 150 h 207"/>
              <a:gd name="T12" fmla="*/ 91 w 91"/>
              <a:gd name="T13" fmla="*/ 106 h 207"/>
              <a:gd name="T14" fmla="*/ 91 w 91"/>
              <a:gd name="T15" fmla="*/ 79 h 207"/>
              <a:gd name="T16" fmla="*/ 91 w 91"/>
              <a:gd name="T17" fmla="*/ 79 h 207"/>
              <a:gd name="T18" fmla="*/ 91 w 91"/>
              <a:gd name="T19" fmla="*/ 52 h 207"/>
              <a:gd name="T20" fmla="*/ 87 w 91"/>
              <a:gd name="T21" fmla="*/ 33 h 207"/>
              <a:gd name="T22" fmla="*/ 84 w 91"/>
              <a:gd name="T23" fmla="*/ 79 h 207"/>
              <a:gd name="T24" fmla="*/ 84 w 91"/>
              <a:gd name="T25" fmla="*/ 105 h 207"/>
              <a:gd name="T26" fmla="*/ 54 w 91"/>
              <a:gd name="T27" fmla="*/ 144 h 207"/>
              <a:gd name="T28" fmla="*/ 8 w 91"/>
              <a:gd name="T29" fmla="*/ 116 h 207"/>
              <a:gd name="T30" fmla="*/ 6 w 91"/>
              <a:gd name="T31" fmla="*/ 106 h 207"/>
              <a:gd name="T32" fmla="*/ 6 w 91"/>
              <a:gd name="T33" fmla="*/ 51 h 207"/>
              <a:gd name="T34" fmla="*/ 40 w 91"/>
              <a:gd name="T35" fmla="*/ 13 h 207"/>
              <a:gd name="T36" fmla="*/ 83 w 91"/>
              <a:gd name="T37" fmla="*/ 43 h 207"/>
              <a:gd name="T38" fmla="*/ 84 w 91"/>
              <a:gd name="T39" fmla="*/ 51 h 207"/>
              <a:gd name="T40" fmla="*/ 84 w 91"/>
              <a:gd name="T41" fmla="*/ 79 h 207"/>
              <a:gd name="T42" fmla="*/ 74 w 91"/>
              <a:gd name="T43" fmla="*/ 177 h 207"/>
              <a:gd name="T44" fmla="*/ 71 w 91"/>
              <a:gd name="T45" fmla="*/ 178 h 207"/>
              <a:gd name="T46" fmla="*/ 47 w 91"/>
              <a:gd name="T47" fmla="*/ 198 h 207"/>
              <a:gd name="T48" fmla="*/ 44 w 91"/>
              <a:gd name="T49" fmla="*/ 198 h 207"/>
              <a:gd name="T50" fmla="*/ 18 w 91"/>
              <a:gd name="T51" fmla="*/ 177 h 207"/>
              <a:gd name="T52" fmla="*/ 13 w 91"/>
              <a:gd name="T53" fmla="*/ 177 h 207"/>
              <a:gd name="T54" fmla="*/ 14 w 91"/>
              <a:gd name="T55" fmla="*/ 182 h 207"/>
              <a:gd name="T56" fmla="*/ 43 w 91"/>
              <a:gd name="T57" fmla="*/ 206 h 207"/>
              <a:gd name="T58" fmla="*/ 47 w 91"/>
              <a:gd name="T59" fmla="*/ 206 h 207"/>
              <a:gd name="T60" fmla="*/ 77 w 91"/>
              <a:gd name="T61" fmla="*/ 182 h 207"/>
              <a:gd name="T62" fmla="*/ 78 w 91"/>
              <a:gd name="T63" fmla="*/ 180 h 207"/>
              <a:gd name="T64" fmla="*/ 74 w 91"/>
              <a:gd name="T65" fmla="*/ 177 h 207"/>
              <a:gd name="T66" fmla="*/ 45 w 91"/>
              <a:gd name="T67" fmla="*/ 34 h 207"/>
              <a:gd name="T68" fmla="*/ 39 w 91"/>
              <a:gd name="T69" fmla="*/ 40 h 207"/>
              <a:gd name="T70" fmla="*/ 39 w 91"/>
              <a:gd name="T71" fmla="*/ 47 h 207"/>
              <a:gd name="T72" fmla="*/ 39 w 91"/>
              <a:gd name="T73" fmla="*/ 55 h 207"/>
              <a:gd name="T74" fmla="*/ 45 w 91"/>
              <a:gd name="T75" fmla="*/ 61 h 207"/>
              <a:gd name="T76" fmla="*/ 52 w 91"/>
              <a:gd name="T77" fmla="*/ 55 h 207"/>
              <a:gd name="T78" fmla="*/ 52 w 91"/>
              <a:gd name="T79" fmla="*/ 40 h 207"/>
              <a:gd name="T80" fmla="*/ 45 w 91"/>
              <a:gd name="T81" fmla="*/ 34 h 20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</a:cxnLst>
            <a:rect l="0" t="0" r="r" b="b"/>
            <a:pathLst>
              <a:path w="91" h="207">
                <a:moveTo>
                  <a:pt x="87" y="33"/>
                </a:moveTo>
                <a:cubicBezTo>
                  <a:pt x="77" y="11"/>
                  <a:pt x="50" y="0"/>
                  <a:pt x="28" y="10"/>
                </a:cubicBezTo>
                <a:cubicBezTo>
                  <a:pt x="10" y="18"/>
                  <a:pt x="1" y="32"/>
                  <a:pt x="0" y="52"/>
                </a:cubicBezTo>
                <a:cubicBezTo>
                  <a:pt x="0" y="70"/>
                  <a:pt x="0" y="88"/>
                  <a:pt x="0" y="106"/>
                </a:cubicBezTo>
                <a:cubicBezTo>
                  <a:pt x="0" y="109"/>
                  <a:pt x="0" y="112"/>
                  <a:pt x="1" y="115"/>
                </a:cubicBezTo>
                <a:cubicBezTo>
                  <a:pt x="6" y="139"/>
                  <a:pt x="28" y="154"/>
                  <a:pt x="53" y="150"/>
                </a:cubicBezTo>
                <a:cubicBezTo>
                  <a:pt x="74" y="147"/>
                  <a:pt x="90" y="128"/>
                  <a:pt x="91" y="106"/>
                </a:cubicBezTo>
                <a:cubicBezTo>
                  <a:pt x="91" y="97"/>
                  <a:pt x="91" y="88"/>
                  <a:pt x="91" y="79"/>
                </a:cubicBezTo>
                <a:cubicBezTo>
                  <a:pt x="91" y="79"/>
                  <a:pt x="91" y="79"/>
                  <a:pt x="91" y="79"/>
                </a:cubicBezTo>
                <a:cubicBezTo>
                  <a:pt x="91" y="70"/>
                  <a:pt x="91" y="61"/>
                  <a:pt x="91" y="52"/>
                </a:cubicBezTo>
                <a:cubicBezTo>
                  <a:pt x="91" y="45"/>
                  <a:pt x="89" y="39"/>
                  <a:pt x="87" y="33"/>
                </a:cubicBezTo>
                <a:close/>
                <a:moveTo>
                  <a:pt x="84" y="79"/>
                </a:moveTo>
                <a:cubicBezTo>
                  <a:pt x="84" y="88"/>
                  <a:pt x="84" y="97"/>
                  <a:pt x="84" y="105"/>
                </a:cubicBezTo>
                <a:cubicBezTo>
                  <a:pt x="84" y="124"/>
                  <a:pt x="72" y="139"/>
                  <a:pt x="54" y="144"/>
                </a:cubicBezTo>
                <a:cubicBezTo>
                  <a:pt x="34" y="149"/>
                  <a:pt x="13" y="136"/>
                  <a:pt x="8" y="116"/>
                </a:cubicBezTo>
                <a:cubicBezTo>
                  <a:pt x="7" y="113"/>
                  <a:pt x="7" y="109"/>
                  <a:pt x="6" y="106"/>
                </a:cubicBezTo>
                <a:cubicBezTo>
                  <a:pt x="6" y="88"/>
                  <a:pt x="6" y="70"/>
                  <a:pt x="6" y="51"/>
                </a:cubicBezTo>
                <a:cubicBezTo>
                  <a:pt x="7" y="32"/>
                  <a:pt x="22" y="15"/>
                  <a:pt x="40" y="13"/>
                </a:cubicBezTo>
                <a:cubicBezTo>
                  <a:pt x="61" y="10"/>
                  <a:pt x="79" y="23"/>
                  <a:pt x="83" y="43"/>
                </a:cubicBezTo>
                <a:cubicBezTo>
                  <a:pt x="84" y="46"/>
                  <a:pt x="84" y="49"/>
                  <a:pt x="84" y="51"/>
                </a:cubicBezTo>
                <a:cubicBezTo>
                  <a:pt x="84" y="60"/>
                  <a:pt x="84" y="70"/>
                  <a:pt x="84" y="79"/>
                </a:cubicBezTo>
                <a:close/>
                <a:moveTo>
                  <a:pt x="74" y="177"/>
                </a:moveTo>
                <a:cubicBezTo>
                  <a:pt x="73" y="177"/>
                  <a:pt x="72" y="178"/>
                  <a:pt x="71" y="178"/>
                </a:cubicBezTo>
                <a:cubicBezTo>
                  <a:pt x="63" y="185"/>
                  <a:pt x="55" y="191"/>
                  <a:pt x="47" y="198"/>
                </a:cubicBezTo>
                <a:cubicBezTo>
                  <a:pt x="46" y="199"/>
                  <a:pt x="45" y="199"/>
                  <a:pt x="44" y="198"/>
                </a:cubicBezTo>
                <a:cubicBezTo>
                  <a:pt x="35" y="191"/>
                  <a:pt x="27" y="184"/>
                  <a:pt x="18" y="177"/>
                </a:cubicBezTo>
                <a:cubicBezTo>
                  <a:pt x="16" y="176"/>
                  <a:pt x="15" y="176"/>
                  <a:pt x="13" y="177"/>
                </a:cubicBezTo>
                <a:cubicBezTo>
                  <a:pt x="12" y="179"/>
                  <a:pt x="12" y="180"/>
                  <a:pt x="14" y="182"/>
                </a:cubicBezTo>
                <a:cubicBezTo>
                  <a:pt x="24" y="190"/>
                  <a:pt x="34" y="198"/>
                  <a:pt x="43" y="206"/>
                </a:cubicBezTo>
                <a:cubicBezTo>
                  <a:pt x="45" y="207"/>
                  <a:pt x="46" y="207"/>
                  <a:pt x="47" y="206"/>
                </a:cubicBezTo>
                <a:cubicBezTo>
                  <a:pt x="57" y="198"/>
                  <a:pt x="67" y="190"/>
                  <a:pt x="77" y="182"/>
                </a:cubicBezTo>
                <a:cubicBezTo>
                  <a:pt x="78" y="181"/>
                  <a:pt x="78" y="180"/>
                  <a:pt x="78" y="180"/>
                </a:cubicBezTo>
                <a:cubicBezTo>
                  <a:pt x="78" y="177"/>
                  <a:pt x="76" y="175"/>
                  <a:pt x="74" y="177"/>
                </a:cubicBezTo>
                <a:close/>
                <a:moveTo>
                  <a:pt x="45" y="34"/>
                </a:moveTo>
                <a:cubicBezTo>
                  <a:pt x="42" y="34"/>
                  <a:pt x="39" y="36"/>
                  <a:pt x="39" y="40"/>
                </a:cubicBezTo>
                <a:cubicBezTo>
                  <a:pt x="39" y="42"/>
                  <a:pt x="39" y="45"/>
                  <a:pt x="39" y="47"/>
                </a:cubicBezTo>
                <a:cubicBezTo>
                  <a:pt x="39" y="50"/>
                  <a:pt x="39" y="52"/>
                  <a:pt x="39" y="55"/>
                </a:cubicBezTo>
                <a:cubicBezTo>
                  <a:pt x="39" y="58"/>
                  <a:pt x="42" y="61"/>
                  <a:pt x="45" y="61"/>
                </a:cubicBezTo>
                <a:cubicBezTo>
                  <a:pt x="49" y="61"/>
                  <a:pt x="52" y="58"/>
                  <a:pt x="52" y="55"/>
                </a:cubicBezTo>
                <a:cubicBezTo>
                  <a:pt x="52" y="50"/>
                  <a:pt x="52" y="45"/>
                  <a:pt x="52" y="40"/>
                </a:cubicBezTo>
                <a:cubicBezTo>
                  <a:pt x="52" y="36"/>
                  <a:pt x="49" y="34"/>
                  <a:pt x="45" y="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7184F0-DAAE-CBFA-F6C4-56A53C57B584}"/>
              </a:ext>
            </a:extLst>
          </p:cNvPr>
          <p:cNvSpPr txBox="1"/>
          <p:nvPr/>
        </p:nvSpPr>
        <p:spPr>
          <a:xfrm>
            <a:off x="697958" y="3986761"/>
            <a:ext cx="5612812" cy="8177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7000"/>
              </a:lnSpc>
            </a:pPr>
            <a:r>
              <a:rPr lang="en-GB" dirty="0">
                <a:solidFill>
                  <a:schemeClr val="bg1"/>
                </a:solidFill>
              </a:rPr>
              <a:t>A Digital Platform for Seamless Used Car Trading in the UK</a:t>
            </a:r>
            <a:endParaRPr lang="en-GB" sz="1700" b="1" dirty="0">
              <a:solidFill>
                <a:schemeClr val="bg1"/>
              </a:solidFill>
              <a:latin typeface="Raleway" pitchFamily="2" charset="0"/>
            </a:endParaRPr>
          </a:p>
        </p:txBody>
      </p:sp>
      <p:pic>
        <p:nvPicPr>
          <p:cNvPr id="6" name="Picture 5" descr="A logo for a car&#10;&#10;AI-generated content may be incorrect.">
            <a:extLst>
              <a:ext uri="{FF2B5EF4-FFF2-40B4-BE49-F238E27FC236}">
                <a16:creationId xmlns:a16="http://schemas.microsoft.com/office/drawing/2014/main" id="{9E6C0C06-2C5F-6D7F-FBFD-F1E3A5F6F19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99" t="20933" r="5201" b="26533"/>
          <a:stretch>
            <a:fillRect/>
          </a:stretch>
        </p:blipFill>
        <p:spPr bwMode="auto">
          <a:xfrm>
            <a:off x="2582383" y="136430"/>
            <a:ext cx="2433962" cy="152291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Freeform 2">
            <a:extLst>
              <a:ext uri="{FF2B5EF4-FFF2-40B4-BE49-F238E27FC236}">
                <a16:creationId xmlns:a16="http://schemas.microsoft.com/office/drawing/2014/main" id="{3FE2708C-DAFA-6FC0-4A36-10222E4E3070}"/>
              </a:ext>
            </a:extLst>
          </p:cNvPr>
          <p:cNvSpPr/>
          <p:nvPr/>
        </p:nvSpPr>
        <p:spPr>
          <a:xfrm>
            <a:off x="0" y="4967756"/>
            <a:ext cx="8793453" cy="1909554"/>
          </a:xfrm>
          <a:custGeom>
            <a:avLst/>
            <a:gdLst/>
            <a:ahLst/>
            <a:cxnLst/>
            <a:rect l="l" t="t" r="r" b="b"/>
            <a:pathLst>
              <a:path w="18571789" h="9525780">
                <a:moveTo>
                  <a:pt x="0" y="0"/>
                </a:moveTo>
                <a:lnTo>
                  <a:pt x="18571789" y="0"/>
                </a:lnTo>
                <a:lnTo>
                  <a:pt x="18571789" y="9525781"/>
                </a:lnTo>
                <a:lnTo>
                  <a:pt x="0" y="9525781"/>
                </a:lnTo>
                <a:lnTo>
                  <a:pt x="0" y="0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GB" sz="2800" dirty="0"/>
              <a:t> </a:t>
            </a:r>
            <a:r>
              <a:rPr lang="en-GB" b="1" dirty="0"/>
              <a:t>Module: Entrepreneurship</a:t>
            </a:r>
            <a:endParaRPr lang="en-GB" dirty="0"/>
          </a:p>
          <a:p>
            <a:pPr algn="ctr"/>
            <a:r>
              <a:rPr lang="en-GB" b="1" dirty="0"/>
              <a:t>Module code: LCBB5013</a:t>
            </a:r>
            <a:endParaRPr lang="en-GB" dirty="0"/>
          </a:p>
          <a:p>
            <a:pPr algn="ctr"/>
            <a:r>
              <a:rPr lang="en-GB" b="1" dirty="0"/>
              <a:t>Module Teacher:  Masud Ibrahim</a:t>
            </a:r>
            <a:endParaRPr lang="en-GB" dirty="0"/>
          </a:p>
          <a:p>
            <a:pPr algn="ctr"/>
            <a:r>
              <a:rPr lang="en-GB" b="1" dirty="0"/>
              <a:t>Assignment Title: Task 2 – Business Plan Presentation</a:t>
            </a:r>
            <a:endParaRPr lang="en-GB" dirty="0"/>
          </a:p>
          <a:p>
            <a:pPr algn="ctr"/>
            <a:r>
              <a:rPr lang="en-GB" b="1" dirty="0"/>
              <a:t>Student name: Daniel Butuc</a:t>
            </a:r>
            <a:endParaRPr lang="en-GB" dirty="0"/>
          </a:p>
          <a:p>
            <a:pPr algn="ctr"/>
            <a:r>
              <a:rPr lang="en-GB" b="1" dirty="0"/>
              <a:t>Student ID: 2326536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0657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0"/>
                            </p:stCondLst>
                            <p:childTnLst>
                              <p:par>
                                <p:cTn id="54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7000"/>
                            </p:stCondLst>
                            <p:childTnLst>
                              <p:par>
                                <p:cTn id="60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8000"/>
                            </p:stCondLst>
                            <p:childTnLst>
                              <p:par>
                                <p:cTn id="66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8500"/>
                            </p:stCondLst>
                            <p:childTnLst>
                              <p:par>
                                <p:cTn id="7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900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7037E-6 L 2.5E-6 0.25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1000"/>
                            </p:stCondLst>
                            <p:childTnLst>
                              <p:par>
                                <p:cTn id="78" presetID="42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2000"/>
                            </p:stCondLst>
                            <p:childTnLst>
                              <p:par>
                                <p:cTn id="8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26" grpId="0"/>
      <p:bldP spid="9" grpId="0" animBg="1"/>
      <p:bldP spid="10" grpId="0" animBg="1"/>
      <p:bldP spid="11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44" grpId="0" animBg="1"/>
      <p:bldP spid="44" grpId="1" animBg="1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A9DCA8-7E42-2A30-E4F0-C8C800BB40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6124447"/>
              </p:ext>
            </p:extLst>
          </p:nvPr>
        </p:nvGraphicFramePr>
        <p:xfrm>
          <a:off x="5083878" y="564408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2">
            <a:extLst>
              <a:ext uri="{FF2B5EF4-FFF2-40B4-BE49-F238E27FC236}">
                <a16:creationId xmlns:a16="http://schemas.microsoft.com/office/drawing/2014/main" id="{3766C9AA-80E8-3ABB-933D-05DBCC8AAF6F}"/>
              </a:ext>
            </a:extLst>
          </p:cNvPr>
          <p:cNvSpPr txBox="1"/>
          <p:nvPr/>
        </p:nvSpPr>
        <p:spPr>
          <a:xfrm>
            <a:off x="489203" y="1698171"/>
            <a:ext cx="4157441" cy="2759803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34"/>
              </a:lnSpc>
            </a:pPr>
            <a:r>
              <a:rPr lang="en-US" sz="6934" b="1" dirty="0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Table</a:t>
            </a:r>
          </a:p>
          <a:p>
            <a:pPr algn="ctr">
              <a:lnSpc>
                <a:spcPts val="6934"/>
              </a:lnSpc>
            </a:pPr>
            <a:r>
              <a:rPr lang="en-US" sz="6934" b="1" dirty="0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of</a:t>
            </a:r>
          </a:p>
          <a:p>
            <a:pPr algn="ctr">
              <a:lnSpc>
                <a:spcPts val="6934"/>
              </a:lnSpc>
            </a:pPr>
            <a:r>
              <a:rPr lang="en-US" sz="6934" b="1" dirty="0">
                <a:solidFill>
                  <a:srgbClr val="0D0D0D"/>
                </a:solidFill>
                <a:latin typeface="Neue Montreal Bold"/>
                <a:ea typeface="Neue Montreal Bold"/>
                <a:cs typeface="Neue Montreal Bold"/>
                <a:sym typeface="Neue Montreal Bold"/>
              </a:rPr>
              <a:t>Contents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>
            <a:spLocks/>
          </p:cNvSpPr>
          <p:nvPr/>
        </p:nvSpPr>
        <p:spPr bwMode="auto">
          <a:xfrm>
            <a:off x="867462" y="1550738"/>
            <a:ext cx="5601369" cy="3992703"/>
          </a:xfrm>
          <a:custGeom>
            <a:avLst/>
            <a:gdLst>
              <a:gd name="T0" fmla="*/ 268 w 1884"/>
              <a:gd name="T1" fmla="*/ 374 h 1341"/>
              <a:gd name="T2" fmla="*/ 104 w 1884"/>
              <a:gd name="T3" fmla="*/ 490 h 1341"/>
              <a:gd name="T4" fmla="*/ 63 w 1884"/>
              <a:gd name="T5" fmla="*/ 848 h 1341"/>
              <a:gd name="T6" fmla="*/ 253 w 1884"/>
              <a:gd name="T7" fmla="*/ 1149 h 1341"/>
              <a:gd name="T8" fmla="*/ 660 w 1884"/>
              <a:gd name="T9" fmla="*/ 1235 h 1341"/>
              <a:gd name="T10" fmla="*/ 1303 w 1884"/>
              <a:gd name="T11" fmla="*/ 1235 h 1341"/>
              <a:gd name="T12" fmla="*/ 1737 w 1884"/>
              <a:gd name="T13" fmla="*/ 1142 h 1341"/>
              <a:gd name="T14" fmla="*/ 1737 w 1884"/>
              <a:gd name="T15" fmla="*/ 744 h 1341"/>
              <a:gd name="T16" fmla="*/ 1376 w 1884"/>
              <a:gd name="T17" fmla="*/ 194 h 1341"/>
              <a:gd name="T18" fmla="*/ 824 w 1884"/>
              <a:gd name="T19" fmla="*/ 60 h 1341"/>
              <a:gd name="T20" fmla="*/ 268 w 1884"/>
              <a:gd name="T21" fmla="*/ 374 h 13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1884" h="1341">
                <a:moveTo>
                  <a:pt x="268" y="374"/>
                </a:moveTo>
                <a:cubicBezTo>
                  <a:pt x="268" y="374"/>
                  <a:pt x="173" y="418"/>
                  <a:pt x="104" y="490"/>
                </a:cubicBezTo>
                <a:cubicBezTo>
                  <a:pt x="35" y="561"/>
                  <a:pt x="0" y="675"/>
                  <a:pt x="63" y="848"/>
                </a:cubicBezTo>
                <a:cubicBezTo>
                  <a:pt x="127" y="1020"/>
                  <a:pt x="185" y="1014"/>
                  <a:pt x="253" y="1149"/>
                </a:cubicBezTo>
                <a:cubicBezTo>
                  <a:pt x="321" y="1283"/>
                  <a:pt x="491" y="1129"/>
                  <a:pt x="660" y="1235"/>
                </a:cubicBezTo>
                <a:cubicBezTo>
                  <a:pt x="828" y="1341"/>
                  <a:pt x="1226" y="1253"/>
                  <a:pt x="1303" y="1235"/>
                </a:cubicBezTo>
                <a:cubicBezTo>
                  <a:pt x="1379" y="1217"/>
                  <a:pt x="1590" y="1271"/>
                  <a:pt x="1737" y="1142"/>
                </a:cubicBezTo>
                <a:cubicBezTo>
                  <a:pt x="1884" y="1013"/>
                  <a:pt x="1785" y="823"/>
                  <a:pt x="1737" y="744"/>
                </a:cubicBezTo>
                <a:cubicBezTo>
                  <a:pt x="1689" y="665"/>
                  <a:pt x="1663" y="387"/>
                  <a:pt x="1376" y="194"/>
                </a:cubicBezTo>
                <a:cubicBezTo>
                  <a:pt x="1088" y="0"/>
                  <a:pt x="901" y="40"/>
                  <a:pt x="824" y="60"/>
                </a:cubicBezTo>
                <a:cubicBezTo>
                  <a:pt x="746" y="80"/>
                  <a:pt x="446" y="280"/>
                  <a:pt x="268" y="374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Picture Placeholder 5" descr="A person and person standing in a showroom&#10;&#10;AI-generated content may be incorrect.">
            <a:extLst>
              <a:ext uri="{FF2B5EF4-FFF2-40B4-BE49-F238E27FC236}">
                <a16:creationId xmlns:a16="http://schemas.microsoft.com/office/drawing/2014/main" id="{1DB8957F-2598-554D-EF4D-4BAEDF77085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88" b="20988"/>
          <a:stretch>
            <a:fillRect/>
          </a:stretch>
        </p:blipFill>
        <p:spPr/>
      </p:pic>
      <p:sp>
        <p:nvSpPr>
          <p:cNvPr id="13" name="Freeform 12"/>
          <p:cNvSpPr>
            <a:spLocks noEditPoints="1"/>
          </p:cNvSpPr>
          <p:nvPr/>
        </p:nvSpPr>
        <p:spPr bwMode="auto">
          <a:xfrm>
            <a:off x="5417182" y="1229896"/>
            <a:ext cx="181216" cy="175275"/>
          </a:xfrm>
          <a:custGeom>
            <a:avLst/>
            <a:gdLst>
              <a:gd name="T0" fmla="*/ 31 w 61"/>
              <a:gd name="T1" fmla="*/ 59 h 59"/>
              <a:gd name="T2" fmla="*/ 23 w 61"/>
              <a:gd name="T3" fmla="*/ 56 h 59"/>
              <a:gd name="T4" fmla="*/ 5 w 61"/>
              <a:gd name="T5" fmla="*/ 38 h 59"/>
              <a:gd name="T6" fmla="*/ 5 w 61"/>
              <a:gd name="T7" fmla="*/ 22 h 59"/>
              <a:gd name="T8" fmla="*/ 23 w 61"/>
              <a:gd name="T9" fmla="*/ 4 h 59"/>
              <a:gd name="T10" fmla="*/ 38 w 61"/>
              <a:gd name="T11" fmla="*/ 4 h 59"/>
              <a:gd name="T12" fmla="*/ 57 w 61"/>
              <a:gd name="T13" fmla="*/ 22 h 59"/>
              <a:gd name="T14" fmla="*/ 57 w 61"/>
              <a:gd name="T15" fmla="*/ 38 h 59"/>
              <a:gd name="T16" fmla="*/ 38 w 61"/>
              <a:gd name="T17" fmla="*/ 56 h 59"/>
              <a:gd name="T18" fmla="*/ 31 w 61"/>
              <a:gd name="T19" fmla="*/ 59 h 59"/>
              <a:gd name="T20" fmla="*/ 31 w 61"/>
              <a:gd name="T21" fmla="*/ 7 h 59"/>
              <a:gd name="T22" fmla="*/ 28 w 61"/>
              <a:gd name="T23" fmla="*/ 9 h 59"/>
              <a:gd name="T24" fmla="*/ 9 w 61"/>
              <a:gd name="T25" fmla="*/ 27 h 59"/>
              <a:gd name="T26" fmla="*/ 9 w 61"/>
              <a:gd name="T27" fmla="*/ 33 h 59"/>
              <a:gd name="T28" fmla="*/ 28 w 61"/>
              <a:gd name="T29" fmla="*/ 51 h 59"/>
              <a:gd name="T30" fmla="*/ 34 w 61"/>
              <a:gd name="T31" fmla="*/ 51 h 59"/>
              <a:gd name="T32" fmla="*/ 52 w 61"/>
              <a:gd name="T33" fmla="*/ 33 h 59"/>
              <a:gd name="T34" fmla="*/ 52 w 61"/>
              <a:gd name="T35" fmla="*/ 27 h 59"/>
              <a:gd name="T36" fmla="*/ 34 w 61"/>
              <a:gd name="T37" fmla="*/ 9 h 59"/>
              <a:gd name="T38" fmla="*/ 31 w 61"/>
              <a:gd name="T39" fmla="*/ 7 h 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</a:cxnLst>
            <a:rect l="0" t="0" r="r" b="b"/>
            <a:pathLst>
              <a:path w="61" h="59">
                <a:moveTo>
                  <a:pt x="31" y="59"/>
                </a:moveTo>
                <a:cubicBezTo>
                  <a:pt x="28" y="59"/>
                  <a:pt x="25" y="58"/>
                  <a:pt x="23" y="56"/>
                </a:cubicBezTo>
                <a:cubicBezTo>
                  <a:pt x="5" y="38"/>
                  <a:pt x="5" y="38"/>
                  <a:pt x="5" y="38"/>
                </a:cubicBezTo>
                <a:cubicBezTo>
                  <a:pt x="0" y="34"/>
                  <a:pt x="0" y="27"/>
                  <a:pt x="5" y="22"/>
                </a:cubicBezTo>
                <a:cubicBezTo>
                  <a:pt x="23" y="4"/>
                  <a:pt x="23" y="4"/>
                  <a:pt x="23" y="4"/>
                </a:cubicBezTo>
                <a:cubicBezTo>
                  <a:pt x="27" y="0"/>
                  <a:pt x="34" y="0"/>
                  <a:pt x="38" y="4"/>
                </a:cubicBezTo>
                <a:cubicBezTo>
                  <a:pt x="57" y="22"/>
                  <a:pt x="57" y="22"/>
                  <a:pt x="57" y="22"/>
                </a:cubicBezTo>
                <a:cubicBezTo>
                  <a:pt x="61" y="27"/>
                  <a:pt x="61" y="34"/>
                  <a:pt x="57" y="38"/>
                </a:cubicBezTo>
                <a:cubicBezTo>
                  <a:pt x="38" y="56"/>
                  <a:pt x="38" y="56"/>
                  <a:pt x="38" y="56"/>
                </a:cubicBezTo>
                <a:cubicBezTo>
                  <a:pt x="36" y="58"/>
                  <a:pt x="34" y="59"/>
                  <a:pt x="31" y="59"/>
                </a:cubicBezTo>
                <a:close/>
                <a:moveTo>
                  <a:pt x="31" y="7"/>
                </a:moveTo>
                <a:cubicBezTo>
                  <a:pt x="30" y="7"/>
                  <a:pt x="28" y="8"/>
                  <a:pt x="28" y="9"/>
                </a:cubicBezTo>
                <a:cubicBezTo>
                  <a:pt x="9" y="27"/>
                  <a:pt x="9" y="27"/>
                  <a:pt x="9" y="27"/>
                </a:cubicBezTo>
                <a:cubicBezTo>
                  <a:pt x="8" y="29"/>
                  <a:pt x="8" y="31"/>
                  <a:pt x="9" y="33"/>
                </a:cubicBezTo>
                <a:cubicBezTo>
                  <a:pt x="28" y="51"/>
                  <a:pt x="28" y="51"/>
                  <a:pt x="28" y="51"/>
                </a:cubicBezTo>
                <a:cubicBezTo>
                  <a:pt x="29" y="53"/>
                  <a:pt x="32" y="53"/>
                  <a:pt x="34" y="51"/>
                </a:cubicBezTo>
                <a:cubicBezTo>
                  <a:pt x="52" y="33"/>
                  <a:pt x="52" y="33"/>
                  <a:pt x="52" y="33"/>
                </a:cubicBezTo>
                <a:cubicBezTo>
                  <a:pt x="54" y="31"/>
                  <a:pt x="54" y="29"/>
                  <a:pt x="52" y="27"/>
                </a:cubicBezTo>
                <a:cubicBezTo>
                  <a:pt x="34" y="9"/>
                  <a:pt x="34" y="9"/>
                  <a:pt x="34" y="9"/>
                </a:cubicBezTo>
                <a:cubicBezTo>
                  <a:pt x="33" y="8"/>
                  <a:pt x="32" y="7"/>
                  <a:pt x="31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13"/>
          <p:cNvSpPr>
            <a:spLocks noEditPoints="1"/>
          </p:cNvSpPr>
          <p:nvPr/>
        </p:nvSpPr>
        <p:spPr bwMode="auto">
          <a:xfrm>
            <a:off x="3398550" y="6162844"/>
            <a:ext cx="178246" cy="178246"/>
          </a:xfrm>
          <a:custGeom>
            <a:avLst/>
            <a:gdLst>
              <a:gd name="T0" fmla="*/ 30 w 60"/>
              <a:gd name="T1" fmla="*/ 60 h 60"/>
              <a:gd name="T2" fmla="*/ 22 w 60"/>
              <a:gd name="T3" fmla="*/ 57 h 60"/>
              <a:gd name="T4" fmla="*/ 4 w 60"/>
              <a:gd name="T5" fmla="*/ 38 h 60"/>
              <a:gd name="T6" fmla="*/ 4 w 60"/>
              <a:gd name="T7" fmla="*/ 23 h 60"/>
              <a:gd name="T8" fmla="*/ 22 w 60"/>
              <a:gd name="T9" fmla="*/ 5 h 60"/>
              <a:gd name="T10" fmla="*/ 38 w 60"/>
              <a:gd name="T11" fmla="*/ 5 h 60"/>
              <a:gd name="T12" fmla="*/ 56 w 60"/>
              <a:gd name="T13" fmla="*/ 23 h 60"/>
              <a:gd name="T14" fmla="*/ 56 w 60"/>
              <a:gd name="T15" fmla="*/ 38 h 60"/>
              <a:gd name="T16" fmla="*/ 38 w 60"/>
              <a:gd name="T17" fmla="*/ 57 h 60"/>
              <a:gd name="T18" fmla="*/ 30 w 60"/>
              <a:gd name="T19" fmla="*/ 60 h 60"/>
              <a:gd name="T20" fmla="*/ 30 w 60"/>
              <a:gd name="T21" fmla="*/ 8 h 60"/>
              <a:gd name="T22" fmla="*/ 27 w 60"/>
              <a:gd name="T23" fmla="*/ 9 h 60"/>
              <a:gd name="T24" fmla="*/ 8 w 60"/>
              <a:gd name="T25" fmla="*/ 28 h 60"/>
              <a:gd name="T26" fmla="*/ 8 w 60"/>
              <a:gd name="T27" fmla="*/ 34 h 60"/>
              <a:gd name="T28" fmla="*/ 27 w 60"/>
              <a:gd name="T29" fmla="*/ 52 h 60"/>
              <a:gd name="T30" fmla="*/ 33 w 60"/>
              <a:gd name="T31" fmla="*/ 52 h 60"/>
              <a:gd name="T32" fmla="*/ 51 w 60"/>
              <a:gd name="T33" fmla="*/ 34 h 60"/>
              <a:gd name="T34" fmla="*/ 51 w 60"/>
              <a:gd name="T35" fmla="*/ 28 h 60"/>
              <a:gd name="T36" fmla="*/ 33 w 60"/>
              <a:gd name="T37" fmla="*/ 9 h 60"/>
              <a:gd name="T38" fmla="*/ 30 w 60"/>
              <a:gd name="T39" fmla="*/ 8 h 6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</a:cxnLst>
            <a:rect l="0" t="0" r="r" b="b"/>
            <a:pathLst>
              <a:path w="60" h="60">
                <a:moveTo>
                  <a:pt x="30" y="60"/>
                </a:moveTo>
                <a:cubicBezTo>
                  <a:pt x="27" y="60"/>
                  <a:pt x="24" y="59"/>
                  <a:pt x="22" y="57"/>
                </a:cubicBezTo>
                <a:cubicBezTo>
                  <a:pt x="4" y="38"/>
                  <a:pt x="4" y="38"/>
                  <a:pt x="4" y="38"/>
                </a:cubicBezTo>
                <a:cubicBezTo>
                  <a:pt x="0" y="34"/>
                  <a:pt x="0" y="27"/>
                  <a:pt x="4" y="23"/>
                </a:cubicBezTo>
                <a:cubicBezTo>
                  <a:pt x="22" y="5"/>
                  <a:pt x="22" y="5"/>
                  <a:pt x="22" y="5"/>
                </a:cubicBezTo>
                <a:cubicBezTo>
                  <a:pt x="26" y="0"/>
                  <a:pt x="33" y="0"/>
                  <a:pt x="38" y="5"/>
                </a:cubicBezTo>
                <a:cubicBezTo>
                  <a:pt x="56" y="23"/>
                  <a:pt x="56" y="23"/>
                  <a:pt x="56" y="23"/>
                </a:cubicBezTo>
                <a:cubicBezTo>
                  <a:pt x="60" y="27"/>
                  <a:pt x="60" y="34"/>
                  <a:pt x="56" y="38"/>
                </a:cubicBezTo>
                <a:cubicBezTo>
                  <a:pt x="38" y="57"/>
                  <a:pt x="38" y="57"/>
                  <a:pt x="38" y="57"/>
                </a:cubicBezTo>
                <a:cubicBezTo>
                  <a:pt x="35" y="59"/>
                  <a:pt x="33" y="60"/>
                  <a:pt x="30" y="60"/>
                </a:cubicBezTo>
                <a:close/>
                <a:moveTo>
                  <a:pt x="30" y="8"/>
                </a:moveTo>
                <a:cubicBezTo>
                  <a:pt x="29" y="8"/>
                  <a:pt x="28" y="8"/>
                  <a:pt x="27" y="9"/>
                </a:cubicBezTo>
                <a:cubicBezTo>
                  <a:pt x="8" y="28"/>
                  <a:pt x="8" y="28"/>
                  <a:pt x="8" y="28"/>
                </a:cubicBezTo>
                <a:cubicBezTo>
                  <a:pt x="7" y="29"/>
                  <a:pt x="7" y="32"/>
                  <a:pt x="8" y="34"/>
                </a:cubicBezTo>
                <a:cubicBezTo>
                  <a:pt x="27" y="52"/>
                  <a:pt x="27" y="52"/>
                  <a:pt x="27" y="52"/>
                </a:cubicBezTo>
                <a:cubicBezTo>
                  <a:pt x="28" y="54"/>
                  <a:pt x="31" y="54"/>
                  <a:pt x="33" y="52"/>
                </a:cubicBezTo>
                <a:cubicBezTo>
                  <a:pt x="51" y="34"/>
                  <a:pt x="51" y="34"/>
                  <a:pt x="51" y="34"/>
                </a:cubicBezTo>
                <a:cubicBezTo>
                  <a:pt x="53" y="32"/>
                  <a:pt x="53" y="29"/>
                  <a:pt x="51" y="28"/>
                </a:cubicBezTo>
                <a:cubicBezTo>
                  <a:pt x="33" y="9"/>
                  <a:pt x="33" y="9"/>
                  <a:pt x="33" y="9"/>
                </a:cubicBezTo>
                <a:cubicBezTo>
                  <a:pt x="32" y="8"/>
                  <a:pt x="31" y="8"/>
                  <a:pt x="30" y="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816959" y="2441966"/>
            <a:ext cx="160421" cy="172304"/>
          </a:xfrm>
          <a:custGeom>
            <a:avLst/>
            <a:gdLst>
              <a:gd name="T0" fmla="*/ 53 w 54"/>
              <a:gd name="T1" fmla="*/ 45 h 58"/>
              <a:gd name="T2" fmla="*/ 31 w 54"/>
              <a:gd name="T3" fmla="*/ 28 h 58"/>
              <a:gd name="T4" fmla="*/ 46 w 54"/>
              <a:gd name="T5" fmla="*/ 6 h 58"/>
              <a:gd name="T6" fmla="*/ 45 w 54"/>
              <a:gd name="T7" fmla="*/ 1 h 58"/>
              <a:gd name="T8" fmla="*/ 41 w 54"/>
              <a:gd name="T9" fmla="*/ 2 h 58"/>
              <a:gd name="T10" fmla="*/ 26 w 54"/>
              <a:gd name="T11" fmla="*/ 24 h 58"/>
              <a:gd name="T12" fmla="*/ 6 w 54"/>
              <a:gd name="T13" fmla="*/ 9 h 58"/>
              <a:gd name="T14" fmla="*/ 1 w 54"/>
              <a:gd name="T15" fmla="*/ 9 h 58"/>
              <a:gd name="T16" fmla="*/ 2 w 54"/>
              <a:gd name="T17" fmla="*/ 14 h 58"/>
              <a:gd name="T18" fmla="*/ 22 w 54"/>
              <a:gd name="T19" fmla="*/ 30 h 58"/>
              <a:gd name="T20" fmla="*/ 6 w 54"/>
              <a:gd name="T21" fmla="*/ 53 h 58"/>
              <a:gd name="T22" fmla="*/ 7 w 54"/>
              <a:gd name="T23" fmla="*/ 57 h 58"/>
              <a:gd name="T24" fmla="*/ 9 w 54"/>
              <a:gd name="T25" fmla="*/ 58 h 58"/>
              <a:gd name="T26" fmla="*/ 12 w 54"/>
              <a:gd name="T27" fmla="*/ 56 h 58"/>
              <a:gd name="T28" fmla="*/ 27 w 54"/>
              <a:gd name="T29" fmla="*/ 34 h 58"/>
              <a:gd name="T30" fmla="*/ 49 w 54"/>
              <a:gd name="T31" fmla="*/ 50 h 58"/>
              <a:gd name="T32" fmla="*/ 51 w 54"/>
              <a:gd name="T33" fmla="*/ 51 h 58"/>
              <a:gd name="T34" fmla="*/ 53 w 54"/>
              <a:gd name="T35" fmla="*/ 49 h 58"/>
              <a:gd name="T36" fmla="*/ 53 w 54"/>
              <a:gd name="T37" fmla="*/ 45 h 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54" h="58">
                <a:moveTo>
                  <a:pt x="53" y="45"/>
                </a:moveTo>
                <a:cubicBezTo>
                  <a:pt x="31" y="28"/>
                  <a:pt x="31" y="28"/>
                  <a:pt x="31" y="28"/>
                </a:cubicBezTo>
                <a:cubicBezTo>
                  <a:pt x="46" y="6"/>
                  <a:pt x="46" y="6"/>
                  <a:pt x="46" y="6"/>
                </a:cubicBezTo>
                <a:cubicBezTo>
                  <a:pt x="47" y="4"/>
                  <a:pt x="47" y="2"/>
                  <a:pt x="45" y="1"/>
                </a:cubicBezTo>
                <a:cubicBezTo>
                  <a:pt x="44" y="0"/>
                  <a:pt x="42" y="1"/>
                  <a:pt x="41" y="2"/>
                </a:cubicBezTo>
                <a:cubicBezTo>
                  <a:pt x="26" y="24"/>
                  <a:pt x="26" y="24"/>
                  <a:pt x="26" y="24"/>
                </a:cubicBezTo>
                <a:cubicBezTo>
                  <a:pt x="6" y="9"/>
                  <a:pt x="6" y="9"/>
                  <a:pt x="6" y="9"/>
                </a:cubicBezTo>
                <a:cubicBezTo>
                  <a:pt x="4" y="8"/>
                  <a:pt x="2" y="8"/>
                  <a:pt x="1" y="9"/>
                </a:cubicBezTo>
                <a:cubicBezTo>
                  <a:pt x="0" y="11"/>
                  <a:pt x="0" y="13"/>
                  <a:pt x="2" y="14"/>
                </a:cubicBezTo>
                <a:cubicBezTo>
                  <a:pt x="22" y="30"/>
                  <a:pt x="22" y="30"/>
                  <a:pt x="22" y="30"/>
                </a:cubicBezTo>
                <a:cubicBezTo>
                  <a:pt x="6" y="53"/>
                  <a:pt x="6" y="53"/>
                  <a:pt x="6" y="53"/>
                </a:cubicBezTo>
                <a:cubicBezTo>
                  <a:pt x="5" y="54"/>
                  <a:pt x="6" y="56"/>
                  <a:pt x="7" y="57"/>
                </a:cubicBezTo>
                <a:cubicBezTo>
                  <a:pt x="8" y="58"/>
                  <a:pt x="8" y="58"/>
                  <a:pt x="9" y="58"/>
                </a:cubicBezTo>
                <a:cubicBezTo>
                  <a:pt x="10" y="58"/>
                  <a:pt x="11" y="57"/>
                  <a:pt x="12" y="56"/>
                </a:cubicBezTo>
                <a:cubicBezTo>
                  <a:pt x="27" y="34"/>
                  <a:pt x="27" y="34"/>
                  <a:pt x="27" y="34"/>
                </a:cubicBezTo>
                <a:cubicBezTo>
                  <a:pt x="49" y="50"/>
                  <a:pt x="49" y="50"/>
                  <a:pt x="49" y="50"/>
                </a:cubicBezTo>
                <a:cubicBezTo>
                  <a:pt x="49" y="50"/>
                  <a:pt x="50" y="51"/>
                  <a:pt x="51" y="51"/>
                </a:cubicBezTo>
                <a:cubicBezTo>
                  <a:pt x="52" y="51"/>
                  <a:pt x="53" y="50"/>
                  <a:pt x="53" y="49"/>
                </a:cubicBezTo>
                <a:cubicBezTo>
                  <a:pt x="54" y="48"/>
                  <a:pt x="54" y="46"/>
                  <a:pt x="53" y="4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15"/>
          <p:cNvSpPr>
            <a:spLocks noEditPoints="1"/>
          </p:cNvSpPr>
          <p:nvPr/>
        </p:nvSpPr>
        <p:spPr bwMode="auto">
          <a:xfrm>
            <a:off x="712982" y="5329546"/>
            <a:ext cx="115860" cy="115860"/>
          </a:xfrm>
          <a:custGeom>
            <a:avLst/>
            <a:gdLst>
              <a:gd name="T0" fmla="*/ 20 w 39"/>
              <a:gd name="T1" fmla="*/ 39 h 39"/>
              <a:gd name="T2" fmla="*/ 0 w 39"/>
              <a:gd name="T3" fmla="*/ 19 h 39"/>
              <a:gd name="T4" fmla="*/ 20 w 39"/>
              <a:gd name="T5" fmla="*/ 0 h 39"/>
              <a:gd name="T6" fmla="*/ 39 w 39"/>
              <a:gd name="T7" fmla="*/ 19 h 39"/>
              <a:gd name="T8" fmla="*/ 20 w 39"/>
              <a:gd name="T9" fmla="*/ 39 h 39"/>
              <a:gd name="T10" fmla="*/ 20 w 39"/>
              <a:gd name="T11" fmla="*/ 6 h 39"/>
              <a:gd name="T12" fmla="*/ 7 w 39"/>
              <a:gd name="T13" fmla="*/ 19 h 39"/>
              <a:gd name="T14" fmla="*/ 20 w 39"/>
              <a:gd name="T15" fmla="*/ 32 h 39"/>
              <a:gd name="T16" fmla="*/ 32 w 39"/>
              <a:gd name="T17" fmla="*/ 19 h 39"/>
              <a:gd name="T18" fmla="*/ 20 w 39"/>
              <a:gd name="T19" fmla="*/ 6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9" h="39">
                <a:moveTo>
                  <a:pt x="20" y="39"/>
                </a:moveTo>
                <a:cubicBezTo>
                  <a:pt x="9" y="39"/>
                  <a:pt x="0" y="30"/>
                  <a:pt x="0" y="19"/>
                </a:cubicBezTo>
                <a:cubicBezTo>
                  <a:pt x="0" y="9"/>
                  <a:pt x="9" y="0"/>
                  <a:pt x="20" y="0"/>
                </a:cubicBezTo>
                <a:cubicBezTo>
                  <a:pt x="30" y="0"/>
                  <a:pt x="39" y="9"/>
                  <a:pt x="39" y="19"/>
                </a:cubicBezTo>
                <a:cubicBezTo>
                  <a:pt x="39" y="30"/>
                  <a:pt x="30" y="39"/>
                  <a:pt x="20" y="39"/>
                </a:cubicBezTo>
                <a:close/>
                <a:moveTo>
                  <a:pt x="20" y="6"/>
                </a:moveTo>
                <a:cubicBezTo>
                  <a:pt x="12" y="6"/>
                  <a:pt x="7" y="12"/>
                  <a:pt x="7" y="19"/>
                </a:cubicBezTo>
                <a:cubicBezTo>
                  <a:pt x="7" y="27"/>
                  <a:pt x="12" y="32"/>
                  <a:pt x="20" y="32"/>
                </a:cubicBezTo>
                <a:cubicBezTo>
                  <a:pt x="27" y="32"/>
                  <a:pt x="32" y="27"/>
                  <a:pt x="32" y="19"/>
                </a:cubicBezTo>
                <a:cubicBezTo>
                  <a:pt x="32" y="12"/>
                  <a:pt x="27" y="6"/>
                  <a:pt x="20" y="6"/>
                </a:cubicBezTo>
                <a:close/>
              </a:path>
            </a:pathLst>
          </a:custGeom>
          <a:solidFill>
            <a:schemeClr val="accent3">
              <a:lumMod val="8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6162843" y="5463230"/>
            <a:ext cx="136655" cy="142596"/>
          </a:xfrm>
          <a:custGeom>
            <a:avLst/>
            <a:gdLst>
              <a:gd name="T0" fmla="*/ 45 w 46"/>
              <a:gd name="T1" fmla="*/ 42 h 48"/>
              <a:gd name="T2" fmla="*/ 27 w 46"/>
              <a:gd name="T3" fmla="*/ 24 h 48"/>
              <a:gd name="T4" fmla="*/ 45 w 46"/>
              <a:gd name="T5" fmla="*/ 6 h 48"/>
              <a:gd name="T6" fmla="*/ 45 w 46"/>
              <a:gd name="T7" fmla="*/ 1 h 48"/>
              <a:gd name="T8" fmla="*/ 40 w 46"/>
              <a:gd name="T9" fmla="*/ 1 h 48"/>
              <a:gd name="T10" fmla="*/ 22 w 46"/>
              <a:gd name="T11" fmla="*/ 19 h 48"/>
              <a:gd name="T12" fmla="*/ 6 w 46"/>
              <a:gd name="T13" fmla="*/ 3 h 48"/>
              <a:gd name="T14" fmla="*/ 1 w 46"/>
              <a:gd name="T15" fmla="*/ 3 h 48"/>
              <a:gd name="T16" fmla="*/ 1 w 46"/>
              <a:gd name="T17" fmla="*/ 7 h 48"/>
              <a:gd name="T18" fmla="*/ 17 w 46"/>
              <a:gd name="T19" fmla="*/ 24 h 48"/>
              <a:gd name="T20" fmla="*/ 1 w 46"/>
              <a:gd name="T21" fmla="*/ 40 h 48"/>
              <a:gd name="T22" fmla="*/ 1 w 46"/>
              <a:gd name="T23" fmla="*/ 45 h 48"/>
              <a:gd name="T24" fmla="*/ 3 w 46"/>
              <a:gd name="T25" fmla="*/ 46 h 48"/>
              <a:gd name="T26" fmla="*/ 6 w 46"/>
              <a:gd name="T27" fmla="*/ 45 h 48"/>
              <a:gd name="T28" fmla="*/ 22 w 46"/>
              <a:gd name="T29" fmla="*/ 28 h 48"/>
              <a:gd name="T30" fmla="*/ 40 w 46"/>
              <a:gd name="T31" fmla="*/ 47 h 48"/>
              <a:gd name="T32" fmla="*/ 43 w 46"/>
              <a:gd name="T33" fmla="*/ 48 h 48"/>
              <a:gd name="T34" fmla="*/ 45 w 46"/>
              <a:gd name="T35" fmla="*/ 47 h 48"/>
              <a:gd name="T36" fmla="*/ 45 w 46"/>
              <a:gd name="T37" fmla="*/ 42 h 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46" h="48">
                <a:moveTo>
                  <a:pt x="45" y="42"/>
                </a:moveTo>
                <a:cubicBezTo>
                  <a:pt x="27" y="24"/>
                  <a:pt x="27" y="24"/>
                  <a:pt x="27" y="24"/>
                </a:cubicBezTo>
                <a:cubicBezTo>
                  <a:pt x="45" y="6"/>
                  <a:pt x="45" y="6"/>
                  <a:pt x="45" y="6"/>
                </a:cubicBezTo>
                <a:cubicBezTo>
                  <a:pt x="46" y="4"/>
                  <a:pt x="46" y="2"/>
                  <a:pt x="45" y="1"/>
                </a:cubicBezTo>
                <a:cubicBezTo>
                  <a:pt x="43" y="0"/>
                  <a:pt x="41" y="0"/>
                  <a:pt x="40" y="1"/>
                </a:cubicBezTo>
                <a:cubicBezTo>
                  <a:pt x="22" y="19"/>
                  <a:pt x="22" y="19"/>
                  <a:pt x="22" y="19"/>
                </a:cubicBezTo>
                <a:cubicBezTo>
                  <a:pt x="6" y="3"/>
                  <a:pt x="6" y="3"/>
                  <a:pt x="6" y="3"/>
                </a:cubicBezTo>
                <a:cubicBezTo>
                  <a:pt x="4" y="1"/>
                  <a:pt x="2" y="1"/>
                  <a:pt x="1" y="3"/>
                </a:cubicBezTo>
                <a:cubicBezTo>
                  <a:pt x="0" y="4"/>
                  <a:pt x="0" y="6"/>
                  <a:pt x="1" y="7"/>
                </a:cubicBezTo>
                <a:cubicBezTo>
                  <a:pt x="17" y="24"/>
                  <a:pt x="17" y="24"/>
                  <a:pt x="17" y="24"/>
                </a:cubicBezTo>
                <a:cubicBezTo>
                  <a:pt x="1" y="40"/>
                  <a:pt x="1" y="40"/>
                  <a:pt x="1" y="40"/>
                </a:cubicBezTo>
                <a:cubicBezTo>
                  <a:pt x="0" y="42"/>
                  <a:pt x="0" y="44"/>
                  <a:pt x="1" y="45"/>
                </a:cubicBezTo>
                <a:cubicBezTo>
                  <a:pt x="2" y="46"/>
                  <a:pt x="2" y="46"/>
                  <a:pt x="3" y="46"/>
                </a:cubicBezTo>
                <a:cubicBezTo>
                  <a:pt x="4" y="46"/>
                  <a:pt x="5" y="46"/>
                  <a:pt x="6" y="45"/>
                </a:cubicBezTo>
                <a:cubicBezTo>
                  <a:pt x="22" y="28"/>
                  <a:pt x="22" y="28"/>
                  <a:pt x="22" y="28"/>
                </a:cubicBezTo>
                <a:cubicBezTo>
                  <a:pt x="40" y="47"/>
                  <a:pt x="40" y="47"/>
                  <a:pt x="40" y="47"/>
                </a:cubicBezTo>
                <a:cubicBezTo>
                  <a:pt x="41" y="47"/>
                  <a:pt x="42" y="48"/>
                  <a:pt x="43" y="48"/>
                </a:cubicBezTo>
                <a:cubicBezTo>
                  <a:pt x="43" y="48"/>
                  <a:pt x="44" y="47"/>
                  <a:pt x="45" y="47"/>
                </a:cubicBezTo>
                <a:cubicBezTo>
                  <a:pt x="46" y="45"/>
                  <a:pt x="46" y="43"/>
                  <a:pt x="45" y="42"/>
                </a:cubicBezTo>
                <a:close/>
              </a:path>
            </a:pathLst>
          </a:custGeom>
          <a:solidFill>
            <a:schemeClr val="accent3">
              <a:lumMod val="8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6519334" y="2156920"/>
            <a:ext cx="3776098" cy="570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3700"/>
              </a:lnSpc>
            </a:pPr>
            <a:r>
              <a:rPr lang="en-US" sz="3600" b="1" dirty="0"/>
              <a:t>Business Overview</a:t>
            </a:r>
            <a:endParaRPr lang="en-US" sz="3300" b="1" dirty="0">
              <a:latin typeface="Mont Heavy DEMO" panose="00000A00000000000000" pitchFamily="50" charset="0"/>
            </a:endParaRPr>
          </a:p>
        </p:txBody>
      </p:sp>
      <p:sp>
        <p:nvSpPr>
          <p:cNvPr id="21" name="Subtitle 2"/>
          <p:cNvSpPr txBox="1">
            <a:spLocks/>
          </p:cNvSpPr>
          <p:nvPr/>
        </p:nvSpPr>
        <p:spPr>
          <a:xfrm>
            <a:off x="6762241" y="2911798"/>
            <a:ext cx="4832637" cy="313238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1400" dirty="0"/>
              <a:t>Solving used car issues using blockchain and real-time values through a digital platform in relation to trust, pricing, and convenience in the UK used Car trade.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Mission</a:t>
            </a:r>
            <a:r>
              <a:rPr lang="en-GB" sz="1400" b="1" dirty="0"/>
              <a:t>:</a:t>
            </a:r>
            <a:r>
              <a:rPr lang="en-GB" sz="1400" dirty="0"/>
              <a:t> Provide safe, open, and efficient Car trade using a peer-to-peer solution based on technology.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USP: Sellers and buyers are making up to 23% more each; customers will be able to access verified listings and hassle-free delivery.</a:t>
            </a:r>
          </a:p>
        </p:txBody>
      </p:sp>
    </p:spTree>
    <p:extLst>
      <p:ext uri="{BB962C8B-B14F-4D97-AF65-F5344CB8AC3E}">
        <p14:creationId xmlns:p14="http://schemas.microsoft.com/office/powerpoint/2010/main" val="2492932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A person filling a tire with a pump&#10;&#10;AI-generated content may be incorrect.">
            <a:extLst>
              <a:ext uri="{FF2B5EF4-FFF2-40B4-BE49-F238E27FC236}">
                <a16:creationId xmlns:a16="http://schemas.microsoft.com/office/drawing/2014/main" id="{4FFA75DD-8F4F-7ACC-AD78-0A6B04AB56EB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980" b="25980"/>
          <a:stretch>
            <a:fillRect/>
          </a:stretch>
        </p:blipFill>
        <p:spPr/>
      </p:pic>
      <p:pic>
        <p:nvPicPr>
          <p:cNvPr id="17" name="Picture Placeholder 16" descr="A group of people looking at a computer&#10;&#10;AI-generated content may be incorrect.">
            <a:extLst>
              <a:ext uri="{FF2B5EF4-FFF2-40B4-BE49-F238E27FC236}">
                <a16:creationId xmlns:a16="http://schemas.microsoft.com/office/drawing/2014/main" id="{07FC83F5-80B1-E5A8-991C-3444C9AD6FC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26" b="27526"/>
          <a:stretch>
            <a:fillRect/>
          </a:stretch>
        </p:blipFill>
        <p:spPr/>
      </p:pic>
      <p:grpSp>
        <p:nvGrpSpPr>
          <p:cNvPr id="3" name="Group 2"/>
          <p:cNvGrpSpPr/>
          <p:nvPr/>
        </p:nvGrpSpPr>
        <p:grpSpPr>
          <a:xfrm>
            <a:off x="5769296" y="2217133"/>
            <a:ext cx="5457443" cy="537577"/>
            <a:chOff x="5769296" y="2217133"/>
            <a:chExt cx="5457443" cy="537577"/>
          </a:xfrm>
        </p:grpSpPr>
        <p:sp>
          <p:nvSpPr>
            <p:cNvPr id="27" name="Rectangle 26"/>
            <p:cNvSpPr>
              <a:spLocks noChangeArrowheads="1"/>
            </p:cNvSpPr>
            <p:nvPr/>
          </p:nvSpPr>
          <p:spPr bwMode="auto">
            <a:xfrm>
              <a:off x="5769296" y="2217133"/>
              <a:ext cx="5457443" cy="53757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152400" dist="101600" dir="2700000" algn="tl" rotWithShape="0">
                <a:schemeClr val="accent2">
                  <a:lumMod val="50000"/>
                  <a:lumOff val="50000"/>
                  <a:alpha val="25000"/>
                </a:schemeClr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Rectangle 25"/>
            <p:cNvSpPr>
              <a:spLocks noChangeArrowheads="1"/>
            </p:cNvSpPr>
            <p:nvPr/>
          </p:nvSpPr>
          <p:spPr bwMode="auto">
            <a:xfrm>
              <a:off x="5769297" y="2217133"/>
              <a:ext cx="332644" cy="53757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5769296" y="4616923"/>
            <a:ext cx="5457443" cy="537577"/>
            <a:chOff x="5769296" y="4616923"/>
            <a:chExt cx="5457443" cy="537577"/>
          </a:xfrm>
        </p:grpSpPr>
        <p:sp>
          <p:nvSpPr>
            <p:cNvPr id="34" name="Rectangle 33"/>
            <p:cNvSpPr>
              <a:spLocks noChangeArrowheads="1"/>
            </p:cNvSpPr>
            <p:nvPr/>
          </p:nvSpPr>
          <p:spPr bwMode="auto">
            <a:xfrm>
              <a:off x="5769296" y="4616923"/>
              <a:ext cx="5457443" cy="53757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152400" dist="101600" dir="2700000" algn="tl" rotWithShape="0">
                <a:schemeClr val="accent2">
                  <a:lumMod val="50000"/>
                  <a:lumOff val="50000"/>
                  <a:alpha val="25000"/>
                </a:schemeClr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Rectangle 28"/>
            <p:cNvSpPr>
              <a:spLocks noChangeArrowheads="1"/>
            </p:cNvSpPr>
            <p:nvPr/>
          </p:nvSpPr>
          <p:spPr bwMode="auto">
            <a:xfrm>
              <a:off x="5769297" y="4616923"/>
              <a:ext cx="332644" cy="53757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9" name="TextBox 18"/>
          <p:cNvSpPr txBox="1"/>
          <p:nvPr/>
        </p:nvSpPr>
        <p:spPr>
          <a:xfrm>
            <a:off x="526962" y="846186"/>
            <a:ext cx="43843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/>
              <a:t>Products &amp; Services</a:t>
            </a:r>
            <a:endParaRPr lang="en-US" sz="3700" b="1" dirty="0">
              <a:solidFill>
                <a:schemeClr val="accent1"/>
              </a:solidFill>
              <a:latin typeface="Mont Heavy DEMO" panose="00000A00000000000000" pitchFamily="50" charset="0"/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760330" y="1934979"/>
            <a:ext cx="613313" cy="574703"/>
            <a:chOff x="760330" y="1934979"/>
            <a:chExt cx="613313" cy="574703"/>
          </a:xfrm>
        </p:grpSpPr>
        <p:sp>
          <p:nvSpPr>
            <p:cNvPr id="9" name="Freeform 8"/>
            <p:cNvSpPr>
              <a:spLocks/>
            </p:cNvSpPr>
            <p:nvPr/>
          </p:nvSpPr>
          <p:spPr bwMode="auto">
            <a:xfrm>
              <a:off x="760330" y="1934979"/>
              <a:ext cx="613313" cy="574703"/>
            </a:xfrm>
            <a:custGeom>
              <a:avLst/>
              <a:gdLst>
                <a:gd name="T0" fmla="*/ 0 w 206"/>
                <a:gd name="T1" fmla="*/ 164 h 193"/>
                <a:gd name="T2" fmla="*/ 29 w 206"/>
                <a:gd name="T3" fmla="*/ 193 h 193"/>
                <a:gd name="T4" fmla="*/ 177 w 206"/>
                <a:gd name="T5" fmla="*/ 193 h 193"/>
                <a:gd name="T6" fmla="*/ 206 w 206"/>
                <a:gd name="T7" fmla="*/ 164 h 193"/>
                <a:gd name="T8" fmla="*/ 206 w 206"/>
                <a:gd name="T9" fmla="*/ 29 h 193"/>
                <a:gd name="T10" fmla="*/ 177 w 206"/>
                <a:gd name="T11" fmla="*/ 0 h 193"/>
                <a:gd name="T12" fmla="*/ 29 w 206"/>
                <a:gd name="T13" fmla="*/ 0 h 193"/>
                <a:gd name="T14" fmla="*/ 0 w 206"/>
                <a:gd name="T15" fmla="*/ 29 h 193"/>
                <a:gd name="T16" fmla="*/ 0 w 206"/>
                <a:gd name="T17" fmla="*/ 164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06" h="193">
                  <a:moveTo>
                    <a:pt x="0" y="164"/>
                  </a:moveTo>
                  <a:cubicBezTo>
                    <a:pt x="0" y="180"/>
                    <a:pt x="13" y="193"/>
                    <a:pt x="29" y="193"/>
                  </a:cubicBezTo>
                  <a:cubicBezTo>
                    <a:pt x="177" y="193"/>
                    <a:pt x="177" y="193"/>
                    <a:pt x="177" y="193"/>
                  </a:cubicBezTo>
                  <a:cubicBezTo>
                    <a:pt x="193" y="193"/>
                    <a:pt x="206" y="180"/>
                    <a:pt x="206" y="164"/>
                  </a:cubicBezTo>
                  <a:cubicBezTo>
                    <a:pt x="206" y="29"/>
                    <a:pt x="206" y="29"/>
                    <a:pt x="206" y="29"/>
                  </a:cubicBezTo>
                  <a:cubicBezTo>
                    <a:pt x="206" y="13"/>
                    <a:pt x="193" y="0"/>
                    <a:pt x="17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13" y="0"/>
                    <a:pt x="0" y="13"/>
                    <a:pt x="0" y="29"/>
                  </a:cubicBezTo>
                  <a:lnTo>
                    <a:pt x="0" y="164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12"/>
            <p:cNvSpPr>
              <a:spLocks noEditPoints="1"/>
            </p:cNvSpPr>
            <p:nvPr/>
          </p:nvSpPr>
          <p:spPr bwMode="auto">
            <a:xfrm>
              <a:off x="920712" y="2068631"/>
              <a:ext cx="292549" cy="294034"/>
            </a:xfrm>
            <a:custGeom>
              <a:avLst/>
              <a:gdLst>
                <a:gd name="T0" fmla="*/ 49 w 98"/>
                <a:gd name="T1" fmla="*/ 99 h 99"/>
                <a:gd name="T2" fmla="*/ 98 w 98"/>
                <a:gd name="T3" fmla="*/ 50 h 99"/>
                <a:gd name="T4" fmla="*/ 49 w 98"/>
                <a:gd name="T5" fmla="*/ 0 h 99"/>
                <a:gd name="T6" fmla="*/ 0 w 98"/>
                <a:gd name="T7" fmla="*/ 50 h 99"/>
                <a:gd name="T8" fmla="*/ 49 w 98"/>
                <a:gd name="T9" fmla="*/ 99 h 99"/>
                <a:gd name="T10" fmla="*/ 49 w 98"/>
                <a:gd name="T11" fmla="*/ 7 h 99"/>
                <a:gd name="T12" fmla="*/ 91 w 98"/>
                <a:gd name="T13" fmla="*/ 50 h 99"/>
                <a:gd name="T14" fmla="*/ 49 w 98"/>
                <a:gd name="T15" fmla="*/ 92 h 99"/>
                <a:gd name="T16" fmla="*/ 6 w 98"/>
                <a:gd name="T17" fmla="*/ 50 h 99"/>
                <a:gd name="T18" fmla="*/ 49 w 98"/>
                <a:gd name="T19" fmla="*/ 7 h 99"/>
                <a:gd name="T20" fmla="*/ 39 w 98"/>
                <a:gd name="T21" fmla="*/ 72 h 99"/>
                <a:gd name="T22" fmla="*/ 43 w 98"/>
                <a:gd name="T23" fmla="*/ 72 h 99"/>
                <a:gd name="T24" fmla="*/ 63 w 98"/>
                <a:gd name="T25" fmla="*/ 52 h 99"/>
                <a:gd name="T26" fmla="*/ 64 w 98"/>
                <a:gd name="T27" fmla="*/ 50 h 99"/>
                <a:gd name="T28" fmla="*/ 63 w 98"/>
                <a:gd name="T29" fmla="*/ 47 h 99"/>
                <a:gd name="T30" fmla="*/ 43 w 98"/>
                <a:gd name="T31" fmla="*/ 27 h 99"/>
                <a:gd name="T32" fmla="*/ 41 w 98"/>
                <a:gd name="T33" fmla="*/ 26 h 99"/>
                <a:gd name="T34" fmla="*/ 39 w 98"/>
                <a:gd name="T35" fmla="*/ 27 h 99"/>
                <a:gd name="T36" fmla="*/ 39 w 98"/>
                <a:gd name="T37" fmla="*/ 32 h 99"/>
                <a:gd name="T38" fmla="*/ 56 w 98"/>
                <a:gd name="T39" fmla="*/ 50 h 99"/>
                <a:gd name="T40" fmla="*/ 39 w 98"/>
                <a:gd name="T41" fmla="*/ 67 h 99"/>
                <a:gd name="T42" fmla="*/ 39 w 98"/>
                <a:gd name="T43" fmla="*/ 72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8" h="99">
                  <a:moveTo>
                    <a:pt x="49" y="99"/>
                  </a:moveTo>
                  <a:cubicBezTo>
                    <a:pt x="76" y="99"/>
                    <a:pt x="98" y="77"/>
                    <a:pt x="98" y="50"/>
                  </a:cubicBezTo>
                  <a:cubicBezTo>
                    <a:pt x="98" y="22"/>
                    <a:pt x="76" y="0"/>
                    <a:pt x="49" y="0"/>
                  </a:cubicBezTo>
                  <a:cubicBezTo>
                    <a:pt x="22" y="0"/>
                    <a:pt x="0" y="22"/>
                    <a:pt x="0" y="50"/>
                  </a:cubicBezTo>
                  <a:cubicBezTo>
                    <a:pt x="0" y="77"/>
                    <a:pt x="22" y="99"/>
                    <a:pt x="49" y="99"/>
                  </a:cubicBezTo>
                  <a:close/>
                  <a:moveTo>
                    <a:pt x="49" y="7"/>
                  </a:moveTo>
                  <a:cubicBezTo>
                    <a:pt x="72" y="7"/>
                    <a:pt x="91" y="26"/>
                    <a:pt x="91" y="50"/>
                  </a:cubicBezTo>
                  <a:cubicBezTo>
                    <a:pt x="91" y="73"/>
                    <a:pt x="72" y="92"/>
                    <a:pt x="49" y="92"/>
                  </a:cubicBezTo>
                  <a:cubicBezTo>
                    <a:pt x="25" y="92"/>
                    <a:pt x="6" y="73"/>
                    <a:pt x="6" y="50"/>
                  </a:cubicBezTo>
                  <a:cubicBezTo>
                    <a:pt x="6" y="26"/>
                    <a:pt x="25" y="7"/>
                    <a:pt x="49" y="7"/>
                  </a:cubicBezTo>
                  <a:close/>
                  <a:moveTo>
                    <a:pt x="39" y="72"/>
                  </a:moveTo>
                  <a:cubicBezTo>
                    <a:pt x="40" y="73"/>
                    <a:pt x="42" y="73"/>
                    <a:pt x="43" y="72"/>
                  </a:cubicBezTo>
                  <a:cubicBezTo>
                    <a:pt x="63" y="52"/>
                    <a:pt x="63" y="52"/>
                    <a:pt x="63" y="52"/>
                  </a:cubicBezTo>
                  <a:cubicBezTo>
                    <a:pt x="64" y="51"/>
                    <a:pt x="64" y="50"/>
                    <a:pt x="64" y="50"/>
                  </a:cubicBezTo>
                  <a:cubicBezTo>
                    <a:pt x="64" y="49"/>
                    <a:pt x="64" y="48"/>
                    <a:pt x="63" y="47"/>
                  </a:cubicBezTo>
                  <a:cubicBezTo>
                    <a:pt x="43" y="27"/>
                    <a:pt x="43" y="27"/>
                    <a:pt x="43" y="27"/>
                  </a:cubicBezTo>
                  <a:cubicBezTo>
                    <a:pt x="42" y="27"/>
                    <a:pt x="42" y="26"/>
                    <a:pt x="41" y="26"/>
                  </a:cubicBezTo>
                  <a:cubicBezTo>
                    <a:pt x="40" y="26"/>
                    <a:pt x="39" y="27"/>
                    <a:pt x="39" y="27"/>
                  </a:cubicBezTo>
                  <a:cubicBezTo>
                    <a:pt x="37" y="29"/>
                    <a:pt x="37" y="31"/>
                    <a:pt x="39" y="32"/>
                  </a:cubicBezTo>
                  <a:cubicBezTo>
                    <a:pt x="56" y="50"/>
                    <a:pt x="56" y="50"/>
                    <a:pt x="56" y="50"/>
                  </a:cubicBezTo>
                  <a:cubicBezTo>
                    <a:pt x="39" y="67"/>
                    <a:pt x="39" y="67"/>
                    <a:pt x="39" y="67"/>
                  </a:cubicBezTo>
                  <a:cubicBezTo>
                    <a:pt x="37" y="68"/>
                    <a:pt x="37" y="70"/>
                    <a:pt x="39" y="7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760330" y="4327344"/>
            <a:ext cx="613313" cy="574703"/>
            <a:chOff x="760330" y="4327344"/>
            <a:chExt cx="613313" cy="574703"/>
          </a:xfrm>
        </p:grpSpPr>
        <p:sp>
          <p:nvSpPr>
            <p:cNvPr id="14" name="Freeform 13"/>
            <p:cNvSpPr>
              <a:spLocks/>
            </p:cNvSpPr>
            <p:nvPr/>
          </p:nvSpPr>
          <p:spPr bwMode="auto">
            <a:xfrm>
              <a:off x="760330" y="4327344"/>
              <a:ext cx="613313" cy="574703"/>
            </a:xfrm>
            <a:custGeom>
              <a:avLst/>
              <a:gdLst>
                <a:gd name="T0" fmla="*/ 0 w 206"/>
                <a:gd name="T1" fmla="*/ 164 h 193"/>
                <a:gd name="T2" fmla="*/ 29 w 206"/>
                <a:gd name="T3" fmla="*/ 193 h 193"/>
                <a:gd name="T4" fmla="*/ 177 w 206"/>
                <a:gd name="T5" fmla="*/ 193 h 193"/>
                <a:gd name="T6" fmla="*/ 206 w 206"/>
                <a:gd name="T7" fmla="*/ 164 h 193"/>
                <a:gd name="T8" fmla="*/ 206 w 206"/>
                <a:gd name="T9" fmla="*/ 29 h 193"/>
                <a:gd name="T10" fmla="*/ 177 w 206"/>
                <a:gd name="T11" fmla="*/ 0 h 193"/>
                <a:gd name="T12" fmla="*/ 29 w 206"/>
                <a:gd name="T13" fmla="*/ 0 h 193"/>
                <a:gd name="T14" fmla="*/ 0 w 206"/>
                <a:gd name="T15" fmla="*/ 29 h 193"/>
                <a:gd name="T16" fmla="*/ 0 w 206"/>
                <a:gd name="T17" fmla="*/ 164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06" h="193">
                  <a:moveTo>
                    <a:pt x="0" y="164"/>
                  </a:moveTo>
                  <a:cubicBezTo>
                    <a:pt x="0" y="180"/>
                    <a:pt x="13" y="193"/>
                    <a:pt x="29" y="193"/>
                  </a:cubicBezTo>
                  <a:cubicBezTo>
                    <a:pt x="177" y="193"/>
                    <a:pt x="177" y="193"/>
                    <a:pt x="177" y="193"/>
                  </a:cubicBezTo>
                  <a:cubicBezTo>
                    <a:pt x="193" y="193"/>
                    <a:pt x="206" y="180"/>
                    <a:pt x="206" y="164"/>
                  </a:cubicBezTo>
                  <a:cubicBezTo>
                    <a:pt x="206" y="29"/>
                    <a:pt x="206" y="29"/>
                    <a:pt x="206" y="29"/>
                  </a:cubicBezTo>
                  <a:cubicBezTo>
                    <a:pt x="206" y="14"/>
                    <a:pt x="193" y="0"/>
                    <a:pt x="17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13" y="0"/>
                    <a:pt x="0" y="14"/>
                    <a:pt x="0" y="29"/>
                  </a:cubicBezTo>
                  <a:lnTo>
                    <a:pt x="0" y="164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14"/>
            <p:cNvSpPr>
              <a:spLocks noEditPoints="1"/>
            </p:cNvSpPr>
            <p:nvPr/>
          </p:nvSpPr>
          <p:spPr bwMode="auto">
            <a:xfrm>
              <a:off x="920712" y="4463966"/>
              <a:ext cx="292549" cy="292549"/>
            </a:xfrm>
            <a:custGeom>
              <a:avLst/>
              <a:gdLst>
                <a:gd name="T0" fmla="*/ 49 w 98"/>
                <a:gd name="T1" fmla="*/ 98 h 98"/>
                <a:gd name="T2" fmla="*/ 98 w 98"/>
                <a:gd name="T3" fmla="*/ 49 h 98"/>
                <a:gd name="T4" fmla="*/ 49 w 98"/>
                <a:gd name="T5" fmla="*/ 0 h 98"/>
                <a:gd name="T6" fmla="*/ 0 w 98"/>
                <a:gd name="T7" fmla="*/ 49 h 98"/>
                <a:gd name="T8" fmla="*/ 49 w 98"/>
                <a:gd name="T9" fmla="*/ 98 h 98"/>
                <a:gd name="T10" fmla="*/ 49 w 98"/>
                <a:gd name="T11" fmla="*/ 6 h 98"/>
                <a:gd name="T12" fmla="*/ 91 w 98"/>
                <a:gd name="T13" fmla="*/ 49 h 98"/>
                <a:gd name="T14" fmla="*/ 49 w 98"/>
                <a:gd name="T15" fmla="*/ 92 h 98"/>
                <a:gd name="T16" fmla="*/ 6 w 98"/>
                <a:gd name="T17" fmla="*/ 49 h 98"/>
                <a:gd name="T18" fmla="*/ 49 w 98"/>
                <a:gd name="T19" fmla="*/ 6 h 98"/>
                <a:gd name="T20" fmla="*/ 39 w 98"/>
                <a:gd name="T21" fmla="*/ 71 h 98"/>
                <a:gd name="T22" fmla="*/ 43 w 98"/>
                <a:gd name="T23" fmla="*/ 71 h 98"/>
                <a:gd name="T24" fmla="*/ 63 w 98"/>
                <a:gd name="T25" fmla="*/ 51 h 98"/>
                <a:gd name="T26" fmla="*/ 64 w 98"/>
                <a:gd name="T27" fmla="*/ 49 h 98"/>
                <a:gd name="T28" fmla="*/ 63 w 98"/>
                <a:gd name="T29" fmla="*/ 47 h 98"/>
                <a:gd name="T30" fmla="*/ 43 w 98"/>
                <a:gd name="T31" fmla="*/ 27 h 98"/>
                <a:gd name="T32" fmla="*/ 41 w 98"/>
                <a:gd name="T33" fmla="*/ 26 h 98"/>
                <a:gd name="T34" fmla="*/ 39 w 98"/>
                <a:gd name="T35" fmla="*/ 27 h 98"/>
                <a:gd name="T36" fmla="*/ 39 w 98"/>
                <a:gd name="T37" fmla="*/ 31 h 98"/>
                <a:gd name="T38" fmla="*/ 56 w 98"/>
                <a:gd name="T39" fmla="*/ 49 h 98"/>
                <a:gd name="T40" fmla="*/ 39 w 98"/>
                <a:gd name="T41" fmla="*/ 67 h 98"/>
                <a:gd name="T42" fmla="*/ 39 w 98"/>
                <a:gd name="T43" fmla="*/ 71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8" h="98">
                  <a:moveTo>
                    <a:pt x="49" y="98"/>
                  </a:moveTo>
                  <a:cubicBezTo>
                    <a:pt x="76" y="98"/>
                    <a:pt x="98" y="76"/>
                    <a:pt x="98" y="49"/>
                  </a:cubicBezTo>
                  <a:cubicBezTo>
                    <a:pt x="98" y="22"/>
                    <a:pt x="76" y="0"/>
                    <a:pt x="49" y="0"/>
                  </a:cubicBezTo>
                  <a:cubicBezTo>
                    <a:pt x="22" y="0"/>
                    <a:pt x="0" y="22"/>
                    <a:pt x="0" y="49"/>
                  </a:cubicBezTo>
                  <a:cubicBezTo>
                    <a:pt x="0" y="76"/>
                    <a:pt x="22" y="98"/>
                    <a:pt x="49" y="98"/>
                  </a:cubicBezTo>
                  <a:close/>
                  <a:moveTo>
                    <a:pt x="49" y="6"/>
                  </a:moveTo>
                  <a:cubicBezTo>
                    <a:pt x="72" y="6"/>
                    <a:pt x="91" y="25"/>
                    <a:pt x="91" y="49"/>
                  </a:cubicBezTo>
                  <a:cubicBezTo>
                    <a:pt x="91" y="73"/>
                    <a:pt x="72" y="92"/>
                    <a:pt x="49" y="92"/>
                  </a:cubicBezTo>
                  <a:cubicBezTo>
                    <a:pt x="25" y="92"/>
                    <a:pt x="6" y="73"/>
                    <a:pt x="6" y="49"/>
                  </a:cubicBezTo>
                  <a:cubicBezTo>
                    <a:pt x="6" y="25"/>
                    <a:pt x="25" y="6"/>
                    <a:pt x="49" y="6"/>
                  </a:cubicBezTo>
                  <a:close/>
                  <a:moveTo>
                    <a:pt x="39" y="71"/>
                  </a:moveTo>
                  <a:cubicBezTo>
                    <a:pt x="40" y="72"/>
                    <a:pt x="42" y="72"/>
                    <a:pt x="43" y="71"/>
                  </a:cubicBezTo>
                  <a:cubicBezTo>
                    <a:pt x="63" y="51"/>
                    <a:pt x="63" y="51"/>
                    <a:pt x="63" y="51"/>
                  </a:cubicBezTo>
                  <a:cubicBezTo>
                    <a:pt x="64" y="51"/>
                    <a:pt x="64" y="50"/>
                    <a:pt x="64" y="49"/>
                  </a:cubicBezTo>
                  <a:cubicBezTo>
                    <a:pt x="64" y="48"/>
                    <a:pt x="64" y="47"/>
                    <a:pt x="63" y="47"/>
                  </a:cubicBezTo>
                  <a:cubicBezTo>
                    <a:pt x="43" y="27"/>
                    <a:pt x="43" y="27"/>
                    <a:pt x="43" y="27"/>
                  </a:cubicBezTo>
                  <a:cubicBezTo>
                    <a:pt x="42" y="26"/>
                    <a:pt x="42" y="26"/>
                    <a:pt x="41" y="26"/>
                  </a:cubicBezTo>
                  <a:cubicBezTo>
                    <a:pt x="40" y="26"/>
                    <a:pt x="39" y="26"/>
                    <a:pt x="39" y="27"/>
                  </a:cubicBezTo>
                  <a:cubicBezTo>
                    <a:pt x="37" y="28"/>
                    <a:pt x="37" y="30"/>
                    <a:pt x="39" y="31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39" y="67"/>
                    <a:pt x="39" y="67"/>
                    <a:pt x="39" y="67"/>
                  </a:cubicBezTo>
                  <a:cubicBezTo>
                    <a:pt x="37" y="68"/>
                    <a:pt x="37" y="70"/>
                    <a:pt x="39" y="7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1" name="TextBox 20"/>
          <p:cNvSpPr txBox="1"/>
          <p:nvPr/>
        </p:nvSpPr>
        <p:spPr>
          <a:xfrm>
            <a:off x="6420713" y="2316002"/>
            <a:ext cx="9099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/>
              <a:t>Product:</a:t>
            </a:r>
            <a:endParaRPr lang="en-US" sz="1700" b="1" dirty="0">
              <a:latin typeface="Mont Heavy DEMO" panose="00000A00000000000000" pitchFamily="50" charset="0"/>
            </a:endParaRPr>
          </a:p>
        </p:txBody>
      </p:sp>
      <p:sp>
        <p:nvSpPr>
          <p:cNvPr id="22" name="Subtitle 2"/>
          <p:cNvSpPr txBox="1">
            <a:spLocks/>
          </p:cNvSpPr>
          <p:nvPr/>
        </p:nvSpPr>
        <p:spPr>
          <a:xfrm>
            <a:off x="6420713" y="2869807"/>
            <a:ext cx="4884097" cy="113704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ts val="1800"/>
              </a:lnSpc>
              <a:spcBef>
                <a:spcPts val="0"/>
              </a:spcBef>
              <a:buNone/>
            </a:pPr>
            <a:r>
              <a:rPr lang="en-GB" sz="1400" dirty="0">
                <a:latin typeface="Raleway" panose="020B0503030101060003" pitchFamily="34" charset="0"/>
              </a:rPr>
              <a:t>AI-based platform with real-time car value within 5% of market average, blockchain-verified listings, and transparent pricing to maximize seller returns and buyer trust upon each transaction.</a:t>
            </a:r>
            <a:endParaRPr lang="en-US" sz="1400" dirty="0">
              <a:latin typeface="Raleway" panose="020B0503030101060003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420713" y="4719958"/>
            <a:ext cx="8533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/>
              <a:t>Service:</a:t>
            </a:r>
            <a:endParaRPr lang="en-US" sz="1700" b="1" dirty="0">
              <a:latin typeface="Mont Heavy DEMO" panose="00000A00000000000000" pitchFamily="50" charset="0"/>
            </a:endParaRPr>
          </a:p>
        </p:txBody>
      </p:sp>
      <p:sp>
        <p:nvSpPr>
          <p:cNvPr id="25" name="Subtitle 2"/>
          <p:cNvSpPr txBox="1">
            <a:spLocks/>
          </p:cNvSpPr>
          <p:nvPr/>
        </p:nvSpPr>
        <p:spPr>
          <a:xfrm>
            <a:off x="6420713" y="5273763"/>
            <a:ext cx="4884097" cy="113704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ts val="1800"/>
              </a:lnSpc>
              <a:spcBef>
                <a:spcPts val="0"/>
              </a:spcBef>
              <a:buNone/>
            </a:pPr>
            <a:r>
              <a:rPr lang="en-GB" sz="1400" dirty="0">
                <a:latin typeface="Raleway" panose="020B0503030101060003" pitchFamily="34" charset="0"/>
              </a:rPr>
              <a:t>Different logistics offering 48-hour collections and deliveries across the country, 75 percent UK coverage of garages, and a direct dealer network connection to save time by 26 percent compared to competitors.</a:t>
            </a:r>
            <a:endParaRPr lang="en-US" sz="1400" dirty="0">
              <a:latin typeface="Raleway" panose="020B05030301010600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4616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1" grpId="0"/>
      <p:bldP spid="22" grpId="0"/>
      <p:bldP spid="23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Box 45"/>
          <p:cNvSpPr txBox="1"/>
          <p:nvPr/>
        </p:nvSpPr>
        <p:spPr>
          <a:xfrm>
            <a:off x="549333" y="1442358"/>
            <a:ext cx="1848006" cy="3580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2200"/>
              </a:lnSpc>
            </a:pPr>
            <a:r>
              <a:rPr lang="en-US" sz="1600" b="1" dirty="0"/>
              <a:t>Demographic Focus</a:t>
            </a:r>
            <a:endParaRPr lang="en-US" sz="1500" b="1" dirty="0">
              <a:solidFill>
                <a:schemeClr val="accent2"/>
              </a:solidFill>
              <a:latin typeface="Mont Heavy DEMO" panose="00000A00000000000000" pitchFamily="50" charset="0"/>
            </a:endParaRPr>
          </a:p>
        </p:txBody>
      </p:sp>
      <p:sp>
        <p:nvSpPr>
          <p:cNvPr id="3" name="Freeform 222"/>
          <p:cNvSpPr>
            <a:spLocks/>
          </p:cNvSpPr>
          <p:nvPr/>
        </p:nvSpPr>
        <p:spPr bwMode="auto">
          <a:xfrm>
            <a:off x="6689725" y="984250"/>
            <a:ext cx="4870450" cy="5438776"/>
          </a:xfrm>
          <a:custGeom>
            <a:avLst/>
            <a:gdLst>
              <a:gd name="T0" fmla="*/ 1506 w 1636"/>
              <a:gd name="T1" fmla="*/ 1199 h 1831"/>
              <a:gd name="T2" fmla="*/ 1501 w 1636"/>
              <a:gd name="T3" fmla="*/ 1193 h 1831"/>
              <a:gd name="T4" fmla="*/ 1040 w 1636"/>
              <a:gd name="T5" fmla="*/ 992 h 1831"/>
              <a:gd name="T6" fmla="*/ 1273 w 1636"/>
              <a:gd name="T7" fmla="*/ 777 h 1831"/>
              <a:gd name="T8" fmla="*/ 1135 w 1636"/>
              <a:gd name="T9" fmla="*/ 638 h 1831"/>
              <a:gd name="T10" fmla="*/ 1135 w 1636"/>
              <a:gd name="T11" fmla="*/ 638 h 1831"/>
              <a:gd name="T12" fmla="*/ 1132 w 1636"/>
              <a:gd name="T13" fmla="*/ 636 h 1831"/>
              <a:gd name="T14" fmla="*/ 765 w 1636"/>
              <a:gd name="T15" fmla="*/ 563 h 1831"/>
              <a:gd name="T16" fmla="*/ 906 w 1636"/>
              <a:gd name="T17" fmla="*/ 342 h 1831"/>
              <a:gd name="T18" fmla="*/ 768 w 1636"/>
              <a:gd name="T19" fmla="*/ 256 h 1831"/>
              <a:gd name="T20" fmla="*/ 759 w 1636"/>
              <a:gd name="T21" fmla="*/ 254 h 1831"/>
              <a:gd name="T22" fmla="*/ 757 w 1636"/>
              <a:gd name="T23" fmla="*/ 254 h 1831"/>
              <a:gd name="T24" fmla="*/ 504 w 1636"/>
              <a:gd name="T25" fmla="*/ 266 h 1831"/>
              <a:gd name="T26" fmla="*/ 551 w 1636"/>
              <a:gd name="T27" fmla="*/ 103 h 1831"/>
              <a:gd name="T28" fmla="*/ 117 w 1636"/>
              <a:gd name="T29" fmla="*/ 1 h 1831"/>
              <a:gd name="T30" fmla="*/ 117 w 1636"/>
              <a:gd name="T31" fmla="*/ 1 h 1831"/>
              <a:gd name="T32" fmla="*/ 114 w 1636"/>
              <a:gd name="T33" fmla="*/ 1 h 1831"/>
              <a:gd name="T34" fmla="*/ 111 w 1636"/>
              <a:gd name="T35" fmla="*/ 1 h 1831"/>
              <a:gd name="T36" fmla="*/ 93 w 1636"/>
              <a:gd name="T37" fmla="*/ 25 h 1831"/>
              <a:gd name="T38" fmla="*/ 206 w 1636"/>
              <a:gd name="T39" fmla="*/ 452 h 1831"/>
              <a:gd name="T40" fmla="*/ 222 w 1636"/>
              <a:gd name="T41" fmla="*/ 454 h 1831"/>
              <a:gd name="T42" fmla="*/ 204 w 1636"/>
              <a:gd name="T43" fmla="*/ 566 h 1831"/>
              <a:gd name="T44" fmla="*/ 202 w 1636"/>
              <a:gd name="T45" fmla="*/ 570 h 1831"/>
              <a:gd name="T46" fmla="*/ 201 w 1636"/>
              <a:gd name="T47" fmla="*/ 573 h 1831"/>
              <a:gd name="T48" fmla="*/ 201 w 1636"/>
              <a:gd name="T49" fmla="*/ 576 h 1831"/>
              <a:gd name="T50" fmla="*/ 197 w 1636"/>
              <a:gd name="T51" fmla="*/ 738 h 1831"/>
              <a:gd name="T52" fmla="*/ 212 w 1636"/>
              <a:gd name="T53" fmla="*/ 744 h 1831"/>
              <a:gd name="T54" fmla="*/ 192 w 1636"/>
              <a:gd name="T55" fmla="*/ 884 h 1831"/>
              <a:gd name="T56" fmla="*/ 190 w 1636"/>
              <a:gd name="T57" fmla="*/ 887 h 1831"/>
              <a:gd name="T58" fmla="*/ 188 w 1636"/>
              <a:gd name="T59" fmla="*/ 890 h 1831"/>
              <a:gd name="T60" fmla="*/ 186 w 1636"/>
              <a:gd name="T61" fmla="*/ 893 h 1831"/>
              <a:gd name="T62" fmla="*/ 131 w 1636"/>
              <a:gd name="T63" fmla="*/ 1066 h 1831"/>
              <a:gd name="T64" fmla="*/ 146 w 1636"/>
              <a:gd name="T65" fmla="*/ 1091 h 1831"/>
              <a:gd name="T66" fmla="*/ 110 w 1636"/>
              <a:gd name="T67" fmla="*/ 1258 h 1831"/>
              <a:gd name="T68" fmla="*/ 110 w 1636"/>
              <a:gd name="T69" fmla="*/ 1259 h 1831"/>
              <a:gd name="T70" fmla="*/ 3 w 1636"/>
              <a:gd name="T71" fmla="*/ 1448 h 1831"/>
              <a:gd name="T72" fmla="*/ 13 w 1636"/>
              <a:gd name="T73" fmla="*/ 1476 h 1831"/>
              <a:gd name="T74" fmla="*/ 826 w 1636"/>
              <a:gd name="T75" fmla="*/ 1829 h 1831"/>
              <a:gd name="T76" fmla="*/ 844 w 1636"/>
              <a:gd name="T77" fmla="*/ 1829 h 1831"/>
              <a:gd name="T78" fmla="*/ 1635 w 1636"/>
              <a:gd name="T79" fmla="*/ 1383 h 18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1636" h="1831">
                <a:moveTo>
                  <a:pt x="1632" y="1367"/>
                </a:moveTo>
                <a:cubicBezTo>
                  <a:pt x="1506" y="1199"/>
                  <a:pt x="1506" y="1199"/>
                  <a:pt x="1506" y="1199"/>
                </a:cubicBezTo>
                <a:cubicBezTo>
                  <a:pt x="1506" y="1199"/>
                  <a:pt x="1506" y="1199"/>
                  <a:pt x="1506" y="1199"/>
                </a:cubicBezTo>
                <a:cubicBezTo>
                  <a:pt x="1501" y="1193"/>
                  <a:pt x="1501" y="1193"/>
                  <a:pt x="1501" y="1193"/>
                </a:cubicBezTo>
                <a:cubicBezTo>
                  <a:pt x="1499" y="1190"/>
                  <a:pt x="1496" y="1188"/>
                  <a:pt x="1493" y="1187"/>
                </a:cubicBezTo>
                <a:cubicBezTo>
                  <a:pt x="1040" y="992"/>
                  <a:pt x="1040" y="992"/>
                  <a:pt x="1040" y="992"/>
                </a:cubicBezTo>
                <a:cubicBezTo>
                  <a:pt x="1267" y="792"/>
                  <a:pt x="1267" y="792"/>
                  <a:pt x="1267" y="792"/>
                </a:cubicBezTo>
                <a:cubicBezTo>
                  <a:pt x="1271" y="788"/>
                  <a:pt x="1273" y="783"/>
                  <a:pt x="1273" y="777"/>
                </a:cubicBezTo>
                <a:cubicBezTo>
                  <a:pt x="1273" y="772"/>
                  <a:pt x="1271" y="766"/>
                  <a:pt x="1267" y="762"/>
                </a:cubicBezTo>
                <a:cubicBezTo>
                  <a:pt x="1135" y="638"/>
                  <a:pt x="1135" y="638"/>
                  <a:pt x="1135" y="638"/>
                </a:cubicBezTo>
                <a:cubicBezTo>
                  <a:pt x="1135" y="638"/>
                  <a:pt x="1135" y="638"/>
                  <a:pt x="1135" y="638"/>
                </a:cubicBezTo>
                <a:cubicBezTo>
                  <a:pt x="1135" y="638"/>
                  <a:pt x="1135" y="638"/>
                  <a:pt x="1135" y="638"/>
                </a:cubicBezTo>
                <a:cubicBezTo>
                  <a:pt x="1134" y="637"/>
                  <a:pt x="1133" y="637"/>
                  <a:pt x="1132" y="636"/>
                </a:cubicBezTo>
                <a:cubicBezTo>
                  <a:pt x="1132" y="636"/>
                  <a:pt x="1132" y="636"/>
                  <a:pt x="1132" y="636"/>
                </a:cubicBezTo>
                <a:cubicBezTo>
                  <a:pt x="1130" y="634"/>
                  <a:pt x="1128" y="633"/>
                  <a:pt x="1125" y="633"/>
                </a:cubicBezTo>
                <a:cubicBezTo>
                  <a:pt x="765" y="563"/>
                  <a:pt x="765" y="563"/>
                  <a:pt x="765" y="563"/>
                </a:cubicBezTo>
                <a:cubicBezTo>
                  <a:pt x="903" y="358"/>
                  <a:pt x="903" y="358"/>
                  <a:pt x="903" y="358"/>
                </a:cubicBezTo>
                <a:cubicBezTo>
                  <a:pt x="906" y="354"/>
                  <a:pt x="907" y="348"/>
                  <a:pt x="906" y="342"/>
                </a:cubicBezTo>
                <a:cubicBezTo>
                  <a:pt x="905" y="337"/>
                  <a:pt x="901" y="332"/>
                  <a:pt x="896" y="330"/>
                </a:cubicBezTo>
                <a:cubicBezTo>
                  <a:pt x="768" y="256"/>
                  <a:pt x="768" y="256"/>
                  <a:pt x="768" y="256"/>
                </a:cubicBezTo>
                <a:cubicBezTo>
                  <a:pt x="766" y="255"/>
                  <a:pt x="763" y="254"/>
                  <a:pt x="760" y="254"/>
                </a:cubicBezTo>
                <a:cubicBezTo>
                  <a:pt x="760" y="254"/>
                  <a:pt x="760" y="254"/>
                  <a:pt x="759" y="254"/>
                </a:cubicBezTo>
                <a:cubicBezTo>
                  <a:pt x="759" y="254"/>
                  <a:pt x="758" y="254"/>
                  <a:pt x="757" y="254"/>
                </a:cubicBezTo>
                <a:cubicBezTo>
                  <a:pt x="757" y="254"/>
                  <a:pt x="757" y="254"/>
                  <a:pt x="757" y="254"/>
                </a:cubicBezTo>
                <a:cubicBezTo>
                  <a:pt x="757" y="254"/>
                  <a:pt x="757" y="254"/>
                  <a:pt x="757" y="254"/>
                </a:cubicBezTo>
                <a:cubicBezTo>
                  <a:pt x="504" y="266"/>
                  <a:pt x="504" y="266"/>
                  <a:pt x="504" y="266"/>
                </a:cubicBezTo>
                <a:cubicBezTo>
                  <a:pt x="552" y="119"/>
                  <a:pt x="552" y="119"/>
                  <a:pt x="552" y="119"/>
                </a:cubicBezTo>
                <a:cubicBezTo>
                  <a:pt x="554" y="114"/>
                  <a:pt x="554" y="108"/>
                  <a:pt x="551" y="103"/>
                </a:cubicBezTo>
                <a:cubicBezTo>
                  <a:pt x="548" y="98"/>
                  <a:pt x="543" y="95"/>
                  <a:pt x="538" y="93"/>
                </a:cubicBezTo>
                <a:cubicBezTo>
                  <a:pt x="117" y="1"/>
                  <a:pt x="117" y="1"/>
                  <a:pt x="117" y="1"/>
                </a:cubicBezTo>
                <a:cubicBezTo>
                  <a:pt x="117" y="1"/>
                  <a:pt x="117" y="1"/>
                  <a:pt x="117" y="1"/>
                </a:cubicBezTo>
                <a:cubicBezTo>
                  <a:pt x="117" y="1"/>
                  <a:pt x="117" y="1"/>
                  <a:pt x="117" y="1"/>
                </a:cubicBezTo>
                <a:cubicBezTo>
                  <a:pt x="116" y="1"/>
                  <a:pt x="115" y="1"/>
                  <a:pt x="114" y="1"/>
                </a:cubicBezTo>
                <a:cubicBezTo>
                  <a:pt x="114" y="1"/>
                  <a:pt x="114" y="1"/>
                  <a:pt x="114" y="1"/>
                </a:cubicBezTo>
                <a:cubicBezTo>
                  <a:pt x="113" y="0"/>
                  <a:pt x="112" y="1"/>
                  <a:pt x="111" y="1"/>
                </a:cubicBezTo>
                <a:cubicBezTo>
                  <a:pt x="111" y="1"/>
                  <a:pt x="111" y="1"/>
                  <a:pt x="111" y="1"/>
                </a:cubicBezTo>
                <a:cubicBezTo>
                  <a:pt x="106" y="1"/>
                  <a:pt x="102" y="3"/>
                  <a:pt x="99" y="6"/>
                </a:cubicBezTo>
                <a:cubicBezTo>
                  <a:pt x="94" y="11"/>
                  <a:pt x="92" y="19"/>
                  <a:pt x="93" y="25"/>
                </a:cubicBezTo>
                <a:cubicBezTo>
                  <a:pt x="196" y="440"/>
                  <a:pt x="196" y="440"/>
                  <a:pt x="196" y="440"/>
                </a:cubicBezTo>
                <a:cubicBezTo>
                  <a:pt x="198" y="445"/>
                  <a:pt x="201" y="450"/>
                  <a:pt x="206" y="452"/>
                </a:cubicBezTo>
                <a:cubicBezTo>
                  <a:pt x="209" y="454"/>
                  <a:pt x="213" y="455"/>
                  <a:pt x="216" y="455"/>
                </a:cubicBezTo>
                <a:cubicBezTo>
                  <a:pt x="218" y="455"/>
                  <a:pt x="220" y="454"/>
                  <a:pt x="222" y="454"/>
                </a:cubicBezTo>
                <a:cubicBezTo>
                  <a:pt x="301" y="427"/>
                  <a:pt x="301" y="427"/>
                  <a:pt x="301" y="427"/>
                </a:cubicBezTo>
                <a:cubicBezTo>
                  <a:pt x="204" y="566"/>
                  <a:pt x="204" y="566"/>
                  <a:pt x="204" y="566"/>
                </a:cubicBezTo>
                <a:cubicBezTo>
                  <a:pt x="204" y="567"/>
                  <a:pt x="203" y="568"/>
                  <a:pt x="203" y="569"/>
                </a:cubicBezTo>
                <a:cubicBezTo>
                  <a:pt x="203" y="569"/>
                  <a:pt x="202" y="570"/>
                  <a:pt x="202" y="570"/>
                </a:cubicBezTo>
                <a:cubicBezTo>
                  <a:pt x="202" y="571"/>
                  <a:pt x="202" y="571"/>
                  <a:pt x="201" y="572"/>
                </a:cubicBezTo>
                <a:cubicBezTo>
                  <a:pt x="201" y="572"/>
                  <a:pt x="201" y="573"/>
                  <a:pt x="201" y="573"/>
                </a:cubicBezTo>
                <a:cubicBezTo>
                  <a:pt x="201" y="574"/>
                  <a:pt x="201" y="575"/>
                  <a:pt x="201" y="575"/>
                </a:cubicBezTo>
                <a:cubicBezTo>
                  <a:pt x="201" y="576"/>
                  <a:pt x="201" y="576"/>
                  <a:pt x="201" y="576"/>
                </a:cubicBezTo>
                <a:cubicBezTo>
                  <a:pt x="191" y="722"/>
                  <a:pt x="191" y="722"/>
                  <a:pt x="191" y="722"/>
                </a:cubicBezTo>
                <a:cubicBezTo>
                  <a:pt x="191" y="728"/>
                  <a:pt x="193" y="734"/>
                  <a:pt x="197" y="738"/>
                </a:cubicBezTo>
                <a:cubicBezTo>
                  <a:pt x="200" y="741"/>
                  <a:pt x="206" y="744"/>
                  <a:pt x="211" y="744"/>
                </a:cubicBezTo>
                <a:cubicBezTo>
                  <a:pt x="211" y="744"/>
                  <a:pt x="212" y="744"/>
                  <a:pt x="212" y="744"/>
                </a:cubicBezTo>
                <a:cubicBezTo>
                  <a:pt x="360" y="737"/>
                  <a:pt x="360" y="737"/>
                  <a:pt x="360" y="737"/>
                </a:cubicBezTo>
                <a:cubicBezTo>
                  <a:pt x="192" y="884"/>
                  <a:pt x="192" y="884"/>
                  <a:pt x="192" y="884"/>
                </a:cubicBezTo>
                <a:cubicBezTo>
                  <a:pt x="192" y="885"/>
                  <a:pt x="192" y="885"/>
                  <a:pt x="191" y="885"/>
                </a:cubicBezTo>
                <a:cubicBezTo>
                  <a:pt x="191" y="886"/>
                  <a:pt x="190" y="886"/>
                  <a:pt x="190" y="887"/>
                </a:cubicBezTo>
                <a:cubicBezTo>
                  <a:pt x="189" y="888"/>
                  <a:pt x="189" y="888"/>
                  <a:pt x="189" y="888"/>
                </a:cubicBezTo>
                <a:cubicBezTo>
                  <a:pt x="188" y="889"/>
                  <a:pt x="188" y="890"/>
                  <a:pt x="188" y="890"/>
                </a:cubicBezTo>
                <a:cubicBezTo>
                  <a:pt x="187" y="890"/>
                  <a:pt x="187" y="891"/>
                  <a:pt x="187" y="891"/>
                </a:cubicBezTo>
                <a:cubicBezTo>
                  <a:pt x="187" y="892"/>
                  <a:pt x="187" y="892"/>
                  <a:pt x="186" y="893"/>
                </a:cubicBezTo>
                <a:cubicBezTo>
                  <a:pt x="186" y="893"/>
                  <a:pt x="186" y="893"/>
                  <a:pt x="186" y="893"/>
                </a:cubicBezTo>
                <a:cubicBezTo>
                  <a:pt x="131" y="1066"/>
                  <a:pt x="131" y="1066"/>
                  <a:pt x="131" y="1066"/>
                </a:cubicBezTo>
                <a:cubicBezTo>
                  <a:pt x="130" y="1071"/>
                  <a:pt x="130" y="1077"/>
                  <a:pt x="133" y="1082"/>
                </a:cubicBezTo>
                <a:cubicBezTo>
                  <a:pt x="136" y="1087"/>
                  <a:pt x="141" y="1090"/>
                  <a:pt x="146" y="1091"/>
                </a:cubicBezTo>
                <a:cubicBezTo>
                  <a:pt x="345" y="1132"/>
                  <a:pt x="345" y="1132"/>
                  <a:pt x="345" y="1132"/>
                </a:cubicBezTo>
                <a:cubicBezTo>
                  <a:pt x="110" y="1258"/>
                  <a:pt x="110" y="1258"/>
                  <a:pt x="110" y="1258"/>
                </a:cubicBezTo>
                <a:cubicBezTo>
                  <a:pt x="110" y="1258"/>
                  <a:pt x="110" y="1258"/>
                  <a:pt x="110" y="1258"/>
                </a:cubicBezTo>
                <a:cubicBezTo>
                  <a:pt x="110" y="1258"/>
                  <a:pt x="110" y="1259"/>
                  <a:pt x="110" y="1259"/>
                </a:cubicBezTo>
                <a:cubicBezTo>
                  <a:pt x="107" y="1260"/>
                  <a:pt x="104" y="1263"/>
                  <a:pt x="102" y="1267"/>
                </a:cubicBezTo>
                <a:cubicBezTo>
                  <a:pt x="3" y="1448"/>
                  <a:pt x="3" y="1448"/>
                  <a:pt x="3" y="1448"/>
                </a:cubicBezTo>
                <a:cubicBezTo>
                  <a:pt x="0" y="1453"/>
                  <a:pt x="0" y="1459"/>
                  <a:pt x="2" y="1464"/>
                </a:cubicBezTo>
                <a:cubicBezTo>
                  <a:pt x="4" y="1469"/>
                  <a:pt x="7" y="1474"/>
                  <a:pt x="13" y="1476"/>
                </a:cubicBezTo>
                <a:cubicBezTo>
                  <a:pt x="826" y="1829"/>
                  <a:pt x="826" y="1829"/>
                  <a:pt x="826" y="1829"/>
                </a:cubicBezTo>
                <a:cubicBezTo>
                  <a:pt x="826" y="1829"/>
                  <a:pt x="826" y="1829"/>
                  <a:pt x="826" y="1829"/>
                </a:cubicBezTo>
                <a:cubicBezTo>
                  <a:pt x="829" y="1831"/>
                  <a:pt x="832" y="1831"/>
                  <a:pt x="834" y="1831"/>
                </a:cubicBezTo>
                <a:cubicBezTo>
                  <a:pt x="838" y="1831"/>
                  <a:pt x="841" y="1830"/>
                  <a:pt x="844" y="1829"/>
                </a:cubicBezTo>
                <a:cubicBezTo>
                  <a:pt x="1625" y="1396"/>
                  <a:pt x="1625" y="1396"/>
                  <a:pt x="1625" y="1396"/>
                </a:cubicBezTo>
                <a:cubicBezTo>
                  <a:pt x="1630" y="1393"/>
                  <a:pt x="1634" y="1389"/>
                  <a:pt x="1635" y="1383"/>
                </a:cubicBezTo>
                <a:cubicBezTo>
                  <a:pt x="1636" y="1377"/>
                  <a:pt x="1635" y="1371"/>
                  <a:pt x="1632" y="136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48" name="Group 47"/>
          <p:cNvGrpSpPr/>
          <p:nvPr/>
        </p:nvGrpSpPr>
        <p:grpSpPr>
          <a:xfrm>
            <a:off x="7135813" y="2703513"/>
            <a:ext cx="3284537" cy="1846263"/>
            <a:chOff x="7135813" y="2703513"/>
            <a:chExt cx="3284537" cy="1846263"/>
          </a:xfrm>
        </p:grpSpPr>
        <p:sp>
          <p:nvSpPr>
            <p:cNvPr id="6" name="Freeform 225"/>
            <p:cNvSpPr>
              <a:spLocks/>
            </p:cNvSpPr>
            <p:nvPr/>
          </p:nvSpPr>
          <p:spPr bwMode="auto">
            <a:xfrm>
              <a:off x="8829675" y="2928938"/>
              <a:ext cx="1590675" cy="1620838"/>
            </a:xfrm>
            <a:custGeom>
              <a:avLst/>
              <a:gdLst>
                <a:gd name="T0" fmla="*/ 214 w 1002"/>
                <a:gd name="T1" fmla="*/ 926 h 1021"/>
                <a:gd name="T2" fmla="*/ 105 w 1002"/>
                <a:gd name="T3" fmla="*/ 1021 h 1021"/>
                <a:gd name="T4" fmla="*/ 0 w 1002"/>
                <a:gd name="T5" fmla="*/ 657 h 1021"/>
                <a:gd name="T6" fmla="*/ 0 w 1002"/>
                <a:gd name="T7" fmla="*/ 657 h 1021"/>
                <a:gd name="T8" fmla="*/ 756 w 1002"/>
                <a:gd name="T9" fmla="*/ 0 h 1021"/>
                <a:gd name="T10" fmla="*/ 1002 w 1002"/>
                <a:gd name="T11" fmla="*/ 232 h 1021"/>
                <a:gd name="T12" fmla="*/ 533 w 1002"/>
                <a:gd name="T13" fmla="*/ 645 h 1021"/>
                <a:gd name="T14" fmla="*/ 402 w 1002"/>
                <a:gd name="T15" fmla="*/ 760 h 1021"/>
                <a:gd name="T16" fmla="*/ 214 w 1002"/>
                <a:gd name="T17" fmla="*/ 926 h 10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02" h="1021">
                  <a:moveTo>
                    <a:pt x="214" y="926"/>
                  </a:moveTo>
                  <a:lnTo>
                    <a:pt x="105" y="1021"/>
                  </a:lnTo>
                  <a:lnTo>
                    <a:pt x="0" y="657"/>
                  </a:lnTo>
                  <a:lnTo>
                    <a:pt x="0" y="657"/>
                  </a:lnTo>
                  <a:lnTo>
                    <a:pt x="756" y="0"/>
                  </a:lnTo>
                  <a:lnTo>
                    <a:pt x="1002" y="232"/>
                  </a:lnTo>
                  <a:lnTo>
                    <a:pt x="533" y="645"/>
                  </a:lnTo>
                  <a:lnTo>
                    <a:pt x="402" y="760"/>
                  </a:lnTo>
                  <a:lnTo>
                    <a:pt x="214" y="926"/>
                  </a:lnTo>
                  <a:close/>
                </a:path>
              </a:pathLst>
            </a:custGeom>
            <a:solidFill>
              <a:srgbClr val="BDBDB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7" name="Freeform 226"/>
            <p:cNvSpPr>
              <a:spLocks/>
            </p:cNvSpPr>
            <p:nvPr/>
          </p:nvSpPr>
          <p:spPr bwMode="auto">
            <a:xfrm>
              <a:off x="7827169" y="3079750"/>
              <a:ext cx="795338" cy="490538"/>
            </a:xfrm>
            <a:custGeom>
              <a:avLst/>
              <a:gdLst>
                <a:gd name="T0" fmla="*/ 501 w 501"/>
                <a:gd name="T1" fmla="*/ 51 h 309"/>
                <a:gd name="T2" fmla="*/ 501 w 501"/>
                <a:gd name="T3" fmla="*/ 51 h 309"/>
                <a:gd name="T4" fmla="*/ 206 w 501"/>
                <a:gd name="T5" fmla="*/ 309 h 309"/>
                <a:gd name="T6" fmla="*/ 0 w 501"/>
                <a:gd name="T7" fmla="*/ 266 h 309"/>
                <a:gd name="T8" fmla="*/ 296 w 501"/>
                <a:gd name="T9" fmla="*/ 8 h 309"/>
                <a:gd name="T10" fmla="*/ 486 w 501"/>
                <a:gd name="T11" fmla="*/ 0 h 309"/>
                <a:gd name="T12" fmla="*/ 501 w 501"/>
                <a:gd name="T13" fmla="*/ 51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01" h="309">
                  <a:moveTo>
                    <a:pt x="501" y="51"/>
                  </a:moveTo>
                  <a:lnTo>
                    <a:pt x="501" y="51"/>
                  </a:lnTo>
                  <a:lnTo>
                    <a:pt x="206" y="309"/>
                  </a:lnTo>
                  <a:lnTo>
                    <a:pt x="0" y="266"/>
                  </a:lnTo>
                  <a:lnTo>
                    <a:pt x="296" y="8"/>
                  </a:lnTo>
                  <a:lnTo>
                    <a:pt x="486" y="0"/>
                  </a:lnTo>
                  <a:lnTo>
                    <a:pt x="501" y="51"/>
                  </a:lnTo>
                  <a:close/>
                </a:path>
              </a:pathLst>
            </a:custGeom>
            <a:solidFill>
              <a:srgbClr val="7070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" name="Freeform 227"/>
            <p:cNvSpPr>
              <a:spLocks/>
            </p:cNvSpPr>
            <p:nvPr/>
          </p:nvSpPr>
          <p:spPr bwMode="auto">
            <a:xfrm>
              <a:off x="8596312" y="2905919"/>
              <a:ext cx="875507" cy="371475"/>
            </a:xfrm>
            <a:custGeom>
              <a:avLst/>
              <a:gdLst>
                <a:gd name="T0" fmla="*/ 0 w 547"/>
                <a:gd name="T1" fmla="*/ 108 h 234"/>
                <a:gd name="T2" fmla="*/ 7 w 547"/>
                <a:gd name="T3" fmla="*/ 106 h 234"/>
                <a:gd name="T4" fmla="*/ 7 w 547"/>
                <a:gd name="T5" fmla="*/ 106 h 234"/>
                <a:gd name="T6" fmla="*/ 81 w 547"/>
                <a:gd name="T7" fmla="*/ 0 h 234"/>
                <a:gd name="T8" fmla="*/ 547 w 547"/>
                <a:gd name="T9" fmla="*/ 95 h 234"/>
                <a:gd name="T10" fmla="*/ 394 w 547"/>
                <a:gd name="T11" fmla="*/ 234 h 234"/>
                <a:gd name="T12" fmla="*/ 15 w 547"/>
                <a:gd name="T13" fmla="*/ 159 h 234"/>
                <a:gd name="T14" fmla="*/ 0 w 547"/>
                <a:gd name="T15" fmla="*/ 108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47" h="234">
                  <a:moveTo>
                    <a:pt x="0" y="108"/>
                  </a:moveTo>
                  <a:lnTo>
                    <a:pt x="7" y="106"/>
                  </a:lnTo>
                  <a:lnTo>
                    <a:pt x="7" y="106"/>
                  </a:lnTo>
                  <a:lnTo>
                    <a:pt x="81" y="0"/>
                  </a:lnTo>
                  <a:lnTo>
                    <a:pt x="547" y="95"/>
                  </a:lnTo>
                  <a:lnTo>
                    <a:pt x="394" y="234"/>
                  </a:lnTo>
                  <a:lnTo>
                    <a:pt x="15" y="159"/>
                  </a:lnTo>
                  <a:lnTo>
                    <a:pt x="0" y="108"/>
                  </a:lnTo>
                  <a:close/>
                </a:path>
              </a:pathLst>
            </a:custGeom>
            <a:solidFill>
              <a:srgbClr val="5B5B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" name="Freeform 229"/>
            <p:cNvSpPr>
              <a:spLocks/>
            </p:cNvSpPr>
            <p:nvPr/>
          </p:nvSpPr>
          <p:spPr bwMode="auto">
            <a:xfrm>
              <a:off x="7300913" y="2703513"/>
              <a:ext cx="2728912" cy="1268413"/>
            </a:xfrm>
            <a:custGeom>
              <a:avLst/>
              <a:gdLst>
                <a:gd name="T0" fmla="*/ 964 w 1720"/>
                <a:gd name="T1" fmla="*/ 799 h 799"/>
                <a:gd name="T2" fmla="*/ 0 w 1720"/>
                <a:gd name="T3" fmla="*/ 602 h 799"/>
                <a:gd name="T4" fmla="*/ 0 w 1720"/>
                <a:gd name="T5" fmla="*/ 602 h 799"/>
                <a:gd name="T6" fmla="*/ 396 w 1720"/>
                <a:gd name="T7" fmla="*/ 256 h 799"/>
                <a:gd name="T8" fmla="*/ 630 w 1720"/>
                <a:gd name="T9" fmla="*/ 245 h 799"/>
                <a:gd name="T10" fmla="*/ 334 w 1720"/>
                <a:gd name="T11" fmla="*/ 503 h 799"/>
                <a:gd name="T12" fmla="*/ 540 w 1720"/>
                <a:gd name="T13" fmla="*/ 546 h 799"/>
                <a:gd name="T14" fmla="*/ 925 w 1720"/>
                <a:gd name="T15" fmla="*/ 627 h 799"/>
                <a:gd name="T16" fmla="*/ 1214 w 1720"/>
                <a:gd name="T17" fmla="*/ 363 h 799"/>
                <a:gd name="T18" fmla="*/ 1367 w 1720"/>
                <a:gd name="T19" fmla="*/ 224 h 799"/>
                <a:gd name="T20" fmla="*/ 901 w 1720"/>
                <a:gd name="T21" fmla="*/ 129 h 799"/>
                <a:gd name="T22" fmla="*/ 987 w 1720"/>
                <a:gd name="T23" fmla="*/ 0 h 799"/>
                <a:gd name="T24" fmla="*/ 1718 w 1720"/>
                <a:gd name="T25" fmla="*/ 142 h 799"/>
                <a:gd name="T26" fmla="*/ 1720 w 1720"/>
                <a:gd name="T27" fmla="*/ 142 h 799"/>
                <a:gd name="T28" fmla="*/ 964 w 1720"/>
                <a:gd name="T29" fmla="*/ 799 h 799"/>
                <a:gd name="T30" fmla="*/ 964 w 1720"/>
                <a:gd name="T31" fmla="*/ 799 h 7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20" h="799">
                  <a:moveTo>
                    <a:pt x="964" y="799"/>
                  </a:moveTo>
                  <a:lnTo>
                    <a:pt x="0" y="602"/>
                  </a:lnTo>
                  <a:lnTo>
                    <a:pt x="0" y="602"/>
                  </a:lnTo>
                  <a:lnTo>
                    <a:pt x="396" y="256"/>
                  </a:lnTo>
                  <a:lnTo>
                    <a:pt x="630" y="245"/>
                  </a:lnTo>
                  <a:lnTo>
                    <a:pt x="334" y="503"/>
                  </a:lnTo>
                  <a:lnTo>
                    <a:pt x="540" y="546"/>
                  </a:lnTo>
                  <a:lnTo>
                    <a:pt x="925" y="627"/>
                  </a:lnTo>
                  <a:lnTo>
                    <a:pt x="1214" y="363"/>
                  </a:lnTo>
                  <a:lnTo>
                    <a:pt x="1367" y="224"/>
                  </a:lnTo>
                  <a:lnTo>
                    <a:pt x="901" y="129"/>
                  </a:lnTo>
                  <a:lnTo>
                    <a:pt x="987" y="0"/>
                  </a:lnTo>
                  <a:lnTo>
                    <a:pt x="1718" y="142"/>
                  </a:lnTo>
                  <a:lnTo>
                    <a:pt x="1720" y="142"/>
                  </a:lnTo>
                  <a:lnTo>
                    <a:pt x="964" y="799"/>
                  </a:lnTo>
                  <a:lnTo>
                    <a:pt x="964" y="799"/>
                  </a:lnTo>
                  <a:close/>
                </a:path>
              </a:pathLst>
            </a:custGeom>
            <a:solidFill>
              <a:srgbClr val="9191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1" name="Freeform 230"/>
            <p:cNvSpPr>
              <a:spLocks/>
            </p:cNvSpPr>
            <p:nvPr/>
          </p:nvSpPr>
          <p:spPr bwMode="auto">
            <a:xfrm>
              <a:off x="7135813" y="3659188"/>
              <a:ext cx="1860550" cy="890588"/>
            </a:xfrm>
            <a:custGeom>
              <a:avLst/>
              <a:gdLst>
                <a:gd name="T0" fmla="*/ 1172 w 1172"/>
                <a:gd name="T1" fmla="*/ 561 h 561"/>
                <a:gd name="T2" fmla="*/ 1172 w 1172"/>
                <a:gd name="T3" fmla="*/ 561 h 561"/>
                <a:gd name="T4" fmla="*/ 1045 w 1172"/>
                <a:gd name="T5" fmla="*/ 535 h 561"/>
                <a:gd name="T6" fmla="*/ 715 w 1172"/>
                <a:gd name="T7" fmla="*/ 468 h 561"/>
                <a:gd name="T8" fmla="*/ 475 w 1172"/>
                <a:gd name="T9" fmla="*/ 419 h 561"/>
                <a:gd name="T10" fmla="*/ 0 w 1172"/>
                <a:gd name="T11" fmla="*/ 324 h 561"/>
                <a:gd name="T12" fmla="*/ 103 w 1172"/>
                <a:gd name="T13" fmla="*/ 0 h 561"/>
                <a:gd name="T14" fmla="*/ 1067 w 1172"/>
                <a:gd name="T15" fmla="*/ 197 h 561"/>
                <a:gd name="T16" fmla="*/ 1172 w 1172"/>
                <a:gd name="T17" fmla="*/ 561 h 5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72" h="561">
                  <a:moveTo>
                    <a:pt x="1172" y="561"/>
                  </a:moveTo>
                  <a:lnTo>
                    <a:pt x="1172" y="561"/>
                  </a:lnTo>
                  <a:lnTo>
                    <a:pt x="1045" y="535"/>
                  </a:lnTo>
                  <a:lnTo>
                    <a:pt x="715" y="468"/>
                  </a:lnTo>
                  <a:lnTo>
                    <a:pt x="475" y="419"/>
                  </a:lnTo>
                  <a:lnTo>
                    <a:pt x="0" y="324"/>
                  </a:lnTo>
                  <a:lnTo>
                    <a:pt x="103" y="0"/>
                  </a:lnTo>
                  <a:lnTo>
                    <a:pt x="1067" y="197"/>
                  </a:lnTo>
                  <a:lnTo>
                    <a:pt x="1172" y="561"/>
                  </a:lnTo>
                  <a:close/>
                </a:path>
              </a:pathLst>
            </a:custGeom>
            <a:solidFill>
              <a:srgbClr val="5B5B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grpSp>
        <p:nvGrpSpPr>
          <p:cNvPr id="37" name="Group 36"/>
          <p:cNvGrpSpPr/>
          <p:nvPr/>
        </p:nvGrpSpPr>
        <p:grpSpPr>
          <a:xfrm>
            <a:off x="6751638" y="3948113"/>
            <a:ext cx="4748213" cy="2416175"/>
            <a:chOff x="6751638" y="3948113"/>
            <a:chExt cx="4748213" cy="2416175"/>
          </a:xfrm>
        </p:grpSpPr>
        <p:sp>
          <p:nvSpPr>
            <p:cNvPr id="4" name="Freeform 223"/>
            <p:cNvSpPr>
              <a:spLocks/>
            </p:cNvSpPr>
            <p:nvPr/>
          </p:nvSpPr>
          <p:spPr bwMode="auto">
            <a:xfrm>
              <a:off x="7666038" y="4397375"/>
              <a:ext cx="1128713" cy="514350"/>
            </a:xfrm>
            <a:custGeom>
              <a:avLst/>
              <a:gdLst>
                <a:gd name="T0" fmla="*/ 0 w 711"/>
                <a:gd name="T1" fmla="*/ 211 h 324"/>
                <a:gd name="T2" fmla="*/ 381 w 711"/>
                <a:gd name="T3" fmla="*/ 0 h 324"/>
                <a:gd name="T4" fmla="*/ 711 w 711"/>
                <a:gd name="T5" fmla="*/ 67 h 324"/>
                <a:gd name="T6" fmla="*/ 255 w 711"/>
                <a:gd name="T7" fmla="*/ 324 h 324"/>
                <a:gd name="T8" fmla="*/ 0 w 711"/>
                <a:gd name="T9" fmla="*/ 211 h 3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11" h="324">
                  <a:moveTo>
                    <a:pt x="0" y="211"/>
                  </a:moveTo>
                  <a:lnTo>
                    <a:pt x="381" y="0"/>
                  </a:lnTo>
                  <a:lnTo>
                    <a:pt x="711" y="67"/>
                  </a:lnTo>
                  <a:lnTo>
                    <a:pt x="255" y="324"/>
                  </a:lnTo>
                  <a:lnTo>
                    <a:pt x="0" y="21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5" name="Freeform 224"/>
            <p:cNvSpPr>
              <a:spLocks/>
            </p:cNvSpPr>
            <p:nvPr/>
          </p:nvSpPr>
          <p:spPr bwMode="auto">
            <a:xfrm>
              <a:off x="9169400" y="4130675"/>
              <a:ext cx="1357313" cy="685800"/>
            </a:xfrm>
            <a:custGeom>
              <a:avLst/>
              <a:gdLst>
                <a:gd name="T0" fmla="*/ 188 w 855"/>
                <a:gd name="T1" fmla="*/ 0 h 432"/>
                <a:gd name="T2" fmla="*/ 855 w 855"/>
                <a:gd name="T3" fmla="*/ 295 h 432"/>
                <a:gd name="T4" fmla="*/ 608 w 855"/>
                <a:gd name="T5" fmla="*/ 432 h 432"/>
                <a:gd name="T6" fmla="*/ 0 w 855"/>
                <a:gd name="T7" fmla="*/ 166 h 432"/>
                <a:gd name="T8" fmla="*/ 188 w 855"/>
                <a:gd name="T9" fmla="*/ 0 h 4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5" h="432">
                  <a:moveTo>
                    <a:pt x="188" y="0"/>
                  </a:moveTo>
                  <a:lnTo>
                    <a:pt x="855" y="295"/>
                  </a:lnTo>
                  <a:lnTo>
                    <a:pt x="608" y="432"/>
                  </a:lnTo>
                  <a:lnTo>
                    <a:pt x="0" y="166"/>
                  </a:lnTo>
                  <a:lnTo>
                    <a:pt x="18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4" name="Freeform 233"/>
            <p:cNvSpPr>
              <a:spLocks/>
            </p:cNvSpPr>
            <p:nvPr/>
          </p:nvSpPr>
          <p:spPr bwMode="auto">
            <a:xfrm>
              <a:off x="7046913" y="3948113"/>
              <a:ext cx="4078288" cy="1731963"/>
            </a:xfrm>
            <a:custGeom>
              <a:avLst/>
              <a:gdLst>
                <a:gd name="T0" fmla="*/ 2560 w 2569"/>
                <a:gd name="T1" fmla="*/ 388 h 1091"/>
                <a:gd name="T2" fmla="*/ 1656 w 2569"/>
                <a:gd name="T3" fmla="*/ 0 h 1091"/>
                <a:gd name="T4" fmla="*/ 1525 w 2569"/>
                <a:gd name="T5" fmla="*/ 115 h 1091"/>
                <a:gd name="T6" fmla="*/ 2192 w 2569"/>
                <a:gd name="T7" fmla="*/ 410 h 1091"/>
                <a:gd name="T8" fmla="*/ 1945 w 2569"/>
                <a:gd name="T9" fmla="*/ 547 h 1091"/>
                <a:gd name="T10" fmla="*/ 1671 w 2569"/>
                <a:gd name="T11" fmla="*/ 696 h 1091"/>
                <a:gd name="T12" fmla="*/ 1483 w 2569"/>
                <a:gd name="T13" fmla="*/ 797 h 1091"/>
                <a:gd name="T14" fmla="*/ 1384 w 2569"/>
                <a:gd name="T15" fmla="*/ 852 h 1091"/>
                <a:gd name="T16" fmla="*/ 1307 w 2569"/>
                <a:gd name="T17" fmla="*/ 893 h 1091"/>
                <a:gd name="T18" fmla="*/ 1176 w 2569"/>
                <a:gd name="T19" fmla="*/ 837 h 1091"/>
                <a:gd name="T20" fmla="*/ 951 w 2569"/>
                <a:gd name="T21" fmla="*/ 738 h 1091"/>
                <a:gd name="T22" fmla="*/ 645 w 2569"/>
                <a:gd name="T23" fmla="*/ 607 h 1091"/>
                <a:gd name="T24" fmla="*/ 390 w 2569"/>
                <a:gd name="T25" fmla="*/ 494 h 1091"/>
                <a:gd name="T26" fmla="*/ 771 w 2569"/>
                <a:gd name="T27" fmla="*/ 283 h 1091"/>
                <a:gd name="T28" fmla="*/ 531 w 2569"/>
                <a:gd name="T29" fmla="*/ 234 h 1091"/>
                <a:gd name="T30" fmla="*/ 0 w 2569"/>
                <a:gd name="T31" fmla="*/ 521 h 1091"/>
                <a:gd name="T32" fmla="*/ 724 w 2569"/>
                <a:gd name="T33" fmla="*/ 833 h 1091"/>
                <a:gd name="T34" fmla="*/ 949 w 2569"/>
                <a:gd name="T35" fmla="*/ 930 h 1091"/>
                <a:gd name="T36" fmla="*/ 1320 w 2569"/>
                <a:gd name="T37" fmla="*/ 1091 h 1091"/>
                <a:gd name="T38" fmla="*/ 1322 w 2569"/>
                <a:gd name="T39" fmla="*/ 1091 h 1091"/>
                <a:gd name="T40" fmla="*/ 1665 w 2569"/>
                <a:gd name="T41" fmla="*/ 900 h 1091"/>
                <a:gd name="T42" fmla="*/ 1851 w 2569"/>
                <a:gd name="T43" fmla="*/ 797 h 1091"/>
                <a:gd name="T44" fmla="*/ 2569 w 2569"/>
                <a:gd name="T45" fmla="*/ 399 h 1091"/>
                <a:gd name="T46" fmla="*/ 2560 w 2569"/>
                <a:gd name="T47" fmla="*/ 388 h 10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569" h="1091">
                  <a:moveTo>
                    <a:pt x="2560" y="388"/>
                  </a:moveTo>
                  <a:lnTo>
                    <a:pt x="1656" y="0"/>
                  </a:lnTo>
                  <a:lnTo>
                    <a:pt x="1525" y="115"/>
                  </a:lnTo>
                  <a:lnTo>
                    <a:pt x="2192" y="410"/>
                  </a:lnTo>
                  <a:lnTo>
                    <a:pt x="1945" y="547"/>
                  </a:lnTo>
                  <a:lnTo>
                    <a:pt x="1671" y="696"/>
                  </a:lnTo>
                  <a:lnTo>
                    <a:pt x="1483" y="797"/>
                  </a:lnTo>
                  <a:lnTo>
                    <a:pt x="1384" y="852"/>
                  </a:lnTo>
                  <a:lnTo>
                    <a:pt x="1307" y="893"/>
                  </a:lnTo>
                  <a:lnTo>
                    <a:pt x="1176" y="837"/>
                  </a:lnTo>
                  <a:lnTo>
                    <a:pt x="951" y="738"/>
                  </a:lnTo>
                  <a:lnTo>
                    <a:pt x="645" y="607"/>
                  </a:lnTo>
                  <a:lnTo>
                    <a:pt x="390" y="494"/>
                  </a:lnTo>
                  <a:lnTo>
                    <a:pt x="771" y="283"/>
                  </a:lnTo>
                  <a:lnTo>
                    <a:pt x="531" y="234"/>
                  </a:lnTo>
                  <a:lnTo>
                    <a:pt x="0" y="521"/>
                  </a:lnTo>
                  <a:lnTo>
                    <a:pt x="724" y="833"/>
                  </a:lnTo>
                  <a:lnTo>
                    <a:pt x="949" y="930"/>
                  </a:lnTo>
                  <a:lnTo>
                    <a:pt x="1320" y="1091"/>
                  </a:lnTo>
                  <a:lnTo>
                    <a:pt x="1322" y="1091"/>
                  </a:lnTo>
                  <a:lnTo>
                    <a:pt x="1665" y="900"/>
                  </a:lnTo>
                  <a:lnTo>
                    <a:pt x="1851" y="797"/>
                  </a:lnTo>
                  <a:lnTo>
                    <a:pt x="2569" y="399"/>
                  </a:lnTo>
                  <a:lnTo>
                    <a:pt x="2560" y="388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5" name="Freeform 234"/>
            <p:cNvSpPr>
              <a:spLocks/>
            </p:cNvSpPr>
            <p:nvPr/>
          </p:nvSpPr>
          <p:spPr bwMode="auto">
            <a:xfrm>
              <a:off x="9145588" y="4581525"/>
              <a:ext cx="2354263" cy="1782763"/>
            </a:xfrm>
            <a:custGeom>
              <a:avLst/>
              <a:gdLst>
                <a:gd name="T0" fmla="*/ 1247 w 1483"/>
                <a:gd name="T1" fmla="*/ 0 h 1123"/>
                <a:gd name="T2" fmla="*/ 529 w 1483"/>
                <a:gd name="T3" fmla="*/ 398 h 1123"/>
                <a:gd name="T4" fmla="*/ 343 w 1483"/>
                <a:gd name="T5" fmla="*/ 501 h 1123"/>
                <a:gd name="T6" fmla="*/ 0 w 1483"/>
                <a:gd name="T7" fmla="*/ 692 h 1123"/>
                <a:gd name="T8" fmla="*/ 17 w 1483"/>
                <a:gd name="T9" fmla="*/ 1123 h 1123"/>
                <a:gd name="T10" fmla="*/ 17 w 1483"/>
                <a:gd name="T11" fmla="*/ 1123 h 1123"/>
                <a:gd name="T12" fmla="*/ 474 w 1483"/>
                <a:gd name="T13" fmla="*/ 870 h 1123"/>
                <a:gd name="T14" fmla="*/ 739 w 1483"/>
                <a:gd name="T15" fmla="*/ 724 h 1123"/>
                <a:gd name="T16" fmla="*/ 926 w 1483"/>
                <a:gd name="T17" fmla="*/ 621 h 1123"/>
                <a:gd name="T18" fmla="*/ 1483 w 1483"/>
                <a:gd name="T19" fmla="*/ 314 h 1123"/>
                <a:gd name="T20" fmla="*/ 1247 w 1483"/>
                <a:gd name="T21" fmla="*/ 0 h 1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83" h="1123">
                  <a:moveTo>
                    <a:pt x="1247" y="0"/>
                  </a:moveTo>
                  <a:lnTo>
                    <a:pt x="529" y="398"/>
                  </a:lnTo>
                  <a:lnTo>
                    <a:pt x="343" y="501"/>
                  </a:lnTo>
                  <a:lnTo>
                    <a:pt x="0" y="692"/>
                  </a:lnTo>
                  <a:lnTo>
                    <a:pt x="17" y="1123"/>
                  </a:lnTo>
                  <a:lnTo>
                    <a:pt x="17" y="1123"/>
                  </a:lnTo>
                  <a:lnTo>
                    <a:pt x="474" y="870"/>
                  </a:lnTo>
                  <a:lnTo>
                    <a:pt x="739" y="724"/>
                  </a:lnTo>
                  <a:lnTo>
                    <a:pt x="926" y="621"/>
                  </a:lnTo>
                  <a:lnTo>
                    <a:pt x="1483" y="314"/>
                  </a:lnTo>
                  <a:lnTo>
                    <a:pt x="1247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6" name="Freeform 235"/>
            <p:cNvSpPr>
              <a:spLocks/>
            </p:cNvSpPr>
            <p:nvPr/>
          </p:nvSpPr>
          <p:spPr bwMode="auto">
            <a:xfrm>
              <a:off x="6751638" y="4775200"/>
              <a:ext cx="2420938" cy="1589088"/>
            </a:xfrm>
            <a:custGeom>
              <a:avLst/>
              <a:gdLst>
                <a:gd name="T0" fmla="*/ 1508 w 1525"/>
                <a:gd name="T1" fmla="*/ 570 h 1001"/>
                <a:gd name="T2" fmla="*/ 1506 w 1525"/>
                <a:gd name="T3" fmla="*/ 570 h 1001"/>
                <a:gd name="T4" fmla="*/ 1135 w 1525"/>
                <a:gd name="T5" fmla="*/ 409 h 1001"/>
                <a:gd name="T6" fmla="*/ 910 w 1525"/>
                <a:gd name="T7" fmla="*/ 312 h 1001"/>
                <a:gd name="T8" fmla="*/ 186 w 1525"/>
                <a:gd name="T9" fmla="*/ 0 h 1001"/>
                <a:gd name="T10" fmla="*/ 186 w 1525"/>
                <a:gd name="T11" fmla="*/ 0 h 1001"/>
                <a:gd name="T12" fmla="*/ 0 w 1525"/>
                <a:gd name="T13" fmla="*/ 340 h 1001"/>
                <a:gd name="T14" fmla="*/ 417 w 1525"/>
                <a:gd name="T15" fmla="*/ 520 h 1001"/>
                <a:gd name="T16" fmla="*/ 642 w 1525"/>
                <a:gd name="T17" fmla="*/ 617 h 1001"/>
                <a:gd name="T18" fmla="*/ 974 w 1525"/>
                <a:gd name="T19" fmla="*/ 761 h 1001"/>
                <a:gd name="T20" fmla="*/ 1525 w 1525"/>
                <a:gd name="T21" fmla="*/ 1001 h 1001"/>
                <a:gd name="T22" fmla="*/ 1508 w 1525"/>
                <a:gd name="T23" fmla="*/ 570 h 10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25" h="1001">
                  <a:moveTo>
                    <a:pt x="1508" y="570"/>
                  </a:moveTo>
                  <a:lnTo>
                    <a:pt x="1506" y="570"/>
                  </a:lnTo>
                  <a:lnTo>
                    <a:pt x="1135" y="409"/>
                  </a:lnTo>
                  <a:lnTo>
                    <a:pt x="910" y="312"/>
                  </a:lnTo>
                  <a:lnTo>
                    <a:pt x="186" y="0"/>
                  </a:lnTo>
                  <a:lnTo>
                    <a:pt x="186" y="0"/>
                  </a:lnTo>
                  <a:lnTo>
                    <a:pt x="0" y="340"/>
                  </a:lnTo>
                  <a:lnTo>
                    <a:pt x="417" y="520"/>
                  </a:lnTo>
                  <a:lnTo>
                    <a:pt x="642" y="617"/>
                  </a:lnTo>
                  <a:lnTo>
                    <a:pt x="974" y="761"/>
                  </a:lnTo>
                  <a:lnTo>
                    <a:pt x="1525" y="1001"/>
                  </a:lnTo>
                  <a:lnTo>
                    <a:pt x="1508" y="57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grpSp>
        <p:nvGrpSpPr>
          <p:cNvPr id="34" name="Group 33"/>
          <p:cNvGrpSpPr/>
          <p:nvPr/>
        </p:nvGrpSpPr>
        <p:grpSpPr>
          <a:xfrm>
            <a:off x="7318375" y="1808163"/>
            <a:ext cx="2008188" cy="1336676"/>
            <a:chOff x="7318375" y="1798637"/>
            <a:chExt cx="2008188" cy="1336676"/>
          </a:xfrm>
        </p:grpSpPr>
        <p:sp>
          <p:nvSpPr>
            <p:cNvPr id="9" name="Freeform 228"/>
            <p:cNvSpPr>
              <a:spLocks/>
            </p:cNvSpPr>
            <p:nvPr/>
          </p:nvSpPr>
          <p:spPr bwMode="auto">
            <a:xfrm>
              <a:off x="8366125" y="1798637"/>
              <a:ext cx="960438" cy="1273175"/>
            </a:xfrm>
            <a:custGeom>
              <a:avLst/>
              <a:gdLst>
                <a:gd name="T0" fmla="*/ 155 w 605"/>
                <a:gd name="T1" fmla="*/ 802 h 802"/>
                <a:gd name="T2" fmla="*/ 155 w 605"/>
                <a:gd name="T3" fmla="*/ 802 h 802"/>
                <a:gd name="T4" fmla="*/ 0 w 605"/>
                <a:gd name="T5" fmla="*/ 531 h 802"/>
                <a:gd name="T6" fmla="*/ 365 w 605"/>
                <a:gd name="T7" fmla="*/ 0 h 802"/>
                <a:gd name="T8" fmla="*/ 365 w 605"/>
                <a:gd name="T9" fmla="*/ 0 h 802"/>
                <a:gd name="T10" fmla="*/ 605 w 605"/>
                <a:gd name="T11" fmla="*/ 136 h 802"/>
                <a:gd name="T12" fmla="*/ 315 w 605"/>
                <a:gd name="T13" fmla="*/ 567 h 802"/>
                <a:gd name="T14" fmla="*/ 229 w 605"/>
                <a:gd name="T15" fmla="*/ 696 h 802"/>
                <a:gd name="T16" fmla="*/ 155 w 605"/>
                <a:gd name="T17" fmla="*/ 802 h 8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05" h="802">
                  <a:moveTo>
                    <a:pt x="155" y="802"/>
                  </a:moveTo>
                  <a:lnTo>
                    <a:pt x="155" y="802"/>
                  </a:lnTo>
                  <a:lnTo>
                    <a:pt x="0" y="531"/>
                  </a:lnTo>
                  <a:lnTo>
                    <a:pt x="365" y="0"/>
                  </a:lnTo>
                  <a:lnTo>
                    <a:pt x="365" y="0"/>
                  </a:lnTo>
                  <a:lnTo>
                    <a:pt x="605" y="136"/>
                  </a:lnTo>
                  <a:lnTo>
                    <a:pt x="315" y="567"/>
                  </a:lnTo>
                  <a:lnTo>
                    <a:pt x="229" y="696"/>
                  </a:lnTo>
                  <a:lnTo>
                    <a:pt x="155" y="802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2" name="Freeform 231"/>
            <p:cNvSpPr>
              <a:spLocks noEditPoints="1"/>
            </p:cNvSpPr>
            <p:nvPr/>
          </p:nvSpPr>
          <p:spPr bwMode="auto">
            <a:xfrm>
              <a:off x="7346950" y="1803400"/>
              <a:ext cx="1598613" cy="903288"/>
            </a:xfrm>
            <a:custGeom>
              <a:avLst/>
              <a:gdLst>
                <a:gd name="T0" fmla="*/ 642 w 1007"/>
                <a:gd name="T1" fmla="*/ 531 h 569"/>
                <a:gd name="T2" fmla="*/ 1007 w 1007"/>
                <a:gd name="T3" fmla="*/ 0 h 569"/>
                <a:gd name="T4" fmla="*/ 477 w 1007"/>
                <a:gd name="T5" fmla="*/ 24 h 569"/>
                <a:gd name="T6" fmla="*/ 435 w 1007"/>
                <a:gd name="T7" fmla="*/ 150 h 569"/>
                <a:gd name="T8" fmla="*/ 432 w 1007"/>
                <a:gd name="T9" fmla="*/ 151 h 569"/>
                <a:gd name="T10" fmla="*/ 246 w 1007"/>
                <a:gd name="T11" fmla="*/ 213 h 569"/>
                <a:gd name="T12" fmla="*/ 0 w 1007"/>
                <a:gd name="T13" fmla="*/ 569 h 569"/>
                <a:gd name="T14" fmla="*/ 0 w 1007"/>
                <a:gd name="T15" fmla="*/ 569 h 569"/>
                <a:gd name="T16" fmla="*/ 642 w 1007"/>
                <a:gd name="T17" fmla="*/ 531 h 569"/>
                <a:gd name="T18" fmla="*/ 642 w 1007"/>
                <a:gd name="T19" fmla="*/ 531 h 569"/>
                <a:gd name="T20" fmla="*/ 655 w 1007"/>
                <a:gd name="T21" fmla="*/ 191 h 569"/>
                <a:gd name="T22" fmla="*/ 550 w 1007"/>
                <a:gd name="T23" fmla="*/ 355 h 569"/>
                <a:gd name="T24" fmla="*/ 542 w 1007"/>
                <a:gd name="T25" fmla="*/ 368 h 569"/>
                <a:gd name="T26" fmla="*/ 338 w 1007"/>
                <a:gd name="T27" fmla="*/ 365 h 569"/>
                <a:gd name="T28" fmla="*/ 458 w 1007"/>
                <a:gd name="T29" fmla="*/ 198 h 569"/>
                <a:gd name="T30" fmla="*/ 458 w 1007"/>
                <a:gd name="T31" fmla="*/ 196 h 569"/>
                <a:gd name="T32" fmla="*/ 655 w 1007"/>
                <a:gd name="T33" fmla="*/ 191 h 5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07" h="569">
                  <a:moveTo>
                    <a:pt x="642" y="531"/>
                  </a:moveTo>
                  <a:lnTo>
                    <a:pt x="1007" y="0"/>
                  </a:lnTo>
                  <a:lnTo>
                    <a:pt x="477" y="24"/>
                  </a:lnTo>
                  <a:lnTo>
                    <a:pt x="435" y="150"/>
                  </a:lnTo>
                  <a:lnTo>
                    <a:pt x="432" y="151"/>
                  </a:lnTo>
                  <a:lnTo>
                    <a:pt x="246" y="213"/>
                  </a:lnTo>
                  <a:lnTo>
                    <a:pt x="0" y="569"/>
                  </a:lnTo>
                  <a:lnTo>
                    <a:pt x="0" y="569"/>
                  </a:lnTo>
                  <a:lnTo>
                    <a:pt x="642" y="531"/>
                  </a:lnTo>
                  <a:lnTo>
                    <a:pt x="642" y="531"/>
                  </a:lnTo>
                  <a:close/>
                  <a:moveTo>
                    <a:pt x="655" y="191"/>
                  </a:moveTo>
                  <a:lnTo>
                    <a:pt x="550" y="355"/>
                  </a:lnTo>
                  <a:lnTo>
                    <a:pt x="542" y="368"/>
                  </a:lnTo>
                  <a:lnTo>
                    <a:pt x="338" y="365"/>
                  </a:lnTo>
                  <a:lnTo>
                    <a:pt x="458" y="198"/>
                  </a:lnTo>
                  <a:lnTo>
                    <a:pt x="458" y="196"/>
                  </a:lnTo>
                  <a:lnTo>
                    <a:pt x="655" y="19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3" name="Freeform 232"/>
            <p:cNvSpPr>
              <a:spLocks/>
            </p:cNvSpPr>
            <p:nvPr/>
          </p:nvSpPr>
          <p:spPr bwMode="auto">
            <a:xfrm>
              <a:off x="7318375" y="2641600"/>
              <a:ext cx="1293813" cy="493713"/>
            </a:xfrm>
            <a:custGeom>
              <a:avLst/>
              <a:gdLst>
                <a:gd name="T0" fmla="*/ 660 w 815"/>
                <a:gd name="T1" fmla="*/ 0 h 311"/>
                <a:gd name="T2" fmla="*/ 815 w 815"/>
                <a:gd name="T3" fmla="*/ 271 h 311"/>
                <a:gd name="T4" fmla="*/ 808 w 815"/>
                <a:gd name="T5" fmla="*/ 273 h 311"/>
                <a:gd name="T6" fmla="*/ 618 w 815"/>
                <a:gd name="T7" fmla="*/ 281 h 311"/>
                <a:gd name="T8" fmla="*/ 384 w 815"/>
                <a:gd name="T9" fmla="*/ 292 h 311"/>
                <a:gd name="T10" fmla="*/ 0 w 815"/>
                <a:gd name="T11" fmla="*/ 311 h 311"/>
                <a:gd name="T12" fmla="*/ 18 w 815"/>
                <a:gd name="T13" fmla="*/ 38 h 311"/>
                <a:gd name="T14" fmla="*/ 660 w 815"/>
                <a:gd name="T15" fmla="*/ 0 h 311"/>
                <a:gd name="T16" fmla="*/ 660 w 815"/>
                <a:gd name="T17" fmla="*/ 0 h 3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15" h="311">
                  <a:moveTo>
                    <a:pt x="660" y="0"/>
                  </a:moveTo>
                  <a:lnTo>
                    <a:pt x="815" y="271"/>
                  </a:lnTo>
                  <a:lnTo>
                    <a:pt x="808" y="273"/>
                  </a:lnTo>
                  <a:lnTo>
                    <a:pt x="618" y="281"/>
                  </a:lnTo>
                  <a:lnTo>
                    <a:pt x="384" y="292"/>
                  </a:lnTo>
                  <a:lnTo>
                    <a:pt x="0" y="311"/>
                  </a:lnTo>
                  <a:lnTo>
                    <a:pt x="18" y="38"/>
                  </a:lnTo>
                  <a:lnTo>
                    <a:pt x="660" y="0"/>
                  </a:lnTo>
                  <a:lnTo>
                    <a:pt x="66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7" name="Freeform 236"/>
            <p:cNvSpPr>
              <a:spLocks/>
            </p:cNvSpPr>
            <p:nvPr/>
          </p:nvSpPr>
          <p:spPr bwMode="auto">
            <a:xfrm>
              <a:off x="8074025" y="2106613"/>
              <a:ext cx="312738" cy="260350"/>
            </a:xfrm>
            <a:custGeom>
              <a:avLst/>
              <a:gdLst>
                <a:gd name="T0" fmla="*/ 0 w 197"/>
                <a:gd name="T1" fmla="*/ 7 h 164"/>
                <a:gd name="T2" fmla="*/ 0 w 197"/>
                <a:gd name="T3" fmla="*/ 5 h 164"/>
                <a:gd name="T4" fmla="*/ 197 w 197"/>
                <a:gd name="T5" fmla="*/ 0 h 164"/>
                <a:gd name="T6" fmla="*/ 92 w 197"/>
                <a:gd name="T7" fmla="*/ 164 h 164"/>
                <a:gd name="T8" fmla="*/ 0 w 197"/>
                <a:gd name="T9" fmla="*/ 7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7" h="164">
                  <a:moveTo>
                    <a:pt x="0" y="7"/>
                  </a:moveTo>
                  <a:lnTo>
                    <a:pt x="0" y="5"/>
                  </a:lnTo>
                  <a:lnTo>
                    <a:pt x="197" y="0"/>
                  </a:lnTo>
                  <a:lnTo>
                    <a:pt x="92" y="164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8" name="Freeform 237"/>
            <p:cNvSpPr>
              <a:spLocks/>
            </p:cNvSpPr>
            <p:nvPr/>
          </p:nvSpPr>
          <p:spPr bwMode="auto">
            <a:xfrm>
              <a:off x="7883525" y="2117725"/>
              <a:ext cx="336550" cy="269875"/>
            </a:xfrm>
            <a:custGeom>
              <a:avLst/>
              <a:gdLst>
                <a:gd name="T0" fmla="*/ 204 w 212"/>
                <a:gd name="T1" fmla="*/ 170 h 170"/>
                <a:gd name="T2" fmla="*/ 0 w 212"/>
                <a:gd name="T3" fmla="*/ 167 h 170"/>
                <a:gd name="T4" fmla="*/ 120 w 212"/>
                <a:gd name="T5" fmla="*/ 0 h 170"/>
                <a:gd name="T6" fmla="*/ 212 w 212"/>
                <a:gd name="T7" fmla="*/ 157 h 170"/>
                <a:gd name="T8" fmla="*/ 204 w 212"/>
                <a:gd name="T9" fmla="*/ 170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2" h="170">
                  <a:moveTo>
                    <a:pt x="204" y="170"/>
                  </a:moveTo>
                  <a:lnTo>
                    <a:pt x="0" y="167"/>
                  </a:lnTo>
                  <a:lnTo>
                    <a:pt x="120" y="0"/>
                  </a:lnTo>
                  <a:lnTo>
                    <a:pt x="212" y="157"/>
                  </a:lnTo>
                  <a:lnTo>
                    <a:pt x="204" y="1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grpSp>
        <p:nvGrpSpPr>
          <p:cNvPr id="35" name="Group 34"/>
          <p:cNvGrpSpPr/>
          <p:nvPr/>
        </p:nvGrpSpPr>
        <p:grpSpPr>
          <a:xfrm>
            <a:off x="7026275" y="1058864"/>
            <a:ext cx="1249363" cy="1231900"/>
            <a:chOff x="7026275" y="1044575"/>
            <a:chExt cx="1249363" cy="1231900"/>
          </a:xfrm>
        </p:grpSpPr>
        <p:sp>
          <p:nvSpPr>
            <p:cNvPr id="19" name="Freeform 238"/>
            <p:cNvSpPr>
              <a:spLocks/>
            </p:cNvSpPr>
            <p:nvPr/>
          </p:nvSpPr>
          <p:spPr bwMode="auto">
            <a:xfrm>
              <a:off x="7031038" y="1044575"/>
              <a:ext cx="1006475" cy="1231900"/>
            </a:xfrm>
            <a:custGeom>
              <a:avLst/>
              <a:gdLst>
                <a:gd name="T0" fmla="*/ 448 w 634"/>
                <a:gd name="T1" fmla="*/ 688 h 776"/>
                <a:gd name="T2" fmla="*/ 193 w 634"/>
                <a:gd name="T3" fmla="*/ 776 h 776"/>
                <a:gd name="T4" fmla="*/ 0 w 634"/>
                <a:gd name="T5" fmla="*/ 0 h 776"/>
                <a:gd name="T6" fmla="*/ 0 w 634"/>
                <a:gd name="T7" fmla="*/ 0 h 776"/>
                <a:gd name="T8" fmla="*/ 634 w 634"/>
                <a:gd name="T9" fmla="*/ 626 h 776"/>
                <a:gd name="T10" fmla="*/ 448 w 634"/>
                <a:gd name="T11" fmla="*/ 688 h 7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34" h="776">
                  <a:moveTo>
                    <a:pt x="448" y="688"/>
                  </a:moveTo>
                  <a:lnTo>
                    <a:pt x="193" y="776"/>
                  </a:lnTo>
                  <a:lnTo>
                    <a:pt x="0" y="0"/>
                  </a:lnTo>
                  <a:lnTo>
                    <a:pt x="0" y="0"/>
                  </a:lnTo>
                  <a:lnTo>
                    <a:pt x="634" y="626"/>
                  </a:lnTo>
                  <a:lnTo>
                    <a:pt x="448" y="688"/>
                  </a:lnTo>
                  <a:close/>
                </a:path>
              </a:pathLst>
            </a:custGeom>
            <a:solidFill>
              <a:srgbClr val="2424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" name="Freeform 239"/>
            <p:cNvSpPr>
              <a:spLocks/>
            </p:cNvSpPr>
            <p:nvPr/>
          </p:nvSpPr>
          <p:spPr bwMode="auto">
            <a:xfrm>
              <a:off x="7026275" y="1044575"/>
              <a:ext cx="1249363" cy="993775"/>
            </a:xfrm>
            <a:custGeom>
              <a:avLst/>
              <a:gdLst>
                <a:gd name="T0" fmla="*/ 634 w 787"/>
                <a:gd name="T1" fmla="*/ 626 h 626"/>
                <a:gd name="T2" fmla="*/ 0 w 787"/>
                <a:gd name="T3" fmla="*/ 0 h 626"/>
                <a:gd name="T4" fmla="*/ 787 w 787"/>
                <a:gd name="T5" fmla="*/ 174 h 626"/>
                <a:gd name="T6" fmla="*/ 679 w 787"/>
                <a:gd name="T7" fmla="*/ 499 h 626"/>
                <a:gd name="T8" fmla="*/ 637 w 787"/>
                <a:gd name="T9" fmla="*/ 625 h 626"/>
                <a:gd name="T10" fmla="*/ 634 w 787"/>
                <a:gd name="T11" fmla="*/ 626 h 6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87" h="626">
                  <a:moveTo>
                    <a:pt x="634" y="626"/>
                  </a:moveTo>
                  <a:lnTo>
                    <a:pt x="0" y="0"/>
                  </a:lnTo>
                  <a:lnTo>
                    <a:pt x="787" y="174"/>
                  </a:lnTo>
                  <a:lnTo>
                    <a:pt x="679" y="499"/>
                  </a:lnTo>
                  <a:lnTo>
                    <a:pt x="637" y="625"/>
                  </a:lnTo>
                  <a:lnTo>
                    <a:pt x="634" y="626"/>
                  </a:lnTo>
                  <a:close/>
                </a:path>
              </a:pathLst>
            </a:custGeom>
            <a:solidFill>
              <a:srgbClr val="4849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grpSp>
        <p:nvGrpSpPr>
          <p:cNvPr id="36" name="Group 35"/>
          <p:cNvGrpSpPr/>
          <p:nvPr/>
        </p:nvGrpSpPr>
        <p:grpSpPr>
          <a:xfrm>
            <a:off x="646112" y="5065713"/>
            <a:ext cx="5570539" cy="211138"/>
            <a:chOff x="646112" y="5065713"/>
            <a:chExt cx="5570539" cy="211138"/>
          </a:xfrm>
        </p:grpSpPr>
        <p:sp>
          <p:nvSpPr>
            <p:cNvPr id="21" name="Oval 240"/>
            <p:cNvSpPr>
              <a:spLocks noChangeArrowheads="1"/>
            </p:cNvSpPr>
            <p:nvPr/>
          </p:nvSpPr>
          <p:spPr bwMode="auto">
            <a:xfrm>
              <a:off x="646112" y="5065713"/>
              <a:ext cx="212725" cy="211138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2" name="Oval 241"/>
            <p:cNvSpPr>
              <a:spLocks noChangeArrowheads="1"/>
            </p:cNvSpPr>
            <p:nvPr/>
          </p:nvSpPr>
          <p:spPr bwMode="auto">
            <a:xfrm>
              <a:off x="692150" y="5110163"/>
              <a:ext cx="122238" cy="12223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3" name="Oval 242"/>
            <p:cNvSpPr>
              <a:spLocks noChangeArrowheads="1"/>
            </p:cNvSpPr>
            <p:nvPr/>
          </p:nvSpPr>
          <p:spPr bwMode="auto">
            <a:xfrm>
              <a:off x="6145213" y="5130800"/>
              <a:ext cx="71438" cy="7143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8" name="Freeform 247"/>
            <p:cNvSpPr>
              <a:spLocks noEditPoints="1"/>
            </p:cNvSpPr>
            <p:nvPr/>
          </p:nvSpPr>
          <p:spPr bwMode="auto">
            <a:xfrm>
              <a:off x="858837" y="5160963"/>
              <a:ext cx="5245100" cy="11113"/>
            </a:xfrm>
            <a:custGeom>
              <a:avLst/>
              <a:gdLst>
                <a:gd name="T0" fmla="*/ 1147 w 3304"/>
                <a:gd name="T1" fmla="*/ 7 h 7"/>
                <a:gd name="T2" fmla="*/ 1023 w 3304"/>
                <a:gd name="T3" fmla="*/ 7 h 7"/>
                <a:gd name="T4" fmla="*/ 1085 w 3304"/>
                <a:gd name="T5" fmla="*/ 7 h 7"/>
                <a:gd name="T6" fmla="*/ 963 w 3304"/>
                <a:gd name="T7" fmla="*/ 7 h 7"/>
                <a:gd name="T8" fmla="*/ 902 w 3304"/>
                <a:gd name="T9" fmla="*/ 7 h 7"/>
                <a:gd name="T10" fmla="*/ 842 w 3304"/>
                <a:gd name="T11" fmla="*/ 7 h 7"/>
                <a:gd name="T12" fmla="*/ 1269 w 3304"/>
                <a:gd name="T13" fmla="*/ 7 h 7"/>
                <a:gd name="T14" fmla="*/ 1513 w 3304"/>
                <a:gd name="T15" fmla="*/ 7 h 7"/>
                <a:gd name="T16" fmla="*/ 1391 w 3304"/>
                <a:gd name="T17" fmla="*/ 7 h 7"/>
                <a:gd name="T18" fmla="*/ 1575 w 3304"/>
                <a:gd name="T19" fmla="*/ 7 h 7"/>
                <a:gd name="T20" fmla="*/ 1637 w 3304"/>
                <a:gd name="T21" fmla="*/ 7 h 7"/>
                <a:gd name="T22" fmla="*/ 780 w 3304"/>
                <a:gd name="T23" fmla="*/ 7 h 7"/>
                <a:gd name="T24" fmla="*/ 1331 w 3304"/>
                <a:gd name="T25" fmla="*/ 7 h 7"/>
                <a:gd name="T26" fmla="*/ 1207 w 3304"/>
                <a:gd name="T27" fmla="*/ 7 h 7"/>
                <a:gd name="T28" fmla="*/ 107 w 3304"/>
                <a:gd name="T29" fmla="*/ 7 h 7"/>
                <a:gd name="T30" fmla="*/ 168 w 3304"/>
                <a:gd name="T31" fmla="*/ 7 h 7"/>
                <a:gd name="T32" fmla="*/ 290 w 3304"/>
                <a:gd name="T33" fmla="*/ 7 h 7"/>
                <a:gd name="T34" fmla="*/ 228 w 3304"/>
                <a:gd name="T35" fmla="*/ 7 h 7"/>
                <a:gd name="T36" fmla="*/ 0 w 3304"/>
                <a:gd name="T37" fmla="*/ 7 h 7"/>
                <a:gd name="T38" fmla="*/ 45 w 3304"/>
                <a:gd name="T39" fmla="*/ 7 h 7"/>
                <a:gd name="T40" fmla="*/ 474 w 3304"/>
                <a:gd name="T41" fmla="*/ 7 h 7"/>
                <a:gd name="T42" fmla="*/ 352 w 3304"/>
                <a:gd name="T43" fmla="*/ 7 h 7"/>
                <a:gd name="T44" fmla="*/ 596 w 3304"/>
                <a:gd name="T45" fmla="*/ 7 h 7"/>
                <a:gd name="T46" fmla="*/ 658 w 3304"/>
                <a:gd name="T47" fmla="*/ 7 h 7"/>
                <a:gd name="T48" fmla="*/ 534 w 3304"/>
                <a:gd name="T49" fmla="*/ 7 h 7"/>
                <a:gd name="T50" fmla="*/ 412 w 3304"/>
                <a:gd name="T51" fmla="*/ 7 h 7"/>
                <a:gd name="T52" fmla="*/ 718 w 3304"/>
                <a:gd name="T53" fmla="*/ 7 h 7"/>
                <a:gd name="T54" fmla="*/ 1453 w 3304"/>
                <a:gd name="T55" fmla="*/ 7 h 7"/>
                <a:gd name="T56" fmla="*/ 2797 w 3304"/>
                <a:gd name="T57" fmla="*/ 7 h 7"/>
                <a:gd name="T58" fmla="*/ 2859 w 3304"/>
                <a:gd name="T59" fmla="*/ 7 h 7"/>
                <a:gd name="T60" fmla="*/ 2737 w 3304"/>
                <a:gd name="T61" fmla="*/ 7 h 7"/>
                <a:gd name="T62" fmla="*/ 2554 w 3304"/>
                <a:gd name="T63" fmla="*/ 7 h 7"/>
                <a:gd name="T64" fmla="*/ 2921 w 3304"/>
                <a:gd name="T65" fmla="*/ 7 h 7"/>
                <a:gd name="T66" fmla="*/ 2675 w 3304"/>
                <a:gd name="T67" fmla="*/ 7 h 7"/>
                <a:gd name="T68" fmla="*/ 2615 w 3304"/>
                <a:gd name="T69" fmla="*/ 7 h 7"/>
                <a:gd name="T70" fmla="*/ 3227 w 3304"/>
                <a:gd name="T71" fmla="*/ 7 h 7"/>
                <a:gd name="T72" fmla="*/ 3165 w 3304"/>
                <a:gd name="T73" fmla="*/ 7 h 7"/>
                <a:gd name="T74" fmla="*/ 3287 w 3304"/>
                <a:gd name="T75" fmla="*/ 0 h 7"/>
                <a:gd name="T76" fmla="*/ 3105 w 3304"/>
                <a:gd name="T77" fmla="*/ 7 h 7"/>
                <a:gd name="T78" fmla="*/ 3043 w 3304"/>
                <a:gd name="T79" fmla="*/ 7 h 7"/>
                <a:gd name="T80" fmla="*/ 2981 w 3304"/>
                <a:gd name="T81" fmla="*/ 7 h 7"/>
                <a:gd name="T82" fmla="*/ 2308 w 3304"/>
                <a:gd name="T83" fmla="*/ 7 h 7"/>
                <a:gd name="T84" fmla="*/ 1942 w 3304"/>
                <a:gd name="T85" fmla="*/ 7 h 7"/>
                <a:gd name="T86" fmla="*/ 2002 w 3304"/>
                <a:gd name="T87" fmla="*/ 7 h 7"/>
                <a:gd name="T88" fmla="*/ 2492 w 3304"/>
                <a:gd name="T89" fmla="*/ 7 h 7"/>
                <a:gd name="T90" fmla="*/ 1759 w 3304"/>
                <a:gd name="T91" fmla="*/ 7 h 7"/>
                <a:gd name="T92" fmla="*/ 2064 w 3304"/>
                <a:gd name="T93" fmla="*/ 7 h 7"/>
                <a:gd name="T94" fmla="*/ 1819 w 3304"/>
                <a:gd name="T95" fmla="*/ 7 h 7"/>
                <a:gd name="T96" fmla="*/ 1880 w 3304"/>
                <a:gd name="T97" fmla="*/ 7 h 7"/>
                <a:gd name="T98" fmla="*/ 2370 w 3304"/>
                <a:gd name="T99" fmla="*/ 7 h 7"/>
                <a:gd name="T100" fmla="*/ 2432 w 3304"/>
                <a:gd name="T101" fmla="*/ 7 h 7"/>
                <a:gd name="T102" fmla="*/ 1697 w 3304"/>
                <a:gd name="T103" fmla="*/ 7 h 7"/>
                <a:gd name="T104" fmla="*/ 2126 w 3304"/>
                <a:gd name="T105" fmla="*/ 7 h 7"/>
                <a:gd name="T106" fmla="*/ 2248 w 3304"/>
                <a:gd name="T107" fmla="*/ 7 h 7"/>
                <a:gd name="T108" fmla="*/ 2186 w 3304"/>
                <a:gd name="T10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304" h="7">
                  <a:moveTo>
                    <a:pt x="1147" y="7"/>
                  </a:moveTo>
                  <a:lnTo>
                    <a:pt x="1177" y="7"/>
                  </a:lnTo>
                  <a:lnTo>
                    <a:pt x="1177" y="0"/>
                  </a:lnTo>
                  <a:lnTo>
                    <a:pt x="1147" y="0"/>
                  </a:lnTo>
                  <a:lnTo>
                    <a:pt x="1147" y="7"/>
                  </a:lnTo>
                  <a:close/>
                  <a:moveTo>
                    <a:pt x="1023" y="7"/>
                  </a:moveTo>
                  <a:lnTo>
                    <a:pt x="1055" y="7"/>
                  </a:lnTo>
                  <a:lnTo>
                    <a:pt x="1055" y="0"/>
                  </a:lnTo>
                  <a:lnTo>
                    <a:pt x="1023" y="0"/>
                  </a:lnTo>
                  <a:lnTo>
                    <a:pt x="1023" y="7"/>
                  </a:lnTo>
                  <a:close/>
                  <a:moveTo>
                    <a:pt x="1085" y="7"/>
                  </a:moveTo>
                  <a:lnTo>
                    <a:pt x="1115" y="7"/>
                  </a:lnTo>
                  <a:lnTo>
                    <a:pt x="1115" y="0"/>
                  </a:lnTo>
                  <a:lnTo>
                    <a:pt x="1085" y="0"/>
                  </a:lnTo>
                  <a:lnTo>
                    <a:pt x="1085" y="7"/>
                  </a:lnTo>
                  <a:close/>
                  <a:moveTo>
                    <a:pt x="963" y="7"/>
                  </a:moveTo>
                  <a:lnTo>
                    <a:pt x="993" y="7"/>
                  </a:lnTo>
                  <a:lnTo>
                    <a:pt x="993" y="0"/>
                  </a:lnTo>
                  <a:lnTo>
                    <a:pt x="963" y="0"/>
                  </a:lnTo>
                  <a:lnTo>
                    <a:pt x="963" y="7"/>
                  </a:lnTo>
                  <a:close/>
                  <a:moveTo>
                    <a:pt x="902" y="7"/>
                  </a:moveTo>
                  <a:lnTo>
                    <a:pt x="932" y="7"/>
                  </a:lnTo>
                  <a:lnTo>
                    <a:pt x="932" y="0"/>
                  </a:lnTo>
                  <a:lnTo>
                    <a:pt x="902" y="0"/>
                  </a:lnTo>
                  <a:lnTo>
                    <a:pt x="902" y="7"/>
                  </a:lnTo>
                  <a:close/>
                  <a:moveTo>
                    <a:pt x="842" y="7"/>
                  </a:moveTo>
                  <a:lnTo>
                    <a:pt x="872" y="7"/>
                  </a:lnTo>
                  <a:lnTo>
                    <a:pt x="872" y="0"/>
                  </a:lnTo>
                  <a:lnTo>
                    <a:pt x="842" y="0"/>
                  </a:lnTo>
                  <a:lnTo>
                    <a:pt x="842" y="7"/>
                  </a:lnTo>
                  <a:close/>
                  <a:moveTo>
                    <a:pt x="1269" y="7"/>
                  </a:moveTo>
                  <a:lnTo>
                    <a:pt x="1299" y="7"/>
                  </a:lnTo>
                  <a:lnTo>
                    <a:pt x="1299" y="0"/>
                  </a:lnTo>
                  <a:lnTo>
                    <a:pt x="1269" y="0"/>
                  </a:lnTo>
                  <a:lnTo>
                    <a:pt x="1269" y="7"/>
                  </a:lnTo>
                  <a:close/>
                  <a:moveTo>
                    <a:pt x="1513" y="7"/>
                  </a:moveTo>
                  <a:lnTo>
                    <a:pt x="1545" y="7"/>
                  </a:lnTo>
                  <a:lnTo>
                    <a:pt x="1545" y="0"/>
                  </a:lnTo>
                  <a:lnTo>
                    <a:pt x="1513" y="0"/>
                  </a:lnTo>
                  <a:lnTo>
                    <a:pt x="1513" y="7"/>
                  </a:lnTo>
                  <a:close/>
                  <a:moveTo>
                    <a:pt x="1391" y="7"/>
                  </a:moveTo>
                  <a:lnTo>
                    <a:pt x="1421" y="7"/>
                  </a:lnTo>
                  <a:lnTo>
                    <a:pt x="1421" y="0"/>
                  </a:lnTo>
                  <a:lnTo>
                    <a:pt x="1391" y="0"/>
                  </a:lnTo>
                  <a:lnTo>
                    <a:pt x="1391" y="7"/>
                  </a:lnTo>
                  <a:close/>
                  <a:moveTo>
                    <a:pt x="1575" y="7"/>
                  </a:moveTo>
                  <a:lnTo>
                    <a:pt x="1605" y="7"/>
                  </a:lnTo>
                  <a:lnTo>
                    <a:pt x="1605" y="0"/>
                  </a:lnTo>
                  <a:lnTo>
                    <a:pt x="1575" y="0"/>
                  </a:lnTo>
                  <a:lnTo>
                    <a:pt x="1575" y="7"/>
                  </a:lnTo>
                  <a:close/>
                  <a:moveTo>
                    <a:pt x="1637" y="7"/>
                  </a:moveTo>
                  <a:lnTo>
                    <a:pt x="1667" y="7"/>
                  </a:lnTo>
                  <a:lnTo>
                    <a:pt x="1667" y="0"/>
                  </a:lnTo>
                  <a:lnTo>
                    <a:pt x="1637" y="0"/>
                  </a:lnTo>
                  <a:lnTo>
                    <a:pt x="1637" y="7"/>
                  </a:lnTo>
                  <a:close/>
                  <a:moveTo>
                    <a:pt x="780" y="7"/>
                  </a:moveTo>
                  <a:lnTo>
                    <a:pt x="810" y="7"/>
                  </a:lnTo>
                  <a:lnTo>
                    <a:pt x="810" y="0"/>
                  </a:lnTo>
                  <a:lnTo>
                    <a:pt x="780" y="0"/>
                  </a:lnTo>
                  <a:lnTo>
                    <a:pt x="780" y="7"/>
                  </a:lnTo>
                  <a:close/>
                  <a:moveTo>
                    <a:pt x="1331" y="7"/>
                  </a:moveTo>
                  <a:lnTo>
                    <a:pt x="1361" y="7"/>
                  </a:lnTo>
                  <a:lnTo>
                    <a:pt x="1361" y="0"/>
                  </a:lnTo>
                  <a:lnTo>
                    <a:pt x="1331" y="0"/>
                  </a:lnTo>
                  <a:lnTo>
                    <a:pt x="1331" y="7"/>
                  </a:lnTo>
                  <a:close/>
                  <a:moveTo>
                    <a:pt x="1207" y="7"/>
                  </a:moveTo>
                  <a:lnTo>
                    <a:pt x="1239" y="7"/>
                  </a:lnTo>
                  <a:lnTo>
                    <a:pt x="1239" y="0"/>
                  </a:lnTo>
                  <a:lnTo>
                    <a:pt x="1207" y="0"/>
                  </a:lnTo>
                  <a:lnTo>
                    <a:pt x="1207" y="7"/>
                  </a:lnTo>
                  <a:close/>
                  <a:moveTo>
                    <a:pt x="107" y="7"/>
                  </a:moveTo>
                  <a:lnTo>
                    <a:pt x="137" y="7"/>
                  </a:lnTo>
                  <a:lnTo>
                    <a:pt x="137" y="0"/>
                  </a:lnTo>
                  <a:lnTo>
                    <a:pt x="107" y="0"/>
                  </a:lnTo>
                  <a:lnTo>
                    <a:pt x="107" y="7"/>
                  </a:lnTo>
                  <a:close/>
                  <a:moveTo>
                    <a:pt x="168" y="7"/>
                  </a:moveTo>
                  <a:lnTo>
                    <a:pt x="198" y="7"/>
                  </a:lnTo>
                  <a:lnTo>
                    <a:pt x="198" y="0"/>
                  </a:lnTo>
                  <a:lnTo>
                    <a:pt x="168" y="0"/>
                  </a:lnTo>
                  <a:lnTo>
                    <a:pt x="168" y="7"/>
                  </a:lnTo>
                  <a:close/>
                  <a:moveTo>
                    <a:pt x="290" y="7"/>
                  </a:moveTo>
                  <a:lnTo>
                    <a:pt x="320" y="7"/>
                  </a:lnTo>
                  <a:lnTo>
                    <a:pt x="320" y="0"/>
                  </a:lnTo>
                  <a:lnTo>
                    <a:pt x="290" y="0"/>
                  </a:lnTo>
                  <a:lnTo>
                    <a:pt x="290" y="7"/>
                  </a:lnTo>
                  <a:close/>
                  <a:moveTo>
                    <a:pt x="228" y="7"/>
                  </a:moveTo>
                  <a:lnTo>
                    <a:pt x="260" y="7"/>
                  </a:lnTo>
                  <a:lnTo>
                    <a:pt x="260" y="0"/>
                  </a:lnTo>
                  <a:lnTo>
                    <a:pt x="228" y="0"/>
                  </a:lnTo>
                  <a:lnTo>
                    <a:pt x="228" y="7"/>
                  </a:lnTo>
                  <a:close/>
                  <a:moveTo>
                    <a:pt x="0" y="7"/>
                  </a:moveTo>
                  <a:lnTo>
                    <a:pt x="15" y="7"/>
                  </a:lnTo>
                  <a:lnTo>
                    <a:pt x="15" y="0"/>
                  </a:lnTo>
                  <a:lnTo>
                    <a:pt x="0" y="0"/>
                  </a:lnTo>
                  <a:lnTo>
                    <a:pt x="0" y="7"/>
                  </a:lnTo>
                  <a:close/>
                  <a:moveTo>
                    <a:pt x="45" y="7"/>
                  </a:moveTo>
                  <a:lnTo>
                    <a:pt x="77" y="7"/>
                  </a:lnTo>
                  <a:lnTo>
                    <a:pt x="77" y="0"/>
                  </a:lnTo>
                  <a:lnTo>
                    <a:pt x="45" y="0"/>
                  </a:lnTo>
                  <a:lnTo>
                    <a:pt x="45" y="7"/>
                  </a:lnTo>
                  <a:close/>
                  <a:moveTo>
                    <a:pt x="474" y="7"/>
                  </a:moveTo>
                  <a:lnTo>
                    <a:pt x="504" y="7"/>
                  </a:lnTo>
                  <a:lnTo>
                    <a:pt x="504" y="0"/>
                  </a:lnTo>
                  <a:lnTo>
                    <a:pt x="474" y="0"/>
                  </a:lnTo>
                  <a:lnTo>
                    <a:pt x="474" y="7"/>
                  </a:lnTo>
                  <a:close/>
                  <a:moveTo>
                    <a:pt x="352" y="7"/>
                  </a:moveTo>
                  <a:lnTo>
                    <a:pt x="382" y="7"/>
                  </a:lnTo>
                  <a:lnTo>
                    <a:pt x="382" y="0"/>
                  </a:lnTo>
                  <a:lnTo>
                    <a:pt x="352" y="0"/>
                  </a:lnTo>
                  <a:lnTo>
                    <a:pt x="352" y="7"/>
                  </a:lnTo>
                  <a:close/>
                  <a:moveTo>
                    <a:pt x="596" y="7"/>
                  </a:moveTo>
                  <a:lnTo>
                    <a:pt x="626" y="7"/>
                  </a:lnTo>
                  <a:lnTo>
                    <a:pt x="626" y="0"/>
                  </a:lnTo>
                  <a:lnTo>
                    <a:pt x="596" y="0"/>
                  </a:lnTo>
                  <a:lnTo>
                    <a:pt x="596" y="7"/>
                  </a:lnTo>
                  <a:close/>
                  <a:moveTo>
                    <a:pt x="658" y="7"/>
                  </a:moveTo>
                  <a:lnTo>
                    <a:pt x="688" y="7"/>
                  </a:lnTo>
                  <a:lnTo>
                    <a:pt x="688" y="0"/>
                  </a:lnTo>
                  <a:lnTo>
                    <a:pt x="658" y="0"/>
                  </a:lnTo>
                  <a:lnTo>
                    <a:pt x="658" y="7"/>
                  </a:lnTo>
                  <a:close/>
                  <a:moveTo>
                    <a:pt x="534" y="7"/>
                  </a:moveTo>
                  <a:lnTo>
                    <a:pt x="566" y="7"/>
                  </a:lnTo>
                  <a:lnTo>
                    <a:pt x="566" y="0"/>
                  </a:lnTo>
                  <a:lnTo>
                    <a:pt x="534" y="0"/>
                  </a:lnTo>
                  <a:lnTo>
                    <a:pt x="534" y="7"/>
                  </a:lnTo>
                  <a:close/>
                  <a:moveTo>
                    <a:pt x="412" y="7"/>
                  </a:moveTo>
                  <a:lnTo>
                    <a:pt x="442" y="7"/>
                  </a:lnTo>
                  <a:lnTo>
                    <a:pt x="442" y="0"/>
                  </a:lnTo>
                  <a:lnTo>
                    <a:pt x="412" y="0"/>
                  </a:lnTo>
                  <a:lnTo>
                    <a:pt x="412" y="7"/>
                  </a:lnTo>
                  <a:close/>
                  <a:moveTo>
                    <a:pt x="718" y="7"/>
                  </a:moveTo>
                  <a:lnTo>
                    <a:pt x="750" y="7"/>
                  </a:lnTo>
                  <a:lnTo>
                    <a:pt x="750" y="0"/>
                  </a:lnTo>
                  <a:lnTo>
                    <a:pt x="718" y="0"/>
                  </a:lnTo>
                  <a:lnTo>
                    <a:pt x="718" y="7"/>
                  </a:lnTo>
                  <a:close/>
                  <a:moveTo>
                    <a:pt x="1453" y="7"/>
                  </a:moveTo>
                  <a:lnTo>
                    <a:pt x="1483" y="7"/>
                  </a:lnTo>
                  <a:lnTo>
                    <a:pt x="1483" y="0"/>
                  </a:lnTo>
                  <a:lnTo>
                    <a:pt x="1453" y="0"/>
                  </a:lnTo>
                  <a:lnTo>
                    <a:pt x="1453" y="7"/>
                  </a:lnTo>
                  <a:close/>
                  <a:moveTo>
                    <a:pt x="2797" y="7"/>
                  </a:moveTo>
                  <a:lnTo>
                    <a:pt x="2829" y="7"/>
                  </a:lnTo>
                  <a:lnTo>
                    <a:pt x="2829" y="0"/>
                  </a:lnTo>
                  <a:lnTo>
                    <a:pt x="2797" y="0"/>
                  </a:lnTo>
                  <a:lnTo>
                    <a:pt x="2797" y="7"/>
                  </a:lnTo>
                  <a:close/>
                  <a:moveTo>
                    <a:pt x="2859" y="7"/>
                  </a:moveTo>
                  <a:lnTo>
                    <a:pt x="2889" y="7"/>
                  </a:lnTo>
                  <a:lnTo>
                    <a:pt x="2889" y="0"/>
                  </a:lnTo>
                  <a:lnTo>
                    <a:pt x="2859" y="0"/>
                  </a:lnTo>
                  <a:lnTo>
                    <a:pt x="2859" y="7"/>
                  </a:lnTo>
                  <a:close/>
                  <a:moveTo>
                    <a:pt x="2737" y="7"/>
                  </a:moveTo>
                  <a:lnTo>
                    <a:pt x="2767" y="7"/>
                  </a:lnTo>
                  <a:lnTo>
                    <a:pt x="2767" y="0"/>
                  </a:lnTo>
                  <a:lnTo>
                    <a:pt x="2737" y="0"/>
                  </a:lnTo>
                  <a:lnTo>
                    <a:pt x="2737" y="7"/>
                  </a:lnTo>
                  <a:close/>
                  <a:moveTo>
                    <a:pt x="2554" y="7"/>
                  </a:moveTo>
                  <a:lnTo>
                    <a:pt x="2584" y="7"/>
                  </a:lnTo>
                  <a:lnTo>
                    <a:pt x="2584" y="0"/>
                  </a:lnTo>
                  <a:lnTo>
                    <a:pt x="2554" y="0"/>
                  </a:lnTo>
                  <a:lnTo>
                    <a:pt x="2554" y="7"/>
                  </a:lnTo>
                  <a:close/>
                  <a:moveTo>
                    <a:pt x="2921" y="7"/>
                  </a:moveTo>
                  <a:lnTo>
                    <a:pt x="2951" y="7"/>
                  </a:lnTo>
                  <a:lnTo>
                    <a:pt x="2951" y="0"/>
                  </a:lnTo>
                  <a:lnTo>
                    <a:pt x="2921" y="0"/>
                  </a:lnTo>
                  <a:lnTo>
                    <a:pt x="2921" y="7"/>
                  </a:lnTo>
                  <a:close/>
                  <a:moveTo>
                    <a:pt x="2675" y="7"/>
                  </a:moveTo>
                  <a:lnTo>
                    <a:pt x="2707" y="7"/>
                  </a:lnTo>
                  <a:lnTo>
                    <a:pt x="2707" y="0"/>
                  </a:lnTo>
                  <a:lnTo>
                    <a:pt x="2675" y="0"/>
                  </a:lnTo>
                  <a:lnTo>
                    <a:pt x="2675" y="7"/>
                  </a:lnTo>
                  <a:close/>
                  <a:moveTo>
                    <a:pt x="2615" y="7"/>
                  </a:moveTo>
                  <a:lnTo>
                    <a:pt x="2645" y="7"/>
                  </a:lnTo>
                  <a:lnTo>
                    <a:pt x="2645" y="0"/>
                  </a:lnTo>
                  <a:lnTo>
                    <a:pt x="2615" y="0"/>
                  </a:lnTo>
                  <a:lnTo>
                    <a:pt x="2615" y="7"/>
                  </a:lnTo>
                  <a:close/>
                  <a:moveTo>
                    <a:pt x="3227" y="7"/>
                  </a:moveTo>
                  <a:lnTo>
                    <a:pt x="3257" y="7"/>
                  </a:lnTo>
                  <a:lnTo>
                    <a:pt x="3257" y="0"/>
                  </a:lnTo>
                  <a:lnTo>
                    <a:pt x="3227" y="0"/>
                  </a:lnTo>
                  <a:lnTo>
                    <a:pt x="3227" y="7"/>
                  </a:lnTo>
                  <a:close/>
                  <a:moveTo>
                    <a:pt x="3165" y="7"/>
                  </a:moveTo>
                  <a:lnTo>
                    <a:pt x="3197" y="7"/>
                  </a:lnTo>
                  <a:lnTo>
                    <a:pt x="3197" y="0"/>
                  </a:lnTo>
                  <a:lnTo>
                    <a:pt x="3165" y="0"/>
                  </a:lnTo>
                  <a:lnTo>
                    <a:pt x="3165" y="7"/>
                  </a:lnTo>
                  <a:close/>
                  <a:moveTo>
                    <a:pt x="3287" y="0"/>
                  </a:moveTo>
                  <a:lnTo>
                    <a:pt x="3287" y="7"/>
                  </a:lnTo>
                  <a:lnTo>
                    <a:pt x="3304" y="7"/>
                  </a:lnTo>
                  <a:lnTo>
                    <a:pt x="3304" y="0"/>
                  </a:lnTo>
                  <a:lnTo>
                    <a:pt x="3287" y="0"/>
                  </a:lnTo>
                  <a:close/>
                  <a:moveTo>
                    <a:pt x="3105" y="7"/>
                  </a:moveTo>
                  <a:lnTo>
                    <a:pt x="3135" y="7"/>
                  </a:lnTo>
                  <a:lnTo>
                    <a:pt x="3135" y="0"/>
                  </a:lnTo>
                  <a:lnTo>
                    <a:pt x="3105" y="0"/>
                  </a:lnTo>
                  <a:lnTo>
                    <a:pt x="3105" y="7"/>
                  </a:lnTo>
                  <a:close/>
                  <a:moveTo>
                    <a:pt x="3043" y="7"/>
                  </a:moveTo>
                  <a:lnTo>
                    <a:pt x="3073" y="7"/>
                  </a:lnTo>
                  <a:lnTo>
                    <a:pt x="3073" y="0"/>
                  </a:lnTo>
                  <a:lnTo>
                    <a:pt x="3043" y="0"/>
                  </a:lnTo>
                  <a:lnTo>
                    <a:pt x="3043" y="7"/>
                  </a:lnTo>
                  <a:close/>
                  <a:moveTo>
                    <a:pt x="2981" y="7"/>
                  </a:moveTo>
                  <a:lnTo>
                    <a:pt x="3013" y="7"/>
                  </a:lnTo>
                  <a:lnTo>
                    <a:pt x="3013" y="0"/>
                  </a:lnTo>
                  <a:lnTo>
                    <a:pt x="2981" y="0"/>
                  </a:lnTo>
                  <a:lnTo>
                    <a:pt x="2981" y="7"/>
                  </a:lnTo>
                  <a:close/>
                  <a:moveTo>
                    <a:pt x="2308" y="7"/>
                  </a:moveTo>
                  <a:lnTo>
                    <a:pt x="2340" y="7"/>
                  </a:lnTo>
                  <a:lnTo>
                    <a:pt x="2340" y="0"/>
                  </a:lnTo>
                  <a:lnTo>
                    <a:pt x="2308" y="0"/>
                  </a:lnTo>
                  <a:lnTo>
                    <a:pt x="2308" y="7"/>
                  </a:lnTo>
                  <a:close/>
                  <a:moveTo>
                    <a:pt x="1942" y="7"/>
                  </a:moveTo>
                  <a:lnTo>
                    <a:pt x="1972" y="7"/>
                  </a:lnTo>
                  <a:lnTo>
                    <a:pt x="1972" y="0"/>
                  </a:lnTo>
                  <a:lnTo>
                    <a:pt x="1942" y="0"/>
                  </a:lnTo>
                  <a:lnTo>
                    <a:pt x="1942" y="7"/>
                  </a:lnTo>
                  <a:close/>
                  <a:moveTo>
                    <a:pt x="2002" y="7"/>
                  </a:moveTo>
                  <a:lnTo>
                    <a:pt x="2034" y="7"/>
                  </a:lnTo>
                  <a:lnTo>
                    <a:pt x="2034" y="0"/>
                  </a:lnTo>
                  <a:lnTo>
                    <a:pt x="2002" y="0"/>
                  </a:lnTo>
                  <a:lnTo>
                    <a:pt x="2002" y="7"/>
                  </a:lnTo>
                  <a:close/>
                  <a:moveTo>
                    <a:pt x="2492" y="7"/>
                  </a:moveTo>
                  <a:lnTo>
                    <a:pt x="2524" y="7"/>
                  </a:lnTo>
                  <a:lnTo>
                    <a:pt x="2524" y="0"/>
                  </a:lnTo>
                  <a:lnTo>
                    <a:pt x="2492" y="0"/>
                  </a:lnTo>
                  <a:lnTo>
                    <a:pt x="2492" y="7"/>
                  </a:lnTo>
                  <a:close/>
                  <a:moveTo>
                    <a:pt x="1759" y="7"/>
                  </a:moveTo>
                  <a:lnTo>
                    <a:pt x="1789" y="7"/>
                  </a:lnTo>
                  <a:lnTo>
                    <a:pt x="1789" y="0"/>
                  </a:lnTo>
                  <a:lnTo>
                    <a:pt x="1759" y="0"/>
                  </a:lnTo>
                  <a:lnTo>
                    <a:pt x="1759" y="7"/>
                  </a:lnTo>
                  <a:close/>
                  <a:moveTo>
                    <a:pt x="2064" y="7"/>
                  </a:moveTo>
                  <a:lnTo>
                    <a:pt x="2094" y="7"/>
                  </a:lnTo>
                  <a:lnTo>
                    <a:pt x="2094" y="0"/>
                  </a:lnTo>
                  <a:lnTo>
                    <a:pt x="2064" y="0"/>
                  </a:lnTo>
                  <a:lnTo>
                    <a:pt x="2064" y="7"/>
                  </a:lnTo>
                  <a:close/>
                  <a:moveTo>
                    <a:pt x="1819" y="7"/>
                  </a:moveTo>
                  <a:lnTo>
                    <a:pt x="1850" y="7"/>
                  </a:lnTo>
                  <a:lnTo>
                    <a:pt x="1850" y="0"/>
                  </a:lnTo>
                  <a:lnTo>
                    <a:pt x="1819" y="0"/>
                  </a:lnTo>
                  <a:lnTo>
                    <a:pt x="1819" y="7"/>
                  </a:lnTo>
                  <a:close/>
                  <a:moveTo>
                    <a:pt x="1880" y="7"/>
                  </a:moveTo>
                  <a:lnTo>
                    <a:pt x="1910" y="7"/>
                  </a:lnTo>
                  <a:lnTo>
                    <a:pt x="1910" y="0"/>
                  </a:lnTo>
                  <a:lnTo>
                    <a:pt x="1880" y="0"/>
                  </a:lnTo>
                  <a:lnTo>
                    <a:pt x="1880" y="7"/>
                  </a:lnTo>
                  <a:close/>
                  <a:moveTo>
                    <a:pt x="2370" y="7"/>
                  </a:moveTo>
                  <a:lnTo>
                    <a:pt x="2400" y="7"/>
                  </a:lnTo>
                  <a:lnTo>
                    <a:pt x="2400" y="0"/>
                  </a:lnTo>
                  <a:lnTo>
                    <a:pt x="2370" y="0"/>
                  </a:lnTo>
                  <a:lnTo>
                    <a:pt x="2370" y="7"/>
                  </a:lnTo>
                  <a:close/>
                  <a:moveTo>
                    <a:pt x="2432" y="7"/>
                  </a:moveTo>
                  <a:lnTo>
                    <a:pt x="2462" y="7"/>
                  </a:lnTo>
                  <a:lnTo>
                    <a:pt x="2462" y="0"/>
                  </a:lnTo>
                  <a:lnTo>
                    <a:pt x="2432" y="0"/>
                  </a:lnTo>
                  <a:lnTo>
                    <a:pt x="2432" y="7"/>
                  </a:lnTo>
                  <a:close/>
                  <a:moveTo>
                    <a:pt x="1697" y="7"/>
                  </a:moveTo>
                  <a:lnTo>
                    <a:pt x="1729" y="7"/>
                  </a:lnTo>
                  <a:lnTo>
                    <a:pt x="1729" y="0"/>
                  </a:lnTo>
                  <a:lnTo>
                    <a:pt x="1697" y="0"/>
                  </a:lnTo>
                  <a:lnTo>
                    <a:pt x="1697" y="7"/>
                  </a:lnTo>
                  <a:close/>
                  <a:moveTo>
                    <a:pt x="2126" y="7"/>
                  </a:moveTo>
                  <a:lnTo>
                    <a:pt x="2156" y="7"/>
                  </a:lnTo>
                  <a:lnTo>
                    <a:pt x="2156" y="0"/>
                  </a:lnTo>
                  <a:lnTo>
                    <a:pt x="2126" y="0"/>
                  </a:lnTo>
                  <a:lnTo>
                    <a:pt x="2126" y="7"/>
                  </a:lnTo>
                  <a:close/>
                  <a:moveTo>
                    <a:pt x="2248" y="7"/>
                  </a:moveTo>
                  <a:lnTo>
                    <a:pt x="2278" y="7"/>
                  </a:lnTo>
                  <a:lnTo>
                    <a:pt x="2278" y="0"/>
                  </a:lnTo>
                  <a:lnTo>
                    <a:pt x="2248" y="0"/>
                  </a:lnTo>
                  <a:lnTo>
                    <a:pt x="2248" y="7"/>
                  </a:lnTo>
                  <a:close/>
                  <a:moveTo>
                    <a:pt x="2186" y="7"/>
                  </a:moveTo>
                  <a:lnTo>
                    <a:pt x="2218" y="7"/>
                  </a:lnTo>
                  <a:lnTo>
                    <a:pt x="2218" y="0"/>
                  </a:lnTo>
                  <a:lnTo>
                    <a:pt x="2186" y="0"/>
                  </a:lnTo>
                  <a:lnTo>
                    <a:pt x="2186" y="7"/>
                  </a:lnTo>
                  <a:close/>
                </a:path>
              </a:pathLst>
            </a:custGeom>
            <a:solidFill>
              <a:srgbClr val="9191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46112" y="3694113"/>
            <a:ext cx="5570539" cy="209550"/>
            <a:chOff x="646112" y="3694113"/>
            <a:chExt cx="5570539" cy="209550"/>
          </a:xfrm>
        </p:grpSpPr>
        <p:sp>
          <p:nvSpPr>
            <p:cNvPr id="24" name="Oval 243"/>
            <p:cNvSpPr>
              <a:spLocks noChangeArrowheads="1"/>
            </p:cNvSpPr>
            <p:nvPr/>
          </p:nvSpPr>
          <p:spPr bwMode="auto">
            <a:xfrm>
              <a:off x="646112" y="3694113"/>
              <a:ext cx="212725" cy="20955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5" name="Oval 244"/>
            <p:cNvSpPr>
              <a:spLocks noChangeArrowheads="1"/>
            </p:cNvSpPr>
            <p:nvPr/>
          </p:nvSpPr>
          <p:spPr bwMode="auto">
            <a:xfrm>
              <a:off x="692150" y="3740150"/>
              <a:ext cx="122238" cy="11906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6" name="Oval 245"/>
            <p:cNvSpPr>
              <a:spLocks noChangeArrowheads="1"/>
            </p:cNvSpPr>
            <p:nvPr/>
          </p:nvSpPr>
          <p:spPr bwMode="auto">
            <a:xfrm>
              <a:off x="6145213" y="3759200"/>
              <a:ext cx="71438" cy="7143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9" name="Freeform 248"/>
            <p:cNvSpPr>
              <a:spLocks noEditPoints="1"/>
            </p:cNvSpPr>
            <p:nvPr/>
          </p:nvSpPr>
          <p:spPr bwMode="auto">
            <a:xfrm>
              <a:off x="858837" y="3790950"/>
              <a:ext cx="5245100" cy="12700"/>
            </a:xfrm>
            <a:custGeom>
              <a:avLst/>
              <a:gdLst>
                <a:gd name="T0" fmla="*/ 1085 w 3304"/>
                <a:gd name="T1" fmla="*/ 8 h 8"/>
                <a:gd name="T2" fmla="*/ 1637 w 3304"/>
                <a:gd name="T3" fmla="*/ 8 h 8"/>
                <a:gd name="T4" fmla="*/ 1023 w 3304"/>
                <a:gd name="T5" fmla="*/ 8 h 8"/>
                <a:gd name="T6" fmla="*/ 902 w 3304"/>
                <a:gd name="T7" fmla="*/ 8 h 8"/>
                <a:gd name="T8" fmla="*/ 1207 w 3304"/>
                <a:gd name="T9" fmla="*/ 8 h 8"/>
                <a:gd name="T10" fmla="*/ 842 w 3304"/>
                <a:gd name="T11" fmla="*/ 8 h 8"/>
                <a:gd name="T12" fmla="*/ 963 w 3304"/>
                <a:gd name="T13" fmla="*/ 8 h 8"/>
                <a:gd name="T14" fmla="*/ 1453 w 3304"/>
                <a:gd name="T15" fmla="*/ 8 h 8"/>
                <a:gd name="T16" fmla="*/ 1513 w 3304"/>
                <a:gd name="T17" fmla="*/ 8 h 8"/>
                <a:gd name="T18" fmla="*/ 1575 w 3304"/>
                <a:gd name="T19" fmla="*/ 8 h 8"/>
                <a:gd name="T20" fmla="*/ 1269 w 3304"/>
                <a:gd name="T21" fmla="*/ 8 h 8"/>
                <a:gd name="T22" fmla="*/ 1331 w 3304"/>
                <a:gd name="T23" fmla="*/ 8 h 8"/>
                <a:gd name="T24" fmla="*/ 1391 w 3304"/>
                <a:gd name="T25" fmla="*/ 8 h 8"/>
                <a:gd name="T26" fmla="*/ 1147 w 3304"/>
                <a:gd name="T27" fmla="*/ 8 h 8"/>
                <a:gd name="T28" fmla="*/ 107 w 3304"/>
                <a:gd name="T29" fmla="*/ 8 h 8"/>
                <a:gd name="T30" fmla="*/ 168 w 3304"/>
                <a:gd name="T31" fmla="*/ 8 h 8"/>
                <a:gd name="T32" fmla="*/ 290 w 3304"/>
                <a:gd name="T33" fmla="*/ 8 h 8"/>
                <a:gd name="T34" fmla="*/ 45 w 3304"/>
                <a:gd name="T35" fmla="*/ 8 h 8"/>
                <a:gd name="T36" fmla="*/ 352 w 3304"/>
                <a:gd name="T37" fmla="*/ 8 h 8"/>
                <a:gd name="T38" fmla="*/ 780 w 3304"/>
                <a:gd name="T39" fmla="*/ 8 h 8"/>
                <a:gd name="T40" fmla="*/ 0 w 3304"/>
                <a:gd name="T41" fmla="*/ 8 h 8"/>
                <a:gd name="T42" fmla="*/ 658 w 3304"/>
                <a:gd name="T43" fmla="*/ 8 h 8"/>
                <a:gd name="T44" fmla="*/ 596 w 3304"/>
                <a:gd name="T45" fmla="*/ 8 h 8"/>
                <a:gd name="T46" fmla="*/ 718 w 3304"/>
                <a:gd name="T47" fmla="*/ 8 h 8"/>
                <a:gd name="T48" fmla="*/ 412 w 3304"/>
                <a:gd name="T49" fmla="*/ 8 h 8"/>
                <a:gd name="T50" fmla="*/ 534 w 3304"/>
                <a:gd name="T51" fmla="*/ 8 h 8"/>
                <a:gd name="T52" fmla="*/ 474 w 3304"/>
                <a:gd name="T53" fmla="*/ 8 h 8"/>
                <a:gd name="T54" fmla="*/ 228 w 3304"/>
                <a:gd name="T55" fmla="*/ 8 h 8"/>
                <a:gd name="T56" fmla="*/ 2921 w 3304"/>
                <a:gd name="T57" fmla="*/ 8 h 8"/>
                <a:gd name="T58" fmla="*/ 1697 w 3304"/>
                <a:gd name="T59" fmla="*/ 8 h 8"/>
                <a:gd name="T60" fmla="*/ 2737 w 3304"/>
                <a:gd name="T61" fmla="*/ 8 h 8"/>
                <a:gd name="T62" fmla="*/ 2554 w 3304"/>
                <a:gd name="T63" fmla="*/ 8 h 8"/>
                <a:gd name="T64" fmla="*/ 2615 w 3304"/>
                <a:gd name="T65" fmla="*/ 8 h 8"/>
                <a:gd name="T66" fmla="*/ 2675 w 3304"/>
                <a:gd name="T67" fmla="*/ 8 h 8"/>
                <a:gd name="T68" fmla="*/ 2797 w 3304"/>
                <a:gd name="T69" fmla="*/ 8 h 8"/>
                <a:gd name="T70" fmla="*/ 2981 w 3304"/>
                <a:gd name="T71" fmla="*/ 8 h 8"/>
                <a:gd name="T72" fmla="*/ 3165 w 3304"/>
                <a:gd name="T73" fmla="*/ 8 h 8"/>
                <a:gd name="T74" fmla="*/ 3287 w 3304"/>
                <a:gd name="T75" fmla="*/ 0 h 8"/>
                <a:gd name="T76" fmla="*/ 3227 w 3304"/>
                <a:gd name="T77" fmla="*/ 8 h 8"/>
                <a:gd name="T78" fmla="*/ 3043 w 3304"/>
                <a:gd name="T79" fmla="*/ 8 h 8"/>
                <a:gd name="T80" fmla="*/ 3105 w 3304"/>
                <a:gd name="T81" fmla="*/ 8 h 8"/>
                <a:gd name="T82" fmla="*/ 2859 w 3304"/>
                <a:gd name="T83" fmla="*/ 8 h 8"/>
                <a:gd name="T84" fmla="*/ 1942 w 3304"/>
                <a:gd name="T85" fmla="*/ 8 h 8"/>
                <a:gd name="T86" fmla="*/ 1880 w 3304"/>
                <a:gd name="T87" fmla="*/ 8 h 8"/>
                <a:gd name="T88" fmla="*/ 2002 w 3304"/>
                <a:gd name="T89" fmla="*/ 8 h 8"/>
                <a:gd name="T90" fmla="*/ 1759 w 3304"/>
                <a:gd name="T91" fmla="*/ 8 h 8"/>
                <a:gd name="T92" fmla="*/ 2064 w 3304"/>
                <a:gd name="T93" fmla="*/ 8 h 8"/>
                <a:gd name="T94" fmla="*/ 1819 w 3304"/>
                <a:gd name="T95" fmla="*/ 8 h 8"/>
                <a:gd name="T96" fmla="*/ 2432 w 3304"/>
                <a:gd name="T97" fmla="*/ 8 h 8"/>
                <a:gd name="T98" fmla="*/ 2308 w 3304"/>
                <a:gd name="T99" fmla="*/ 8 h 8"/>
                <a:gd name="T100" fmla="*/ 2370 w 3304"/>
                <a:gd name="T101" fmla="*/ 8 h 8"/>
                <a:gd name="T102" fmla="*/ 2492 w 3304"/>
                <a:gd name="T103" fmla="*/ 8 h 8"/>
                <a:gd name="T104" fmla="*/ 2186 w 3304"/>
                <a:gd name="T105" fmla="*/ 8 h 8"/>
                <a:gd name="T106" fmla="*/ 2126 w 3304"/>
                <a:gd name="T107" fmla="*/ 8 h 8"/>
                <a:gd name="T108" fmla="*/ 2248 w 3304"/>
                <a:gd name="T109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304" h="8">
                  <a:moveTo>
                    <a:pt x="1085" y="8"/>
                  </a:moveTo>
                  <a:lnTo>
                    <a:pt x="1115" y="8"/>
                  </a:lnTo>
                  <a:lnTo>
                    <a:pt x="1115" y="0"/>
                  </a:lnTo>
                  <a:lnTo>
                    <a:pt x="1085" y="0"/>
                  </a:lnTo>
                  <a:lnTo>
                    <a:pt x="1085" y="8"/>
                  </a:lnTo>
                  <a:close/>
                  <a:moveTo>
                    <a:pt x="1637" y="8"/>
                  </a:moveTo>
                  <a:lnTo>
                    <a:pt x="1667" y="8"/>
                  </a:lnTo>
                  <a:lnTo>
                    <a:pt x="1667" y="0"/>
                  </a:lnTo>
                  <a:lnTo>
                    <a:pt x="1637" y="0"/>
                  </a:lnTo>
                  <a:lnTo>
                    <a:pt x="1637" y="8"/>
                  </a:lnTo>
                  <a:close/>
                  <a:moveTo>
                    <a:pt x="1023" y="8"/>
                  </a:moveTo>
                  <a:lnTo>
                    <a:pt x="1055" y="8"/>
                  </a:lnTo>
                  <a:lnTo>
                    <a:pt x="1055" y="0"/>
                  </a:lnTo>
                  <a:lnTo>
                    <a:pt x="1023" y="0"/>
                  </a:lnTo>
                  <a:lnTo>
                    <a:pt x="1023" y="8"/>
                  </a:lnTo>
                  <a:close/>
                  <a:moveTo>
                    <a:pt x="902" y="8"/>
                  </a:moveTo>
                  <a:lnTo>
                    <a:pt x="932" y="8"/>
                  </a:lnTo>
                  <a:lnTo>
                    <a:pt x="932" y="0"/>
                  </a:lnTo>
                  <a:lnTo>
                    <a:pt x="902" y="0"/>
                  </a:lnTo>
                  <a:lnTo>
                    <a:pt x="902" y="8"/>
                  </a:lnTo>
                  <a:close/>
                  <a:moveTo>
                    <a:pt x="1207" y="8"/>
                  </a:moveTo>
                  <a:lnTo>
                    <a:pt x="1239" y="8"/>
                  </a:lnTo>
                  <a:lnTo>
                    <a:pt x="1239" y="0"/>
                  </a:lnTo>
                  <a:lnTo>
                    <a:pt x="1207" y="0"/>
                  </a:lnTo>
                  <a:lnTo>
                    <a:pt x="1207" y="8"/>
                  </a:lnTo>
                  <a:close/>
                  <a:moveTo>
                    <a:pt x="842" y="8"/>
                  </a:moveTo>
                  <a:lnTo>
                    <a:pt x="872" y="8"/>
                  </a:lnTo>
                  <a:lnTo>
                    <a:pt x="872" y="0"/>
                  </a:lnTo>
                  <a:lnTo>
                    <a:pt x="842" y="0"/>
                  </a:lnTo>
                  <a:lnTo>
                    <a:pt x="842" y="8"/>
                  </a:lnTo>
                  <a:close/>
                  <a:moveTo>
                    <a:pt x="963" y="8"/>
                  </a:moveTo>
                  <a:lnTo>
                    <a:pt x="993" y="8"/>
                  </a:lnTo>
                  <a:lnTo>
                    <a:pt x="993" y="0"/>
                  </a:lnTo>
                  <a:lnTo>
                    <a:pt x="963" y="0"/>
                  </a:lnTo>
                  <a:lnTo>
                    <a:pt x="963" y="8"/>
                  </a:lnTo>
                  <a:close/>
                  <a:moveTo>
                    <a:pt x="1453" y="8"/>
                  </a:moveTo>
                  <a:lnTo>
                    <a:pt x="1483" y="8"/>
                  </a:lnTo>
                  <a:lnTo>
                    <a:pt x="1483" y="0"/>
                  </a:lnTo>
                  <a:lnTo>
                    <a:pt x="1453" y="0"/>
                  </a:lnTo>
                  <a:lnTo>
                    <a:pt x="1453" y="8"/>
                  </a:lnTo>
                  <a:close/>
                  <a:moveTo>
                    <a:pt x="1513" y="8"/>
                  </a:moveTo>
                  <a:lnTo>
                    <a:pt x="1545" y="8"/>
                  </a:lnTo>
                  <a:lnTo>
                    <a:pt x="1545" y="0"/>
                  </a:lnTo>
                  <a:lnTo>
                    <a:pt x="1513" y="0"/>
                  </a:lnTo>
                  <a:lnTo>
                    <a:pt x="1513" y="8"/>
                  </a:lnTo>
                  <a:close/>
                  <a:moveTo>
                    <a:pt x="1575" y="8"/>
                  </a:moveTo>
                  <a:lnTo>
                    <a:pt x="1605" y="8"/>
                  </a:lnTo>
                  <a:lnTo>
                    <a:pt x="1605" y="0"/>
                  </a:lnTo>
                  <a:lnTo>
                    <a:pt x="1575" y="0"/>
                  </a:lnTo>
                  <a:lnTo>
                    <a:pt x="1575" y="8"/>
                  </a:lnTo>
                  <a:close/>
                  <a:moveTo>
                    <a:pt x="1269" y="8"/>
                  </a:moveTo>
                  <a:lnTo>
                    <a:pt x="1299" y="8"/>
                  </a:lnTo>
                  <a:lnTo>
                    <a:pt x="1299" y="0"/>
                  </a:lnTo>
                  <a:lnTo>
                    <a:pt x="1269" y="0"/>
                  </a:lnTo>
                  <a:lnTo>
                    <a:pt x="1269" y="8"/>
                  </a:lnTo>
                  <a:close/>
                  <a:moveTo>
                    <a:pt x="1331" y="8"/>
                  </a:moveTo>
                  <a:lnTo>
                    <a:pt x="1361" y="8"/>
                  </a:lnTo>
                  <a:lnTo>
                    <a:pt x="1361" y="0"/>
                  </a:lnTo>
                  <a:lnTo>
                    <a:pt x="1331" y="0"/>
                  </a:lnTo>
                  <a:lnTo>
                    <a:pt x="1331" y="8"/>
                  </a:lnTo>
                  <a:close/>
                  <a:moveTo>
                    <a:pt x="1391" y="8"/>
                  </a:moveTo>
                  <a:lnTo>
                    <a:pt x="1421" y="8"/>
                  </a:lnTo>
                  <a:lnTo>
                    <a:pt x="1421" y="0"/>
                  </a:lnTo>
                  <a:lnTo>
                    <a:pt x="1391" y="0"/>
                  </a:lnTo>
                  <a:lnTo>
                    <a:pt x="1391" y="8"/>
                  </a:lnTo>
                  <a:close/>
                  <a:moveTo>
                    <a:pt x="1147" y="8"/>
                  </a:moveTo>
                  <a:lnTo>
                    <a:pt x="1177" y="8"/>
                  </a:lnTo>
                  <a:lnTo>
                    <a:pt x="1177" y="0"/>
                  </a:lnTo>
                  <a:lnTo>
                    <a:pt x="1147" y="0"/>
                  </a:lnTo>
                  <a:lnTo>
                    <a:pt x="1147" y="8"/>
                  </a:lnTo>
                  <a:close/>
                  <a:moveTo>
                    <a:pt x="107" y="8"/>
                  </a:moveTo>
                  <a:lnTo>
                    <a:pt x="137" y="8"/>
                  </a:lnTo>
                  <a:lnTo>
                    <a:pt x="137" y="0"/>
                  </a:lnTo>
                  <a:lnTo>
                    <a:pt x="107" y="0"/>
                  </a:lnTo>
                  <a:lnTo>
                    <a:pt x="107" y="8"/>
                  </a:lnTo>
                  <a:close/>
                  <a:moveTo>
                    <a:pt x="168" y="8"/>
                  </a:moveTo>
                  <a:lnTo>
                    <a:pt x="198" y="8"/>
                  </a:lnTo>
                  <a:lnTo>
                    <a:pt x="198" y="0"/>
                  </a:lnTo>
                  <a:lnTo>
                    <a:pt x="168" y="0"/>
                  </a:lnTo>
                  <a:lnTo>
                    <a:pt x="168" y="8"/>
                  </a:lnTo>
                  <a:close/>
                  <a:moveTo>
                    <a:pt x="290" y="8"/>
                  </a:moveTo>
                  <a:lnTo>
                    <a:pt x="320" y="8"/>
                  </a:lnTo>
                  <a:lnTo>
                    <a:pt x="320" y="0"/>
                  </a:lnTo>
                  <a:lnTo>
                    <a:pt x="290" y="0"/>
                  </a:lnTo>
                  <a:lnTo>
                    <a:pt x="290" y="8"/>
                  </a:lnTo>
                  <a:close/>
                  <a:moveTo>
                    <a:pt x="45" y="8"/>
                  </a:moveTo>
                  <a:lnTo>
                    <a:pt x="77" y="8"/>
                  </a:lnTo>
                  <a:lnTo>
                    <a:pt x="77" y="0"/>
                  </a:lnTo>
                  <a:lnTo>
                    <a:pt x="45" y="0"/>
                  </a:lnTo>
                  <a:lnTo>
                    <a:pt x="45" y="8"/>
                  </a:lnTo>
                  <a:close/>
                  <a:moveTo>
                    <a:pt x="352" y="8"/>
                  </a:moveTo>
                  <a:lnTo>
                    <a:pt x="382" y="8"/>
                  </a:lnTo>
                  <a:lnTo>
                    <a:pt x="382" y="0"/>
                  </a:lnTo>
                  <a:lnTo>
                    <a:pt x="352" y="0"/>
                  </a:lnTo>
                  <a:lnTo>
                    <a:pt x="352" y="8"/>
                  </a:lnTo>
                  <a:close/>
                  <a:moveTo>
                    <a:pt x="780" y="8"/>
                  </a:moveTo>
                  <a:lnTo>
                    <a:pt x="810" y="8"/>
                  </a:lnTo>
                  <a:lnTo>
                    <a:pt x="810" y="0"/>
                  </a:lnTo>
                  <a:lnTo>
                    <a:pt x="780" y="0"/>
                  </a:lnTo>
                  <a:lnTo>
                    <a:pt x="780" y="8"/>
                  </a:lnTo>
                  <a:close/>
                  <a:moveTo>
                    <a:pt x="0" y="8"/>
                  </a:moveTo>
                  <a:lnTo>
                    <a:pt x="15" y="8"/>
                  </a:lnTo>
                  <a:lnTo>
                    <a:pt x="15" y="0"/>
                  </a:lnTo>
                  <a:lnTo>
                    <a:pt x="0" y="0"/>
                  </a:lnTo>
                  <a:lnTo>
                    <a:pt x="0" y="8"/>
                  </a:lnTo>
                  <a:close/>
                  <a:moveTo>
                    <a:pt x="658" y="8"/>
                  </a:moveTo>
                  <a:lnTo>
                    <a:pt x="688" y="8"/>
                  </a:lnTo>
                  <a:lnTo>
                    <a:pt x="688" y="0"/>
                  </a:lnTo>
                  <a:lnTo>
                    <a:pt x="658" y="0"/>
                  </a:lnTo>
                  <a:lnTo>
                    <a:pt x="658" y="8"/>
                  </a:lnTo>
                  <a:close/>
                  <a:moveTo>
                    <a:pt x="596" y="8"/>
                  </a:moveTo>
                  <a:lnTo>
                    <a:pt x="626" y="8"/>
                  </a:lnTo>
                  <a:lnTo>
                    <a:pt x="626" y="0"/>
                  </a:lnTo>
                  <a:lnTo>
                    <a:pt x="596" y="0"/>
                  </a:lnTo>
                  <a:lnTo>
                    <a:pt x="596" y="8"/>
                  </a:lnTo>
                  <a:close/>
                  <a:moveTo>
                    <a:pt x="718" y="8"/>
                  </a:moveTo>
                  <a:lnTo>
                    <a:pt x="750" y="8"/>
                  </a:lnTo>
                  <a:lnTo>
                    <a:pt x="750" y="0"/>
                  </a:lnTo>
                  <a:lnTo>
                    <a:pt x="718" y="0"/>
                  </a:lnTo>
                  <a:lnTo>
                    <a:pt x="718" y="8"/>
                  </a:lnTo>
                  <a:close/>
                  <a:moveTo>
                    <a:pt x="412" y="8"/>
                  </a:moveTo>
                  <a:lnTo>
                    <a:pt x="442" y="8"/>
                  </a:lnTo>
                  <a:lnTo>
                    <a:pt x="442" y="0"/>
                  </a:lnTo>
                  <a:lnTo>
                    <a:pt x="412" y="0"/>
                  </a:lnTo>
                  <a:lnTo>
                    <a:pt x="412" y="8"/>
                  </a:lnTo>
                  <a:close/>
                  <a:moveTo>
                    <a:pt x="534" y="8"/>
                  </a:moveTo>
                  <a:lnTo>
                    <a:pt x="566" y="8"/>
                  </a:lnTo>
                  <a:lnTo>
                    <a:pt x="566" y="0"/>
                  </a:lnTo>
                  <a:lnTo>
                    <a:pt x="534" y="0"/>
                  </a:lnTo>
                  <a:lnTo>
                    <a:pt x="534" y="8"/>
                  </a:lnTo>
                  <a:close/>
                  <a:moveTo>
                    <a:pt x="474" y="8"/>
                  </a:moveTo>
                  <a:lnTo>
                    <a:pt x="504" y="8"/>
                  </a:lnTo>
                  <a:lnTo>
                    <a:pt x="504" y="0"/>
                  </a:lnTo>
                  <a:lnTo>
                    <a:pt x="474" y="0"/>
                  </a:lnTo>
                  <a:lnTo>
                    <a:pt x="474" y="8"/>
                  </a:lnTo>
                  <a:close/>
                  <a:moveTo>
                    <a:pt x="228" y="8"/>
                  </a:moveTo>
                  <a:lnTo>
                    <a:pt x="260" y="8"/>
                  </a:lnTo>
                  <a:lnTo>
                    <a:pt x="260" y="0"/>
                  </a:lnTo>
                  <a:lnTo>
                    <a:pt x="228" y="0"/>
                  </a:lnTo>
                  <a:lnTo>
                    <a:pt x="228" y="8"/>
                  </a:lnTo>
                  <a:close/>
                  <a:moveTo>
                    <a:pt x="2921" y="8"/>
                  </a:moveTo>
                  <a:lnTo>
                    <a:pt x="2951" y="8"/>
                  </a:lnTo>
                  <a:lnTo>
                    <a:pt x="2951" y="0"/>
                  </a:lnTo>
                  <a:lnTo>
                    <a:pt x="2921" y="0"/>
                  </a:lnTo>
                  <a:lnTo>
                    <a:pt x="2921" y="8"/>
                  </a:lnTo>
                  <a:close/>
                  <a:moveTo>
                    <a:pt x="1697" y="8"/>
                  </a:moveTo>
                  <a:lnTo>
                    <a:pt x="1729" y="8"/>
                  </a:lnTo>
                  <a:lnTo>
                    <a:pt x="1729" y="0"/>
                  </a:lnTo>
                  <a:lnTo>
                    <a:pt x="1697" y="0"/>
                  </a:lnTo>
                  <a:lnTo>
                    <a:pt x="1697" y="8"/>
                  </a:lnTo>
                  <a:close/>
                  <a:moveTo>
                    <a:pt x="2737" y="8"/>
                  </a:moveTo>
                  <a:lnTo>
                    <a:pt x="2767" y="8"/>
                  </a:lnTo>
                  <a:lnTo>
                    <a:pt x="2767" y="0"/>
                  </a:lnTo>
                  <a:lnTo>
                    <a:pt x="2737" y="0"/>
                  </a:lnTo>
                  <a:lnTo>
                    <a:pt x="2737" y="8"/>
                  </a:lnTo>
                  <a:close/>
                  <a:moveTo>
                    <a:pt x="2554" y="8"/>
                  </a:moveTo>
                  <a:lnTo>
                    <a:pt x="2584" y="8"/>
                  </a:lnTo>
                  <a:lnTo>
                    <a:pt x="2584" y="0"/>
                  </a:lnTo>
                  <a:lnTo>
                    <a:pt x="2554" y="0"/>
                  </a:lnTo>
                  <a:lnTo>
                    <a:pt x="2554" y="8"/>
                  </a:lnTo>
                  <a:close/>
                  <a:moveTo>
                    <a:pt x="2615" y="8"/>
                  </a:moveTo>
                  <a:lnTo>
                    <a:pt x="2645" y="8"/>
                  </a:lnTo>
                  <a:lnTo>
                    <a:pt x="2645" y="0"/>
                  </a:lnTo>
                  <a:lnTo>
                    <a:pt x="2615" y="0"/>
                  </a:lnTo>
                  <a:lnTo>
                    <a:pt x="2615" y="8"/>
                  </a:lnTo>
                  <a:close/>
                  <a:moveTo>
                    <a:pt x="2675" y="8"/>
                  </a:moveTo>
                  <a:lnTo>
                    <a:pt x="2707" y="8"/>
                  </a:lnTo>
                  <a:lnTo>
                    <a:pt x="2707" y="0"/>
                  </a:lnTo>
                  <a:lnTo>
                    <a:pt x="2675" y="0"/>
                  </a:lnTo>
                  <a:lnTo>
                    <a:pt x="2675" y="8"/>
                  </a:lnTo>
                  <a:close/>
                  <a:moveTo>
                    <a:pt x="2797" y="8"/>
                  </a:moveTo>
                  <a:lnTo>
                    <a:pt x="2829" y="8"/>
                  </a:lnTo>
                  <a:lnTo>
                    <a:pt x="2829" y="0"/>
                  </a:lnTo>
                  <a:lnTo>
                    <a:pt x="2797" y="0"/>
                  </a:lnTo>
                  <a:lnTo>
                    <a:pt x="2797" y="8"/>
                  </a:lnTo>
                  <a:close/>
                  <a:moveTo>
                    <a:pt x="2981" y="8"/>
                  </a:moveTo>
                  <a:lnTo>
                    <a:pt x="3013" y="8"/>
                  </a:lnTo>
                  <a:lnTo>
                    <a:pt x="3013" y="0"/>
                  </a:lnTo>
                  <a:lnTo>
                    <a:pt x="2981" y="0"/>
                  </a:lnTo>
                  <a:lnTo>
                    <a:pt x="2981" y="8"/>
                  </a:lnTo>
                  <a:close/>
                  <a:moveTo>
                    <a:pt x="3165" y="8"/>
                  </a:moveTo>
                  <a:lnTo>
                    <a:pt x="3197" y="8"/>
                  </a:lnTo>
                  <a:lnTo>
                    <a:pt x="3197" y="0"/>
                  </a:lnTo>
                  <a:lnTo>
                    <a:pt x="3165" y="0"/>
                  </a:lnTo>
                  <a:lnTo>
                    <a:pt x="3165" y="8"/>
                  </a:lnTo>
                  <a:close/>
                  <a:moveTo>
                    <a:pt x="3287" y="0"/>
                  </a:moveTo>
                  <a:lnTo>
                    <a:pt x="3287" y="8"/>
                  </a:lnTo>
                  <a:lnTo>
                    <a:pt x="3304" y="8"/>
                  </a:lnTo>
                  <a:lnTo>
                    <a:pt x="3304" y="0"/>
                  </a:lnTo>
                  <a:lnTo>
                    <a:pt x="3287" y="0"/>
                  </a:lnTo>
                  <a:close/>
                  <a:moveTo>
                    <a:pt x="3227" y="8"/>
                  </a:moveTo>
                  <a:lnTo>
                    <a:pt x="3257" y="8"/>
                  </a:lnTo>
                  <a:lnTo>
                    <a:pt x="3257" y="0"/>
                  </a:lnTo>
                  <a:lnTo>
                    <a:pt x="3227" y="0"/>
                  </a:lnTo>
                  <a:lnTo>
                    <a:pt x="3227" y="8"/>
                  </a:lnTo>
                  <a:close/>
                  <a:moveTo>
                    <a:pt x="3043" y="8"/>
                  </a:moveTo>
                  <a:lnTo>
                    <a:pt x="3073" y="8"/>
                  </a:lnTo>
                  <a:lnTo>
                    <a:pt x="3073" y="0"/>
                  </a:lnTo>
                  <a:lnTo>
                    <a:pt x="3043" y="0"/>
                  </a:lnTo>
                  <a:lnTo>
                    <a:pt x="3043" y="8"/>
                  </a:lnTo>
                  <a:close/>
                  <a:moveTo>
                    <a:pt x="3105" y="8"/>
                  </a:moveTo>
                  <a:lnTo>
                    <a:pt x="3135" y="8"/>
                  </a:lnTo>
                  <a:lnTo>
                    <a:pt x="3135" y="0"/>
                  </a:lnTo>
                  <a:lnTo>
                    <a:pt x="3105" y="0"/>
                  </a:lnTo>
                  <a:lnTo>
                    <a:pt x="3105" y="8"/>
                  </a:lnTo>
                  <a:close/>
                  <a:moveTo>
                    <a:pt x="2859" y="8"/>
                  </a:moveTo>
                  <a:lnTo>
                    <a:pt x="2889" y="8"/>
                  </a:lnTo>
                  <a:lnTo>
                    <a:pt x="2889" y="0"/>
                  </a:lnTo>
                  <a:lnTo>
                    <a:pt x="2859" y="0"/>
                  </a:lnTo>
                  <a:lnTo>
                    <a:pt x="2859" y="8"/>
                  </a:lnTo>
                  <a:close/>
                  <a:moveTo>
                    <a:pt x="1942" y="8"/>
                  </a:moveTo>
                  <a:lnTo>
                    <a:pt x="1972" y="8"/>
                  </a:lnTo>
                  <a:lnTo>
                    <a:pt x="1972" y="0"/>
                  </a:lnTo>
                  <a:lnTo>
                    <a:pt x="1942" y="0"/>
                  </a:lnTo>
                  <a:lnTo>
                    <a:pt x="1942" y="8"/>
                  </a:lnTo>
                  <a:close/>
                  <a:moveTo>
                    <a:pt x="1880" y="8"/>
                  </a:moveTo>
                  <a:lnTo>
                    <a:pt x="1910" y="8"/>
                  </a:lnTo>
                  <a:lnTo>
                    <a:pt x="1910" y="0"/>
                  </a:lnTo>
                  <a:lnTo>
                    <a:pt x="1880" y="0"/>
                  </a:lnTo>
                  <a:lnTo>
                    <a:pt x="1880" y="8"/>
                  </a:lnTo>
                  <a:close/>
                  <a:moveTo>
                    <a:pt x="2002" y="8"/>
                  </a:moveTo>
                  <a:lnTo>
                    <a:pt x="2034" y="8"/>
                  </a:lnTo>
                  <a:lnTo>
                    <a:pt x="2034" y="0"/>
                  </a:lnTo>
                  <a:lnTo>
                    <a:pt x="2002" y="0"/>
                  </a:lnTo>
                  <a:lnTo>
                    <a:pt x="2002" y="8"/>
                  </a:lnTo>
                  <a:close/>
                  <a:moveTo>
                    <a:pt x="1759" y="8"/>
                  </a:moveTo>
                  <a:lnTo>
                    <a:pt x="1789" y="8"/>
                  </a:lnTo>
                  <a:lnTo>
                    <a:pt x="1789" y="0"/>
                  </a:lnTo>
                  <a:lnTo>
                    <a:pt x="1759" y="0"/>
                  </a:lnTo>
                  <a:lnTo>
                    <a:pt x="1759" y="8"/>
                  </a:lnTo>
                  <a:close/>
                  <a:moveTo>
                    <a:pt x="2064" y="8"/>
                  </a:moveTo>
                  <a:lnTo>
                    <a:pt x="2094" y="8"/>
                  </a:lnTo>
                  <a:lnTo>
                    <a:pt x="2094" y="0"/>
                  </a:lnTo>
                  <a:lnTo>
                    <a:pt x="2064" y="0"/>
                  </a:lnTo>
                  <a:lnTo>
                    <a:pt x="2064" y="8"/>
                  </a:lnTo>
                  <a:close/>
                  <a:moveTo>
                    <a:pt x="1819" y="8"/>
                  </a:moveTo>
                  <a:lnTo>
                    <a:pt x="1850" y="8"/>
                  </a:lnTo>
                  <a:lnTo>
                    <a:pt x="1850" y="0"/>
                  </a:lnTo>
                  <a:lnTo>
                    <a:pt x="1819" y="0"/>
                  </a:lnTo>
                  <a:lnTo>
                    <a:pt x="1819" y="8"/>
                  </a:lnTo>
                  <a:close/>
                  <a:moveTo>
                    <a:pt x="2432" y="8"/>
                  </a:moveTo>
                  <a:lnTo>
                    <a:pt x="2462" y="8"/>
                  </a:lnTo>
                  <a:lnTo>
                    <a:pt x="2462" y="0"/>
                  </a:lnTo>
                  <a:lnTo>
                    <a:pt x="2432" y="0"/>
                  </a:lnTo>
                  <a:lnTo>
                    <a:pt x="2432" y="8"/>
                  </a:lnTo>
                  <a:close/>
                  <a:moveTo>
                    <a:pt x="2308" y="8"/>
                  </a:moveTo>
                  <a:lnTo>
                    <a:pt x="2340" y="8"/>
                  </a:lnTo>
                  <a:lnTo>
                    <a:pt x="2340" y="0"/>
                  </a:lnTo>
                  <a:lnTo>
                    <a:pt x="2308" y="0"/>
                  </a:lnTo>
                  <a:lnTo>
                    <a:pt x="2308" y="8"/>
                  </a:lnTo>
                  <a:close/>
                  <a:moveTo>
                    <a:pt x="2370" y="8"/>
                  </a:moveTo>
                  <a:lnTo>
                    <a:pt x="2400" y="8"/>
                  </a:lnTo>
                  <a:lnTo>
                    <a:pt x="2400" y="0"/>
                  </a:lnTo>
                  <a:lnTo>
                    <a:pt x="2370" y="0"/>
                  </a:lnTo>
                  <a:lnTo>
                    <a:pt x="2370" y="8"/>
                  </a:lnTo>
                  <a:close/>
                  <a:moveTo>
                    <a:pt x="2492" y="8"/>
                  </a:moveTo>
                  <a:lnTo>
                    <a:pt x="2524" y="8"/>
                  </a:lnTo>
                  <a:lnTo>
                    <a:pt x="2524" y="0"/>
                  </a:lnTo>
                  <a:lnTo>
                    <a:pt x="2492" y="0"/>
                  </a:lnTo>
                  <a:lnTo>
                    <a:pt x="2492" y="8"/>
                  </a:lnTo>
                  <a:close/>
                  <a:moveTo>
                    <a:pt x="2186" y="8"/>
                  </a:moveTo>
                  <a:lnTo>
                    <a:pt x="2218" y="8"/>
                  </a:lnTo>
                  <a:lnTo>
                    <a:pt x="2218" y="0"/>
                  </a:lnTo>
                  <a:lnTo>
                    <a:pt x="2186" y="0"/>
                  </a:lnTo>
                  <a:lnTo>
                    <a:pt x="2186" y="8"/>
                  </a:lnTo>
                  <a:close/>
                  <a:moveTo>
                    <a:pt x="2126" y="8"/>
                  </a:moveTo>
                  <a:lnTo>
                    <a:pt x="2156" y="8"/>
                  </a:lnTo>
                  <a:lnTo>
                    <a:pt x="2156" y="0"/>
                  </a:lnTo>
                  <a:lnTo>
                    <a:pt x="2126" y="0"/>
                  </a:lnTo>
                  <a:lnTo>
                    <a:pt x="2126" y="8"/>
                  </a:lnTo>
                  <a:close/>
                  <a:moveTo>
                    <a:pt x="2248" y="8"/>
                  </a:moveTo>
                  <a:lnTo>
                    <a:pt x="2278" y="8"/>
                  </a:lnTo>
                  <a:lnTo>
                    <a:pt x="2278" y="0"/>
                  </a:lnTo>
                  <a:lnTo>
                    <a:pt x="2248" y="0"/>
                  </a:lnTo>
                  <a:lnTo>
                    <a:pt x="2248" y="8"/>
                  </a:lnTo>
                  <a:close/>
                </a:path>
              </a:pathLst>
            </a:custGeom>
            <a:solidFill>
              <a:srgbClr val="9191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646112" y="2386012"/>
            <a:ext cx="5570539" cy="211138"/>
            <a:chOff x="646112" y="2386012"/>
            <a:chExt cx="5570539" cy="211138"/>
          </a:xfrm>
        </p:grpSpPr>
        <p:sp>
          <p:nvSpPr>
            <p:cNvPr id="27" name="Freeform 246"/>
            <p:cNvSpPr>
              <a:spLocks noEditPoints="1"/>
            </p:cNvSpPr>
            <p:nvPr/>
          </p:nvSpPr>
          <p:spPr bwMode="auto">
            <a:xfrm>
              <a:off x="858837" y="2481262"/>
              <a:ext cx="5245100" cy="12700"/>
            </a:xfrm>
            <a:custGeom>
              <a:avLst/>
              <a:gdLst>
                <a:gd name="T0" fmla="*/ 1207 w 3304"/>
                <a:gd name="T1" fmla="*/ 8 h 8"/>
                <a:gd name="T2" fmla="*/ 842 w 3304"/>
                <a:gd name="T3" fmla="*/ 8 h 8"/>
                <a:gd name="T4" fmla="*/ 1085 w 3304"/>
                <a:gd name="T5" fmla="*/ 8 h 8"/>
                <a:gd name="T6" fmla="*/ 1023 w 3304"/>
                <a:gd name="T7" fmla="*/ 8 h 8"/>
                <a:gd name="T8" fmla="*/ 902 w 3304"/>
                <a:gd name="T9" fmla="*/ 8 h 8"/>
                <a:gd name="T10" fmla="*/ 963 w 3304"/>
                <a:gd name="T11" fmla="*/ 8 h 8"/>
                <a:gd name="T12" fmla="*/ 1147 w 3304"/>
                <a:gd name="T13" fmla="*/ 8 h 8"/>
                <a:gd name="T14" fmla="*/ 1269 w 3304"/>
                <a:gd name="T15" fmla="*/ 8 h 8"/>
                <a:gd name="T16" fmla="*/ 1513 w 3304"/>
                <a:gd name="T17" fmla="*/ 8 h 8"/>
                <a:gd name="T18" fmla="*/ 1575 w 3304"/>
                <a:gd name="T19" fmla="*/ 8 h 8"/>
                <a:gd name="T20" fmla="*/ 1453 w 3304"/>
                <a:gd name="T21" fmla="*/ 8 h 8"/>
                <a:gd name="T22" fmla="*/ 1391 w 3304"/>
                <a:gd name="T23" fmla="*/ 8 h 8"/>
                <a:gd name="T24" fmla="*/ 1331 w 3304"/>
                <a:gd name="T25" fmla="*/ 8 h 8"/>
                <a:gd name="T26" fmla="*/ 1637 w 3304"/>
                <a:gd name="T27" fmla="*/ 8 h 8"/>
                <a:gd name="T28" fmla="*/ 168 w 3304"/>
                <a:gd name="T29" fmla="*/ 8 h 8"/>
                <a:gd name="T30" fmla="*/ 228 w 3304"/>
                <a:gd name="T31" fmla="*/ 8 h 8"/>
                <a:gd name="T32" fmla="*/ 107 w 3304"/>
                <a:gd name="T33" fmla="*/ 8 h 8"/>
                <a:gd name="T34" fmla="*/ 780 w 3304"/>
                <a:gd name="T35" fmla="*/ 8 h 8"/>
                <a:gd name="T36" fmla="*/ 290 w 3304"/>
                <a:gd name="T37" fmla="*/ 8 h 8"/>
                <a:gd name="T38" fmla="*/ 45 w 3304"/>
                <a:gd name="T39" fmla="*/ 8 h 8"/>
                <a:gd name="T40" fmla="*/ 0 w 3304"/>
                <a:gd name="T41" fmla="*/ 8 h 8"/>
                <a:gd name="T42" fmla="*/ 596 w 3304"/>
                <a:gd name="T43" fmla="*/ 8 h 8"/>
                <a:gd name="T44" fmla="*/ 658 w 3304"/>
                <a:gd name="T45" fmla="*/ 8 h 8"/>
                <a:gd name="T46" fmla="*/ 352 w 3304"/>
                <a:gd name="T47" fmla="*/ 8 h 8"/>
                <a:gd name="T48" fmla="*/ 718 w 3304"/>
                <a:gd name="T49" fmla="*/ 8 h 8"/>
                <a:gd name="T50" fmla="*/ 474 w 3304"/>
                <a:gd name="T51" fmla="*/ 8 h 8"/>
                <a:gd name="T52" fmla="*/ 534 w 3304"/>
                <a:gd name="T53" fmla="*/ 8 h 8"/>
                <a:gd name="T54" fmla="*/ 412 w 3304"/>
                <a:gd name="T55" fmla="*/ 8 h 8"/>
                <a:gd name="T56" fmla="*/ 2737 w 3304"/>
                <a:gd name="T57" fmla="*/ 8 h 8"/>
                <a:gd name="T58" fmla="*/ 2554 w 3304"/>
                <a:gd name="T59" fmla="*/ 8 h 8"/>
                <a:gd name="T60" fmla="*/ 2859 w 3304"/>
                <a:gd name="T61" fmla="*/ 8 h 8"/>
                <a:gd name="T62" fmla="*/ 2615 w 3304"/>
                <a:gd name="T63" fmla="*/ 8 h 8"/>
                <a:gd name="T64" fmla="*/ 2675 w 3304"/>
                <a:gd name="T65" fmla="*/ 8 h 8"/>
                <a:gd name="T66" fmla="*/ 2921 w 3304"/>
                <a:gd name="T67" fmla="*/ 8 h 8"/>
                <a:gd name="T68" fmla="*/ 2797 w 3304"/>
                <a:gd name="T69" fmla="*/ 8 h 8"/>
                <a:gd name="T70" fmla="*/ 2981 w 3304"/>
                <a:gd name="T71" fmla="*/ 8 h 8"/>
                <a:gd name="T72" fmla="*/ 3227 w 3304"/>
                <a:gd name="T73" fmla="*/ 8 h 8"/>
                <a:gd name="T74" fmla="*/ 3287 w 3304"/>
                <a:gd name="T75" fmla="*/ 0 h 8"/>
                <a:gd name="T76" fmla="*/ 3165 w 3304"/>
                <a:gd name="T77" fmla="*/ 8 h 8"/>
                <a:gd name="T78" fmla="*/ 3105 w 3304"/>
                <a:gd name="T79" fmla="*/ 8 h 8"/>
                <a:gd name="T80" fmla="*/ 3043 w 3304"/>
                <a:gd name="T81" fmla="*/ 8 h 8"/>
                <a:gd name="T82" fmla="*/ 1819 w 3304"/>
                <a:gd name="T83" fmla="*/ 8 h 8"/>
                <a:gd name="T84" fmla="*/ 2064 w 3304"/>
                <a:gd name="T85" fmla="*/ 8 h 8"/>
                <a:gd name="T86" fmla="*/ 2002 w 3304"/>
                <a:gd name="T87" fmla="*/ 8 h 8"/>
                <a:gd name="T88" fmla="*/ 1880 w 3304"/>
                <a:gd name="T89" fmla="*/ 8 h 8"/>
                <a:gd name="T90" fmla="*/ 1942 w 3304"/>
                <a:gd name="T91" fmla="*/ 8 h 8"/>
                <a:gd name="T92" fmla="*/ 1697 w 3304"/>
                <a:gd name="T93" fmla="*/ 8 h 8"/>
                <a:gd name="T94" fmla="*/ 1759 w 3304"/>
                <a:gd name="T95" fmla="*/ 8 h 8"/>
                <a:gd name="T96" fmla="*/ 2126 w 3304"/>
                <a:gd name="T97" fmla="*/ 8 h 8"/>
                <a:gd name="T98" fmla="*/ 2370 w 3304"/>
                <a:gd name="T99" fmla="*/ 8 h 8"/>
                <a:gd name="T100" fmla="*/ 2308 w 3304"/>
                <a:gd name="T101" fmla="*/ 8 h 8"/>
                <a:gd name="T102" fmla="*/ 2432 w 3304"/>
                <a:gd name="T103" fmla="*/ 8 h 8"/>
                <a:gd name="T104" fmla="*/ 2186 w 3304"/>
                <a:gd name="T105" fmla="*/ 8 h 8"/>
                <a:gd name="T106" fmla="*/ 2248 w 3304"/>
                <a:gd name="T107" fmla="*/ 8 h 8"/>
                <a:gd name="T108" fmla="*/ 2492 w 3304"/>
                <a:gd name="T109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3304" h="8">
                  <a:moveTo>
                    <a:pt x="1207" y="8"/>
                  </a:moveTo>
                  <a:lnTo>
                    <a:pt x="1239" y="8"/>
                  </a:lnTo>
                  <a:lnTo>
                    <a:pt x="1239" y="0"/>
                  </a:lnTo>
                  <a:lnTo>
                    <a:pt x="1207" y="0"/>
                  </a:lnTo>
                  <a:lnTo>
                    <a:pt x="1207" y="8"/>
                  </a:lnTo>
                  <a:close/>
                  <a:moveTo>
                    <a:pt x="842" y="8"/>
                  </a:moveTo>
                  <a:lnTo>
                    <a:pt x="872" y="8"/>
                  </a:lnTo>
                  <a:lnTo>
                    <a:pt x="872" y="0"/>
                  </a:lnTo>
                  <a:lnTo>
                    <a:pt x="842" y="0"/>
                  </a:lnTo>
                  <a:lnTo>
                    <a:pt x="842" y="8"/>
                  </a:lnTo>
                  <a:close/>
                  <a:moveTo>
                    <a:pt x="1085" y="8"/>
                  </a:moveTo>
                  <a:lnTo>
                    <a:pt x="1115" y="8"/>
                  </a:lnTo>
                  <a:lnTo>
                    <a:pt x="1115" y="0"/>
                  </a:lnTo>
                  <a:lnTo>
                    <a:pt x="1085" y="0"/>
                  </a:lnTo>
                  <a:lnTo>
                    <a:pt x="1085" y="8"/>
                  </a:lnTo>
                  <a:close/>
                  <a:moveTo>
                    <a:pt x="1023" y="8"/>
                  </a:moveTo>
                  <a:lnTo>
                    <a:pt x="1055" y="8"/>
                  </a:lnTo>
                  <a:lnTo>
                    <a:pt x="1055" y="0"/>
                  </a:lnTo>
                  <a:lnTo>
                    <a:pt x="1023" y="0"/>
                  </a:lnTo>
                  <a:lnTo>
                    <a:pt x="1023" y="8"/>
                  </a:lnTo>
                  <a:close/>
                  <a:moveTo>
                    <a:pt x="902" y="8"/>
                  </a:moveTo>
                  <a:lnTo>
                    <a:pt x="932" y="8"/>
                  </a:lnTo>
                  <a:lnTo>
                    <a:pt x="932" y="0"/>
                  </a:lnTo>
                  <a:lnTo>
                    <a:pt x="902" y="0"/>
                  </a:lnTo>
                  <a:lnTo>
                    <a:pt x="902" y="8"/>
                  </a:lnTo>
                  <a:close/>
                  <a:moveTo>
                    <a:pt x="963" y="8"/>
                  </a:moveTo>
                  <a:lnTo>
                    <a:pt x="993" y="8"/>
                  </a:lnTo>
                  <a:lnTo>
                    <a:pt x="993" y="0"/>
                  </a:lnTo>
                  <a:lnTo>
                    <a:pt x="963" y="0"/>
                  </a:lnTo>
                  <a:lnTo>
                    <a:pt x="963" y="8"/>
                  </a:lnTo>
                  <a:close/>
                  <a:moveTo>
                    <a:pt x="1147" y="8"/>
                  </a:moveTo>
                  <a:lnTo>
                    <a:pt x="1177" y="8"/>
                  </a:lnTo>
                  <a:lnTo>
                    <a:pt x="1177" y="0"/>
                  </a:lnTo>
                  <a:lnTo>
                    <a:pt x="1147" y="0"/>
                  </a:lnTo>
                  <a:lnTo>
                    <a:pt x="1147" y="8"/>
                  </a:lnTo>
                  <a:close/>
                  <a:moveTo>
                    <a:pt x="1269" y="8"/>
                  </a:moveTo>
                  <a:lnTo>
                    <a:pt x="1299" y="8"/>
                  </a:lnTo>
                  <a:lnTo>
                    <a:pt x="1299" y="0"/>
                  </a:lnTo>
                  <a:lnTo>
                    <a:pt x="1269" y="0"/>
                  </a:lnTo>
                  <a:lnTo>
                    <a:pt x="1269" y="8"/>
                  </a:lnTo>
                  <a:close/>
                  <a:moveTo>
                    <a:pt x="1513" y="8"/>
                  </a:moveTo>
                  <a:lnTo>
                    <a:pt x="1545" y="8"/>
                  </a:lnTo>
                  <a:lnTo>
                    <a:pt x="1545" y="0"/>
                  </a:lnTo>
                  <a:lnTo>
                    <a:pt x="1513" y="0"/>
                  </a:lnTo>
                  <a:lnTo>
                    <a:pt x="1513" y="8"/>
                  </a:lnTo>
                  <a:close/>
                  <a:moveTo>
                    <a:pt x="1575" y="8"/>
                  </a:moveTo>
                  <a:lnTo>
                    <a:pt x="1605" y="8"/>
                  </a:lnTo>
                  <a:lnTo>
                    <a:pt x="1605" y="0"/>
                  </a:lnTo>
                  <a:lnTo>
                    <a:pt x="1575" y="0"/>
                  </a:lnTo>
                  <a:lnTo>
                    <a:pt x="1575" y="8"/>
                  </a:lnTo>
                  <a:close/>
                  <a:moveTo>
                    <a:pt x="1453" y="8"/>
                  </a:moveTo>
                  <a:lnTo>
                    <a:pt x="1483" y="8"/>
                  </a:lnTo>
                  <a:lnTo>
                    <a:pt x="1483" y="0"/>
                  </a:lnTo>
                  <a:lnTo>
                    <a:pt x="1453" y="0"/>
                  </a:lnTo>
                  <a:lnTo>
                    <a:pt x="1453" y="8"/>
                  </a:lnTo>
                  <a:close/>
                  <a:moveTo>
                    <a:pt x="1391" y="8"/>
                  </a:moveTo>
                  <a:lnTo>
                    <a:pt x="1421" y="8"/>
                  </a:lnTo>
                  <a:lnTo>
                    <a:pt x="1421" y="0"/>
                  </a:lnTo>
                  <a:lnTo>
                    <a:pt x="1391" y="0"/>
                  </a:lnTo>
                  <a:lnTo>
                    <a:pt x="1391" y="8"/>
                  </a:lnTo>
                  <a:close/>
                  <a:moveTo>
                    <a:pt x="1331" y="8"/>
                  </a:moveTo>
                  <a:lnTo>
                    <a:pt x="1361" y="8"/>
                  </a:lnTo>
                  <a:lnTo>
                    <a:pt x="1361" y="0"/>
                  </a:lnTo>
                  <a:lnTo>
                    <a:pt x="1331" y="0"/>
                  </a:lnTo>
                  <a:lnTo>
                    <a:pt x="1331" y="8"/>
                  </a:lnTo>
                  <a:close/>
                  <a:moveTo>
                    <a:pt x="1637" y="8"/>
                  </a:moveTo>
                  <a:lnTo>
                    <a:pt x="1667" y="8"/>
                  </a:lnTo>
                  <a:lnTo>
                    <a:pt x="1667" y="0"/>
                  </a:lnTo>
                  <a:lnTo>
                    <a:pt x="1637" y="0"/>
                  </a:lnTo>
                  <a:lnTo>
                    <a:pt x="1637" y="8"/>
                  </a:lnTo>
                  <a:close/>
                  <a:moveTo>
                    <a:pt x="168" y="8"/>
                  </a:moveTo>
                  <a:lnTo>
                    <a:pt x="198" y="8"/>
                  </a:lnTo>
                  <a:lnTo>
                    <a:pt x="198" y="0"/>
                  </a:lnTo>
                  <a:lnTo>
                    <a:pt x="168" y="0"/>
                  </a:lnTo>
                  <a:lnTo>
                    <a:pt x="168" y="8"/>
                  </a:lnTo>
                  <a:close/>
                  <a:moveTo>
                    <a:pt x="228" y="8"/>
                  </a:moveTo>
                  <a:lnTo>
                    <a:pt x="260" y="8"/>
                  </a:lnTo>
                  <a:lnTo>
                    <a:pt x="260" y="0"/>
                  </a:lnTo>
                  <a:lnTo>
                    <a:pt x="228" y="0"/>
                  </a:lnTo>
                  <a:lnTo>
                    <a:pt x="228" y="8"/>
                  </a:lnTo>
                  <a:close/>
                  <a:moveTo>
                    <a:pt x="107" y="8"/>
                  </a:moveTo>
                  <a:lnTo>
                    <a:pt x="137" y="8"/>
                  </a:lnTo>
                  <a:lnTo>
                    <a:pt x="137" y="0"/>
                  </a:lnTo>
                  <a:lnTo>
                    <a:pt x="107" y="0"/>
                  </a:lnTo>
                  <a:lnTo>
                    <a:pt x="107" y="8"/>
                  </a:lnTo>
                  <a:close/>
                  <a:moveTo>
                    <a:pt x="780" y="8"/>
                  </a:moveTo>
                  <a:lnTo>
                    <a:pt x="810" y="8"/>
                  </a:lnTo>
                  <a:lnTo>
                    <a:pt x="810" y="0"/>
                  </a:lnTo>
                  <a:lnTo>
                    <a:pt x="780" y="0"/>
                  </a:lnTo>
                  <a:lnTo>
                    <a:pt x="780" y="8"/>
                  </a:lnTo>
                  <a:close/>
                  <a:moveTo>
                    <a:pt x="290" y="8"/>
                  </a:moveTo>
                  <a:lnTo>
                    <a:pt x="320" y="8"/>
                  </a:lnTo>
                  <a:lnTo>
                    <a:pt x="320" y="0"/>
                  </a:lnTo>
                  <a:lnTo>
                    <a:pt x="290" y="0"/>
                  </a:lnTo>
                  <a:lnTo>
                    <a:pt x="290" y="8"/>
                  </a:lnTo>
                  <a:close/>
                  <a:moveTo>
                    <a:pt x="45" y="8"/>
                  </a:moveTo>
                  <a:lnTo>
                    <a:pt x="77" y="8"/>
                  </a:lnTo>
                  <a:lnTo>
                    <a:pt x="77" y="0"/>
                  </a:lnTo>
                  <a:lnTo>
                    <a:pt x="45" y="0"/>
                  </a:lnTo>
                  <a:lnTo>
                    <a:pt x="45" y="8"/>
                  </a:lnTo>
                  <a:close/>
                  <a:moveTo>
                    <a:pt x="0" y="8"/>
                  </a:moveTo>
                  <a:lnTo>
                    <a:pt x="15" y="8"/>
                  </a:lnTo>
                  <a:lnTo>
                    <a:pt x="15" y="0"/>
                  </a:lnTo>
                  <a:lnTo>
                    <a:pt x="0" y="0"/>
                  </a:lnTo>
                  <a:lnTo>
                    <a:pt x="0" y="8"/>
                  </a:lnTo>
                  <a:close/>
                  <a:moveTo>
                    <a:pt x="596" y="8"/>
                  </a:moveTo>
                  <a:lnTo>
                    <a:pt x="626" y="8"/>
                  </a:lnTo>
                  <a:lnTo>
                    <a:pt x="626" y="0"/>
                  </a:lnTo>
                  <a:lnTo>
                    <a:pt x="596" y="0"/>
                  </a:lnTo>
                  <a:lnTo>
                    <a:pt x="596" y="8"/>
                  </a:lnTo>
                  <a:close/>
                  <a:moveTo>
                    <a:pt x="658" y="8"/>
                  </a:moveTo>
                  <a:lnTo>
                    <a:pt x="688" y="8"/>
                  </a:lnTo>
                  <a:lnTo>
                    <a:pt x="688" y="0"/>
                  </a:lnTo>
                  <a:lnTo>
                    <a:pt x="658" y="0"/>
                  </a:lnTo>
                  <a:lnTo>
                    <a:pt x="658" y="8"/>
                  </a:lnTo>
                  <a:close/>
                  <a:moveTo>
                    <a:pt x="352" y="8"/>
                  </a:moveTo>
                  <a:lnTo>
                    <a:pt x="382" y="8"/>
                  </a:lnTo>
                  <a:lnTo>
                    <a:pt x="382" y="0"/>
                  </a:lnTo>
                  <a:lnTo>
                    <a:pt x="352" y="0"/>
                  </a:lnTo>
                  <a:lnTo>
                    <a:pt x="352" y="8"/>
                  </a:lnTo>
                  <a:close/>
                  <a:moveTo>
                    <a:pt x="718" y="8"/>
                  </a:moveTo>
                  <a:lnTo>
                    <a:pt x="750" y="8"/>
                  </a:lnTo>
                  <a:lnTo>
                    <a:pt x="750" y="0"/>
                  </a:lnTo>
                  <a:lnTo>
                    <a:pt x="718" y="0"/>
                  </a:lnTo>
                  <a:lnTo>
                    <a:pt x="718" y="8"/>
                  </a:lnTo>
                  <a:close/>
                  <a:moveTo>
                    <a:pt x="474" y="8"/>
                  </a:moveTo>
                  <a:lnTo>
                    <a:pt x="504" y="8"/>
                  </a:lnTo>
                  <a:lnTo>
                    <a:pt x="504" y="0"/>
                  </a:lnTo>
                  <a:lnTo>
                    <a:pt x="474" y="0"/>
                  </a:lnTo>
                  <a:lnTo>
                    <a:pt x="474" y="8"/>
                  </a:lnTo>
                  <a:close/>
                  <a:moveTo>
                    <a:pt x="534" y="8"/>
                  </a:moveTo>
                  <a:lnTo>
                    <a:pt x="566" y="8"/>
                  </a:lnTo>
                  <a:lnTo>
                    <a:pt x="566" y="0"/>
                  </a:lnTo>
                  <a:lnTo>
                    <a:pt x="534" y="0"/>
                  </a:lnTo>
                  <a:lnTo>
                    <a:pt x="534" y="8"/>
                  </a:lnTo>
                  <a:close/>
                  <a:moveTo>
                    <a:pt x="412" y="8"/>
                  </a:moveTo>
                  <a:lnTo>
                    <a:pt x="442" y="8"/>
                  </a:lnTo>
                  <a:lnTo>
                    <a:pt x="442" y="0"/>
                  </a:lnTo>
                  <a:lnTo>
                    <a:pt x="412" y="0"/>
                  </a:lnTo>
                  <a:lnTo>
                    <a:pt x="412" y="8"/>
                  </a:lnTo>
                  <a:close/>
                  <a:moveTo>
                    <a:pt x="2737" y="8"/>
                  </a:moveTo>
                  <a:lnTo>
                    <a:pt x="2767" y="8"/>
                  </a:lnTo>
                  <a:lnTo>
                    <a:pt x="2767" y="0"/>
                  </a:lnTo>
                  <a:lnTo>
                    <a:pt x="2737" y="0"/>
                  </a:lnTo>
                  <a:lnTo>
                    <a:pt x="2737" y="8"/>
                  </a:lnTo>
                  <a:close/>
                  <a:moveTo>
                    <a:pt x="2554" y="8"/>
                  </a:moveTo>
                  <a:lnTo>
                    <a:pt x="2584" y="8"/>
                  </a:lnTo>
                  <a:lnTo>
                    <a:pt x="2584" y="0"/>
                  </a:lnTo>
                  <a:lnTo>
                    <a:pt x="2554" y="0"/>
                  </a:lnTo>
                  <a:lnTo>
                    <a:pt x="2554" y="8"/>
                  </a:lnTo>
                  <a:close/>
                  <a:moveTo>
                    <a:pt x="2859" y="8"/>
                  </a:moveTo>
                  <a:lnTo>
                    <a:pt x="2889" y="8"/>
                  </a:lnTo>
                  <a:lnTo>
                    <a:pt x="2889" y="0"/>
                  </a:lnTo>
                  <a:lnTo>
                    <a:pt x="2859" y="0"/>
                  </a:lnTo>
                  <a:lnTo>
                    <a:pt x="2859" y="8"/>
                  </a:lnTo>
                  <a:close/>
                  <a:moveTo>
                    <a:pt x="2615" y="8"/>
                  </a:moveTo>
                  <a:lnTo>
                    <a:pt x="2645" y="8"/>
                  </a:lnTo>
                  <a:lnTo>
                    <a:pt x="2645" y="0"/>
                  </a:lnTo>
                  <a:lnTo>
                    <a:pt x="2615" y="0"/>
                  </a:lnTo>
                  <a:lnTo>
                    <a:pt x="2615" y="8"/>
                  </a:lnTo>
                  <a:close/>
                  <a:moveTo>
                    <a:pt x="2675" y="8"/>
                  </a:moveTo>
                  <a:lnTo>
                    <a:pt x="2707" y="8"/>
                  </a:lnTo>
                  <a:lnTo>
                    <a:pt x="2707" y="0"/>
                  </a:lnTo>
                  <a:lnTo>
                    <a:pt x="2675" y="0"/>
                  </a:lnTo>
                  <a:lnTo>
                    <a:pt x="2675" y="8"/>
                  </a:lnTo>
                  <a:close/>
                  <a:moveTo>
                    <a:pt x="2921" y="8"/>
                  </a:moveTo>
                  <a:lnTo>
                    <a:pt x="2951" y="8"/>
                  </a:lnTo>
                  <a:lnTo>
                    <a:pt x="2951" y="0"/>
                  </a:lnTo>
                  <a:lnTo>
                    <a:pt x="2921" y="0"/>
                  </a:lnTo>
                  <a:lnTo>
                    <a:pt x="2921" y="8"/>
                  </a:lnTo>
                  <a:close/>
                  <a:moveTo>
                    <a:pt x="2797" y="8"/>
                  </a:moveTo>
                  <a:lnTo>
                    <a:pt x="2829" y="8"/>
                  </a:lnTo>
                  <a:lnTo>
                    <a:pt x="2829" y="0"/>
                  </a:lnTo>
                  <a:lnTo>
                    <a:pt x="2797" y="0"/>
                  </a:lnTo>
                  <a:lnTo>
                    <a:pt x="2797" y="8"/>
                  </a:lnTo>
                  <a:close/>
                  <a:moveTo>
                    <a:pt x="2981" y="8"/>
                  </a:moveTo>
                  <a:lnTo>
                    <a:pt x="3013" y="8"/>
                  </a:lnTo>
                  <a:lnTo>
                    <a:pt x="3013" y="0"/>
                  </a:lnTo>
                  <a:lnTo>
                    <a:pt x="2981" y="0"/>
                  </a:lnTo>
                  <a:lnTo>
                    <a:pt x="2981" y="8"/>
                  </a:lnTo>
                  <a:close/>
                  <a:moveTo>
                    <a:pt x="3227" y="8"/>
                  </a:moveTo>
                  <a:lnTo>
                    <a:pt x="3257" y="8"/>
                  </a:lnTo>
                  <a:lnTo>
                    <a:pt x="3257" y="0"/>
                  </a:lnTo>
                  <a:lnTo>
                    <a:pt x="3227" y="0"/>
                  </a:lnTo>
                  <a:lnTo>
                    <a:pt x="3227" y="8"/>
                  </a:lnTo>
                  <a:close/>
                  <a:moveTo>
                    <a:pt x="3287" y="0"/>
                  </a:moveTo>
                  <a:lnTo>
                    <a:pt x="3287" y="8"/>
                  </a:lnTo>
                  <a:lnTo>
                    <a:pt x="3304" y="8"/>
                  </a:lnTo>
                  <a:lnTo>
                    <a:pt x="3304" y="0"/>
                  </a:lnTo>
                  <a:lnTo>
                    <a:pt x="3287" y="0"/>
                  </a:lnTo>
                  <a:close/>
                  <a:moveTo>
                    <a:pt x="3165" y="8"/>
                  </a:moveTo>
                  <a:lnTo>
                    <a:pt x="3197" y="8"/>
                  </a:lnTo>
                  <a:lnTo>
                    <a:pt x="3197" y="0"/>
                  </a:lnTo>
                  <a:lnTo>
                    <a:pt x="3165" y="0"/>
                  </a:lnTo>
                  <a:lnTo>
                    <a:pt x="3165" y="8"/>
                  </a:lnTo>
                  <a:close/>
                  <a:moveTo>
                    <a:pt x="3105" y="8"/>
                  </a:moveTo>
                  <a:lnTo>
                    <a:pt x="3135" y="8"/>
                  </a:lnTo>
                  <a:lnTo>
                    <a:pt x="3135" y="0"/>
                  </a:lnTo>
                  <a:lnTo>
                    <a:pt x="3105" y="0"/>
                  </a:lnTo>
                  <a:lnTo>
                    <a:pt x="3105" y="8"/>
                  </a:lnTo>
                  <a:close/>
                  <a:moveTo>
                    <a:pt x="3043" y="8"/>
                  </a:moveTo>
                  <a:lnTo>
                    <a:pt x="3073" y="8"/>
                  </a:lnTo>
                  <a:lnTo>
                    <a:pt x="3073" y="0"/>
                  </a:lnTo>
                  <a:lnTo>
                    <a:pt x="3043" y="0"/>
                  </a:lnTo>
                  <a:lnTo>
                    <a:pt x="3043" y="8"/>
                  </a:lnTo>
                  <a:close/>
                  <a:moveTo>
                    <a:pt x="1819" y="8"/>
                  </a:moveTo>
                  <a:lnTo>
                    <a:pt x="1850" y="8"/>
                  </a:lnTo>
                  <a:lnTo>
                    <a:pt x="1850" y="0"/>
                  </a:lnTo>
                  <a:lnTo>
                    <a:pt x="1819" y="0"/>
                  </a:lnTo>
                  <a:lnTo>
                    <a:pt x="1819" y="8"/>
                  </a:lnTo>
                  <a:close/>
                  <a:moveTo>
                    <a:pt x="2064" y="8"/>
                  </a:moveTo>
                  <a:lnTo>
                    <a:pt x="2094" y="8"/>
                  </a:lnTo>
                  <a:lnTo>
                    <a:pt x="2094" y="0"/>
                  </a:lnTo>
                  <a:lnTo>
                    <a:pt x="2064" y="0"/>
                  </a:lnTo>
                  <a:lnTo>
                    <a:pt x="2064" y="8"/>
                  </a:lnTo>
                  <a:close/>
                  <a:moveTo>
                    <a:pt x="2002" y="8"/>
                  </a:moveTo>
                  <a:lnTo>
                    <a:pt x="2034" y="8"/>
                  </a:lnTo>
                  <a:lnTo>
                    <a:pt x="2034" y="0"/>
                  </a:lnTo>
                  <a:lnTo>
                    <a:pt x="2002" y="0"/>
                  </a:lnTo>
                  <a:lnTo>
                    <a:pt x="2002" y="8"/>
                  </a:lnTo>
                  <a:close/>
                  <a:moveTo>
                    <a:pt x="1880" y="8"/>
                  </a:moveTo>
                  <a:lnTo>
                    <a:pt x="1910" y="8"/>
                  </a:lnTo>
                  <a:lnTo>
                    <a:pt x="1910" y="0"/>
                  </a:lnTo>
                  <a:lnTo>
                    <a:pt x="1880" y="0"/>
                  </a:lnTo>
                  <a:lnTo>
                    <a:pt x="1880" y="8"/>
                  </a:lnTo>
                  <a:close/>
                  <a:moveTo>
                    <a:pt x="1942" y="8"/>
                  </a:moveTo>
                  <a:lnTo>
                    <a:pt x="1972" y="8"/>
                  </a:lnTo>
                  <a:lnTo>
                    <a:pt x="1972" y="0"/>
                  </a:lnTo>
                  <a:lnTo>
                    <a:pt x="1942" y="0"/>
                  </a:lnTo>
                  <a:lnTo>
                    <a:pt x="1942" y="8"/>
                  </a:lnTo>
                  <a:close/>
                  <a:moveTo>
                    <a:pt x="1697" y="8"/>
                  </a:moveTo>
                  <a:lnTo>
                    <a:pt x="1729" y="8"/>
                  </a:lnTo>
                  <a:lnTo>
                    <a:pt x="1729" y="0"/>
                  </a:lnTo>
                  <a:lnTo>
                    <a:pt x="1697" y="0"/>
                  </a:lnTo>
                  <a:lnTo>
                    <a:pt x="1697" y="8"/>
                  </a:lnTo>
                  <a:close/>
                  <a:moveTo>
                    <a:pt x="1759" y="8"/>
                  </a:moveTo>
                  <a:lnTo>
                    <a:pt x="1789" y="8"/>
                  </a:lnTo>
                  <a:lnTo>
                    <a:pt x="1789" y="0"/>
                  </a:lnTo>
                  <a:lnTo>
                    <a:pt x="1759" y="0"/>
                  </a:lnTo>
                  <a:lnTo>
                    <a:pt x="1759" y="8"/>
                  </a:lnTo>
                  <a:close/>
                  <a:moveTo>
                    <a:pt x="2126" y="8"/>
                  </a:moveTo>
                  <a:lnTo>
                    <a:pt x="2156" y="8"/>
                  </a:lnTo>
                  <a:lnTo>
                    <a:pt x="2156" y="0"/>
                  </a:lnTo>
                  <a:lnTo>
                    <a:pt x="2126" y="0"/>
                  </a:lnTo>
                  <a:lnTo>
                    <a:pt x="2126" y="8"/>
                  </a:lnTo>
                  <a:close/>
                  <a:moveTo>
                    <a:pt x="2370" y="8"/>
                  </a:moveTo>
                  <a:lnTo>
                    <a:pt x="2400" y="8"/>
                  </a:lnTo>
                  <a:lnTo>
                    <a:pt x="2400" y="0"/>
                  </a:lnTo>
                  <a:lnTo>
                    <a:pt x="2370" y="0"/>
                  </a:lnTo>
                  <a:lnTo>
                    <a:pt x="2370" y="8"/>
                  </a:lnTo>
                  <a:close/>
                  <a:moveTo>
                    <a:pt x="2308" y="8"/>
                  </a:moveTo>
                  <a:lnTo>
                    <a:pt x="2340" y="8"/>
                  </a:lnTo>
                  <a:lnTo>
                    <a:pt x="2340" y="0"/>
                  </a:lnTo>
                  <a:lnTo>
                    <a:pt x="2308" y="0"/>
                  </a:lnTo>
                  <a:lnTo>
                    <a:pt x="2308" y="8"/>
                  </a:lnTo>
                  <a:close/>
                  <a:moveTo>
                    <a:pt x="2432" y="8"/>
                  </a:moveTo>
                  <a:lnTo>
                    <a:pt x="2462" y="8"/>
                  </a:lnTo>
                  <a:lnTo>
                    <a:pt x="2462" y="0"/>
                  </a:lnTo>
                  <a:lnTo>
                    <a:pt x="2432" y="0"/>
                  </a:lnTo>
                  <a:lnTo>
                    <a:pt x="2432" y="8"/>
                  </a:lnTo>
                  <a:close/>
                  <a:moveTo>
                    <a:pt x="2186" y="8"/>
                  </a:moveTo>
                  <a:lnTo>
                    <a:pt x="2218" y="8"/>
                  </a:lnTo>
                  <a:lnTo>
                    <a:pt x="2218" y="0"/>
                  </a:lnTo>
                  <a:lnTo>
                    <a:pt x="2186" y="0"/>
                  </a:lnTo>
                  <a:lnTo>
                    <a:pt x="2186" y="8"/>
                  </a:lnTo>
                  <a:close/>
                  <a:moveTo>
                    <a:pt x="2248" y="8"/>
                  </a:moveTo>
                  <a:lnTo>
                    <a:pt x="2278" y="8"/>
                  </a:lnTo>
                  <a:lnTo>
                    <a:pt x="2278" y="0"/>
                  </a:lnTo>
                  <a:lnTo>
                    <a:pt x="2248" y="0"/>
                  </a:lnTo>
                  <a:lnTo>
                    <a:pt x="2248" y="8"/>
                  </a:lnTo>
                  <a:close/>
                  <a:moveTo>
                    <a:pt x="2492" y="8"/>
                  </a:moveTo>
                  <a:lnTo>
                    <a:pt x="2524" y="8"/>
                  </a:lnTo>
                  <a:lnTo>
                    <a:pt x="2524" y="0"/>
                  </a:lnTo>
                  <a:lnTo>
                    <a:pt x="2492" y="0"/>
                  </a:lnTo>
                  <a:lnTo>
                    <a:pt x="2492" y="8"/>
                  </a:lnTo>
                  <a:close/>
                </a:path>
              </a:pathLst>
            </a:custGeom>
            <a:solidFill>
              <a:srgbClr val="9191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0" name="Oval 249"/>
            <p:cNvSpPr>
              <a:spLocks noChangeArrowheads="1"/>
            </p:cNvSpPr>
            <p:nvPr/>
          </p:nvSpPr>
          <p:spPr bwMode="auto">
            <a:xfrm>
              <a:off x="646112" y="2386012"/>
              <a:ext cx="212725" cy="211138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1" name="Oval 250"/>
            <p:cNvSpPr>
              <a:spLocks noChangeArrowheads="1"/>
            </p:cNvSpPr>
            <p:nvPr/>
          </p:nvSpPr>
          <p:spPr bwMode="auto">
            <a:xfrm>
              <a:off x="692150" y="2430462"/>
              <a:ext cx="122238" cy="12223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2" name="Oval 251"/>
            <p:cNvSpPr>
              <a:spLocks noChangeArrowheads="1"/>
            </p:cNvSpPr>
            <p:nvPr/>
          </p:nvSpPr>
          <p:spPr bwMode="auto">
            <a:xfrm>
              <a:off x="6145213" y="2451100"/>
              <a:ext cx="71438" cy="7143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sp>
        <p:nvSpPr>
          <p:cNvPr id="38" name="TextBox 37"/>
          <p:cNvSpPr txBox="1"/>
          <p:nvPr/>
        </p:nvSpPr>
        <p:spPr>
          <a:xfrm>
            <a:off x="521056" y="499453"/>
            <a:ext cx="8603894" cy="6124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000"/>
              </a:lnSpc>
            </a:pPr>
            <a:r>
              <a:rPr lang="en-US" sz="4000" b="1" dirty="0"/>
              <a:t>Market Research &amp; Customer Segments</a:t>
            </a:r>
            <a:endParaRPr lang="en-US" sz="3700" b="1" dirty="0">
              <a:solidFill>
                <a:schemeClr val="accent1"/>
              </a:solidFill>
              <a:latin typeface="Mont Heavy DEMO" panose="00000A00000000000000" pitchFamily="50" charset="0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549333" y="5327651"/>
            <a:ext cx="1709442" cy="3580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2200"/>
              </a:lnSpc>
            </a:pPr>
            <a:r>
              <a:rPr lang="en-US" sz="1600" b="1" dirty="0">
                <a:solidFill>
                  <a:schemeClr val="accent1"/>
                </a:solidFill>
              </a:rPr>
              <a:t>Behavioral Insight</a:t>
            </a:r>
            <a:endParaRPr lang="en-US" sz="1500" b="1" dirty="0">
              <a:solidFill>
                <a:schemeClr val="accent1"/>
              </a:solidFill>
              <a:latin typeface="Mont Heavy DEMO" panose="00000A00000000000000" pitchFamily="50" charset="0"/>
            </a:endParaRPr>
          </a:p>
        </p:txBody>
      </p:sp>
      <p:sp>
        <p:nvSpPr>
          <p:cNvPr id="41" name="Subtitle 2"/>
          <p:cNvSpPr txBox="1">
            <a:spLocks/>
          </p:cNvSpPr>
          <p:nvPr/>
        </p:nvSpPr>
        <p:spPr>
          <a:xfrm>
            <a:off x="555288" y="5647302"/>
            <a:ext cx="5269250" cy="5861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1800"/>
              </a:lnSpc>
              <a:spcBef>
                <a:spcPts val="0"/>
              </a:spcBef>
              <a:buNone/>
            </a:pPr>
            <a:r>
              <a:rPr lang="en-GB" sz="1200" dirty="0">
                <a:latin typeface="Raleway" panose="020B0503030101060003" pitchFamily="34" charset="0"/>
              </a:rPr>
              <a:t>Sixty-one percent insist on end-to-end digital transactions without dealer markups and delays.</a:t>
            </a:r>
            <a:endParaRPr lang="en-US" sz="1200" dirty="0">
              <a:latin typeface="Raleway" panose="020B0503030101060003" pitchFamily="34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549333" y="4006138"/>
            <a:ext cx="2003625" cy="3580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2200"/>
              </a:lnSpc>
            </a:pPr>
            <a:r>
              <a:rPr lang="en-US" sz="1600" b="1" dirty="0"/>
              <a:t>Psychographic Profile</a:t>
            </a:r>
            <a:endParaRPr lang="en-US" sz="1500" b="1" dirty="0">
              <a:solidFill>
                <a:schemeClr val="accent2"/>
              </a:solidFill>
              <a:latin typeface="Mont Heavy DEMO" panose="00000A00000000000000" pitchFamily="50" charset="0"/>
            </a:endParaRPr>
          </a:p>
        </p:txBody>
      </p:sp>
      <p:sp>
        <p:nvSpPr>
          <p:cNvPr id="43" name="Subtitle 2"/>
          <p:cNvSpPr txBox="1">
            <a:spLocks/>
          </p:cNvSpPr>
          <p:nvPr/>
        </p:nvSpPr>
        <p:spPr>
          <a:xfrm>
            <a:off x="555288" y="4325789"/>
            <a:ext cx="5269250" cy="5861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1800"/>
              </a:lnSpc>
              <a:spcBef>
                <a:spcPts val="0"/>
              </a:spcBef>
              <a:buNone/>
            </a:pPr>
            <a:r>
              <a:rPr lang="en-GB" sz="1200" dirty="0">
                <a:latin typeface="Raleway" panose="020B0503030101060003" pitchFamily="34" charset="0"/>
              </a:rPr>
              <a:t>Fully online Car purchases are now desired by 28% of buyers, as compared to 1.8 in 2020.</a:t>
            </a:r>
            <a:endParaRPr lang="en-US" sz="1200" dirty="0">
              <a:latin typeface="Raleway" panose="020B0503030101060003" pitchFamily="34" charset="0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549333" y="2677234"/>
            <a:ext cx="1904111" cy="3580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2200"/>
              </a:lnSpc>
            </a:pPr>
            <a:r>
              <a:rPr lang="en-US" sz="1600" b="1" dirty="0">
                <a:solidFill>
                  <a:schemeClr val="accent1"/>
                </a:solidFill>
              </a:rPr>
              <a:t>Geographic Strategy</a:t>
            </a:r>
            <a:endParaRPr lang="en-US" sz="1500" b="1" dirty="0">
              <a:solidFill>
                <a:schemeClr val="accent1"/>
              </a:solidFill>
              <a:latin typeface="Mont Heavy DEMO" panose="00000A00000000000000" pitchFamily="50" charset="0"/>
            </a:endParaRPr>
          </a:p>
        </p:txBody>
      </p:sp>
      <p:sp>
        <p:nvSpPr>
          <p:cNvPr id="45" name="Subtitle 2"/>
          <p:cNvSpPr txBox="1">
            <a:spLocks/>
          </p:cNvSpPr>
          <p:nvPr/>
        </p:nvSpPr>
        <p:spPr>
          <a:xfrm>
            <a:off x="555288" y="2996885"/>
            <a:ext cx="5269250" cy="5861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1800"/>
              </a:lnSpc>
              <a:spcBef>
                <a:spcPts val="0"/>
              </a:spcBef>
              <a:buNone/>
            </a:pPr>
            <a:r>
              <a:rPr lang="en-GB" sz="1200" dirty="0">
                <a:latin typeface="Raleway" panose="020B0503030101060003" pitchFamily="34" charset="0"/>
              </a:rPr>
              <a:t>Target major cities such as London and Manchester, where there are more than 2.6M registered cars.</a:t>
            </a:r>
            <a:endParaRPr lang="en-US" sz="1200" dirty="0">
              <a:latin typeface="Raleway" panose="020B0503030101060003" pitchFamily="34" charset="0"/>
            </a:endParaRPr>
          </a:p>
        </p:txBody>
      </p:sp>
      <p:sp>
        <p:nvSpPr>
          <p:cNvPr id="47" name="Subtitle 2"/>
          <p:cNvSpPr txBox="1">
            <a:spLocks/>
          </p:cNvSpPr>
          <p:nvPr/>
        </p:nvSpPr>
        <p:spPr>
          <a:xfrm>
            <a:off x="555287" y="1762009"/>
            <a:ext cx="5661363" cy="5861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1800"/>
              </a:lnSpc>
              <a:spcBef>
                <a:spcPts val="0"/>
              </a:spcBef>
              <a:buNone/>
            </a:pPr>
            <a:r>
              <a:rPr lang="en-GB" sz="1200" dirty="0">
                <a:latin typeface="Raleway" panose="020B0503030101060003" pitchFamily="34" charset="0"/>
              </a:rPr>
              <a:t>The target will include UK buyers aged between 25 and 50 with incomes of between 30k and 60k, who constitute 49 percent of used Car buyers.</a:t>
            </a:r>
            <a:endParaRPr lang="en-US" sz="1200" dirty="0">
              <a:latin typeface="Raleway" panose="020B05030301010600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7056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5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500"/>
                            </p:stCondLst>
                            <p:childTnLst>
                              <p:par>
                                <p:cTn id="4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5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6000"/>
                            </p:stCondLst>
                            <p:childTnLst>
                              <p:par>
                                <p:cTn id="5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5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700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7500"/>
                            </p:stCondLst>
                            <p:childTnLst>
                              <p:par>
                                <p:cTn id="6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8000"/>
                            </p:stCondLst>
                            <p:childTnLst>
                              <p:par>
                                <p:cTn id="7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8500"/>
                            </p:stCondLst>
                            <p:childTnLst>
                              <p:par>
                                <p:cTn id="7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/>
      <p:bldP spid="3" grpId="0" animBg="1"/>
      <p:bldP spid="38" grpId="0"/>
      <p:bldP spid="40" grpId="0"/>
      <p:bldP spid="41" grpId="0"/>
      <p:bldP spid="42" grpId="0"/>
      <p:bldP spid="43" grpId="0"/>
      <p:bldP spid="44" grpId="0"/>
      <p:bldP spid="45" grpId="0"/>
      <p:bldP spid="4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48468" y="543518"/>
            <a:ext cx="61546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/>
              <a:t>Porter’s Five Forces Analysis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D7EC893-4068-FA6E-E7BD-0669BD2BFE44}"/>
              </a:ext>
            </a:extLst>
          </p:cNvPr>
          <p:cNvGrpSpPr/>
          <p:nvPr/>
        </p:nvGrpSpPr>
        <p:grpSpPr>
          <a:xfrm>
            <a:off x="1097409" y="5700330"/>
            <a:ext cx="10282932" cy="862395"/>
            <a:chOff x="647700" y="2871370"/>
            <a:chExt cx="6299200" cy="1157670"/>
          </a:xfrm>
        </p:grpSpPr>
        <p:grpSp>
          <p:nvGrpSpPr>
            <p:cNvPr id="22" name="Group 21"/>
            <p:cNvGrpSpPr/>
            <p:nvPr/>
          </p:nvGrpSpPr>
          <p:grpSpPr>
            <a:xfrm>
              <a:off x="647700" y="2873340"/>
              <a:ext cx="6299199" cy="1155700"/>
              <a:chOff x="647700" y="2260600"/>
              <a:chExt cx="6299199" cy="1155700"/>
            </a:xfrm>
          </p:grpSpPr>
          <p:sp>
            <p:nvSpPr>
              <p:cNvPr id="8" name="Rectangle 7"/>
              <p:cNvSpPr/>
              <p:nvPr/>
            </p:nvSpPr>
            <p:spPr>
              <a:xfrm>
                <a:off x="647700" y="2260600"/>
                <a:ext cx="6299199" cy="11557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190500" dist="127000" dir="2700000" algn="tl" rotWithShape="0">
                  <a:prstClr val="black">
                    <a:alpha val="5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2" name="Subtitle 2"/>
              <p:cNvSpPr txBox="1">
                <a:spLocks/>
              </p:cNvSpPr>
              <p:nvPr/>
            </p:nvSpPr>
            <p:spPr>
              <a:xfrm>
                <a:off x="778210" y="2394547"/>
                <a:ext cx="6090866" cy="95842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lnSpc>
                    <a:spcPts val="1900"/>
                  </a:lnSpc>
                  <a:spcBef>
                    <a:spcPts val="0"/>
                  </a:spcBef>
                  <a:buNone/>
                </a:pPr>
                <a:r>
                  <a:rPr lang="en-GB" sz="1300" dirty="0">
                    <a:latin typeface="Raleway" panose="020B0503030101060003" pitchFamily="34" charset="0"/>
                  </a:rPr>
                  <a:t>The competitive landscape, in which Trade Car operates, is highly competitive and buyer-oriented, and data transparency and platform efficiency will be crucial to overcome the leverage of suppliers and the risk of a substitute.</a:t>
                </a:r>
                <a:endParaRPr lang="en-US" sz="1300" dirty="0">
                  <a:latin typeface="Raleway" panose="020B0503030101060003" pitchFamily="34" charset="0"/>
                </a:endParaRPr>
              </a:p>
            </p:txBody>
          </p:sp>
        </p:grpSp>
        <p:cxnSp>
          <p:nvCxnSpPr>
            <p:cNvPr id="15" name="Straight Connector 14"/>
            <p:cNvCxnSpPr/>
            <p:nvPr/>
          </p:nvCxnSpPr>
          <p:spPr>
            <a:xfrm>
              <a:off x="647700" y="2871370"/>
              <a:ext cx="6299200" cy="0"/>
            </a:xfrm>
            <a:prstGeom prst="line">
              <a:avLst/>
            </a:prstGeom>
            <a:ln w="127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BEC0956-71A5-5FD7-3BAF-F88099585C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6239709"/>
              </p:ext>
            </p:extLst>
          </p:nvPr>
        </p:nvGraphicFramePr>
        <p:xfrm>
          <a:off x="1089916" y="1348261"/>
          <a:ext cx="10282932" cy="4351335"/>
        </p:xfrm>
        <a:graphic>
          <a:graphicData uri="http://schemas.openxmlformats.org/drawingml/2006/table">
            <a:tbl>
              <a:tblPr>
                <a:tableStyleId>{3B4B98B0-60AC-42C2-AFA5-B58CD77FA1E5}</a:tableStyleId>
              </a:tblPr>
              <a:tblGrid>
                <a:gridCol w="2798316">
                  <a:extLst>
                    <a:ext uri="{9D8B030D-6E8A-4147-A177-3AD203B41FA5}">
                      <a16:colId xmlns:a16="http://schemas.microsoft.com/office/drawing/2014/main" val="4240494641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3423801924"/>
                    </a:ext>
                  </a:extLst>
                </a:gridCol>
                <a:gridCol w="5046216">
                  <a:extLst>
                    <a:ext uri="{9D8B030D-6E8A-4147-A177-3AD203B41FA5}">
                      <a16:colId xmlns:a16="http://schemas.microsoft.com/office/drawing/2014/main" val="2755399532"/>
                    </a:ext>
                  </a:extLst>
                </a:gridCol>
              </a:tblGrid>
              <a:tr h="34128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 dirty="0"/>
                        <a:t>Force</a:t>
                      </a:r>
                      <a:endParaRPr lang="en-US" sz="1400" dirty="0"/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/>
                        <a:t>Level</a:t>
                      </a:r>
                      <a:endParaRPr lang="en-US" sz="1400"/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/>
                        <a:t>Key Insight</a:t>
                      </a:r>
                      <a:endParaRPr lang="en-US" sz="1400"/>
                    </a:p>
                  </a:txBody>
                  <a:tcPr marL="85320" marR="85320" marT="42660" marB="42660" anchor="ctr"/>
                </a:tc>
                <a:extLst>
                  <a:ext uri="{0D108BD9-81ED-4DB2-BD59-A6C34878D82A}">
                    <a16:rowId xmlns:a16="http://schemas.microsoft.com/office/drawing/2014/main" val="3367508127"/>
                  </a:ext>
                </a:extLst>
              </a:tr>
              <a:tr h="8532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dirty="0"/>
                        <a:t>Industry Rivalry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/>
                        <a:t>High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Competes with 5 major platforms; intense price and speed-driven competition.</a:t>
                      </a:r>
                    </a:p>
                  </a:txBody>
                  <a:tcPr marL="85320" marR="85320" marT="42660" marB="42660" anchor="ctr"/>
                </a:tc>
                <a:extLst>
                  <a:ext uri="{0D108BD9-81ED-4DB2-BD59-A6C34878D82A}">
                    <a16:rowId xmlns:a16="http://schemas.microsoft.com/office/drawing/2014/main" val="1324820428"/>
                  </a:ext>
                </a:extLst>
              </a:tr>
              <a:tr h="8532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dirty="0"/>
                        <a:t>Threat of New Entrants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dirty="0"/>
                        <a:t>Medium-High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High capital (£5–10M), compliance, and CAC (~£100/lead) deter most new players.</a:t>
                      </a:r>
                    </a:p>
                  </a:txBody>
                  <a:tcPr marL="85320" marR="85320" marT="42660" marB="42660" anchor="ctr"/>
                </a:tc>
                <a:extLst>
                  <a:ext uri="{0D108BD9-81ED-4DB2-BD59-A6C34878D82A}">
                    <a16:rowId xmlns:a16="http://schemas.microsoft.com/office/drawing/2014/main" val="1027705359"/>
                  </a:ext>
                </a:extLst>
              </a:tr>
              <a:tr h="59724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dirty="0"/>
                        <a:t>Threat of Substitutes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/>
                        <a:t>Medium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Auctions and P2P listings lack verification, increasing buyer risk.</a:t>
                      </a:r>
                    </a:p>
                  </a:txBody>
                  <a:tcPr marL="85320" marR="85320" marT="42660" marB="42660" anchor="ctr"/>
                </a:tc>
                <a:extLst>
                  <a:ext uri="{0D108BD9-81ED-4DB2-BD59-A6C34878D82A}">
                    <a16:rowId xmlns:a16="http://schemas.microsoft.com/office/drawing/2014/main" val="3007371314"/>
                  </a:ext>
                </a:extLst>
              </a:tr>
              <a:tr h="8532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/>
                        <a:t>Supplier Power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/>
                        <a:t>Medium-High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Limited garage and data providers hold leverage on pricing and service quality.</a:t>
                      </a:r>
                    </a:p>
                  </a:txBody>
                  <a:tcPr marL="85320" marR="85320" marT="42660" marB="42660" anchor="ctr"/>
                </a:tc>
                <a:extLst>
                  <a:ext uri="{0D108BD9-81ED-4DB2-BD59-A6C34878D82A}">
                    <a16:rowId xmlns:a16="http://schemas.microsoft.com/office/drawing/2014/main" val="3426387477"/>
                  </a:ext>
                </a:extLst>
              </a:tr>
              <a:tr h="8532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/>
                        <a:t>Customer Power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/>
                        <a:t>High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Buyers compare across platforms; low switching costs drive demand for value.</a:t>
                      </a:r>
                    </a:p>
                  </a:txBody>
                  <a:tcPr marL="85320" marR="85320" marT="42660" marB="42660" anchor="ctr"/>
                </a:tc>
                <a:extLst>
                  <a:ext uri="{0D108BD9-81ED-4DB2-BD59-A6C34878D82A}">
                    <a16:rowId xmlns:a16="http://schemas.microsoft.com/office/drawing/2014/main" val="16333762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0183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>
            <a:spLocks noChangeArrowheads="1"/>
          </p:cNvSpPr>
          <p:nvPr/>
        </p:nvSpPr>
        <p:spPr bwMode="auto">
          <a:xfrm>
            <a:off x="8199298" y="4573487"/>
            <a:ext cx="3992702" cy="831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549155" y="543881"/>
            <a:ext cx="429615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Marketing Strategy (4Ps)</a:t>
            </a:r>
            <a:endParaRPr lang="en-US" sz="3700" b="1" dirty="0">
              <a:solidFill>
                <a:schemeClr val="accent1"/>
              </a:solidFill>
              <a:latin typeface="Mont Heavy DEMO" panose="00000A00000000000000" pitchFamily="50" charset="0"/>
            </a:endParaRPr>
          </a:p>
        </p:txBody>
      </p:sp>
      <p:sp>
        <p:nvSpPr>
          <p:cNvPr id="8" name="Freeform 7"/>
          <p:cNvSpPr>
            <a:spLocks noEditPoints="1"/>
          </p:cNvSpPr>
          <p:nvPr/>
        </p:nvSpPr>
        <p:spPr bwMode="auto">
          <a:xfrm>
            <a:off x="4984936" y="4019441"/>
            <a:ext cx="2228070" cy="2229556"/>
          </a:xfrm>
          <a:custGeom>
            <a:avLst/>
            <a:gdLst>
              <a:gd name="T0" fmla="*/ 737 w 749"/>
              <a:gd name="T1" fmla="*/ 284 h 749"/>
              <a:gd name="T2" fmla="*/ 686 w 749"/>
              <a:gd name="T3" fmla="*/ 276 h 749"/>
              <a:gd name="T4" fmla="*/ 678 w 749"/>
              <a:gd name="T5" fmla="*/ 171 h 749"/>
              <a:gd name="T6" fmla="*/ 645 w 749"/>
              <a:gd name="T7" fmla="*/ 115 h 749"/>
              <a:gd name="T8" fmla="*/ 594 w 749"/>
              <a:gd name="T9" fmla="*/ 133 h 749"/>
              <a:gd name="T10" fmla="*/ 534 w 749"/>
              <a:gd name="T11" fmla="*/ 45 h 749"/>
              <a:gd name="T12" fmla="*/ 477 w 749"/>
              <a:gd name="T13" fmla="*/ 14 h 749"/>
              <a:gd name="T14" fmla="*/ 443 w 749"/>
              <a:gd name="T15" fmla="*/ 55 h 749"/>
              <a:gd name="T16" fmla="*/ 362 w 749"/>
              <a:gd name="T17" fmla="*/ 48 h 749"/>
              <a:gd name="T18" fmla="*/ 337 w 749"/>
              <a:gd name="T19" fmla="*/ 1 h 749"/>
              <a:gd name="T20" fmla="*/ 275 w 749"/>
              <a:gd name="T21" fmla="*/ 23 h 749"/>
              <a:gd name="T22" fmla="*/ 199 w 749"/>
              <a:gd name="T23" fmla="*/ 99 h 749"/>
              <a:gd name="T24" fmla="*/ 158 w 749"/>
              <a:gd name="T25" fmla="*/ 70 h 749"/>
              <a:gd name="T26" fmla="*/ 114 w 749"/>
              <a:gd name="T27" fmla="*/ 119 h 749"/>
              <a:gd name="T28" fmla="*/ 83 w 749"/>
              <a:gd name="T29" fmla="*/ 225 h 749"/>
              <a:gd name="T30" fmla="*/ 35 w 749"/>
              <a:gd name="T31" fmla="*/ 220 h 749"/>
              <a:gd name="T32" fmla="*/ 19 w 749"/>
              <a:gd name="T33" fmla="*/ 284 h 749"/>
              <a:gd name="T34" fmla="*/ 47 w 749"/>
              <a:gd name="T35" fmla="*/ 376 h 749"/>
              <a:gd name="T36" fmla="*/ 10 w 749"/>
              <a:gd name="T37" fmla="*/ 400 h 749"/>
              <a:gd name="T38" fmla="*/ 9 w 749"/>
              <a:gd name="T39" fmla="*/ 466 h 749"/>
              <a:gd name="T40" fmla="*/ 62 w 749"/>
              <a:gd name="T41" fmla="*/ 476 h 749"/>
              <a:gd name="T42" fmla="*/ 72 w 749"/>
              <a:gd name="T43" fmla="*/ 580 h 749"/>
              <a:gd name="T44" fmla="*/ 105 w 749"/>
              <a:gd name="T45" fmla="*/ 636 h 749"/>
              <a:gd name="T46" fmla="*/ 155 w 749"/>
              <a:gd name="T47" fmla="*/ 619 h 749"/>
              <a:gd name="T48" fmla="*/ 215 w 749"/>
              <a:gd name="T49" fmla="*/ 707 h 749"/>
              <a:gd name="T50" fmla="*/ 273 w 749"/>
              <a:gd name="T51" fmla="*/ 737 h 749"/>
              <a:gd name="T52" fmla="*/ 305 w 749"/>
              <a:gd name="T53" fmla="*/ 696 h 749"/>
              <a:gd name="T54" fmla="*/ 389 w 749"/>
              <a:gd name="T55" fmla="*/ 703 h 749"/>
              <a:gd name="T56" fmla="*/ 410 w 749"/>
              <a:gd name="T57" fmla="*/ 748 h 749"/>
              <a:gd name="T58" fmla="*/ 472 w 749"/>
              <a:gd name="T59" fmla="*/ 729 h 749"/>
              <a:gd name="T60" fmla="*/ 550 w 749"/>
              <a:gd name="T61" fmla="*/ 652 h 749"/>
              <a:gd name="T62" fmla="*/ 591 w 749"/>
              <a:gd name="T63" fmla="*/ 681 h 749"/>
              <a:gd name="T64" fmla="*/ 636 w 749"/>
              <a:gd name="T65" fmla="*/ 633 h 749"/>
              <a:gd name="T66" fmla="*/ 665 w 749"/>
              <a:gd name="T67" fmla="*/ 526 h 749"/>
              <a:gd name="T68" fmla="*/ 713 w 749"/>
              <a:gd name="T69" fmla="*/ 532 h 749"/>
              <a:gd name="T70" fmla="*/ 730 w 749"/>
              <a:gd name="T71" fmla="*/ 469 h 749"/>
              <a:gd name="T72" fmla="*/ 702 w 749"/>
              <a:gd name="T73" fmla="*/ 376 h 749"/>
              <a:gd name="T74" fmla="*/ 740 w 749"/>
              <a:gd name="T75" fmla="*/ 349 h 749"/>
              <a:gd name="T76" fmla="*/ 588 w 749"/>
              <a:gd name="T77" fmla="*/ 376 h 749"/>
              <a:gd name="T78" fmla="*/ 374 w 749"/>
              <a:gd name="T79" fmla="*/ 589 h 749"/>
              <a:gd name="T80" fmla="*/ 161 w 749"/>
              <a:gd name="T81" fmla="*/ 376 h 749"/>
              <a:gd name="T82" fmla="*/ 374 w 749"/>
              <a:gd name="T83" fmla="*/ 162 h 749"/>
              <a:gd name="T84" fmla="*/ 588 w 749"/>
              <a:gd name="T85" fmla="*/ 376 h 7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749" h="749">
                <a:moveTo>
                  <a:pt x="748" y="338"/>
                </a:moveTo>
                <a:cubicBezTo>
                  <a:pt x="737" y="284"/>
                  <a:pt x="737" y="284"/>
                  <a:pt x="737" y="284"/>
                </a:cubicBezTo>
                <a:cubicBezTo>
                  <a:pt x="736" y="279"/>
                  <a:pt x="731" y="276"/>
                  <a:pt x="726" y="277"/>
                </a:cubicBezTo>
                <a:cubicBezTo>
                  <a:pt x="686" y="276"/>
                  <a:pt x="686" y="276"/>
                  <a:pt x="686" y="276"/>
                </a:cubicBezTo>
                <a:cubicBezTo>
                  <a:pt x="678" y="249"/>
                  <a:pt x="666" y="223"/>
                  <a:pt x="651" y="200"/>
                </a:cubicBezTo>
                <a:cubicBezTo>
                  <a:pt x="678" y="171"/>
                  <a:pt x="678" y="171"/>
                  <a:pt x="678" y="171"/>
                </a:cubicBezTo>
                <a:cubicBezTo>
                  <a:pt x="682" y="167"/>
                  <a:pt x="683" y="162"/>
                  <a:pt x="680" y="158"/>
                </a:cubicBezTo>
                <a:cubicBezTo>
                  <a:pt x="645" y="115"/>
                  <a:pt x="645" y="115"/>
                  <a:pt x="645" y="115"/>
                </a:cubicBezTo>
                <a:cubicBezTo>
                  <a:pt x="641" y="111"/>
                  <a:pt x="635" y="110"/>
                  <a:pt x="631" y="114"/>
                </a:cubicBezTo>
                <a:cubicBezTo>
                  <a:pt x="594" y="133"/>
                  <a:pt x="594" y="133"/>
                  <a:pt x="594" y="133"/>
                </a:cubicBezTo>
                <a:cubicBezTo>
                  <a:pt x="574" y="114"/>
                  <a:pt x="550" y="98"/>
                  <a:pt x="525" y="85"/>
                </a:cubicBezTo>
                <a:cubicBezTo>
                  <a:pt x="534" y="45"/>
                  <a:pt x="534" y="45"/>
                  <a:pt x="534" y="45"/>
                </a:cubicBezTo>
                <a:cubicBezTo>
                  <a:pt x="536" y="40"/>
                  <a:pt x="534" y="35"/>
                  <a:pt x="529" y="33"/>
                </a:cubicBezTo>
                <a:cubicBezTo>
                  <a:pt x="477" y="14"/>
                  <a:pt x="477" y="14"/>
                  <a:pt x="477" y="14"/>
                </a:cubicBezTo>
                <a:cubicBezTo>
                  <a:pt x="472" y="12"/>
                  <a:pt x="467" y="15"/>
                  <a:pt x="465" y="20"/>
                </a:cubicBezTo>
                <a:cubicBezTo>
                  <a:pt x="443" y="55"/>
                  <a:pt x="443" y="55"/>
                  <a:pt x="443" y="55"/>
                </a:cubicBezTo>
                <a:cubicBezTo>
                  <a:pt x="421" y="50"/>
                  <a:pt x="398" y="48"/>
                  <a:pt x="374" y="48"/>
                </a:cubicBezTo>
                <a:cubicBezTo>
                  <a:pt x="370" y="48"/>
                  <a:pt x="366" y="48"/>
                  <a:pt x="362" y="48"/>
                </a:cubicBezTo>
                <a:cubicBezTo>
                  <a:pt x="348" y="8"/>
                  <a:pt x="348" y="8"/>
                  <a:pt x="348" y="8"/>
                </a:cubicBezTo>
                <a:cubicBezTo>
                  <a:pt x="346" y="3"/>
                  <a:pt x="342" y="0"/>
                  <a:pt x="337" y="1"/>
                </a:cubicBezTo>
                <a:cubicBezTo>
                  <a:pt x="283" y="12"/>
                  <a:pt x="283" y="12"/>
                  <a:pt x="283" y="12"/>
                </a:cubicBezTo>
                <a:cubicBezTo>
                  <a:pt x="278" y="13"/>
                  <a:pt x="274" y="18"/>
                  <a:pt x="275" y="23"/>
                </a:cubicBezTo>
                <a:cubicBezTo>
                  <a:pt x="275" y="63"/>
                  <a:pt x="275" y="63"/>
                  <a:pt x="275" y="63"/>
                </a:cubicBezTo>
                <a:cubicBezTo>
                  <a:pt x="248" y="72"/>
                  <a:pt x="223" y="84"/>
                  <a:pt x="199" y="99"/>
                </a:cubicBezTo>
                <a:cubicBezTo>
                  <a:pt x="171" y="72"/>
                  <a:pt x="171" y="72"/>
                  <a:pt x="171" y="72"/>
                </a:cubicBezTo>
                <a:cubicBezTo>
                  <a:pt x="167" y="68"/>
                  <a:pt x="162" y="67"/>
                  <a:pt x="158" y="70"/>
                </a:cubicBezTo>
                <a:cubicBezTo>
                  <a:pt x="115" y="106"/>
                  <a:pt x="115" y="106"/>
                  <a:pt x="115" y="106"/>
                </a:cubicBezTo>
                <a:cubicBezTo>
                  <a:pt x="111" y="109"/>
                  <a:pt x="111" y="115"/>
                  <a:pt x="114" y="119"/>
                </a:cubicBezTo>
                <a:cubicBezTo>
                  <a:pt x="133" y="154"/>
                  <a:pt x="133" y="154"/>
                  <a:pt x="133" y="154"/>
                </a:cubicBezTo>
                <a:cubicBezTo>
                  <a:pt x="113" y="176"/>
                  <a:pt x="97" y="199"/>
                  <a:pt x="83" y="225"/>
                </a:cubicBezTo>
                <a:cubicBezTo>
                  <a:pt x="47" y="215"/>
                  <a:pt x="47" y="215"/>
                  <a:pt x="47" y="215"/>
                </a:cubicBezTo>
                <a:cubicBezTo>
                  <a:pt x="42" y="213"/>
                  <a:pt x="37" y="215"/>
                  <a:pt x="35" y="220"/>
                </a:cubicBezTo>
                <a:cubicBezTo>
                  <a:pt x="13" y="271"/>
                  <a:pt x="13" y="271"/>
                  <a:pt x="13" y="271"/>
                </a:cubicBezTo>
                <a:cubicBezTo>
                  <a:pt x="12" y="276"/>
                  <a:pt x="14" y="281"/>
                  <a:pt x="19" y="284"/>
                </a:cubicBezTo>
                <a:cubicBezTo>
                  <a:pt x="54" y="307"/>
                  <a:pt x="54" y="307"/>
                  <a:pt x="54" y="307"/>
                </a:cubicBezTo>
                <a:cubicBezTo>
                  <a:pt x="49" y="329"/>
                  <a:pt x="47" y="352"/>
                  <a:pt x="47" y="376"/>
                </a:cubicBezTo>
                <a:cubicBezTo>
                  <a:pt x="47" y="380"/>
                  <a:pt x="47" y="385"/>
                  <a:pt x="47" y="390"/>
                </a:cubicBezTo>
                <a:cubicBezTo>
                  <a:pt x="10" y="400"/>
                  <a:pt x="10" y="400"/>
                  <a:pt x="10" y="400"/>
                </a:cubicBezTo>
                <a:cubicBezTo>
                  <a:pt x="4" y="402"/>
                  <a:pt x="0" y="406"/>
                  <a:pt x="1" y="411"/>
                </a:cubicBezTo>
                <a:cubicBezTo>
                  <a:pt x="9" y="466"/>
                  <a:pt x="9" y="466"/>
                  <a:pt x="9" y="466"/>
                </a:cubicBezTo>
                <a:cubicBezTo>
                  <a:pt x="10" y="471"/>
                  <a:pt x="15" y="474"/>
                  <a:pt x="20" y="474"/>
                </a:cubicBezTo>
                <a:cubicBezTo>
                  <a:pt x="62" y="476"/>
                  <a:pt x="62" y="476"/>
                  <a:pt x="62" y="476"/>
                </a:cubicBezTo>
                <a:cubicBezTo>
                  <a:pt x="71" y="503"/>
                  <a:pt x="83" y="529"/>
                  <a:pt x="98" y="552"/>
                </a:cubicBezTo>
                <a:cubicBezTo>
                  <a:pt x="72" y="580"/>
                  <a:pt x="72" y="580"/>
                  <a:pt x="72" y="580"/>
                </a:cubicBezTo>
                <a:cubicBezTo>
                  <a:pt x="68" y="584"/>
                  <a:pt x="67" y="589"/>
                  <a:pt x="70" y="593"/>
                </a:cubicBezTo>
                <a:cubicBezTo>
                  <a:pt x="105" y="636"/>
                  <a:pt x="105" y="636"/>
                  <a:pt x="105" y="636"/>
                </a:cubicBezTo>
                <a:cubicBezTo>
                  <a:pt x="108" y="640"/>
                  <a:pt x="114" y="641"/>
                  <a:pt x="119" y="637"/>
                </a:cubicBezTo>
                <a:cubicBezTo>
                  <a:pt x="155" y="619"/>
                  <a:pt x="155" y="619"/>
                  <a:pt x="155" y="619"/>
                </a:cubicBezTo>
                <a:cubicBezTo>
                  <a:pt x="175" y="637"/>
                  <a:pt x="198" y="653"/>
                  <a:pt x="223" y="666"/>
                </a:cubicBezTo>
                <a:cubicBezTo>
                  <a:pt x="215" y="707"/>
                  <a:pt x="215" y="707"/>
                  <a:pt x="215" y="707"/>
                </a:cubicBezTo>
                <a:cubicBezTo>
                  <a:pt x="214" y="713"/>
                  <a:pt x="216" y="717"/>
                  <a:pt x="221" y="719"/>
                </a:cubicBezTo>
                <a:cubicBezTo>
                  <a:pt x="273" y="737"/>
                  <a:pt x="273" y="737"/>
                  <a:pt x="273" y="737"/>
                </a:cubicBezTo>
                <a:cubicBezTo>
                  <a:pt x="278" y="738"/>
                  <a:pt x="284" y="735"/>
                  <a:pt x="285" y="730"/>
                </a:cubicBezTo>
                <a:cubicBezTo>
                  <a:pt x="305" y="696"/>
                  <a:pt x="305" y="696"/>
                  <a:pt x="305" y="696"/>
                </a:cubicBezTo>
                <a:cubicBezTo>
                  <a:pt x="328" y="701"/>
                  <a:pt x="351" y="703"/>
                  <a:pt x="374" y="703"/>
                </a:cubicBezTo>
                <a:cubicBezTo>
                  <a:pt x="379" y="703"/>
                  <a:pt x="384" y="703"/>
                  <a:pt x="389" y="703"/>
                </a:cubicBezTo>
                <a:cubicBezTo>
                  <a:pt x="399" y="740"/>
                  <a:pt x="399" y="740"/>
                  <a:pt x="399" y="740"/>
                </a:cubicBezTo>
                <a:cubicBezTo>
                  <a:pt x="401" y="745"/>
                  <a:pt x="405" y="749"/>
                  <a:pt x="410" y="748"/>
                </a:cubicBezTo>
                <a:cubicBezTo>
                  <a:pt x="464" y="740"/>
                  <a:pt x="464" y="740"/>
                  <a:pt x="464" y="740"/>
                </a:cubicBezTo>
                <a:cubicBezTo>
                  <a:pt x="470" y="739"/>
                  <a:pt x="473" y="734"/>
                  <a:pt x="472" y="729"/>
                </a:cubicBezTo>
                <a:cubicBezTo>
                  <a:pt x="475" y="687"/>
                  <a:pt x="475" y="687"/>
                  <a:pt x="475" y="687"/>
                </a:cubicBezTo>
                <a:cubicBezTo>
                  <a:pt x="502" y="679"/>
                  <a:pt x="527" y="667"/>
                  <a:pt x="550" y="652"/>
                </a:cubicBezTo>
                <a:cubicBezTo>
                  <a:pt x="578" y="679"/>
                  <a:pt x="578" y="679"/>
                  <a:pt x="578" y="679"/>
                </a:cubicBezTo>
                <a:cubicBezTo>
                  <a:pt x="582" y="684"/>
                  <a:pt x="587" y="684"/>
                  <a:pt x="591" y="681"/>
                </a:cubicBezTo>
                <a:cubicBezTo>
                  <a:pt x="634" y="647"/>
                  <a:pt x="634" y="647"/>
                  <a:pt x="634" y="647"/>
                </a:cubicBezTo>
                <a:cubicBezTo>
                  <a:pt x="638" y="643"/>
                  <a:pt x="639" y="637"/>
                  <a:pt x="636" y="633"/>
                </a:cubicBezTo>
                <a:cubicBezTo>
                  <a:pt x="617" y="596"/>
                  <a:pt x="617" y="596"/>
                  <a:pt x="617" y="596"/>
                </a:cubicBezTo>
                <a:cubicBezTo>
                  <a:pt x="636" y="575"/>
                  <a:pt x="652" y="551"/>
                  <a:pt x="665" y="526"/>
                </a:cubicBezTo>
                <a:cubicBezTo>
                  <a:pt x="701" y="537"/>
                  <a:pt x="701" y="537"/>
                  <a:pt x="701" y="537"/>
                </a:cubicBezTo>
                <a:cubicBezTo>
                  <a:pt x="706" y="538"/>
                  <a:pt x="711" y="537"/>
                  <a:pt x="713" y="532"/>
                </a:cubicBezTo>
                <a:cubicBezTo>
                  <a:pt x="735" y="481"/>
                  <a:pt x="735" y="481"/>
                  <a:pt x="735" y="481"/>
                </a:cubicBezTo>
                <a:cubicBezTo>
                  <a:pt x="737" y="477"/>
                  <a:pt x="735" y="471"/>
                  <a:pt x="730" y="469"/>
                </a:cubicBezTo>
                <a:cubicBezTo>
                  <a:pt x="695" y="444"/>
                  <a:pt x="695" y="444"/>
                  <a:pt x="695" y="444"/>
                </a:cubicBezTo>
                <a:cubicBezTo>
                  <a:pt x="699" y="422"/>
                  <a:pt x="702" y="399"/>
                  <a:pt x="702" y="376"/>
                </a:cubicBezTo>
                <a:cubicBezTo>
                  <a:pt x="702" y="371"/>
                  <a:pt x="702" y="367"/>
                  <a:pt x="701" y="362"/>
                </a:cubicBezTo>
                <a:cubicBezTo>
                  <a:pt x="740" y="349"/>
                  <a:pt x="740" y="349"/>
                  <a:pt x="740" y="349"/>
                </a:cubicBezTo>
                <a:cubicBezTo>
                  <a:pt x="746" y="348"/>
                  <a:pt x="749" y="343"/>
                  <a:pt x="748" y="338"/>
                </a:cubicBezTo>
                <a:close/>
                <a:moveTo>
                  <a:pt x="588" y="376"/>
                </a:moveTo>
                <a:cubicBezTo>
                  <a:pt x="588" y="435"/>
                  <a:pt x="564" y="488"/>
                  <a:pt x="525" y="527"/>
                </a:cubicBezTo>
                <a:cubicBezTo>
                  <a:pt x="486" y="565"/>
                  <a:pt x="433" y="589"/>
                  <a:pt x="374" y="589"/>
                </a:cubicBezTo>
                <a:cubicBezTo>
                  <a:pt x="315" y="589"/>
                  <a:pt x="262" y="565"/>
                  <a:pt x="223" y="527"/>
                </a:cubicBezTo>
                <a:cubicBezTo>
                  <a:pt x="184" y="488"/>
                  <a:pt x="161" y="435"/>
                  <a:pt x="161" y="376"/>
                </a:cubicBezTo>
                <a:cubicBezTo>
                  <a:pt x="161" y="316"/>
                  <a:pt x="184" y="263"/>
                  <a:pt x="223" y="224"/>
                </a:cubicBezTo>
                <a:cubicBezTo>
                  <a:pt x="262" y="186"/>
                  <a:pt x="315" y="162"/>
                  <a:pt x="374" y="162"/>
                </a:cubicBezTo>
                <a:cubicBezTo>
                  <a:pt x="433" y="162"/>
                  <a:pt x="486" y="186"/>
                  <a:pt x="525" y="224"/>
                </a:cubicBezTo>
                <a:cubicBezTo>
                  <a:pt x="564" y="263"/>
                  <a:pt x="588" y="316"/>
                  <a:pt x="588" y="376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5690492" y="1559650"/>
            <a:ext cx="1861182" cy="1864153"/>
          </a:xfrm>
          <a:custGeom>
            <a:avLst/>
            <a:gdLst>
              <a:gd name="T0" fmla="*/ 617 w 626"/>
              <a:gd name="T1" fmla="*/ 276 h 626"/>
              <a:gd name="T2" fmla="*/ 563 w 626"/>
              <a:gd name="T3" fmla="*/ 202 h 626"/>
              <a:gd name="T4" fmla="*/ 592 w 626"/>
              <a:gd name="T5" fmla="*/ 170 h 626"/>
              <a:gd name="T6" fmla="*/ 557 w 626"/>
              <a:gd name="T7" fmla="*/ 128 h 626"/>
              <a:gd name="T8" fmla="*/ 483 w 626"/>
              <a:gd name="T9" fmla="*/ 99 h 626"/>
              <a:gd name="T10" fmla="*/ 487 w 626"/>
              <a:gd name="T11" fmla="*/ 59 h 626"/>
              <a:gd name="T12" fmla="*/ 442 w 626"/>
              <a:gd name="T13" fmla="*/ 28 h 626"/>
              <a:gd name="T14" fmla="*/ 411 w 626"/>
              <a:gd name="T15" fmla="*/ 57 h 626"/>
              <a:gd name="T16" fmla="*/ 338 w 626"/>
              <a:gd name="T17" fmla="*/ 8 h 626"/>
              <a:gd name="T18" fmla="*/ 284 w 626"/>
              <a:gd name="T19" fmla="*/ 2 h 626"/>
              <a:gd name="T20" fmla="*/ 270 w 626"/>
              <a:gd name="T21" fmla="*/ 42 h 626"/>
              <a:gd name="T22" fmla="*/ 182 w 626"/>
              <a:gd name="T23" fmla="*/ 37 h 626"/>
              <a:gd name="T24" fmla="*/ 131 w 626"/>
              <a:gd name="T25" fmla="*/ 56 h 626"/>
              <a:gd name="T26" fmla="*/ 138 w 626"/>
              <a:gd name="T27" fmla="*/ 101 h 626"/>
              <a:gd name="T28" fmla="*/ 91 w 626"/>
              <a:gd name="T29" fmla="*/ 152 h 626"/>
              <a:gd name="T30" fmla="*/ 50 w 626"/>
              <a:gd name="T31" fmla="*/ 141 h 626"/>
              <a:gd name="T32" fmla="*/ 30 w 626"/>
              <a:gd name="T33" fmla="*/ 192 h 626"/>
              <a:gd name="T34" fmla="*/ 40 w 626"/>
              <a:gd name="T35" fmla="*/ 284 h 626"/>
              <a:gd name="T36" fmla="*/ 0 w 626"/>
              <a:gd name="T37" fmla="*/ 297 h 626"/>
              <a:gd name="T38" fmla="*/ 8 w 626"/>
              <a:gd name="T39" fmla="*/ 351 h 626"/>
              <a:gd name="T40" fmla="*/ 62 w 626"/>
              <a:gd name="T41" fmla="*/ 424 h 626"/>
              <a:gd name="T42" fmla="*/ 33 w 626"/>
              <a:gd name="T43" fmla="*/ 457 h 626"/>
              <a:gd name="T44" fmla="*/ 69 w 626"/>
              <a:gd name="T45" fmla="*/ 498 h 626"/>
              <a:gd name="T46" fmla="*/ 141 w 626"/>
              <a:gd name="T47" fmla="*/ 527 h 626"/>
              <a:gd name="T48" fmla="*/ 138 w 626"/>
              <a:gd name="T49" fmla="*/ 564 h 626"/>
              <a:gd name="T50" fmla="*/ 181 w 626"/>
              <a:gd name="T51" fmla="*/ 598 h 626"/>
              <a:gd name="T52" fmla="*/ 215 w 626"/>
              <a:gd name="T53" fmla="*/ 569 h 626"/>
              <a:gd name="T54" fmla="*/ 287 w 626"/>
              <a:gd name="T55" fmla="*/ 618 h 626"/>
              <a:gd name="T56" fmla="*/ 341 w 626"/>
              <a:gd name="T57" fmla="*/ 626 h 626"/>
              <a:gd name="T58" fmla="*/ 356 w 626"/>
              <a:gd name="T59" fmla="*/ 583 h 626"/>
              <a:gd name="T60" fmla="*/ 442 w 626"/>
              <a:gd name="T61" fmla="*/ 589 h 626"/>
              <a:gd name="T62" fmla="*/ 493 w 626"/>
              <a:gd name="T63" fmla="*/ 570 h 626"/>
              <a:gd name="T64" fmla="*/ 486 w 626"/>
              <a:gd name="T65" fmla="*/ 525 h 626"/>
              <a:gd name="T66" fmla="*/ 533 w 626"/>
              <a:gd name="T67" fmla="*/ 475 h 626"/>
              <a:gd name="T68" fmla="*/ 576 w 626"/>
              <a:gd name="T69" fmla="*/ 484 h 626"/>
              <a:gd name="T70" fmla="*/ 594 w 626"/>
              <a:gd name="T71" fmla="*/ 432 h 626"/>
              <a:gd name="T72" fmla="*/ 585 w 626"/>
              <a:gd name="T73" fmla="*/ 342 h 626"/>
              <a:gd name="T74" fmla="*/ 626 w 626"/>
              <a:gd name="T75" fmla="*/ 330 h 6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626" h="626">
                <a:moveTo>
                  <a:pt x="625" y="284"/>
                </a:moveTo>
                <a:cubicBezTo>
                  <a:pt x="625" y="279"/>
                  <a:pt x="621" y="276"/>
                  <a:pt x="617" y="276"/>
                </a:cubicBezTo>
                <a:cubicBezTo>
                  <a:pt x="583" y="269"/>
                  <a:pt x="583" y="269"/>
                  <a:pt x="583" y="269"/>
                </a:cubicBezTo>
                <a:cubicBezTo>
                  <a:pt x="579" y="246"/>
                  <a:pt x="572" y="223"/>
                  <a:pt x="563" y="202"/>
                </a:cubicBezTo>
                <a:cubicBezTo>
                  <a:pt x="589" y="181"/>
                  <a:pt x="589" y="181"/>
                  <a:pt x="589" y="181"/>
                </a:cubicBezTo>
                <a:cubicBezTo>
                  <a:pt x="593" y="178"/>
                  <a:pt x="594" y="174"/>
                  <a:pt x="592" y="170"/>
                </a:cubicBezTo>
                <a:cubicBezTo>
                  <a:pt x="568" y="130"/>
                  <a:pt x="568" y="130"/>
                  <a:pt x="568" y="130"/>
                </a:cubicBezTo>
                <a:cubicBezTo>
                  <a:pt x="566" y="127"/>
                  <a:pt x="561" y="126"/>
                  <a:pt x="557" y="128"/>
                </a:cubicBezTo>
                <a:cubicBezTo>
                  <a:pt x="524" y="139"/>
                  <a:pt x="524" y="139"/>
                  <a:pt x="524" y="139"/>
                </a:cubicBezTo>
                <a:cubicBezTo>
                  <a:pt x="512" y="125"/>
                  <a:pt x="499" y="111"/>
                  <a:pt x="483" y="99"/>
                </a:cubicBezTo>
                <a:cubicBezTo>
                  <a:pt x="481" y="97"/>
                  <a:pt x="478" y="95"/>
                  <a:pt x="475" y="93"/>
                </a:cubicBezTo>
                <a:cubicBezTo>
                  <a:pt x="487" y="59"/>
                  <a:pt x="487" y="59"/>
                  <a:pt x="487" y="59"/>
                </a:cubicBezTo>
                <a:cubicBezTo>
                  <a:pt x="488" y="55"/>
                  <a:pt x="487" y="51"/>
                  <a:pt x="483" y="49"/>
                </a:cubicBezTo>
                <a:cubicBezTo>
                  <a:pt x="442" y="28"/>
                  <a:pt x="442" y="28"/>
                  <a:pt x="442" y="28"/>
                </a:cubicBezTo>
                <a:cubicBezTo>
                  <a:pt x="438" y="26"/>
                  <a:pt x="433" y="27"/>
                  <a:pt x="431" y="31"/>
                </a:cubicBezTo>
                <a:cubicBezTo>
                  <a:pt x="411" y="57"/>
                  <a:pt x="411" y="57"/>
                  <a:pt x="411" y="57"/>
                </a:cubicBezTo>
                <a:cubicBezTo>
                  <a:pt x="388" y="49"/>
                  <a:pt x="365" y="43"/>
                  <a:pt x="342" y="41"/>
                </a:cubicBezTo>
                <a:cubicBezTo>
                  <a:pt x="338" y="8"/>
                  <a:pt x="338" y="8"/>
                  <a:pt x="338" y="8"/>
                </a:cubicBezTo>
                <a:cubicBezTo>
                  <a:pt x="337" y="4"/>
                  <a:pt x="334" y="0"/>
                  <a:pt x="330" y="0"/>
                </a:cubicBezTo>
                <a:cubicBezTo>
                  <a:pt x="284" y="2"/>
                  <a:pt x="284" y="2"/>
                  <a:pt x="284" y="2"/>
                </a:cubicBezTo>
                <a:cubicBezTo>
                  <a:pt x="279" y="2"/>
                  <a:pt x="276" y="5"/>
                  <a:pt x="276" y="10"/>
                </a:cubicBezTo>
                <a:cubicBezTo>
                  <a:pt x="270" y="42"/>
                  <a:pt x="270" y="42"/>
                  <a:pt x="270" y="42"/>
                </a:cubicBezTo>
                <a:cubicBezTo>
                  <a:pt x="246" y="46"/>
                  <a:pt x="223" y="53"/>
                  <a:pt x="201" y="63"/>
                </a:cubicBezTo>
                <a:cubicBezTo>
                  <a:pt x="182" y="37"/>
                  <a:pt x="182" y="37"/>
                  <a:pt x="182" y="37"/>
                </a:cubicBezTo>
                <a:cubicBezTo>
                  <a:pt x="179" y="33"/>
                  <a:pt x="175" y="32"/>
                  <a:pt x="172" y="34"/>
                </a:cubicBezTo>
                <a:cubicBezTo>
                  <a:pt x="131" y="56"/>
                  <a:pt x="131" y="56"/>
                  <a:pt x="131" y="56"/>
                </a:cubicBezTo>
                <a:cubicBezTo>
                  <a:pt x="127" y="58"/>
                  <a:pt x="126" y="63"/>
                  <a:pt x="128" y="67"/>
                </a:cubicBezTo>
                <a:cubicBezTo>
                  <a:pt x="138" y="101"/>
                  <a:pt x="138" y="101"/>
                  <a:pt x="138" y="101"/>
                </a:cubicBezTo>
                <a:cubicBezTo>
                  <a:pt x="124" y="113"/>
                  <a:pt x="110" y="127"/>
                  <a:pt x="98" y="142"/>
                </a:cubicBezTo>
                <a:cubicBezTo>
                  <a:pt x="96" y="145"/>
                  <a:pt x="93" y="148"/>
                  <a:pt x="91" y="152"/>
                </a:cubicBezTo>
                <a:cubicBezTo>
                  <a:pt x="61" y="139"/>
                  <a:pt x="61" y="139"/>
                  <a:pt x="61" y="139"/>
                </a:cubicBezTo>
                <a:cubicBezTo>
                  <a:pt x="57" y="137"/>
                  <a:pt x="52" y="138"/>
                  <a:pt x="50" y="141"/>
                </a:cubicBezTo>
                <a:cubicBezTo>
                  <a:pt x="27" y="181"/>
                  <a:pt x="27" y="181"/>
                  <a:pt x="27" y="181"/>
                </a:cubicBezTo>
                <a:cubicBezTo>
                  <a:pt x="24" y="185"/>
                  <a:pt x="26" y="190"/>
                  <a:pt x="30" y="192"/>
                </a:cubicBezTo>
                <a:cubicBezTo>
                  <a:pt x="56" y="216"/>
                  <a:pt x="56" y="216"/>
                  <a:pt x="56" y="216"/>
                </a:cubicBezTo>
                <a:cubicBezTo>
                  <a:pt x="48" y="238"/>
                  <a:pt x="42" y="261"/>
                  <a:pt x="40" y="284"/>
                </a:cubicBezTo>
                <a:cubicBezTo>
                  <a:pt x="8" y="289"/>
                  <a:pt x="8" y="289"/>
                  <a:pt x="8" y="289"/>
                </a:cubicBezTo>
                <a:cubicBezTo>
                  <a:pt x="3" y="289"/>
                  <a:pt x="0" y="292"/>
                  <a:pt x="0" y="297"/>
                </a:cubicBezTo>
                <a:cubicBezTo>
                  <a:pt x="0" y="343"/>
                  <a:pt x="0" y="343"/>
                  <a:pt x="0" y="343"/>
                </a:cubicBezTo>
                <a:cubicBezTo>
                  <a:pt x="0" y="347"/>
                  <a:pt x="4" y="351"/>
                  <a:pt x="8" y="351"/>
                </a:cubicBezTo>
                <a:cubicBezTo>
                  <a:pt x="42" y="357"/>
                  <a:pt x="42" y="357"/>
                  <a:pt x="42" y="357"/>
                </a:cubicBezTo>
                <a:cubicBezTo>
                  <a:pt x="46" y="380"/>
                  <a:pt x="52" y="403"/>
                  <a:pt x="62" y="424"/>
                </a:cubicBezTo>
                <a:cubicBezTo>
                  <a:pt x="35" y="446"/>
                  <a:pt x="35" y="446"/>
                  <a:pt x="35" y="446"/>
                </a:cubicBezTo>
                <a:cubicBezTo>
                  <a:pt x="32" y="449"/>
                  <a:pt x="30" y="454"/>
                  <a:pt x="33" y="457"/>
                </a:cubicBezTo>
                <a:cubicBezTo>
                  <a:pt x="58" y="496"/>
                  <a:pt x="58" y="496"/>
                  <a:pt x="58" y="496"/>
                </a:cubicBezTo>
                <a:cubicBezTo>
                  <a:pt x="60" y="500"/>
                  <a:pt x="65" y="501"/>
                  <a:pt x="69" y="498"/>
                </a:cubicBezTo>
                <a:cubicBezTo>
                  <a:pt x="100" y="486"/>
                  <a:pt x="100" y="486"/>
                  <a:pt x="100" y="486"/>
                </a:cubicBezTo>
                <a:cubicBezTo>
                  <a:pt x="112" y="501"/>
                  <a:pt x="126" y="515"/>
                  <a:pt x="141" y="527"/>
                </a:cubicBezTo>
                <a:cubicBezTo>
                  <a:pt x="145" y="530"/>
                  <a:pt x="148" y="532"/>
                  <a:pt x="151" y="535"/>
                </a:cubicBezTo>
                <a:cubicBezTo>
                  <a:pt x="138" y="564"/>
                  <a:pt x="138" y="564"/>
                  <a:pt x="138" y="564"/>
                </a:cubicBezTo>
                <a:cubicBezTo>
                  <a:pt x="136" y="569"/>
                  <a:pt x="137" y="573"/>
                  <a:pt x="141" y="575"/>
                </a:cubicBezTo>
                <a:cubicBezTo>
                  <a:pt x="181" y="598"/>
                  <a:pt x="181" y="598"/>
                  <a:pt x="181" y="598"/>
                </a:cubicBezTo>
                <a:cubicBezTo>
                  <a:pt x="185" y="601"/>
                  <a:pt x="190" y="599"/>
                  <a:pt x="192" y="595"/>
                </a:cubicBezTo>
                <a:cubicBezTo>
                  <a:pt x="215" y="569"/>
                  <a:pt x="215" y="569"/>
                  <a:pt x="215" y="569"/>
                </a:cubicBezTo>
                <a:cubicBezTo>
                  <a:pt x="237" y="578"/>
                  <a:pt x="260" y="583"/>
                  <a:pt x="283" y="585"/>
                </a:cubicBezTo>
                <a:cubicBezTo>
                  <a:pt x="287" y="618"/>
                  <a:pt x="287" y="618"/>
                  <a:pt x="287" y="618"/>
                </a:cubicBezTo>
                <a:cubicBezTo>
                  <a:pt x="287" y="623"/>
                  <a:pt x="290" y="626"/>
                  <a:pt x="294" y="626"/>
                </a:cubicBezTo>
                <a:cubicBezTo>
                  <a:pt x="341" y="626"/>
                  <a:pt x="341" y="626"/>
                  <a:pt x="341" y="626"/>
                </a:cubicBezTo>
                <a:cubicBezTo>
                  <a:pt x="345" y="626"/>
                  <a:pt x="349" y="622"/>
                  <a:pt x="349" y="618"/>
                </a:cubicBezTo>
                <a:cubicBezTo>
                  <a:pt x="356" y="583"/>
                  <a:pt x="356" y="583"/>
                  <a:pt x="356" y="583"/>
                </a:cubicBezTo>
                <a:cubicBezTo>
                  <a:pt x="379" y="580"/>
                  <a:pt x="402" y="573"/>
                  <a:pt x="424" y="563"/>
                </a:cubicBezTo>
                <a:cubicBezTo>
                  <a:pt x="442" y="589"/>
                  <a:pt x="442" y="589"/>
                  <a:pt x="442" y="589"/>
                </a:cubicBezTo>
                <a:cubicBezTo>
                  <a:pt x="444" y="593"/>
                  <a:pt x="448" y="594"/>
                  <a:pt x="452" y="592"/>
                </a:cubicBezTo>
                <a:cubicBezTo>
                  <a:pt x="493" y="570"/>
                  <a:pt x="493" y="570"/>
                  <a:pt x="493" y="570"/>
                </a:cubicBezTo>
                <a:cubicBezTo>
                  <a:pt x="497" y="568"/>
                  <a:pt x="498" y="563"/>
                  <a:pt x="496" y="559"/>
                </a:cubicBezTo>
                <a:cubicBezTo>
                  <a:pt x="486" y="525"/>
                  <a:pt x="486" y="525"/>
                  <a:pt x="486" y="525"/>
                </a:cubicBezTo>
                <a:cubicBezTo>
                  <a:pt x="501" y="513"/>
                  <a:pt x="514" y="499"/>
                  <a:pt x="526" y="484"/>
                </a:cubicBezTo>
                <a:cubicBezTo>
                  <a:pt x="529" y="481"/>
                  <a:pt x="531" y="478"/>
                  <a:pt x="533" y="475"/>
                </a:cubicBezTo>
                <a:cubicBezTo>
                  <a:pt x="565" y="487"/>
                  <a:pt x="565" y="487"/>
                  <a:pt x="565" y="487"/>
                </a:cubicBezTo>
                <a:cubicBezTo>
                  <a:pt x="570" y="489"/>
                  <a:pt x="574" y="488"/>
                  <a:pt x="576" y="484"/>
                </a:cubicBezTo>
                <a:cubicBezTo>
                  <a:pt x="597" y="443"/>
                  <a:pt x="597" y="443"/>
                  <a:pt x="597" y="443"/>
                </a:cubicBezTo>
                <a:cubicBezTo>
                  <a:pt x="599" y="439"/>
                  <a:pt x="598" y="434"/>
                  <a:pt x="594" y="432"/>
                </a:cubicBezTo>
                <a:cubicBezTo>
                  <a:pt x="568" y="411"/>
                  <a:pt x="568" y="411"/>
                  <a:pt x="568" y="411"/>
                </a:cubicBezTo>
                <a:cubicBezTo>
                  <a:pt x="577" y="389"/>
                  <a:pt x="582" y="366"/>
                  <a:pt x="585" y="342"/>
                </a:cubicBezTo>
                <a:cubicBezTo>
                  <a:pt x="618" y="338"/>
                  <a:pt x="618" y="338"/>
                  <a:pt x="618" y="338"/>
                </a:cubicBezTo>
                <a:cubicBezTo>
                  <a:pt x="623" y="337"/>
                  <a:pt x="626" y="334"/>
                  <a:pt x="626" y="330"/>
                </a:cubicBezTo>
                <a:lnTo>
                  <a:pt x="625" y="284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>
            <a:off x="6046983" y="1935452"/>
            <a:ext cx="1145229" cy="1145229"/>
          </a:xfrm>
          <a:custGeom>
            <a:avLst/>
            <a:gdLst>
              <a:gd name="T0" fmla="*/ 188 w 385"/>
              <a:gd name="T1" fmla="*/ 382 h 385"/>
              <a:gd name="T2" fmla="*/ 3 w 385"/>
              <a:gd name="T3" fmla="*/ 188 h 385"/>
              <a:gd name="T4" fmla="*/ 197 w 385"/>
              <a:gd name="T5" fmla="*/ 2 h 385"/>
              <a:gd name="T6" fmla="*/ 383 w 385"/>
              <a:gd name="T7" fmla="*/ 197 h 385"/>
              <a:gd name="T8" fmla="*/ 188 w 385"/>
              <a:gd name="T9" fmla="*/ 382 h 3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5" h="385">
                <a:moveTo>
                  <a:pt x="188" y="382"/>
                </a:moveTo>
                <a:cubicBezTo>
                  <a:pt x="83" y="380"/>
                  <a:pt x="0" y="293"/>
                  <a:pt x="3" y="188"/>
                </a:cubicBezTo>
                <a:cubicBezTo>
                  <a:pt x="5" y="83"/>
                  <a:pt x="92" y="0"/>
                  <a:pt x="197" y="2"/>
                </a:cubicBezTo>
                <a:cubicBezTo>
                  <a:pt x="302" y="5"/>
                  <a:pt x="385" y="92"/>
                  <a:pt x="383" y="197"/>
                </a:cubicBezTo>
                <a:cubicBezTo>
                  <a:pt x="380" y="302"/>
                  <a:pt x="293" y="385"/>
                  <a:pt x="188" y="38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190500" dist="127000" dir="2700000" algn="tl" rotWithShape="0">
              <a:schemeClr val="accent2">
                <a:alpha val="25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>
            <a:off x="4958199" y="854095"/>
            <a:ext cx="1163053" cy="1167509"/>
          </a:xfrm>
          <a:custGeom>
            <a:avLst/>
            <a:gdLst>
              <a:gd name="T0" fmla="*/ 388 w 391"/>
              <a:gd name="T1" fmla="*/ 173 h 392"/>
              <a:gd name="T2" fmla="*/ 356 w 391"/>
              <a:gd name="T3" fmla="*/ 168 h 392"/>
              <a:gd name="T4" fmla="*/ 332 w 391"/>
              <a:gd name="T5" fmla="*/ 107 h 392"/>
              <a:gd name="T6" fmla="*/ 351 w 391"/>
              <a:gd name="T7" fmla="*/ 80 h 392"/>
              <a:gd name="T8" fmla="*/ 349 w 391"/>
              <a:gd name="T9" fmla="*/ 73 h 392"/>
              <a:gd name="T10" fmla="*/ 320 w 391"/>
              <a:gd name="T11" fmla="*/ 44 h 392"/>
              <a:gd name="T12" fmla="*/ 314 w 391"/>
              <a:gd name="T13" fmla="*/ 42 h 392"/>
              <a:gd name="T14" fmla="*/ 288 w 391"/>
              <a:gd name="T15" fmla="*/ 63 h 392"/>
              <a:gd name="T16" fmla="*/ 229 w 391"/>
              <a:gd name="T17" fmla="*/ 37 h 392"/>
              <a:gd name="T18" fmla="*/ 226 w 391"/>
              <a:gd name="T19" fmla="*/ 37 h 392"/>
              <a:gd name="T20" fmla="*/ 221 w 391"/>
              <a:gd name="T21" fmla="*/ 6 h 392"/>
              <a:gd name="T22" fmla="*/ 216 w 391"/>
              <a:gd name="T23" fmla="*/ 2 h 392"/>
              <a:gd name="T24" fmla="*/ 174 w 391"/>
              <a:gd name="T25" fmla="*/ 0 h 392"/>
              <a:gd name="T26" fmla="*/ 169 w 391"/>
              <a:gd name="T27" fmla="*/ 4 h 392"/>
              <a:gd name="T28" fmla="*/ 166 w 391"/>
              <a:gd name="T29" fmla="*/ 25 h 392"/>
              <a:gd name="T30" fmla="*/ 164 w 391"/>
              <a:gd name="T31" fmla="*/ 37 h 392"/>
              <a:gd name="T32" fmla="*/ 103 w 391"/>
              <a:gd name="T33" fmla="*/ 63 h 392"/>
              <a:gd name="T34" fmla="*/ 79 w 391"/>
              <a:gd name="T35" fmla="*/ 45 h 392"/>
              <a:gd name="T36" fmla="*/ 72 w 391"/>
              <a:gd name="T37" fmla="*/ 47 h 392"/>
              <a:gd name="T38" fmla="*/ 43 w 391"/>
              <a:gd name="T39" fmla="*/ 76 h 392"/>
              <a:gd name="T40" fmla="*/ 42 w 391"/>
              <a:gd name="T41" fmla="*/ 82 h 392"/>
              <a:gd name="T42" fmla="*/ 60 w 391"/>
              <a:gd name="T43" fmla="*/ 107 h 392"/>
              <a:gd name="T44" fmla="*/ 35 w 391"/>
              <a:gd name="T45" fmla="*/ 169 h 392"/>
              <a:gd name="T46" fmla="*/ 36 w 391"/>
              <a:gd name="T47" fmla="*/ 167 h 392"/>
              <a:gd name="T48" fmla="*/ 4 w 391"/>
              <a:gd name="T49" fmla="*/ 173 h 392"/>
              <a:gd name="T50" fmla="*/ 0 w 391"/>
              <a:gd name="T51" fmla="*/ 179 h 392"/>
              <a:gd name="T52" fmla="*/ 0 w 391"/>
              <a:gd name="T53" fmla="*/ 220 h 392"/>
              <a:gd name="T54" fmla="*/ 4 w 391"/>
              <a:gd name="T55" fmla="*/ 226 h 392"/>
              <a:gd name="T56" fmla="*/ 36 w 391"/>
              <a:gd name="T57" fmla="*/ 229 h 392"/>
              <a:gd name="T58" fmla="*/ 61 w 391"/>
              <a:gd name="T59" fmla="*/ 287 h 392"/>
              <a:gd name="T60" fmla="*/ 43 w 391"/>
              <a:gd name="T61" fmla="*/ 313 h 392"/>
              <a:gd name="T62" fmla="*/ 44 w 391"/>
              <a:gd name="T63" fmla="*/ 320 h 392"/>
              <a:gd name="T64" fmla="*/ 73 w 391"/>
              <a:gd name="T65" fmla="*/ 349 h 392"/>
              <a:gd name="T66" fmla="*/ 80 w 391"/>
              <a:gd name="T67" fmla="*/ 351 h 392"/>
              <a:gd name="T68" fmla="*/ 104 w 391"/>
              <a:gd name="T69" fmla="*/ 331 h 392"/>
              <a:gd name="T70" fmla="*/ 164 w 391"/>
              <a:gd name="T71" fmla="*/ 356 h 392"/>
              <a:gd name="T72" fmla="*/ 169 w 391"/>
              <a:gd name="T73" fmla="*/ 387 h 392"/>
              <a:gd name="T74" fmla="*/ 174 w 391"/>
              <a:gd name="T75" fmla="*/ 390 h 392"/>
              <a:gd name="T76" fmla="*/ 216 w 391"/>
              <a:gd name="T77" fmla="*/ 392 h 392"/>
              <a:gd name="T78" fmla="*/ 221 w 391"/>
              <a:gd name="T79" fmla="*/ 388 h 392"/>
              <a:gd name="T80" fmla="*/ 225 w 391"/>
              <a:gd name="T81" fmla="*/ 357 h 392"/>
              <a:gd name="T82" fmla="*/ 286 w 391"/>
              <a:gd name="T83" fmla="*/ 332 h 392"/>
              <a:gd name="T84" fmla="*/ 308 w 391"/>
              <a:gd name="T85" fmla="*/ 350 h 392"/>
              <a:gd name="T86" fmla="*/ 314 w 391"/>
              <a:gd name="T87" fmla="*/ 349 h 392"/>
              <a:gd name="T88" fmla="*/ 345 w 391"/>
              <a:gd name="T89" fmla="*/ 322 h 392"/>
              <a:gd name="T90" fmla="*/ 347 w 391"/>
              <a:gd name="T91" fmla="*/ 315 h 392"/>
              <a:gd name="T92" fmla="*/ 330 w 391"/>
              <a:gd name="T93" fmla="*/ 289 h 392"/>
              <a:gd name="T94" fmla="*/ 355 w 391"/>
              <a:gd name="T95" fmla="*/ 229 h 392"/>
              <a:gd name="T96" fmla="*/ 385 w 391"/>
              <a:gd name="T97" fmla="*/ 226 h 392"/>
              <a:gd name="T98" fmla="*/ 389 w 391"/>
              <a:gd name="T99" fmla="*/ 220 h 392"/>
              <a:gd name="T100" fmla="*/ 391 w 391"/>
              <a:gd name="T101" fmla="*/ 179 h 392"/>
              <a:gd name="T102" fmla="*/ 388 w 391"/>
              <a:gd name="T103" fmla="*/ 173 h 3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391" h="392">
                <a:moveTo>
                  <a:pt x="388" y="173"/>
                </a:moveTo>
                <a:cubicBezTo>
                  <a:pt x="356" y="168"/>
                  <a:pt x="356" y="168"/>
                  <a:pt x="356" y="168"/>
                </a:cubicBezTo>
                <a:cubicBezTo>
                  <a:pt x="352" y="146"/>
                  <a:pt x="344" y="125"/>
                  <a:pt x="332" y="107"/>
                </a:cubicBezTo>
                <a:cubicBezTo>
                  <a:pt x="351" y="80"/>
                  <a:pt x="351" y="80"/>
                  <a:pt x="351" y="80"/>
                </a:cubicBezTo>
                <a:cubicBezTo>
                  <a:pt x="352" y="78"/>
                  <a:pt x="352" y="75"/>
                  <a:pt x="349" y="73"/>
                </a:cubicBezTo>
                <a:cubicBezTo>
                  <a:pt x="320" y="44"/>
                  <a:pt x="320" y="44"/>
                  <a:pt x="320" y="44"/>
                </a:cubicBezTo>
                <a:cubicBezTo>
                  <a:pt x="318" y="41"/>
                  <a:pt x="315" y="41"/>
                  <a:pt x="314" y="42"/>
                </a:cubicBezTo>
                <a:cubicBezTo>
                  <a:pt x="288" y="63"/>
                  <a:pt x="288" y="63"/>
                  <a:pt x="288" y="63"/>
                </a:cubicBezTo>
                <a:cubicBezTo>
                  <a:pt x="271" y="51"/>
                  <a:pt x="251" y="42"/>
                  <a:pt x="229" y="37"/>
                </a:cubicBezTo>
                <a:cubicBezTo>
                  <a:pt x="228" y="37"/>
                  <a:pt x="227" y="37"/>
                  <a:pt x="226" y="37"/>
                </a:cubicBezTo>
                <a:cubicBezTo>
                  <a:pt x="221" y="6"/>
                  <a:pt x="221" y="6"/>
                  <a:pt x="221" y="6"/>
                </a:cubicBezTo>
                <a:cubicBezTo>
                  <a:pt x="221" y="4"/>
                  <a:pt x="219" y="2"/>
                  <a:pt x="216" y="2"/>
                </a:cubicBezTo>
                <a:cubicBezTo>
                  <a:pt x="174" y="0"/>
                  <a:pt x="174" y="0"/>
                  <a:pt x="174" y="0"/>
                </a:cubicBezTo>
                <a:cubicBezTo>
                  <a:pt x="171" y="0"/>
                  <a:pt x="169" y="2"/>
                  <a:pt x="169" y="4"/>
                </a:cubicBezTo>
                <a:cubicBezTo>
                  <a:pt x="166" y="25"/>
                  <a:pt x="166" y="25"/>
                  <a:pt x="166" y="25"/>
                </a:cubicBezTo>
                <a:cubicBezTo>
                  <a:pt x="164" y="37"/>
                  <a:pt x="164" y="37"/>
                  <a:pt x="164" y="37"/>
                </a:cubicBezTo>
                <a:cubicBezTo>
                  <a:pt x="141" y="42"/>
                  <a:pt x="121" y="51"/>
                  <a:pt x="103" y="63"/>
                </a:cubicBezTo>
                <a:cubicBezTo>
                  <a:pt x="79" y="45"/>
                  <a:pt x="79" y="45"/>
                  <a:pt x="79" y="45"/>
                </a:cubicBezTo>
                <a:cubicBezTo>
                  <a:pt x="78" y="44"/>
                  <a:pt x="75" y="45"/>
                  <a:pt x="72" y="47"/>
                </a:cubicBezTo>
                <a:cubicBezTo>
                  <a:pt x="43" y="76"/>
                  <a:pt x="43" y="76"/>
                  <a:pt x="43" y="76"/>
                </a:cubicBezTo>
                <a:cubicBezTo>
                  <a:pt x="41" y="78"/>
                  <a:pt x="40" y="81"/>
                  <a:pt x="42" y="82"/>
                </a:cubicBezTo>
                <a:cubicBezTo>
                  <a:pt x="60" y="107"/>
                  <a:pt x="60" y="107"/>
                  <a:pt x="60" y="107"/>
                </a:cubicBezTo>
                <a:cubicBezTo>
                  <a:pt x="48" y="126"/>
                  <a:pt x="39" y="147"/>
                  <a:pt x="35" y="169"/>
                </a:cubicBezTo>
                <a:cubicBezTo>
                  <a:pt x="36" y="169"/>
                  <a:pt x="36" y="168"/>
                  <a:pt x="36" y="167"/>
                </a:cubicBezTo>
                <a:cubicBezTo>
                  <a:pt x="4" y="173"/>
                  <a:pt x="4" y="173"/>
                  <a:pt x="4" y="173"/>
                </a:cubicBezTo>
                <a:cubicBezTo>
                  <a:pt x="2" y="173"/>
                  <a:pt x="0" y="176"/>
                  <a:pt x="0" y="179"/>
                </a:cubicBezTo>
                <a:cubicBezTo>
                  <a:pt x="0" y="220"/>
                  <a:pt x="0" y="220"/>
                  <a:pt x="0" y="220"/>
                </a:cubicBezTo>
                <a:cubicBezTo>
                  <a:pt x="0" y="223"/>
                  <a:pt x="2" y="226"/>
                  <a:pt x="4" y="226"/>
                </a:cubicBezTo>
                <a:cubicBezTo>
                  <a:pt x="36" y="229"/>
                  <a:pt x="36" y="229"/>
                  <a:pt x="36" y="229"/>
                </a:cubicBezTo>
                <a:cubicBezTo>
                  <a:pt x="41" y="250"/>
                  <a:pt x="49" y="270"/>
                  <a:pt x="61" y="287"/>
                </a:cubicBezTo>
                <a:cubicBezTo>
                  <a:pt x="43" y="313"/>
                  <a:pt x="43" y="313"/>
                  <a:pt x="43" y="313"/>
                </a:cubicBezTo>
                <a:cubicBezTo>
                  <a:pt x="41" y="315"/>
                  <a:pt x="42" y="318"/>
                  <a:pt x="44" y="320"/>
                </a:cubicBezTo>
                <a:cubicBezTo>
                  <a:pt x="73" y="349"/>
                  <a:pt x="73" y="349"/>
                  <a:pt x="73" y="349"/>
                </a:cubicBezTo>
                <a:cubicBezTo>
                  <a:pt x="75" y="351"/>
                  <a:pt x="78" y="352"/>
                  <a:pt x="80" y="351"/>
                </a:cubicBezTo>
                <a:cubicBezTo>
                  <a:pt x="104" y="331"/>
                  <a:pt x="104" y="331"/>
                  <a:pt x="104" y="331"/>
                </a:cubicBezTo>
                <a:cubicBezTo>
                  <a:pt x="122" y="343"/>
                  <a:pt x="142" y="352"/>
                  <a:pt x="164" y="356"/>
                </a:cubicBezTo>
                <a:cubicBezTo>
                  <a:pt x="169" y="387"/>
                  <a:pt x="169" y="387"/>
                  <a:pt x="169" y="387"/>
                </a:cubicBezTo>
                <a:cubicBezTo>
                  <a:pt x="169" y="389"/>
                  <a:pt x="171" y="390"/>
                  <a:pt x="174" y="390"/>
                </a:cubicBezTo>
                <a:cubicBezTo>
                  <a:pt x="216" y="392"/>
                  <a:pt x="216" y="392"/>
                  <a:pt x="216" y="392"/>
                </a:cubicBezTo>
                <a:cubicBezTo>
                  <a:pt x="219" y="392"/>
                  <a:pt x="221" y="390"/>
                  <a:pt x="221" y="388"/>
                </a:cubicBezTo>
                <a:cubicBezTo>
                  <a:pt x="225" y="357"/>
                  <a:pt x="225" y="357"/>
                  <a:pt x="225" y="357"/>
                </a:cubicBezTo>
                <a:cubicBezTo>
                  <a:pt x="247" y="353"/>
                  <a:pt x="268" y="344"/>
                  <a:pt x="286" y="332"/>
                </a:cubicBezTo>
                <a:cubicBezTo>
                  <a:pt x="308" y="350"/>
                  <a:pt x="308" y="350"/>
                  <a:pt x="308" y="350"/>
                </a:cubicBezTo>
                <a:cubicBezTo>
                  <a:pt x="309" y="352"/>
                  <a:pt x="312" y="351"/>
                  <a:pt x="314" y="349"/>
                </a:cubicBezTo>
                <a:cubicBezTo>
                  <a:pt x="345" y="322"/>
                  <a:pt x="345" y="322"/>
                  <a:pt x="345" y="322"/>
                </a:cubicBezTo>
                <a:cubicBezTo>
                  <a:pt x="347" y="319"/>
                  <a:pt x="348" y="317"/>
                  <a:pt x="347" y="315"/>
                </a:cubicBezTo>
                <a:cubicBezTo>
                  <a:pt x="330" y="289"/>
                  <a:pt x="330" y="289"/>
                  <a:pt x="330" y="289"/>
                </a:cubicBezTo>
                <a:cubicBezTo>
                  <a:pt x="342" y="272"/>
                  <a:pt x="351" y="251"/>
                  <a:pt x="355" y="229"/>
                </a:cubicBezTo>
                <a:cubicBezTo>
                  <a:pt x="385" y="226"/>
                  <a:pt x="385" y="226"/>
                  <a:pt x="385" y="226"/>
                </a:cubicBezTo>
                <a:cubicBezTo>
                  <a:pt x="387" y="226"/>
                  <a:pt x="389" y="223"/>
                  <a:pt x="389" y="220"/>
                </a:cubicBezTo>
                <a:cubicBezTo>
                  <a:pt x="391" y="179"/>
                  <a:pt x="391" y="179"/>
                  <a:pt x="391" y="179"/>
                </a:cubicBezTo>
                <a:cubicBezTo>
                  <a:pt x="391" y="176"/>
                  <a:pt x="390" y="173"/>
                  <a:pt x="388" y="173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5265673" y="1161568"/>
            <a:ext cx="552561" cy="554047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190500" dist="127000" dir="2700000" algn="tl" rotWithShape="0">
              <a:schemeClr val="accent2">
                <a:lumMod val="50000"/>
                <a:lumOff val="50000"/>
                <a:alpha val="25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>
            <a:off x="4613591" y="2819253"/>
            <a:ext cx="1409626" cy="1411111"/>
          </a:xfrm>
          <a:custGeom>
            <a:avLst/>
            <a:gdLst>
              <a:gd name="T0" fmla="*/ 471 w 474"/>
              <a:gd name="T1" fmla="*/ 280 h 474"/>
              <a:gd name="T2" fmla="*/ 436 w 474"/>
              <a:gd name="T3" fmla="*/ 263 h 474"/>
              <a:gd name="T4" fmla="*/ 429 w 474"/>
              <a:gd name="T5" fmla="*/ 183 h 474"/>
              <a:gd name="T6" fmla="*/ 462 w 474"/>
              <a:gd name="T7" fmla="*/ 158 h 474"/>
              <a:gd name="T8" fmla="*/ 462 w 474"/>
              <a:gd name="T9" fmla="*/ 150 h 474"/>
              <a:gd name="T10" fmla="*/ 439 w 474"/>
              <a:gd name="T11" fmla="*/ 105 h 474"/>
              <a:gd name="T12" fmla="*/ 432 w 474"/>
              <a:gd name="T13" fmla="*/ 101 h 474"/>
              <a:gd name="T14" fmla="*/ 395 w 474"/>
              <a:gd name="T15" fmla="*/ 116 h 474"/>
              <a:gd name="T16" fmla="*/ 335 w 474"/>
              <a:gd name="T17" fmla="*/ 64 h 474"/>
              <a:gd name="T18" fmla="*/ 331 w 474"/>
              <a:gd name="T19" fmla="*/ 63 h 474"/>
              <a:gd name="T20" fmla="*/ 337 w 474"/>
              <a:gd name="T21" fmla="*/ 25 h 474"/>
              <a:gd name="T22" fmla="*/ 332 w 474"/>
              <a:gd name="T23" fmla="*/ 18 h 474"/>
              <a:gd name="T24" fmla="*/ 284 w 474"/>
              <a:gd name="T25" fmla="*/ 2 h 474"/>
              <a:gd name="T26" fmla="*/ 276 w 474"/>
              <a:gd name="T27" fmla="*/ 4 h 474"/>
              <a:gd name="T28" fmla="*/ 265 w 474"/>
              <a:gd name="T29" fmla="*/ 27 h 474"/>
              <a:gd name="T30" fmla="*/ 258 w 474"/>
              <a:gd name="T31" fmla="*/ 41 h 474"/>
              <a:gd name="T32" fmla="*/ 178 w 474"/>
              <a:gd name="T33" fmla="*/ 49 h 474"/>
              <a:gd name="T34" fmla="*/ 157 w 474"/>
              <a:gd name="T35" fmla="*/ 20 h 474"/>
              <a:gd name="T36" fmla="*/ 148 w 474"/>
              <a:gd name="T37" fmla="*/ 19 h 474"/>
              <a:gd name="T38" fmla="*/ 104 w 474"/>
              <a:gd name="T39" fmla="*/ 42 h 474"/>
              <a:gd name="T40" fmla="*/ 100 w 474"/>
              <a:gd name="T41" fmla="*/ 49 h 474"/>
              <a:gd name="T42" fmla="*/ 112 w 474"/>
              <a:gd name="T43" fmla="*/ 85 h 474"/>
              <a:gd name="T44" fmla="*/ 61 w 474"/>
              <a:gd name="T45" fmla="*/ 149 h 474"/>
              <a:gd name="T46" fmla="*/ 62 w 474"/>
              <a:gd name="T47" fmla="*/ 146 h 474"/>
              <a:gd name="T48" fmla="*/ 23 w 474"/>
              <a:gd name="T49" fmla="*/ 142 h 474"/>
              <a:gd name="T50" fmla="*/ 16 w 474"/>
              <a:gd name="T51" fmla="*/ 147 h 474"/>
              <a:gd name="T52" fmla="*/ 1 w 474"/>
              <a:gd name="T53" fmla="*/ 195 h 474"/>
              <a:gd name="T54" fmla="*/ 4 w 474"/>
              <a:gd name="T55" fmla="*/ 203 h 474"/>
              <a:gd name="T56" fmla="*/ 41 w 474"/>
              <a:gd name="T57" fmla="*/ 219 h 474"/>
              <a:gd name="T58" fmla="*/ 48 w 474"/>
              <a:gd name="T59" fmla="*/ 295 h 474"/>
              <a:gd name="T60" fmla="*/ 17 w 474"/>
              <a:gd name="T61" fmla="*/ 319 h 474"/>
              <a:gd name="T62" fmla="*/ 17 w 474"/>
              <a:gd name="T63" fmla="*/ 327 h 474"/>
              <a:gd name="T64" fmla="*/ 40 w 474"/>
              <a:gd name="T65" fmla="*/ 372 h 474"/>
              <a:gd name="T66" fmla="*/ 47 w 474"/>
              <a:gd name="T67" fmla="*/ 376 h 474"/>
              <a:gd name="T68" fmla="*/ 83 w 474"/>
              <a:gd name="T69" fmla="*/ 362 h 474"/>
              <a:gd name="T70" fmla="*/ 144 w 474"/>
              <a:gd name="T71" fmla="*/ 413 h 474"/>
              <a:gd name="T72" fmla="*/ 138 w 474"/>
              <a:gd name="T73" fmla="*/ 450 h 474"/>
              <a:gd name="T74" fmla="*/ 143 w 474"/>
              <a:gd name="T75" fmla="*/ 457 h 474"/>
              <a:gd name="T76" fmla="*/ 191 w 474"/>
              <a:gd name="T77" fmla="*/ 473 h 474"/>
              <a:gd name="T78" fmla="*/ 199 w 474"/>
              <a:gd name="T79" fmla="*/ 471 h 474"/>
              <a:gd name="T80" fmla="*/ 215 w 474"/>
              <a:gd name="T81" fmla="*/ 436 h 474"/>
              <a:gd name="T82" fmla="*/ 295 w 474"/>
              <a:gd name="T83" fmla="*/ 429 h 474"/>
              <a:gd name="T84" fmla="*/ 314 w 474"/>
              <a:gd name="T85" fmla="*/ 458 h 474"/>
              <a:gd name="T86" fmla="*/ 322 w 474"/>
              <a:gd name="T87" fmla="*/ 459 h 474"/>
              <a:gd name="T88" fmla="*/ 367 w 474"/>
              <a:gd name="T89" fmla="*/ 438 h 474"/>
              <a:gd name="T90" fmla="*/ 372 w 474"/>
              <a:gd name="T91" fmla="*/ 431 h 474"/>
              <a:gd name="T92" fmla="*/ 361 w 474"/>
              <a:gd name="T93" fmla="*/ 395 h 474"/>
              <a:gd name="T94" fmla="*/ 413 w 474"/>
              <a:gd name="T95" fmla="*/ 334 h 474"/>
              <a:gd name="T96" fmla="*/ 448 w 474"/>
              <a:gd name="T97" fmla="*/ 340 h 474"/>
              <a:gd name="T98" fmla="*/ 455 w 474"/>
              <a:gd name="T99" fmla="*/ 335 h 474"/>
              <a:gd name="T100" fmla="*/ 473 w 474"/>
              <a:gd name="T101" fmla="*/ 288 h 474"/>
              <a:gd name="T102" fmla="*/ 471 w 474"/>
              <a:gd name="T103" fmla="*/ 280 h 4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474" h="474">
                <a:moveTo>
                  <a:pt x="471" y="280"/>
                </a:moveTo>
                <a:cubicBezTo>
                  <a:pt x="436" y="263"/>
                  <a:pt x="436" y="263"/>
                  <a:pt x="436" y="263"/>
                </a:cubicBezTo>
                <a:cubicBezTo>
                  <a:pt x="439" y="236"/>
                  <a:pt x="437" y="208"/>
                  <a:pt x="429" y="183"/>
                </a:cubicBezTo>
                <a:cubicBezTo>
                  <a:pt x="462" y="158"/>
                  <a:pt x="462" y="158"/>
                  <a:pt x="462" y="158"/>
                </a:cubicBezTo>
                <a:cubicBezTo>
                  <a:pt x="464" y="157"/>
                  <a:pt x="464" y="153"/>
                  <a:pt x="462" y="150"/>
                </a:cubicBezTo>
                <a:cubicBezTo>
                  <a:pt x="439" y="105"/>
                  <a:pt x="439" y="105"/>
                  <a:pt x="439" y="105"/>
                </a:cubicBezTo>
                <a:cubicBezTo>
                  <a:pt x="437" y="101"/>
                  <a:pt x="434" y="100"/>
                  <a:pt x="432" y="101"/>
                </a:cubicBezTo>
                <a:cubicBezTo>
                  <a:pt x="395" y="116"/>
                  <a:pt x="395" y="116"/>
                  <a:pt x="395" y="116"/>
                </a:cubicBezTo>
                <a:cubicBezTo>
                  <a:pt x="379" y="95"/>
                  <a:pt x="358" y="77"/>
                  <a:pt x="335" y="64"/>
                </a:cubicBezTo>
                <a:cubicBezTo>
                  <a:pt x="333" y="64"/>
                  <a:pt x="332" y="63"/>
                  <a:pt x="331" y="63"/>
                </a:cubicBezTo>
                <a:cubicBezTo>
                  <a:pt x="337" y="25"/>
                  <a:pt x="337" y="25"/>
                  <a:pt x="337" y="25"/>
                </a:cubicBezTo>
                <a:cubicBezTo>
                  <a:pt x="338" y="23"/>
                  <a:pt x="336" y="20"/>
                  <a:pt x="332" y="18"/>
                </a:cubicBezTo>
                <a:cubicBezTo>
                  <a:pt x="284" y="2"/>
                  <a:pt x="284" y="2"/>
                  <a:pt x="284" y="2"/>
                </a:cubicBezTo>
                <a:cubicBezTo>
                  <a:pt x="281" y="0"/>
                  <a:pt x="277" y="1"/>
                  <a:pt x="276" y="4"/>
                </a:cubicBezTo>
                <a:cubicBezTo>
                  <a:pt x="265" y="27"/>
                  <a:pt x="265" y="27"/>
                  <a:pt x="265" y="27"/>
                </a:cubicBezTo>
                <a:cubicBezTo>
                  <a:pt x="258" y="41"/>
                  <a:pt x="258" y="41"/>
                  <a:pt x="258" y="41"/>
                </a:cubicBezTo>
                <a:cubicBezTo>
                  <a:pt x="231" y="38"/>
                  <a:pt x="203" y="41"/>
                  <a:pt x="178" y="49"/>
                </a:cubicBezTo>
                <a:cubicBezTo>
                  <a:pt x="157" y="20"/>
                  <a:pt x="157" y="20"/>
                  <a:pt x="157" y="20"/>
                </a:cubicBezTo>
                <a:cubicBezTo>
                  <a:pt x="155" y="18"/>
                  <a:pt x="152" y="17"/>
                  <a:pt x="148" y="19"/>
                </a:cubicBezTo>
                <a:cubicBezTo>
                  <a:pt x="104" y="42"/>
                  <a:pt x="104" y="42"/>
                  <a:pt x="104" y="42"/>
                </a:cubicBezTo>
                <a:cubicBezTo>
                  <a:pt x="101" y="44"/>
                  <a:pt x="99" y="47"/>
                  <a:pt x="100" y="49"/>
                </a:cubicBezTo>
                <a:cubicBezTo>
                  <a:pt x="112" y="85"/>
                  <a:pt x="112" y="85"/>
                  <a:pt x="112" y="85"/>
                </a:cubicBezTo>
                <a:cubicBezTo>
                  <a:pt x="91" y="102"/>
                  <a:pt x="74" y="124"/>
                  <a:pt x="61" y="149"/>
                </a:cubicBezTo>
                <a:cubicBezTo>
                  <a:pt x="61" y="148"/>
                  <a:pt x="62" y="147"/>
                  <a:pt x="62" y="146"/>
                </a:cubicBezTo>
                <a:cubicBezTo>
                  <a:pt x="23" y="142"/>
                  <a:pt x="23" y="142"/>
                  <a:pt x="23" y="142"/>
                </a:cubicBezTo>
                <a:cubicBezTo>
                  <a:pt x="20" y="141"/>
                  <a:pt x="17" y="143"/>
                  <a:pt x="16" y="147"/>
                </a:cubicBezTo>
                <a:cubicBezTo>
                  <a:pt x="1" y="195"/>
                  <a:pt x="1" y="195"/>
                  <a:pt x="1" y="195"/>
                </a:cubicBezTo>
                <a:cubicBezTo>
                  <a:pt x="0" y="199"/>
                  <a:pt x="1" y="202"/>
                  <a:pt x="4" y="203"/>
                </a:cubicBezTo>
                <a:cubicBezTo>
                  <a:pt x="41" y="219"/>
                  <a:pt x="41" y="219"/>
                  <a:pt x="41" y="219"/>
                </a:cubicBezTo>
                <a:cubicBezTo>
                  <a:pt x="38" y="245"/>
                  <a:pt x="41" y="271"/>
                  <a:pt x="48" y="295"/>
                </a:cubicBezTo>
                <a:cubicBezTo>
                  <a:pt x="17" y="319"/>
                  <a:pt x="17" y="319"/>
                  <a:pt x="17" y="319"/>
                </a:cubicBezTo>
                <a:cubicBezTo>
                  <a:pt x="15" y="320"/>
                  <a:pt x="15" y="324"/>
                  <a:pt x="17" y="327"/>
                </a:cubicBezTo>
                <a:cubicBezTo>
                  <a:pt x="40" y="372"/>
                  <a:pt x="40" y="372"/>
                  <a:pt x="40" y="372"/>
                </a:cubicBezTo>
                <a:cubicBezTo>
                  <a:pt x="42" y="376"/>
                  <a:pt x="45" y="377"/>
                  <a:pt x="47" y="376"/>
                </a:cubicBezTo>
                <a:cubicBezTo>
                  <a:pt x="83" y="362"/>
                  <a:pt x="83" y="362"/>
                  <a:pt x="83" y="362"/>
                </a:cubicBezTo>
                <a:cubicBezTo>
                  <a:pt x="99" y="383"/>
                  <a:pt x="120" y="400"/>
                  <a:pt x="144" y="413"/>
                </a:cubicBezTo>
                <a:cubicBezTo>
                  <a:pt x="138" y="450"/>
                  <a:pt x="138" y="450"/>
                  <a:pt x="138" y="450"/>
                </a:cubicBezTo>
                <a:cubicBezTo>
                  <a:pt x="137" y="453"/>
                  <a:pt x="140" y="456"/>
                  <a:pt x="143" y="457"/>
                </a:cubicBezTo>
                <a:cubicBezTo>
                  <a:pt x="191" y="473"/>
                  <a:pt x="191" y="473"/>
                  <a:pt x="191" y="473"/>
                </a:cubicBezTo>
                <a:cubicBezTo>
                  <a:pt x="195" y="474"/>
                  <a:pt x="198" y="474"/>
                  <a:pt x="199" y="471"/>
                </a:cubicBezTo>
                <a:cubicBezTo>
                  <a:pt x="215" y="436"/>
                  <a:pt x="215" y="436"/>
                  <a:pt x="215" y="436"/>
                </a:cubicBezTo>
                <a:cubicBezTo>
                  <a:pt x="242" y="439"/>
                  <a:pt x="269" y="437"/>
                  <a:pt x="295" y="429"/>
                </a:cubicBezTo>
                <a:cubicBezTo>
                  <a:pt x="314" y="458"/>
                  <a:pt x="314" y="458"/>
                  <a:pt x="314" y="458"/>
                </a:cubicBezTo>
                <a:cubicBezTo>
                  <a:pt x="315" y="460"/>
                  <a:pt x="318" y="461"/>
                  <a:pt x="322" y="459"/>
                </a:cubicBezTo>
                <a:cubicBezTo>
                  <a:pt x="367" y="438"/>
                  <a:pt x="367" y="438"/>
                  <a:pt x="367" y="438"/>
                </a:cubicBezTo>
                <a:cubicBezTo>
                  <a:pt x="371" y="436"/>
                  <a:pt x="373" y="433"/>
                  <a:pt x="372" y="431"/>
                </a:cubicBezTo>
                <a:cubicBezTo>
                  <a:pt x="361" y="395"/>
                  <a:pt x="361" y="395"/>
                  <a:pt x="361" y="395"/>
                </a:cubicBezTo>
                <a:cubicBezTo>
                  <a:pt x="382" y="379"/>
                  <a:pt x="400" y="358"/>
                  <a:pt x="413" y="334"/>
                </a:cubicBezTo>
                <a:cubicBezTo>
                  <a:pt x="448" y="340"/>
                  <a:pt x="448" y="340"/>
                  <a:pt x="448" y="340"/>
                </a:cubicBezTo>
                <a:cubicBezTo>
                  <a:pt x="451" y="341"/>
                  <a:pt x="454" y="339"/>
                  <a:pt x="455" y="335"/>
                </a:cubicBezTo>
                <a:cubicBezTo>
                  <a:pt x="473" y="288"/>
                  <a:pt x="473" y="288"/>
                  <a:pt x="473" y="288"/>
                </a:cubicBezTo>
                <a:cubicBezTo>
                  <a:pt x="474" y="284"/>
                  <a:pt x="473" y="281"/>
                  <a:pt x="471" y="2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Oval 13"/>
          <p:cNvSpPr>
            <a:spLocks noChangeArrowheads="1"/>
          </p:cNvSpPr>
          <p:nvPr/>
        </p:nvSpPr>
        <p:spPr bwMode="auto">
          <a:xfrm>
            <a:off x="4877988" y="3097019"/>
            <a:ext cx="877860" cy="87786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190500" dist="127000" dir="2700000" algn="tl" rotWithShape="0">
              <a:schemeClr val="accent2">
                <a:lumMod val="50000"/>
                <a:lumOff val="50000"/>
                <a:alpha val="20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14"/>
          <p:cNvSpPr>
            <a:spLocks noEditPoints="1"/>
          </p:cNvSpPr>
          <p:nvPr/>
        </p:nvSpPr>
        <p:spPr bwMode="auto">
          <a:xfrm>
            <a:off x="6364854" y="2259265"/>
            <a:ext cx="487205" cy="491661"/>
          </a:xfrm>
          <a:custGeom>
            <a:avLst/>
            <a:gdLst>
              <a:gd name="T0" fmla="*/ 153 w 164"/>
              <a:gd name="T1" fmla="*/ 123 h 165"/>
              <a:gd name="T2" fmla="*/ 124 w 164"/>
              <a:gd name="T3" fmla="*/ 38 h 165"/>
              <a:gd name="T4" fmla="*/ 114 w 164"/>
              <a:gd name="T5" fmla="*/ 123 h 165"/>
              <a:gd name="T6" fmla="*/ 71 w 164"/>
              <a:gd name="T7" fmla="*/ 55 h 165"/>
              <a:gd name="T8" fmla="*/ 92 w 164"/>
              <a:gd name="T9" fmla="*/ 43 h 165"/>
              <a:gd name="T10" fmla="*/ 77 w 164"/>
              <a:gd name="T11" fmla="*/ 54 h 165"/>
              <a:gd name="T12" fmla="*/ 164 w 164"/>
              <a:gd name="T13" fmla="*/ 37 h 165"/>
              <a:gd name="T14" fmla="*/ 124 w 164"/>
              <a:gd name="T15" fmla="*/ 33 h 165"/>
              <a:gd name="T16" fmla="*/ 152 w 164"/>
              <a:gd name="T17" fmla="*/ 133 h 165"/>
              <a:gd name="T18" fmla="*/ 5 w 164"/>
              <a:gd name="T19" fmla="*/ 37 h 165"/>
              <a:gd name="T20" fmla="*/ 39 w 164"/>
              <a:gd name="T21" fmla="*/ 27 h 165"/>
              <a:gd name="T22" fmla="*/ 10 w 164"/>
              <a:gd name="T23" fmla="*/ 139 h 165"/>
              <a:gd name="T24" fmla="*/ 53 w 164"/>
              <a:gd name="T25" fmla="*/ 149 h 165"/>
              <a:gd name="T26" fmla="*/ 124 w 164"/>
              <a:gd name="T27" fmla="*/ 160 h 165"/>
              <a:gd name="T28" fmla="*/ 101 w 164"/>
              <a:gd name="T29" fmla="*/ 139 h 165"/>
              <a:gd name="T30" fmla="*/ 74 w 164"/>
              <a:gd name="T31" fmla="*/ 139 h 165"/>
              <a:gd name="T32" fmla="*/ 74 w 164"/>
              <a:gd name="T33" fmla="*/ 139 h 165"/>
              <a:gd name="T34" fmla="*/ 53 w 164"/>
              <a:gd name="T35" fmla="*/ 155 h 165"/>
              <a:gd name="T36" fmla="*/ 74 w 164"/>
              <a:gd name="T37" fmla="*/ 18 h 165"/>
              <a:gd name="T38" fmla="*/ 126 w 164"/>
              <a:gd name="T39" fmla="*/ 14 h 165"/>
              <a:gd name="T40" fmla="*/ 122 w 164"/>
              <a:gd name="T41" fmla="*/ 7 h 165"/>
              <a:gd name="T42" fmla="*/ 63 w 164"/>
              <a:gd name="T43" fmla="*/ 21 h 165"/>
              <a:gd name="T44" fmla="*/ 132 w 164"/>
              <a:gd name="T45" fmla="*/ 5 h 165"/>
              <a:gd name="T46" fmla="*/ 132 w 164"/>
              <a:gd name="T47" fmla="*/ 5 h 165"/>
              <a:gd name="T48" fmla="*/ 79 w 164"/>
              <a:gd name="T49" fmla="*/ 14 h 165"/>
              <a:gd name="T50" fmla="*/ 56 w 164"/>
              <a:gd name="T51" fmla="*/ 27 h 165"/>
              <a:gd name="T52" fmla="*/ 71 w 164"/>
              <a:gd name="T53" fmla="*/ 107 h 165"/>
              <a:gd name="T54" fmla="*/ 112 w 164"/>
              <a:gd name="T55" fmla="*/ 75 h 165"/>
              <a:gd name="T56" fmla="*/ 84 w 164"/>
              <a:gd name="T57" fmla="*/ 81 h 165"/>
              <a:gd name="T58" fmla="*/ 61 w 164"/>
              <a:gd name="T59" fmla="*/ 69 h 165"/>
              <a:gd name="T60" fmla="*/ 57 w 164"/>
              <a:gd name="T61" fmla="*/ 75 h 165"/>
              <a:gd name="T62" fmla="*/ 66 w 164"/>
              <a:gd name="T63" fmla="*/ 120 h 165"/>
              <a:gd name="T64" fmla="*/ 92 w 164"/>
              <a:gd name="T65" fmla="*/ 118 h 165"/>
              <a:gd name="T66" fmla="*/ 100 w 164"/>
              <a:gd name="T67" fmla="*/ 112 h 165"/>
              <a:gd name="T68" fmla="*/ 68 w 164"/>
              <a:gd name="T69" fmla="*/ 107 h 165"/>
              <a:gd name="T70" fmla="*/ 101 w 164"/>
              <a:gd name="T71" fmla="*/ 101 h 165"/>
              <a:gd name="T72" fmla="*/ 95 w 164"/>
              <a:gd name="T73" fmla="*/ 102 h 165"/>
              <a:gd name="T74" fmla="*/ 103 w 164"/>
              <a:gd name="T75" fmla="*/ 120 h 165"/>
              <a:gd name="T76" fmla="*/ 74 w 164"/>
              <a:gd name="T77" fmla="*/ 118 h 165"/>
              <a:gd name="T78" fmla="*/ 74 w 164"/>
              <a:gd name="T79" fmla="*/ 118 h 165"/>
              <a:gd name="T80" fmla="*/ 60 w 164"/>
              <a:gd name="T81" fmla="*/ 123 h 165"/>
              <a:gd name="T82" fmla="*/ 39 w 164"/>
              <a:gd name="T83" fmla="*/ 38 h 165"/>
              <a:gd name="T84" fmla="*/ 15 w 164"/>
              <a:gd name="T85" fmla="*/ 128 h 165"/>
              <a:gd name="T86" fmla="*/ 98 w 164"/>
              <a:gd name="T87" fmla="*/ 38 h 165"/>
              <a:gd name="T88" fmla="*/ 119 w 164"/>
              <a:gd name="T89" fmla="*/ 55 h 165"/>
              <a:gd name="T90" fmla="*/ 111 w 164"/>
              <a:gd name="T91" fmla="*/ 54 h 165"/>
              <a:gd name="T92" fmla="*/ 113 w 164"/>
              <a:gd name="T93" fmla="*/ 52 h 165"/>
              <a:gd name="T94" fmla="*/ 45 w 164"/>
              <a:gd name="T95" fmla="*/ 49 h 165"/>
              <a:gd name="T96" fmla="*/ 60 w 164"/>
              <a:gd name="T97" fmla="*/ 54 h 1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164" h="165">
                <a:moveTo>
                  <a:pt x="114" y="123"/>
                </a:moveTo>
                <a:cubicBezTo>
                  <a:pt x="114" y="125"/>
                  <a:pt x="114" y="126"/>
                  <a:pt x="114" y="128"/>
                </a:cubicBezTo>
                <a:cubicBezTo>
                  <a:pt x="125" y="128"/>
                  <a:pt x="137" y="128"/>
                  <a:pt x="148" y="128"/>
                </a:cubicBezTo>
                <a:cubicBezTo>
                  <a:pt x="152" y="128"/>
                  <a:pt x="153" y="127"/>
                  <a:pt x="153" y="123"/>
                </a:cubicBezTo>
                <a:cubicBezTo>
                  <a:pt x="153" y="105"/>
                  <a:pt x="153" y="86"/>
                  <a:pt x="153" y="68"/>
                </a:cubicBezTo>
                <a:cubicBezTo>
                  <a:pt x="153" y="59"/>
                  <a:pt x="153" y="51"/>
                  <a:pt x="153" y="42"/>
                </a:cubicBezTo>
                <a:cubicBezTo>
                  <a:pt x="153" y="41"/>
                  <a:pt x="152" y="38"/>
                  <a:pt x="151" y="38"/>
                </a:cubicBezTo>
                <a:cubicBezTo>
                  <a:pt x="142" y="38"/>
                  <a:pt x="133" y="38"/>
                  <a:pt x="124" y="38"/>
                </a:cubicBezTo>
                <a:cubicBezTo>
                  <a:pt x="124" y="40"/>
                  <a:pt x="124" y="42"/>
                  <a:pt x="124" y="43"/>
                </a:cubicBezTo>
                <a:cubicBezTo>
                  <a:pt x="132" y="43"/>
                  <a:pt x="140" y="43"/>
                  <a:pt x="148" y="43"/>
                </a:cubicBezTo>
                <a:cubicBezTo>
                  <a:pt x="148" y="70"/>
                  <a:pt x="148" y="96"/>
                  <a:pt x="148" y="123"/>
                </a:cubicBezTo>
                <a:cubicBezTo>
                  <a:pt x="136" y="123"/>
                  <a:pt x="125" y="123"/>
                  <a:pt x="114" y="123"/>
                </a:cubicBezTo>
                <a:close/>
                <a:moveTo>
                  <a:pt x="88" y="27"/>
                </a:moveTo>
                <a:cubicBezTo>
                  <a:pt x="84" y="28"/>
                  <a:pt x="80" y="28"/>
                  <a:pt x="75" y="27"/>
                </a:cubicBezTo>
                <a:cubicBezTo>
                  <a:pt x="72" y="27"/>
                  <a:pt x="71" y="29"/>
                  <a:pt x="71" y="32"/>
                </a:cubicBezTo>
                <a:cubicBezTo>
                  <a:pt x="71" y="39"/>
                  <a:pt x="71" y="47"/>
                  <a:pt x="71" y="55"/>
                </a:cubicBezTo>
                <a:cubicBezTo>
                  <a:pt x="71" y="58"/>
                  <a:pt x="72" y="59"/>
                  <a:pt x="75" y="59"/>
                </a:cubicBezTo>
                <a:cubicBezTo>
                  <a:pt x="79" y="59"/>
                  <a:pt x="84" y="59"/>
                  <a:pt x="88" y="59"/>
                </a:cubicBezTo>
                <a:cubicBezTo>
                  <a:pt x="91" y="59"/>
                  <a:pt x="92" y="58"/>
                  <a:pt x="92" y="55"/>
                </a:cubicBezTo>
                <a:cubicBezTo>
                  <a:pt x="92" y="51"/>
                  <a:pt x="92" y="47"/>
                  <a:pt x="92" y="43"/>
                </a:cubicBezTo>
                <a:cubicBezTo>
                  <a:pt x="92" y="40"/>
                  <a:pt x="92" y="36"/>
                  <a:pt x="92" y="32"/>
                </a:cubicBezTo>
                <a:cubicBezTo>
                  <a:pt x="92" y="29"/>
                  <a:pt x="91" y="27"/>
                  <a:pt x="88" y="27"/>
                </a:cubicBezTo>
                <a:close/>
                <a:moveTo>
                  <a:pt x="87" y="54"/>
                </a:moveTo>
                <a:cubicBezTo>
                  <a:pt x="83" y="54"/>
                  <a:pt x="80" y="54"/>
                  <a:pt x="77" y="54"/>
                </a:cubicBezTo>
                <a:cubicBezTo>
                  <a:pt x="77" y="47"/>
                  <a:pt x="77" y="40"/>
                  <a:pt x="77" y="33"/>
                </a:cubicBezTo>
                <a:cubicBezTo>
                  <a:pt x="80" y="33"/>
                  <a:pt x="83" y="33"/>
                  <a:pt x="87" y="33"/>
                </a:cubicBezTo>
                <a:cubicBezTo>
                  <a:pt x="87" y="40"/>
                  <a:pt x="87" y="47"/>
                  <a:pt x="87" y="54"/>
                </a:cubicBezTo>
                <a:close/>
                <a:moveTo>
                  <a:pt x="164" y="37"/>
                </a:moveTo>
                <a:cubicBezTo>
                  <a:pt x="164" y="31"/>
                  <a:pt x="161" y="28"/>
                  <a:pt x="155" y="28"/>
                </a:cubicBezTo>
                <a:cubicBezTo>
                  <a:pt x="147" y="27"/>
                  <a:pt x="139" y="27"/>
                  <a:pt x="132" y="27"/>
                </a:cubicBezTo>
                <a:cubicBezTo>
                  <a:pt x="129" y="27"/>
                  <a:pt x="127" y="27"/>
                  <a:pt x="124" y="27"/>
                </a:cubicBezTo>
                <a:cubicBezTo>
                  <a:pt x="124" y="29"/>
                  <a:pt x="124" y="31"/>
                  <a:pt x="124" y="33"/>
                </a:cubicBezTo>
                <a:cubicBezTo>
                  <a:pt x="134" y="33"/>
                  <a:pt x="143" y="33"/>
                  <a:pt x="153" y="33"/>
                </a:cubicBezTo>
                <a:cubicBezTo>
                  <a:pt x="158" y="33"/>
                  <a:pt x="159" y="33"/>
                  <a:pt x="159" y="39"/>
                </a:cubicBezTo>
                <a:cubicBezTo>
                  <a:pt x="159" y="68"/>
                  <a:pt x="159" y="98"/>
                  <a:pt x="159" y="127"/>
                </a:cubicBezTo>
                <a:cubicBezTo>
                  <a:pt x="159" y="133"/>
                  <a:pt x="158" y="133"/>
                  <a:pt x="152" y="133"/>
                </a:cubicBezTo>
                <a:cubicBezTo>
                  <a:pt x="114" y="133"/>
                  <a:pt x="75" y="133"/>
                  <a:pt x="36" y="133"/>
                </a:cubicBezTo>
                <a:cubicBezTo>
                  <a:pt x="27" y="133"/>
                  <a:pt x="18" y="133"/>
                  <a:pt x="9" y="133"/>
                </a:cubicBezTo>
                <a:cubicBezTo>
                  <a:pt x="6" y="133"/>
                  <a:pt x="5" y="132"/>
                  <a:pt x="5" y="129"/>
                </a:cubicBezTo>
                <a:cubicBezTo>
                  <a:pt x="5" y="99"/>
                  <a:pt x="5" y="68"/>
                  <a:pt x="5" y="37"/>
                </a:cubicBezTo>
                <a:cubicBezTo>
                  <a:pt x="5" y="34"/>
                  <a:pt x="6" y="33"/>
                  <a:pt x="9" y="33"/>
                </a:cubicBezTo>
                <a:cubicBezTo>
                  <a:pt x="18" y="33"/>
                  <a:pt x="26" y="33"/>
                  <a:pt x="35" y="33"/>
                </a:cubicBezTo>
                <a:cubicBezTo>
                  <a:pt x="36" y="33"/>
                  <a:pt x="38" y="33"/>
                  <a:pt x="39" y="33"/>
                </a:cubicBezTo>
                <a:cubicBezTo>
                  <a:pt x="39" y="31"/>
                  <a:pt x="39" y="29"/>
                  <a:pt x="39" y="27"/>
                </a:cubicBezTo>
                <a:cubicBezTo>
                  <a:pt x="29" y="27"/>
                  <a:pt x="20" y="27"/>
                  <a:pt x="10" y="27"/>
                </a:cubicBezTo>
                <a:cubicBezTo>
                  <a:pt x="2" y="28"/>
                  <a:pt x="0" y="30"/>
                  <a:pt x="0" y="38"/>
                </a:cubicBezTo>
                <a:cubicBezTo>
                  <a:pt x="0" y="68"/>
                  <a:pt x="0" y="98"/>
                  <a:pt x="0" y="128"/>
                </a:cubicBezTo>
                <a:cubicBezTo>
                  <a:pt x="0" y="136"/>
                  <a:pt x="2" y="139"/>
                  <a:pt x="10" y="139"/>
                </a:cubicBezTo>
                <a:cubicBezTo>
                  <a:pt x="28" y="139"/>
                  <a:pt x="46" y="139"/>
                  <a:pt x="63" y="139"/>
                </a:cubicBezTo>
                <a:cubicBezTo>
                  <a:pt x="65" y="139"/>
                  <a:pt x="66" y="139"/>
                  <a:pt x="68" y="139"/>
                </a:cubicBezTo>
                <a:cubicBezTo>
                  <a:pt x="68" y="143"/>
                  <a:pt x="68" y="146"/>
                  <a:pt x="68" y="149"/>
                </a:cubicBezTo>
                <a:cubicBezTo>
                  <a:pt x="63" y="149"/>
                  <a:pt x="58" y="149"/>
                  <a:pt x="53" y="149"/>
                </a:cubicBezTo>
                <a:cubicBezTo>
                  <a:pt x="46" y="150"/>
                  <a:pt x="41" y="154"/>
                  <a:pt x="40" y="160"/>
                </a:cubicBezTo>
                <a:cubicBezTo>
                  <a:pt x="39" y="163"/>
                  <a:pt x="40" y="165"/>
                  <a:pt x="43" y="165"/>
                </a:cubicBezTo>
                <a:cubicBezTo>
                  <a:pt x="69" y="165"/>
                  <a:pt x="94" y="165"/>
                  <a:pt x="120" y="165"/>
                </a:cubicBezTo>
                <a:cubicBezTo>
                  <a:pt x="124" y="165"/>
                  <a:pt x="124" y="163"/>
                  <a:pt x="124" y="160"/>
                </a:cubicBezTo>
                <a:cubicBezTo>
                  <a:pt x="123" y="154"/>
                  <a:pt x="117" y="149"/>
                  <a:pt x="110" y="149"/>
                </a:cubicBezTo>
                <a:cubicBezTo>
                  <a:pt x="105" y="149"/>
                  <a:pt x="100" y="149"/>
                  <a:pt x="95" y="149"/>
                </a:cubicBezTo>
                <a:cubicBezTo>
                  <a:pt x="95" y="146"/>
                  <a:pt x="95" y="142"/>
                  <a:pt x="95" y="139"/>
                </a:cubicBezTo>
                <a:cubicBezTo>
                  <a:pt x="97" y="139"/>
                  <a:pt x="99" y="139"/>
                  <a:pt x="101" y="139"/>
                </a:cubicBezTo>
                <a:cubicBezTo>
                  <a:pt x="118" y="139"/>
                  <a:pt x="136" y="139"/>
                  <a:pt x="154" y="139"/>
                </a:cubicBezTo>
                <a:cubicBezTo>
                  <a:pt x="161" y="139"/>
                  <a:pt x="164" y="136"/>
                  <a:pt x="164" y="129"/>
                </a:cubicBezTo>
                <a:cubicBezTo>
                  <a:pt x="164" y="99"/>
                  <a:pt x="164" y="68"/>
                  <a:pt x="164" y="37"/>
                </a:cubicBezTo>
                <a:close/>
                <a:moveTo>
                  <a:pt x="74" y="139"/>
                </a:moveTo>
                <a:cubicBezTo>
                  <a:pt x="79" y="139"/>
                  <a:pt x="84" y="139"/>
                  <a:pt x="89" y="139"/>
                </a:cubicBezTo>
                <a:cubicBezTo>
                  <a:pt x="89" y="142"/>
                  <a:pt x="89" y="146"/>
                  <a:pt x="89" y="149"/>
                </a:cubicBezTo>
                <a:cubicBezTo>
                  <a:pt x="84" y="149"/>
                  <a:pt x="79" y="149"/>
                  <a:pt x="74" y="149"/>
                </a:cubicBezTo>
                <a:cubicBezTo>
                  <a:pt x="74" y="146"/>
                  <a:pt x="74" y="143"/>
                  <a:pt x="74" y="139"/>
                </a:cubicBezTo>
                <a:close/>
                <a:moveTo>
                  <a:pt x="110" y="155"/>
                </a:moveTo>
                <a:cubicBezTo>
                  <a:pt x="113" y="155"/>
                  <a:pt x="116" y="156"/>
                  <a:pt x="118" y="160"/>
                </a:cubicBezTo>
                <a:cubicBezTo>
                  <a:pt x="94" y="160"/>
                  <a:pt x="70" y="160"/>
                  <a:pt x="45" y="160"/>
                </a:cubicBezTo>
                <a:cubicBezTo>
                  <a:pt x="47" y="156"/>
                  <a:pt x="50" y="155"/>
                  <a:pt x="53" y="155"/>
                </a:cubicBezTo>
                <a:cubicBezTo>
                  <a:pt x="72" y="155"/>
                  <a:pt x="91" y="155"/>
                  <a:pt x="110" y="155"/>
                </a:cubicBezTo>
                <a:close/>
                <a:moveTo>
                  <a:pt x="50" y="31"/>
                </a:moveTo>
                <a:cubicBezTo>
                  <a:pt x="54" y="34"/>
                  <a:pt x="58" y="33"/>
                  <a:pt x="61" y="30"/>
                </a:cubicBezTo>
                <a:cubicBezTo>
                  <a:pt x="65" y="26"/>
                  <a:pt x="70" y="22"/>
                  <a:pt x="74" y="18"/>
                </a:cubicBezTo>
                <a:cubicBezTo>
                  <a:pt x="82" y="24"/>
                  <a:pt x="86" y="23"/>
                  <a:pt x="90" y="16"/>
                </a:cubicBezTo>
                <a:cubicBezTo>
                  <a:pt x="90" y="15"/>
                  <a:pt x="91" y="14"/>
                  <a:pt x="93" y="14"/>
                </a:cubicBezTo>
                <a:cubicBezTo>
                  <a:pt x="102" y="13"/>
                  <a:pt x="112" y="13"/>
                  <a:pt x="122" y="12"/>
                </a:cubicBezTo>
                <a:cubicBezTo>
                  <a:pt x="123" y="12"/>
                  <a:pt x="125" y="13"/>
                  <a:pt x="126" y="14"/>
                </a:cubicBezTo>
                <a:cubicBezTo>
                  <a:pt x="129" y="18"/>
                  <a:pt x="134" y="18"/>
                  <a:pt x="138" y="14"/>
                </a:cubicBezTo>
                <a:cubicBezTo>
                  <a:pt x="141" y="11"/>
                  <a:pt x="141" y="6"/>
                  <a:pt x="137" y="3"/>
                </a:cubicBezTo>
                <a:cubicBezTo>
                  <a:pt x="134" y="0"/>
                  <a:pt x="129" y="1"/>
                  <a:pt x="126" y="4"/>
                </a:cubicBezTo>
                <a:cubicBezTo>
                  <a:pt x="125" y="5"/>
                  <a:pt x="123" y="7"/>
                  <a:pt x="122" y="7"/>
                </a:cubicBezTo>
                <a:cubicBezTo>
                  <a:pt x="111" y="7"/>
                  <a:pt x="101" y="8"/>
                  <a:pt x="90" y="9"/>
                </a:cubicBezTo>
                <a:cubicBezTo>
                  <a:pt x="89" y="9"/>
                  <a:pt x="87" y="8"/>
                  <a:pt x="85" y="7"/>
                </a:cubicBezTo>
                <a:cubicBezTo>
                  <a:pt x="82" y="6"/>
                  <a:pt x="79" y="6"/>
                  <a:pt x="76" y="9"/>
                </a:cubicBezTo>
                <a:cubicBezTo>
                  <a:pt x="72" y="13"/>
                  <a:pt x="67" y="17"/>
                  <a:pt x="63" y="21"/>
                </a:cubicBezTo>
                <a:cubicBezTo>
                  <a:pt x="61" y="20"/>
                  <a:pt x="60" y="19"/>
                  <a:pt x="59" y="18"/>
                </a:cubicBezTo>
                <a:cubicBezTo>
                  <a:pt x="56" y="16"/>
                  <a:pt x="51" y="17"/>
                  <a:pt x="49" y="21"/>
                </a:cubicBezTo>
                <a:cubicBezTo>
                  <a:pt x="46" y="24"/>
                  <a:pt x="47" y="29"/>
                  <a:pt x="50" y="31"/>
                </a:cubicBezTo>
                <a:close/>
                <a:moveTo>
                  <a:pt x="132" y="5"/>
                </a:moveTo>
                <a:cubicBezTo>
                  <a:pt x="133" y="7"/>
                  <a:pt x="135" y="8"/>
                  <a:pt x="134" y="9"/>
                </a:cubicBezTo>
                <a:cubicBezTo>
                  <a:pt x="134" y="10"/>
                  <a:pt x="133" y="11"/>
                  <a:pt x="132" y="11"/>
                </a:cubicBezTo>
                <a:cubicBezTo>
                  <a:pt x="131" y="12"/>
                  <a:pt x="130" y="10"/>
                  <a:pt x="130" y="9"/>
                </a:cubicBezTo>
                <a:cubicBezTo>
                  <a:pt x="130" y="8"/>
                  <a:pt x="131" y="7"/>
                  <a:pt x="132" y="5"/>
                </a:cubicBezTo>
                <a:close/>
                <a:moveTo>
                  <a:pt x="82" y="11"/>
                </a:moveTo>
                <a:cubicBezTo>
                  <a:pt x="83" y="12"/>
                  <a:pt x="84" y="14"/>
                  <a:pt x="84" y="14"/>
                </a:cubicBezTo>
                <a:cubicBezTo>
                  <a:pt x="84" y="15"/>
                  <a:pt x="82" y="16"/>
                  <a:pt x="82" y="17"/>
                </a:cubicBezTo>
                <a:cubicBezTo>
                  <a:pt x="81" y="16"/>
                  <a:pt x="80" y="15"/>
                  <a:pt x="79" y="14"/>
                </a:cubicBezTo>
                <a:cubicBezTo>
                  <a:pt x="79" y="13"/>
                  <a:pt x="81" y="12"/>
                  <a:pt x="82" y="11"/>
                </a:cubicBezTo>
                <a:close/>
                <a:moveTo>
                  <a:pt x="55" y="22"/>
                </a:moveTo>
                <a:cubicBezTo>
                  <a:pt x="56" y="22"/>
                  <a:pt x="57" y="24"/>
                  <a:pt x="59" y="25"/>
                </a:cubicBezTo>
                <a:cubicBezTo>
                  <a:pt x="57" y="26"/>
                  <a:pt x="56" y="27"/>
                  <a:pt x="56" y="27"/>
                </a:cubicBezTo>
                <a:cubicBezTo>
                  <a:pt x="55" y="27"/>
                  <a:pt x="53" y="26"/>
                  <a:pt x="53" y="25"/>
                </a:cubicBezTo>
                <a:cubicBezTo>
                  <a:pt x="53" y="24"/>
                  <a:pt x="54" y="22"/>
                  <a:pt x="55" y="22"/>
                </a:cubicBezTo>
                <a:close/>
                <a:moveTo>
                  <a:pt x="68" y="107"/>
                </a:moveTo>
                <a:cubicBezTo>
                  <a:pt x="69" y="107"/>
                  <a:pt x="70" y="107"/>
                  <a:pt x="71" y="107"/>
                </a:cubicBezTo>
                <a:cubicBezTo>
                  <a:pt x="82" y="107"/>
                  <a:pt x="93" y="107"/>
                  <a:pt x="104" y="107"/>
                </a:cubicBezTo>
                <a:cubicBezTo>
                  <a:pt x="106" y="107"/>
                  <a:pt x="108" y="106"/>
                  <a:pt x="109" y="104"/>
                </a:cubicBezTo>
                <a:cubicBezTo>
                  <a:pt x="111" y="96"/>
                  <a:pt x="113" y="88"/>
                  <a:pt x="116" y="80"/>
                </a:cubicBezTo>
                <a:cubicBezTo>
                  <a:pt x="117" y="76"/>
                  <a:pt x="116" y="75"/>
                  <a:pt x="112" y="75"/>
                </a:cubicBezTo>
                <a:cubicBezTo>
                  <a:pt x="106" y="75"/>
                  <a:pt x="101" y="75"/>
                  <a:pt x="95" y="75"/>
                </a:cubicBezTo>
                <a:cubicBezTo>
                  <a:pt x="87" y="75"/>
                  <a:pt x="79" y="75"/>
                  <a:pt x="71" y="75"/>
                </a:cubicBezTo>
                <a:cubicBezTo>
                  <a:pt x="71" y="77"/>
                  <a:pt x="71" y="79"/>
                  <a:pt x="71" y="81"/>
                </a:cubicBezTo>
                <a:cubicBezTo>
                  <a:pt x="76" y="81"/>
                  <a:pt x="80" y="81"/>
                  <a:pt x="84" y="81"/>
                </a:cubicBezTo>
                <a:cubicBezTo>
                  <a:pt x="84" y="88"/>
                  <a:pt x="84" y="95"/>
                  <a:pt x="84" y="102"/>
                </a:cubicBezTo>
                <a:cubicBezTo>
                  <a:pt x="80" y="102"/>
                  <a:pt x="77" y="102"/>
                  <a:pt x="74" y="102"/>
                </a:cubicBezTo>
                <a:cubicBezTo>
                  <a:pt x="71" y="102"/>
                  <a:pt x="70" y="101"/>
                  <a:pt x="69" y="98"/>
                </a:cubicBezTo>
                <a:cubicBezTo>
                  <a:pt x="67" y="88"/>
                  <a:pt x="64" y="79"/>
                  <a:pt x="61" y="69"/>
                </a:cubicBezTo>
                <a:cubicBezTo>
                  <a:pt x="61" y="67"/>
                  <a:pt x="59" y="65"/>
                  <a:pt x="58" y="65"/>
                </a:cubicBezTo>
                <a:cubicBezTo>
                  <a:pt x="55" y="64"/>
                  <a:pt x="53" y="65"/>
                  <a:pt x="50" y="65"/>
                </a:cubicBezTo>
                <a:cubicBezTo>
                  <a:pt x="50" y="67"/>
                  <a:pt x="50" y="68"/>
                  <a:pt x="50" y="70"/>
                </a:cubicBezTo>
                <a:cubicBezTo>
                  <a:pt x="56" y="70"/>
                  <a:pt x="56" y="70"/>
                  <a:pt x="57" y="75"/>
                </a:cubicBezTo>
                <a:cubicBezTo>
                  <a:pt x="60" y="83"/>
                  <a:pt x="62" y="91"/>
                  <a:pt x="64" y="99"/>
                </a:cubicBezTo>
                <a:cubicBezTo>
                  <a:pt x="65" y="101"/>
                  <a:pt x="65" y="102"/>
                  <a:pt x="63" y="104"/>
                </a:cubicBezTo>
                <a:cubicBezTo>
                  <a:pt x="59" y="108"/>
                  <a:pt x="60" y="113"/>
                  <a:pt x="64" y="116"/>
                </a:cubicBezTo>
                <a:cubicBezTo>
                  <a:pt x="65" y="117"/>
                  <a:pt x="66" y="118"/>
                  <a:pt x="66" y="120"/>
                </a:cubicBezTo>
                <a:cubicBezTo>
                  <a:pt x="66" y="124"/>
                  <a:pt x="69" y="128"/>
                  <a:pt x="73" y="128"/>
                </a:cubicBezTo>
                <a:cubicBezTo>
                  <a:pt x="77" y="128"/>
                  <a:pt x="81" y="125"/>
                  <a:pt x="82" y="121"/>
                </a:cubicBezTo>
                <a:cubicBezTo>
                  <a:pt x="82" y="120"/>
                  <a:pt x="82" y="119"/>
                  <a:pt x="82" y="118"/>
                </a:cubicBezTo>
                <a:cubicBezTo>
                  <a:pt x="86" y="118"/>
                  <a:pt x="89" y="118"/>
                  <a:pt x="92" y="118"/>
                </a:cubicBezTo>
                <a:cubicBezTo>
                  <a:pt x="92" y="119"/>
                  <a:pt x="92" y="119"/>
                  <a:pt x="92" y="120"/>
                </a:cubicBezTo>
                <a:cubicBezTo>
                  <a:pt x="93" y="125"/>
                  <a:pt x="96" y="128"/>
                  <a:pt x="101" y="128"/>
                </a:cubicBezTo>
                <a:cubicBezTo>
                  <a:pt x="105" y="128"/>
                  <a:pt x="108" y="125"/>
                  <a:pt x="108" y="120"/>
                </a:cubicBezTo>
                <a:cubicBezTo>
                  <a:pt x="108" y="116"/>
                  <a:pt x="105" y="113"/>
                  <a:pt x="100" y="112"/>
                </a:cubicBezTo>
                <a:cubicBezTo>
                  <a:pt x="97" y="112"/>
                  <a:pt x="95" y="112"/>
                  <a:pt x="93" y="112"/>
                </a:cubicBezTo>
                <a:cubicBezTo>
                  <a:pt x="85" y="112"/>
                  <a:pt x="77" y="112"/>
                  <a:pt x="69" y="112"/>
                </a:cubicBezTo>
                <a:cubicBezTo>
                  <a:pt x="68" y="112"/>
                  <a:pt x="67" y="111"/>
                  <a:pt x="66" y="110"/>
                </a:cubicBezTo>
                <a:cubicBezTo>
                  <a:pt x="66" y="110"/>
                  <a:pt x="67" y="108"/>
                  <a:pt x="68" y="107"/>
                </a:cubicBezTo>
                <a:close/>
                <a:moveTo>
                  <a:pt x="103" y="81"/>
                </a:moveTo>
                <a:cubicBezTo>
                  <a:pt x="105" y="81"/>
                  <a:pt x="107" y="81"/>
                  <a:pt x="110" y="81"/>
                </a:cubicBezTo>
                <a:cubicBezTo>
                  <a:pt x="108" y="88"/>
                  <a:pt x="105" y="95"/>
                  <a:pt x="103" y="101"/>
                </a:cubicBezTo>
                <a:cubicBezTo>
                  <a:pt x="103" y="102"/>
                  <a:pt x="102" y="101"/>
                  <a:pt x="101" y="101"/>
                </a:cubicBezTo>
                <a:cubicBezTo>
                  <a:pt x="101" y="94"/>
                  <a:pt x="102" y="88"/>
                  <a:pt x="103" y="81"/>
                </a:cubicBezTo>
                <a:close/>
                <a:moveTo>
                  <a:pt x="90" y="81"/>
                </a:moveTo>
                <a:cubicBezTo>
                  <a:pt x="92" y="81"/>
                  <a:pt x="94" y="81"/>
                  <a:pt x="97" y="81"/>
                </a:cubicBezTo>
                <a:cubicBezTo>
                  <a:pt x="97" y="88"/>
                  <a:pt x="96" y="95"/>
                  <a:pt x="95" y="102"/>
                </a:cubicBezTo>
                <a:cubicBezTo>
                  <a:pt x="93" y="102"/>
                  <a:pt x="92" y="102"/>
                  <a:pt x="90" y="102"/>
                </a:cubicBezTo>
                <a:cubicBezTo>
                  <a:pt x="90" y="95"/>
                  <a:pt x="90" y="88"/>
                  <a:pt x="90" y="81"/>
                </a:cubicBezTo>
                <a:close/>
                <a:moveTo>
                  <a:pt x="100" y="118"/>
                </a:moveTo>
                <a:cubicBezTo>
                  <a:pt x="101" y="118"/>
                  <a:pt x="103" y="119"/>
                  <a:pt x="103" y="120"/>
                </a:cubicBezTo>
                <a:cubicBezTo>
                  <a:pt x="103" y="121"/>
                  <a:pt x="102" y="122"/>
                  <a:pt x="101" y="124"/>
                </a:cubicBezTo>
                <a:cubicBezTo>
                  <a:pt x="99" y="122"/>
                  <a:pt x="98" y="121"/>
                  <a:pt x="98" y="121"/>
                </a:cubicBezTo>
                <a:cubicBezTo>
                  <a:pt x="98" y="120"/>
                  <a:pt x="99" y="118"/>
                  <a:pt x="100" y="118"/>
                </a:cubicBezTo>
                <a:close/>
                <a:moveTo>
                  <a:pt x="74" y="118"/>
                </a:moveTo>
                <a:cubicBezTo>
                  <a:pt x="75" y="118"/>
                  <a:pt x="76" y="119"/>
                  <a:pt x="77" y="120"/>
                </a:cubicBezTo>
                <a:cubicBezTo>
                  <a:pt x="76" y="122"/>
                  <a:pt x="75" y="123"/>
                  <a:pt x="73" y="123"/>
                </a:cubicBezTo>
                <a:cubicBezTo>
                  <a:pt x="73" y="123"/>
                  <a:pt x="71" y="121"/>
                  <a:pt x="71" y="120"/>
                </a:cubicBezTo>
                <a:cubicBezTo>
                  <a:pt x="72" y="119"/>
                  <a:pt x="73" y="118"/>
                  <a:pt x="74" y="118"/>
                </a:cubicBezTo>
                <a:close/>
                <a:moveTo>
                  <a:pt x="15" y="128"/>
                </a:moveTo>
                <a:cubicBezTo>
                  <a:pt x="29" y="128"/>
                  <a:pt x="44" y="128"/>
                  <a:pt x="58" y="128"/>
                </a:cubicBezTo>
                <a:cubicBezTo>
                  <a:pt x="59" y="128"/>
                  <a:pt x="60" y="128"/>
                  <a:pt x="61" y="128"/>
                </a:cubicBezTo>
                <a:cubicBezTo>
                  <a:pt x="60" y="126"/>
                  <a:pt x="60" y="125"/>
                  <a:pt x="60" y="123"/>
                </a:cubicBezTo>
                <a:cubicBezTo>
                  <a:pt x="45" y="123"/>
                  <a:pt x="31" y="123"/>
                  <a:pt x="16" y="123"/>
                </a:cubicBezTo>
                <a:cubicBezTo>
                  <a:pt x="16" y="96"/>
                  <a:pt x="16" y="70"/>
                  <a:pt x="16" y="43"/>
                </a:cubicBezTo>
                <a:cubicBezTo>
                  <a:pt x="24" y="43"/>
                  <a:pt x="31" y="43"/>
                  <a:pt x="39" y="43"/>
                </a:cubicBezTo>
                <a:cubicBezTo>
                  <a:pt x="39" y="41"/>
                  <a:pt x="39" y="40"/>
                  <a:pt x="39" y="38"/>
                </a:cubicBezTo>
                <a:cubicBezTo>
                  <a:pt x="31" y="38"/>
                  <a:pt x="23" y="38"/>
                  <a:pt x="15" y="38"/>
                </a:cubicBezTo>
                <a:cubicBezTo>
                  <a:pt x="11" y="38"/>
                  <a:pt x="10" y="40"/>
                  <a:pt x="10" y="43"/>
                </a:cubicBezTo>
                <a:cubicBezTo>
                  <a:pt x="10" y="70"/>
                  <a:pt x="10" y="97"/>
                  <a:pt x="10" y="123"/>
                </a:cubicBezTo>
                <a:cubicBezTo>
                  <a:pt x="10" y="127"/>
                  <a:pt x="11" y="128"/>
                  <a:pt x="15" y="128"/>
                </a:cubicBezTo>
                <a:close/>
                <a:moveTo>
                  <a:pt x="115" y="17"/>
                </a:moveTo>
                <a:cubicBezTo>
                  <a:pt x="110" y="17"/>
                  <a:pt x="106" y="17"/>
                  <a:pt x="102" y="17"/>
                </a:cubicBezTo>
                <a:cubicBezTo>
                  <a:pt x="99" y="17"/>
                  <a:pt x="98" y="18"/>
                  <a:pt x="98" y="22"/>
                </a:cubicBezTo>
                <a:cubicBezTo>
                  <a:pt x="98" y="27"/>
                  <a:pt x="98" y="33"/>
                  <a:pt x="98" y="38"/>
                </a:cubicBezTo>
                <a:cubicBezTo>
                  <a:pt x="98" y="44"/>
                  <a:pt x="98" y="49"/>
                  <a:pt x="98" y="55"/>
                </a:cubicBezTo>
                <a:cubicBezTo>
                  <a:pt x="98" y="58"/>
                  <a:pt x="99" y="60"/>
                  <a:pt x="102" y="59"/>
                </a:cubicBezTo>
                <a:cubicBezTo>
                  <a:pt x="106" y="59"/>
                  <a:pt x="110" y="59"/>
                  <a:pt x="114" y="59"/>
                </a:cubicBezTo>
                <a:cubicBezTo>
                  <a:pt x="117" y="60"/>
                  <a:pt x="119" y="58"/>
                  <a:pt x="119" y="55"/>
                </a:cubicBezTo>
                <a:cubicBezTo>
                  <a:pt x="119" y="44"/>
                  <a:pt x="119" y="32"/>
                  <a:pt x="119" y="21"/>
                </a:cubicBezTo>
                <a:cubicBezTo>
                  <a:pt x="119" y="18"/>
                  <a:pt x="118" y="17"/>
                  <a:pt x="115" y="17"/>
                </a:cubicBezTo>
                <a:close/>
                <a:moveTo>
                  <a:pt x="113" y="52"/>
                </a:moveTo>
                <a:cubicBezTo>
                  <a:pt x="113" y="53"/>
                  <a:pt x="112" y="54"/>
                  <a:pt x="111" y="54"/>
                </a:cubicBezTo>
                <a:cubicBezTo>
                  <a:pt x="109" y="54"/>
                  <a:pt x="106" y="54"/>
                  <a:pt x="103" y="54"/>
                </a:cubicBezTo>
                <a:cubicBezTo>
                  <a:pt x="103" y="43"/>
                  <a:pt x="103" y="33"/>
                  <a:pt x="103" y="23"/>
                </a:cubicBezTo>
                <a:cubicBezTo>
                  <a:pt x="106" y="23"/>
                  <a:pt x="110" y="23"/>
                  <a:pt x="113" y="23"/>
                </a:cubicBezTo>
                <a:cubicBezTo>
                  <a:pt x="113" y="32"/>
                  <a:pt x="113" y="42"/>
                  <a:pt x="113" y="52"/>
                </a:cubicBezTo>
                <a:close/>
                <a:moveTo>
                  <a:pt x="55" y="59"/>
                </a:moveTo>
                <a:cubicBezTo>
                  <a:pt x="67" y="59"/>
                  <a:pt x="66" y="61"/>
                  <a:pt x="66" y="49"/>
                </a:cubicBezTo>
                <a:cubicBezTo>
                  <a:pt x="66" y="37"/>
                  <a:pt x="67" y="38"/>
                  <a:pt x="55" y="38"/>
                </a:cubicBezTo>
                <a:cubicBezTo>
                  <a:pt x="43" y="38"/>
                  <a:pt x="45" y="37"/>
                  <a:pt x="45" y="49"/>
                </a:cubicBezTo>
                <a:cubicBezTo>
                  <a:pt x="45" y="61"/>
                  <a:pt x="43" y="59"/>
                  <a:pt x="55" y="59"/>
                </a:cubicBezTo>
                <a:close/>
                <a:moveTo>
                  <a:pt x="50" y="44"/>
                </a:moveTo>
                <a:cubicBezTo>
                  <a:pt x="54" y="44"/>
                  <a:pt x="57" y="44"/>
                  <a:pt x="60" y="44"/>
                </a:cubicBezTo>
                <a:cubicBezTo>
                  <a:pt x="60" y="47"/>
                  <a:pt x="60" y="50"/>
                  <a:pt x="60" y="54"/>
                </a:cubicBezTo>
                <a:cubicBezTo>
                  <a:pt x="49" y="55"/>
                  <a:pt x="49" y="55"/>
                  <a:pt x="50" y="44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15"/>
          <p:cNvSpPr>
            <a:spLocks noEditPoints="1"/>
          </p:cNvSpPr>
          <p:nvPr/>
        </p:nvSpPr>
        <p:spPr bwMode="auto">
          <a:xfrm>
            <a:off x="5369650" y="1259603"/>
            <a:ext cx="356491" cy="347579"/>
          </a:xfrm>
          <a:custGeom>
            <a:avLst/>
            <a:gdLst>
              <a:gd name="T0" fmla="*/ 97 w 120"/>
              <a:gd name="T1" fmla="*/ 83 h 117"/>
              <a:gd name="T2" fmla="*/ 97 w 120"/>
              <a:gd name="T3" fmla="*/ 90 h 117"/>
              <a:gd name="T4" fmla="*/ 75 w 120"/>
              <a:gd name="T5" fmla="*/ 60 h 117"/>
              <a:gd name="T6" fmla="*/ 82 w 120"/>
              <a:gd name="T7" fmla="*/ 64 h 117"/>
              <a:gd name="T8" fmla="*/ 82 w 120"/>
              <a:gd name="T9" fmla="*/ 83 h 117"/>
              <a:gd name="T10" fmla="*/ 82 w 120"/>
              <a:gd name="T11" fmla="*/ 90 h 117"/>
              <a:gd name="T12" fmla="*/ 85 w 120"/>
              <a:gd name="T13" fmla="*/ 58 h 117"/>
              <a:gd name="T14" fmla="*/ 112 w 120"/>
              <a:gd name="T15" fmla="*/ 83 h 117"/>
              <a:gd name="T16" fmla="*/ 112 w 120"/>
              <a:gd name="T17" fmla="*/ 90 h 117"/>
              <a:gd name="T18" fmla="*/ 35 w 120"/>
              <a:gd name="T19" fmla="*/ 30 h 117"/>
              <a:gd name="T20" fmla="*/ 24 w 120"/>
              <a:gd name="T21" fmla="*/ 23 h 117"/>
              <a:gd name="T22" fmla="*/ 80 w 120"/>
              <a:gd name="T23" fmla="*/ 0 h 117"/>
              <a:gd name="T24" fmla="*/ 104 w 120"/>
              <a:gd name="T25" fmla="*/ 51 h 117"/>
              <a:gd name="T26" fmla="*/ 101 w 120"/>
              <a:gd name="T27" fmla="*/ 48 h 117"/>
              <a:gd name="T28" fmla="*/ 111 w 120"/>
              <a:gd name="T29" fmla="*/ 25 h 117"/>
              <a:gd name="T30" fmla="*/ 108 w 120"/>
              <a:gd name="T31" fmla="*/ 20 h 117"/>
              <a:gd name="T32" fmla="*/ 87 w 120"/>
              <a:gd name="T33" fmla="*/ 28 h 117"/>
              <a:gd name="T34" fmla="*/ 84 w 120"/>
              <a:gd name="T35" fmla="*/ 12 h 117"/>
              <a:gd name="T36" fmla="*/ 95 w 120"/>
              <a:gd name="T37" fmla="*/ 8 h 117"/>
              <a:gd name="T38" fmla="*/ 60 w 120"/>
              <a:gd name="T39" fmla="*/ 75 h 117"/>
              <a:gd name="T40" fmla="*/ 78 w 120"/>
              <a:gd name="T41" fmla="*/ 42 h 117"/>
              <a:gd name="T42" fmla="*/ 9 w 120"/>
              <a:gd name="T43" fmla="*/ 19 h 117"/>
              <a:gd name="T44" fmla="*/ 76 w 120"/>
              <a:gd name="T45" fmla="*/ 39 h 117"/>
              <a:gd name="T46" fmla="*/ 60 w 120"/>
              <a:gd name="T47" fmla="*/ 4 h 117"/>
              <a:gd name="T48" fmla="*/ 5 w 120"/>
              <a:gd name="T49" fmla="*/ 19 h 117"/>
              <a:gd name="T50" fmla="*/ 24 w 120"/>
              <a:gd name="T51" fmla="*/ 72 h 117"/>
              <a:gd name="T52" fmla="*/ 9 w 120"/>
              <a:gd name="T53" fmla="*/ 116 h 117"/>
              <a:gd name="T54" fmla="*/ 35 w 120"/>
              <a:gd name="T55" fmla="*/ 101 h 117"/>
              <a:gd name="T56" fmla="*/ 47 w 120"/>
              <a:gd name="T57" fmla="*/ 111 h 117"/>
              <a:gd name="T58" fmla="*/ 68 w 120"/>
              <a:gd name="T59" fmla="*/ 114 h 117"/>
              <a:gd name="T60" fmla="*/ 73 w 120"/>
              <a:gd name="T61" fmla="*/ 4 h 117"/>
              <a:gd name="T62" fmla="*/ 46 w 120"/>
              <a:gd name="T63" fmla="*/ 55 h 117"/>
              <a:gd name="T64" fmla="*/ 55 w 120"/>
              <a:gd name="T65" fmla="*/ 8 h 117"/>
              <a:gd name="T66" fmla="*/ 11 w 120"/>
              <a:gd name="T67" fmla="*/ 111 h 117"/>
              <a:gd name="T68" fmla="*/ 28 w 120"/>
              <a:gd name="T69" fmla="*/ 72 h 117"/>
              <a:gd name="T70" fmla="*/ 35 w 120"/>
              <a:gd name="T71" fmla="*/ 98 h 117"/>
              <a:gd name="T72" fmla="*/ 43 w 120"/>
              <a:gd name="T73" fmla="*/ 72 h 117"/>
              <a:gd name="T74" fmla="*/ 42 w 120"/>
              <a:gd name="T75" fmla="*/ 113 h 117"/>
              <a:gd name="T76" fmla="*/ 43 w 120"/>
              <a:gd name="T77" fmla="*/ 112 h 117"/>
              <a:gd name="T78" fmla="*/ 47 w 120"/>
              <a:gd name="T79" fmla="*/ 98 h 117"/>
              <a:gd name="T80" fmla="*/ 71 w 120"/>
              <a:gd name="T81" fmla="*/ 110 h 117"/>
              <a:gd name="T82" fmla="*/ 69 w 120"/>
              <a:gd name="T83" fmla="*/ 98 h 117"/>
              <a:gd name="T84" fmla="*/ 13 w 120"/>
              <a:gd name="T85" fmla="*/ 26 h 117"/>
              <a:gd name="T86" fmla="*/ 35 w 120"/>
              <a:gd name="T87" fmla="*/ 38 h 117"/>
              <a:gd name="T88" fmla="*/ 24 w 120"/>
              <a:gd name="T89" fmla="*/ 45 h 117"/>
              <a:gd name="T90" fmla="*/ 17 w 120"/>
              <a:gd name="T91" fmla="*/ 60 h 117"/>
              <a:gd name="T92" fmla="*/ 54 w 120"/>
              <a:gd name="T93" fmla="*/ 24 h 117"/>
              <a:gd name="T94" fmla="*/ 57 w 120"/>
              <a:gd name="T95" fmla="*/ 30 h 117"/>
              <a:gd name="T96" fmla="*/ 62 w 120"/>
              <a:gd name="T97" fmla="*/ 41 h 117"/>
              <a:gd name="T98" fmla="*/ 58 w 120"/>
              <a:gd name="T99" fmla="*/ 24 h 117"/>
              <a:gd name="T100" fmla="*/ 62 w 120"/>
              <a:gd name="T101" fmla="*/ 19 h 117"/>
              <a:gd name="T102" fmla="*/ 54 w 120"/>
              <a:gd name="T103" fmla="*/ 19 h 1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120" h="117">
                <a:moveTo>
                  <a:pt x="97" y="83"/>
                </a:moveTo>
                <a:cubicBezTo>
                  <a:pt x="94" y="83"/>
                  <a:pt x="92" y="85"/>
                  <a:pt x="92" y="88"/>
                </a:cubicBezTo>
                <a:cubicBezTo>
                  <a:pt x="92" y="91"/>
                  <a:pt x="94" y="94"/>
                  <a:pt x="97" y="94"/>
                </a:cubicBezTo>
                <a:cubicBezTo>
                  <a:pt x="100" y="94"/>
                  <a:pt x="103" y="91"/>
                  <a:pt x="103" y="88"/>
                </a:cubicBezTo>
                <a:cubicBezTo>
                  <a:pt x="103" y="85"/>
                  <a:pt x="100" y="83"/>
                  <a:pt x="97" y="83"/>
                </a:cubicBezTo>
                <a:close/>
                <a:moveTo>
                  <a:pt x="97" y="90"/>
                </a:moveTo>
                <a:cubicBezTo>
                  <a:pt x="96" y="90"/>
                  <a:pt x="95" y="89"/>
                  <a:pt x="95" y="88"/>
                </a:cubicBezTo>
                <a:cubicBezTo>
                  <a:pt x="95" y="87"/>
                  <a:pt x="96" y="86"/>
                  <a:pt x="97" y="86"/>
                </a:cubicBezTo>
                <a:cubicBezTo>
                  <a:pt x="98" y="86"/>
                  <a:pt x="99" y="87"/>
                  <a:pt x="99" y="88"/>
                </a:cubicBezTo>
                <a:cubicBezTo>
                  <a:pt x="99" y="89"/>
                  <a:pt x="98" y="90"/>
                  <a:pt x="97" y="90"/>
                </a:cubicBezTo>
                <a:close/>
                <a:moveTo>
                  <a:pt x="75" y="60"/>
                </a:moveTo>
                <a:cubicBezTo>
                  <a:pt x="76" y="60"/>
                  <a:pt x="77" y="59"/>
                  <a:pt x="77" y="58"/>
                </a:cubicBezTo>
                <a:cubicBezTo>
                  <a:pt x="77" y="57"/>
                  <a:pt x="76" y="56"/>
                  <a:pt x="75" y="56"/>
                </a:cubicBezTo>
                <a:cubicBezTo>
                  <a:pt x="74" y="56"/>
                  <a:pt x="73" y="57"/>
                  <a:pt x="73" y="58"/>
                </a:cubicBezTo>
                <a:cubicBezTo>
                  <a:pt x="73" y="59"/>
                  <a:pt x="74" y="60"/>
                  <a:pt x="75" y="60"/>
                </a:cubicBezTo>
                <a:close/>
                <a:moveTo>
                  <a:pt x="82" y="64"/>
                </a:moveTo>
                <a:cubicBezTo>
                  <a:pt x="81" y="64"/>
                  <a:pt x="80" y="65"/>
                  <a:pt x="80" y="66"/>
                </a:cubicBezTo>
                <a:cubicBezTo>
                  <a:pt x="80" y="67"/>
                  <a:pt x="81" y="68"/>
                  <a:pt x="82" y="68"/>
                </a:cubicBezTo>
                <a:cubicBezTo>
                  <a:pt x="83" y="68"/>
                  <a:pt x="84" y="67"/>
                  <a:pt x="84" y="66"/>
                </a:cubicBezTo>
                <a:cubicBezTo>
                  <a:pt x="84" y="65"/>
                  <a:pt x="83" y="64"/>
                  <a:pt x="82" y="64"/>
                </a:cubicBezTo>
                <a:close/>
                <a:moveTo>
                  <a:pt x="82" y="83"/>
                </a:moveTo>
                <a:cubicBezTo>
                  <a:pt x="79" y="83"/>
                  <a:pt x="77" y="85"/>
                  <a:pt x="77" y="88"/>
                </a:cubicBezTo>
                <a:cubicBezTo>
                  <a:pt x="77" y="91"/>
                  <a:pt x="79" y="94"/>
                  <a:pt x="82" y="94"/>
                </a:cubicBezTo>
                <a:cubicBezTo>
                  <a:pt x="85" y="94"/>
                  <a:pt x="88" y="91"/>
                  <a:pt x="88" y="88"/>
                </a:cubicBezTo>
                <a:cubicBezTo>
                  <a:pt x="88" y="85"/>
                  <a:pt x="85" y="83"/>
                  <a:pt x="82" y="83"/>
                </a:cubicBezTo>
                <a:close/>
                <a:moveTo>
                  <a:pt x="82" y="90"/>
                </a:moveTo>
                <a:cubicBezTo>
                  <a:pt x="81" y="90"/>
                  <a:pt x="80" y="89"/>
                  <a:pt x="80" y="88"/>
                </a:cubicBezTo>
                <a:cubicBezTo>
                  <a:pt x="80" y="87"/>
                  <a:pt x="81" y="86"/>
                  <a:pt x="82" y="86"/>
                </a:cubicBezTo>
                <a:cubicBezTo>
                  <a:pt x="83" y="86"/>
                  <a:pt x="84" y="87"/>
                  <a:pt x="84" y="88"/>
                </a:cubicBezTo>
                <a:cubicBezTo>
                  <a:pt x="84" y="89"/>
                  <a:pt x="83" y="90"/>
                  <a:pt x="82" y="90"/>
                </a:cubicBezTo>
                <a:close/>
                <a:moveTo>
                  <a:pt x="85" y="58"/>
                </a:moveTo>
                <a:cubicBezTo>
                  <a:pt x="84" y="57"/>
                  <a:pt x="84" y="56"/>
                  <a:pt x="83" y="55"/>
                </a:cubicBezTo>
                <a:cubicBezTo>
                  <a:pt x="79" y="59"/>
                  <a:pt x="75" y="63"/>
                  <a:pt x="72" y="67"/>
                </a:cubicBezTo>
                <a:cubicBezTo>
                  <a:pt x="72" y="67"/>
                  <a:pt x="73" y="68"/>
                  <a:pt x="74" y="69"/>
                </a:cubicBezTo>
                <a:cubicBezTo>
                  <a:pt x="78" y="65"/>
                  <a:pt x="81" y="61"/>
                  <a:pt x="85" y="58"/>
                </a:cubicBezTo>
                <a:close/>
                <a:moveTo>
                  <a:pt x="112" y="83"/>
                </a:moveTo>
                <a:cubicBezTo>
                  <a:pt x="109" y="83"/>
                  <a:pt x="107" y="85"/>
                  <a:pt x="107" y="88"/>
                </a:cubicBezTo>
                <a:cubicBezTo>
                  <a:pt x="107" y="91"/>
                  <a:pt x="109" y="94"/>
                  <a:pt x="112" y="94"/>
                </a:cubicBezTo>
                <a:cubicBezTo>
                  <a:pt x="115" y="94"/>
                  <a:pt x="118" y="92"/>
                  <a:pt x="118" y="89"/>
                </a:cubicBezTo>
                <a:cubicBezTo>
                  <a:pt x="118" y="85"/>
                  <a:pt x="115" y="83"/>
                  <a:pt x="112" y="83"/>
                </a:cubicBezTo>
                <a:close/>
                <a:moveTo>
                  <a:pt x="112" y="90"/>
                </a:moveTo>
                <a:cubicBezTo>
                  <a:pt x="111" y="90"/>
                  <a:pt x="110" y="89"/>
                  <a:pt x="110" y="88"/>
                </a:cubicBezTo>
                <a:cubicBezTo>
                  <a:pt x="110" y="87"/>
                  <a:pt x="111" y="86"/>
                  <a:pt x="112" y="86"/>
                </a:cubicBezTo>
                <a:cubicBezTo>
                  <a:pt x="113" y="86"/>
                  <a:pt x="114" y="87"/>
                  <a:pt x="114" y="88"/>
                </a:cubicBezTo>
                <a:cubicBezTo>
                  <a:pt x="114" y="89"/>
                  <a:pt x="113" y="90"/>
                  <a:pt x="112" y="90"/>
                </a:cubicBezTo>
                <a:close/>
                <a:moveTo>
                  <a:pt x="35" y="30"/>
                </a:moveTo>
                <a:cubicBezTo>
                  <a:pt x="13" y="30"/>
                  <a:pt x="13" y="30"/>
                  <a:pt x="13" y="30"/>
                </a:cubicBezTo>
                <a:cubicBezTo>
                  <a:pt x="13" y="34"/>
                  <a:pt x="13" y="34"/>
                  <a:pt x="13" y="34"/>
                </a:cubicBezTo>
                <a:cubicBezTo>
                  <a:pt x="35" y="34"/>
                  <a:pt x="35" y="34"/>
                  <a:pt x="35" y="34"/>
                </a:cubicBezTo>
                <a:lnTo>
                  <a:pt x="35" y="30"/>
                </a:lnTo>
                <a:close/>
                <a:moveTo>
                  <a:pt x="24" y="23"/>
                </a:moveTo>
                <a:cubicBezTo>
                  <a:pt x="24" y="26"/>
                  <a:pt x="24" y="26"/>
                  <a:pt x="24" y="26"/>
                </a:cubicBezTo>
                <a:cubicBezTo>
                  <a:pt x="35" y="26"/>
                  <a:pt x="35" y="26"/>
                  <a:pt x="35" y="26"/>
                </a:cubicBezTo>
                <a:cubicBezTo>
                  <a:pt x="35" y="23"/>
                  <a:pt x="35" y="23"/>
                  <a:pt x="35" y="23"/>
                </a:cubicBezTo>
                <a:lnTo>
                  <a:pt x="24" y="23"/>
                </a:lnTo>
                <a:close/>
                <a:moveTo>
                  <a:pt x="81" y="39"/>
                </a:moveTo>
                <a:cubicBezTo>
                  <a:pt x="90" y="45"/>
                  <a:pt x="99" y="52"/>
                  <a:pt x="108" y="58"/>
                </a:cubicBezTo>
                <a:cubicBezTo>
                  <a:pt x="109" y="59"/>
                  <a:pt x="111" y="59"/>
                  <a:pt x="112" y="60"/>
                </a:cubicBezTo>
                <a:cubicBezTo>
                  <a:pt x="119" y="48"/>
                  <a:pt x="120" y="35"/>
                  <a:pt x="114" y="22"/>
                </a:cubicBezTo>
                <a:cubicBezTo>
                  <a:pt x="107" y="8"/>
                  <a:pt x="95" y="1"/>
                  <a:pt x="80" y="0"/>
                </a:cubicBezTo>
                <a:cubicBezTo>
                  <a:pt x="80" y="0"/>
                  <a:pt x="80" y="1"/>
                  <a:pt x="80" y="1"/>
                </a:cubicBezTo>
                <a:cubicBezTo>
                  <a:pt x="80" y="13"/>
                  <a:pt x="80" y="25"/>
                  <a:pt x="80" y="38"/>
                </a:cubicBezTo>
                <a:cubicBezTo>
                  <a:pt x="80" y="38"/>
                  <a:pt x="81" y="39"/>
                  <a:pt x="81" y="39"/>
                </a:cubicBezTo>
                <a:close/>
                <a:moveTo>
                  <a:pt x="111" y="55"/>
                </a:moveTo>
                <a:cubicBezTo>
                  <a:pt x="108" y="53"/>
                  <a:pt x="106" y="52"/>
                  <a:pt x="104" y="51"/>
                </a:cubicBezTo>
                <a:cubicBezTo>
                  <a:pt x="108" y="47"/>
                  <a:pt x="111" y="44"/>
                  <a:pt x="114" y="41"/>
                </a:cubicBezTo>
                <a:cubicBezTo>
                  <a:pt x="114" y="45"/>
                  <a:pt x="113" y="51"/>
                  <a:pt x="111" y="55"/>
                </a:cubicBezTo>
                <a:close/>
                <a:moveTo>
                  <a:pt x="114" y="35"/>
                </a:moveTo>
                <a:cubicBezTo>
                  <a:pt x="114" y="35"/>
                  <a:pt x="114" y="36"/>
                  <a:pt x="113" y="36"/>
                </a:cubicBezTo>
                <a:cubicBezTo>
                  <a:pt x="109" y="40"/>
                  <a:pt x="105" y="44"/>
                  <a:pt x="101" y="48"/>
                </a:cubicBezTo>
                <a:cubicBezTo>
                  <a:pt x="101" y="48"/>
                  <a:pt x="101" y="48"/>
                  <a:pt x="101" y="48"/>
                </a:cubicBezTo>
                <a:cubicBezTo>
                  <a:pt x="99" y="47"/>
                  <a:pt x="98" y="46"/>
                  <a:pt x="97" y="45"/>
                </a:cubicBezTo>
                <a:cubicBezTo>
                  <a:pt x="102" y="40"/>
                  <a:pt x="107" y="35"/>
                  <a:pt x="113" y="29"/>
                </a:cubicBezTo>
                <a:cubicBezTo>
                  <a:pt x="113" y="31"/>
                  <a:pt x="113" y="33"/>
                  <a:pt x="114" y="35"/>
                </a:cubicBezTo>
                <a:close/>
                <a:moveTo>
                  <a:pt x="111" y="25"/>
                </a:moveTo>
                <a:cubicBezTo>
                  <a:pt x="111" y="25"/>
                  <a:pt x="111" y="25"/>
                  <a:pt x="110" y="26"/>
                </a:cubicBezTo>
                <a:cubicBezTo>
                  <a:pt x="107" y="29"/>
                  <a:pt x="103" y="33"/>
                  <a:pt x="100" y="36"/>
                </a:cubicBezTo>
                <a:cubicBezTo>
                  <a:pt x="98" y="38"/>
                  <a:pt x="95" y="41"/>
                  <a:pt x="93" y="43"/>
                </a:cubicBezTo>
                <a:cubicBezTo>
                  <a:pt x="92" y="42"/>
                  <a:pt x="90" y="41"/>
                  <a:pt x="89" y="40"/>
                </a:cubicBezTo>
                <a:cubicBezTo>
                  <a:pt x="95" y="33"/>
                  <a:pt x="102" y="27"/>
                  <a:pt x="108" y="20"/>
                </a:cubicBezTo>
                <a:cubicBezTo>
                  <a:pt x="109" y="22"/>
                  <a:pt x="110" y="23"/>
                  <a:pt x="111" y="25"/>
                </a:cubicBezTo>
                <a:close/>
                <a:moveTo>
                  <a:pt x="106" y="17"/>
                </a:moveTo>
                <a:cubicBezTo>
                  <a:pt x="99" y="24"/>
                  <a:pt x="92" y="31"/>
                  <a:pt x="85" y="37"/>
                </a:cubicBezTo>
                <a:cubicBezTo>
                  <a:pt x="84" y="37"/>
                  <a:pt x="84" y="36"/>
                  <a:pt x="84" y="35"/>
                </a:cubicBezTo>
                <a:cubicBezTo>
                  <a:pt x="84" y="32"/>
                  <a:pt x="85" y="30"/>
                  <a:pt x="87" y="28"/>
                </a:cubicBezTo>
                <a:cubicBezTo>
                  <a:pt x="92" y="23"/>
                  <a:pt x="97" y="18"/>
                  <a:pt x="102" y="13"/>
                </a:cubicBezTo>
                <a:cubicBezTo>
                  <a:pt x="103" y="14"/>
                  <a:pt x="105" y="16"/>
                  <a:pt x="106" y="17"/>
                </a:cubicBezTo>
                <a:close/>
                <a:moveTo>
                  <a:pt x="84" y="4"/>
                </a:moveTo>
                <a:cubicBezTo>
                  <a:pt x="86" y="5"/>
                  <a:pt x="88" y="5"/>
                  <a:pt x="91" y="6"/>
                </a:cubicBezTo>
                <a:cubicBezTo>
                  <a:pt x="88" y="8"/>
                  <a:pt x="86" y="10"/>
                  <a:pt x="84" y="12"/>
                </a:cubicBezTo>
                <a:lnTo>
                  <a:pt x="84" y="4"/>
                </a:lnTo>
                <a:close/>
                <a:moveTo>
                  <a:pt x="84" y="18"/>
                </a:moveTo>
                <a:cubicBezTo>
                  <a:pt x="85" y="17"/>
                  <a:pt x="86" y="16"/>
                  <a:pt x="87" y="14"/>
                </a:cubicBezTo>
                <a:cubicBezTo>
                  <a:pt x="90" y="12"/>
                  <a:pt x="92" y="10"/>
                  <a:pt x="94" y="8"/>
                </a:cubicBezTo>
                <a:cubicBezTo>
                  <a:pt x="94" y="8"/>
                  <a:pt x="95" y="8"/>
                  <a:pt x="95" y="8"/>
                </a:cubicBezTo>
                <a:cubicBezTo>
                  <a:pt x="97" y="9"/>
                  <a:pt x="98" y="10"/>
                  <a:pt x="99" y="10"/>
                </a:cubicBezTo>
                <a:cubicBezTo>
                  <a:pt x="94" y="16"/>
                  <a:pt x="89" y="20"/>
                  <a:pt x="84" y="26"/>
                </a:cubicBezTo>
                <a:cubicBezTo>
                  <a:pt x="84" y="24"/>
                  <a:pt x="84" y="24"/>
                  <a:pt x="84" y="23"/>
                </a:cubicBezTo>
                <a:cubicBezTo>
                  <a:pt x="84" y="21"/>
                  <a:pt x="84" y="19"/>
                  <a:pt x="84" y="18"/>
                </a:cubicBezTo>
                <a:close/>
                <a:moveTo>
                  <a:pt x="60" y="75"/>
                </a:moveTo>
                <a:cubicBezTo>
                  <a:pt x="59" y="75"/>
                  <a:pt x="59" y="74"/>
                  <a:pt x="59" y="74"/>
                </a:cubicBezTo>
                <a:cubicBezTo>
                  <a:pt x="79" y="85"/>
                  <a:pt x="100" y="77"/>
                  <a:pt x="110" y="63"/>
                </a:cubicBezTo>
                <a:cubicBezTo>
                  <a:pt x="110" y="63"/>
                  <a:pt x="109" y="63"/>
                  <a:pt x="109" y="63"/>
                </a:cubicBezTo>
                <a:cubicBezTo>
                  <a:pt x="99" y="56"/>
                  <a:pt x="89" y="49"/>
                  <a:pt x="79" y="41"/>
                </a:cubicBezTo>
                <a:cubicBezTo>
                  <a:pt x="79" y="41"/>
                  <a:pt x="78" y="41"/>
                  <a:pt x="78" y="42"/>
                </a:cubicBezTo>
                <a:cubicBezTo>
                  <a:pt x="68" y="49"/>
                  <a:pt x="58" y="56"/>
                  <a:pt x="48" y="63"/>
                </a:cubicBezTo>
                <a:cubicBezTo>
                  <a:pt x="48" y="63"/>
                  <a:pt x="47" y="63"/>
                  <a:pt x="47" y="64"/>
                </a:cubicBezTo>
                <a:cubicBezTo>
                  <a:pt x="48" y="65"/>
                  <a:pt x="50" y="66"/>
                  <a:pt x="51" y="68"/>
                </a:cubicBezTo>
                <a:cubicBezTo>
                  <a:pt x="9" y="68"/>
                  <a:pt x="9" y="68"/>
                  <a:pt x="9" y="68"/>
                </a:cubicBezTo>
                <a:cubicBezTo>
                  <a:pt x="9" y="19"/>
                  <a:pt x="9" y="19"/>
                  <a:pt x="9" y="19"/>
                </a:cubicBezTo>
                <a:cubicBezTo>
                  <a:pt x="45" y="19"/>
                  <a:pt x="45" y="19"/>
                  <a:pt x="45" y="19"/>
                </a:cubicBezTo>
                <a:cubicBezTo>
                  <a:pt x="41" y="25"/>
                  <a:pt x="39" y="32"/>
                  <a:pt x="39" y="40"/>
                </a:cubicBezTo>
                <a:cubicBezTo>
                  <a:pt x="39" y="47"/>
                  <a:pt x="41" y="54"/>
                  <a:pt x="45" y="60"/>
                </a:cubicBezTo>
                <a:cubicBezTo>
                  <a:pt x="45" y="60"/>
                  <a:pt x="46" y="60"/>
                  <a:pt x="46" y="60"/>
                </a:cubicBezTo>
                <a:cubicBezTo>
                  <a:pt x="56" y="53"/>
                  <a:pt x="66" y="46"/>
                  <a:pt x="76" y="39"/>
                </a:cubicBezTo>
                <a:cubicBezTo>
                  <a:pt x="76" y="39"/>
                  <a:pt x="77" y="38"/>
                  <a:pt x="77" y="37"/>
                </a:cubicBezTo>
                <a:cubicBezTo>
                  <a:pt x="77" y="25"/>
                  <a:pt x="77" y="13"/>
                  <a:pt x="77" y="1"/>
                </a:cubicBezTo>
                <a:cubicBezTo>
                  <a:pt x="77" y="0"/>
                  <a:pt x="77" y="0"/>
                  <a:pt x="77" y="0"/>
                </a:cubicBezTo>
                <a:cubicBezTo>
                  <a:pt x="72" y="0"/>
                  <a:pt x="67" y="1"/>
                  <a:pt x="62" y="3"/>
                </a:cubicBezTo>
                <a:cubicBezTo>
                  <a:pt x="62" y="4"/>
                  <a:pt x="61" y="4"/>
                  <a:pt x="60" y="4"/>
                </a:cubicBezTo>
                <a:cubicBezTo>
                  <a:pt x="42" y="4"/>
                  <a:pt x="24" y="4"/>
                  <a:pt x="6" y="4"/>
                </a:cubicBezTo>
                <a:cubicBezTo>
                  <a:pt x="3" y="4"/>
                  <a:pt x="2" y="5"/>
                  <a:pt x="2" y="8"/>
                </a:cubicBezTo>
                <a:cubicBezTo>
                  <a:pt x="2" y="10"/>
                  <a:pt x="1" y="12"/>
                  <a:pt x="2" y="14"/>
                </a:cubicBezTo>
                <a:cubicBezTo>
                  <a:pt x="2" y="15"/>
                  <a:pt x="2" y="16"/>
                  <a:pt x="2" y="17"/>
                </a:cubicBezTo>
                <a:cubicBezTo>
                  <a:pt x="3" y="18"/>
                  <a:pt x="4" y="19"/>
                  <a:pt x="5" y="19"/>
                </a:cubicBezTo>
                <a:cubicBezTo>
                  <a:pt x="5" y="20"/>
                  <a:pt x="5" y="20"/>
                  <a:pt x="5" y="20"/>
                </a:cubicBezTo>
                <a:cubicBezTo>
                  <a:pt x="5" y="36"/>
                  <a:pt x="5" y="52"/>
                  <a:pt x="5" y="67"/>
                </a:cubicBezTo>
                <a:cubicBezTo>
                  <a:pt x="5" y="70"/>
                  <a:pt x="7" y="71"/>
                  <a:pt x="10" y="71"/>
                </a:cubicBezTo>
                <a:cubicBezTo>
                  <a:pt x="14" y="71"/>
                  <a:pt x="19" y="71"/>
                  <a:pt x="23" y="71"/>
                </a:cubicBezTo>
                <a:cubicBezTo>
                  <a:pt x="24" y="71"/>
                  <a:pt x="24" y="71"/>
                  <a:pt x="24" y="72"/>
                </a:cubicBezTo>
                <a:cubicBezTo>
                  <a:pt x="24" y="72"/>
                  <a:pt x="24" y="72"/>
                  <a:pt x="24" y="73"/>
                </a:cubicBezTo>
                <a:cubicBezTo>
                  <a:pt x="19" y="80"/>
                  <a:pt x="15" y="88"/>
                  <a:pt x="11" y="95"/>
                </a:cubicBezTo>
                <a:cubicBezTo>
                  <a:pt x="8" y="100"/>
                  <a:pt x="5" y="104"/>
                  <a:pt x="2" y="109"/>
                </a:cubicBezTo>
                <a:cubicBezTo>
                  <a:pt x="0" y="113"/>
                  <a:pt x="2" y="116"/>
                  <a:pt x="7" y="116"/>
                </a:cubicBezTo>
                <a:cubicBezTo>
                  <a:pt x="7" y="116"/>
                  <a:pt x="8" y="116"/>
                  <a:pt x="9" y="116"/>
                </a:cubicBezTo>
                <a:cubicBezTo>
                  <a:pt x="11" y="117"/>
                  <a:pt x="13" y="116"/>
                  <a:pt x="14" y="113"/>
                </a:cubicBezTo>
                <a:cubicBezTo>
                  <a:pt x="16" y="110"/>
                  <a:pt x="18" y="106"/>
                  <a:pt x="20" y="102"/>
                </a:cubicBezTo>
                <a:cubicBezTo>
                  <a:pt x="21" y="102"/>
                  <a:pt x="21" y="101"/>
                  <a:pt x="22" y="101"/>
                </a:cubicBezTo>
                <a:cubicBezTo>
                  <a:pt x="25" y="101"/>
                  <a:pt x="29" y="101"/>
                  <a:pt x="32" y="101"/>
                </a:cubicBezTo>
                <a:cubicBezTo>
                  <a:pt x="35" y="101"/>
                  <a:pt x="35" y="101"/>
                  <a:pt x="35" y="101"/>
                </a:cubicBezTo>
                <a:cubicBezTo>
                  <a:pt x="35" y="103"/>
                  <a:pt x="35" y="103"/>
                  <a:pt x="35" y="103"/>
                </a:cubicBezTo>
                <a:cubicBezTo>
                  <a:pt x="35" y="106"/>
                  <a:pt x="35" y="109"/>
                  <a:pt x="35" y="112"/>
                </a:cubicBezTo>
                <a:cubicBezTo>
                  <a:pt x="35" y="114"/>
                  <a:pt x="37" y="116"/>
                  <a:pt x="40" y="116"/>
                </a:cubicBezTo>
                <a:cubicBezTo>
                  <a:pt x="41" y="116"/>
                  <a:pt x="41" y="116"/>
                  <a:pt x="41" y="116"/>
                </a:cubicBezTo>
                <a:cubicBezTo>
                  <a:pt x="45" y="116"/>
                  <a:pt x="47" y="114"/>
                  <a:pt x="47" y="111"/>
                </a:cubicBezTo>
                <a:cubicBezTo>
                  <a:pt x="47" y="108"/>
                  <a:pt x="47" y="106"/>
                  <a:pt x="47" y="103"/>
                </a:cubicBezTo>
                <a:cubicBezTo>
                  <a:pt x="47" y="101"/>
                  <a:pt x="47" y="101"/>
                  <a:pt x="47" y="101"/>
                </a:cubicBezTo>
                <a:cubicBezTo>
                  <a:pt x="51" y="101"/>
                  <a:pt x="56" y="101"/>
                  <a:pt x="60" y="102"/>
                </a:cubicBezTo>
                <a:cubicBezTo>
                  <a:pt x="61" y="102"/>
                  <a:pt x="61" y="102"/>
                  <a:pt x="62" y="102"/>
                </a:cubicBezTo>
                <a:cubicBezTo>
                  <a:pt x="64" y="106"/>
                  <a:pt x="66" y="110"/>
                  <a:pt x="68" y="114"/>
                </a:cubicBezTo>
                <a:cubicBezTo>
                  <a:pt x="69" y="115"/>
                  <a:pt x="70" y="116"/>
                  <a:pt x="72" y="116"/>
                </a:cubicBezTo>
                <a:cubicBezTo>
                  <a:pt x="73" y="116"/>
                  <a:pt x="75" y="117"/>
                  <a:pt x="77" y="116"/>
                </a:cubicBezTo>
                <a:cubicBezTo>
                  <a:pt x="80" y="116"/>
                  <a:pt x="81" y="112"/>
                  <a:pt x="79" y="109"/>
                </a:cubicBezTo>
                <a:cubicBezTo>
                  <a:pt x="73" y="98"/>
                  <a:pt x="66" y="86"/>
                  <a:pt x="60" y="75"/>
                </a:cubicBezTo>
                <a:close/>
                <a:moveTo>
                  <a:pt x="73" y="4"/>
                </a:moveTo>
                <a:cubicBezTo>
                  <a:pt x="73" y="5"/>
                  <a:pt x="73" y="5"/>
                  <a:pt x="73" y="5"/>
                </a:cubicBezTo>
                <a:cubicBezTo>
                  <a:pt x="73" y="15"/>
                  <a:pt x="73" y="25"/>
                  <a:pt x="73" y="36"/>
                </a:cubicBezTo>
                <a:cubicBezTo>
                  <a:pt x="73" y="36"/>
                  <a:pt x="73" y="37"/>
                  <a:pt x="72" y="37"/>
                </a:cubicBezTo>
                <a:cubicBezTo>
                  <a:pt x="64" y="43"/>
                  <a:pt x="55" y="49"/>
                  <a:pt x="47" y="55"/>
                </a:cubicBezTo>
                <a:cubicBezTo>
                  <a:pt x="47" y="55"/>
                  <a:pt x="47" y="55"/>
                  <a:pt x="46" y="55"/>
                </a:cubicBezTo>
                <a:cubicBezTo>
                  <a:pt x="42" y="45"/>
                  <a:pt x="42" y="35"/>
                  <a:pt x="46" y="25"/>
                </a:cubicBezTo>
                <a:cubicBezTo>
                  <a:pt x="51" y="12"/>
                  <a:pt x="63" y="5"/>
                  <a:pt x="73" y="4"/>
                </a:cubicBezTo>
                <a:close/>
                <a:moveTo>
                  <a:pt x="5" y="15"/>
                </a:moveTo>
                <a:cubicBezTo>
                  <a:pt x="5" y="8"/>
                  <a:pt x="5" y="8"/>
                  <a:pt x="5" y="8"/>
                </a:cubicBezTo>
                <a:cubicBezTo>
                  <a:pt x="55" y="8"/>
                  <a:pt x="55" y="8"/>
                  <a:pt x="55" y="8"/>
                </a:cubicBezTo>
                <a:cubicBezTo>
                  <a:pt x="53" y="10"/>
                  <a:pt x="50" y="12"/>
                  <a:pt x="49" y="14"/>
                </a:cubicBezTo>
                <a:cubicBezTo>
                  <a:pt x="48" y="15"/>
                  <a:pt x="47" y="15"/>
                  <a:pt x="45" y="15"/>
                </a:cubicBezTo>
                <a:cubicBezTo>
                  <a:pt x="33" y="15"/>
                  <a:pt x="20" y="15"/>
                  <a:pt x="7" y="15"/>
                </a:cubicBezTo>
                <a:lnTo>
                  <a:pt x="5" y="15"/>
                </a:lnTo>
                <a:close/>
                <a:moveTo>
                  <a:pt x="11" y="111"/>
                </a:moveTo>
                <a:cubicBezTo>
                  <a:pt x="10" y="112"/>
                  <a:pt x="9" y="113"/>
                  <a:pt x="8" y="113"/>
                </a:cubicBezTo>
                <a:cubicBezTo>
                  <a:pt x="8" y="113"/>
                  <a:pt x="7" y="113"/>
                  <a:pt x="7" y="113"/>
                </a:cubicBezTo>
                <a:cubicBezTo>
                  <a:pt x="5" y="113"/>
                  <a:pt x="5" y="112"/>
                  <a:pt x="6" y="111"/>
                </a:cubicBezTo>
                <a:cubicBezTo>
                  <a:pt x="7" y="108"/>
                  <a:pt x="9" y="105"/>
                  <a:pt x="11" y="102"/>
                </a:cubicBezTo>
                <a:cubicBezTo>
                  <a:pt x="17" y="92"/>
                  <a:pt x="23" y="82"/>
                  <a:pt x="28" y="72"/>
                </a:cubicBezTo>
                <a:cubicBezTo>
                  <a:pt x="29" y="72"/>
                  <a:pt x="29" y="71"/>
                  <a:pt x="30" y="71"/>
                </a:cubicBezTo>
                <a:cubicBezTo>
                  <a:pt x="31" y="72"/>
                  <a:pt x="33" y="71"/>
                  <a:pt x="34" y="71"/>
                </a:cubicBezTo>
                <a:cubicBezTo>
                  <a:pt x="34" y="72"/>
                  <a:pt x="33" y="72"/>
                  <a:pt x="33" y="73"/>
                </a:cubicBezTo>
                <a:cubicBezTo>
                  <a:pt x="26" y="86"/>
                  <a:pt x="18" y="98"/>
                  <a:pt x="11" y="111"/>
                </a:cubicBezTo>
                <a:close/>
                <a:moveTo>
                  <a:pt x="35" y="98"/>
                </a:moveTo>
                <a:cubicBezTo>
                  <a:pt x="23" y="98"/>
                  <a:pt x="23" y="98"/>
                  <a:pt x="23" y="98"/>
                </a:cubicBezTo>
                <a:cubicBezTo>
                  <a:pt x="27" y="91"/>
                  <a:pt x="31" y="84"/>
                  <a:pt x="35" y="77"/>
                </a:cubicBezTo>
                <a:lnTo>
                  <a:pt x="35" y="98"/>
                </a:lnTo>
                <a:close/>
                <a:moveTo>
                  <a:pt x="39" y="72"/>
                </a:moveTo>
                <a:cubicBezTo>
                  <a:pt x="43" y="72"/>
                  <a:pt x="43" y="72"/>
                  <a:pt x="43" y="72"/>
                </a:cubicBezTo>
                <a:cubicBezTo>
                  <a:pt x="43" y="98"/>
                  <a:pt x="43" y="98"/>
                  <a:pt x="43" y="98"/>
                </a:cubicBezTo>
                <a:cubicBezTo>
                  <a:pt x="39" y="98"/>
                  <a:pt x="39" y="98"/>
                  <a:pt x="39" y="98"/>
                </a:cubicBezTo>
                <a:lnTo>
                  <a:pt x="39" y="72"/>
                </a:lnTo>
                <a:close/>
                <a:moveTo>
                  <a:pt x="43" y="112"/>
                </a:moveTo>
                <a:cubicBezTo>
                  <a:pt x="43" y="112"/>
                  <a:pt x="42" y="112"/>
                  <a:pt x="42" y="113"/>
                </a:cubicBezTo>
                <a:cubicBezTo>
                  <a:pt x="41" y="113"/>
                  <a:pt x="41" y="113"/>
                  <a:pt x="40" y="113"/>
                </a:cubicBezTo>
                <a:cubicBezTo>
                  <a:pt x="40" y="113"/>
                  <a:pt x="39" y="112"/>
                  <a:pt x="39" y="112"/>
                </a:cubicBezTo>
                <a:cubicBezTo>
                  <a:pt x="39" y="108"/>
                  <a:pt x="39" y="105"/>
                  <a:pt x="39" y="102"/>
                </a:cubicBezTo>
                <a:cubicBezTo>
                  <a:pt x="43" y="102"/>
                  <a:pt x="43" y="102"/>
                  <a:pt x="43" y="102"/>
                </a:cubicBezTo>
                <a:cubicBezTo>
                  <a:pt x="43" y="105"/>
                  <a:pt x="43" y="108"/>
                  <a:pt x="43" y="112"/>
                </a:cubicBezTo>
                <a:close/>
                <a:moveTo>
                  <a:pt x="78" y="46"/>
                </a:moveTo>
                <a:cubicBezTo>
                  <a:pt x="87" y="52"/>
                  <a:pt x="96" y="58"/>
                  <a:pt x="104" y="64"/>
                </a:cubicBezTo>
                <a:cubicBezTo>
                  <a:pt x="92" y="78"/>
                  <a:pt x="67" y="80"/>
                  <a:pt x="53" y="64"/>
                </a:cubicBezTo>
                <a:cubicBezTo>
                  <a:pt x="61" y="58"/>
                  <a:pt x="70" y="52"/>
                  <a:pt x="78" y="46"/>
                </a:cubicBezTo>
                <a:close/>
                <a:moveTo>
                  <a:pt x="47" y="98"/>
                </a:moveTo>
                <a:cubicBezTo>
                  <a:pt x="47" y="77"/>
                  <a:pt x="47" y="77"/>
                  <a:pt x="47" y="77"/>
                </a:cubicBezTo>
                <a:cubicBezTo>
                  <a:pt x="51" y="84"/>
                  <a:pt x="55" y="91"/>
                  <a:pt x="59" y="98"/>
                </a:cubicBezTo>
                <a:lnTo>
                  <a:pt x="47" y="98"/>
                </a:lnTo>
                <a:close/>
                <a:moveTo>
                  <a:pt x="75" y="113"/>
                </a:moveTo>
                <a:cubicBezTo>
                  <a:pt x="73" y="113"/>
                  <a:pt x="72" y="112"/>
                  <a:pt x="71" y="110"/>
                </a:cubicBezTo>
                <a:cubicBezTo>
                  <a:pt x="63" y="98"/>
                  <a:pt x="56" y="85"/>
                  <a:pt x="49" y="73"/>
                </a:cubicBezTo>
                <a:cubicBezTo>
                  <a:pt x="49" y="72"/>
                  <a:pt x="48" y="72"/>
                  <a:pt x="48" y="71"/>
                </a:cubicBezTo>
                <a:cubicBezTo>
                  <a:pt x="49" y="71"/>
                  <a:pt x="51" y="72"/>
                  <a:pt x="52" y="71"/>
                </a:cubicBezTo>
                <a:cubicBezTo>
                  <a:pt x="53" y="71"/>
                  <a:pt x="53" y="72"/>
                  <a:pt x="54" y="72"/>
                </a:cubicBezTo>
                <a:cubicBezTo>
                  <a:pt x="59" y="81"/>
                  <a:pt x="64" y="89"/>
                  <a:pt x="69" y="98"/>
                </a:cubicBezTo>
                <a:cubicBezTo>
                  <a:pt x="71" y="102"/>
                  <a:pt x="74" y="106"/>
                  <a:pt x="76" y="111"/>
                </a:cubicBezTo>
                <a:cubicBezTo>
                  <a:pt x="77" y="112"/>
                  <a:pt x="77" y="113"/>
                  <a:pt x="75" y="113"/>
                </a:cubicBezTo>
                <a:close/>
                <a:moveTo>
                  <a:pt x="20" y="23"/>
                </a:moveTo>
                <a:cubicBezTo>
                  <a:pt x="13" y="23"/>
                  <a:pt x="13" y="23"/>
                  <a:pt x="13" y="23"/>
                </a:cubicBezTo>
                <a:cubicBezTo>
                  <a:pt x="13" y="26"/>
                  <a:pt x="13" y="26"/>
                  <a:pt x="13" y="26"/>
                </a:cubicBezTo>
                <a:cubicBezTo>
                  <a:pt x="20" y="26"/>
                  <a:pt x="20" y="26"/>
                  <a:pt x="20" y="26"/>
                </a:cubicBezTo>
                <a:lnTo>
                  <a:pt x="20" y="23"/>
                </a:lnTo>
                <a:close/>
                <a:moveTo>
                  <a:pt x="39" y="60"/>
                </a:moveTo>
                <a:cubicBezTo>
                  <a:pt x="35" y="60"/>
                  <a:pt x="35" y="60"/>
                  <a:pt x="35" y="60"/>
                </a:cubicBezTo>
                <a:cubicBezTo>
                  <a:pt x="35" y="38"/>
                  <a:pt x="35" y="38"/>
                  <a:pt x="35" y="38"/>
                </a:cubicBezTo>
                <a:cubicBezTo>
                  <a:pt x="32" y="38"/>
                  <a:pt x="32" y="38"/>
                  <a:pt x="32" y="38"/>
                </a:cubicBezTo>
                <a:cubicBezTo>
                  <a:pt x="32" y="60"/>
                  <a:pt x="32" y="60"/>
                  <a:pt x="32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5"/>
                  <a:pt x="28" y="45"/>
                  <a:pt x="28" y="45"/>
                </a:cubicBezTo>
                <a:cubicBezTo>
                  <a:pt x="24" y="45"/>
                  <a:pt x="24" y="45"/>
                  <a:pt x="24" y="45"/>
                </a:cubicBezTo>
                <a:cubicBezTo>
                  <a:pt x="24" y="60"/>
                  <a:pt x="24" y="60"/>
                  <a:pt x="24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53"/>
                  <a:pt x="20" y="53"/>
                  <a:pt x="20" y="53"/>
                </a:cubicBezTo>
                <a:cubicBezTo>
                  <a:pt x="17" y="53"/>
                  <a:pt x="17" y="53"/>
                  <a:pt x="17" y="53"/>
                </a:cubicBezTo>
                <a:cubicBezTo>
                  <a:pt x="17" y="60"/>
                  <a:pt x="17" y="60"/>
                  <a:pt x="17" y="60"/>
                </a:cubicBezTo>
                <a:cubicBezTo>
                  <a:pt x="13" y="60"/>
                  <a:pt x="13" y="60"/>
                  <a:pt x="13" y="60"/>
                </a:cubicBezTo>
                <a:cubicBezTo>
                  <a:pt x="13" y="64"/>
                  <a:pt x="13" y="64"/>
                  <a:pt x="13" y="64"/>
                </a:cubicBezTo>
                <a:cubicBezTo>
                  <a:pt x="39" y="64"/>
                  <a:pt x="39" y="64"/>
                  <a:pt x="39" y="64"/>
                </a:cubicBezTo>
                <a:lnTo>
                  <a:pt x="39" y="60"/>
                </a:lnTo>
                <a:close/>
                <a:moveTo>
                  <a:pt x="54" y="24"/>
                </a:moveTo>
                <a:cubicBezTo>
                  <a:pt x="54" y="28"/>
                  <a:pt x="56" y="30"/>
                  <a:pt x="60" y="30"/>
                </a:cubicBezTo>
                <a:cubicBezTo>
                  <a:pt x="61" y="30"/>
                  <a:pt x="61" y="31"/>
                  <a:pt x="62" y="32"/>
                </a:cubicBezTo>
                <a:cubicBezTo>
                  <a:pt x="62" y="33"/>
                  <a:pt x="62" y="33"/>
                  <a:pt x="62" y="34"/>
                </a:cubicBezTo>
                <a:cubicBezTo>
                  <a:pt x="61" y="34"/>
                  <a:pt x="59" y="34"/>
                  <a:pt x="59" y="34"/>
                </a:cubicBezTo>
                <a:cubicBezTo>
                  <a:pt x="58" y="33"/>
                  <a:pt x="58" y="31"/>
                  <a:pt x="57" y="30"/>
                </a:cubicBezTo>
                <a:cubicBezTo>
                  <a:pt x="54" y="30"/>
                  <a:pt x="54" y="30"/>
                  <a:pt x="54" y="30"/>
                </a:cubicBezTo>
                <a:cubicBezTo>
                  <a:pt x="54" y="33"/>
                  <a:pt x="55" y="36"/>
                  <a:pt x="57" y="37"/>
                </a:cubicBezTo>
                <a:cubicBezTo>
                  <a:pt x="58" y="37"/>
                  <a:pt x="58" y="38"/>
                  <a:pt x="58" y="38"/>
                </a:cubicBezTo>
                <a:cubicBezTo>
                  <a:pt x="58" y="39"/>
                  <a:pt x="58" y="40"/>
                  <a:pt x="58" y="41"/>
                </a:cubicBezTo>
                <a:cubicBezTo>
                  <a:pt x="62" y="41"/>
                  <a:pt x="62" y="41"/>
                  <a:pt x="62" y="41"/>
                </a:cubicBezTo>
                <a:cubicBezTo>
                  <a:pt x="62" y="38"/>
                  <a:pt x="62" y="38"/>
                  <a:pt x="62" y="38"/>
                </a:cubicBezTo>
                <a:cubicBezTo>
                  <a:pt x="65" y="38"/>
                  <a:pt x="65" y="38"/>
                  <a:pt x="65" y="38"/>
                </a:cubicBezTo>
                <a:cubicBezTo>
                  <a:pt x="65" y="36"/>
                  <a:pt x="65" y="34"/>
                  <a:pt x="65" y="33"/>
                </a:cubicBezTo>
                <a:cubicBezTo>
                  <a:pt x="65" y="29"/>
                  <a:pt x="63" y="27"/>
                  <a:pt x="60" y="26"/>
                </a:cubicBezTo>
                <a:cubicBezTo>
                  <a:pt x="59" y="26"/>
                  <a:pt x="58" y="26"/>
                  <a:pt x="58" y="24"/>
                </a:cubicBezTo>
                <a:cubicBezTo>
                  <a:pt x="58" y="24"/>
                  <a:pt x="58" y="23"/>
                  <a:pt x="58" y="22"/>
                </a:cubicBezTo>
                <a:cubicBezTo>
                  <a:pt x="59" y="23"/>
                  <a:pt x="60" y="23"/>
                  <a:pt x="61" y="23"/>
                </a:cubicBezTo>
                <a:cubicBezTo>
                  <a:pt x="61" y="24"/>
                  <a:pt x="62" y="25"/>
                  <a:pt x="62" y="26"/>
                </a:cubicBezTo>
                <a:cubicBezTo>
                  <a:pt x="65" y="26"/>
                  <a:pt x="65" y="26"/>
                  <a:pt x="65" y="26"/>
                </a:cubicBezTo>
                <a:cubicBezTo>
                  <a:pt x="66" y="23"/>
                  <a:pt x="65" y="21"/>
                  <a:pt x="62" y="19"/>
                </a:cubicBezTo>
                <a:cubicBezTo>
                  <a:pt x="62" y="19"/>
                  <a:pt x="62" y="19"/>
                  <a:pt x="62" y="19"/>
                </a:cubicBezTo>
                <a:cubicBezTo>
                  <a:pt x="62" y="17"/>
                  <a:pt x="62" y="16"/>
                  <a:pt x="62" y="15"/>
                </a:cubicBezTo>
                <a:cubicBezTo>
                  <a:pt x="58" y="15"/>
                  <a:pt x="58" y="15"/>
                  <a:pt x="58" y="15"/>
                </a:cubicBezTo>
                <a:cubicBezTo>
                  <a:pt x="58" y="19"/>
                  <a:pt x="58" y="19"/>
                  <a:pt x="58" y="19"/>
                </a:cubicBezTo>
                <a:cubicBezTo>
                  <a:pt x="54" y="19"/>
                  <a:pt x="54" y="19"/>
                  <a:pt x="54" y="19"/>
                </a:cubicBezTo>
                <a:cubicBezTo>
                  <a:pt x="54" y="21"/>
                  <a:pt x="54" y="22"/>
                  <a:pt x="54" y="2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6"/>
          <p:cNvSpPr>
            <a:spLocks noEditPoints="1"/>
          </p:cNvSpPr>
          <p:nvPr/>
        </p:nvSpPr>
        <p:spPr bwMode="auto">
          <a:xfrm>
            <a:off x="5097825" y="3325768"/>
            <a:ext cx="399568" cy="398082"/>
          </a:xfrm>
          <a:custGeom>
            <a:avLst/>
            <a:gdLst>
              <a:gd name="T0" fmla="*/ 79 w 134"/>
              <a:gd name="T1" fmla="*/ 18 h 134"/>
              <a:gd name="T2" fmla="*/ 63 w 134"/>
              <a:gd name="T3" fmla="*/ 5 h 134"/>
              <a:gd name="T4" fmla="*/ 12 w 134"/>
              <a:gd name="T5" fmla="*/ 60 h 134"/>
              <a:gd name="T6" fmla="*/ 76 w 134"/>
              <a:gd name="T7" fmla="*/ 57 h 134"/>
              <a:gd name="T8" fmla="*/ 87 w 134"/>
              <a:gd name="T9" fmla="*/ 31 h 134"/>
              <a:gd name="T10" fmla="*/ 99 w 134"/>
              <a:gd name="T11" fmla="*/ 60 h 134"/>
              <a:gd name="T12" fmla="*/ 69 w 134"/>
              <a:gd name="T13" fmla="*/ 73 h 134"/>
              <a:gd name="T14" fmla="*/ 38 w 134"/>
              <a:gd name="T15" fmla="*/ 75 h 134"/>
              <a:gd name="T16" fmla="*/ 17 w 134"/>
              <a:gd name="T17" fmla="*/ 100 h 134"/>
              <a:gd name="T18" fmla="*/ 71 w 134"/>
              <a:gd name="T19" fmla="*/ 78 h 134"/>
              <a:gd name="T20" fmla="*/ 108 w 134"/>
              <a:gd name="T21" fmla="*/ 82 h 134"/>
              <a:gd name="T22" fmla="*/ 120 w 134"/>
              <a:gd name="T23" fmla="*/ 43 h 134"/>
              <a:gd name="T24" fmla="*/ 36 w 134"/>
              <a:gd name="T25" fmla="*/ 47 h 134"/>
              <a:gd name="T26" fmla="*/ 37 w 134"/>
              <a:gd name="T27" fmla="*/ 17 h 134"/>
              <a:gd name="T28" fmla="*/ 16 w 134"/>
              <a:gd name="T29" fmla="*/ 74 h 134"/>
              <a:gd name="T30" fmla="*/ 48 w 134"/>
              <a:gd name="T31" fmla="*/ 72 h 134"/>
              <a:gd name="T32" fmla="*/ 104 w 134"/>
              <a:gd name="T33" fmla="*/ 80 h 134"/>
              <a:gd name="T34" fmla="*/ 104 w 134"/>
              <a:gd name="T35" fmla="*/ 80 h 134"/>
              <a:gd name="T36" fmla="*/ 80 w 134"/>
              <a:gd name="T37" fmla="*/ 31 h 134"/>
              <a:gd name="T38" fmla="*/ 70 w 134"/>
              <a:gd name="T39" fmla="*/ 39 h 134"/>
              <a:gd name="T40" fmla="*/ 70 w 134"/>
              <a:gd name="T41" fmla="*/ 44 h 134"/>
              <a:gd name="T42" fmla="*/ 76 w 134"/>
              <a:gd name="T43" fmla="*/ 52 h 134"/>
              <a:gd name="T44" fmla="*/ 44 w 134"/>
              <a:gd name="T45" fmla="*/ 14 h 134"/>
              <a:gd name="T46" fmla="*/ 78 w 134"/>
              <a:gd name="T47" fmla="*/ 9 h 134"/>
              <a:gd name="T48" fmla="*/ 63 w 134"/>
              <a:gd name="T49" fmla="*/ 22 h 134"/>
              <a:gd name="T50" fmla="*/ 105 w 134"/>
              <a:gd name="T51" fmla="*/ 27 h 134"/>
              <a:gd name="T52" fmla="*/ 102 w 134"/>
              <a:gd name="T53" fmla="*/ 32 h 134"/>
              <a:gd name="T54" fmla="*/ 123 w 134"/>
              <a:gd name="T55" fmla="*/ 17 h 134"/>
              <a:gd name="T56" fmla="*/ 130 w 134"/>
              <a:gd name="T57" fmla="*/ 24 h 134"/>
              <a:gd name="T58" fmla="*/ 120 w 134"/>
              <a:gd name="T59" fmla="*/ 29 h 134"/>
              <a:gd name="T60" fmla="*/ 103 w 134"/>
              <a:gd name="T61" fmla="*/ 130 h 134"/>
              <a:gd name="T62" fmla="*/ 85 w 134"/>
              <a:gd name="T63" fmla="*/ 130 h 134"/>
              <a:gd name="T64" fmla="*/ 76 w 134"/>
              <a:gd name="T65" fmla="*/ 87 h 134"/>
              <a:gd name="T66" fmla="*/ 50 w 134"/>
              <a:gd name="T67" fmla="*/ 87 h 134"/>
              <a:gd name="T68" fmla="*/ 25 w 134"/>
              <a:gd name="T69" fmla="*/ 124 h 134"/>
              <a:gd name="T70" fmla="*/ 127 w 134"/>
              <a:gd name="T71" fmla="*/ 134 h 134"/>
              <a:gd name="T72" fmla="*/ 20 w 134"/>
              <a:gd name="T73" fmla="*/ 129 h 134"/>
              <a:gd name="T74" fmla="*/ 20 w 134"/>
              <a:gd name="T75" fmla="*/ 129 h 134"/>
              <a:gd name="T76" fmla="*/ 46 w 134"/>
              <a:gd name="T77" fmla="*/ 91 h 134"/>
              <a:gd name="T78" fmla="*/ 64 w 134"/>
              <a:gd name="T79" fmla="*/ 91 h 134"/>
              <a:gd name="T80" fmla="*/ 89 w 134"/>
              <a:gd name="T81" fmla="*/ 129 h 134"/>
              <a:gd name="T82" fmla="*/ 115 w 134"/>
              <a:gd name="T83" fmla="*/ 53 h 134"/>
              <a:gd name="T84" fmla="*/ 115 w 134"/>
              <a:gd name="T85" fmla="*/ 53 h 134"/>
              <a:gd name="T86" fmla="*/ 22 w 134"/>
              <a:gd name="T87" fmla="*/ 85 h 134"/>
              <a:gd name="T88" fmla="*/ 16 w 134"/>
              <a:gd name="T89" fmla="*/ 83 h 134"/>
              <a:gd name="T90" fmla="*/ 94 w 134"/>
              <a:gd name="T91" fmla="*/ 87 h 134"/>
              <a:gd name="T92" fmla="*/ 93 w 134"/>
              <a:gd name="T93" fmla="*/ 78 h 134"/>
              <a:gd name="T94" fmla="*/ 93 w 134"/>
              <a:gd name="T95" fmla="*/ 78 h 1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134" h="134">
                <a:moveTo>
                  <a:pt x="120" y="6"/>
                </a:moveTo>
                <a:cubicBezTo>
                  <a:pt x="111" y="4"/>
                  <a:pt x="102" y="7"/>
                  <a:pt x="98" y="15"/>
                </a:cubicBezTo>
                <a:cubicBezTo>
                  <a:pt x="97" y="16"/>
                  <a:pt x="96" y="18"/>
                  <a:pt x="96" y="18"/>
                </a:cubicBezTo>
                <a:cubicBezTo>
                  <a:pt x="90" y="18"/>
                  <a:pt x="84" y="18"/>
                  <a:pt x="79" y="18"/>
                </a:cubicBezTo>
                <a:cubicBezTo>
                  <a:pt x="80" y="15"/>
                  <a:pt x="81" y="12"/>
                  <a:pt x="82" y="9"/>
                </a:cubicBezTo>
                <a:cubicBezTo>
                  <a:pt x="83" y="6"/>
                  <a:pt x="83" y="4"/>
                  <a:pt x="80" y="2"/>
                </a:cubicBezTo>
                <a:cubicBezTo>
                  <a:pt x="78" y="0"/>
                  <a:pt x="76" y="1"/>
                  <a:pt x="73" y="2"/>
                </a:cubicBezTo>
                <a:cubicBezTo>
                  <a:pt x="70" y="3"/>
                  <a:pt x="67" y="5"/>
                  <a:pt x="63" y="5"/>
                </a:cubicBezTo>
                <a:cubicBezTo>
                  <a:pt x="55" y="5"/>
                  <a:pt x="49" y="6"/>
                  <a:pt x="42" y="10"/>
                </a:cubicBezTo>
                <a:cubicBezTo>
                  <a:pt x="41" y="11"/>
                  <a:pt x="38" y="11"/>
                  <a:pt x="37" y="10"/>
                </a:cubicBezTo>
                <a:cubicBezTo>
                  <a:pt x="29" y="8"/>
                  <a:pt x="21" y="5"/>
                  <a:pt x="12" y="2"/>
                </a:cubicBezTo>
                <a:cubicBezTo>
                  <a:pt x="12" y="60"/>
                  <a:pt x="12" y="60"/>
                  <a:pt x="12" y="60"/>
                </a:cubicBezTo>
                <a:cubicBezTo>
                  <a:pt x="20" y="57"/>
                  <a:pt x="28" y="54"/>
                  <a:pt x="35" y="52"/>
                </a:cubicBezTo>
                <a:cubicBezTo>
                  <a:pt x="38" y="51"/>
                  <a:pt x="40" y="51"/>
                  <a:pt x="43" y="53"/>
                </a:cubicBezTo>
                <a:cubicBezTo>
                  <a:pt x="45" y="55"/>
                  <a:pt x="48" y="56"/>
                  <a:pt x="51" y="56"/>
                </a:cubicBezTo>
                <a:cubicBezTo>
                  <a:pt x="59" y="57"/>
                  <a:pt x="68" y="57"/>
                  <a:pt x="76" y="57"/>
                </a:cubicBezTo>
                <a:cubicBezTo>
                  <a:pt x="79" y="57"/>
                  <a:pt x="82" y="55"/>
                  <a:pt x="82" y="52"/>
                </a:cubicBezTo>
                <a:cubicBezTo>
                  <a:pt x="83" y="49"/>
                  <a:pt x="83" y="47"/>
                  <a:pt x="86" y="45"/>
                </a:cubicBezTo>
                <a:cubicBezTo>
                  <a:pt x="86" y="44"/>
                  <a:pt x="87" y="42"/>
                  <a:pt x="87" y="41"/>
                </a:cubicBezTo>
                <a:cubicBezTo>
                  <a:pt x="85" y="38"/>
                  <a:pt x="87" y="35"/>
                  <a:pt x="87" y="31"/>
                </a:cubicBezTo>
                <a:cubicBezTo>
                  <a:pt x="90" y="31"/>
                  <a:pt x="92" y="31"/>
                  <a:pt x="95" y="31"/>
                </a:cubicBezTo>
                <a:cubicBezTo>
                  <a:pt x="96" y="31"/>
                  <a:pt x="97" y="32"/>
                  <a:pt x="97" y="32"/>
                </a:cubicBezTo>
                <a:cubicBezTo>
                  <a:pt x="100" y="35"/>
                  <a:pt x="102" y="39"/>
                  <a:pt x="105" y="43"/>
                </a:cubicBezTo>
                <a:cubicBezTo>
                  <a:pt x="103" y="48"/>
                  <a:pt x="101" y="54"/>
                  <a:pt x="99" y="60"/>
                </a:cubicBezTo>
                <a:cubicBezTo>
                  <a:pt x="98" y="64"/>
                  <a:pt x="96" y="66"/>
                  <a:pt x="92" y="66"/>
                </a:cubicBezTo>
                <a:cubicBezTo>
                  <a:pt x="90" y="65"/>
                  <a:pt x="87" y="66"/>
                  <a:pt x="85" y="68"/>
                </a:cubicBezTo>
                <a:cubicBezTo>
                  <a:pt x="83" y="70"/>
                  <a:pt x="81" y="72"/>
                  <a:pt x="78" y="75"/>
                </a:cubicBezTo>
                <a:cubicBezTo>
                  <a:pt x="76" y="74"/>
                  <a:pt x="72" y="73"/>
                  <a:pt x="69" y="73"/>
                </a:cubicBezTo>
                <a:cubicBezTo>
                  <a:pt x="67" y="72"/>
                  <a:pt x="65" y="71"/>
                  <a:pt x="65" y="69"/>
                </a:cubicBezTo>
                <a:cubicBezTo>
                  <a:pt x="64" y="64"/>
                  <a:pt x="60" y="61"/>
                  <a:pt x="55" y="61"/>
                </a:cubicBezTo>
                <a:cubicBezTo>
                  <a:pt x="50" y="61"/>
                  <a:pt x="45" y="64"/>
                  <a:pt x="45" y="68"/>
                </a:cubicBezTo>
                <a:cubicBezTo>
                  <a:pt x="44" y="73"/>
                  <a:pt x="41" y="74"/>
                  <a:pt x="38" y="75"/>
                </a:cubicBezTo>
                <a:cubicBezTo>
                  <a:pt x="35" y="76"/>
                  <a:pt x="32" y="77"/>
                  <a:pt x="30" y="78"/>
                </a:cubicBezTo>
                <a:cubicBezTo>
                  <a:pt x="23" y="70"/>
                  <a:pt x="16" y="67"/>
                  <a:pt x="9" y="71"/>
                </a:cubicBezTo>
                <a:cubicBezTo>
                  <a:pt x="3" y="75"/>
                  <a:pt x="0" y="82"/>
                  <a:pt x="2" y="89"/>
                </a:cubicBezTo>
                <a:cubicBezTo>
                  <a:pt x="4" y="96"/>
                  <a:pt x="10" y="100"/>
                  <a:pt x="17" y="100"/>
                </a:cubicBezTo>
                <a:cubicBezTo>
                  <a:pt x="27" y="98"/>
                  <a:pt x="32" y="91"/>
                  <a:pt x="31" y="82"/>
                </a:cubicBezTo>
                <a:cubicBezTo>
                  <a:pt x="36" y="80"/>
                  <a:pt x="41" y="79"/>
                  <a:pt x="45" y="77"/>
                </a:cubicBezTo>
                <a:cubicBezTo>
                  <a:pt x="51" y="83"/>
                  <a:pt x="57" y="85"/>
                  <a:pt x="61" y="80"/>
                </a:cubicBezTo>
                <a:cubicBezTo>
                  <a:pt x="65" y="76"/>
                  <a:pt x="67" y="76"/>
                  <a:pt x="71" y="78"/>
                </a:cubicBezTo>
                <a:cubicBezTo>
                  <a:pt x="72" y="78"/>
                  <a:pt x="74" y="78"/>
                  <a:pt x="75" y="78"/>
                </a:cubicBezTo>
                <a:cubicBezTo>
                  <a:pt x="77" y="79"/>
                  <a:pt x="78" y="80"/>
                  <a:pt x="79" y="82"/>
                </a:cubicBezTo>
                <a:cubicBezTo>
                  <a:pt x="79" y="90"/>
                  <a:pt x="86" y="96"/>
                  <a:pt x="94" y="95"/>
                </a:cubicBezTo>
                <a:cubicBezTo>
                  <a:pt x="101" y="95"/>
                  <a:pt x="108" y="89"/>
                  <a:pt x="108" y="82"/>
                </a:cubicBezTo>
                <a:cubicBezTo>
                  <a:pt x="109" y="75"/>
                  <a:pt x="106" y="71"/>
                  <a:pt x="101" y="67"/>
                </a:cubicBezTo>
                <a:cubicBezTo>
                  <a:pt x="104" y="60"/>
                  <a:pt x="106" y="52"/>
                  <a:pt x="109" y="45"/>
                </a:cubicBezTo>
                <a:cubicBezTo>
                  <a:pt x="110" y="44"/>
                  <a:pt x="111" y="44"/>
                  <a:pt x="112" y="44"/>
                </a:cubicBezTo>
                <a:cubicBezTo>
                  <a:pt x="115" y="43"/>
                  <a:pt x="118" y="44"/>
                  <a:pt x="120" y="43"/>
                </a:cubicBezTo>
                <a:cubicBezTo>
                  <a:pt x="129" y="41"/>
                  <a:pt x="134" y="33"/>
                  <a:pt x="134" y="24"/>
                </a:cubicBezTo>
                <a:cubicBezTo>
                  <a:pt x="134" y="15"/>
                  <a:pt x="128" y="8"/>
                  <a:pt x="120" y="6"/>
                </a:cubicBezTo>
                <a:close/>
                <a:moveTo>
                  <a:pt x="37" y="45"/>
                </a:moveTo>
                <a:cubicBezTo>
                  <a:pt x="37" y="46"/>
                  <a:pt x="36" y="47"/>
                  <a:pt x="36" y="47"/>
                </a:cubicBezTo>
                <a:cubicBezTo>
                  <a:pt x="29" y="49"/>
                  <a:pt x="23" y="51"/>
                  <a:pt x="16" y="54"/>
                </a:cubicBezTo>
                <a:cubicBezTo>
                  <a:pt x="16" y="8"/>
                  <a:pt x="16" y="8"/>
                  <a:pt x="16" y="8"/>
                </a:cubicBezTo>
                <a:cubicBezTo>
                  <a:pt x="23" y="10"/>
                  <a:pt x="30" y="13"/>
                  <a:pt x="36" y="15"/>
                </a:cubicBezTo>
                <a:cubicBezTo>
                  <a:pt x="37" y="15"/>
                  <a:pt x="37" y="16"/>
                  <a:pt x="37" y="17"/>
                </a:cubicBezTo>
                <a:cubicBezTo>
                  <a:pt x="37" y="26"/>
                  <a:pt x="37" y="36"/>
                  <a:pt x="37" y="45"/>
                </a:cubicBezTo>
                <a:close/>
                <a:moveTo>
                  <a:pt x="16" y="95"/>
                </a:moveTo>
                <a:cubicBezTo>
                  <a:pt x="11" y="96"/>
                  <a:pt x="6" y="91"/>
                  <a:pt x="5" y="85"/>
                </a:cubicBezTo>
                <a:cubicBezTo>
                  <a:pt x="5" y="79"/>
                  <a:pt x="10" y="74"/>
                  <a:pt x="16" y="74"/>
                </a:cubicBezTo>
                <a:cubicBezTo>
                  <a:pt x="22" y="74"/>
                  <a:pt x="27" y="79"/>
                  <a:pt x="27" y="84"/>
                </a:cubicBezTo>
                <a:cubicBezTo>
                  <a:pt x="27" y="90"/>
                  <a:pt x="22" y="95"/>
                  <a:pt x="16" y="95"/>
                </a:cubicBezTo>
                <a:close/>
                <a:moveTo>
                  <a:pt x="55" y="78"/>
                </a:moveTo>
                <a:cubicBezTo>
                  <a:pt x="51" y="78"/>
                  <a:pt x="48" y="75"/>
                  <a:pt x="48" y="72"/>
                </a:cubicBezTo>
                <a:cubicBezTo>
                  <a:pt x="48" y="68"/>
                  <a:pt x="51" y="65"/>
                  <a:pt x="55" y="65"/>
                </a:cubicBezTo>
                <a:cubicBezTo>
                  <a:pt x="58" y="65"/>
                  <a:pt x="61" y="68"/>
                  <a:pt x="61" y="72"/>
                </a:cubicBezTo>
                <a:cubicBezTo>
                  <a:pt x="61" y="75"/>
                  <a:pt x="58" y="78"/>
                  <a:pt x="55" y="78"/>
                </a:cubicBezTo>
                <a:close/>
                <a:moveTo>
                  <a:pt x="104" y="80"/>
                </a:moveTo>
                <a:cubicBezTo>
                  <a:pt x="104" y="86"/>
                  <a:pt x="99" y="91"/>
                  <a:pt x="93" y="91"/>
                </a:cubicBezTo>
                <a:cubicBezTo>
                  <a:pt x="87" y="91"/>
                  <a:pt x="83" y="86"/>
                  <a:pt x="83" y="80"/>
                </a:cubicBezTo>
                <a:cubicBezTo>
                  <a:pt x="83" y="74"/>
                  <a:pt x="88" y="70"/>
                  <a:pt x="93" y="70"/>
                </a:cubicBezTo>
                <a:cubicBezTo>
                  <a:pt x="99" y="70"/>
                  <a:pt x="104" y="74"/>
                  <a:pt x="104" y="80"/>
                </a:cubicBezTo>
                <a:close/>
                <a:moveTo>
                  <a:pt x="74" y="27"/>
                </a:moveTo>
                <a:cubicBezTo>
                  <a:pt x="70" y="27"/>
                  <a:pt x="70" y="27"/>
                  <a:pt x="70" y="27"/>
                </a:cubicBezTo>
                <a:cubicBezTo>
                  <a:pt x="70" y="31"/>
                  <a:pt x="70" y="31"/>
                  <a:pt x="70" y="31"/>
                </a:cubicBezTo>
                <a:cubicBezTo>
                  <a:pt x="73" y="31"/>
                  <a:pt x="76" y="31"/>
                  <a:pt x="80" y="31"/>
                </a:cubicBezTo>
                <a:cubicBezTo>
                  <a:pt x="81" y="31"/>
                  <a:pt x="81" y="32"/>
                  <a:pt x="82" y="33"/>
                </a:cubicBezTo>
                <a:cubicBezTo>
                  <a:pt x="81" y="34"/>
                  <a:pt x="81" y="35"/>
                  <a:pt x="80" y="35"/>
                </a:cubicBezTo>
                <a:cubicBezTo>
                  <a:pt x="76" y="35"/>
                  <a:pt x="73" y="35"/>
                  <a:pt x="70" y="35"/>
                </a:cubicBezTo>
                <a:cubicBezTo>
                  <a:pt x="70" y="37"/>
                  <a:pt x="70" y="38"/>
                  <a:pt x="70" y="39"/>
                </a:cubicBezTo>
                <a:cubicBezTo>
                  <a:pt x="73" y="39"/>
                  <a:pt x="76" y="39"/>
                  <a:pt x="79" y="40"/>
                </a:cubicBezTo>
                <a:cubicBezTo>
                  <a:pt x="80" y="40"/>
                  <a:pt x="81" y="41"/>
                  <a:pt x="83" y="42"/>
                </a:cubicBezTo>
                <a:cubicBezTo>
                  <a:pt x="81" y="42"/>
                  <a:pt x="80" y="44"/>
                  <a:pt x="79" y="44"/>
                </a:cubicBezTo>
                <a:cubicBezTo>
                  <a:pt x="76" y="44"/>
                  <a:pt x="73" y="44"/>
                  <a:pt x="70" y="44"/>
                </a:cubicBezTo>
                <a:cubicBezTo>
                  <a:pt x="70" y="45"/>
                  <a:pt x="70" y="46"/>
                  <a:pt x="70" y="48"/>
                </a:cubicBezTo>
                <a:cubicBezTo>
                  <a:pt x="72" y="48"/>
                  <a:pt x="74" y="48"/>
                  <a:pt x="75" y="48"/>
                </a:cubicBezTo>
                <a:cubicBezTo>
                  <a:pt x="76" y="48"/>
                  <a:pt x="77" y="50"/>
                  <a:pt x="78" y="50"/>
                </a:cubicBezTo>
                <a:cubicBezTo>
                  <a:pt x="77" y="51"/>
                  <a:pt x="76" y="52"/>
                  <a:pt x="76" y="52"/>
                </a:cubicBezTo>
                <a:cubicBezTo>
                  <a:pt x="67" y="52"/>
                  <a:pt x="59" y="53"/>
                  <a:pt x="51" y="52"/>
                </a:cubicBezTo>
                <a:cubicBezTo>
                  <a:pt x="46" y="52"/>
                  <a:pt x="42" y="47"/>
                  <a:pt x="42" y="42"/>
                </a:cubicBezTo>
                <a:cubicBezTo>
                  <a:pt x="42" y="34"/>
                  <a:pt x="42" y="26"/>
                  <a:pt x="42" y="18"/>
                </a:cubicBezTo>
                <a:cubicBezTo>
                  <a:pt x="42" y="16"/>
                  <a:pt x="42" y="15"/>
                  <a:pt x="44" y="14"/>
                </a:cubicBezTo>
                <a:cubicBezTo>
                  <a:pt x="50" y="11"/>
                  <a:pt x="56" y="9"/>
                  <a:pt x="62" y="9"/>
                </a:cubicBezTo>
                <a:cubicBezTo>
                  <a:pt x="67" y="10"/>
                  <a:pt x="71" y="8"/>
                  <a:pt x="75" y="6"/>
                </a:cubicBezTo>
                <a:cubicBezTo>
                  <a:pt x="76" y="6"/>
                  <a:pt x="77" y="6"/>
                  <a:pt x="78" y="6"/>
                </a:cubicBezTo>
                <a:cubicBezTo>
                  <a:pt x="78" y="7"/>
                  <a:pt x="78" y="8"/>
                  <a:pt x="78" y="9"/>
                </a:cubicBezTo>
                <a:cubicBezTo>
                  <a:pt x="77" y="14"/>
                  <a:pt x="73" y="18"/>
                  <a:pt x="67" y="18"/>
                </a:cubicBezTo>
                <a:cubicBezTo>
                  <a:pt x="65" y="18"/>
                  <a:pt x="62" y="18"/>
                  <a:pt x="59" y="18"/>
                </a:cubicBezTo>
                <a:cubicBezTo>
                  <a:pt x="59" y="22"/>
                  <a:pt x="59" y="22"/>
                  <a:pt x="59" y="22"/>
                </a:cubicBezTo>
                <a:cubicBezTo>
                  <a:pt x="63" y="22"/>
                  <a:pt x="63" y="22"/>
                  <a:pt x="63" y="22"/>
                </a:cubicBezTo>
                <a:cubicBezTo>
                  <a:pt x="76" y="22"/>
                  <a:pt x="89" y="22"/>
                  <a:pt x="102" y="22"/>
                </a:cubicBezTo>
                <a:cubicBezTo>
                  <a:pt x="103" y="22"/>
                  <a:pt x="104" y="22"/>
                  <a:pt x="105" y="22"/>
                </a:cubicBezTo>
                <a:cubicBezTo>
                  <a:pt x="106" y="23"/>
                  <a:pt x="107" y="24"/>
                  <a:pt x="108" y="24"/>
                </a:cubicBezTo>
                <a:cubicBezTo>
                  <a:pt x="107" y="25"/>
                  <a:pt x="106" y="26"/>
                  <a:pt x="105" y="27"/>
                </a:cubicBezTo>
                <a:cubicBezTo>
                  <a:pt x="104" y="27"/>
                  <a:pt x="103" y="27"/>
                  <a:pt x="103" y="27"/>
                </a:cubicBezTo>
                <a:cubicBezTo>
                  <a:pt x="93" y="27"/>
                  <a:pt x="83" y="27"/>
                  <a:pt x="74" y="27"/>
                </a:cubicBezTo>
                <a:close/>
                <a:moveTo>
                  <a:pt x="119" y="39"/>
                </a:moveTo>
                <a:cubicBezTo>
                  <a:pt x="112" y="41"/>
                  <a:pt x="105" y="38"/>
                  <a:pt x="102" y="32"/>
                </a:cubicBezTo>
                <a:cubicBezTo>
                  <a:pt x="102" y="30"/>
                  <a:pt x="102" y="30"/>
                  <a:pt x="102" y="30"/>
                </a:cubicBezTo>
                <a:cubicBezTo>
                  <a:pt x="104" y="31"/>
                  <a:pt x="106" y="32"/>
                  <a:pt x="108" y="33"/>
                </a:cubicBezTo>
                <a:cubicBezTo>
                  <a:pt x="113" y="36"/>
                  <a:pt x="119" y="36"/>
                  <a:pt x="123" y="32"/>
                </a:cubicBezTo>
                <a:cubicBezTo>
                  <a:pt x="126" y="28"/>
                  <a:pt x="126" y="21"/>
                  <a:pt x="123" y="17"/>
                </a:cubicBezTo>
                <a:cubicBezTo>
                  <a:pt x="119" y="13"/>
                  <a:pt x="113" y="13"/>
                  <a:pt x="108" y="16"/>
                </a:cubicBezTo>
                <a:cubicBezTo>
                  <a:pt x="106" y="17"/>
                  <a:pt x="104" y="18"/>
                  <a:pt x="102" y="18"/>
                </a:cubicBezTo>
                <a:cubicBezTo>
                  <a:pt x="104" y="12"/>
                  <a:pt x="110" y="9"/>
                  <a:pt x="117" y="10"/>
                </a:cubicBezTo>
                <a:cubicBezTo>
                  <a:pt x="124" y="11"/>
                  <a:pt x="129" y="17"/>
                  <a:pt x="130" y="24"/>
                </a:cubicBezTo>
                <a:cubicBezTo>
                  <a:pt x="130" y="31"/>
                  <a:pt x="125" y="37"/>
                  <a:pt x="119" y="39"/>
                </a:cubicBezTo>
                <a:close/>
                <a:moveTo>
                  <a:pt x="111" y="20"/>
                </a:moveTo>
                <a:cubicBezTo>
                  <a:pt x="114" y="17"/>
                  <a:pt x="117" y="18"/>
                  <a:pt x="119" y="20"/>
                </a:cubicBezTo>
                <a:cubicBezTo>
                  <a:pt x="122" y="22"/>
                  <a:pt x="122" y="26"/>
                  <a:pt x="120" y="29"/>
                </a:cubicBezTo>
                <a:cubicBezTo>
                  <a:pt x="118" y="31"/>
                  <a:pt x="114" y="32"/>
                  <a:pt x="111" y="29"/>
                </a:cubicBezTo>
                <a:cubicBezTo>
                  <a:pt x="113" y="26"/>
                  <a:pt x="113" y="23"/>
                  <a:pt x="111" y="20"/>
                </a:cubicBezTo>
                <a:close/>
                <a:moveTo>
                  <a:pt x="110" y="123"/>
                </a:moveTo>
                <a:cubicBezTo>
                  <a:pt x="110" y="130"/>
                  <a:pt x="110" y="130"/>
                  <a:pt x="103" y="130"/>
                </a:cubicBezTo>
                <a:cubicBezTo>
                  <a:pt x="103" y="130"/>
                  <a:pt x="102" y="129"/>
                  <a:pt x="102" y="129"/>
                </a:cubicBezTo>
                <a:cubicBezTo>
                  <a:pt x="102" y="100"/>
                  <a:pt x="102" y="100"/>
                  <a:pt x="102" y="100"/>
                </a:cubicBezTo>
                <a:cubicBezTo>
                  <a:pt x="85" y="100"/>
                  <a:pt x="85" y="100"/>
                  <a:pt x="85" y="100"/>
                </a:cubicBezTo>
                <a:cubicBezTo>
                  <a:pt x="85" y="130"/>
                  <a:pt x="85" y="130"/>
                  <a:pt x="85" y="130"/>
                </a:cubicBezTo>
                <a:cubicBezTo>
                  <a:pt x="83" y="130"/>
                  <a:pt x="81" y="130"/>
                  <a:pt x="80" y="130"/>
                </a:cubicBezTo>
                <a:cubicBezTo>
                  <a:pt x="77" y="130"/>
                  <a:pt x="76" y="129"/>
                  <a:pt x="76" y="126"/>
                </a:cubicBezTo>
                <a:cubicBezTo>
                  <a:pt x="76" y="114"/>
                  <a:pt x="76" y="102"/>
                  <a:pt x="76" y="91"/>
                </a:cubicBezTo>
                <a:cubicBezTo>
                  <a:pt x="76" y="89"/>
                  <a:pt x="76" y="88"/>
                  <a:pt x="76" y="87"/>
                </a:cubicBezTo>
                <a:cubicBezTo>
                  <a:pt x="59" y="87"/>
                  <a:pt x="59" y="87"/>
                  <a:pt x="59" y="87"/>
                </a:cubicBezTo>
                <a:cubicBezTo>
                  <a:pt x="59" y="129"/>
                  <a:pt x="59" y="129"/>
                  <a:pt x="59" y="129"/>
                </a:cubicBezTo>
                <a:cubicBezTo>
                  <a:pt x="50" y="129"/>
                  <a:pt x="50" y="129"/>
                  <a:pt x="50" y="129"/>
                </a:cubicBezTo>
                <a:cubicBezTo>
                  <a:pt x="50" y="87"/>
                  <a:pt x="50" y="87"/>
                  <a:pt x="50" y="87"/>
                </a:cubicBezTo>
                <a:cubicBezTo>
                  <a:pt x="33" y="87"/>
                  <a:pt x="33" y="87"/>
                  <a:pt x="33" y="87"/>
                </a:cubicBezTo>
                <a:cubicBezTo>
                  <a:pt x="33" y="130"/>
                  <a:pt x="33" y="130"/>
                  <a:pt x="33" y="130"/>
                </a:cubicBezTo>
                <a:cubicBezTo>
                  <a:pt x="32" y="130"/>
                  <a:pt x="31" y="130"/>
                  <a:pt x="30" y="130"/>
                </a:cubicBezTo>
                <a:cubicBezTo>
                  <a:pt x="24" y="130"/>
                  <a:pt x="25" y="130"/>
                  <a:pt x="25" y="124"/>
                </a:cubicBezTo>
                <a:cubicBezTo>
                  <a:pt x="25" y="117"/>
                  <a:pt x="25" y="111"/>
                  <a:pt x="25" y="104"/>
                </a:cubicBezTo>
                <a:cubicBezTo>
                  <a:pt x="8" y="104"/>
                  <a:pt x="8" y="104"/>
                  <a:pt x="8" y="104"/>
                </a:cubicBezTo>
                <a:cubicBezTo>
                  <a:pt x="8" y="134"/>
                  <a:pt x="8" y="134"/>
                  <a:pt x="8" y="134"/>
                </a:cubicBezTo>
                <a:cubicBezTo>
                  <a:pt x="127" y="134"/>
                  <a:pt x="127" y="134"/>
                  <a:pt x="127" y="134"/>
                </a:cubicBezTo>
                <a:cubicBezTo>
                  <a:pt x="127" y="48"/>
                  <a:pt x="127" y="48"/>
                  <a:pt x="127" y="48"/>
                </a:cubicBezTo>
                <a:cubicBezTo>
                  <a:pt x="110" y="48"/>
                  <a:pt x="110" y="48"/>
                  <a:pt x="110" y="48"/>
                </a:cubicBezTo>
                <a:lnTo>
                  <a:pt x="110" y="123"/>
                </a:lnTo>
                <a:close/>
                <a:moveTo>
                  <a:pt x="20" y="129"/>
                </a:moveTo>
                <a:cubicBezTo>
                  <a:pt x="12" y="129"/>
                  <a:pt x="12" y="129"/>
                  <a:pt x="12" y="129"/>
                </a:cubicBezTo>
                <a:cubicBezTo>
                  <a:pt x="12" y="108"/>
                  <a:pt x="12" y="108"/>
                  <a:pt x="12" y="108"/>
                </a:cubicBezTo>
                <a:cubicBezTo>
                  <a:pt x="20" y="108"/>
                  <a:pt x="20" y="108"/>
                  <a:pt x="20" y="108"/>
                </a:cubicBezTo>
                <a:lnTo>
                  <a:pt x="20" y="129"/>
                </a:lnTo>
                <a:close/>
                <a:moveTo>
                  <a:pt x="46" y="129"/>
                </a:moveTo>
                <a:cubicBezTo>
                  <a:pt x="38" y="129"/>
                  <a:pt x="38" y="129"/>
                  <a:pt x="38" y="129"/>
                </a:cubicBezTo>
                <a:cubicBezTo>
                  <a:pt x="38" y="91"/>
                  <a:pt x="38" y="91"/>
                  <a:pt x="38" y="91"/>
                </a:cubicBezTo>
                <a:cubicBezTo>
                  <a:pt x="46" y="91"/>
                  <a:pt x="46" y="91"/>
                  <a:pt x="46" y="91"/>
                </a:cubicBezTo>
                <a:lnTo>
                  <a:pt x="46" y="129"/>
                </a:lnTo>
                <a:close/>
                <a:moveTo>
                  <a:pt x="71" y="130"/>
                </a:moveTo>
                <a:cubicBezTo>
                  <a:pt x="64" y="130"/>
                  <a:pt x="64" y="130"/>
                  <a:pt x="64" y="130"/>
                </a:cubicBezTo>
                <a:cubicBezTo>
                  <a:pt x="64" y="91"/>
                  <a:pt x="64" y="91"/>
                  <a:pt x="64" y="91"/>
                </a:cubicBezTo>
                <a:cubicBezTo>
                  <a:pt x="71" y="91"/>
                  <a:pt x="71" y="91"/>
                  <a:pt x="71" y="91"/>
                </a:cubicBezTo>
                <a:lnTo>
                  <a:pt x="71" y="130"/>
                </a:lnTo>
                <a:close/>
                <a:moveTo>
                  <a:pt x="97" y="129"/>
                </a:moveTo>
                <a:cubicBezTo>
                  <a:pt x="89" y="129"/>
                  <a:pt x="89" y="129"/>
                  <a:pt x="89" y="129"/>
                </a:cubicBezTo>
                <a:cubicBezTo>
                  <a:pt x="89" y="104"/>
                  <a:pt x="89" y="104"/>
                  <a:pt x="89" y="104"/>
                </a:cubicBezTo>
                <a:cubicBezTo>
                  <a:pt x="97" y="104"/>
                  <a:pt x="97" y="104"/>
                  <a:pt x="97" y="104"/>
                </a:cubicBezTo>
                <a:lnTo>
                  <a:pt x="97" y="129"/>
                </a:lnTo>
                <a:close/>
                <a:moveTo>
                  <a:pt x="115" y="53"/>
                </a:moveTo>
                <a:cubicBezTo>
                  <a:pt x="123" y="53"/>
                  <a:pt x="123" y="53"/>
                  <a:pt x="123" y="53"/>
                </a:cubicBezTo>
                <a:cubicBezTo>
                  <a:pt x="123" y="130"/>
                  <a:pt x="123" y="130"/>
                  <a:pt x="123" y="130"/>
                </a:cubicBezTo>
                <a:cubicBezTo>
                  <a:pt x="115" y="130"/>
                  <a:pt x="115" y="130"/>
                  <a:pt x="115" y="130"/>
                </a:cubicBezTo>
                <a:lnTo>
                  <a:pt x="115" y="53"/>
                </a:lnTo>
                <a:close/>
                <a:moveTo>
                  <a:pt x="16" y="78"/>
                </a:moveTo>
                <a:cubicBezTo>
                  <a:pt x="12" y="78"/>
                  <a:pt x="10" y="81"/>
                  <a:pt x="10" y="85"/>
                </a:cubicBezTo>
                <a:cubicBezTo>
                  <a:pt x="10" y="88"/>
                  <a:pt x="12" y="91"/>
                  <a:pt x="16" y="91"/>
                </a:cubicBezTo>
                <a:cubicBezTo>
                  <a:pt x="20" y="91"/>
                  <a:pt x="22" y="88"/>
                  <a:pt x="22" y="85"/>
                </a:cubicBezTo>
                <a:cubicBezTo>
                  <a:pt x="22" y="81"/>
                  <a:pt x="20" y="78"/>
                  <a:pt x="16" y="78"/>
                </a:cubicBezTo>
                <a:close/>
                <a:moveTo>
                  <a:pt x="16" y="87"/>
                </a:moveTo>
                <a:cubicBezTo>
                  <a:pt x="15" y="86"/>
                  <a:pt x="14" y="85"/>
                  <a:pt x="14" y="85"/>
                </a:cubicBezTo>
                <a:cubicBezTo>
                  <a:pt x="14" y="84"/>
                  <a:pt x="15" y="83"/>
                  <a:pt x="16" y="83"/>
                </a:cubicBezTo>
                <a:cubicBezTo>
                  <a:pt x="17" y="83"/>
                  <a:pt x="18" y="84"/>
                  <a:pt x="19" y="85"/>
                </a:cubicBezTo>
                <a:cubicBezTo>
                  <a:pt x="18" y="86"/>
                  <a:pt x="17" y="87"/>
                  <a:pt x="16" y="87"/>
                </a:cubicBezTo>
                <a:close/>
                <a:moveTo>
                  <a:pt x="87" y="80"/>
                </a:moveTo>
                <a:cubicBezTo>
                  <a:pt x="87" y="84"/>
                  <a:pt x="90" y="87"/>
                  <a:pt x="94" y="87"/>
                </a:cubicBezTo>
                <a:cubicBezTo>
                  <a:pt x="97" y="87"/>
                  <a:pt x="100" y="84"/>
                  <a:pt x="100" y="80"/>
                </a:cubicBezTo>
                <a:cubicBezTo>
                  <a:pt x="100" y="77"/>
                  <a:pt x="97" y="74"/>
                  <a:pt x="93" y="74"/>
                </a:cubicBezTo>
                <a:cubicBezTo>
                  <a:pt x="90" y="74"/>
                  <a:pt x="87" y="77"/>
                  <a:pt x="87" y="80"/>
                </a:cubicBezTo>
                <a:close/>
                <a:moveTo>
                  <a:pt x="93" y="78"/>
                </a:moveTo>
                <a:cubicBezTo>
                  <a:pt x="94" y="78"/>
                  <a:pt x="95" y="79"/>
                  <a:pt x="96" y="80"/>
                </a:cubicBezTo>
                <a:cubicBezTo>
                  <a:pt x="95" y="81"/>
                  <a:pt x="94" y="82"/>
                  <a:pt x="93" y="82"/>
                </a:cubicBezTo>
                <a:cubicBezTo>
                  <a:pt x="93" y="82"/>
                  <a:pt x="91" y="81"/>
                  <a:pt x="91" y="81"/>
                </a:cubicBezTo>
                <a:cubicBezTo>
                  <a:pt x="92" y="80"/>
                  <a:pt x="93" y="79"/>
                  <a:pt x="93" y="7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Freeform 17"/>
          <p:cNvSpPr>
            <a:spLocks noEditPoints="1"/>
          </p:cNvSpPr>
          <p:nvPr/>
        </p:nvSpPr>
        <p:spPr bwMode="auto">
          <a:xfrm>
            <a:off x="5818234" y="4828972"/>
            <a:ext cx="540678" cy="562960"/>
          </a:xfrm>
          <a:custGeom>
            <a:avLst/>
            <a:gdLst>
              <a:gd name="T0" fmla="*/ 86 w 182"/>
              <a:gd name="T1" fmla="*/ 84 h 189"/>
              <a:gd name="T2" fmla="*/ 85 w 182"/>
              <a:gd name="T3" fmla="*/ 0 h 189"/>
              <a:gd name="T4" fmla="*/ 28 w 182"/>
              <a:gd name="T5" fmla="*/ 27 h 189"/>
              <a:gd name="T6" fmla="*/ 81 w 182"/>
              <a:gd name="T7" fmla="*/ 73 h 189"/>
              <a:gd name="T8" fmla="*/ 84 w 182"/>
              <a:gd name="T9" fmla="*/ 98 h 189"/>
              <a:gd name="T10" fmla="*/ 27 w 182"/>
              <a:gd name="T11" fmla="*/ 38 h 189"/>
              <a:gd name="T12" fmla="*/ 15 w 182"/>
              <a:gd name="T13" fmla="*/ 145 h 189"/>
              <a:gd name="T14" fmla="*/ 83 w 182"/>
              <a:gd name="T15" fmla="*/ 100 h 189"/>
              <a:gd name="T16" fmla="*/ 6 w 182"/>
              <a:gd name="T17" fmla="*/ 98 h 189"/>
              <a:gd name="T18" fmla="*/ 18 w 182"/>
              <a:gd name="T19" fmla="*/ 139 h 189"/>
              <a:gd name="T20" fmla="*/ 180 w 182"/>
              <a:gd name="T21" fmla="*/ 91 h 189"/>
              <a:gd name="T22" fmla="*/ 174 w 182"/>
              <a:gd name="T23" fmla="*/ 72 h 189"/>
              <a:gd name="T24" fmla="*/ 167 w 182"/>
              <a:gd name="T25" fmla="*/ 60 h 189"/>
              <a:gd name="T26" fmla="*/ 155 w 182"/>
              <a:gd name="T27" fmla="*/ 45 h 189"/>
              <a:gd name="T28" fmla="*/ 144 w 182"/>
              <a:gd name="T29" fmla="*/ 37 h 189"/>
              <a:gd name="T30" fmla="*/ 127 w 182"/>
              <a:gd name="T31" fmla="*/ 28 h 189"/>
              <a:gd name="T32" fmla="*/ 111 w 182"/>
              <a:gd name="T33" fmla="*/ 24 h 189"/>
              <a:gd name="T34" fmla="*/ 94 w 182"/>
              <a:gd name="T35" fmla="*/ 28 h 189"/>
              <a:gd name="T36" fmla="*/ 30 w 182"/>
              <a:gd name="T37" fmla="*/ 151 h 189"/>
              <a:gd name="T38" fmla="*/ 36 w 182"/>
              <a:gd name="T39" fmla="*/ 161 h 189"/>
              <a:gd name="T40" fmla="*/ 45 w 182"/>
              <a:gd name="T41" fmla="*/ 170 h 189"/>
              <a:gd name="T42" fmla="*/ 55 w 182"/>
              <a:gd name="T43" fmla="*/ 177 h 189"/>
              <a:gd name="T44" fmla="*/ 72 w 182"/>
              <a:gd name="T45" fmla="*/ 185 h 189"/>
              <a:gd name="T46" fmla="*/ 88 w 182"/>
              <a:gd name="T47" fmla="*/ 189 h 189"/>
              <a:gd name="T48" fmla="*/ 103 w 182"/>
              <a:gd name="T49" fmla="*/ 189 h 189"/>
              <a:gd name="T50" fmla="*/ 138 w 182"/>
              <a:gd name="T51" fmla="*/ 179 h 189"/>
              <a:gd name="T52" fmla="*/ 172 w 182"/>
              <a:gd name="T53" fmla="*/ 146 h 189"/>
              <a:gd name="T54" fmla="*/ 182 w 182"/>
              <a:gd name="T55" fmla="*/ 111 h 189"/>
              <a:gd name="T56" fmla="*/ 174 w 182"/>
              <a:gd name="T57" fmla="*/ 121 h 189"/>
              <a:gd name="T58" fmla="*/ 156 w 182"/>
              <a:gd name="T59" fmla="*/ 157 h 189"/>
              <a:gd name="T60" fmla="*/ 119 w 182"/>
              <a:gd name="T61" fmla="*/ 180 h 189"/>
              <a:gd name="T62" fmla="*/ 99 w 182"/>
              <a:gd name="T63" fmla="*/ 183 h 189"/>
              <a:gd name="T64" fmla="*/ 85 w 182"/>
              <a:gd name="T65" fmla="*/ 182 h 189"/>
              <a:gd name="T66" fmla="*/ 67 w 182"/>
              <a:gd name="T67" fmla="*/ 176 h 189"/>
              <a:gd name="T68" fmla="*/ 58 w 182"/>
              <a:gd name="T69" fmla="*/ 171 h 189"/>
              <a:gd name="T70" fmla="*/ 47 w 182"/>
              <a:gd name="T71" fmla="*/ 163 h 189"/>
              <a:gd name="T72" fmla="*/ 37 w 182"/>
              <a:gd name="T73" fmla="*/ 152 h 189"/>
              <a:gd name="T74" fmla="*/ 100 w 182"/>
              <a:gd name="T75" fmla="*/ 30 h 189"/>
              <a:gd name="T76" fmla="*/ 114 w 182"/>
              <a:gd name="T77" fmla="*/ 31 h 189"/>
              <a:gd name="T78" fmla="*/ 132 w 182"/>
              <a:gd name="T79" fmla="*/ 37 h 189"/>
              <a:gd name="T80" fmla="*/ 143 w 182"/>
              <a:gd name="T81" fmla="*/ 44 h 189"/>
              <a:gd name="T82" fmla="*/ 156 w 182"/>
              <a:gd name="T83" fmla="*/ 55 h 189"/>
              <a:gd name="T84" fmla="*/ 164 w 182"/>
              <a:gd name="T85" fmla="*/ 66 h 189"/>
              <a:gd name="T86" fmla="*/ 171 w 182"/>
              <a:gd name="T87" fmla="*/ 82 h 189"/>
              <a:gd name="T88" fmla="*/ 175 w 182"/>
              <a:gd name="T89" fmla="*/ 96 h 189"/>
              <a:gd name="T90" fmla="*/ 175 w 182"/>
              <a:gd name="T91" fmla="*/ 110 h 1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182" h="189">
                <a:moveTo>
                  <a:pt x="82" y="84"/>
                </a:moveTo>
                <a:cubicBezTo>
                  <a:pt x="83" y="84"/>
                  <a:pt x="84" y="85"/>
                  <a:pt x="85" y="85"/>
                </a:cubicBezTo>
                <a:cubicBezTo>
                  <a:pt x="85" y="85"/>
                  <a:pt x="86" y="85"/>
                  <a:pt x="86" y="84"/>
                </a:cubicBezTo>
                <a:cubicBezTo>
                  <a:pt x="87" y="84"/>
                  <a:pt x="88" y="83"/>
                  <a:pt x="88" y="81"/>
                </a:cubicBezTo>
                <a:cubicBezTo>
                  <a:pt x="88" y="3"/>
                  <a:pt x="88" y="3"/>
                  <a:pt x="88" y="3"/>
                </a:cubicBezTo>
                <a:cubicBezTo>
                  <a:pt x="88" y="1"/>
                  <a:pt x="86" y="0"/>
                  <a:pt x="85" y="0"/>
                </a:cubicBezTo>
                <a:cubicBezTo>
                  <a:pt x="63" y="0"/>
                  <a:pt x="43" y="8"/>
                  <a:pt x="28" y="23"/>
                </a:cubicBezTo>
                <a:cubicBezTo>
                  <a:pt x="27" y="23"/>
                  <a:pt x="27" y="24"/>
                  <a:pt x="27" y="25"/>
                </a:cubicBezTo>
                <a:cubicBezTo>
                  <a:pt x="27" y="26"/>
                  <a:pt x="27" y="27"/>
                  <a:pt x="28" y="27"/>
                </a:cubicBezTo>
                <a:lnTo>
                  <a:pt x="82" y="84"/>
                </a:lnTo>
                <a:close/>
                <a:moveTo>
                  <a:pt x="81" y="6"/>
                </a:moveTo>
                <a:cubicBezTo>
                  <a:pt x="81" y="73"/>
                  <a:pt x="81" y="73"/>
                  <a:pt x="81" y="73"/>
                </a:cubicBezTo>
                <a:cubicBezTo>
                  <a:pt x="35" y="25"/>
                  <a:pt x="35" y="25"/>
                  <a:pt x="35" y="25"/>
                </a:cubicBezTo>
                <a:cubicBezTo>
                  <a:pt x="48" y="14"/>
                  <a:pt x="64" y="7"/>
                  <a:pt x="81" y="6"/>
                </a:cubicBezTo>
                <a:close/>
                <a:moveTo>
                  <a:pt x="84" y="98"/>
                </a:moveTo>
                <a:cubicBezTo>
                  <a:pt x="85" y="97"/>
                  <a:pt x="84" y="96"/>
                  <a:pt x="84" y="96"/>
                </a:cubicBezTo>
                <a:cubicBezTo>
                  <a:pt x="29" y="39"/>
                  <a:pt x="29" y="39"/>
                  <a:pt x="29" y="39"/>
                </a:cubicBezTo>
                <a:cubicBezTo>
                  <a:pt x="28" y="39"/>
                  <a:pt x="28" y="38"/>
                  <a:pt x="27" y="38"/>
                </a:cubicBezTo>
                <a:cubicBezTo>
                  <a:pt x="26" y="38"/>
                  <a:pt x="25" y="39"/>
                  <a:pt x="24" y="39"/>
                </a:cubicBezTo>
                <a:cubicBezTo>
                  <a:pt x="8" y="55"/>
                  <a:pt x="0" y="76"/>
                  <a:pt x="0" y="98"/>
                </a:cubicBezTo>
                <a:cubicBezTo>
                  <a:pt x="0" y="115"/>
                  <a:pt x="5" y="131"/>
                  <a:pt x="15" y="145"/>
                </a:cubicBezTo>
                <a:cubicBezTo>
                  <a:pt x="15" y="146"/>
                  <a:pt x="16" y="146"/>
                  <a:pt x="17" y="146"/>
                </a:cubicBezTo>
                <a:cubicBezTo>
                  <a:pt x="18" y="146"/>
                  <a:pt x="19" y="146"/>
                  <a:pt x="19" y="146"/>
                </a:cubicBezTo>
                <a:cubicBezTo>
                  <a:pt x="83" y="100"/>
                  <a:pt x="83" y="100"/>
                  <a:pt x="83" y="100"/>
                </a:cubicBezTo>
                <a:cubicBezTo>
                  <a:pt x="84" y="100"/>
                  <a:pt x="84" y="99"/>
                  <a:pt x="84" y="98"/>
                </a:cubicBezTo>
                <a:close/>
                <a:moveTo>
                  <a:pt x="18" y="139"/>
                </a:moveTo>
                <a:cubicBezTo>
                  <a:pt x="10" y="126"/>
                  <a:pt x="6" y="112"/>
                  <a:pt x="6" y="98"/>
                </a:cubicBezTo>
                <a:cubicBezTo>
                  <a:pt x="6" y="78"/>
                  <a:pt x="13" y="60"/>
                  <a:pt x="27" y="46"/>
                </a:cubicBezTo>
                <a:cubicBezTo>
                  <a:pt x="76" y="97"/>
                  <a:pt x="76" y="97"/>
                  <a:pt x="76" y="97"/>
                </a:cubicBezTo>
                <a:lnTo>
                  <a:pt x="18" y="139"/>
                </a:lnTo>
                <a:close/>
                <a:moveTo>
                  <a:pt x="182" y="106"/>
                </a:moveTo>
                <a:cubicBezTo>
                  <a:pt x="182" y="103"/>
                  <a:pt x="181" y="99"/>
                  <a:pt x="181" y="95"/>
                </a:cubicBezTo>
                <a:cubicBezTo>
                  <a:pt x="181" y="94"/>
                  <a:pt x="181" y="93"/>
                  <a:pt x="180" y="91"/>
                </a:cubicBezTo>
                <a:cubicBezTo>
                  <a:pt x="180" y="88"/>
                  <a:pt x="179" y="86"/>
                  <a:pt x="178" y="83"/>
                </a:cubicBezTo>
                <a:cubicBezTo>
                  <a:pt x="178" y="82"/>
                  <a:pt x="178" y="81"/>
                  <a:pt x="177" y="80"/>
                </a:cubicBezTo>
                <a:cubicBezTo>
                  <a:pt x="176" y="77"/>
                  <a:pt x="175" y="75"/>
                  <a:pt x="174" y="72"/>
                </a:cubicBezTo>
                <a:cubicBezTo>
                  <a:pt x="174" y="71"/>
                  <a:pt x="173" y="70"/>
                  <a:pt x="173" y="69"/>
                </a:cubicBezTo>
                <a:cubicBezTo>
                  <a:pt x="172" y="67"/>
                  <a:pt x="171" y="65"/>
                  <a:pt x="169" y="62"/>
                </a:cubicBezTo>
                <a:cubicBezTo>
                  <a:pt x="169" y="61"/>
                  <a:pt x="168" y="61"/>
                  <a:pt x="167" y="60"/>
                </a:cubicBezTo>
                <a:cubicBezTo>
                  <a:pt x="166" y="57"/>
                  <a:pt x="164" y="55"/>
                  <a:pt x="162" y="53"/>
                </a:cubicBezTo>
                <a:cubicBezTo>
                  <a:pt x="162" y="52"/>
                  <a:pt x="161" y="51"/>
                  <a:pt x="160" y="51"/>
                </a:cubicBezTo>
                <a:cubicBezTo>
                  <a:pt x="159" y="49"/>
                  <a:pt x="157" y="47"/>
                  <a:pt x="155" y="45"/>
                </a:cubicBezTo>
                <a:cubicBezTo>
                  <a:pt x="154" y="45"/>
                  <a:pt x="154" y="44"/>
                  <a:pt x="153" y="43"/>
                </a:cubicBezTo>
                <a:cubicBezTo>
                  <a:pt x="151" y="42"/>
                  <a:pt x="149" y="40"/>
                  <a:pt x="147" y="39"/>
                </a:cubicBezTo>
                <a:cubicBezTo>
                  <a:pt x="146" y="38"/>
                  <a:pt x="145" y="37"/>
                  <a:pt x="144" y="37"/>
                </a:cubicBezTo>
                <a:cubicBezTo>
                  <a:pt x="142" y="35"/>
                  <a:pt x="140" y="34"/>
                  <a:pt x="138" y="33"/>
                </a:cubicBezTo>
                <a:cubicBezTo>
                  <a:pt x="137" y="32"/>
                  <a:pt x="136" y="32"/>
                  <a:pt x="135" y="31"/>
                </a:cubicBezTo>
                <a:cubicBezTo>
                  <a:pt x="132" y="30"/>
                  <a:pt x="130" y="29"/>
                  <a:pt x="127" y="28"/>
                </a:cubicBezTo>
                <a:cubicBezTo>
                  <a:pt x="126" y="28"/>
                  <a:pt x="125" y="27"/>
                  <a:pt x="123" y="27"/>
                </a:cubicBezTo>
                <a:cubicBezTo>
                  <a:pt x="121" y="26"/>
                  <a:pt x="118" y="25"/>
                  <a:pt x="115" y="25"/>
                </a:cubicBezTo>
                <a:cubicBezTo>
                  <a:pt x="114" y="25"/>
                  <a:pt x="113" y="24"/>
                  <a:pt x="111" y="24"/>
                </a:cubicBezTo>
                <a:cubicBezTo>
                  <a:pt x="108" y="24"/>
                  <a:pt x="105" y="23"/>
                  <a:pt x="102" y="23"/>
                </a:cubicBezTo>
                <a:cubicBezTo>
                  <a:pt x="101" y="23"/>
                  <a:pt x="100" y="23"/>
                  <a:pt x="99" y="23"/>
                </a:cubicBezTo>
                <a:cubicBezTo>
                  <a:pt x="96" y="23"/>
                  <a:pt x="94" y="25"/>
                  <a:pt x="94" y="28"/>
                </a:cubicBezTo>
                <a:cubicBezTo>
                  <a:pt x="94" y="104"/>
                  <a:pt x="94" y="104"/>
                  <a:pt x="94" y="104"/>
                </a:cubicBezTo>
                <a:cubicBezTo>
                  <a:pt x="32" y="148"/>
                  <a:pt x="32" y="148"/>
                  <a:pt x="32" y="148"/>
                </a:cubicBezTo>
                <a:cubicBezTo>
                  <a:pt x="31" y="148"/>
                  <a:pt x="30" y="150"/>
                  <a:pt x="30" y="151"/>
                </a:cubicBezTo>
                <a:cubicBezTo>
                  <a:pt x="30" y="152"/>
                  <a:pt x="30" y="153"/>
                  <a:pt x="31" y="154"/>
                </a:cubicBezTo>
                <a:cubicBezTo>
                  <a:pt x="31" y="155"/>
                  <a:pt x="31" y="155"/>
                  <a:pt x="31" y="155"/>
                </a:cubicBezTo>
                <a:cubicBezTo>
                  <a:pt x="32" y="157"/>
                  <a:pt x="34" y="159"/>
                  <a:pt x="36" y="161"/>
                </a:cubicBezTo>
                <a:cubicBezTo>
                  <a:pt x="36" y="161"/>
                  <a:pt x="37" y="162"/>
                  <a:pt x="38" y="163"/>
                </a:cubicBezTo>
                <a:cubicBezTo>
                  <a:pt x="39" y="165"/>
                  <a:pt x="41" y="166"/>
                  <a:pt x="43" y="168"/>
                </a:cubicBezTo>
                <a:cubicBezTo>
                  <a:pt x="44" y="169"/>
                  <a:pt x="45" y="169"/>
                  <a:pt x="45" y="170"/>
                </a:cubicBezTo>
                <a:cubicBezTo>
                  <a:pt x="48" y="172"/>
                  <a:pt x="50" y="174"/>
                  <a:pt x="52" y="175"/>
                </a:cubicBezTo>
                <a:cubicBezTo>
                  <a:pt x="53" y="176"/>
                  <a:pt x="54" y="176"/>
                  <a:pt x="54" y="177"/>
                </a:cubicBezTo>
                <a:cubicBezTo>
                  <a:pt x="55" y="177"/>
                  <a:pt x="55" y="177"/>
                  <a:pt x="55" y="177"/>
                </a:cubicBezTo>
                <a:cubicBezTo>
                  <a:pt x="57" y="178"/>
                  <a:pt x="59" y="179"/>
                  <a:pt x="61" y="181"/>
                </a:cubicBezTo>
                <a:cubicBezTo>
                  <a:pt x="62" y="181"/>
                  <a:pt x="63" y="182"/>
                  <a:pt x="64" y="182"/>
                </a:cubicBezTo>
                <a:cubicBezTo>
                  <a:pt x="67" y="183"/>
                  <a:pt x="69" y="184"/>
                  <a:pt x="72" y="185"/>
                </a:cubicBezTo>
                <a:cubicBezTo>
                  <a:pt x="73" y="185"/>
                  <a:pt x="74" y="186"/>
                  <a:pt x="75" y="186"/>
                </a:cubicBezTo>
                <a:cubicBezTo>
                  <a:pt x="78" y="187"/>
                  <a:pt x="81" y="188"/>
                  <a:pt x="84" y="188"/>
                </a:cubicBezTo>
                <a:cubicBezTo>
                  <a:pt x="85" y="188"/>
                  <a:pt x="86" y="188"/>
                  <a:pt x="88" y="189"/>
                </a:cubicBezTo>
                <a:cubicBezTo>
                  <a:pt x="91" y="189"/>
                  <a:pt x="95" y="189"/>
                  <a:pt x="98" y="189"/>
                </a:cubicBezTo>
                <a:cubicBezTo>
                  <a:pt x="98" y="189"/>
                  <a:pt x="99" y="189"/>
                  <a:pt x="99" y="189"/>
                </a:cubicBezTo>
                <a:cubicBezTo>
                  <a:pt x="100" y="189"/>
                  <a:pt x="102" y="189"/>
                  <a:pt x="103" y="189"/>
                </a:cubicBezTo>
                <a:cubicBezTo>
                  <a:pt x="107" y="189"/>
                  <a:pt x="111" y="189"/>
                  <a:pt x="115" y="188"/>
                </a:cubicBezTo>
                <a:cubicBezTo>
                  <a:pt x="117" y="187"/>
                  <a:pt x="119" y="187"/>
                  <a:pt x="121" y="186"/>
                </a:cubicBezTo>
                <a:cubicBezTo>
                  <a:pt x="127" y="185"/>
                  <a:pt x="133" y="182"/>
                  <a:pt x="138" y="179"/>
                </a:cubicBezTo>
                <a:cubicBezTo>
                  <a:pt x="144" y="176"/>
                  <a:pt x="149" y="173"/>
                  <a:pt x="153" y="169"/>
                </a:cubicBezTo>
                <a:cubicBezTo>
                  <a:pt x="156" y="166"/>
                  <a:pt x="159" y="164"/>
                  <a:pt x="161" y="161"/>
                </a:cubicBezTo>
                <a:cubicBezTo>
                  <a:pt x="165" y="156"/>
                  <a:pt x="169" y="151"/>
                  <a:pt x="172" y="146"/>
                </a:cubicBezTo>
                <a:cubicBezTo>
                  <a:pt x="175" y="140"/>
                  <a:pt x="177" y="135"/>
                  <a:pt x="179" y="129"/>
                </a:cubicBezTo>
                <a:cubicBezTo>
                  <a:pt x="179" y="126"/>
                  <a:pt x="180" y="124"/>
                  <a:pt x="180" y="123"/>
                </a:cubicBezTo>
                <a:cubicBezTo>
                  <a:pt x="181" y="119"/>
                  <a:pt x="181" y="115"/>
                  <a:pt x="182" y="111"/>
                </a:cubicBezTo>
                <a:cubicBezTo>
                  <a:pt x="182" y="109"/>
                  <a:pt x="182" y="108"/>
                  <a:pt x="182" y="106"/>
                </a:cubicBezTo>
                <a:close/>
                <a:moveTo>
                  <a:pt x="175" y="110"/>
                </a:moveTo>
                <a:cubicBezTo>
                  <a:pt x="175" y="114"/>
                  <a:pt x="175" y="118"/>
                  <a:pt x="174" y="121"/>
                </a:cubicBezTo>
                <a:cubicBezTo>
                  <a:pt x="173" y="123"/>
                  <a:pt x="173" y="125"/>
                  <a:pt x="172" y="127"/>
                </a:cubicBezTo>
                <a:cubicBezTo>
                  <a:pt x="171" y="132"/>
                  <a:pt x="169" y="138"/>
                  <a:pt x="166" y="143"/>
                </a:cubicBezTo>
                <a:cubicBezTo>
                  <a:pt x="163" y="148"/>
                  <a:pt x="160" y="153"/>
                  <a:pt x="156" y="157"/>
                </a:cubicBezTo>
                <a:cubicBezTo>
                  <a:pt x="154" y="159"/>
                  <a:pt x="152" y="162"/>
                  <a:pt x="149" y="164"/>
                </a:cubicBezTo>
                <a:cubicBezTo>
                  <a:pt x="145" y="168"/>
                  <a:pt x="140" y="171"/>
                  <a:pt x="135" y="174"/>
                </a:cubicBezTo>
                <a:cubicBezTo>
                  <a:pt x="130" y="176"/>
                  <a:pt x="125" y="179"/>
                  <a:pt x="119" y="180"/>
                </a:cubicBezTo>
                <a:cubicBezTo>
                  <a:pt x="117" y="181"/>
                  <a:pt x="115" y="181"/>
                  <a:pt x="114" y="182"/>
                </a:cubicBezTo>
                <a:cubicBezTo>
                  <a:pt x="110" y="182"/>
                  <a:pt x="106" y="183"/>
                  <a:pt x="103" y="183"/>
                </a:cubicBezTo>
                <a:cubicBezTo>
                  <a:pt x="101" y="183"/>
                  <a:pt x="100" y="183"/>
                  <a:pt x="99" y="183"/>
                </a:cubicBezTo>
                <a:cubicBezTo>
                  <a:pt x="99" y="183"/>
                  <a:pt x="98" y="183"/>
                  <a:pt x="98" y="183"/>
                </a:cubicBezTo>
                <a:cubicBezTo>
                  <a:pt x="95" y="183"/>
                  <a:pt x="92" y="183"/>
                  <a:pt x="88" y="182"/>
                </a:cubicBezTo>
                <a:cubicBezTo>
                  <a:pt x="87" y="182"/>
                  <a:pt x="86" y="182"/>
                  <a:pt x="85" y="182"/>
                </a:cubicBezTo>
                <a:cubicBezTo>
                  <a:pt x="82" y="181"/>
                  <a:pt x="80" y="181"/>
                  <a:pt x="77" y="180"/>
                </a:cubicBezTo>
                <a:cubicBezTo>
                  <a:pt x="76" y="180"/>
                  <a:pt x="75" y="179"/>
                  <a:pt x="74" y="179"/>
                </a:cubicBezTo>
                <a:cubicBezTo>
                  <a:pt x="71" y="178"/>
                  <a:pt x="69" y="177"/>
                  <a:pt x="67" y="176"/>
                </a:cubicBezTo>
                <a:cubicBezTo>
                  <a:pt x="66" y="176"/>
                  <a:pt x="65" y="175"/>
                  <a:pt x="64" y="175"/>
                </a:cubicBezTo>
                <a:cubicBezTo>
                  <a:pt x="62" y="174"/>
                  <a:pt x="60" y="173"/>
                  <a:pt x="58" y="171"/>
                </a:cubicBezTo>
                <a:cubicBezTo>
                  <a:pt x="58" y="171"/>
                  <a:pt x="58" y="171"/>
                  <a:pt x="58" y="171"/>
                </a:cubicBezTo>
                <a:cubicBezTo>
                  <a:pt x="57" y="171"/>
                  <a:pt x="56" y="170"/>
                  <a:pt x="56" y="170"/>
                </a:cubicBezTo>
                <a:cubicBezTo>
                  <a:pt x="54" y="168"/>
                  <a:pt x="52" y="167"/>
                  <a:pt x="50" y="165"/>
                </a:cubicBezTo>
                <a:cubicBezTo>
                  <a:pt x="49" y="165"/>
                  <a:pt x="48" y="164"/>
                  <a:pt x="47" y="163"/>
                </a:cubicBezTo>
                <a:cubicBezTo>
                  <a:pt x="46" y="162"/>
                  <a:pt x="44" y="160"/>
                  <a:pt x="42" y="159"/>
                </a:cubicBezTo>
                <a:cubicBezTo>
                  <a:pt x="42" y="158"/>
                  <a:pt x="41" y="157"/>
                  <a:pt x="40" y="156"/>
                </a:cubicBezTo>
                <a:cubicBezTo>
                  <a:pt x="39" y="155"/>
                  <a:pt x="38" y="153"/>
                  <a:pt x="37" y="152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100" y="107"/>
                  <a:pt x="100" y="106"/>
                  <a:pt x="100" y="105"/>
                </a:cubicBezTo>
                <a:cubicBezTo>
                  <a:pt x="100" y="30"/>
                  <a:pt x="100" y="30"/>
                  <a:pt x="100" y="30"/>
                </a:cubicBezTo>
                <a:cubicBezTo>
                  <a:pt x="101" y="30"/>
                  <a:pt x="101" y="30"/>
                  <a:pt x="102" y="30"/>
                </a:cubicBezTo>
                <a:cubicBezTo>
                  <a:pt x="105" y="30"/>
                  <a:pt x="108" y="30"/>
                  <a:pt x="110" y="30"/>
                </a:cubicBezTo>
                <a:cubicBezTo>
                  <a:pt x="112" y="31"/>
                  <a:pt x="113" y="31"/>
                  <a:pt x="114" y="31"/>
                </a:cubicBezTo>
                <a:cubicBezTo>
                  <a:pt x="116" y="32"/>
                  <a:pt x="119" y="32"/>
                  <a:pt x="121" y="33"/>
                </a:cubicBezTo>
                <a:cubicBezTo>
                  <a:pt x="123" y="33"/>
                  <a:pt x="124" y="34"/>
                  <a:pt x="125" y="34"/>
                </a:cubicBezTo>
                <a:cubicBezTo>
                  <a:pt x="127" y="35"/>
                  <a:pt x="130" y="36"/>
                  <a:pt x="132" y="37"/>
                </a:cubicBezTo>
                <a:cubicBezTo>
                  <a:pt x="133" y="38"/>
                  <a:pt x="134" y="38"/>
                  <a:pt x="135" y="39"/>
                </a:cubicBezTo>
                <a:cubicBezTo>
                  <a:pt x="137" y="40"/>
                  <a:pt x="139" y="41"/>
                  <a:pt x="141" y="42"/>
                </a:cubicBezTo>
                <a:cubicBezTo>
                  <a:pt x="142" y="43"/>
                  <a:pt x="142" y="43"/>
                  <a:pt x="143" y="44"/>
                </a:cubicBezTo>
                <a:cubicBezTo>
                  <a:pt x="145" y="45"/>
                  <a:pt x="147" y="47"/>
                  <a:pt x="149" y="48"/>
                </a:cubicBezTo>
                <a:cubicBezTo>
                  <a:pt x="149" y="49"/>
                  <a:pt x="150" y="49"/>
                  <a:pt x="151" y="50"/>
                </a:cubicBezTo>
                <a:cubicBezTo>
                  <a:pt x="153" y="52"/>
                  <a:pt x="154" y="53"/>
                  <a:pt x="156" y="55"/>
                </a:cubicBezTo>
                <a:cubicBezTo>
                  <a:pt x="156" y="56"/>
                  <a:pt x="157" y="56"/>
                  <a:pt x="158" y="57"/>
                </a:cubicBezTo>
                <a:cubicBezTo>
                  <a:pt x="159" y="59"/>
                  <a:pt x="161" y="61"/>
                  <a:pt x="162" y="63"/>
                </a:cubicBezTo>
                <a:cubicBezTo>
                  <a:pt x="163" y="64"/>
                  <a:pt x="163" y="65"/>
                  <a:pt x="164" y="66"/>
                </a:cubicBezTo>
                <a:cubicBezTo>
                  <a:pt x="165" y="68"/>
                  <a:pt x="166" y="70"/>
                  <a:pt x="167" y="72"/>
                </a:cubicBezTo>
                <a:cubicBezTo>
                  <a:pt x="168" y="73"/>
                  <a:pt x="168" y="74"/>
                  <a:pt x="169" y="75"/>
                </a:cubicBezTo>
                <a:cubicBezTo>
                  <a:pt x="170" y="77"/>
                  <a:pt x="170" y="79"/>
                  <a:pt x="171" y="82"/>
                </a:cubicBezTo>
                <a:cubicBezTo>
                  <a:pt x="172" y="83"/>
                  <a:pt x="172" y="84"/>
                  <a:pt x="172" y="85"/>
                </a:cubicBezTo>
                <a:cubicBezTo>
                  <a:pt x="173" y="87"/>
                  <a:pt x="174" y="90"/>
                  <a:pt x="174" y="92"/>
                </a:cubicBezTo>
                <a:cubicBezTo>
                  <a:pt x="174" y="94"/>
                  <a:pt x="174" y="95"/>
                  <a:pt x="175" y="96"/>
                </a:cubicBezTo>
                <a:cubicBezTo>
                  <a:pt x="175" y="100"/>
                  <a:pt x="175" y="103"/>
                  <a:pt x="175" y="106"/>
                </a:cubicBezTo>
                <a:cubicBezTo>
                  <a:pt x="175" y="106"/>
                  <a:pt x="175" y="106"/>
                  <a:pt x="175" y="106"/>
                </a:cubicBezTo>
                <a:cubicBezTo>
                  <a:pt x="175" y="108"/>
                  <a:pt x="175" y="109"/>
                  <a:pt x="175" y="11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pSp>
        <p:nvGrpSpPr>
          <p:cNvPr id="4" name="Group 3"/>
          <p:cNvGrpSpPr/>
          <p:nvPr/>
        </p:nvGrpSpPr>
        <p:grpSpPr>
          <a:xfrm>
            <a:off x="6198492" y="3634727"/>
            <a:ext cx="1656198" cy="106947"/>
            <a:chOff x="6198492" y="3634727"/>
            <a:chExt cx="1656198" cy="106947"/>
          </a:xfrm>
        </p:grpSpPr>
        <p:sp>
          <p:nvSpPr>
            <p:cNvPr id="20" name="Rectangle 19"/>
            <p:cNvSpPr>
              <a:spLocks noChangeArrowheads="1"/>
            </p:cNvSpPr>
            <p:nvPr/>
          </p:nvSpPr>
          <p:spPr bwMode="auto">
            <a:xfrm>
              <a:off x="6198492" y="3682259"/>
              <a:ext cx="1605696" cy="1188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Oval 20"/>
            <p:cNvSpPr>
              <a:spLocks noChangeArrowheads="1"/>
            </p:cNvSpPr>
            <p:nvPr/>
          </p:nvSpPr>
          <p:spPr bwMode="auto">
            <a:xfrm>
              <a:off x="7750713" y="3634727"/>
              <a:ext cx="103977" cy="10694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6347030" y="1327931"/>
            <a:ext cx="1507660" cy="103977"/>
            <a:chOff x="6347030" y="1327931"/>
            <a:chExt cx="1507660" cy="103977"/>
          </a:xfrm>
        </p:grpSpPr>
        <p:sp>
          <p:nvSpPr>
            <p:cNvPr id="22" name="Rectangle 21"/>
            <p:cNvSpPr>
              <a:spLocks noChangeArrowheads="1"/>
            </p:cNvSpPr>
            <p:nvPr/>
          </p:nvSpPr>
          <p:spPr bwMode="auto">
            <a:xfrm>
              <a:off x="6347030" y="1372492"/>
              <a:ext cx="1457158" cy="1485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Oval 22"/>
            <p:cNvSpPr>
              <a:spLocks noChangeArrowheads="1"/>
            </p:cNvSpPr>
            <p:nvPr/>
          </p:nvSpPr>
          <p:spPr bwMode="auto">
            <a:xfrm>
              <a:off x="7750713" y="1327931"/>
              <a:ext cx="103977" cy="1039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4182830" y="2441966"/>
            <a:ext cx="1284854" cy="103977"/>
            <a:chOff x="4182830" y="2441966"/>
            <a:chExt cx="1284854" cy="103977"/>
          </a:xfrm>
        </p:grpSpPr>
        <p:sp>
          <p:nvSpPr>
            <p:cNvPr id="24" name="Rectangle 23"/>
            <p:cNvSpPr>
              <a:spLocks noChangeArrowheads="1"/>
            </p:cNvSpPr>
            <p:nvPr/>
          </p:nvSpPr>
          <p:spPr bwMode="auto">
            <a:xfrm>
              <a:off x="4233333" y="2486527"/>
              <a:ext cx="1234351" cy="1485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Oval 24"/>
            <p:cNvSpPr>
              <a:spLocks noChangeArrowheads="1"/>
            </p:cNvSpPr>
            <p:nvPr/>
          </p:nvSpPr>
          <p:spPr bwMode="auto">
            <a:xfrm>
              <a:off x="4182830" y="2441966"/>
              <a:ext cx="103977" cy="1039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4182830" y="5149815"/>
            <a:ext cx="662480" cy="105462"/>
            <a:chOff x="4182830" y="5149815"/>
            <a:chExt cx="662480" cy="105462"/>
          </a:xfrm>
        </p:grpSpPr>
        <p:sp>
          <p:nvSpPr>
            <p:cNvPr id="26" name="Rectangle 25"/>
            <p:cNvSpPr>
              <a:spLocks noChangeArrowheads="1"/>
            </p:cNvSpPr>
            <p:nvPr/>
          </p:nvSpPr>
          <p:spPr bwMode="auto">
            <a:xfrm>
              <a:off x="4233333" y="5195862"/>
              <a:ext cx="611977" cy="1485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Oval 26"/>
            <p:cNvSpPr>
              <a:spLocks noChangeArrowheads="1"/>
            </p:cNvSpPr>
            <p:nvPr/>
          </p:nvSpPr>
          <p:spPr bwMode="auto">
            <a:xfrm>
              <a:off x="4182830" y="5149815"/>
              <a:ext cx="103977" cy="105462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1" name="TextBox 30"/>
          <p:cNvSpPr txBox="1"/>
          <p:nvPr/>
        </p:nvSpPr>
        <p:spPr>
          <a:xfrm>
            <a:off x="3082507" y="1985656"/>
            <a:ext cx="933654" cy="3167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lnSpc>
                <a:spcPts val="1700"/>
              </a:lnSpc>
            </a:pPr>
            <a:r>
              <a:rPr lang="en-US" b="1" dirty="0"/>
              <a:t>Product</a:t>
            </a:r>
            <a:endParaRPr lang="en-US" sz="1500" dirty="0">
              <a:latin typeface="Mont Heavy DEMO" panose="00000A00000000000000" pitchFamily="50" charset="0"/>
            </a:endParaRPr>
          </a:p>
        </p:txBody>
      </p:sp>
      <p:sp>
        <p:nvSpPr>
          <p:cNvPr id="32" name="Subtitle 2"/>
          <p:cNvSpPr txBox="1">
            <a:spLocks/>
          </p:cNvSpPr>
          <p:nvPr/>
        </p:nvSpPr>
        <p:spPr>
          <a:xfrm>
            <a:off x="939800" y="2301569"/>
            <a:ext cx="3076362" cy="129888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ts val="1700"/>
              </a:lnSpc>
              <a:spcBef>
                <a:spcPts val="0"/>
              </a:spcBef>
              <a:buNone/>
            </a:pPr>
            <a:r>
              <a:rPr lang="en-GB" sz="1200" dirty="0">
                <a:latin typeface="Raleway" panose="020B0503030101060003" pitchFamily="34" charset="0"/>
              </a:rPr>
              <a:t>The AI-based engine of valuation and listings that have been verified by blockchain removes pricing errors and fraud to enhance trust and faster decision-making among buyers.</a:t>
            </a:r>
            <a:endParaRPr lang="en-US" sz="1200" dirty="0">
              <a:latin typeface="Raleway" panose="020B0503030101060003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326549" y="4512219"/>
            <a:ext cx="689612" cy="3167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lnSpc>
                <a:spcPts val="1700"/>
              </a:lnSpc>
            </a:pPr>
            <a:r>
              <a:rPr lang="en-US" b="1" dirty="0"/>
              <a:t>Place</a:t>
            </a:r>
            <a:endParaRPr lang="en-US" sz="1500" dirty="0">
              <a:latin typeface="Mont Heavy DEMO" panose="00000A00000000000000" pitchFamily="50" charset="0"/>
            </a:endParaRPr>
          </a:p>
        </p:txBody>
      </p:sp>
      <p:sp>
        <p:nvSpPr>
          <p:cNvPr id="34" name="Subtitle 2"/>
          <p:cNvSpPr txBox="1">
            <a:spLocks/>
          </p:cNvSpPr>
          <p:nvPr/>
        </p:nvSpPr>
        <p:spPr>
          <a:xfrm>
            <a:off x="939800" y="4810691"/>
            <a:ext cx="3076362" cy="129888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ts val="1700"/>
              </a:lnSpc>
              <a:spcBef>
                <a:spcPts val="0"/>
              </a:spcBef>
              <a:buNone/>
            </a:pPr>
            <a:r>
              <a:rPr lang="en-GB" sz="1200" dirty="0">
                <a:latin typeface="Raleway" panose="020B0503030101060003" pitchFamily="34" charset="0"/>
              </a:rPr>
              <a:t>Mobile-first platform, 48-hour national logistics reduces transaction time by 26 percent compared to centralized designs such as Cazoo.</a:t>
            </a:r>
            <a:endParaRPr lang="en-US" sz="1200" dirty="0">
              <a:latin typeface="Raleway" panose="020B0503030101060003" pitchFamily="34" charset="0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8109068" y="581449"/>
            <a:ext cx="657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Price</a:t>
            </a:r>
            <a:endParaRPr lang="en-US" sz="1500" dirty="0">
              <a:latin typeface="Mont Heavy DEMO" panose="00000A00000000000000" pitchFamily="50" charset="0"/>
            </a:endParaRPr>
          </a:p>
        </p:txBody>
      </p:sp>
      <p:sp>
        <p:nvSpPr>
          <p:cNvPr id="36" name="Subtitle 2"/>
          <p:cNvSpPr txBox="1">
            <a:spLocks/>
          </p:cNvSpPr>
          <p:nvPr/>
        </p:nvSpPr>
        <p:spPr>
          <a:xfrm>
            <a:off x="8109068" y="872730"/>
            <a:ext cx="3076362" cy="129888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1700"/>
              </a:lnSpc>
              <a:spcBef>
                <a:spcPts val="0"/>
              </a:spcBef>
              <a:buNone/>
            </a:pPr>
            <a:r>
              <a:rPr lang="en-GB" sz="1200" dirty="0">
                <a:latin typeface="Raleway" panose="020B0503030101060003" pitchFamily="34" charset="0"/>
              </a:rPr>
              <a:t>Freemium plan with 5% commission is better than competitors, who have a 7.5% per cent charge, which is in line with the transaction success to increase conversion.</a:t>
            </a:r>
            <a:endParaRPr lang="en-US" sz="1200" dirty="0">
              <a:latin typeface="Raleway" panose="020B0503030101060003" pitchFamily="34" charset="0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8109068" y="2885172"/>
            <a:ext cx="12045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Promotion</a:t>
            </a:r>
            <a:endParaRPr lang="en-US" sz="1500" dirty="0">
              <a:latin typeface="Mont Heavy DEMO" panose="00000A00000000000000" pitchFamily="50" charset="0"/>
            </a:endParaRPr>
          </a:p>
        </p:txBody>
      </p:sp>
      <p:sp>
        <p:nvSpPr>
          <p:cNvPr id="38" name="Subtitle 2"/>
          <p:cNvSpPr txBox="1">
            <a:spLocks/>
          </p:cNvSpPr>
          <p:nvPr/>
        </p:nvSpPr>
        <p:spPr>
          <a:xfrm>
            <a:off x="8109068" y="3176453"/>
            <a:ext cx="3076362" cy="129888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1700"/>
              </a:lnSpc>
              <a:spcBef>
                <a:spcPts val="0"/>
              </a:spcBef>
              <a:buNone/>
            </a:pPr>
            <a:r>
              <a:rPr lang="en-GB" sz="1200" dirty="0">
                <a:latin typeface="Raleway" panose="020B0503030101060003" pitchFamily="34" charset="0"/>
              </a:rPr>
              <a:t>Behavioral data is used to promote the product by lowering CAC, using influencer campaigns, and precision-targeted ads to promote the campaign.</a:t>
            </a:r>
            <a:endParaRPr lang="en-US" sz="1200" dirty="0">
              <a:latin typeface="Raleway" panose="020B0503030101060003" pitchFamily="34" charset="0"/>
            </a:endParaRPr>
          </a:p>
        </p:txBody>
      </p:sp>
      <p:pic>
        <p:nvPicPr>
          <p:cNvPr id="19" name="Picture Placeholder 18" descr="A person holding a pen&#10;&#10;AI-generated content may be incorrect.">
            <a:extLst>
              <a:ext uri="{FF2B5EF4-FFF2-40B4-BE49-F238E27FC236}">
                <a16:creationId xmlns:a16="http://schemas.microsoft.com/office/drawing/2014/main" id="{9B2F6BB5-D62B-EFDB-BEA6-C1922E4C27C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95" b="859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201929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500"/>
                            </p:stCondLst>
                            <p:childTnLst>
                              <p:par>
                                <p:cTn id="5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0"/>
                            </p:stCondLst>
                            <p:childTnLst>
                              <p:par>
                                <p:cTn id="5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500"/>
                            </p:stCondLst>
                            <p:childTnLst>
                              <p:par>
                                <p:cTn id="6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000"/>
                            </p:stCondLst>
                            <p:childTnLst>
                              <p:par>
                                <p:cTn id="7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6500"/>
                            </p:stCondLst>
                            <p:childTnLst>
                              <p:par>
                                <p:cTn id="7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7000"/>
                            </p:stCondLst>
                            <p:childTnLst>
                              <p:par>
                                <p:cTn id="8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7500"/>
                            </p:stCondLst>
                            <p:childTnLst>
                              <p:par>
                                <p:cTn id="8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8000"/>
                            </p:stCondLst>
                            <p:childTnLst>
                              <p:par>
                                <p:cTn id="9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8500"/>
                            </p:stCondLst>
                            <p:childTnLst>
                              <p:par>
                                <p:cTn id="10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9000"/>
                            </p:stCondLst>
                            <p:childTnLst>
                              <p:par>
                                <p:cTn id="10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9500"/>
                            </p:stCondLst>
                            <p:childTnLst>
                              <p:par>
                                <p:cTn id="11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0000"/>
                            </p:stCondLst>
                            <p:childTnLst>
                              <p:par>
                                <p:cTn id="11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10500"/>
                            </p:stCondLst>
                            <p:childTnLst>
                              <p:par>
                                <p:cTn id="118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11000"/>
                            </p:stCondLst>
                            <p:childTnLst>
                              <p:par>
                                <p:cTn id="1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1500"/>
                            </p:stCondLst>
                            <p:childTnLst>
                              <p:par>
                                <p:cTn id="1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1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12500"/>
                            </p:stCondLst>
                            <p:childTnLst>
                              <p:par>
                                <p:cTn id="1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30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close-up of a desk with a ruler and a piece of paper&#10;&#10;AI-generated content may be incorrect.">
            <a:extLst>
              <a:ext uri="{FF2B5EF4-FFF2-40B4-BE49-F238E27FC236}">
                <a16:creationId xmlns:a16="http://schemas.microsoft.com/office/drawing/2014/main" id="{8A099626-9685-10FE-8959-29647B26DEE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13" b="7813"/>
          <a:stretch>
            <a:fillRect/>
          </a:stretch>
        </p:blipFill>
        <p:spPr>
          <a:xfrm>
            <a:off x="-1485" y="-8818"/>
            <a:ext cx="12192001" cy="6858000"/>
          </a:xfrm>
        </p:spPr>
      </p:pic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46036" y="-8818"/>
            <a:ext cx="12189030" cy="6875636"/>
          </a:xfrm>
          <a:prstGeom prst="rect">
            <a:avLst/>
          </a:prstGeom>
          <a:solidFill>
            <a:schemeClr val="accent2">
              <a:alpha val="3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>
            <a:off x="1355823" y="1398888"/>
            <a:ext cx="3185365" cy="2417610"/>
          </a:xfrm>
          <a:custGeom>
            <a:avLst/>
            <a:gdLst>
              <a:gd name="T0" fmla="*/ 1072 w 1072"/>
              <a:gd name="T1" fmla="*/ 752 h 812"/>
              <a:gd name="T2" fmla="*/ 1012 w 1072"/>
              <a:gd name="T3" fmla="*/ 812 h 812"/>
              <a:gd name="T4" fmla="*/ 60 w 1072"/>
              <a:gd name="T5" fmla="*/ 812 h 812"/>
              <a:gd name="T6" fmla="*/ 0 w 1072"/>
              <a:gd name="T7" fmla="*/ 752 h 812"/>
              <a:gd name="T8" fmla="*/ 0 w 1072"/>
              <a:gd name="T9" fmla="*/ 60 h 812"/>
              <a:gd name="T10" fmla="*/ 60 w 1072"/>
              <a:gd name="T11" fmla="*/ 0 h 812"/>
              <a:gd name="T12" fmla="*/ 1012 w 1072"/>
              <a:gd name="T13" fmla="*/ 0 h 812"/>
              <a:gd name="T14" fmla="*/ 1072 w 1072"/>
              <a:gd name="T15" fmla="*/ 60 h 812"/>
              <a:gd name="T16" fmla="*/ 1072 w 1072"/>
              <a:gd name="T17" fmla="*/ 752 h 8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072" h="812">
                <a:moveTo>
                  <a:pt x="1072" y="752"/>
                </a:moveTo>
                <a:cubicBezTo>
                  <a:pt x="1072" y="785"/>
                  <a:pt x="1045" y="812"/>
                  <a:pt x="1012" y="812"/>
                </a:cubicBezTo>
                <a:cubicBezTo>
                  <a:pt x="60" y="812"/>
                  <a:pt x="60" y="812"/>
                  <a:pt x="60" y="812"/>
                </a:cubicBezTo>
                <a:cubicBezTo>
                  <a:pt x="27" y="812"/>
                  <a:pt x="0" y="785"/>
                  <a:pt x="0" y="752"/>
                </a:cubicBezTo>
                <a:cubicBezTo>
                  <a:pt x="0" y="60"/>
                  <a:pt x="0" y="60"/>
                  <a:pt x="0" y="60"/>
                </a:cubicBezTo>
                <a:cubicBezTo>
                  <a:pt x="0" y="27"/>
                  <a:pt x="27" y="0"/>
                  <a:pt x="60" y="0"/>
                </a:cubicBezTo>
                <a:cubicBezTo>
                  <a:pt x="1012" y="0"/>
                  <a:pt x="1012" y="0"/>
                  <a:pt x="1012" y="0"/>
                </a:cubicBezTo>
                <a:cubicBezTo>
                  <a:pt x="1045" y="0"/>
                  <a:pt x="1072" y="27"/>
                  <a:pt x="1072" y="60"/>
                </a:cubicBezTo>
                <a:lnTo>
                  <a:pt x="1072" y="752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547127" y="1398888"/>
            <a:ext cx="3186849" cy="2417610"/>
          </a:xfrm>
          <a:custGeom>
            <a:avLst/>
            <a:gdLst>
              <a:gd name="T0" fmla="*/ 1072 w 1072"/>
              <a:gd name="T1" fmla="*/ 752 h 812"/>
              <a:gd name="T2" fmla="*/ 1012 w 1072"/>
              <a:gd name="T3" fmla="*/ 812 h 812"/>
              <a:gd name="T4" fmla="*/ 60 w 1072"/>
              <a:gd name="T5" fmla="*/ 812 h 812"/>
              <a:gd name="T6" fmla="*/ 0 w 1072"/>
              <a:gd name="T7" fmla="*/ 752 h 812"/>
              <a:gd name="T8" fmla="*/ 0 w 1072"/>
              <a:gd name="T9" fmla="*/ 60 h 812"/>
              <a:gd name="T10" fmla="*/ 60 w 1072"/>
              <a:gd name="T11" fmla="*/ 0 h 812"/>
              <a:gd name="T12" fmla="*/ 1012 w 1072"/>
              <a:gd name="T13" fmla="*/ 0 h 812"/>
              <a:gd name="T14" fmla="*/ 1072 w 1072"/>
              <a:gd name="T15" fmla="*/ 60 h 812"/>
              <a:gd name="T16" fmla="*/ 1072 w 1072"/>
              <a:gd name="T17" fmla="*/ 752 h 8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072" h="812">
                <a:moveTo>
                  <a:pt x="1072" y="752"/>
                </a:moveTo>
                <a:cubicBezTo>
                  <a:pt x="1072" y="785"/>
                  <a:pt x="1045" y="812"/>
                  <a:pt x="1012" y="812"/>
                </a:cubicBezTo>
                <a:cubicBezTo>
                  <a:pt x="60" y="812"/>
                  <a:pt x="60" y="812"/>
                  <a:pt x="60" y="812"/>
                </a:cubicBezTo>
                <a:cubicBezTo>
                  <a:pt x="26" y="812"/>
                  <a:pt x="0" y="785"/>
                  <a:pt x="0" y="752"/>
                </a:cubicBezTo>
                <a:cubicBezTo>
                  <a:pt x="0" y="60"/>
                  <a:pt x="0" y="60"/>
                  <a:pt x="0" y="60"/>
                </a:cubicBezTo>
                <a:cubicBezTo>
                  <a:pt x="0" y="27"/>
                  <a:pt x="26" y="0"/>
                  <a:pt x="60" y="0"/>
                </a:cubicBezTo>
                <a:cubicBezTo>
                  <a:pt x="1012" y="0"/>
                  <a:pt x="1012" y="0"/>
                  <a:pt x="1012" y="0"/>
                </a:cubicBezTo>
                <a:cubicBezTo>
                  <a:pt x="1045" y="0"/>
                  <a:pt x="1072" y="27"/>
                  <a:pt x="1072" y="60"/>
                </a:cubicBezTo>
                <a:lnTo>
                  <a:pt x="1072" y="75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7733976" y="1398888"/>
            <a:ext cx="3185365" cy="2417610"/>
          </a:xfrm>
          <a:custGeom>
            <a:avLst/>
            <a:gdLst>
              <a:gd name="T0" fmla="*/ 1072 w 1072"/>
              <a:gd name="T1" fmla="*/ 752 h 812"/>
              <a:gd name="T2" fmla="*/ 1012 w 1072"/>
              <a:gd name="T3" fmla="*/ 812 h 812"/>
              <a:gd name="T4" fmla="*/ 60 w 1072"/>
              <a:gd name="T5" fmla="*/ 812 h 812"/>
              <a:gd name="T6" fmla="*/ 0 w 1072"/>
              <a:gd name="T7" fmla="*/ 752 h 812"/>
              <a:gd name="T8" fmla="*/ 0 w 1072"/>
              <a:gd name="T9" fmla="*/ 60 h 812"/>
              <a:gd name="T10" fmla="*/ 60 w 1072"/>
              <a:gd name="T11" fmla="*/ 0 h 812"/>
              <a:gd name="T12" fmla="*/ 1012 w 1072"/>
              <a:gd name="T13" fmla="*/ 0 h 812"/>
              <a:gd name="T14" fmla="*/ 1072 w 1072"/>
              <a:gd name="T15" fmla="*/ 60 h 812"/>
              <a:gd name="T16" fmla="*/ 1072 w 1072"/>
              <a:gd name="T17" fmla="*/ 752 h 8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072" h="812">
                <a:moveTo>
                  <a:pt x="1072" y="752"/>
                </a:moveTo>
                <a:cubicBezTo>
                  <a:pt x="1072" y="785"/>
                  <a:pt x="1045" y="812"/>
                  <a:pt x="1012" y="812"/>
                </a:cubicBezTo>
                <a:cubicBezTo>
                  <a:pt x="60" y="812"/>
                  <a:pt x="60" y="812"/>
                  <a:pt x="60" y="812"/>
                </a:cubicBezTo>
                <a:cubicBezTo>
                  <a:pt x="26" y="812"/>
                  <a:pt x="0" y="785"/>
                  <a:pt x="0" y="752"/>
                </a:cubicBezTo>
                <a:cubicBezTo>
                  <a:pt x="0" y="60"/>
                  <a:pt x="0" y="60"/>
                  <a:pt x="0" y="60"/>
                </a:cubicBezTo>
                <a:cubicBezTo>
                  <a:pt x="0" y="27"/>
                  <a:pt x="26" y="0"/>
                  <a:pt x="60" y="0"/>
                </a:cubicBezTo>
                <a:cubicBezTo>
                  <a:pt x="1012" y="0"/>
                  <a:pt x="1012" y="0"/>
                  <a:pt x="1012" y="0"/>
                </a:cubicBezTo>
                <a:cubicBezTo>
                  <a:pt x="1045" y="0"/>
                  <a:pt x="1072" y="27"/>
                  <a:pt x="1072" y="60"/>
                </a:cubicBezTo>
                <a:lnTo>
                  <a:pt x="1072" y="752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>
            <a:off x="1355823" y="3819469"/>
            <a:ext cx="3185365" cy="2413155"/>
          </a:xfrm>
          <a:custGeom>
            <a:avLst/>
            <a:gdLst>
              <a:gd name="T0" fmla="*/ 1072 w 1072"/>
              <a:gd name="T1" fmla="*/ 751 h 811"/>
              <a:gd name="T2" fmla="*/ 1012 w 1072"/>
              <a:gd name="T3" fmla="*/ 811 h 811"/>
              <a:gd name="T4" fmla="*/ 60 w 1072"/>
              <a:gd name="T5" fmla="*/ 811 h 811"/>
              <a:gd name="T6" fmla="*/ 0 w 1072"/>
              <a:gd name="T7" fmla="*/ 751 h 811"/>
              <a:gd name="T8" fmla="*/ 0 w 1072"/>
              <a:gd name="T9" fmla="*/ 60 h 811"/>
              <a:gd name="T10" fmla="*/ 60 w 1072"/>
              <a:gd name="T11" fmla="*/ 0 h 811"/>
              <a:gd name="T12" fmla="*/ 1012 w 1072"/>
              <a:gd name="T13" fmla="*/ 0 h 811"/>
              <a:gd name="T14" fmla="*/ 1072 w 1072"/>
              <a:gd name="T15" fmla="*/ 60 h 811"/>
              <a:gd name="T16" fmla="*/ 1072 w 1072"/>
              <a:gd name="T17" fmla="*/ 751 h 8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072" h="811">
                <a:moveTo>
                  <a:pt x="1072" y="751"/>
                </a:moveTo>
                <a:cubicBezTo>
                  <a:pt x="1072" y="785"/>
                  <a:pt x="1045" y="811"/>
                  <a:pt x="1012" y="811"/>
                </a:cubicBezTo>
                <a:cubicBezTo>
                  <a:pt x="60" y="811"/>
                  <a:pt x="60" y="811"/>
                  <a:pt x="60" y="811"/>
                </a:cubicBezTo>
                <a:cubicBezTo>
                  <a:pt x="27" y="811"/>
                  <a:pt x="0" y="785"/>
                  <a:pt x="0" y="751"/>
                </a:cubicBezTo>
                <a:cubicBezTo>
                  <a:pt x="0" y="60"/>
                  <a:pt x="0" y="60"/>
                  <a:pt x="0" y="60"/>
                </a:cubicBezTo>
                <a:cubicBezTo>
                  <a:pt x="0" y="26"/>
                  <a:pt x="27" y="0"/>
                  <a:pt x="60" y="0"/>
                </a:cubicBezTo>
                <a:cubicBezTo>
                  <a:pt x="1012" y="0"/>
                  <a:pt x="1012" y="0"/>
                  <a:pt x="1012" y="0"/>
                </a:cubicBezTo>
                <a:cubicBezTo>
                  <a:pt x="1045" y="0"/>
                  <a:pt x="1072" y="26"/>
                  <a:pt x="1072" y="60"/>
                </a:cubicBezTo>
                <a:lnTo>
                  <a:pt x="1072" y="751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>
            <a:off x="4547127" y="3819469"/>
            <a:ext cx="3186849" cy="2413155"/>
          </a:xfrm>
          <a:custGeom>
            <a:avLst/>
            <a:gdLst>
              <a:gd name="T0" fmla="*/ 1072 w 1072"/>
              <a:gd name="T1" fmla="*/ 751 h 811"/>
              <a:gd name="T2" fmla="*/ 1012 w 1072"/>
              <a:gd name="T3" fmla="*/ 811 h 811"/>
              <a:gd name="T4" fmla="*/ 60 w 1072"/>
              <a:gd name="T5" fmla="*/ 811 h 811"/>
              <a:gd name="T6" fmla="*/ 0 w 1072"/>
              <a:gd name="T7" fmla="*/ 751 h 811"/>
              <a:gd name="T8" fmla="*/ 0 w 1072"/>
              <a:gd name="T9" fmla="*/ 60 h 811"/>
              <a:gd name="T10" fmla="*/ 60 w 1072"/>
              <a:gd name="T11" fmla="*/ 0 h 811"/>
              <a:gd name="T12" fmla="*/ 1012 w 1072"/>
              <a:gd name="T13" fmla="*/ 0 h 811"/>
              <a:gd name="T14" fmla="*/ 1072 w 1072"/>
              <a:gd name="T15" fmla="*/ 60 h 811"/>
              <a:gd name="T16" fmla="*/ 1072 w 1072"/>
              <a:gd name="T17" fmla="*/ 751 h 8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072" h="811">
                <a:moveTo>
                  <a:pt x="1072" y="751"/>
                </a:moveTo>
                <a:cubicBezTo>
                  <a:pt x="1072" y="785"/>
                  <a:pt x="1045" y="811"/>
                  <a:pt x="1012" y="811"/>
                </a:cubicBezTo>
                <a:cubicBezTo>
                  <a:pt x="60" y="811"/>
                  <a:pt x="60" y="811"/>
                  <a:pt x="60" y="811"/>
                </a:cubicBezTo>
                <a:cubicBezTo>
                  <a:pt x="26" y="811"/>
                  <a:pt x="0" y="785"/>
                  <a:pt x="0" y="751"/>
                </a:cubicBezTo>
                <a:cubicBezTo>
                  <a:pt x="0" y="60"/>
                  <a:pt x="0" y="60"/>
                  <a:pt x="0" y="60"/>
                </a:cubicBezTo>
                <a:cubicBezTo>
                  <a:pt x="0" y="26"/>
                  <a:pt x="26" y="0"/>
                  <a:pt x="60" y="0"/>
                </a:cubicBezTo>
                <a:cubicBezTo>
                  <a:pt x="1012" y="0"/>
                  <a:pt x="1012" y="0"/>
                  <a:pt x="1012" y="0"/>
                </a:cubicBezTo>
                <a:cubicBezTo>
                  <a:pt x="1045" y="0"/>
                  <a:pt x="1072" y="26"/>
                  <a:pt x="1072" y="60"/>
                </a:cubicBezTo>
                <a:lnTo>
                  <a:pt x="1072" y="751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7733976" y="3819469"/>
            <a:ext cx="3185365" cy="2413155"/>
          </a:xfrm>
          <a:custGeom>
            <a:avLst/>
            <a:gdLst>
              <a:gd name="T0" fmla="*/ 1072 w 1072"/>
              <a:gd name="T1" fmla="*/ 751 h 811"/>
              <a:gd name="T2" fmla="*/ 1012 w 1072"/>
              <a:gd name="T3" fmla="*/ 811 h 811"/>
              <a:gd name="T4" fmla="*/ 60 w 1072"/>
              <a:gd name="T5" fmla="*/ 811 h 811"/>
              <a:gd name="T6" fmla="*/ 0 w 1072"/>
              <a:gd name="T7" fmla="*/ 751 h 811"/>
              <a:gd name="T8" fmla="*/ 0 w 1072"/>
              <a:gd name="T9" fmla="*/ 60 h 811"/>
              <a:gd name="T10" fmla="*/ 60 w 1072"/>
              <a:gd name="T11" fmla="*/ 0 h 811"/>
              <a:gd name="T12" fmla="*/ 1012 w 1072"/>
              <a:gd name="T13" fmla="*/ 0 h 811"/>
              <a:gd name="T14" fmla="*/ 1072 w 1072"/>
              <a:gd name="T15" fmla="*/ 60 h 811"/>
              <a:gd name="T16" fmla="*/ 1072 w 1072"/>
              <a:gd name="T17" fmla="*/ 751 h 8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072" h="811">
                <a:moveTo>
                  <a:pt x="1072" y="751"/>
                </a:moveTo>
                <a:cubicBezTo>
                  <a:pt x="1072" y="785"/>
                  <a:pt x="1045" y="811"/>
                  <a:pt x="1012" y="811"/>
                </a:cubicBezTo>
                <a:cubicBezTo>
                  <a:pt x="60" y="811"/>
                  <a:pt x="60" y="811"/>
                  <a:pt x="60" y="811"/>
                </a:cubicBezTo>
                <a:cubicBezTo>
                  <a:pt x="26" y="811"/>
                  <a:pt x="0" y="785"/>
                  <a:pt x="0" y="751"/>
                </a:cubicBezTo>
                <a:cubicBezTo>
                  <a:pt x="0" y="60"/>
                  <a:pt x="0" y="60"/>
                  <a:pt x="0" y="60"/>
                </a:cubicBezTo>
                <a:cubicBezTo>
                  <a:pt x="0" y="26"/>
                  <a:pt x="26" y="0"/>
                  <a:pt x="60" y="0"/>
                </a:cubicBezTo>
                <a:cubicBezTo>
                  <a:pt x="1012" y="0"/>
                  <a:pt x="1012" y="0"/>
                  <a:pt x="1012" y="0"/>
                </a:cubicBezTo>
                <a:cubicBezTo>
                  <a:pt x="1045" y="0"/>
                  <a:pt x="1072" y="26"/>
                  <a:pt x="1072" y="60"/>
                </a:cubicBezTo>
                <a:lnTo>
                  <a:pt x="1072" y="751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13"/>
          <p:cNvSpPr>
            <a:spLocks noEditPoints="1"/>
          </p:cNvSpPr>
          <p:nvPr/>
        </p:nvSpPr>
        <p:spPr bwMode="auto">
          <a:xfrm>
            <a:off x="5910373" y="1624611"/>
            <a:ext cx="460356" cy="675684"/>
          </a:xfrm>
          <a:custGeom>
            <a:avLst/>
            <a:gdLst>
              <a:gd name="T0" fmla="*/ 133 w 155"/>
              <a:gd name="T1" fmla="*/ 31 h 227"/>
              <a:gd name="T2" fmla="*/ 132 w 155"/>
              <a:gd name="T3" fmla="*/ 30 h 227"/>
              <a:gd name="T4" fmla="*/ 115 w 155"/>
              <a:gd name="T5" fmla="*/ 1 h 227"/>
              <a:gd name="T6" fmla="*/ 100 w 155"/>
              <a:gd name="T7" fmla="*/ 32 h 227"/>
              <a:gd name="T8" fmla="*/ 91 w 155"/>
              <a:gd name="T9" fmla="*/ 14 h 227"/>
              <a:gd name="T10" fmla="*/ 55 w 155"/>
              <a:gd name="T11" fmla="*/ 14 h 227"/>
              <a:gd name="T12" fmla="*/ 43 w 155"/>
              <a:gd name="T13" fmla="*/ 66 h 227"/>
              <a:gd name="T14" fmla="*/ 43 w 155"/>
              <a:gd name="T15" fmla="*/ 58 h 227"/>
              <a:gd name="T16" fmla="*/ 41 w 155"/>
              <a:gd name="T17" fmla="*/ 46 h 227"/>
              <a:gd name="T18" fmla="*/ 38 w 155"/>
              <a:gd name="T19" fmla="*/ 4 h 227"/>
              <a:gd name="T20" fmla="*/ 27 w 155"/>
              <a:gd name="T21" fmla="*/ 16 h 227"/>
              <a:gd name="T22" fmla="*/ 26 w 155"/>
              <a:gd name="T23" fmla="*/ 48 h 227"/>
              <a:gd name="T24" fmla="*/ 25 w 155"/>
              <a:gd name="T25" fmla="*/ 58 h 227"/>
              <a:gd name="T26" fmla="*/ 25 w 155"/>
              <a:gd name="T27" fmla="*/ 75 h 227"/>
              <a:gd name="T28" fmla="*/ 0 w 155"/>
              <a:gd name="T29" fmla="*/ 108 h 227"/>
              <a:gd name="T30" fmla="*/ 11 w 155"/>
              <a:gd name="T31" fmla="*/ 202 h 227"/>
              <a:gd name="T32" fmla="*/ 143 w 155"/>
              <a:gd name="T33" fmla="*/ 197 h 227"/>
              <a:gd name="T34" fmla="*/ 155 w 155"/>
              <a:gd name="T35" fmla="*/ 108 h 227"/>
              <a:gd name="T36" fmla="*/ 116 w 155"/>
              <a:gd name="T37" fmla="*/ 6 h 227"/>
              <a:gd name="T38" fmla="*/ 122 w 155"/>
              <a:gd name="T39" fmla="*/ 30 h 227"/>
              <a:gd name="T40" fmla="*/ 112 w 155"/>
              <a:gd name="T41" fmla="*/ 29 h 227"/>
              <a:gd name="T42" fmla="*/ 105 w 155"/>
              <a:gd name="T43" fmla="*/ 30 h 227"/>
              <a:gd name="T44" fmla="*/ 106 w 155"/>
              <a:gd name="T45" fmla="*/ 36 h 227"/>
              <a:gd name="T46" fmla="*/ 116 w 155"/>
              <a:gd name="T47" fmla="*/ 36 h 227"/>
              <a:gd name="T48" fmla="*/ 121 w 155"/>
              <a:gd name="T49" fmla="*/ 33 h 227"/>
              <a:gd name="T50" fmla="*/ 129 w 155"/>
              <a:gd name="T51" fmla="*/ 35 h 227"/>
              <a:gd name="T52" fmla="*/ 104 w 155"/>
              <a:gd name="T53" fmla="*/ 34 h 227"/>
              <a:gd name="T54" fmla="*/ 73 w 155"/>
              <a:gd name="T55" fmla="*/ 61 h 227"/>
              <a:gd name="T56" fmla="*/ 59 w 155"/>
              <a:gd name="T57" fmla="*/ 52 h 227"/>
              <a:gd name="T58" fmla="*/ 71 w 155"/>
              <a:gd name="T59" fmla="*/ 48 h 227"/>
              <a:gd name="T60" fmla="*/ 71 w 155"/>
              <a:gd name="T61" fmla="*/ 40 h 227"/>
              <a:gd name="T62" fmla="*/ 59 w 155"/>
              <a:gd name="T63" fmla="*/ 37 h 227"/>
              <a:gd name="T64" fmla="*/ 73 w 155"/>
              <a:gd name="T65" fmla="*/ 27 h 227"/>
              <a:gd name="T66" fmla="*/ 59 w 155"/>
              <a:gd name="T67" fmla="*/ 16 h 227"/>
              <a:gd name="T68" fmla="*/ 59 w 155"/>
              <a:gd name="T69" fmla="*/ 75 h 227"/>
              <a:gd name="T70" fmla="*/ 30 w 155"/>
              <a:gd name="T71" fmla="*/ 19 h 227"/>
              <a:gd name="T72" fmla="*/ 42 w 155"/>
              <a:gd name="T73" fmla="*/ 27 h 227"/>
              <a:gd name="T74" fmla="*/ 37 w 155"/>
              <a:gd name="T75" fmla="*/ 45 h 227"/>
              <a:gd name="T76" fmla="*/ 31 w 155"/>
              <a:gd name="T77" fmla="*/ 46 h 227"/>
              <a:gd name="T78" fmla="*/ 28 w 155"/>
              <a:gd name="T79" fmla="*/ 56 h 227"/>
              <a:gd name="T80" fmla="*/ 29 w 155"/>
              <a:gd name="T81" fmla="*/ 49 h 227"/>
              <a:gd name="T82" fmla="*/ 38 w 155"/>
              <a:gd name="T83" fmla="*/ 49 h 227"/>
              <a:gd name="T84" fmla="*/ 40 w 155"/>
              <a:gd name="T85" fmla="*/ 52 h 227"/>
              <a:gd name="T86" fmla="*/ 40 w 155"/>
              <a:gd name="T87" fmla="*/ 60 h 227"/>
              <a:gd name="T88" fmla="*/ 29 w 155"/>
              <a:gd name="T89" fmla="*/ 75 h 227"/>
              <a:gd name="T90" fmla="*/ 40 w 155"/>
              <a:gd name="T91" fmla="*/ 60 h 227"/>
              <a:gd name="T92" fmla="*/ 37 w 155"/>
              <a:gd name="T93" fmla="*/ 224 h 227"/>
              <a:gd name="T94" fmla="*/ 82 w 155"/>
              <a:gd name="T95" fmla="*/ 181 h 227"/>
              <a:gd name="T96" fmla="*/ 82 w 155"/>
              <a:gd name="T97" fmla="*/ 146 h 227"/>
              <a:gd name="T98" fmla="*/ 139 w 155"/>
              <a:gd name="T99" fmla="*/ 110 h 227"/>
              <a:gd name="T100" fmla="*/ 15 w 155"/>
              <a:gd name="T101" fmla="*/ 150 h 227"/>
              <a:gd name="T102" fmla="*/ 15 w 155"/>
              <a:gd name="T103" fmla="*/ 178 h 227"/>
              <a:gd name="T104" fmla="*/ 3 w 155"/>
              <a:gd name="T105" fmla="*/ 90 h 227"/>
              <a:gd name="T106" fmla="*/ 107 w 155"/>
              <a:gd name="T107" fmla="*/ 86 h 227"/>
              <a:gd name="T108" fmla="*/ 151 w 155"/>
              <a:gd name="T109" fmla="*/ 79 h 2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</a:cxnLst>
            <a:rect l="0" t="0" r="r" b="b"/>
            <a:pathLst>
              <a:path w="155" h="227">
                <a:moveTo>
                  <a:pt x="153" y="75"/>
                </a:moveTo>
                <a:cubicBezTo>
                  <a:pt x="133" y="75"/>
                  <a:pt x="133" y="75"/>
                  <a:pt x="133" y="75"/>
                </a:cubicBezTo>
                <a:cubicBezTo>
                  <a:pt x="133" y="31"/>
                  <a:pt x="133" y="31"/>
                  <a:pt x="133" y="31"/>
                </a:cubicBezTo>
                <a:cubicBezTo>
                  <a:pt x="133" y="31"/>
                  <a:pt x="133" y="31"/>
                  <a:pt x="133" y="31"/>
                </a:cubicBezTo>
                <a:cubicBezTo>
                  <a:pt x="133" y="31"/>
                  <a:pt x="133" y="30"/>
                  <a:pt x="132" y="30"/>
                </a:cubicBezTo>
                <a:cubicBezTo>
                  <a:pt x="132" y="30"/>
                  <a:pt x="132" y="30"/>
                  <a:pt x="132" y="30"/>
                </a:cubicBezTo>
                <a:cubicBezTo>
                  <a:pt x="118" y="1"/>
                  <a:pt x="118" y="1"/>
                  <a:pt x="118" y="1"/>
                </a:cubicBezTo>
                <a:cubicBezTo>
                  <a:pt x="118" y="0"/>
                  <a:pt x="117" y="0"/>
                  <a:pt x="116" y="0"/>
                </a:cubicBezTo>
                <a:cubicBezTo>
                  <a:pt x="116" y="0"/>
                  <a:pt x="115" y="0"/>
                  <a:pt x="115" y="1"/>
                </a:cubicBezTo>
                <a:cubicBezTo>
                  <a:pt x="101" y="29"/>
                  <a:pt x="101" y="29"/>
                  <a:pt x="101" y="29"/>
                </a:cubicBezTo>
                <a:cubicBezTo>
                  <a:pt x="101" y="29"/>
                  <a:pt x="100" y="30"/>
                  <a:pt x="100" y="30"/>
                </a:cubicBezTo>
                <a:cubicBezTo>
                  <a:pt x="100" y="30"/>
                  <a:pt x="100" y="31"/>
                  <a:pt x="100" y="32"/>
                </a:cubicBezTo>
                <a:cubicBezTo>
                  <a:pt x="100" y="75"/>
                  <a:pt x="100" y="75"/>
                  <a:pt x="100" y="75"/>
                </a:cubicBezTo>
                <a:cubicBezTo>
                  <a:pt x="91" y="75"/>
                  <a:pt x="91" y="75"/>
                  <a:pt x="91" y="75"/>
                </a:cubicBezTo>
                <a:cubicBezTo>
                  <a:pt x="91" y="14"/>
                  <a:pt x="91" y="14"/>
                  <a:pt x="91" y="14"/>
                </a:cubicBezTo>
                <a:cubicBezTo>
                  <a:pt x="91" y="13"/>
                  <a:pt x="90" y="13"/>
                  <a:pt x="89" y="13"/>
                </a:cubicBezTo>
                <a:cubicBezTo>
                  <a:pt x="57" y="13"/>
                  <a:pt x="57" y="13"/>
                  <a:pt x="57" y="13"/>
                </a:cubicBezTo>
                <a:cubicBezTo>
                  <a:pt x="56" y="13"/>
                  <a:pt x="55" y="13"/>
                  <a:pt x="55" y="14"/>
                </a:cubicBezTo>
                <a:cubicBezTo>
                  <a:pt x="55" y="75"/>
                  <a:pt x="55" y="75"/>
                  <a:pt x="55" y="75"/>
                </a:cubicBezTo>
                <a:cubicBezTo>
                  <a:pt x="43" y="75"/>
                  <a:pt x="43" y="75"/>
                  <a:pt x="43" y="75"/>
                </a:cubicBezTo>
                <a:cubicBezTo>
                  <a:pt x="43" y="73"/>
                  <a:pt x="43" y="69"/>
                  <a:pt x="43" y="66"/>
                </a:cubicBezTo>
                <a:cubicBezTo>
                  <a:pt x="43" y="58"/>
                  <a:pt x="43" y="58"/>
                  <a:pt x="43" y="58"/>
                </a:cubicBezTo>
                <a:cubicBezTo>
                  <a:pt x="43" y="58"/>
                  <a:pt x="43" y="58"/>
                  <a:pt x="43" y="58"/>
                </a:cubicBezTo>
                <a:cubicBezTo>
                  <a:pt x="43" y="58"/>
                  <a:pt x="43" y="58"/>
                  <a:pt x="43" y="58"/>
                </a:cubicBezTo>
                <a:cubicBezTo>
                  <a:pt x="43" y="52"/>
                  <a:pt x="43" y="52"/>
                  <a:pt x="43" y="52"/>
                </a:cubicBezTo>
                <a:cubicBezTo>
                  <a:pt x="43" y="51"/>
                  <a:pt x="43" y="49"/>
                  <a:pt x="42" y="48"/>
                </a:cubicBezTo>
                <a:cubicBezTo>
                  <a:pt x="42" y="47"/>
                  <a:pt x="42" y="47"/>
                  <a:pt x="41" y="46"/>
                </a:cubicBezTo>
                <a:cubicBezTo>
                  <a:pt x="44" y="42"/>
                  <a:pt x="46" y="35"/>
                  <a:pt x="46" y="27"/>
                </a:cubicBezTo>
                <a:cubicBezTo>
                  <a:pt x="46" y="22"/>
                  <a:pt x="45" y="17"/>
                  <a:pt x="43" y="12"/>
                </a:cubicBezTo>
                <a:cubicBezTo>
                  <a:pt x="42" y="9"/>
                  <a:pt x="40" y="6"/>
                  <a:pt x="38" y="4"/>
                </a:cubicBezTo>
                <a:cubicBezTo>
                  <a:pt x="37" y="3"/>
                  <a:pt x="36" y="3"/>
                  <a:pt x="36" y="3"/>
                </a:cubicBezTo>
                <a:cubicBezTo>
                  <a:pt x="35" y="3"/>
                  <a:pt x="35" y="4"/>
                  <a:pt x="34" y="5"/>
                </a:cubicBezTo>
                <a:cubicBezTo>
                  <a:pt x="34" y="10"/>
                  <a:pt x="30" y="13"/>
                  <a:pt x="27" y="16"/>
                </a:cubicBezTo>
                <a:cubicBezTo>
                  <a:pt x="25" y="19"/>
                  <a:pt x="22" y="22"/>
                  <a:pt x="22" y="27"/>
                </a:cubicBezTo>
                <a:cubicBezTo>
                  <a:pt x="22" y="35"/>
                  <a:pt x="24" y="42"/>
                  <a:pt x="27" y="47"/>
                </a:cubicBezTo>
                <a:cubicBezTo>
                  <a:pt x="26" y="47"/>
                  <a:pt x="26" y="47"/>
                  <a:pt x="26" y="48"/>
                </a:cubicBezTo>
                <a:cubicBezTo>
                  <a:pt x="25" y="49"/>
                  <a:pt x="25" y="51"/>
                  <a:pt x="25" y="52"/>
                </a:cubicBezTo>
                <a:cubicBezTo>
                  <a:pt x="25" y="58"/>
                  <a:pt x="25" y="58"/>
                  <a:pt x="25" y="58"/>
                </a:cubicBezTo>
                <a:cubicBezTo>
                  <a:pt x="25" y="58"/>
                  <a:pt x="25" y="58"/>
                  <a:pt x="25" y="58"/>
                </a:cubicBezTo>
                <a:cubicBezTo>
                  <a:pt x="25" y="58"/>
                  <a:pt x="25" y="58"/>
                  <a:pt x="25" y="58"/>
                </a:cubicBezTo>
                <a:cubicBezTo>
                  <a:pt x="25" y="67"/>
                  <a:pt x="25" y="67"/>
                  <a:pt x="25" y="67"/>
                </a:cubicBezTo>
                <a:cubicBezTo>
                  <a:pt x="25" y="70"/>
                  <a:pt x="25" y="73"/>
                  <a:pt x="25" y="75"/>
                </a:cubicBezTo>
                <a:cubicBezTo>
                  <a:pt x="1" y="75"/>
                  <a:pt x="1" y="75"/>
                  <a:pt x="1" y="75"/>
                </a:cubicBezTo>
                <a:cubicBezTo>
                  <a:pt x="0" y="75"/>
                  <a:pt x="0" y="76"/>
                  <a:pt x="0" y="77"/>
                </a:cubicBezTo>
                <a:cubicBezTo>
                  <a:pt x="0" y="108"/>
                  <a:pt x="0" y="108"/>
                  <a:pt x="0" y="108"/>
                </a:cubicBezTo>
                <a:cubicBezTo>
                  <a:pt x="0" y="109"/>
                  <a:pt x="0" y="110"/>
                  <a:pt x="1" y="110"/>
                </a:cubicBezTo>
                <a:cubicBezTo>
                  <a:pt x="11" y="110"/>
                  <a:pt x="11" y="110"/>
                  <a:pt x="11" y="110"/>
                </a:cubicBezTo>
                <a:cubicBezTo>
                  <a:pt x="11" y="202"/>
                  <a:pt x="11" y="202"/>
                  <a:pt x="11" y="202"/>
                </a:cubicBezTo>
                <a:cubicBezTo>
                  <a:pt x="11" y="216"/>
                  <a:pt x="23" y="227"/>
                  <a:pt x="37" y="227"/>
                </a:cubicBezTo>
                <a:cubicBezTo>
                  <a:pt x="112" y="227"/>
                  <a:pt x="112" y="227"/>
                  <a:pt x="112" y="227"/>
                </a:cubicBezTo>
                <a:cubicBezTo>
                  <a:pt x="129" y="227"/>
                  <a:pt x="143" y="214"/>
                  <a:pt x="143" y="197"/>
                </a:cubicBezTo>
                <a:cubicBezTo>
                  <a:pt x="143" y="110"/>
                  <a:pt x="143" y="110"/>
                  <a:pt x="143" y="110"/>
                </a:cubicBezTo>
                <a:cubicBezTo>
                  <a:pt x="153" y="110"/>
                  <a:pt x="153" y="110"/>
                  <a:pt x="153" y="110"/>
                </a:cubicBezTo>
                <a:cubicBezTo>
                  <a:pt x="154" y="110"/>
                  <a:pt x="155" y="109"/>
                  <a:pt x="155" y="108"/>
                </a:cubicBezTo>
                <a:cubicBezTo>
                  <a:pt x="155" y="77"/>
                  <a:pt x="155" y="77"/>
                  <a:pt x="155" y="77"/>
                </a:cubicBezTo>
                <a:cubicBezTo>
                  <a:pt x="155" y="76"/>
                  <a:pt x="154" y="75"/>
                  <a:pt x="153" y="75"/>
                </a:cubicBezTo>
                <a:close/>
                <a:moveTo>
                  <a:pt x="116" y="6"/>
                </a:moveTo>
                <a:cubicBezTo>
                  <a:pt x="128" y="30"/>
                  <a:pt x="128" y="30"/>
                  <a:pt x="128" y="30"/>
                </a:cubicBezTo>
                <a:cubicBezTo>
                  <a:pt x="125" y="32"/>
                  <a:pt x="125" y="32"/>
                  <a:pt x="125" y="32"/>
                </a:cubicBezTo>
                <a:cubicBezTo>
                  <a:pt x="122" y="30"/>
                  <a:pt x="122" y="30"/>
                  <a:pt x="122" y="30"/>
                </a:cubicBezTo>
                <a:cubicBezTo>
                  <a:pt x="122" y="29"/>
                  <a:pt x="120" y="29"/>
                  <a:pt x="120" y="30"/>
                </a:cubicBezTo>
                <a:cubicBezTo>
                  <a:pt x="117" y="32"/>
                  <a:pt x="117" y="32"/>
                  <a:pt x="117" y="32"/>
                </a:cubicBezTo>
                <a:cubicBezTo>
                  <a:pt x="112" y="29"/>
                  <a:pt x="112" y="29"/>
                  <a:pt x="112" y="29"/>
                </a:cubicBezTo>
                <a:cubicBezTo>
                  <a:pt x="112" y="29"/>
                  <a:pt x="111" y="29"/>
                  <a:pt x="110" y="29"/>
                </a:cubicBezTo>
                <a:cubicBezTo>
                  <a:pt x="107" y="32"/>
                  <a:pt x="107" y="32"/>
                  <a:pt x="107" y="32"/>
                </a:cubicBezTo>
                <a:cubicBezTo>
                  <a:pt x="105" y="30"/>
                  <a:pt x="105" y="30"/>
                  <a:pt x="105" y="30"/>
                </a:cubicBezTo>
                <a:lnTo>
                  <a:pt x="116" y="6"/>
                </a:lnTo>
                <a:close/>
                <a:moveTo>
                  <a:pt x="104" y="34"/>
                </a:moveTo>
                <a:cubicBezTo>
                  <a:pt x="106" y="36"/>
                  <a:pt x="106" y="36"/>
                  <a:pt x="106" y="36"/>
                </a:cubicBezTo>
                <a:cubicBezTo>
                  <a:pt x="107" y="36"/>
                  <a:pt x="108" y="36"/>
                  <a:pt x="109" y="36"/>
                </a:cubicBezTo>
                <a:cubicBezTo>
                  <a:pt x="111" y="33"/>
                  <a:pt x="111" y="33"/>
                  <a:pt x="111" y="33"/>
                </a:cubicBezTo>
                <a:cubicBezTo>
                  <a:pt x="116" y="36"/>
                  <a:pt x="116" y="36"/>
                  <a:pt x="116" y="36"/>
                </a:cubicBezTo>
                <a:cubicBezTo>
                  <a:pt x="116" y="37"/>
                  <a:pt x="116" y="37"/>
                  <a:pt x="117" y="37"/>
                </a:cubicBezTo>
                <a:cubicBezTo>
                  <a:pt x="117" y="37"/>
                  <a:pt x="118" y="37"/>
                  <a:pt x="118" y="36"/>
                </a:cubicBezTo>
                <a:cubicBezTo>
                  <a:pt x="121" y="33"/>
                  <a:pt x="121" y="33"/>
                  <a:pt x="121" y="33"/>
                </a:cubicBezTo>
                <a:cubicBezTo>
                  <a:pt x="124" y="36"/>
                  <a:pt x="124" y="36"/>
                  <a:pt x="124" y="36"/>
                </a:cubicBezTo>
                <a:cubicBezTo>
                  <a:pt x="124" y="37"/>
                  <a:pt x="125" y="37"/>
                  <a:pt x="126" y="36"/>
                </a:cubicBezTo>
                <a:cubicBezTo>
                  <a:pt x="129" y="35"/>
                  <a:pt x="129" y="35"/>
                  <a:pt x="129" y="35"/>
                </a:cubicBezTo>
                <a:cubicBezTo>
                  <a:pt x="129" y="75"/>
                  <a:pt x="129" y="75"/>
                  <a:pt x="129" y="75"/>
                </a:cubicBezTo>
                <a:cubicBezTo>
                  <a:pt x="104" y="75"/>
                  <a:pt x="104" y="75"/>
                  <a:pt x="104" y="75"/>
                </a:cubicBezTo>
                <a:lnTo>
                  <a:pt x="104" y="34"/>
                </a:lnTo>
                <a:close/>
                <a:moveTo>
                  <a:pt x="59" y="63"/>
                </a:moveTo>
                <a:cubicBezTo>
                  <a:pt x="71" y="63"/>
                  <a:pt x="71" y="63"/>
                  <a:pt x="71" y="63"/>
                </a:cubicBezTo>
                <a:cubicBezTo>
                  <a:pt x="72" y="63"/>
                  <a:pt x="73" y="62"/>
                  <a:pt x="73" y="61"/>
                </a:cubicBezTo>
                <a:cubicBezTo>
                  <a:pt x="73" y="60"/>
                  <a:pt x="72" y="59"/>
                  <a:pt x="71" y="59"/>
                </a:cubicBezTo>
                <a:cubicBezTo>
                  <a:pt x="59" y="59"/>
                  <a:pt x="59" y="59"/>
                  <a:pt x="59" y="59"/>
                </a:cubicBezTo>
                <a:cubicBezTo>
                  <a:pt x="59" y="52"/>
                  <a:pt x="59" y="52"/>
                  <a:pt x="59" y="52"/>
                </a:cubicBezTo>
                <a:cubicBezTo>
                  <a:pt x="71" y="52"/>
                  <a:pt x="71" y="52"/>
                  <a:pt x="71" y="52"/>
                </a:cubicBezTo>
                <a:cubicBezTo>
                  <a:pt x="72" y="52"/>
                  <a:pt x="73" y="51"/>
                  <a:pt x="73" y="50"/>
                </a:cubicBezTo>
                <a:cubicBezTo>
                  <a:pt x="73" y="49"/>
                  <a:pt x="72" y="48"/>
                  <a:pt x="71" y="48"/>
                </a:cubicBezTo>
                <a:cubicBezTo>
                  <a:pt x="59" y="48"/>
                  <a:pt x="59" y="48"/>
                  <a:pt x="59" y="48"/>
                </a:cubicBezTo>
                <a:cubicBezTo>
                  <a:pt x="59" y="40"/>
                  <a:pt x="59" y="40"/>
                  <a:pt x="59" y="40"/>
                </a:cubicBezTo>
                <a:cubicBezTo>
                  <a:pt x="71" y="40"/>
                  <a:pt x="71" y="40"/>
                  <a:pt x="71" y="40"/>
                </a:cubicBezTo>
                <a:cubicBezTo>
                  <a:pt x="72" y="40"/>
                  <a:pt x="73" y="40"/>
                  <a:pt x="73" y="39"/>
                </a:cubicBezTo>
                <a:cubicBezTo>
                  <a:pt x="73" y="38"/>
                  <a:pt x="72" y="37"/>
                  <a:pt x="71" y="37"/>
                </a:cubicBezTo>
                <a:cubicBezTo>
                  <a:pt x="59" y="37"/>
                  <a:pt x="59" y="37"/>
                  <a:pt x="59" y="37"/>
                </a:cubicBezTo>
                <a:cubicBezTo>
                  <a:pt x="59" y="29"/>
                  <a:pt x="59" y="29"/>
                  <a:pt x="59" y="29"/>
                </a:cubicBezTo>
                <a:cubicBezTo>
                  <a:pt x="71" y="29"/>
                  <a:pt x="71" y="29"/>
                  <a:pt x="71" y="29"/>
                </a:cubicBezTo>
                <a:cubicBezTo>
                  <a:pt x="72" y="29"/>
                  <a:pt x="73" y="28"/>
                  <a:pt x="73" y="27"/>
                </a:cubicBezTo>
                <a:cubicBezTo>
                  <a:pt x="73" y="26"/>
                  <a:pt x="72" y="25"/>
                  <a:pt x="71" y="25"/>
                </a:cubicBezTo>
                <a:cubicBezTo>
                  <a:pt x="59" y="25"/>
                  <a:pt x="59" y="25"/>
                  <a:pt x="59" y="25"/>
                </a:cubicBezTo>
                <a:cubicBezTo>
                  <a:pt x="59" y="16"/>
                  <a:pt x="59" y="16"/>
                  <a:pt x="59" y="16"/>
                </a:cubicBezTo>
                <a:cubicBezTo>
                  <a:pt x="87" y="16"/>
                  <a:pt x="87" y="16"/>
                  <a:pt x="87" y="16"/>
                </a:cubicBezTo>
                <a:cubicBezTo>
                  <a:pt x="87" y="75"/>
                  <a:pt x="87" y="75"/>
                  <a:pt x="87" y="75"/>
                </a:cubicBezTo>
                <a:cubicBezTo>
                  <a:pt x="59" y="75"/>
                  <a:pt x="59" y="75"/>
                  <a:pt x="59" y="75"/>
                </a:cubicBezTo>
                <a:lnTo>
                  <a:pt x="59" y="63"/>
                </a:lnTo>
                <a:close/>
                <a:moveTo>
                  <a:pt x="26" y="27"/>
                </a:moveTo>
                <a:cubicBezTo>
                  <a:pt x="26" y="24"/>
                  <a:pt x="28" y="22"/>
                  <a:pt x="30" y="19"/>
                </a:cubicBezTo>
                <a:cubicBezTo>
                  <a:pt x="33" y="16"/>
                  <a:pt x="36" y="14"/>
                  <a:pt x="37" y="9"/>
                </a:cubicBezTo>
                <a:cubicBezTo>
                  <a:pt x="38" y="11"/>
                  <a:pt x="39" y="12"/>
                  <a:pt x="40" y="14"/>
                </a:cubicBezTo>
                <a:cubicBezTo>
                  <a:pt x="41" y="18"/>
                  <a:pt x="42" y="22"/>
                  <a:pt x="42" y="27"/>
                </a:cubicBezTo>
                <a:cubicBezTo>
                  <a:pt x="42" y="35"/>
                  <a:pt x="41" y="42"/>
                  <a:pt x="37" y="45"/>
                </a:cubicBezTo>
                <a:cubicBezTo>
                  <a:pt x="37" y="45"/>
                  <a:pt x="37" y="45"/>
                  <a:pt x="37" y="45"/>
                </a:cubicBezTo>
                <a:cubicBezTo>
                  <a:pt x="37" y="45"/>
                  <a:pt x="37" y="45"/>
                  <a:pt x="37" y="45"/>
                </a:cubicBezTo>
                <a:cubicBezTo>
                  <a:pt x="37" y="46"/>
                  <a:pt x="36" y="46"/>
                  <a:pt x="36" y="46"/>
                </a:cubicBezTo>
                <a:cubicBezTo>
                  <a:pt x="35" y="47"/>
                  <a:pt x="33" y="47"/>
                  <a:pt x="32" y="46"/>
                </a:cubicBezTo>
                <a:cubicBezTo>
                  <a:pt x="32" y="46"/>
                  <a:pt x="31" y="46"/>
                  <a:pt x="31" y="46"/>
                </a:cubicBezTo>
                <a:cubicBezTo>
                  <a:pt x="31" y="45"/>
                  <a:pt x="31" y="45"/>
                  <a:pt x="31" y="45"/>
                </a:cubicBezTo>
                <a:cubicBezTo>
                  <a:pt x="27" y="42"/>
                  <a:pt x="26" y="35"/>
                  <a:pt x="26" y="27"/>
                </a:cubicBezTo>
                <a:close/>
                <a:moveTo>
                  <a:pt x="28" y="56"/>
                </a:moveTo>
                <a:cubicBezTo>
                  <a:pt x="28" y="52"/>
                  <a:pt x="28" y="52"/>
                  <a:pt x="28" y="52"/>
                </a:cubicBezTo>
                <a:cubicBezTo>
                  <a:pt x="28" y="51"/>
                  <a:pt x="29" y="50"/>
                  <a:pt x="29" y="50"/>
                </a:cubicBezTo>
                <a:cubicBezTo>
                  <a:pt x="29" y="50"/>
                  <a:pt x="29" y="49"/>
                  <a:pt x="29" y="49"/>
                </a:cubicBezTo>
                <a:cubicBezTo>
                  <a:pt x="29" y="49"/>
                  <a:pt x="30" y="49"/>
                  <a:pt x="30" y="49"/>
                </a:cubicBezTo>
                <a:cubicBezTo>
                  <a:pt x="31" y="50"/>
                  <a:pt x="32" y="51"/>
                  <a:pt x="34" y="51"/>
                </a:cubicBezTo>
                <a:cubicBezTo>
                  <a:pt x="35" y="51"/>
                  <a:pt x="37" y="50"/>
                  <a:pt x="38" y="49"/>
                </a:cubicBezTo>
                <a:cubicBezTo>
                  <a:pt x="38" y="49"/>
                  <a:pt x="39" y="49"/>
                  <a:pt x="39" y="49"/>
                </a:cubicBezTo>
                <a:cubicBezTo>
                  <a:pt x="39" y="49"/>
                  <a:pt x="39" y="50"/>
                  <a:pt x="39" y="50"/>
                </a:cubicBezTo>
                <a:cubicBezTo>
                  <a:pt x="39" y="50"/>
                  <a:pt x="40" y="51"/>
                  <a:pt x="40" y="52"/>
                </a:cubicBezTo>
                <a:cubicBezTo>
                  <a:pt x="40" y="56"/>
                  <a:pt x="40" y="56"/>
                  <a:pt x="40" y="56"/>
                </a:cubicBezTo>
                <a:lnTo>
                  <a:pt x="28" y="56"/>
                </a:lnTo>
                <a:close/>
                <a:moveTo>
                  <a:pt x="40" y="60"/>
                </a:moveTo>
                <a:cubicBezTo>
                  <a:pt x="40" y="66"/>
                  <a:pt x="40" y="66"/>
                  <a:pt x="40" y="66"/>
                </a:cubicBezTo>
                <a:cubicBezTo>
                  <a:pt x="40" y="69"/>
                  <a:pt x="39" y="73"/>
                  <a:pt x="39" y="75"/>
                </a:cubicBezTo>
                <a:cubicBezTo>
                  <a:pt x="29" y="75"/>
                  <a:pt x="29" y="75"/>
                  <a:pt x="29" y="75"/>
                </a:cubicBezTo>
                <a:cubicBezTo>
                  <a:pt x="29" y="73"/>
                  <a:pt x="29" y="70"/>
                  <a:pt x="29" y="67"/>
                </a:cubicBezTo>
                <a:cubicBezTo>
                  <a:pt x="28" y="60"/>
                  <a:pt x="28" y="60"/>
                  <a:pt x="28" y="60"/>
                </a:cubicBezTo>
                <a:lnTo>
                  <a:pt x="40" y="60"/>
                </a:lnTo>
                <a:close/>
                <a:moveTo>
                  <a:pt x="139" y="197"/>
                </a:moveTo>
                <a:cubicBezTo>
                  <a:pt x="139" y="212"/>
                  <a:pt x="127" y="224"/>
                  <a:pt x="112" y="224"/>
                </a:cubicBezTo>
                <a:cubicBezTo>
                  <a:pt x="37" y="224"/>
                  <a:pt x="37" y="224"/>
                  <a:pt x="37" y="224"/>
                </a:cubicBezTo>
                <a:cubicBezTo>
                  <a:pt x="25" y="224"/>
                  <a:pt x="15" y="214"/>
                  <a:pt x="15" y="202"/>
                </a:cubicBezTo>
                <a:cubicBezTo>
                  <a:pt x="15" y="181"/>
                  <a:pt x="15" y="181"/>
                  <a:pt x="15" y="181"/>
                </a:cubicBezTo>
                <a:cubicBezTo>
                  <a:pt x="82" y="181"/>
                  <a:pt x="82" y="181"/>
                  <a:pt x="82" y="181"/>
                </a:cubicBezTo>
                <a:cubicBezTo>
                  <a:pt x="83" y="181"/>
                  <a:pt x="84" y="180"/>
                  <a:pt x="84" y="179"/>
                </a:cubicBezTo>
                <a:cubicBezTo>
                  <a:pt x="84" y="148"/>
                  <a:pt x="84" y="148"/>
                  <a:pt x="84" y="148"/>
                </a:cubicBezTo>
                <a:cubicBezTo>
                  <a:pt x="84" y="147"/>
                  <a:pt x="83" y="146"/>
                  <a:pt x="82" y="146"/>
                </a:cubicBezTo>
                <a:cubicBezTo>
                  <a:pt x="15" y="146"/>
                  <a:pt x="15" y="146"/>
                  <a:pt x="15" y="146"/>
                </a:cubicBezTo>
                <a:cubicBezTo>
                  <a:pt x="15" y="110"/>
                  <a:pt x="15" y="110"/>
                  <a:pt x="15" y="110"/>
                </a:cubicBezTo>
                <a:cubicBezTo>
                  <a:pt x="139" y="110"/>
                  <a:pt x="139" y="110"/>
                  <a:pt x="139" y="110"/>
                </a:cubicBezTo>
                <a:lnTo>
                  <a:pt x="139" y="197"/>
                </a:lnTo>
                <a:close/>
                <a:moveTo>
                  <a:pt x="15" y="178"/>
                </a:moveTo>
                <a:cubicBezTo>
                  <a:pt x="15" y="150"/>
                  <a:pt x="15" y="150"/>
                  <a:pt x="15" y="150"/>
                </a:cubicBezTo>
                <a:cubicBezTo>
                  <a:pt x="80" y="150"/>
                  <a:pt x="80" y="150"/>
                  <a:pt x="80" y="150"/>
                </a:cubicBezTo>
                <a:cubicBezTo>
                  <a:pt x="80" y="178"/>
                  <a:pt x="80" y="178"/>
                  <a:pt x="80" y="178"/>
                </a:cubicBezTo>
                <a:lnTo>
                  <a:pt x="15" y="178"/>
                </a:lnTo>
                <a:close/>
                <a:moveTo>
                  <a:pt x="151" y="106"/>
                </a:moveTo>
                <a:cubicBezTo>
                  <a:pt x="3" y="106"/>
                  <a:pt x="3" y="106"/>
                  <a:pt x="3" y="106"/>
                </a:cubicBezTo>
                <a:cubicBezTo>
                  <a:pt x="3" y="90"/>
                  <a:pt x="3" y="90"/>
                  <a:pt x="3" y="90"/>
                </a:cubicBezTo>
                <a:cubicBezTo>
                  <a:pt x="107" y="90"/>
                  <a:pt x="107" y="90"/>
                  <a:pt x="107" y="90"/>
                </a:cubicBezTo>
                <a:cubicBezTo>
                  <a:pt x="108" y="90"/>
                  <a:pt x="109" y="89"/>
                  <a:pt x="109" y="88"/>
                </a:cubicBezTo>
                <a:cubicBezTo>
                  <a:pt x="109" y="87"/>
                  <a:pt x="108" y="86"/>
                  <a:pt x="107" y="86"/>
                </a:cubicBezTo>
                <a:cubicBezTo>
                  <a:pt x="3" y="86"/>
                  <a:pt x="3" y="86"/>
                  <a:pt x="3" y="86"/>
                </a:cubicBezTo>
                <a:cubicBezTo>
                  <a:pt x="3" y="79"/>
                  <a:pt x="3" y="79"/>
                  <a:pt x="3" y="79"/>
                </a:cubicBezTo>
                <a:cubicBezTo>
                  <a:pt x="151" y="79"/>
                  <a:pt x="151" y="79"/>
                  <a:pt x="151" y="79"/>
                </a:cubicBezTo>
                <a:lnTo>
                  <a:pt x="151" y="10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14"/>
          <p:cNvSpPr>
            <a:spLocks noEditPoints="1"/>
          </p:cNvSpPr>
          <p:nvPr/>
        </p:nvSpPr>
        <p:spPr bwMode="auto">
          <a:xfrm>
            <a:off x="9005152" y="4077862"/>
            <a:ext cx="643013" cy="654894"/>
          </a:xfrm>
          <a:custGeom>
            <a:avLst/>
            <a:gdLst>
              <a:gd name="T0" fmla="*/ 105 w 216"/>
              <a:gd name="T1" fmla="*/ 3 h 220"/>
              <a:gd name="T2" fmla="*/ 124 w 216"/>
              <a:gd name="T3" fmla="*/ 17 h 220"/>
              <a:gd name="T4" fmla="*/ 121 w 216"/>
              <a:gd name="T5" fmla="*/ 18 h 220"/>
              <a:gd name="T6" fmla="*/ 142 w 216"/>
              <a:gd name="T7" fmla="*/ 9 h 220"/>
              <a:gd name="T8" fmla="*/ 148 w 216"/>
              <a:gd name="T9" fmla="*/ 31 h 220"/>
              <a:gd name="T10" fmla="*/ 145 w 216"/>
              <a:gd name="T11" fmla="*/ 31 h 220"/>
              <a:gd name="T12" fmla="*/ 96 w 216"/>
              <a:gd name="T13" fmla="*/ 16 h 220"/>
              <a:gd name="T14" fmla="*/ 68 w 216"/>
              <a:gd name="T15" fmla="*/ 34 h 220"/>
              <a:gd name="T16" fmla="*/ 60 w 216"/>
              <a:gd name="T17" fmla="*/ 22 h 220"/>
              <a:gd name="T18" fmla="*/ 196 w 216"/>
              <a:gd name="T19" fmla="*/ 98 h 220"/>
              <a:gd name="T20" fmla="*/ 143 w 216"/>
              <a:gd name="T21" fmla="*/ 77 h 220"/>
              <a:gd name="T22" fmla="*/ 92 w 216"/>
              <a:gd name="T23" fmla="*/ 24 h 220"/>
              <a:gd name="T24" fmla="*/ 72 w 216"/>
              <a:gd name="T25" fmla="*/ 67 h 220"/>
              <a:gd name="T26" fmla="*/ 22 w 216"/>
              <a:gd name="T27" fmla="*/ 96 h 220"/>
              <a:gd name="T28" fmla="*/ 0 w 216"/>
              <a:gd name="T29" fmla="*/ 143 h 220"/>
              <a:gd name="T30" fmla="*/ 22 w 216"/>
              <a:gd name="T31" fmla="*/ 187 h 220"/>
              <a:gd name="T32" fmla="*/ 109 w 216"/>
              <a:gd name="T33" fmla="*/ 220 h 220"/>
              <a:gd name="T34" fmla="*/ 196 w 216"/>
              <a:gd name="T35" fmla="*/ 151 h 220"/>
              <a:gd name="T36" fmla="*/ 125 w 216"/>
              <a:gd name="T37" fmla="*/ 122 h 220"/>
              <a:gd name="T38" fmla="*/ 132 w 216"/>
              <a:gd name="T39" fmla="*/ 117 h 220"/>
              <a:gd name="T40" fmla="*/ 138 w 216"/>
              <a:gd name="T41" fmla="*/ 107 h 220"/>
              <a:gd name="T42" fmla="*/ 138 w 216"/>
              <a:gd name="T43" fmla="*/ 100 h 220"/>
              <a:gd name="T44" fmla="*/ 137 w 216"/>
              <a:gd name="T45" fmla="*/ 86 h 220"/>
              <a:gd name="T46" fmla="*/ 141 w 216"/>
              <a:gd name="T47" fmla="*/ 81 h 220"/>
              <a:gd name="T48" fmla="*/ 123 w 216"/>
              <a:gd name="T49" fmla="*/ 113 h 220"/>
              <a:gd name="T50" fmla="*/ 91 w 216"/>
              <a:gd name="T51" fmla="*/ 110 h 220"/>
              <a:gd name="T52" fmla="*/ 128 w 216"/>
              <a:gd name="T53" fmla="*/ 105 h 220"/>
              <a:gd name="T54" fmla="*/ 109 w 216"/>
              <a:gd name="T55" fmla="*/ 24 h 220"/>
              <a:gd name="T56" fmla="*/ 138 w 216"/>
              <a:gd name="T57" fmla="*/ 77 h 220"/>
              <a:gd name="T58" fmla="*/ 129 w 216"/>
              <a:gd name="T59" fmla="*/ 86 h 220"/>
              <a:gd name="T60" fmla="*/ 126 w 216"/>
              <a:gd name="T61" fmla="*/ 68 h 220"/>
              <a:gd name="T62" fmla="*/ 118 w 216"/>
              <a:gd name="T63" fmla="*/ 65 h 220"/>
              <a:gd name="T64" fmla="*/ 95 w 216"/>
              <a:gd name="T65" fmla="*/ 65 h 220"/>
              <a:gd name="T66" fmla="*/ 91 w 216"/>
              <a:gd name="T67" fmla="*/ 98 h 220"/>
              <a:gd name="T68" fmla="*/ 84 w 216"/>
              <a:gd name="T69" fmla="*/ 80 h 220"/>
              <a:gd name="T70" fmla="*/ 109 w 216"/>
              <a:gd name="T71" fmla="*/ 98 h 220"/>
              <a:gd name="T72" fmla="*/ 114 w 216"/>
              <a:gd name="T73" fmla="*/ 69 h 220"/>
              <a:gd name="T74" fmla="*/ 78 w 216"/>
              <a:gd name="T75" fmla="*/ 81 h 220"/>
              <a:gd name="T76" fmla="*/ 86 w 216"/>
              <a:gd name="T77" fmla="*/ 89 h 220"/>
              <a:gd name="T78" fmla="*/ 86 w 216"/>
              <a:gd name="T79" fmla="*/ 103 h 220"/>
              <a:gd name="T80" fmla="*/ 86 w 216"/>
              <a:gd name="T81" fmla="*/ 110 h 220"/>
              <a:gd name="T82" fmla="*/ 93 w 216"/>
              <a:gd name="T83" fmla="*/ 118 h 220"/>
              <a:gd name="T84" fmla="*/ 24 w 216"/>
              <a:gd name="T85" fmla="*/ 102 h 220"/>
              <a:gd name="T86" fmla="*/ 96 w 216"/>
              <a:gd name="T87" fmla="*/ 148 h 220"/>
              <a:gd name="T88" fmla="*/ 106 w 216"/>
              <a:gd name="T89" fmla="*/ 147 h 220"/>
              <a:gd name="T90" fmla="*/ 25 w 216"/>
              <a:gd name="T91" fmla="*/ 183 h 220"/>
              <a:gd name="T92" fmla="*/ 83 w 216"/>
              <a:gd name="T93" fmla="*/ 177 h 220"/>
              <a:gd name="T94" fmla="*/ 85 w 216"/>
              <a:gd name="T95" fmla="*/ 176 h 220"/>
              <a:gd name="T96" fmla="*/ 108 w 216"/>
              <a:gd name="T97" fmla="*/ 129 h 220"/>
              <a:gd name="T98" fmla="*/ 120 w 216"/>
              <a:gd name="T99" fmla="*/ 124 h 220"/>
              <a:gd name="T100" fmla="*/ 111 w 216"/>
              <a:gd name="T101" fmla="*/ 147 h 220"/>
              <a:gd name="T102" fmla="*/ 111 w 216"/>
              <a:gd name="T103" fmla="*/ 152 h 220"/>
              <a:gd name="T104" fmla="*/ 131 w 216"/>
              <a:gd name="T105" fmla="*/ 176 h 220"/>
              <a:gd name="T106" fmla="*/ 133 w 216"/>
              <a:gd name="T107" fmla="*/ 177 h 220"/>
              <a:gd name="T108" fmla="*/ 193 w 216"/>
              <a:gd name="T109" fmla="*/ 147 h 220"/>
              <a:gd name="T110" fmla="*/ 112 w 216"/>
              <a:gd name="T111" fmla="*/ 133 h 220"/>
              <a:gd name="T112" fmla="*/ 210 w 216"/>
              <a:gd name="T113" fmla="*/ 140 h 220"/>
              <a:gd name="T114" fmla="*/ 83 w 216"/>
              <a:gd name="T115" fmla="*/ 22 h 22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216" h="220">
                <a:moveTo>
                  <a:pt x="107" y="17"/>
                </a:moveTo>
                <a:cubicBezTo>
                  <a:pt x="109" y="17"/>
                  <a:pt x="110" y="16"/>
                  <a:pt x="110" y="15"/>
                </a:cubicBezTo>
                <a:cubicBezTo>
                  <a:pt x="110" y="3"/>
                  <a:pt x="110" y="3"/>
                  <a:pt x="110" y="3"/>
                </a:cubicBezTo>
                <a:cubicBezTo>
                  <a:pt x="110" y="2"/>
                  <a:pt x="109" y="0"/>
                  <a:pt x="107" y="0"/>
                </a:cubicBezTo>
                <a:cubicBezTo>
                  <a:pt x="106" y="0"/>
                  <a:pt x="105" y="2"/>
                  <a:pt x="105" y="3"/>
                </a:cubicBezTo>
                <a:cubicBezTo>
                  <a:pt x="105" y="15"/>
                  <a:pt x="105" y="15"/>
                  <a:pt x="105" y="15"/>
                </a:cubicBezTo>
                <a:cubicBezTo>
                  <a:pt x="105" y="16"/>
                  <a:pt x="106" y="17"/>
                  <a:pt x="107" y="17"/>
                </a:cubicBezTo>
                <a:close/>
                <a:moveTo>
                  <a:pt x="121" y="18"/>
                </a:moveTo>
                <a:cubicBezTo>
                  <a:pt x="121" y="18"/>
                  <a:pt x="121" y="18"/>
                  <a:pt x="122" y="18"/>
                </a:cubicBezTo>
                <a:cubicBezTo>
                  <a:pt x="123" y="18"/>
                  <a:pt x="124" y="18"/>
                  <a:pt x="124" y="17"/>
                </a:cubicBezTo>
                <a:cubicBezTo>
                  <a:pt x="127" y="5"/>
                  <a:pt x="127" y="5"/>
                  <a:pt x="127" y="5"/>
                </a:cubicBezTo>
                <a:cubicBezTo>
                  <a:pt x="127" y="4"/>
                  <a:pt x="127" y="3"/>
                  <a:pt x="125" y="2"/>
                </a:cubicBezTo>
                <a:cubicBezTo>
                  <a:pt x="124" y="2"/>
                  <a:pt x="123" y="3"/>
                  <a:pt x="122" y="4"/>
                </a:cubicBezTo>
                <a:cubicBezTo>
                  <a:pt x="119" y="15"/>
                  <a:pt x="119" y="15"/>
                  <a:pt x="119" y="15"/>
                </a:cubicBezTo>
                <a:cubicBezTo>
                  <a:pt x="119" y="17"/>
                  <a:pt x="120" y="18"/>
                  <a:pt x="121" y="18"/>
                </a:cubicBezTo>
                <a:close/>
                <a:moveTo>
                  <a:pt x="134" y="23"/>
                </a:moveTo>
                <a:cubicBezTo>
                  <a:pt x="134" y="23"/>
                  <a:pt x="134" y="23"/>
                  <a:pt x="135" y="23"/>
                </a:cubicBezTo>
                <a:cubicBezTo>
                  <a:pt x="136" y="23"/>
                  <a:pt x="137" y="23"/>
                  <a:pt x="137" y="22"/>
                </a:cubicBezTo>
                <a:cubicBezTo>
                  <a:pt x="143" y="12"/>
                  <a:pt x="143" y="12"/>
                  <a:pt x="143" y="12"/>
                </a:cubicBezTo>
                <a:cubicBezTo>
                  <a:pt x="144" y="11"/>
                  <a:pt x="143" y="9"/>
                  <a:pt x="142" y="9"/>
                </a:cubicBezTo>
                <a:cubicBezTo>
                  <a:pt x="141" y="8"/>
                  <a:pt x="139" y="8"/>
                  <a:pt x="139" y="10"/>
                </a:cubicBezTo>
                <a:cubicBezTo>
                  <a:pt x="133" y="20"/>
                  <a:pt x="133" y="20"/>
                  <a:pt x="133" y="20"/>
                </a:cubicBezTo>
                <a:cubicBezTo>
                  <a:pt x="132" y="21"/>
                  <a:pt x="132" y="22"/>
                  <a:pt x="134" y="23"/>
                </a:cubicBezTo>
                <a:close/>
                <a:moveTo>
                  <a:pt x="146" y="32"/>
                </a:moveTo>
                <a:cubicBezTo>
                  <a:pt x="147" y="32"/>
                  <a:pt x="148" y="31"/>
                  <a:pt x="148" y="31"/>
                </a:cubicBezTo>
                <a:cubicBezTo>
                  <a:pt x="156" y="23"/>
                  <a:pt x="156" y="23"/>
                  <a:pt x="156" y="23"/>
                </a:cubicBezTo>
                <a:cubicBezTo>
                  <a:pt x="157" y="22"/>
                  <a:pt x="157" y="20"/>
                  <a:pt x="156" y="19"/>
                </a:cubicBezTo>
                <a:cubicBezTo>
                  <a:pt x="155" y="18"/>
                  <a:pt x="154" y="18"/>
                  <a:pt x="153" y="19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4" y="28"/>
                  <a:pt x="144" y="30"/>
                  <a:pt x="145" y="31"/>
                </a:cubicBezTo>
                <a:cubicBezTo>
                  <a:pt x="145" y="31"/>
                  <a:pt x="146" y="32"/>
                  <a:pt x="146" y="32"/>
                </a:cubicBezTo>
                <a:close/>
                <a:moveTo>
                  <a:pt x="91" y="18"/>
                </a:moveTo>
                <a:cubicBezTo>
                  <a:pt x="91" y="19"/>
                  <a:pt x="92" y="19"/>
                  <a:pt x="94" y="19"/>
                </a:cubicBezTo>
                <a:cubicBezTo>
                  <a:pt x="94" y="19"/>
                  <a:pt x="94" y="19"/>
                  <a:pt x="94" y="19"/>
                </a:cubicBezTo>
                <a:cubicBezTo>
                  <a:pt x="95" y="19"/>
                  <a:pt x="96" y="18"/>
                  <a:pt x="96" y="16"/>
                </a:cubicBezTo>
                <a:cubicBezTo>
                  <a:pt x="93" y="5"/>
                  <a:pt x="93" y="5"/>
                  <a:pt x="93" y="5"/>
                </a:cubicBezTo>
                <a:cubicBezTo>
                  <a:pt x="93" y="4"/>
                  <a:pt x="91" y="3"/>
                  <a:pt x="90" y="3"/>
                </a:cubicBezTo>
                <a:cubicBezTo>
                  <a:pt x="88" y="4"/>
                  <a:pt x="88" y="5"/>
                  <a:pt x="88" y="6"/>
                </a:cubicBezTo>
                <a:lnTo>
                  <a:pt x="91" y="18"/>
                </a:lnTo>
                <a:close/>
                <a:moveTo>
                  <a:pt x="68" y="34"/>
                </a:moveTo>
                <a:cubicBezTo>
                  <a:pt x="68" y="34"/>
                  <a:pt x="69" y="34"/>
                  <a:pt x="70" y="34"/>
                </a:cubicBezTo>
                <a:cubicBezTo>
                  <a:pt x="70" y="34"/>
                  <a:pt x="71" y="34"/>
                  <a:pt x="71" y="34"/>
                </a:cubicBezTo>
                <a:cubicBezTo>
                  <a:pt x="72" y="33"/>
                  <a:pt x="72" y="31"/>
                  <a:pt x="71" y="30"/>
                </a:cubicBezTo>
                <a:cubicBezTo>
                  <a:pt x="63" y="22"/>
                  <a:pt x="63" y="22"/>
                  <a:pt x="63" y="22"/>
                </a:cubicBezTo>
                <a:cubicBezTo>
                  <a:pt x="62" y="21"/>
                  <a:pt x="61" y="21"/>
                  <a:pt x="60" y="22"/>
                </a:cubicBezTo>
                <a:cubicBezTo>
                  <a:pt x="59" y="23"/>
                  <a:pt x="59" y="24"/>
                  <a:pt x="60" y="25"/>
                </a:cubicBezTo>
                <a:lnTo>
                  <a:pt x="68" y="34"/>
                </a:lnTo>
                <a:close/>
                <a:moveTo>
                  <a:pt x="216" y="141"/>
                </a:moveTo>
                <a:cubicBezTo>
                  <a:pt x="196" y="98"/>
                  <a:pt x="196" y="98"/>
                  <a:pt x="196" y="98"/>
                </a:cubicBezTo>
                <a:cubicBezTo>
                  <a:pt x="196" y="98"/>
                  <a:pt x="196" y="98"/>
                  <a:pt x="196" y="98"/>
                </a:cubicBezTo>
                <a:cubicBezTo>
                  <a:pt x="196" y="97"/>
                  <a:pt x="196" y="97"/>
                  <a:pt x="195" y="96"/>
                </a:cubicBezTo>
                <a:cubicBezTo>
                  <a:pt x="195" y="96"/>
                  <a:pt x="195" y="96"/>
                  <a:pt x="195" y="96"/>
                </a:cubicBezTo>
                <a:cubicBezTo>
                  <a:pt x="195" y="96"/>
                  <a:pt x="195" y="96"/>
                  <a:pt x="195" y="96"/>
                </a:cubicBezTo>
                <a:cubicBezTo>
                  <a:pt x="195" y="96"/>
                  <a:pt x="195" y="96"/>
                  <a:pt x="194" y="96"/>
                </a:cubicBezTo>
                <a:cubicBezTo>
                  <a:pt x="143" y="77"/>
                  <a:pt x="143" y="77"/>
                  <a:pt x="143" y="77"/>
                </a:cubicBezTo>
                <a:cubicBezTo>
                  <a:pt x="144" y="76"/>
                  <a:pt x="144" y="75"/>
                  <a:pt x="145" y="74"/>
                </a:cubicBezTo>
                <a:cubicBezTo>
                  <a:pt x="147" y="69"/>
                  <a:pt x="148" y="64"/>
                  <a:pt x="148" y="58"/>
                </a:cubicBezTo>
                <a:cubicBezTo>
                  <a:pt x="148" y="40"/>
                  <a:pt x="135" y="24"/>
                  <a:pt x="118" y="20"/>
                </a:cubicBezTo>
                <a:cubicBezTo>
                  <a:pt x="115" y="20"/>
                  <a:pt x="112" y="19"/>
                  <a:pt x="109" y="19"/>
                </a:cubicBezTo>
                <a:cubicBezTo>
                  <a:pt x="103" y="19"/>
                  <a:pt x="97" y="21"/>
                  <a:pt x="92" y="24"/>
                </a:cubicBezTo>
                <a:cubicBezTo>
                  <a:pt x="91" y="24"/>
                  <a:pt x="91" y="24"/>
                  <a:pt x="91" y="24"/>
                </a:cubicBezTo>
                <a:cubicBezTo>
                  <a:pt x="91" y="24"/>
                  <a:pt x="91" y="24"/>
                  <a:pt x="90" y="24"/>
                </a:cubicBezTo>
                <a:cubicBezTo>
                  <a:pt x="85" y="27"/>
                  <a:pt x="81" y="32"/>
                  <a:pt x="77" y="36"/>
                </a:cubicBezTo>
                <a:cubicBezTo>
                  <a:pt x="73" y="43"/>
                  <a:pt x="71" y="50"/>
                  <a:pt x="71" y="58"/>
                </a:cubicBezTo>
                <a:cubicBezTo>
                  <a:pt x="71" y="61"/>
                  <a:pt x="71" y="64"/>
                  <a:pt x="72" y="67"/>
                </a:cubicBezTo>
                <a:cubicBezTo>
                  <a:pt x="72" y="67"/>
                  <a:pt x="72" y="68"/>
                  <a:pt x="72" y="68"/>
                </a:cubicBezTo>
                <a:cubicBezTo>
                  <a:pt x="72" y="68"/>
                  <a:pt x="72" y="68"/>
                  <a:pt x="72" y="69"/>
                </a:cubicBezTo>
                <a:cubicBezTo>
                  <a:pt x="73" y="71"/>
                  <a:pt x="74" y="74"/>
                  <a:pt x="75" y="76"/>
                </a:cubicBezTo>
                <a:cubicBezTo>
                  <a:pt x="41" y="89"/>
                  <a:pt x="41" y="89"/>
                  <a:pt x="41" y="89"/>
                </a:cubicBezTo>
                <a:cubicBezTo>
                  <a:pt x="22" y="96"/>
                  <a:pt x="22" y="96"/>
                  <a:pt x="22" y="96"/>
                </a:cubicBezTo>
                <a:cubicBezTo>
                  <a:pt x="22" y="96"/>
                  <a:pt x="22" y="96"/>
                  <a:pt x="22" y="96"/>
                </a:cubicBezTo>
                <a:cubicBezTo>
                  <a:pt x="20" y="96"/>
                  <a:pt x="20" y="98"/>
                  <a:pt x="20" y="99"/>
                </a:cubicBezTo>
                <a:cubicBezTo>
                  <a:pt x="20" y="99"/>
                  <a:pt x="20" y="99"/>
                  <a:pt x="20" y="99"/>
                </a:cubicBezTo>
                <a:cubicBezTo>
                  <a:pt x="0" y="141"/>
                  <a:pt x="0" y="141"/>
                  <a:pt x="0" y="141"/>
                </a:cubicBezTo>
                <a:cubicBezTo>
                  <a:pt x="0" y="141"/>
                  <a:pt x="0" y="142"/>
                  <a:pt x="0" y="143"/>
                </a:cubicBezTo>
                <a:cubicBezTo>
                  <a:pt x="0" y="143"/>
                  <a:pt x="1" y="144"/>
                  <a:pt x="1" y="144"/>
                </a:cubicBezTo>
                <a:cubicBezTo>
                  <a:pt x="20" y="152"/>
                  <a:pt x="20" y="152"/>
                  <a:pt x="20" y="152"/>
                </a:cubicBezTo>
                <a:cubicBezTo>
                  <a:pt x="20" y="184"/>
                  <a:pt x="20" y="184"/>
                  <a:pt x="20" y="184"/>
                </a:cubicBezTo>
                <a:cubicBezTo>
                  <a:pt x="20" y="185"/>
                  <a:pt x="20" y="185"/>
                  <a:pt x="21" y="185"/>
                </a:cubicBezTo>
                <a:cubicBezTo>
                  <a:pt x="21" y="186"/>
                  <a:pt x="21" y="186"/>
                  <a:pt x="22" y="187"/>
                </a:cubicBezTo>
                <a:cubicBezTo>
                  <a:pt x="60" y="201"/>
                  <a:pt x="60" y="201"/>
                  <a:pt x="60" y="201"/>
                </a:cubicBezTo>
                <a:cubicBezTo>
                  <a:pt x="108" y="220"/>
                  <a:pt x="108" y="220"/>
                  <a:pt x="108" y="220"/>
                </a:cubicBezTo>
                <a:cubicBezTo>
                  <a:pt x="109" y="220"/>
                  <a:pt x="109" y="220"/>
                  <a:pt x="109" y="220"/>
                </a:cubicBezTo>
                <a:cubicBezTo>
                  <a:pt x="109" y="220"/>
                  <a:pt x="109" y="220"/>
                  <a:pt x="109" y="220"/>
                </a:cubicBezTo>
                <a:cubicBezTo>
                  <a:pt x="109" y="220"/>
                  <a:pt x="109" y="220"/>
                  <a:pt x="109" y="220"/>
                </a:cubicBezTo>
                <a:cubicBezTo>
                  <a:pt x="109" y="220"/>
                  <a:pt x="110" y="220"/>
                  <a:pt x="110" y="220"/>
                </a:cubicBezTo>
                <a:cubicBezTo>
                  <a:pt x="110" y="220"/>
                  <a:pt x="110" y="220"/>
                  <a:pt x="110" y="220"/>
                </a:cubicBezTo>
                <a:cubicBezTo>
                  <a:pt x="195" y="187"/>
                  <a:pt x="195" y="187"/>
                  <a:pt x="195" y="187"/>
                </a:cubicBezTo>
                <a:cubicBezTo>
                  <a:pt x="196" y="186"/>
                  <a:pt x="196" y="185"/>
                  <a:pt x="196" y="184"/>
                </a:cubicBezTo>
                <a:cubicBezTo>
                  <a:pt x="196" y="151"/>
                  <a:pt x="196" y="151"/>
                  <a:pt x="196" y="151"/>
                </a:cubicBezTo>
                <a:cubicBezTo>
                  <a:pt x="214" y="144"/>
                  <a:pt x="214" y="144"/>
                  <a:pt x="214" y="144"/>
                </a:cubicBezTo>
                <a:cubicBezTo>
                  <a:pt x="215" y="144"/>
                  <a:pt x="215" y="143"/>
                  <a:pt x="216" y="143"/>
                </a:cubicBezTo>
                <a:cubicBezTo>
                  <a:pt x="216" y="142"/>
                  <a:pt x="216" y="141"/>
                  <a:pt x="216" y="141"/>
                </a:cubicBezTo>
                <a:close/>
                <a:moveTo>
                  <a:pt x="188" y="99"/>
                </a:moveTo>
                <a:cubicBezTo>
                  <a:pt x="125" y="122"/>
                  <a:pt x="125" y="122"/>
                  <a:pt x="125" y="122"/>
                </a:cubicBezTo>
                <a:cubicBezTo>
                  <a:pt x="125" y="118"/>
                  <a:pt x="125" y="118"/>
                  <a:pt x="125" y="118"/>
                </a:cubicBezTo>
                <a:cubicBezTo>
                  <a:pt x="130" y="118"/>
                  <a:pt x="130" y="118"/>
                  <a:pt x="130" y="118"/>
                </a:cubicBezTo>
                <a:cubicBezTo>
                  <a:pt x="130" y="118"/>
                  <a:pt x="131" y="118"/>
                  <a:pt x="131" y="118"/>
                </a:cubicBezTo>
                <a:cubicBezTo>
                  <a:pt x="131" y="118"/>
                  <a:pt x="132" y="118"/>
                  <a:pt x="132" y="118"/>
                </a:cubicBezTo>
                <a:cubicBezTo>
                  <a:pt x="132" y="117"/>
                  <a:pt x="132" y="117"/>
                  <a:pt x="132" y="117"/>
                </a:cubicBezTo>
                <a:cubicBezTo>
                  <a:pt x="132" y="117"/>
                  <a:pt x="132" y="117"/>
                  <a:pt x="132" y="117"/>
                </a:cubicBezTo>
                <a:cubicBezTo>
                  <a:pt x="133" y="117"/>
                  <a:pt x="133" y="116"/>
                  <a:pt x="133" y="116"/>
                </a:cubicBezTo>
                <a:cubicBezTo>
                  <a:pt x="133" y="110"/>
                  <a:pt x="133" y="110"/>
                  <a:pt x="133" y="110"/>
                </a:cubicBezTo>
                <a:cubicBezTo>
                  <a:pt x="135" y="110"/>
                  <a:pt x="135" y="110"/>
                  <a:pt x="135" y="110"/>
                </a:cubicBezTo>
                <a:cubicBezTo>
                  <a:pt x="137" y="110"/>
                  <a:pt x="138" y="109"/>
                  <a:pt x="138" y="107"/>
                </a:cubicBezTo>
                <a:cubicBezTo>
                  <a:pt x="138" y="106"/>
                  <a:pt x="137" y="105"/>
                  <a:pt x="135" y="105"/>
                </a:cubicBezTo>
                <a:cubicBezTo>
                  <a:pt x="133" y="105"/>
                  <a:pt x="133" y="105"/>
                  <a:pt x="133" y="105"/>
                </a:cubicBezTo>
                <a:cubicBezTo>
                  <a:pt x="133" y="103"/>
                  <a:pt x="133" y="103"/>
                  <a:pt x="133" y="103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37" y="103"/>
                  <a:pt x="138" y="102"/>
                  <a:pt x="138" y="100"/>
                </a:cubicBezTo>
                <a:cubicBezTo>
                  <a:pt x="138" y="99"/>
                  <a:pt x="137" y="98"/>
                  <a:pt x="135" y="98"/>
                </a:cubicBezTo>
                <a:cubicBezTo>
                  <a:pt x="133" y="98"/>
                  <a:pt x="133" y="98"/>
                  <a:pt x="133" y="98"/>
                </a:cubicBezTo>
                <a:cubicBezTo>
                  <a:pt x="133" y="89"/>
                  <a:pt x="133" y="89"/>
                  <a:pt x="133" y="89"/>
                </a:cubicBezTo>
                <a:cubicBezTo>
                  <a:pt x="133" y="89"/>
                  <a:pt x="133" y="89"/>
                  <a:pt x="133" y="89"/>
                </a:cubicBezTo>
                <a:cubicBezTo>
                  <a:pt x="134" y="88"/>
                  <a:pt x="135" y="87"/>
                  <a:pt x="137" y="86"/>
                </a:cubicBezTo>
                <a:cubicBezTo>
                  <a:pt x="137" y="86"/>
                  <a:pt x="137" y="86"/>
                  <a:pt x="137" y="86"/>
                </a:cubicBezTo>
                <a:cubicBezTo>
                  <a:pt x="137" y="86"/>
                  <a:pt x="137" y="86"/>
                  <a:pt x="137" y="86"/>
                </a:cubicBezTo>
                <a:cubicBezTo>
                  <a:pt x="137" y="85"/>
                  <a:pt x="137" y="85"/>
                  <a:pt x="137" y="85"/>
                </a:cubicBezTo>
                <a:cubicBezTo>
                  <a:pt x="138" y="84"/>
                  <a:pt x="139" y="83"/>
                  <a:pt x="140" y="82"/>
                </a:cubicBezTo>
                <a:cubicBezTo>
                  <a:pt x="141" y="81"/>
                  <a:pt x="141" y="81"/>
                  <a:pt x="141" y="81"/>
                </a:cubicBezTo>
                <a:lnTo>
                  <a:pt x="188" y="99"/>
                </a:lnTo>
                <a:close/>
                <a:moveTo>
                  <a:pt x="128" y="110"/>
                </a:moveTo>
                <a:cubicBezTo>
                  <a:pt x="128" y="113"/>
                  <a:pt x="128" y="113"/>
                  <a:pt x="128" y="113"/>
                </a:cubicBezTo>
                <a:cubicBezTo>
                  <a:pt x="123" y="113"/>
                  <a:pt x="123" y="113"/>
                  <a:pt x="123" y="113"/>
                </a:cubicBezTo>
                <a:cubicBezTo>
                  <a:pt x="123" y="113"/>
                  <a:pt x="123" y="113"/>
                  <a:pt x="123" y="113"/>
                </a:cubicBezTo>
                <a:cubicBezTo>
                  <a:pt x="96" y="113"/>
                  <a:pt x="96" y="113"/>
                  <a:pt x="96" y="113"/>
                </a:cubicBezTo>
                <a:cubicBezTo>
                  <a:pt x="96" y="113"/>
                  <a:pt x="96" y="113"/>
                  <a:pt x="96" y="113"/>
                </a:cubicBezTo>
                <a:cubicBezTo>
                  <a:pt x="91" y="113"/>
                  <a:pt x="91" y="113"/>
                  <a:pt x="91" y="113"/>
                </a:cubicBezTo>
                <a:cubicBezTo>
                  <a:pt x="91" y="111"/>
                  <a:pt x="91" y="111"/>
                  <a:pt x="91" y="111"/>
                </a:cubicBezTo>
                <a:cubicBezTo>
                  <a:pt x="91" y="110"/>
                  <a:pt x="91" y="110"/>
                  <a:pt x="91" y="110"/>
                </a:cubicBezTo>
                <a:lnTo>
                  <a:pt x="128" y="110"/>
                </a:lnTo>
                <a:close/>
                <a:moveTo>
                  <a:pt x="91" y="105"/>
                </a:moveTo>
                <a:cubicBezTo>
                  <a:pt x="91" y="103"/>
                  <a:pt x="91" y="103"/>
                  <a:pt x="91" y="103"/>
                </a:cubicBezTo>
                <a:cubicBezTo>
                  <a:pt x="128" y="103"/>
                  <a:pt x="128" y="103"/>
                  <a:pt x="128" y="103"/>
                </a:cubicBezTo>
                <a:cubicBezTo>
                  <a:pt x="128" y="105"/>
                  <a:pt x="128" y="105"/>
                  <a:pt x="128" y="105"/>
                </a:cubicBezTo>
                <a:lnTo>
                  <a:pt x="91" y="105"/>
                </a:lnTo>
                <a:close/>
                <a:moveTo>
                  <a:pt x="87" y="33"/>
                </a:moveTo>
                <a:cubicBezTo>
                  <a:pt x="87" y="32"/>
                  <a:pt x="88" y="32"/>
                  <a:pt x="88" y="32"/>
                </a:cubicBezTo>
                <a:cubicBezTo>
                  <a:pt x="88" y="32"/>
                  <a:pt x="88" y="32"/>
                  <a:pt x="88" y="32"/>
                </a:cubicBezTo>
                <a:cubicBezTo>
                  <a:pt x="94" y="27"/>
                  <a:pt x="101" y="24"/>
                  <a:pt x="109" y="24"/>
                </a:cubicBezTo>
                <a:cubicBezTo>
                  <a:pt x="113" y="24"/>
                  <a:pt x="116" y="25"/>
                  <a:pt x="118" y="26"/>
                </a:cubicBezTo>
                <a:cubicBezTo>
                  <a:pt x="133" y="30"/>
                  <a:pt x="143" y="43"/>
                  <a:pt x="143" y="58"/>
                </a:cubicBezTo>
                <a:cubicBezTo>
                  <a:pt x="143" y="62"/>
                  <a:pt x="143" y="65"/>
                  <a:pt x="142" y="69"/>
                </a:cubicBezTo>
                <a:cubicBezTo>
                  <a:pt x="141" y="72"/>
                  <a:pt x="139" y="74"/>
                  <a:pt x="138" y="77"/>
                </a:cubicBezTo>
                <a:cubicBezTo>
                  <a:pt x="138" y="77"/>
                  <a:pt x="138" y="77"/>
                  <a:pt x="138" y="77"/>
                </a:cubicBezTo>
                <a:cubicBezTo>
                  <a:pt x="138" y="77"/>
                  <a:pt x="138" y="77"/>
                  <a:pt x="138" y="77"/>
                </a:cubicBezTo>
                <a:cubicBezTo>
                  <a:pt x="137" y="77"/>
                  <a:pt x="137" y="78"/>
                  <a:pt x="137" y="78"/>
                </a:cubicBezTo>
                <a:cubicBezTo>
                  <a:pt x="136" y="80"/>
                  <a:pt x="134" y="81"/>
                  <a:pt x="133" y="82"/>
                </a:cubicBezTo>
                <a:cubicBezTo>
                  <a:pt x="133" y="82"/>
                  <a:pt x="133" y="83"/>
                  <a:pt x="133" y="83"/>
                </a:cubicBezTo>
                <a:cubicBezTo>
                  <a:pt x="132" y="84"/>
                  <a:pt x="130" y="85"/>
                  <a:pt x="129" y="86"/>
                </a:cubicBezTo>
                <a:cubicBezTo>
                  <a:pt x="129" y="86"/>
                  <a:pt x="129" y="86"/>
                  <a:pt x="129" y="86"/>
                </a:cubicBezTo>
                <a:cubicBezTo>
                  <a:pt x="128" y="87"/>
                  <a:pt x="128" y="87"/>
                  <a:pt x="128" y="88"/>
                </a:cubicBezTo>
                <a:cubicBezTo>
                  <a:pt x="128" y="98"/>
                  <a:pt x="128" y="98"/>
                  <a:pt x="128" y="98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26" y="68"/>
                  <a:pt x="126" y="68"/>
                  <a:pt x="126" y="68"/>
                </a:cubicBezTo>
                <a:cubicBezTo>
                  <a:pt x="127" y="67"/>
                  <a:pt x="126" y="66"/>
                  <a:pt x="126" y="66"/>
                </a:cubicBezTo>
                <a:cubicBezTo>
                  <a:pt x="126" y="65"/>
                  <a:pt x="125" y="65"/>
                  <a:pt x="125" y="65"/>
                </a:cubicBezTo>
                <a:cubicBezTo>
                  <a:pt x="124" y="65"/>
                  <a:pt x="124" y="65"/>
                  <a:pt x="124" y="65"/>
                </a:cubicBezTo>
                <a:cubicBezTo>
                  <a:pt x="124" y="65"/>
                  <a:pt x="124" y="65"/>
                  <a:pt x="124" y="65"/>
                </a:cubicBezTo>
                <a:cubicBezTo>
                  <a:pt x="118" y="65"/>
                  <a:pt x="118" y="65"/>
                  <a:pt x="118" y="65"/>
                </a:cubicBezTo>
                <a:cubicBezTo>
                  <a:pt x="111" y="55"/>
                  <a:pt x="111" y="55"/>
                  <a:pt x="111" y="55"/>
                </a:cubicBezTo>
                <a:cubicBezTo>
                  <a:pt x="111" y="54"/>
                  <a:pt x="110" y="54"/>
                  <a:pt x="109" y="54"/>
                </a:cubicBezTo>
                <a:cubicBezTo>
                  <a:pt x="108" y="54"/>
                  <a:pt x="107" y="54"/>
                  <a:pt x="107" y="55"/>
                </a:cubicBezTo>
                <a:cubicBezTo>
                  <a:pt x="101" y="65"/>
                  <a:pt x="101" y="65"/>
                  <a:pt x="101" y="65"/>
                </a:cubicBezTo>
                <a:cubicBezTo>
                  <a:pt x="95" y="65"/>
                  <a:pt x="95" y="65"/>
                  <a:pt x="95" y="65"/>
                </a:cubicBezTo>
                <a:cubicBezTo>
                  <a:pt x="94" y="64"/>
                  <a:pt x="93" y="65"/>
                  <a:pt x="93" y="66"/>
                </a:cubicBezTo>
                <a:cubicBezTo>
                  <a:pt x="92" y="66"/>
                  <a:pt x="92" y="67"/>
                  <a:pt x="93" y="68"/>
                </a:cubicBezTo>
                <a:cubicBezTo>
                  <a:pt x="104" y="98"/>
                  <a:pt x="104" y="98"/>
                  <a:pt x="104" y="98"/>
                </a:cubicBezTo>
                <a:cubicBezTo>
                  <a:pt x="98" y="98"/>
                  <a:pt x="98" y="98"/>
                  <a:pt x="98" y="98"/>
                </a:cubicBezTo>
                <a:cubicBezTo>
                  <a:pt x="91" y="98"/>
                  <a:pt x="91" y="98"/>
                  <a:pt x="91" y="98"/>
                </a:cubicBezTo>
                <a:cubicBezTo>
                  <a:pt x="91" y="88"/>
                  <a:pt x="91" y="88"/>
                  <a:pt x="91" y="88"/>
                </a:cubicBezTo>
                <a:cubicBezTo>
                  <a:pt x="91" y="87"/>
                  <a:pt x="91" y="87"/>
                  <a:pt x="90" y="86"/>
                </a:cubicBezTo>
                <a:cubicBezTo>
                  <a:pt x="89" y="86"/>
                  <a:pt x="89" y="85"/>
                  <a:pt x="88" y="84"/>
                </a:cubicBezTo>
                <a:cubicBezTo>
                  <a:pt x="87" y="83"/>
                  <a:pt x="85" y="82"/>
                  <a:pt x="84" y="81"/>
                </a:cubicBezTo>
                <a:cubicBezTo>
                  <a:pt x="84" y="81"/>
                  <a:pt x="84" y="80"/>
                  <a:pt x="84" y="80"/>
                </a:cubicBezTo>
                <a:cubicBezTo>
                  <a:pt x="83" y="79"/>
                  <a:pt x="82" y="78"/>
                  <a:pt x="81" y="76"/>
                </a:cubicBezTo>
                <a:cubicBezTo>
                  <a:pt x="81" y="76"/>
                  <a:pt x="81" y="76"/>
                  <a:pt x="81" y="76"/>
                </a:cubicBezTo>
                <a:cubicBezTo>
                  <a:pt x="77" y="71"/>
                  <a:pt x="76" y="65"/>
                  <a:pt x="76" y="58"/>
                </a:cubicBezTo>
                <a:cubicBezTo>
                  <a:pt x="76" y="48"/>
                  <a:pt x="80" y="39"/>
                  <a:pt x="87" y="33"/>
                </a:cubicBezTo>
                <a:close/>
                <a:moveTo>
                  <a:pt x="109" y="98"/>
                </a:moveTo>
                <a:cubicBezTo>
                  <a:pt x="99" y="70"/>
                  <a:pt x="99" y="70"/>
                  <a:pt x="99" y="70"/>
                </a:cubicBezTo>
                <a:cubicBezTo>
                  <a:pt x="102" y="71"/>
                  <a:pt x="102" y="71"/>
                  <a:pt x="102" y="71"/>
                </a:cubicBezTo>
                <a:cubicBezTo>
                  <a:pt x="103" y="71"/>
                  <a:pt x="104" y="70"/>
                  <a:pt x="104" y="69"/>
                </a:cubicBezTo>
                <a:cubicBezTo>
                  <a:pt x="109" y="61"/>
                  <a:pt x="109" y="61"/>
                  <a:pt x="109" y="61"/>
                </a:cubicBezTo>
                <a:cubicBezTo>
                  <a:pt x="114" y="69"/>
                  <a:pt x="114" y="69"/>
                  <a:pt x="114" y="69"/>
                </a:cubicBezTo>
                <a:cubicBezTo>
                  <a:pt x="115" y="70"/>
                  <a:pt x="116" y="71"/>
                  <a:pt x="117" y="70"/>
                </a:cubicBezTo>
                <a:cubicBezTo>
                  <a:pt x="120" y="70"/>
                  <a:pt x="120" y="70"/>
                  <a:pt x="120" y="70"/>
                </a:cubicBezTo>
                <a:lnTo>
                  <a:pt x="109" y="98"/>
                </a:lnTo>
                <a:close/>
                <a:moveTo>
                  <a:pt x="78" y="80"/>
                </a:moveTo>
                <a:cubicBezTo>
                  <a:pt x="78" y="81"/>
                  <a:pt x="78" y="81"/>
                  <a:pt x="78" y="81"/>
                </a:cubicBezTo>
                <a:cubicBezTo>
                  <a:pt x="79" y="82"/>
                  <a:pt x="80" y="84"/>
                  <a:pt x="81" y="85"/>
                </a:cubicBezTo>
                <a:cubicBezTo>
                  <a:pt x="81" y="85"/>
                  <a:pt x="81" y="85"/>
                  <a:pt x="81" y="85"/>
                </a:cubicBezTo>
                <a:cubicBezTo>
                  <a:pt x="82" y="85"/>
                  <a:pt x="82" y="85"/>
                  <a:pt x="82" y="85"/>
                </a:cubicBezTo>
                <a:cubicBezTo>
                  <a:pt x="82" y="86"/>
                  <a:pt x="82" y="86"/>
                  <a:pt x="82" y="86"/>
                </a:cubicBezTo>
                <a:cubicBezTo>
                  <a:pt x="83" y="87"/>
                  <a:pt x="85" y="88"/>
                  <a:pt x="86" y="89"/>
                </a:cubicBezTo>
                <a:cubicBezTo>
                  <a:pt x="86" y="98"/>
                  <a:pt x="86" y="98"/>
                  <a:pt x="86" y="98"/>
                </a:cubicBezTo>
                <a:cubicBezTo>
                  <a:pt x="83" y="98"/>
                  <a:pt x="83" y="98"/>
                  <a:pt x="83" y="98"/>
                </a:cubicBezTo>
                <a:cubicBezTo>
                  <a:pt x="82" y="98"/>
                  <a:pt x="81" y="99"/>
                  <a:pt x="81" y="100"/>
                </a:cubicBezTo>
                <a:cubicBezTo>
                  <a:pt x="81" y="102"/>
                  <a:pt x="82" y="103"/>
                  <a:pt x="83" y="103"/>
                </a:cubicBezTo>
                <a:cubicBezTo>
                  <a:pt x="86" y="103"/>
                  <a:pt x="86" y="103"/>
                  <a:pt x="86" y="103"/>
                </a:cubicBezTo>
                <a:cubicBezTo>
                  <a:pt x="86" y="105"/>
                  <a:pt x="86" y="105"/>
                  <a:pt x="86" y="105"/>
                </a:cubicBezTo>
                <a:cubicBezTo>
                  <a:pt x="83" y="105"/>
                  <a:pt x="83" y="105"/>
                  <a:pt x="83" y="105"/>
                </a:cubicBezTo>
                <a:cubicBezTo>
                  <a:pt x="82" y="105"/>
                  <a:pt x="81" y="106"/>
                  <a:pt x="81" y="107"/>
                </a:cubicBezTo>
                <a:cubicBezTo>
                  <a:pt x="81" y="109"/>
                  <a:pt x="82" y="110"/>
                  <a:pt x="83" y="110"/>
                </a:cubicBezTo>
                <a:cubicBezTo>
                  <a:pt x="86" y="110"/>
                  <a:pt x="86" y="110"/>
                  <a:pt x="86" y="110"/>
                </a:cubicBezTo>
                <a:cubicBezTo>
                  <a:pt x="86" y="116"/>
                  <a:pt x="86" y="116"/>
                  <a:pt x="86" y="116"/>
                </a:cubicBezTo>
                <a:cubicBezTo>
                  <a:pt x="86" y="117"/>
                  <a:pt x="86" y="117"/>
                  <a:pt x="87" y="118"/>
                </a:cubicBezTo>
                <a:cubicBezTo>
                  <a:pt x="87" y="118"/>
                  <a:pt x="87" y="118"/>
                  <a:pt x="88" y="118"/>
                </a:cubicBezTo>
                <a:cubicBezTo>
                  <a:pt x="88" y="118"/>
                  <a:pt x="88" y="118"/>
                  <a:pt x="89" y="118"/>
                </a:cubicBezTo>
                <a:cubicBezTo>
                  <a:pt x="93" y="118"/>
                  <a:pt x="93" y="118"/>
                  <a:pt x="93" y="118"/>
                </a:cubicBezTo>
                <a:cubicBezTo>
                  <a:pt x="93" y="123"/>
                  <a:pt x="93" y="123"/>
                  <a:pt x="93" y="123"/>
                </a:cubicBezTo>
                <a:cubicBezTo>
                  <a:pt x="29" y="99"/>
                  <a:pt x="29" y="99"/>
                  <a:pt x="29" y="99"/>
                </a:cubicBezTo>
                <a:lnTo>
                  <a:pt x="78" y="80"/>
                </a:lnTo>
                <a:close/>
                <a:moveTo>
                  <a:pt x="6" y="140"/>
                </a:moveTo>
                <a:cubicBezTo>
                  <a:pt x="24" y="102"/>
                  <a:pt x="24" y="102"/>
                  <a:pt x="24" y="102"/>
                </a:cubicBezTo>
                <a:cubicBezTo>
                  <a:pt x="69" y="119"/>
                  <a:pt x="69" y="119"/>
                  <a:pt x="69" y="119"/>
                </a:cubicBezTo>
                <a:cubicBezTo>
                  <a:pt x="95" y="129"/>
                  <a:pt x="95" y="129"/>
                  <a:pt x="95" y="129"/>
                </a:cubicBezTo>
                <a:cubicBezTo>
                  <a:pt x="103" y="132"/>
                  <a:pt x="103" y="132"/>
                  <a:pt x="103" y="132"/>
                </a:cubicBezTo>
                <a:cubicBezTo>
                  <a:pt x="105" y="133"/>
                  <a:pt x="105" y="133"/>
                  <a:pt x="105" y="133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82" y="171"/>
                  <a:pt x="82" y="171"/>
                  <a:pt x="82" y="171"/>
                </a:cubicBezTo>
                <a:cubicBezTo>
                  <a:pt x="24" y="148"/>
                  <a:pt x="24" y="148"/>
                  <a:pt x="24" y="148"/>
                </a:cubicBezTo>
                <a:lnTo>
                  <a:pt x="6" y="140"/>
                </a:lnTo>
                <a:close/>
                <a:moveTo>
                  <a:pt x="106" y="141"/>
                </a:moveTo>
                <a:cubicBezTo>
                  <a:pt x="106" y="147"/>
                  <a:pt x="106" y="147"/>
                  <a:pt x="106" y="147"/>
                </a:cubicBezTo>
                <a:cubicBezTo>
                  <a:pt x="103" y="147"/>
                  <a:pt x="103" y="147"/>
                  <a:pt x="103" y="147"/>
                </a:cubicBezTo>
                <a:cubicBezTo>
                  <a:pt x="102" y="147"/>
                  <a:pt x="102" y="147"/>
                  <a:pt x="102" y="147"/>
                </a:cubicBezTo>
                <a:lnTo>
                  <a:pt x="106" y="141"/>
                </a:lnTo>
                <a:close/>
                <a:moveTo>
                  <a:pt x="62" y="197"/>
                </a:moveTo>
                <a:cubicBezTo>
                  <a:pt x="25" y="183"/>
                  <a:pt x="25" y="183"/>
                  <a:pt x="25" y="183"/>
                </a:cubicBezTo>
                <a:cubicBezTo>
                  <a:pt x="25" y="154"/>
                  <a:pt x="25" y="154"/>
                  <a:pt x="25" y="154"/>
                </a:cubicBezTo>
                <a:cubicBezTo>
                  <a:pt x="82" y="177"/>
                  <a:pt x="82" y="177"/>
                  <a:pt x="82" y="177"/>
                </a:cubicBezTo>
                <a:cubicBezTo>
                  <a:pt x="82" y="177"/>
                  <a:pt x="82" y="177"/>
                  <a:pt x="82" y="177"/>
                </a:cubicBezTo>
                <a:cubicBezTo>
                  <a:pt x="82" y="177"/>
                  <a:pt x="82" y="177"/>
                  <a:pt x="83" y="177"/>
                </a:cubicBezTo>
                <a:cubicBezTo>
                  <a:pt x="83" y="177"/>
                  <a:pt x="83" y="177"/>
                  <a:pt x="83" y="177"/>
                </a:cubicBezTo>
                <a:cubicBezTo>
                  <a:pt x="83" y="177"/>
                  <a:pt x="83" y="177"/>
                  <a:pt x="83" y="177"/>
                </a:cubicBezTo>
                <a:cubicBezTo>
                  <a:pt x="83" y="177"/>
                  <a:pt x="83" y="177"/>
                  <a:pt x="84" y="176"/>
                </a:cubicBezTo>
                <a:cubicBezTo>
                  <a:pt x="84" y="176"/>
                  <a:pt x="84" y="176"/>
                  <a:pt x="84" y="176"/>
                </a:cubicBezTo>
                <a:cubicBezTo>
                  <a:pt x="84" y="176"/>
                  <a:pt x="85" y="176"/>
                  <a:pt x="85" y="176"/>
                </a:cubicBezTo>
                <a:cubicBezTo>
                  <a:pt x="85" y="176"/>
                  <a:pt x="85" y="176"/>
                  <a:pt x="85" y="176"/>
                </a:cubicBezTo>
                <a:cubicBezTo>
                  <a:pt x="99" y="152"/>
                  <a:pt x="99" y="152"/>
                  <a:pt x="99" y="152"/>
                </a:cubicBezTo>
                <a:cubicBezTo>
                  <a:pt x="106" y="152"/>
                  <a:pt x="106" y="152"/>
                  <a:pt x="106" y="152"/>
                </a:cubicBezTo>
                <a:cubicBezTo>
                  <a:pt x="107" y="214"/>
                  <a:pt x="107" y="214"/>
                  <a:pt x="107" y="214"/>
                </a:cubicBezTo>
                <a:lnTo>
                  <a:pt x="62" y="197"/>
                </a:lnTo>
                <a:close/>
                <a:moveTo>
                  <a:pt x="108" y="129"/>
                </a:moveTo>
                <a:cubicBezTo>
                  <a:pt x="106" y="128"/>
                  <a:pt x="106" y="128"/>
                  <a:pt x="106" y="128"/>
                </a:cubicBezTo>
                <a:cubicBezTo>
                  <a:pt x="98" y="125"/>
                  <a:pt x="98" y="125"/>
                  <a:pt x="98" y="125"/>
                </a:cubicBezTo>
                <a:cubicBezTo>
                  <a:pt x="98" y="118"/>
                  <a:pt x="98" y="118"/>
                  <a:pt x="98" y="118"/>
                </a:cubicBezTo>
                <a:cubicBezTo>
                  <a:pt x="120" y="118"/>
                  <a:pt x="120" y="118"/>
                  <a:pt x="120" y="118"/>
                </a:cubicBezTo>
                <a:cubicBezTo>
                  <a:pt x="120" y="124"/>
                  <a:pt x="120" y="124"/>
                  <a:pt x="120" y="124"/>
                </a:cubicBezTo>
                <a:cubicBezTo>
                  <a:pt x="115" y="126"/>
                  <a:pt x="115" y="126"/>
                  <a:pt x="115" y="126"/>
                </a:cubicBezTo>
                <a:lnTo>
                  <a:pt x="108" y="129"/>
                </a:lnTo>
                <a:close/>
                <a:moveTo>
                  <a:pt x="111" y="141"/>
                </a:moveTo>
                <a:cubicBezTo>
                  <a:pt x="114" y="147"/>
                  <a:pt x="114" y="147"/>
                  <a:pt x="114" y="147"/>
                </a:cubicBezTo>
                <a:cubicBezTo>
                  <a:pt x="111" y="147"/>
                  <a:pt x="111" y="147"/>
                  <a:pt x="111" y="147"/>
                </a:cubicBezTo>
                <a:lnTo>
                  <a:pt x="111" y="141"/>
                </a:lnTo>
                <a:close/>
                <a:moveTo>
                  <a:pt x="191" y="183"/>
                </a:moveTo>
                <a:cubicBezTo>
                  <a:pt x="112" y="214"/>
                  <a:pt x="112" y="214"/>
                  <a:pt x="112" y="214"/>
                </a:cubicBezTo>
                <a:cubicBezTo>
                  <a:pt x="112" y="200"/>
                  <a:pt x="112" y="200"/>
                  <a:pt x="112" y="200"/>
                </a:cubicBezTo>
                <a:cubicBezTo>
                  <a:pt x="111" y="152"/>
                  <a:pt x="111" y="152"/>
                  <a:pt x="111" y="152"/>
                </a:cubicBezTo>
                <a:cubicBezTo>
                  <a:pt x="117" y="151"/>
                  <a:pt x="117" y="151"/>
                  <a:pt x="117" y="151"/>
                </a:cubicBezTo>
                <a:cubicBezTo>
                  <a:pt x="124" y="164"/>
                  <a:pt x="124" y="164"/>
                  <a:pt x="124" y="164"/>
                </a:cubicBezTo>
                <a:cubicBezTo>
                  <a:pt x="130" y="175"/>
                  <a:pt x="130" y="175"/>
                  <a:pt x="130" y="175"/>
                </a:cubicBezTo>
                <a:cubicBezTo>
                  <a:pt x="130" y="175"/>
                  <a:pt x="130" y="175"/>
                  <a:pt x="130" y="175"/>
                </a:cubicBezTo>
                <a:cubicBezTo>
                  <a:pt x="131" y="176"/>
                  <a:pt x="131" y="176"/>
                  <a:pt x="131" y="176"/>
                </a:cubicBezTo>
                <a:cubicBezTo>
                  <a:pt x="131" y="176"/>
                  <a:pt x="131" y="176"/>
                  <a:pt x="131" y="176"/>
                </a:cubicBezTo>
                <a:cubicBezTo>
                  <a:pt x="132" y="177"/>
                  <a:pt x="132" y="177"/>
                  <a:pt x="133" y="177"/>
                </a:cubicBezTo>
                <a:cubicBezTo>
                  <a:pt x="133" y="177"/>
                  <a:pt x="133" y="177"/>
                  <a:pt x="133" y="177"/>
                </a:cubicBezTo>
                <a:cubicBezTo>
                  <a:pt x="133" y="177"/>
                  <a:pt x="133" y="177"/>
                  <a:pt x="133" y="177"/>
                </a:cubicBezTo>
                <a:cubicBezTo>
                  <a:pt x="133" y="177"/>
                  <a:pt x="133" y="177"/>
                  <a:pt x="133" y="177"/>
                </a:cubicBezTo>
                <a:cubicBezTo>
                  <a:pt x="133" y="177"/>
                  <a:pt x="133" y="177"/>
                  <a:pt x="134" y="177"/>
                </a:cubicBezTo>
                <a:cubicBezTo>
                  <a:pt x="191" y="153"/>
                  <a:pt x="191" y="153"/>
                  <a:pt x="191" y="153"/>
                </a:cubicBezTo>
                <a:lnTo>
                  <a:pt x="191" y="183"/>
                </a:lnTo>
                <a:close/>
                <a:moveTo>
                  <a:pt x="193" y="147"/>
                </a:moveTo>
                <a:cubicBezTo>
                  <a:pt x="193" y="147"/>
                  <a:pt x="193" y="147"/>
                  <a:pt x="193" y="147"/>
                </a:cubicBezTo>
                <a:cubicBezTo>
                  <a:pt x="134" y="171"/>
                  <a:pt x="134" y="171"/>
                  <a:pt x="134" y="171"/>
                </a:cubicBezTo>
                <a:cubicBezTo>
                  <a:pt x="120" y="148"/>
                  <a:pt x="120" y="148"/>
                  <a:pt x="120" y="148"/>
                </a:cubicBezTo>
                <a:cubicBezTo>
                  <a:pt x="120" y="148"/>
                  <a:pt x="120" y="148"/>
                  <a:pt x="120" y="148"/>
                </a:cubicBezTo>
                <a:cubicBezTo>
                  <a:pt x="116" y="139"/>
                  <a:pt x="116" y="139"/>
                  <a:pt x="116" y="139"/>
                </a:cubicBezTo>
                <a:cubicBezTo>
                  <a:pt x="112" y="133"/>
                  <a:pt x="112" y="133"/>
                  <a:pt x="112" y="133"/>
                </a:cubicBezTo>
                <a:cubicBezTo>
                  <a:pt x="124" y="128"/>
                  <a:pt x="124" y="128"/>
                  <a:pt x="124" y="128"/>
                </a:cubicBezTo>
                <a:cubicBezTo>
                  <a:pt x="124" y="128"/>
                  <a:pt x="124" y="128"/>
                  <a:pt x="124" y="128"/>
                </a:cubicBezTo>
                <a:cubicBezTo>
                  <a:pt x="124" y="128"/>
                  <a:pt x="124" y="128"/>
                  <a:pt x="124" y="128"/>
                </a:cubicBezTo>
                <a:cubicBezTo>
                  <a:pt x="192" y="102"/>
                  <a:pt x="192" y="102"/>
                  <a:pt x="192" y="102"/>
                </a:cubicBezTo>
                <a:cubicBezTo>
                  <a:pt x="210" y="140"/>
                  <a:pt x="210" y="140"/>
                  <a:pt x="210" y="140"/>
                </a:cubicBezTo>
                <a:lnTo>
                  <a:pt x="193" y="147"/>
                </a:lnTo>
                <a:close/>
                <a:moveTo>
                  <a:pt x="78" y="24"/>
                </a:moveTo>
                <a:cubicBezTo>
                  <a:pt x="79" y="25"/>
                  <a:pt x="80" y="25"/>
                  <a:pt x="81" y="25"/>
                </a:cubicBezTo>
                <a:cubicBezTo>
                  <a:pt x="81" y="25"/>
                  <a:pt x="81" y="25"/>
                  <a:pt x="82" y="25"/>
                </a:cubicBezTo>
                <a:cubicBezTo>
                  <a:pt x="83" y="24"/>
                  <a:pt x="83" y="23"/>
                  <a:pt x="83" y="22"/>
                </a:cubicBezTo>
                <a:cubicBezTo>
                  <a:pt x="77" y="11"/>
                  <a:pt x="77" y="11"/>
                  <a:pt x="77" y="11"/>
                </a:cubicBezTo>
                <a:cubicBezTo>
                  <a:pt x="76" y="10"/>
                  <a:pt x="75" y="10"/>
                  <a:pt x="73" y="11"/>
                </a:cubicBezTo>
                <a:cubicBezTo>
                  <a:pt x="72" y="11"/>
                  <a:pt x="72" y="13"/>
                  <a:pt x="73" y="14"/>
                </a:cubicBezTo>
                <a:lnTo>
                  <a:pt x="78" y="24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15"/>
          <p:cNvSpPr>
            <a:spLocks noEditPoints="1"/>
          </p:cNvSpPr>
          <p:nvPr/>
        </p:nvSpPr>
        <p:spPr bwMode="auto">
          <a:xfrm>
            <a:off x="9095738" y="1624611"/>
            <a:ext cx="461841" cy="675684"/>
          </a:xfrm>
          <a:custGeom>
            <a:avLst/>
            <a:gdLst>
              <a:gd name="T0" fmla="*/ 104 w 155"/>
              <a:gd name="T1" fmla="*/ 31 h 227"/>
              <a:gd name="T2" fmla="*/ 104 w 155"/>
              <a:gd name="T3" fmla="*/ 68 h 227"/>
              <a:gd name="T4" fmla="*/ 150 w 155"/>
              <a:gd name="T5" fmla="*/ 29 h 227"/>
              <a:gd name="T6" fmla="*/ 133 w 155"/>
              <a:gd name="T7" fmla="*/ 11 h 227"/>
              <a:gd name="T8" fmla="*/ 111 w 155"/>
              <a:gd name="T9" fmla="*/ 14 h 227"/>
              <a:gd name="T10" fmla="*/ 96 w 155"/>
              <a:gd name="T11" fmla="*/ 14 h 227"/>
              <a:gd name="T12" fmla="*/ 74 w 155"/>
              <a:gd name="T13" fmla="*/ 11 h 227"/>
              <a:gd name="T14" fmla="*/ 57 w 155"/>
              <a:gd name="T15" fmla="*/ 29 h 227"/>
              <a:gd name="T16" fmla="*/ 26 w 155"/>
              <a:gd name="T17" fmla="*/ 168 h 227"/>
              <a:gd name="T18" fmla="*/ 26 w 155"/>
              <a:gd name="T19" fmla="*/ 180 h 227"/>
              <a:gd name="T20" fmla="*/ 26 w 155"/>
              <a:gd name="T21" fmla="*/ 196 h 227"/>
              <a:gd name="T22" fmla="*/ 53 w 155"/>
              <a:gd name="T23" fmla="*/ 218 h 227"/>
              <a:gd name="T24" fmla="*/ 71 w 155"/>
              <a:gd name="T25" fmla="*/ 218 h 227"/>
              <a:gd name="T26" fmla="*/ 98 w 155"/>
              <a:gd name="T27" fmla="*/ 196 h 227"/>
              <a:gd name="T28" fmla="*/ 98 w 155"/>
              <a:gd name="T29" fmla="*/ 180 h 227"/>
              <a:gd name="T30" fmla="*/ 98 w 155"/>
              <a:gd name="T31" fmla="*/ 168 h 227"/>
              <a:gd name="T32" fmla="*/ 126 w 155"/>
              <a:gd name="T33" fmla="*/ 98 h 227"/>
              <a:gd name="T34" fmla="*/ 144 w 155"/>
              <a:gd name="T35" fmla="*/ 81 h 227"/>
              <a:gd name="T36" fmla="*/ 141 w 155"/>
              <a:gd name="T37" fmla="*/ 59 h 227"/>
              <a:gd name="T38" fmla="*/ 68 w 155"/>
              <a:gd name="T39" fmla="*/ 224 h 227"/>
              <a:gd name="T40" fmla="*/ 83 w 155"/>
              <a:gd name="T41" fmla="*/ 214 h 227"/>
              <a:gd name="T42" fmla="*/ 94 w 155"/>
              <a:gd name="T43" fmla="*/ 194 h 227"/>
              <a:gd name="T44" fmla="*/ 94 w 155"/>
              <a:gd name="T45" fmla="*/ 180 h 227"/>
              <a:gd name="T46" fmla="*/ 62 w 155"/>
              <a:gd name="T47" fmla="*/ 168 h 227"/>
              <a:gd name="T48" fmla="*/ 68 w 155"/>
              <a:gd name="T49" fmla="*/ 117 h 227"/>
              <a:gd name="T50" fmla="*/ 94 w 155"/>
              <a:gd name="T51" fmla="*/ 150 h 227"/>
              <a:gd name="T52" fmla="*/ 77 w 155"/>
              <a:gd name="T53" fmla="*/ 113 h 227"/>
              <a:gd name="T54" fmla="*/ 60 w 155"/>
              <a:gd name="T55" fmla="*/ 97 h 227"/>
              <a:gd name="T56" fmla="*/ 58 w 155"/>
              <a:gd name="T57" fmla="*/ 168 h 227"/>
              <a:gd name="T58" fmla="*/ 66 w 155"/>
              <a:gd name="T59" fmla="*/ 42 h 227"/>
              <a:gd name="T60" fmla="*/ 54 w 155"/>
              <a:gd name="T61" fmla="*/ 57 h 227"/>
              <a:gd name="T62" fmla="*/ 61 w 155"/>
              <a:gd name="T63" fmla="*/ 80 h 227"/>
              <a:gd name="T64" fmla="*/ 75 w 155"/>
              <a:gd name="T65" fmla="*/ 94 h 227"/>
              <a:gd name="T66" fmla="*/ 98 w 155"/>
              <a:gd name="T67" fmla="*/ 102 h 227"/>
              <a:gd name="T68" fmla="*/ 116 w 155"/>
              <a:gd name="T69" fmla="*/ 88 h 227"/>
              <a:gd name="T70" fmla="*/ 140 w 155"/>
              <a:gd name="T71" fmla="*/ 55 h 227"/>
              <a:gd name="T72" fmla="*/ 144 w 155"/>
              <a:gd name="T73" fmla="*/ 77 h 227"/>
              <a:gd name="T74" fmla="*/ 129 w 155"/>
              <a:gd name="T75" fmla="*/ 92 h 227"/>
              <a:gd name="T76" fmla="*/ 116 w 155"/>
              <a:gd name="T77" fmla="*/ 84 h 227"/>
              <a:gd name="T78" fmla="*/ 100 w 155"/>
              <a:gd name="T79" fmla="*/ 87 h 227"/>
              <a:gd name="T80" fmla="*/ 78 w 155"/>
              <a:gd name="T81" fmla="*/ 92 h 227"/>
              <a:gd name="T82" fmla="*/ 63 w 155"/>
              <a:gd name="T83" fmla="*/ 77 h 227"/>
              <a:gd name="T84" fmla="*/ 68 w 155"/>
              <a:gd name="T85" fmla="*/ 55 h 227"/>
              <a:gd name="T86" fmla="*/ 70 w 155"/>
              <a:gd name="T87" fmla="*/ 42 h 227"/>
              <a:gd name="T88" fmla="*/ 61 w 155"/>
              <a:gd name="T89" fmla="*/ 29 h 227"/>
              <a:gd name="T90" fmla="*/ 82 w 155"/>
              <a:gd name="T91" fmla="*/ 22 h 227"/>
              <a:gd name="T92" fmla="*/ 98 w 155"/>
              <a:gd name="T93" fmla="*/ 17 h 227"/>
              <a:gd name="T94" fmla="*/ 109 w 155"/>
              <a:gd name="T95" fmla="*/ 17 h 227"/>
              <a:gd name="T96" fmla="*/ 125 w 155"/>
              <a:gd name="T97" fmla="*/ 22 h 227"/>
              <a:gd name="T98" fmla="*/ 146 w 155"/>
              <a:gd name="T99" fmla="*/ 29 h 227"/>
              <a:gd name="T100" fmla="*/ 152 w 155"/>
              <a:gd name="T101" fmla="*/ 49 h 2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55" h="227">
                <a:moveTo>
                  <a:pt x="104" y="31"/>
                </a:moveTo>
                <a:cubicBezTo>
                  <a:pt x="93" y="31"/>
                  <a:pt x="83" y="40"/>
                  <a:pt x="83" y="51"/>
                </a:cubicBezTo>
                <a:cubicBezTo>
                  <a:pt x="83" y="62"/>
                  <a:pt x="93" y="72"/>
                  <a:pt x="104" y="72"/>
                </a:cubicBezTo>
                <a:cubicBezTo>
                  <a:pt x="115" y="72"/>
                  <a:pt x="124" y="62"/>
                  <a:pt x="124" y="51"/>
                </a:cubicBezTo>
                <a:cubicBezTo>
                  <a:pt x="124" y="40"/>
                  <a:pt x="115" y="31"/>
                  <a:pt x="104" y="31"/>
                </a:cubicBezTo>
                <a:close/>
                <a:moveTo>
                  <a:pt x="104" y="68"/>
                </a:moveTo>
                <a:cubicBezTo>
                  <a:pt x="95" y="68"/>
                  <a:pt x="87" y="60"/>
                  <a:pt x="87" y="51"/>
                </a:cubicBezTo>
                <a:cubicBezTo>
                  <a:pt x="87" y="42"/>
                  <a:pt x="95" y="35"/>
                  <a:pt x="104" y="35"/>
                </a:cubicBezTo>
                <a:cubicBezTo>
                  <a:pt x="113" y="35"/>
                  <a:pt x="120" y="42"/>
                  <a:pt x="120" y="51"/>
                </a:cubicBezTo>
                <a:cubicBezTo>
                  <a:pt x="120" y="60"/>
                  <a:pt x="113" y="68"/>
                  <a:pt x="104" y="68"/>
                </a:cubicBezTo>
                <a:close/>
                <a:moveTo>
                  <a:pt x="154" y="46"/>
                </a:moveTo>
                <a:cubicBezTo>
                  <a:pt x="141" y="44"/>
                  <a:pt x="141" y="44"/>
                  <a:pt x="141" y="44"/>
                </a:cubicBezTo>
                <a:cubicBezTo>
                  <a:pt x="141" y="42"/>
                  <a:pt x="141" y="41"/>
                  <a:pt x="140" y="39"/>
                </a:cubicBezTo>
                <a:cubicBezTo>
                  <a:pt x="150" y="31"/>
                  <a:pt x="150" y="31"/>
                  <a:pt x="150" y="31"/>
                </a:cubicBezTo>
                <a:cubicBezTo>
                  <a:pt x="151" y="30"/>
                  <a:pt x="151" y="29"/>
                  <a:pt x="150" y="29"/>
                </a:cubicBezTo>
                <a:cubicBezTo>
                  <a:pt x="147" y="22"/>
                  <a:pt x="147" y="22"/>
                  <a:pt x="147" y="22"/>
                </a:cubicBezTo>
                <a:cubicBezTo>
                  <a:pt x="146" y="22"/>
                  <a:pt x="145" y="21"/>
                  <a:pt x="144" y="22"/>
                </a:cubicBezTo>
                <a:cubicBezTo>
                  <a:pt x="133" y="26"/>
                  <a:pt x="133" y="26"/>
                  <a:pt x="133" y="26"/>
                </a:cubicBezTo>
                <a:cubicBezTo>
                  <a:pt x="132" y="25"/>
                  <a:pt x="130" y="24"/>
                  <a:pt x="129" y="22"/>
                </a:cubicBezTo>
                <a:cubicBezTo>
                  <a:pt x="133" y="11"/>
                  <a:pt x="133" y="11"/>
                  <a:pt x="133" y="11"/>
                </a:cubicBezTo>
                <a:cubicBezTo>
                  <a:pt x="134" y="10"/>
                  <a:pt x="133" y="9"/>
                  <a:pt x="133" y="8"/>
                </a:cubicBezTo>
                <a:cubicBezTo>
                  <a:pt x="126" y="5"/>
                  <a:pt x="126" y="5"/>
                  <a:pt x="126" y="5"/>
                </a:cubicBezTo>
                <a:cubicBezTo>
                  <a:pt x="126" y="4"/>
                  <a:pt x="125" y="4"/>
                  <a:pt x="124" y="5"/>
                </a:cubicBezTo>
                <a:cubicBezTo>
                  <a:pt x="116" y="15"/>
                  <a:pt x="116" y="15"/>
                  <a:pt x="116" y="15"/>
                </a:cubicBezTo>
                <a:cubicBezTo>
                  <a:pt x="114" y="14"/>
                  <a:pt x="113" y="14"/>
                  <a:pt x="111" y="14"/>
                </a:cubicBezTo>
                <a:cubicBezTo>
                  <a:pt x="109" y="1"/>
                  <a:pt x="109" y="1"/>
                  <a:pt x="109" y="1"/>
                </a:cubicBezTo>
                <a:cubicBezTo>
                  <a:pt x="109" y="0"/>
                  <a:pt x="108" y="0"/>
                  <a:pt x="107" y="0"/>
                </a:cubicBezTo>
                <a:cubicBezTo>
                  <a:pt x="100" y="0"/>
                  <a:pt x="100" y="0"/>
                  <a:pt x="100" y="0"/>
                </a:cubicBezTo>
                <a:cubicBezTo>
                  <a:pt x="99" y="0"/>
                  <a:pt x="98" y="0"/>
                  <a:pt x="98" y="1"/>
                </a:cubicBezTo>
                <a:cubicBezTo>
                  <a:pt x="96" y="14"/>
                  <a:pt x="96" y="14"/>
                  <a:pt x="96" y="14"/>
                </a:cubicBezTo>
                <a:cubicBezTo>
                  <a:pt x="95" y="14"/>
                  <a:pt x="93" y="14"/>
                  <a:pt x="91" y="15"/>
                </a:cubicBezTo>
                <a:cubicBezTo>
                  <a:pt x="83" y="5"/>
                  <a:pt x="83" y="5"/>
                  <a:pt x="83" y="5"/>
                </a:cubicBezTo>
                <a:cubicBezTo>
                  <a:pt x="83" y="4"/>
                  <a:pt x="82" y="4"/>
                  <a:pt x="81" y="5"/>
                </a:cubicBezTo>
                <a:cubicBezTo>
                  <a:pt x="75" y="8"/>
                  <a:pt x="75" y="8"/>
                  <a:pt x="75" y="8"/>
                </a:cubicBezTo>
                <a:cubicBezTo>
                  <a:pt x="74" y="9"/>
                  <a:pt x="74" y="10"/>
                  <a:pt x="74" y="11"/>
                </a:cubicBezTo>
                <a:cubicBezTo>
                  <a:pt x="79" y="22"/>
                  <a:pt x="79" y="22"/>
                  <a:pt x="79" y="22"/>
                </a:cubicBezTo>
                <a:cubicBezTo>
                  <a:pt x="77" y="24"/>
                  <a:pt x="76" y="25"/>
                  <a:pt x="75" y="26"/>
                </a:cubicBezTo>
                <a:cubicBezTo>
                  <a:pt x="63" y="22"/>
                  <a:pt x="63" y="22"/>
                  <a:pt x="63" y="22"/>
                </a:cubicBezTo>
                <a:cubicBezTo>
                  <a:pt x="62" y="21"/>
                  <a:pt x="61" y="22"/>
                  <a:pt x="61" y="22"/>
                </a:cubicBezTo>
                <a:cubicBezTo>
                  <a:pt x="57" y="29"/>
                  <a:pt x="57" y="29"/>
                  <a:pt x="57" y="29"/>
                </a:cubicBezTo>
                <a:cubicBezTo>
                  <a:pt x="57" y="29"/>
                  <a:pt x="57" y="30"/>
                  <a:pt x="58" y="31"/>
                </a:cubicBezTo>
                <a:cubicBezTo>
                  <a:pt x="67" y="39"/>
                  <a:pt x="67" y="39"/>
                  <a:pt x="67" y="39"/>
                </a:cubicBezTo>
                <a:cubicBezTo>
                  <a:pt x="31" y="36"/>
                  <a:pt x="0" y="65"/>
                  <a:pt x="0" y="100"/>
                </a:cubicBezTo>
                <a:cubicBezTo>
                  <a:pt x="0" y="120"/>
                  <a:pt x="10" y="139"/>
                  <a:pt x="26" y="151"/>
                </a:cubicBezTo>
                <a:cubicBezTo>
                  <a:pt x="26" y="168"/>
                  <a:pt x="26" y="168"/>
                  <a:pt x="26" y="168"/>
                </a:cubicBezTo>
                <a:cubicBezTo>
                  <a:pt x="19" y="168"/>
                  <a:pt x="19" y="168"/>
                  <a:pt x="19" y="168"/>
                </a:cubicBezTo>
                <a:cubicBezTo>
                  <a:pt x="18" y="168"/>
                  <a:pt x="17" y="169"/>
                  <a:pt x="17" y="170"/>
                </a:cubicBezTo>
                <a:cubicBezTo>
                  <a:pt x="17" y="171"/>
                  <a:pt x="18" y="172"/>
                  <a:pt x="19" y="172"/>
                </a:cubicBezTo>
                <a:cubicBezTo>
                  <a:pt x="26" y="172"/>
                  <a:pt x="26" y="172"/>
                  <a:pt x="26" y="172"/>
                </a:cubicBezTo>
                <a:cubicBezTo>
                  <a:pt x="26" y="180"/>
                  <a:pt x="26" y="180"/>
                  <a:pt x="26" y="180"/>
                </a:cubicBezTo>
                <a:cubicBezTo>
                  <a:pt x="19" y="180"/>
                  <a:pt x="19" y="180"/>
                  <a:pt x="19" y="180"/>
                </a:cubicBezTo>
                <a:cubicBezTo>
                  <a:pt x="18" y="180"/>
                  <a:pt x="17" y="180"/>
                  <a:pt x="17" y="181"/>
                </a:cubicBezTo>
                <a:cubicBezTo>
                  <a:pt x="17" y="182"/>
                  <a:pt x="18" y="183"/>
                  <a:pt x="19" y="183"/>
                </a:cubicBezTo>
                <a:cubicBezTo>
                  <a:pt x="26" y="183"/>
                  <a:pt x="26" y="183"/>
                  <a:pt x="26" y="183"/>
                </a:cubicBezTo>
                <a:cubicBezTo>
                  <a:pt x="26" y="196"/>
                  <a:pt x="26" y="196"/>
                  <a:pt x="26" y="196"/>
                </a:cubicBezTo>
                <a:cubicBezTo>
                  <a:pt x="26" y="197"/>
                  <a:pt x="27" y="197"/>
                  <a:pt x="28" y="197"/>
                </a:cubicBezTo>
                <a:cubicBezTo>
                  <a:pt x="38" y="197"/>
                  <a:pt x="38" y="197"/>
                  <a:pt x="38" y="197"/>
                </a:cubicBezTo>
                <a:cubicBezTo>
                  <a:pt x="38" y="216"/>
                  <a:pt x="38" y="216"/>
                  <a:pt x="38" y="216"/>
                </a:cubicBezTo>
                <a:cubicBezTo>
                  <a:pt x="38" y="217"/>
                  <a:pt x="39" y="218"/>
                  <a:pt x="40" y="218"/>
                </a:cubicBezTo>
                <a:cubicBezTo>
                  <a:pt x="53" y="218"/>
                  <a:pt x="53" y="218"/>
                  <a:pt x="53" y="218"/>
                </a:cubicBezTo>
                <a:cubicBezTo>
                  <a:pt x="53" y="226"/>
                  <a:pt x="53" y="226"/>
                  <a:pt x="53" y="226"/>
                </a:cubicBezTo>
                <a:cubicBezTo>
                  <a:pt x="53" y="227"/>
                  <a:pt x="54" y="227"/>
                  <a:pt x="55" y="227"/>
                </a:cubicBezTo>
                <a:cubicBezTo>
                  <a:pt x="69" y="227"/>
                  <a:pt x="69" y="227"/>
                  <a:pt x="69" y="227"/>
                </a:cubicBezTo>
                <a:cubicBezTo>
                  <a:pt x="70" y="227"/>
                  <a:pt x="71" y="227"/>
                  <a:pt x="71" y="226"/>
                </a:cubicBezTo>
                <a:cubicBezTo>
                  <a:pt x="71" y="218"/>
                  <a:pt x="71" y="218"/>
                  <a:pt x="71" y="218"/>
                </a:cubicBezTo>
                <a:cubicBezTo>
                  <a:pt x="84" y="218"/>
                  <a:pt x="84" y="218"/>
                  <a:pt x="84" y="218"/>
                </a:cubicBezTo>
                <a:cubicBezTo>
                  <a:pt x="86" y="218"/>
                  <a:pt x="86" y="217"/>
                  <a:pt x="86" y="216"/>
                </a:cubicBezTo>
                <a:cubicBezTo>
                  <a:pt x="86" y="197"/>
                  <a:pt x="86" y="197"/>
                  <a:pt x="86" y="197"/>
                </a:cubicBezTo>
                <a:cubicBezTo>
                  <a:pt x="96" y="197"/>
                  <a:pt x="96" y="197"/>
                  <a:pt x="96" y="197"/>
                </a:cubicBezTo>
                <a:cubicBezTo>
                  <a:pt x="97" y="197"/>
                  <a:pt x="98" y="197"/>
                  <a:pt x="98" y="196"/>
                </a:cubicBezTo>
                <a:cubicBezTo>
                  <a:pt x="98" y="183"/>
                  <a:pt x="98" y="183"/>
                  <a:pt x="98" y="183"/>
                </a:cubicBezTo>
                <a:cubicBezTo>
                  <a:pt x="105" y="183"/>
                  <a:pt x="105" y="183"/>
                  <a:pt x="105" y="183"/>
                </a:cubicBezTo>
                <a:cubicBezTo>
                  <a:pt x="106" y="183"/>
                  <a:pt x="107" y="182"/>
                  <a:pt x="107" y="181"/>
                </a:cubicBezTo>
                <a:cubicBezTo>
                  <a:pt x="107" y="180"/>
                  <a:pt x="106" y="180"/>
                  <a:pt x="105" y="180"/>
                </a:cubicBezTo>
                <a:cubicBezTo>
                  <a:pt x="98" y="180"/>
                  <a:pt x="98" y="180"/>
                  <a:pt x="98" y="180"/>
                </a:cubicBezTo>
                <a:cubicBezTo>
                  <a:pt x="98" y="172"/>
                  <a:pt x="98" y="172"/>
                  <a:pt x="98" y="172"/>
                </a:cubicBezTo>
                <a:cubicBezTo>
                  <a:pt x="105" y="172"/>
                  <a:pt x="105" y="172"/>
                  <a:pt x="105" y="172"/>
                </a:cubicBezTo>
                <a:cubicBezTo>
                  <a:pt x="106" y="172"/>
                  <a:pt x="107" y="171"/>
                  <a:pt x="107" y="170"/>
                </a:cubicBezTo>
                <a:cubicBezTo>
                  <a:pt x="107" y="169"/>
                  <a:pt x="106" y="168"/>
                  <a:pt x="105" y="168"/>
                </a:cubicBezTo>
                <a:cubicBezTo>
                  <a:pt x="98" y="168"/>
                  <a:pt x="98" y="168"/>
                  <a:pt x="98" y="168"/>
                </a:cubicBezTo>
                <a:cubicBezTo>
                  <a:pt x="98" y="151"/>
                  <a:pt x="98" y="151"/>
                  <a:pt x="98" y="151"/>
                </a:cubicBezTo>
                <a:cubicBezTo>
                  <a:pt x="114" y="139"/>
                  <a:pt x="124" y="120"/>
                  <a:pt x="124" y="100"/>
                </a:cubicBezTo>
                <a:cubicBezTo>
                  <a:pt x="124" y="99"/>
                  <a:pt x="124" y="98"/>
                  <a:pt x="124" y="97"/>
                </a:cubicBezTo>
                <a:cubicBezTo>
                  <a:pt x="124" y="98"/>
                  <a:pt x="124" y="98"/>
                  <a:pt x="124" y="98"/>
                </a:cubicBezTo>
                <a:cubicBezTo>
                  <a:pt x="125" y="98"/>
                  <a:pt x="126" y="98"/>
                  <a:pt x="126" y="98"/>
                </a:cubicBezTo>
                <a:cubicBezTo>
                  <a:pt x="133" y="94"/>
                  <a:pt x="133" y="94"/>
                  <a:pt x="133" y="94"/>
                </a:cubicBezTo>
                <a:cubicBezTo>
                  <a:pt x="133" y="94"/>
                  <a:pt x="134" y="93"/>
                  <a:pt x="133" y="92"/>
                </a:cubicBezTo>
                <a:cubicBezTo>
                  <a:pt x="129" y="80"/>
                  <a:pt x="129" y="80"/>
                  <a:pt x="129" y="80"/>
                </a:cubicBezTo>
                <a:cubicBezTo>
                  <a:pt x="130" y="79"/>
                  <a:pt x="132" y="78"/>
                  <a:pt x="133" y="77"/>
                </a:cubicBezTo>
                <a:cubicBezTo>
                  <a:pt x="144" y="81"/>
                  <a:pt x="144" y="81"/>
                  <a:pt x="144" y="81"/>
                </a:cubicBezTo>
                <a:cubicBezTo>
                  <a:pt x="145" y="81"/>
                  <a:pt x="146" y="81"/>
                  <a:pt x="147" y="80"/>
                </a:cubicBezTo>
                <a:cubicBezTo>
                  <a:pt x="150" y="74"/>
                  <a:pt x="150" y="74"/>
                  <a:pt x="150" y="74"/>
                </a:cubicBezTo>
                <a:cubicBezTo>
                  <a:pt x="151" y="73"/>
                  <a:pt x="151" y="72"/>
                  <a:pt x="150" y="72"/>
                </a:cubicBezTo>
                <a:cubicBezTo>
                  <a:pt x="140" y="64"/>
                  <a:pt x="140" y="64"/>
                  <a:pt x="140" y="64"/>
                </a:cubicBezTo>
                <a:cubicBezTo>
                  <a:pt x="141" y="62"/>
                  <a:pt x="141" y="60"/>
                  <a:pt x="141" y="59"/>
                </a:cubicBezTo>
                <a:cubicBezTo>
                  <a:pt x="154" y="57"/>
                  <a:pt x="154" y="57"/>
                  <a:pt x="154" y="57"/>
                </a:cubicBezTo>
                <a:cubicBezTo>
                  <a:pt x="155" y="57"/>
                  <a:pt x="155" y="56"/>
                  <a:pt x="155" y="55"/>
                </a:cubicBezTo>
                <a:cubicBezTo>
                  <a:pt x="155" y="48"/>
                  <a:pt x="155" y="48"/>
                  <a:pt x="155" y="48"/>
                </a:cubicBezTo>
                <a:cubicBezTo>
                  <a:pt x="155" y="47"/>
                  <a:pt x="155" y="46"/>
                  <a:pt x="154" y="46"/>
                </a:cubicBezTo>
                <a:close/>
                <a:moveTo>
                  <a:pt x="68" y="224"/>
                </a:moveTo>
                <a:cubicBezTo>
                  <a:pt x="57" y="224"/>
                  <a:pt x="57" y="224"/>
                  <a:pt x="57" y="224"/>
                </a:cubicBezTo>
                <a:cubicBezTo>
                  <a:pt x="57" y="218"/>
                  <a:pt x="57" y="218"/>
                  <a:pt x="57" y="218"/>
                </a:cubicBezTo>
                <a:cubicBezTo>
                  <a:pt x="68" y="218"/>
                  <a:pt x="68" y="218"/>
                  <a:pt x="68" y="218"/>
                </a:cubicBezTo>
                <a:lnTo>
                  <a:pt x="68" y="224"/>
                </a:lnTo>
                <a:close/>
                <a:moveTo>
                  <a:pt x="83" y="214"/>
                </a:moveTo>
                <a:cubicBezTo>
                  <a:pt x="42" y="214"/>
                  <a:pt x="42" y="214"/>
                  <a:pt x="42" y="214"/>
                </a:cubicBezTo>
                <a:cubicBezTo>
                  <a:pt x="42" y="197"/>
                  <a:pt x="42" y="197"/>
                  <a:pt x="42" y="197"/>
                </a:cubicBezTo>
                <a:cubicBezTo>
                  <a:pt x="83" y="197"/>
                  <a:pt x="83" y="197"/>
                  <a:pt x="83" y="197"/>
                </a:cubicBezTo>
                <a:lnTo>
                  <a:pt x="83" y="214"/>
                </a:lnTo>
                <a:close/>
                <a:moveTo>
                  <a:pt x="94" y="194"/>
                </a:moveTo>
                <a:cubicBezTo>
                  <a:pt x="30" y="194"/>
                  <a:pt x="30" y="194"/>
                  <a:pt x="30" y="194"/>
                </a:cubicBezTo>
                <a:cubicBezTo>
                  <a:pt x="30" y="183"/>
                  <a:pt x="30" y="183"/>
                  <a:pt x="30" y="183"/>
                </a:cubicBezTo>
                <a:cubicBezTo>
                  <a:pt x="94" y="183"/>
                  <a:pt x="94" y="183"/>
                  <a:pt x="94" y="183"/>
                </a:cubicBezTo>
                <a:lnTo>
                  <a:pt x="94" y="194"/>
                </a:lnTo>
                <a:close/>
                <a:moveTo>
                  <a:pt x="94" y="180"/>
                </a:moveTo>
                <a:cubicBezTo>
                  <a:pt x="30" y="180"/>
                  <a:pt x="30" y="180"/>
                  <a:pt x="30" y="180"/>
                </a:cubicBezTo>
                <a:cubicBezTo>
                  <a:pt x="30" y="172"/>
                  <a:pt x="30" y="172"/>
                  <a:pt x="30" y="172"/>
                </a:cubicBezTo>
                <a:cubicBezTo>
                  <a:pt x="94" y="172"/>
                  <a:pt x="94" y="172"/>
                  <a:pt x="94" y="172"/>
                </a:cubicBezTo>
                <a:lnTo>
                  <a:pt x="94" y="180"/>
                </a:lnTo>
                <a:close/>
                <a:moveTo>
                  <a:pt x="62" y="168"/>
                </a:moveTo>
                <a:cubicBezTo>
                  <a:pt x="50" y="117"/>
                  <a:pt x="50" y="117"/>
                  <a:pt x="50" y="117"/>
                </a:cubicBezTo>
                <a:cubicBezTo>
                  <a:pt x="54" y="118"/>
                  <a:pt x="54" y="118"/>
                  <a:pt x="54" y="118"/>
                </a:cubicBezTo>
                <a:cubicBezTo>
                  <a:pt x="55" y="119"/>
                  <a:pt x="56" y="118"/>
                  <a:pt x="56" y="117"/>
                </a:cubicBezTo>
                <a:cubicBezTo>
                  <a:pt x="62" y="102"/>
                  <a:pt x="62" y="102"/>
                  <a:pt x="62" y="102"/>
                </a:cubicBezTo>
                <a:cubicBezTo>
                  <a:pt x="68" y="117"/>
                  <a:pt x="68" y="117"/>
                  <a:pt x="68" y="117"/>
                </a:cubicBezTo>
                <a:cubicBezTo>
                  <a:pt x="68" y="118"/>
                  <a:pt x="69" y="119"/>
                  <a:pt x="70" y="118"/>
                </a:cubicBezTo>
                <a:cubicBezTo>
                  <a:pt x="75" y="117"/>
                  <a:pt x="75" y="117"/>
                  <a:pt x="75" y="117"/>
                </a:cubicBezTo>
                <a:cubicBezTo>
                  <a:pt x="62" y="168"/>
                  <a:pt x="62" y="168"/>
                  <a:pt x="62" y="168"/>
                </a:cubicBezTo>
                <a:close/>
                <a:moveTo>
                  <a:pt x="95" y="148"/>
                </a:moveTo>
                <a:cubicBezTo>
                  <a:pt x="95" y="149"/>
                  <a:pt x="94" y="149"/>
                  <a:pt x="94" y="150"/>
                </a:cubicBezTo>
                <a:cubicBezTo>
                  <a:pt x="94" y="168"/>
                  <a:pt x="94" y="168"/>
                  <a:pt x="94" y="168"/>
                </a:cubicBezTo>
                <a:cubicBezTo>
                  <a:pt x="66" y="168"/>
                  <a:pt x="66" y="168"/>
                  <a:pt x="66" y="168"/>
                </a:cubicBezTo>
                <a:cubicBezTo>
                  <a:pt x="79" y="115"/>
                  <a:pt x="79" y="115"/>
                  <a:pt x="79" y="115"/>
                </a:cubicBezTo>
                <a:cubicBezTo>
                  <a:pt x="79" y="115"/>
                  <a:pt x="79" y="114"/>
                  <a:pt x="78" y="114"/>
                </a:cubicBezTo>
                <a:cubicBezTo>
                  <a:pt x="78" y="113"/>
                  <a:pt x="77" y="113"/>
                  <a:pt x="77" y="113"/>
                </a:cubicBezTo>
                <a:cubicBezTo>
                  <a:pt x="71" y="114"/>
                  <a:pt x="71" y="114"/>
                  <a:pt x="71" y="114"/>
                </a:cubicBezTo>
                <a:cubicBezTo>
                  <a:pt x="64" y="97"/>
                  <a:pt x="64" y="97"/>
                  <a:pt x="64" y="97"/>
                </a:cubicBezTo>
                <a:cubicBezTo>
                  <a:pt x="63" y="96"/>
                  <a:pt x="63" y="95"/>
                  <a:pt x="62" y="95"/>
                </a:cubicBezTo>
                <a:cubicBezTo>
                  <a:pt x="62" y="95"/>
                  <a:pt x="62" y="95"/>
                  <a:pt x="62" y="95"/>
                </a:cubicBezTo>
                <a:cubicBezTo>
                  <a:pt x="61" y="95"/>
                  <a:pt x="61" y="96"/>
                  <a:pt x="60" y="97"/>
                </a:cubicBezTo>
                <a:cubicBezTo>
                  <a:pt x="54" y="114"/>
                  <a:pt x="54" y="114"/>
                  <a:pt x="54" y="114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7" y="113"/>
                  <a:pt x="46" y="113"/>
                  <a:pt x="46" y="114"/>
                </a:cubicBezTo>
                <a:cubicBezTo>
                  <a:pt x="46" y="114"/>
                  <a:pt x="45" y="115"/>
                  <a:pt x="46" y="115"/>
                </a:cubicBezTo>
                <a:cubicBezTo>
                  <a:pt x="58" y="168"/>
                  <a:pt x="58" y="168"/>
                  <a:pt x="58" y="168"/>
                </a:cubicBezTo>
                <a:cubicBezTo>
                  <a:pt x="30" y="168"/>
                  <a:pt x="30" y="168"/>
                  <a:pt x="30" y="168"/>
                </a:cubicBezTo>
                <a:cubicBezTo>
                  <a:pt x="30" y="150"/>
                  <a:pt x="30" y="150"/>
                  <a:pt x="30" y="150"/>
                </a:cubicBezTo>
                <a:cubicBezTo>
                  <a:pt x="30" y="149"/>
                  <a:pt x="30" y="149"/>
                  <a:pt x="29" y="148"/>
                </a:cubicBezTo>
                <a:cubicBezTo>
                  <a:pt x="14" y="137"/>
                  <a:pt x="4" y="119"/>
                  <a:pt x="4" y="100"/>
                </a:cubicBezTo>
                <a:cubicBezTo>
                  <a:pt x="4" y="67"/>
                  <a:pt x="32" y="40"/>
                  <a:pt x="66" y="42"/>
                </a:cubicBezTo>
                <a:cubicBezTo>
                  <a:pt x="66" y="43"/>
                  <a:pt x="66" y="44"/>
                  <a:pt x="66" y="44"/>
                </a:cubicBezTo>
                <a:cubicBezTo>
                  <a:pt x="54" y="46"/>
                  <a:pt x="54" y="46"/>
                  <a:pt x="54" y="46"/>
                </a:cubicBezTo>
                <a:cubicBezTo>
                  <a:pt x="53" y="46"/>
                  <a:pt x="52" y="47"/>
                  <a:pt x="52" y="48"/>
                </a:cubicBezTo>
                <a:cubicBezTo>
                  <a:pt x="52" y="55"/>
                  <a:pt x="52" y="55"/>
                  <a:pt x="52" y="55"/>
                </a:cubicBezTo>
                <a:cubicBezTo>
                  <a:pt x="52" y="56"/>
                  <a:pt x="53" y="57"/>
                  <a:pt x="54" y="57"/>
                </a:cubicBezTo>
                <a:cubicBezTo>
                  <a:pt x="66" y="59"/>
                  <a:pt x="66" y="59"/>
                  <a:pt x="66" y="59"/>
                </a:cubicBezTo>
                <a:cubicBezTo>
                  <a:pt x="66" y="60"/>
                  <a:pt x="67" y="62"/>
                  <a:pt x="67" y="64"/>
                </a:cubicBezTo>
                <a:cubicBezTo>
                  <a:pt x="58" y="72"/>
                  <a:pt x="58" y="72"/>
                  <a:pt x="58" y="72"/>
                </a:cubicBezTo>
                <a:cubicBezTo>
                  <a:pt x="57" y="72"/>
                  <a:pt x="57" y="73"/>
                  <a:pt x="57" y="74"/>
                </a:cubicBezTo>
                <a:cubicBezTo>
                  <a:pt x="61" y="80"/>
                  <a:pt x="61" y="80"/>
                  <a:pt x="61" y="80"/>
                </a:cubicBezTo>
                <a:cubicBezTo>
                  <a:pt x="61" y="81"/>
                  <a:pt x="62" y="81"/>
                  <a:pt x="63" y="81"/>
                </a:cubicBezTo>
                <a:cubicBezTo>
                  <a:pt x="75" y="77"/>
                  <a:pt x="75" y="77"/>
                  <a:pt x="75" y="77"/>
                </a:cubicBezTo>
                <a:cubicBezTo>
                  <a:pt x="76" y="78"/>
                  <a:pt x="77" y="79"/>
                  <a:pt x="79" y="80"/>
                </a:cubicBezTo>
                <a:cubicBezTo>
                  <a:pt x="74" y="92"/>
                  <a:pt x="74" y="92"/>
                  <a:pt x="74" y="92"/>
                </a:cubicBezTo>
                <a:cubicBezTo>
                  <a:pt x="74" y="93"/>
                  <a:pt x="74" y="94"/>
                  <a:pt x="75" y="94"/>
                </a:cubicBezTo>
                <a:cubicBezTo>
                  <a:pt x="81" y="98"/>
                  <a:pt x="81" y="98"/>
                  <a:pt x="81" y="98"/>
                </a:cubicBezTo>
                <a:cubicBezTo>
                  <a:pt x="82" y="98"/>
                  <a:pt x="83" y="98"/>
                  <a:pt x="83" y="98"/>
                </a:cubicBezTo>
                <a:cubicBezTo>
                  <a:pt x="91" y="88"/>
                  <a:pt x="91" y="88"/>
                  <a:pt x="91" y="88"/>
                </a:cubicBezTo>
                <a:cubicBezTo>
                  <a:pt x="93" y="88"/>
                  <a:pt x="95" y="89"/>
                  <a:pt x="96" y="89"/>
                </a:cubicBezTo>
                <a:cubicBezTo>
                  <a:pt x="98" y="102"/>
                  <a:pt x="98" y="102"/>
                  <a:pt x="98" y="102"/>
                </a:cubicBezTo>
                <a:cubicBezTo>
                  <a:pt x="98" y="102"/>
                  <a:pt x="99" y="103"/>
                  <a:pt x="100" y="103"/>
                </a:cubicBezTo>
                <a:cubicBezTo>
                  <a:pt x="107" y="103"/>
                  <a:pt x="107" y="103"/>
                  <a:pt x="107" y="103"/>
                </a:cubicBezTo>
                <a:cubicBezTo>
                  <a:pt x="108" y="103"/>
                  <a:pt x="109" y="102"/>
                  <a:pt x="109" y="102"/>
                </a:cubicBezTo>
                <a:cubicBezTo>
                  <a:pt x="111" y="89"/>
                  <a:pt x="111" y="89"/>
                  <a:pt x="111" y="89"/>
                </a:cubicBezTo>
                <a:cubicBezTo>
                  <a:pt x="113" y="89"/>
                  <a:pt x="115" y="88"/>
                  <a:pt x="116" y="88"/>
                </a:cubicBezTo>
                <a:cubicBezTo>
                  <a:pt x="120" y="92"/>
                  <a:pt x="120" y="92"/>
                  <a:pt x="120" y="92"/>
                </a:cubicBezTo>
                <a:cubicBezTo>
                  <a:pt x="120" y="95"/>
                  <a:pt x="120" y="98"/>
                  <a:pt x="120" y="100"/>
                </a:cubicBezTo>
                <a:cubicBezTo>
                  <a:pt x="120" y="119"/>
                  <a:pt x="111" y="137"/>
                  <a:pt x="95" y="148"/>
                </a:cubicBezTo>
                <a:close/>
                <a:moveTo>
                  <a:pt x="152" y="53"/>
                </a:moveTo>
                <a:cubicBezTo>
                  <a:pt x="140" y="55"/>
                  <a:pt x="140" y="55"/>
                  <a:pt x="140" y="55"/>
                </a:cubicBezTo>
                <a:cubicBezTo>
                  <a:pt x="139" y="55"/>
                  <a:pt x="138" y="56"/>
                  <a:pt x="138" y="57"/>
                </a:cubicBezTo>
                <a:cubicBezTo>
                  <a:pt x="138" y="59"/>
                  <a:pt x="137" y="61"/>
                  <a:pt x="136" y="64"/>
                </a:cubicBezTo>
                <a:cubicBezTo>
                  <a:pt x="136" y="65"/>
                  <a:pt x="136" y="65"/>
                  <a:pt x="137" y="66"/>
                </a:cubicBezTo>
                <a:cubicBezTo>
                  <a:pt x="146" y="74"/>
                  <a:pt x="146" y="74"/>
                  <a:pt x="146" y="74"/>
                </a:cubicBezTo>
                <a:cubicBezTo>
                  <a:pt x="144" y="77"/>
                  <a:pt x="144" y="77"/>
                  <a:pt x="144" y="77"/>
                </a:cubicBezTo>
                <a:cubicBezTo>
                  <a:pt x="133" y="73"/>
                  <a:pt x="133" y="73"/>
                  <a:pt x="133" y="73"/>
                </a:cubicBezTo>
                <a:cubicBezTo>
                  <a:pt x="132" y="72"/>
                  <a:pt x="131" y="72"/>
                  <a:pt x="131" y="73"/>
                </a:cubicBezTo>
                <a:cubicBezTo>
                  <a:pt x="129" y="75"/>
                  <a:pt x="127" y="77"/>
                  <a:pt x="125" y="78"/>
                </a:cubicBezTo>
                <a:cubicBezTo>
                  <a:pt x="125" y="79"/>
                  <a:pt x="125" y="80"/>
                  <a:pt x="125" y="80"/>
                </a:cubicBezTo>
                <a:cubicBezTo>
                  <a:pt x="129" y="92"/>
                  <a:pt x="129" y="92"/>
                  <a:pt x="129" y="92"/>
                </a:cubicBezTo>
                <a:cubicBezTo>
                  <a:pt x="126" y="94"/>
                  <a:pt x="126" y="94"/>
                  <a:pt x="126" y="94"/>
                </a:cubicBezTo>
                <a:cubicBezTo>
                  <a:pt x="123" y="90"/>
                  <a:pt x="123" y="90"/>
                  <a:pt x="123" y="90"/>
                </a:cubicBezTo>
                <a:cubicBezTo>
                  <a:pt x="123" y="90"/>
                  <a:pt x="123" y="90"/>
                  <a:pt x="123" y="90"/>
                </a:cubicBezTo>
                <a:cubicBezTo>
                  <a:pt x="118" y="84"/>
                  <a:pt x="118" y="84"/>
                  <a:pt x="118" y="84"/>
                </a:cubicBezTo>
                <a:cubicBezTo>
                  <a:pt x="118" y="84"/>
                  <a:pt x="117" y="83"/>
                  <a:pt x="116" y="84"/>
                </a:cubicBezTo>
                <a:cubicBezTo>
                  <a:pt x="114" y="85"/>
                  <a:pt x="111" y="85"/>
                  <a:pt x="109" y="86"/>
                </a:cubicBezTo>
                <a:cubicBezTo>
                  <a:pt x="108" y="86"/>
                  <a:pt x="108" y="86"/>
                  <a:pt x="107" y="87"/>
                </a:cubicBezTo>
                <a:cubicBezTo>
                  <a:pt x="106" y="99"/>
                  <a:pt x="106" y="99"/>
                  <a:pt x="106" y="99"/>
                </a:cubicBezTo>
                <a:cubicBezTo>
                  <a:pt x="102" y="99"/>
                  <a:pt x="102" y="99"/>
                  <a:pt x="102" y="99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0" y="86"/>
                  <a:pt x="99" y="86"/>
                  <a:pt x="98" y="86"/>
                </a:cubicBezTo>
                <a:cubicBezTo>
                  <a:pt x="96" y="85"/>
                  <a:pt x="94" y="85"/>
                  <a:pt x="91" y="84"/>
                </a:cubicBezTo>
                <a:cubicBezTo>
                  <a:pt x="90" y="83"/>
                  <a:pt x="90" y="84"/>
                  <a:pt x="89" y="84"/>
                </a:cubicBezTo>
                <a:cubicBezTo>
                  <a:pt x="81" y="94"/>
                  <a:pt x="81" y="94"/>
                  <a:pt x="81" y="94"/>
                </a:cubicBezTo>
                <a:cubicBezTo>
                  <a:pt x="78" y="92"/>
                  <a:pt x="78" y="92"/>
                  <a:pt x="78" y="92"/>
                </a:cubicBezTo>
                <a:cubicBezTo>
                  <a:pt x="82" y="80"/>
                  <a:pt x="82" y="80"/>
                  <a:pt x="82" y="80"/>
                </a:cubicBezTo>
                <a:cubicBezTo>
                  <a:pt x="83" y="80"/>
                  <a:pt x="83" y="79"/>
                  <a:pt x="82" y="78"/>
                </a:cubicBezTo>
                <a:cubicBezTo>
                  <a:pt x="80" y="77"/>
                  <a:pt x="78" y="75"/>
                  <a:pt x="77" y="73"/>
                </a:cubicBezTo>
                <a:cubicBezTo>
                  <a:pt x="76" y="72"/>
                  <a:pt x="75" y="72"/>
                  <a:pt x="75" y="73"/>
                </a:cubicBezTo>
                <a:cubicBezTo>
                  <a:pt x="63" y="77"/>
                  <a:pt x="63" y="77"/>
                  <a:pt x="63" y="77"/>
                </a:cubicBezTo>
                <a:cubicBezTo>
                  <a:pt x="61" y="74"/>
                  <a:pt x="61" y="74"/>
                  <a:pt x="61" y="74"/>
                </a:cubicBezTo>
                <a:cubicBezTo>
                  <a:pt x="71" y="66"/>
                  <a:pt x="71" y="66"/>
                  <a:pt x="71" y="66"/>
                </a:cubicBezTo>
                <a:cubicBezTo>
                  <a:pt x="71" y="65"/>
                  <a:pt x="72" y="65"/>
                  <a:pt x="71" y="64"/>
                </a:cubicBezTo>
                <a:cubicBezTo>
                  <a:pt x="70" y="62"/>
                  <a:pt x="70" y="59"/>
                  <a:pt x="69" y="57"/>
                </a:cubicBezTo>
                <a:cubicBezTo>
                  <a:pt x="69" y="56"/>
                  <a:pt x="69" y="55"/>
                  <a:pt x="68" y="55"/>
                </a:cubicBezTo>
                <a:cubicBezTo>
                  <a:pt x="56" y="53"/>
                  <a:pt x="56" y="53"/>
                  <a:pt x="56" y="53"/>
                </a:cubicBezTo>
                <a:cubicBezTo>
                  <a:pt x="56" y="49"/>
                  <a:pt x="56" y="49"/>
                  <a:pt x="56" y="49"/>
                </a:cubicBezTo>
                <a:cubicBezTo>
                  <a:pt x="68" y="48"/>
                  <a:pt x="68" y="48"/>
                  <a:pt x="68" y="48"/>
                </a:cubicBezTo>
                <a:cubicBezTo>
                  <a:pt x="69" y="47"/>
                  <a:pt x="69" y="47"/>
                  <a:pt x="69" y="46"/>
                </a:cubicBezTo>
                <a:cubicBezTo>
                  <a:pt x="70" y="45"/>
                  <a:pt x="70" y="43"/>
                  <a:pt x="70" y="42"/>
                </a:cubicBezTo>
                <a:cubicBezTo>
                  <a:pt x="71" y="41"/>
                  <a:pt x="71" y="41"/>
                  <a:pt x="71" y="41"/>
                </a:cubicBezTo>
                <a:cubicBezTo>
                  <a:pt x="71" y="41"/>
                  <a:pt x="71" y="41"/>
                  <a:pt x="71" y="41"/>
                </a:cubicBezTo>
                <a:cubicBezTo>
                  <a:pt x="71" y="40"/>
                  <a:pt x="71" y="40"/>
                  <a:pt x="71" y="39"/>
                </a:cubicBezTo>
                <a:cubicBezTo>
                  <a:pt x="72" y="38"/>
                  <a:pt x="71" y="37"/>
                  <a:pt x="71" y="37"/>
                </a:cubicBezTo>
                <a:cubicBezTo>
                  <a:pt x="61" y="29"/>
                  <a:pt x="61" y="29"/>
                  <a:pt x="61" y="29"/>
                </a:cubicBezTo>
                <a:cubicBezTo>
                  <a:pt x="63" y="26"/>
                  <a:pt x="63" y="26"/>
                  <a:pt x="63" y="26"/>
                </a:cubicBezTo>
                <a:cubicBezTo>
                  <a:pt x="75" y="30"/>
                  <a:pt x="75" y="30"/>
                  <a:pt x="75" y="30"/>
                </a:cubicBezTo>
                <a:cubicBezTo>
                  <a:pt x="75" y="30"/>
                  <a:pt x="76" y="30"/>
                  <a:pt x="77" y="30"/>
                </a:cubicBezTo>
                <a:cubicBezTo>
                  <a:pt x="78" y="28"/>
                  <a:pt x="80" y="26"/>
                  <a:pt x="82" y="24"/>
                </a:cubicBezTo>
                <a:cubicBezTo>
                  <a:pt x="83" y="24"/>
                  <a:pt x="83" y="23"/>
                  <a:pt x="82" y="22"/>
                </a:cubicBezTo>
                <a:cubicBezTo>
                  <a:pt x="78" y="11"/>
                  <a:pt x="78" y="11"/>
                  <a:pt x="78" y="11"/>
                </a:cubicBezTo>
                <a:cubicBezTo>
                  <a:pt x="81" y="9"/>
                  <a:pt x="81" y="9"/>
                  <a:pt x="81" y="9"/>
                </a:cubicBezTo>
                <a:cubicBezTo>
                  <a:pt x="89" y="18"/>
                  <a:pt x="89" y="18"/>
                  <a:pt x="89" y="18"/>
                </a:cubicBezTo>
                <a:cubicBezTo>
                  <a:pt x="90" y="19"/>
                  <a:pt x="90" y="19"/>
                  <a:pt x="91" y="19"/>
                </a:cubicBezTo>
                <a:cubicBezTo>
                  <a:pt x="94" y="18"/>
                  <a:pt x="96" y="17"/>
                  <a:pt x="98" y="17"/>
                </a:cubicBezTo>
                <a:cubicBezTo>
                  <a:pt x="99" y="17"/>
                  <a:pt x="100" y="16"/>
                  <a:pt x="100" y="16"/>
                </a:cubicBezTo>
                <a:cubicBezTo>
                  <a:pt x="102" y="3"/>
                  <a:pt x="102" y="3"/>
                  <a:pt x="102" y="3"/>
                </a:cubicBezTo>
                <a:cubicBezTo>
                  <a:pt x="106" y="3"/>
                  <a:pt x="106" y="3"/>
                  <a:pt x="106" y="3"/>
                </a:cubicBezTo>
                <a:cubicBezTo>
                  <a:pt x="107" y="16"/>
                  <a:pt x="107" y="16"/>
                  <a:pt x="107" y="16"/>
                </a:cubicBezTo>
                <a:cubicBezTo>
                  <a:pt x="108" y="16"/>
                  <a:pt x="108" y="17"/>
                  <a:pt x="109" y="17"/>
                </a:cubicBezTo>
                <a:cubicBezTo>
                  <a:pt x="111" y="17"/>
                  <a:pt x="114" y="18"/>
                  <a:pt x="116" y="19"/>
                </a:cubicBezTo>
                <a:cubicBezTo>
                  <a:pt x="117" y="19"/>
                  <a:pt x="118" y="19"/>
                  <a:pt x="118" y="18"/>
                </a:cubicBezTo>
                <a:cubicBezTo>
                  <a:pt x="126" y="9"/>
                  <a:pt x="126" y="9"/>
                  <a:pt x="126" y="9"/>
                </a:cubicBezTo>
                <a:cubicBezTo>
                  <a:pt x="129" y="11"/>
                  <a:pt x="129" y="11"/>
                  <a:pt x="129" y="11"/>
                </a:cubicBezTo>
                <a:cubicBezTo>
                  <a:pt x="125" y="22"/>
                  <a:pt x="125" y="22"/>
                  <a:pt x="125" y="22"/>
                </a:cubicBezTo>
                <a:cubicBezTo>
                  <a:pt x="125" y="23"/>
                  <a:pt x="125" y="24"/>
                  <a:pt x="125" y="24"/>
                </a:cubicBezTo>
                <a:cubicBezTo>
                  <a:pt x="127" y="26"/>
                  <a:pt x="129" y="28"/>
                  <a:pt x="131" y="30"/>
                </a:cubicBezTo>
                <a:cubicBezTo>
                  <a:pt x="131" y="30"/>
                  <a:pt x="132" y="30"/>
                  <a:pt x="133" y="30"/>
                </a:cubicBezTo>
                <a:cubicBezTo>
                  <a:pt x="144" y="26"/>
                  <a:pt x="144" y="26"/>
                  <a:pt x="144" y="26"/>
                </a:cubicBezTo>
                <a:cubicBezTo>
                  <a:pt x="146" y="29"/>
                  <a:pt x="146" y="29"/>
                  <a:pt x="146" y="29"/>
                </a:cubicBezTo>
                <a:cubicBezTo>
                  <a:pt x="137" y="37"/>
                  <a:pt x="137" y="37"/>
                  <a:pt x="137" y="37"/>
                </a:cubicBezTo>
                <a:cubicBezTo>
                  <a:pt x="136" y="37"/>
                  <a:pt x="136" y="38"/>
                  <a:pt x="136" y="39"/>
                </a:cubicBezTo>
                <a:cubicBezTo>
                  <a:pt x="137" y="41"/>
                  <a:pt x="138" y="44"/>
                  <a:pt x="138" y="46"/>
                </a:cubicBezTo>
                <a:cubicBezTo>
                  <a:pt x="138" y="47"/>
                  <a:pt x="139" y="47"/>
                  <a:pt x="140" y="48"/>
                </a:cubicBezTo>
                <a:cubicBezTo>
                  <a:pt x="152" y="49"/>
                  <a:pt x="152" y="49"/>
                  <a:pt x="152" y="49"/>
                </a:cubicBezTo>
                <a:lnTo>
                  <a:pt x="152" y="5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6"/>
          <p:cNvSpPr>
            <a:spLocks noEditPoints="1"/>
          </p:cNvSpPr>
          <p:nvPr/>
        </p:nvSpPr>
        <p:spPr bwMode="auto">
          <a:xfrm>
            <a:off x="2678974" y="1645401"/>
            <a:ext cx="539062" cy="634103"/>
          </a:xfrm>
          <a:custGeom>
            <a:avLst/>
            <a:gdLst>
              <a:gd name="T0" fmla="*/ 127 w 181"/>
              <a:gd name="T1" fmla="*/ 21 h 213"/>
              <a:gd name="T2" fmla="*/ 93 w 181"/>
              <a:gd name="T3" fmla="*/ 0 h 213"/>
              <a:gd name="T4" fmla="*/ 63 w 181"/>
              <a:gd name="T5" fmla="*/ 25 h 213"/>
              <a:gd name="T6" fmla="*/ 0 w 181"/>
              <a:gd name="T7" fmla="*/ 140 h 213"/>
              <a:gd name="T8" fmla="*/ 44 w 181"/>
              <a:gd name="T9" fmla="*/ 213 h 213"/>
              <a:gd name="T10" fmla="*/ 177 w 181"/>
              <a:gd name="T11" fmla="*/ 167 h 213"/>
              <a:gd name="T12" fmla="*/ 67 w 181"/>
              <a:gd name="T13" fmla="*/ 12 h 213"/>
              <a:gd name="T14" fmla="*/ 101 w 181"/>
              <a:gd name="T15" fmla="*/ 20 h 213"/>
              <a:gd name="T16" fmla="*/ 122 w 181"/>
              <a:gd name="T17" fmla="*/ 34 h 213"/>
              <a:gd name="T18" fmla="*/ 134 w 181"/>
              <a:gd name="T19" fmla="*/ 50 h 213"/>
              <a:gd name="T20" fmla="*/ 120 w 181"/>
              <a:gd name="T21" fmla="*/ 59 h 213"/>
              <a:gd name="T22" fmla="*/ 117 w 181"/>
              <a:gd name="T23" fmla="*/ 68 h 213"/>
              <a:gd name="T24" fmla="*/ 110 w 181"/>
              <a:gd name="T25" fmla="*/ 74 h 213"/>
              <a:gd name="T26" fmla="*/ 104 w 181"/>
              <a:gd name="T27" fmla="*/ 79 h 213"/>
              <a:gd name="T28" fmla="*/ 87 w 181"/>
              <a:gd name="T29" fmla="*/ 82 h 213"/>
              <a:gd name="T30" fmla="*/ 77 w 181"/>
              <a:gd name="T31" fmla="*/ 79 h 213"/>
              <a:gd name="T32" fmla="*/ 70 w 181"/>
              <a:gd name="T33" fmla="*/ 75 h 213"/>
              <a:gd name="T34" fmla="*/ 60 w 181"/>
              <a:gd name="T35" fmla="*/ 63 h 213"/>
              <a:gd name="T36" fmla="*/ 57 w 181"/>
              <a:gd name="T37" fmla="*/ 46 h 213"/>
              <a:gd name="T38" fmla="*/ 60 w 181"/>
              <a:gd name="T39" fmla="*/ 38 h 213"/>
              <a:gd name="T40" fmla="*/ 135 w 181"/>
              <a:gd name="T41" fmla="*/ 208 h 213"/>
              <a:gd name="T42" fmla="*/ 72 w 181"/>
              <a:gd name="T43" fmla="*/ 171 h 213"/>
              <a:gd name="T44" fmla="*/ 5 w 181"/>
              <a:gd name="T45" fmla="*/ 149 h 213"/>
              <a:gd name="T46" fmla="*/ 10 w 181"/>
              <a:gd name="T47" fmla="*/ 150 h 213"/>
              <a:gd name="T48" fmla="*/ 175 w 181"/>
              <a:gd name="T49" fmla="*/ 149 h 213"/>
              <a:gd name="T50" fmla="*/ 174 w 181"/>
              <a:gd name="T51" fmla="*/ 144 h 213"/>
              <a:gd name="T52" fmla="*/ 6 w 181"/>
              <a:gd name="T53" fmla="*/ 143 h 213"/>
              <a:gd name="T54" fmla="*/ 42 w 181"/>
              <a:gd name="T55" fmla="*/ 44 h 213"/>
              <a:gd name="T56" fmla="*/ 42 w 181"/>
              <a:gd name="T57" fmla="*/ 54 h 213"/>
              <a:gd name="T58" fmla="*/ 46 w 181"/>
              <a:gd name="T59" fmla="*/ 68 h 213"/>
              <a:gd name="T60" fmla="*/ 50 w 181"/>
              <a:gd name="T61" fmla="*/ 78 h 213"/>
              <a:gd name="T62" fmla="*/ 61 w 181"/>
              <a:gd name="T63" fmla="*/ 89 h 213"/>
              <a:gd name="T64" fmla="*/ 82 w 181"/>
              <a:gd name="T65" fmla="*/ 85 h 213"/>
              <a:gd name="T66" fmla="*/ 95 w 181"/>
              <a:gd name="T67" fmla="*/ 96 h 213"/>
              <a:gd name="T68" fmla="*/ 113 w 181"/>
              <a:gd name="T69" fmla="*/ 92 h 213"/>
              <a:gd name="T70" fmla="*/ 114 w 181"/>
              <a:gd name="T71" fmla="*/ 76 h 213"/>
              <a:gd name="T72" fmla="*/ 133 w 181"/>
              <a:gd name="T73" fmla="*/ 68 h 213"/>
              <a:gd name="T74" fmla="*/ 138 w 181"/>
              <a:gd name="T75" fmla="*/ 45 h 213"/>
              <a:gd name="T76" fmla="*/ 176 w 181"/>
              <a:gd name="T77" fmla="*/ 45 h 213"/>
              <a:gd name="T78" fmla="*/ 86 w 181"/>
              <a:gd name="T79" fmla="*/ 68 h 213"/>
              <a:gd name="T80" fmla="*/ 105 w 181"/>
              <a:gd name="T81" fmla="*/ 61 h 213"/>
              <a:gd name="T82" fmla="*/ 103 w 181"/>
              <a:gd name="T83" fmla="*/ 35 h 213"/>
              <a:gd name="T84" fmla="*/ 82 w 181"/>
              <a:gd name="T85" fmla="*/ 31 h 213"/>
              <a:gd name="T86" fmla="*/ 71 w 181"/>
              <a:gd name="T87" fmla="*/ 46 h 213"/>
              <a:gd name="T88" fmla="*/ 103 w 181"/>
              <a:gd name="T89" fmla="*/ 55 h 213"/>
              <a:gd name="T90" fmla="*/ 93 w 181"/>
              <a:gd name="T91" fmla="*/ 63 h 213"/>
              <a:gd name="T92" fmla="*/ 78 w 181"/>
              <a:gd name="T93" fmla="*/ 58 h 213"/>
              <a:gd name="T94" fmla="*/ 95 w 181"/>
              <a:gd name="T95" fmla="*/ 162 h 213"/>
              <a:gd name="T96" fmla="*/ 91 w 181"/>
              <a:gd name="T97" fmla="*/ 159 h 213"/>
              <a:gd name="T98" fmla="*/ 143 w 181"/>
              <a:gd name="T99" fmla="*/ 117 h 213"/>
              <a:gd name="T100" fmla="*/ 36 w 181"/>
              <a:gd name="T101" fmla="*/ 117 h 213"/>
              <a:gd name="T102" fmla="*/ 35 w 181"/>
              <a:gd name="T103" fmla="*/ 113 h 213"/>
              <a:gd name="T104" fmla="*/ 20 w 181"/>
              <a:gd name="T105" fmla="*/ 126 h 213"/>
              <a:gd name="T106" fmla="*/ 74 w 181"/>
              <a:gd name="T107" fmla="*/ 122 h 213"/>
              <a:gd name="T108" fmla="*/ 104 w 181"/>
              <a:gd name="T109" fmla="*/ 129 h 213"/>
              <a:gd name="T110" fmla="*/ 145 w 181"/>
              <a:gd name="T111" fmla="*/ 126 h 213"/>
              <a:gd name="T112" fmla="*/ 32 w 181"/>
              <a:gd name="T113" fmla="*/ 121 h 213"/>
              <a:gd name="T114" fmla="*/ 101 w 181"/>
              <a:gd name="T115" fmla="*/ 125 h 2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181" h="213">
                <a:moveTo>
                  <a:pt x="181" y="140"/>
                </a:moveTo>
                <a:cubicBezTo>
                  <a:pt x="181" y="45"/>
                  <a:pt x="181" y="45"/>
                  <a:pt x="181" y="45"/>
                </a:cubicBezTo>
                <a:cubicBezTo>
                  <a:pt x="181" y="40"/>
                  <a:pt x="177" y="35"/>
                  <a:pt x="171" y="34"/>
                </a:cubicBezTo>
                <a:cubicBezTo>
                  <a:pt x="171" y="33"/>
                  <a:pt x="171" y="33"/>
                  <a:pt x="170" y="33"/>
                </a:cubicBezTo>
                <a:cubicBezTo>
                  <a:pt x="170" y="33"/>
                  <a:pt x="169" y="33"/>
                  <a:pt x="169" y="33"/>
                </a:cubicBezTo>
                <a:cubicBezTo>
                  <a:pt x="130" y="33"/>
                  <a:pt x="130" y="33"/>
                  <a:pt x="130" y="33"/>
                </a:cubicBezTo>
                <a:cubicBezTo>
                  <a:pt x="133" y="31"/>
                  <a:pt x="133" y="31"/>
                  <a:pt x="133" y="31"/>
                </a:cubicBezTo>
                <a:cubicBezTo>
                  <a:pt x="134" y="30"/>
                  <a:pt x="134" y="29"/>
                  <a:pt x="134" y="28"/>
                </a:cubicBezTo>
                <a:cubicBezTo>
                  <a:pt x="130" y="22"/>
                  <a:pt x="130" y="22"/>
                  <a:pt x="130" y="22"/>
                </a:cubicBezTo>
                <a:cubicBezTo>
                  <a:pt x="130" y="21"/>
                  <a:pt x="128" y="20"/>
                  <a:pt x="127" y="21"/>
                </a:cubicBezTo>
                <a:cubicBezTo>
                  <a:pt x="117" y="25"/>
                  <a:pt x="117" y="25"/>
                  <a:pt x="117" y="25"/>
                </a:cubicBezTo>
                <a:cubicBezTo>
                  <a:pt x="116" y="24"/>
                  <a:pt x="115" y="23"/>
                  <a:pt x="114" y="22"/>
                </a:cubicBezTo>
                <a:cubicBezTo>
                  <a:pt x="118" y="12"/>
                  <a:pt x="118" y="12"/>
                  <a:pt x="118" y="12"/>
                </a:cubicBezTo>
                <a:cubicBezTo>
                  <a:pt x="118" y="10"/>
                  <a:pt x="118" y="9"/>
                  <a:pt x="117" y="9"/>
                </a:cubicBezTo>
                <a:cubicBezTo>
                  <a:pt x="111" y="5"/>
                  <a:pt x="111" y="5"/>
                  <a:pt x="111" y="5"/>
                </a:cubicBezTo>
                <a:cubicBezTo>
                  <a:pt x="110" y="5"/>
                  <a:pt x="109" y="5"/>
                  <a:pt x="108" y="6"/>
                </a:cubicBezTo>
                <a:cubicBezTo>
                  <a:pt x="101" y="15"/>
                  <a:pt x="101" y="15"/>
                  <a:pt x="101" y="15"/>
                </a:cubicBezTo>
                <a:cubicBezTo>
                  <a:pt x="100" y="14"/>
                  <a:pt x="98" y="14"/>
                  <a:pt x="97" y="14"/>
                </a:cubicBezTo>
                <a:cubicBezTo>
                  <a:pt x="95" y="2"/>
                  <a:pt x="95" y="2"/>
                  <a:pt x="95" y="2"/>
                </a:cubicBezTo>
                <a:cubicBezTo>
                  <a:pt x="95" y="1"/>
                  <a:pt x="94" y="0"/>
                  <a:pt x="93" y="0"/>
                </a:cubicBezTo>
                <a:cubicBezTo>
                  <a:pt x="86" y="0"/>
                  <a:pt x="86" y="0"/>
                  <a:pt x="86" y="0"/>
                </a:cubicBezTo>
                <a:cubicBezTo>
                  <a:pt x="85" y="0"/>
                  <a:pt x="84" y="1"/>
                  <a:pt x="84" y="2"/>
                </a:cubicBezTo>
                <a:cubicBezTo>
                  <a:pt x="82" y="14"/>
                  <a:pt x="82" y="14"/>
                  <a:pt x="82" y="14"/>
                </a:cubicBezTo>
                <a:cubicBezTo>
                  <a:pt x="81" y="14"/>
                  <a:pt x="80" y="14"/>
                  <a:pt x="78" y="15"/>
                </a:cubicBezTo>
                <a:cubicBezTo>
                  <a:pt x="71" y="6"/>
                  <a:pt x="71" y="6"/>
                  <a:pt x="71" y="6"/>
                </a:cubicBezTo>
                <a:cubicBezTo>
                  <a:pt x="71" y="5"/>
                  <a:pt x="69" y="5"/>
                  <a:pt x="68" y="5"/>
                </a:cubicBezTo>
                <a:cubicBezTo>
                  <a:pt x="62" y="9"/>
                  <a:pt x="62" y="9"/>
                  <a:pt x="62" y="9"/>
                </a:cubicBezTo>
                <a:cubicBezTo>
                  <a:pt x="61" y="9"/>
                  <a:pt x="61" y="10"/>
                  <a:pt x="61" y="12"/>
                </a:cubicBezTo>
                <a:cubicBezTo>
                  <a:pt x="66" y="22"/>
                  <a:pt x="66" y="22"/>
                  <a:pt x="66" y="22"/>
                </a:cubicBezTo>
                <a:cubicBezTo>
                  <a:pt x="64" y="23"/>
                  <a:pt x="63" y="24"/>
                  <a:pt x="63" y="25"/>
                </a:cubicBezTo>
                <a:cubicBezTo>
                  <a:pt x="52" y="21"/>
                  <a:pt x="52" y="21"/>
                  <a:pt x="52" y="21"/>
                </a:cubicBezTo>
                <a:cubicBezTo>
                  <a:pt x="51" y="20"/>
                  <a:pt x="50" y="21"/>
                  <a:pt x="49" y="22"/>
                </a:cubicBezTo>
                <a:cubicBezTo>
                  <a:pt x="46" y="28"/>
                  <a:pt x="46" y="28"/>
                  <a:pt x="46" y="28"/>
                </a:cubicBezTo>
                <a:cubicBezTo>
                  <a:pt x="45" y="29"/>
                  <a:pt x="45" y="30"/>
                  <a:pt x="46" y="31"/>
                </a:cubicBezTo>
                <a:cubicBezTo>
                  <a:pt x="49" y="33"/>
                  <a:pt x="49" y="33"/>
                  <a:pt x="49" y="33"/>
                </a:cubicBezTo>
                <a:cubicBezTo>
                  <a:pt x="12" y="33"/>
                  <a:pt x="12" y="33"/>
                  <a:pt x="12" y="33"/>
                </a:cubicBezTo>
                <a:cubicBezTo>
                  <a:pt x="7" y="33"/>
                  <a:pt x="2" y="36"/>
                  <a:pt x="0" y="41"/>
                </a:cubicBezTo>
                <a:cubicBezTo>
                  <a:pt x="0" y="42"/>
                  <a:pt x="0" y="44"/>
                  <a:pt x="0" y="45"/>
                </a:cubicBezTo>
                <a:cubicBezTo>
                  <a:pt x="0" y="140"/>
                  <a:pt x="0" y="140"/>
                  <a:pt x="0" y="140"/>
                </a:cubicBezTo>
                <a:cubicBezTo>
                  <a:pt x="0" y="140"/>
                  <a:pt x="0" y="140"/>
                  <a:pt x="0" y="140"/>
                </a:cubicBezTo>
                <a:cubicBezTo>
                  <a:pt x="0" y="159"/>
                  <a:pt x="0" y="159"/>
                  <a:pt x="0" y="159"/>
                </a:cubicBezTo>
                <a:cubicBezTo>
                  <a:pt x="0" y="165"/>
                  <a:pt x="5" y="171"/>
                  <a:pt x="12" y="171"/>
                </a:cubicBezTo>
                <a:cubicBezTo>
                  <a:pt x="67" y="171"/>
                  <a:pt x="67" y="171"/>
                  <a:pt x="67" y="171"/>
                </a:cubicBezTo>
                <a:cubicBezTo>
                  <a:pt x="60" y="198"/>
                  <a:pt x="60" y="198"/>
                  <a:pt x="60" y="198"/>
                </a:cubicBezTo>
                <a:cubicBezTo>
                  <a:pt x="44" y="198"/>
                  <a:pt x="44" y="198"/>
                  <a:pt x="44" y="198"/>
                </a:cubicBezTo>
                <a:cubicBezTo>
                  <a:pt x="43" y="198"/>
                  <a:pt x="42" y="198"/>
                  <a:pt x="42" y="198"/>
                </a:cubicBezTo>
                <a:cubicBezTo>
                  <a:pt x="41" y="199"/>
                  <a:pt x="41" y="200"/>
                  <a:pt x="41" y="200"/>
                </a:cubicBezTo>
                <a:cubicBezTo>
                  <a:pt x="41" y="210"/>
                  <a:pt x="41" y="210"/>
                  <a:pt x="41" y="210"/>
                </a:cubicBezTo>
                <a:cubicBezTo>
                  <a:pt x="41" y="211"/>
                  <a:pt x="41" y="211"/>
                  <a:pt x="42" y="212"/>
                </a:cubicBezTo>
                <a:cubicBezTo>
                  <a:pt x="42" y="212"/>
                  <a:pt x="43" y="213"/>
                  <a:pt x="44" y="213"/>
                </a:cubicBezTo>
                <a:cubicBezTo>
                  <a:pt x="137" y="213"/>
                  <a:pt x="137" y="213"/>
                  <a:pt x="137" y="213"/>
                </a:cubicBezTo>
                <a:cubicBezTo>
                  <a:pt x="138" y="213"/>
                  <a:pt x="138" y="212"/>
                  <a:pt x="139" y="212"/>
                </a:cubicBezTo>
                <a:cubicBezTo>
                  <a:pt x="139" y="211"/>
                  <a:pt x="139" y="211"/>
                  <a:pt x="139" y="210"/>
                </a:cubicBezTo>
                <a:cubicBezTo>
                  <a:pt x="139" y="200"/>
                  <a:pt x="139" y="200"/>
                  <a:pt x="139" y="200"/>
                </a:cubicBezTo>
                <a:cubicBezTo>
                  <a:pt x="139" y="200"/>
                  <a:pt x="139" y="199"/>
                  <a:pt x="139" y="198"/>
                </a:cubicBezTo>
                <a:cubicBezTo>
                  <a:pt x="138" y="198"/>
                  <a:pt x="138" y="198"/>
                  <a:pt x="137" y="198"/>
                </a:cubicBezTo>
                <a:cubicBezTo>
                  <a:pt x="121" y="198"/>
                  <a:pt x="121" y="198"/>
                  <a:pt x="121" y="198"/>
                </a:cubicBezTo>
                <a:cubicBezTo>
                  <a:pt x="113" y="171"/>
                  <a:pt x="113" y="171"/>
                  <a:pt x="113" y="171"/>
                </a:cubicBezTo>
                <a:cubicBezTo>
                  <a:pt x="169" y="171"/>
                  <a:pt x="169" y="171"/>
                  <a:pt x="169" y="171"/>
                </a:cubicBezTo>
                <a:cubicBezTo>
                  <a:pt x="172" y="171"/>
                  <a:pt x="175" y="169"/>
                  <a:pt x="177" y="167"/>
                </a:cubicBezTo>
                <a:cubicBezTo>
                  <a:pt x="178" y="166"/>
                  <a:pt x="179" y="166"/>
                  <a:pt x="179" y="165"/>
                </a:cubicBezTo>
                <a:cubicBezTo>
                  <a:pt x="180" y="163"/>
                  <a:pt x="181" y="161"/>
                  <a:pt x="181" y="159"/>
                </a:cubicBezTo>
                <a:cubicBezTo>
                  <a:pt x="181" y="140"/>
                  <a:pt x="181" y="140"/>
                  <a:pt x="181" y="140"/>
                </a:cubicBezTo>
                <a:cubicBezTo>
                  <a:pt x="181" y="140"/>
                  <a:pt x="181" y="140"/>
                  <a:pt x="181" y="140"/>
                </a:cubicBezTo>
                <a:close/>
                <a:moveTo>
                  <a:pt x="52" y="26"/>
                </a:moveTo>
                <a:cubicBezTo>
                  <a:pt x="62" y="30"/>
                  <a:pt x="62" y="30"/>
                  <a:pt x="62" y="30"/>
                </a:cubicBezTo>
                <a:cubicBezTo>
                  <a:pt x="63" y="31"/>
                  <a:pt x="64" y="30"/>
                  <a:pt x="65" y="29"/>
                </a:cubicBezTo>
                <a:cubicBezTo>
                  <a:pt x="67" y="28"/>
                  <a:pt x="68" y="26"/>
                  <a:pt x="70" y="25"/>
                </a:cubicBezTo>
                <a:cubicBezTo>
                  <a:pt x="71" y="24"/>
                  <a:pt x="71" y="23"/>
                  <a:pt x="71" y="22"/>
                </a:cubicBezTo>
                <a:cubicBezTo>
                  <a:pt x="67" y="12"/>
                  <a:pt x="67" y="12"/>
                  <a:pt x="67" y="12"/>
                </a:cubicBezTo>
                <a:cubicBezTo>
                  <a:pt x="69" y="10"/>
                  <a:pt x="69" y="10"/>
                  <a:pt x="69" y="10"/>
                </a:cubicBezTo>
                <a:cubicBezTo>
                  <a:pt x="76" y="19"/>
                  <a:pt x="76" y="19"/>
                  <a:pt x="76" y="19"/>
                </a:cubicBezTo>
                <a:cubicBezTo>
                  <a:pt x="76" y="20"/>
                  <a:pt x="77" y="20"/>
                  <a:pt x="78" y="20"/>
                </a:cubicBezTo>
                <a:cubicBezTo>
                  <a:pt x="80" y="19"/>
                  <a:pt x="83" y="18"/>
                  <a:pt x="85" y="18"/>
                </a:cubicBezTo>
                <a:cubicBezTo>
                  <a:pt x="86" y="18"/>
                  <a:pt x="87" y="17"/>
                  <a:pt x="87" y="16"/>
                </a:cubicBezTo>
                <a:cubicBezTo>
                  <a:pt x="88" y="5"/>
                  <a:pt x="88" y="5"/>
                  <a:pt x="88" y="5"/>
                </a:cubicBezTo>
                <a:cubicBezTo>
                  <a:pt x="91" y="5"/>
                  <a:pt x="91" y="5"/>
                  <a:pt x="91" y="5"/>
                </a:cubicBezTo>
                <a:cubicBezTo>
                  <a:pt x="93" y="16"/>
                  <a:pt x="93" y="16"/>
                  <a:pt x="93" y="16"/>
                </a:cubicBezTo>
                <a:cubicBezTo>
                  <a:pt x="93" y="17"/>
                  <a:pt x="94" y="18"/>
                  <a:pt x="95" y="18"/>
                </a:cubicBezTo>
                <a:cubicBezTo>
                  <a:pt x="97" y="18"/>
                  <a:pt x="99" y="19"/>
                  <a:pt x="101" y="20"/>
                </a:cubicBezTo>
                <a:cubicBezTo>
                  <a:pt x="102" y="20"/>
                  <a:pt x="103" y="20"/>
                  <a:pt x="104" y="19"/>
                </a:cubicBezTo>
                <a:cubicBezTo>
                  <a:pt x="111" y="10"/>
                  <a:pt x="111" y="10"/>
                  <a:pt x="111" y="10"/>
                </a:cubicBezTo>
                <a:cubicBezTo>
                  <a:pt x="113" y="12"/>
                  <a:pt x="113" y="12"/>
                  <a:pt x="113" y="12"/>
                </a:cubicBezTo>
                <a:cubicBezTo>
                  <a:pt x="109" y="22"/>
                  <a:pt x="109" y="22"/>
                  <a:pt x="109" y="22"/>
                </a:cubicBezTo>
                <a:cubicBezTo>
                  <a:pt x="108" y="23"/>
                  <a:pt x="109" y="24"/>
                  <a:pt x="110" y="25"/>
                </a:cubicBezTo>
                <a:cubicBezTo>
                  <a:pt x="111" y="26"/>
                  <a:pt x="113" y="28"/>
                  <a:pt x="114" y="29"/>
                </a:cubicBezTo>
                <a:cubicBezTo>
                  <a:pt x="115" y="30"/>
                  <a:pt x="116" y="31"/>
                  <a:pt x="117" y="30"/>
                </a:cubicBezTo>
                <a:cubicBezTo>
                  <a:pt x="127" y="26"/>
                  <a:pt x="127" y="26"/>
                  <a:pt x="127" y="26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2" y="34"/>
                  <a:pt x="122" y="34"/>
                  <a:pt x="122" y="34"/>
                </a:cubicBezTo>
                <a:cubicBezTo>
                  <a:pt x="121" y="35"/>
                  <a:pt x="121" y="35"/>
                  <a:pt x="121" y="35"/>
                </a:cubicBezTo>
                <a:cubicBezTo>
                  <a:pt x="120" y="35"/>
                  <a:pt x="120" y="35"/>
                  <a:pt x="120" y="35"/>
                </a:cubicBezTo>
                <a:cubicBezTo>
                  <a:pt x="120" y="35"/>
                  <a:pt x="119" y="36"/>
                  <a:pt x="119" y="36"/>
                </a:cubicBezTo>
                <a:cubicBezTo>
                  <a:pt x="119" y="36"/>
                  <a:pt x="119" y="37"/>
                  <a:pt x="119" y="38"/>
                </a:cubicBezTo>
                <a:cubicBezTo>
                  <a:pt x="120" y="39"/>
                  <a:pt x="120" y="40"/>
                  <a:pt x="120" y="42"/>
                </a:cubicBezTo>
                <a:cubicBezTo>
                  <a:pt x="121" y="43"/>
                  <a:pt x="121" y="43"/>
                  <a:pt x="121" y="44"/>
                </a:cubicBezTo>
                <a:cubicBezTo>
                  <a:pt x="121" y="45"/>
                  <a:pt x="122" y="46"/>
                  <a:pt x="123" y="46"/>
                </a:cubicBezTo>
                <a:cubicBezTo>
                  <a:pt x="134" y="48"/>
                  <a:pt x="134" y="48"/>
                  <a:pt x="134" y="48"/>
                </a:cubicBezTo>
                <a:cubicBezTo>
                  <a:pt x="134" y="49"/>
                  <a:pt x="134" y="49"/>
                  <a:pt x="134" y="49"/>
                </a:cubicBezTo>
                <a:cubicBezTo>
                  <a:pt x="134" y="50"/>
                  <a:pt x="134" y="50"/>
                  <a:pt x="134" y="50"/>
                </a:cubicBezTo>
                <a:cubicBezTo>
                  <a:pt x="133" y="51"/>
                  <a:pt x="133" y="51"/>
                  <a:pt x="133" y="51"/>
                </a:cubicBezTo>
                <a:cubicBezTo>
                  <a:pt x="123" y="52"/>
                  <a:pt x="123" y="52"/>
                  <a:pt x="123" y="52"/>
                </a:cubicBezTo>
                <a:cubicBezTo>
                  <a:pt x="123" y="52"/>
                  <a:pt x="122" y="52"/>
                  <a:pt x="122" y="52"/>
                </a:cubicBezTo>
                <a:cubicBezTo>
                  <a:pt x="122" y="52"/>
                  <a:pt x="122" y="53"/>
                  <a:pt x="122" y="53"/>
                </a:cubicBezTo>
                <a:cubicBezTo>
                  <a:pt x="122" y="53"/>
                  <a:pt x="122" y="53"/>
                  <a:pt x="122" y="53"/>
                </a:cubicBezTo>
                <a:cubicBezTo>
                  <a:pt x="121" y="53"/>
                  <a:pt x="121" y="53"/>
                  <a:pt x="121" y="54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4"/>
                  <a:pt x="121" y="55"/>
                  <a:pt x="121" y="55"/>
                </a:cubicBezTo>
                <a:cubicBezTo>
                  <a:pt x="121" y="55"/>
                  <a:pt x="121" y="56"/>
                  <a:pt x="120" y="57"/>
                </a:cubicBezTo>
                <a:cubicBezTo>
                  <a:pt x="120" y="58"/>
                  <a:pt x="120" y="58"/>
                  <a:pt x="120" y="59"/>
                </a:cubicBezTo>
                <a:cubicBezTo>
                  <a:pt x="119" y="60"/>
                  <a:pt x="119" y="60"/>
                  <a:pt x="119" y="61"/>
                </a:cubicBezTo>
                <a:cubicBezTo>
                  <a:pt x="119" y="61"/>
                  <a:pt x="119" y="61"/>
                  <a:pt x="119" y="61"/>
                </a:cubicBezTo>
                <a:cubicBezTo>
                  <a:pt x="119" y="62"/>
                  <a:pt x="119" y="62"/>
                  <a:pt x="119" y="62"/>
                </a:cubicBezTo>
                <a:cubicBezTo>
                  <a:pt x="119" y="62"/>
                  <a:pt x="119" y="63"/>
                  <a:pt x="120" y="63"/>
                </a:cubicBezTo>
                <a:cubicBezTo>
                  <a:pt x="120" y="63"/>
                  <a:pt x="120" y="63"/>
                  <a:pt x="120" y="63"/>
                </a:cubicBezTo>
                <a:cubicBezTo>
                  <a:pt x="123" y="66"/>
                  <a:pt x="123" y="66"/>
                  <a:pt x="123" y="66"/>
                </a:cubicBezTo>
                <a:cubicBezTo>
                  <a:pt x="128" y="70"/>
                  <a:pt x="128" y="70"/>
                  <a:pt x="128" y="70"/>
                </a:cubicBezTo>
                <a:cubicBezTo>
                  <a:pt x="127" y="72"/>
                  <a:pt x="127" y="72"/>
                  <a:pt x="127" y="72"/>
                </a:cubicBezTo>
                <a:cubicBezTo>
                  <a:pt x="117" y="68"/>
                  <a:pt x="117" y="68"/>
                  <a:pt x="117" y="68"/>
                </a:cubicBezTo>
                <a:cubicBezTo>
                  <a:pt x="117" y="68"/>
                  <a:pt x="117" y="68"/>
                  <a:pt x="117" y="68"/>
                </a:cubicBezTo>
                <a:cubicBezTo>
                  <a:pt x="117" y="68"/>
                  <a:pt x="117" y="68"/>
                  <a:pt x="117" y="68"/>
                </a:cubicBezTo>
                <a:cubicBezTo>
                  <a:pt x="117" y="68"/>
                  <a:pt x="116" y="68"/>
                  <a:pt x="116" y="68"/>
                </a:cubicBezTo>
                <a:cubicBezTo>
                  <a:pt x="116" y="68"/>
                  <a:pt x="116" y="68"/>
                  <a:pt x="116" y="68"/>
                </a:cubicBezTo>
                <a:cubicBezTo>
                  <a:pt x="115" y="68"/>
                  <a:pt x="115" y="69"/>
                  <a:pt x="115" y="69"/>
                </a:cubicBezTo>
                <a:cubicBezTo>
                  <a:pt x="114" y="69"/>
                  <a:pt x="114" y="69"/>
                  <a:pt x="114" y="69"/>
                </a:cubicBezTo>
                <a:cubicBezTo>
                  <a:pt x="114" y="69"/>
                  <a:pt x="114" y="70"/>
                  <a:pt x="114" y="70"/>
                </a:cubicBezTo>
                <a:cubicBezTo>
                  <a:pt x="113" y="71"/>
                  <a:pt x="112" y="72"/>
                  <a:pt x="111" y="72"/>
                </a:cubicBezTo>
                <a:cubicBezTo>
                  <a:pt x="111" y="72"/>
                  <a:pt x="111" y="73"/>
                  <a:pt x="111" y="73"/>
                </a:cubicBezTo>
                <a:cubicBezTo>
                  <a:pt x="111" y="73"/>
                  <a:pt x="110" y="73"/>
                  <a:pt x="110" y="74"/>
                </a:cubicBezTo>
                <a:cubicBezTo>
                  <a:pt x="110" y="74"/>
                  <a:pt x="110" y="74"/>
                  <a:pt x="110" y="74"/>
                </a:cubicBezTo>
                <a:cubicBezTo>
                  <a:pt x="109" y="74"/>
                  <a:pt x="109" y="75"/>
                  <a:pt x="109" y="76"/>
                </a:cubicBezTo>
                <a:cubicBezTo>
                  <a:pt x="109" y="76"/>
                  <a:pt x="109" y="76"/>
                  <a:pt x="109" y="76"/>
                </a:cubicBezTo>
                <a:cubicBezTo>
                  <a:pt x="109" y="76"/>
                  <a:pt x="109" y="76"/>
                  <a:pt x="109" y="76"/>
                </a:cubicBezTo>
                <a:cubicBezTo>
                  <a:pt x="109" y="76"/>
                  <a:pt x="109" y="76"/>
                  <a:pt x="109" y="77"/>
                </a:cubicBezTo>
                <a:cubicBezTo>
                  <a:pt x="109" y="77"/>
                  <a:pt x="109" y="77"/>
                  <a:pt x="109" y="77"/>
                </a:cubicBezTo>
                <a:cubicBezTo>
                  <a:pt x="109" y="77"/>
                  <a:pt x="109" y="77"/>
                  <a:pt x="109" y="77"/>
                </a:cubicBezTo>
                <a:cubicBezTo>
                  <a:pt x="113" y="87"/>
                  <a:pt x="113" y="87"/>
                  <a:pt x="113" y="87"/>
                </a:cubicBezTo>
                <a:cubicBezTo>
                  <a:pt x="111" y="88"/>
                  <a:pt x="111" y="88"/>
                  <a:pt x="111" y="88"/>
                </a:cubicBezTo>
                <a:cubicBezTo>
                  <a:pt x="104" y="79"/>
                  <a:pt x="104" y="79"/>
                  <a:pt x="104" y="79"/>
                </a:cubicBezTo>
                <a:cubicBezTo>
                  <a:pt x="104" y="79"/>
                  <a:pt x="104" y="79"/>
                  <a:pt x="104" y="79"/>
                </a:cubicBezTo>
                <a:cubicBezTo>
                  <a:pt x="104" y="79"/>
                  <a:pt x="104" y="79"/>
                  <a:pt x="104" y="79"/>
                </a:cubicBezTo>
                <a:cubicBezTo>
                  <a:pt x="103" y="79"/>
                  <a:pt x="103" y="79"/>
                  <a:pt x="102" y="79"/>
                </a:cubicBezTo>
                <a:cubicBezTo>
                  <a:pt x="102" y="79"/>
                  <a:pt x="102" y="79"/>
                  <a:pt x="102" y="79"/>
                </a:cubicBezTo>
                <a:cubicBezTo>
                  <a:pt x="102" y="79"/>
                  <a:pt x="102" y="79"/>
                  <a:pt x="101" y="79"/>
                </a:cubicBezTo>
                <a:cubicBezTo>
                  <a:pt x="101" y="79"/>
                  <a:pt x="101" y="79"/>
                  <a:pt x="101" y="79"/>
                </a:cubicBezTo>
                <a:cubicBezTo>
                  <a:pt x="99" y="80"/>
                  <a:pt x="97" y="80"/>
                  <a:pt x="95" y="80"/>
                </a:cubicBezTo>
                <a:cubicBezTo>
                  <a:pt x="94" y="81"/>
                  <a:pt x="93" y="81"/>
                  <a:pt x="93" y="82"/>
                </a:cubicBezTo>
                <a:cubicBezTo>
                  <a:pt x="91" y="93"/>
                  <a:pt x="91" y="93"/>
                  <a:pt x="91" y="93"/>
                </a:cubicBezTo>
                <a:cubicBezTo>
                  <a:pt x="88" y="93"/>
                  <a:pt x="88" y="93"/>
                  <a:pt x="88" y="93"/>
                </a:cubicBezTo>
                <a:cubicBezTo>
                  <a:pt x="87" y="82"/>
                  <a:pt x="87" y="82"/>
                  <a:pt x="87" y="82"/>
                </a:cubicBezTo>
                <a:cubicBezTo>
                  <a:pt x="87" y="81"/>
                  <a:pt x="86" y="81"/>
                  <a:pt x="85" y="80"/>
                </a:cubicBezTo>
                <a:cubicBezTo>
                  <a:pt x="83" y="80"/>
                  <a:pt x="82" y="80"/>
                  <a:pt x="81" y="80"/>
                </a:cubicBezTo>
                <a:cubicBezTo>
                  <a:pt x="81" y="79"/>
                  <a:pt x="80" y="79"/>
                  <a:pt x="80" y="79"/>
                </a:cubicBezTo>
                <a:cubicBezTo>
                  <a:pt x="80" y="79"/>
                  <a:pt x="79" y="79"/>
                  <a:pt x="78" y="79"/>
                </a:cubicBezTo>
                <a:cubicBezTo>
                  <a:pt x="78" y="79"/>
                  <a:pt x="78" y="79"/>
                  <a:pt x="78" y="79"/>
                </a:cubicBezTo>
                <a:cubicBezTo>
                  <a:pt x="78" y="79"/>
                  <a:pt x="78" y="79"/>
                  <a:pt x="77" y="79"/>
                </a:cubicBezTo>
                <a:cubicBezTo>
                  <a:pt x="77" y="79"/>
                  <a:pt x="77" y="79"/>
                  <a:pt x="77" y="79"/>
                </a:cubicBezTo>
                <a:cubicBezTo>
                  <a:pt x="77" y="79"/>
                  <a:pt x="77" y="79"/>
                  <a:pt x="77" y="79"/>
                </a:cubicBezTo>
                <a:cubicBezTo>
                  <a:pt x="77" y="79"/>
                  <a:pt x="77" y="79"/>
                  <a:pt x="77" y="79"/>
                </a:cubicBezTo>
                <a:cubicBezTo>
                  <a:pt x="77" y="79"/>
                  <a:pt x="77" y="79"/>
                  <a:pt x="77" y="79"/>
                </a:cubicBezTo>
                <a:cubicBezTo>
                  <a:pt x="76" y="79"/>
                  <a:pt x="76" y="79"/>
                  <a:pt x="76" y="79"/>
                </a:cubicBezTo>
                <a:cubicBezTo>
                  <a:pt x="76" y="79"/>
                  <a:pt x="76" y="79"/>
                  <a:pt x="76" y="79"/>
                </a:cubicBezTo>
                <a:cubicBezTo>
                  <a:pt x="71" y="85"/>
                  <a:pt x="71" y="85"/>
                  <a:pt x="71" y="85"/>
                </a:cubicBezTo>
                <a:cubicBezTo>
                  <a:pt x="69" y="88"/>
                  <a:pt x="69" y="88"/>
                  <a:pt x="69" y="88"/>
                </a:cubicBezTo>
                <a:cubicBezTo>
                  <a:pt x="67" y="87"/>
                  <a:pt x="67" y="87"/>
                  <a:pt x="67" y="87"/>
                </a:cubicBezTo>
                <a:cubicBezTo>
                  <a:pt x="71" y="77"/>
                  <a:pt x="71" y="77"/>
                  <a:pt x="71" y="77"/>
                </a:cubicBezTo>
                <a:cubicBezTo>
                  <a:pt x="71" y="77"/>
                  <a:pt x="71" y="77"/>
                  <a:pt x="71" y="77"/>
                </a:cubicBezTo>
                <a:cubicBezTo>
                  <a:pt x="71" y="76"/>
                  <a:pt x="71" y="76"/>
                  <a:pt x="71" y="75"/>
                </a:cubicBezTo>
                <a:cubicBezTo>
                  <a:pt x="71" y="75"/>
                  <a:pt x="71" y="75"/>
                  <a:pt x="70" y="75"/>
                </a:cubicBezTo>
                <a:cubicBezTo>
                  <a:pt x="70" y="75"/>
                  <a:pt x="70" y="75"/>
                  <a:pt x="70" y="75"/>
                </a:cubicBezTo>
                <a:cubicBezTo>
                  <a:pt x="70" y="74"/>
                  <a:pt x="70" y="74"/>
                  <a:pt x="70" y="74"/>
                </a:cubicBezTo>
                <a:cubicBezTo>
                  <a:pt x="69" y="73"/>
                  <a:pt x="69" y="73"/>
                  <a:pt x="68" y="72"/>
                </a:cubicBezTo>
                <a:cubicBezTo>
                  <a:pt x="67" y="71"/>
                  <a:pt x="66" y="70"/>
                  <a:pt x="65" y="69"/>
                </a:cubicBezTo>
                <a:cubicBezTo>
                  <a:pt x="64" y="68"/>
                  <a:pt x="63" y="68"/>
                  <a:pt x="62" y="68"/>
                </a:cubicBezTo>
                <a:cubicBezTo>
                  <a:pt x="52" y="72"/>
                  <a:pt x="52" y="72"/>
                  <a:pt x="52" y="72"/>
                </a:cubicBezTo>
                <a:cubicBezTo>
                  <a:pt x="51" y="70"/>
                  <a:pt x="51" y="70"/>
                  <a:pt x="51" y="70"/>
                </a:cubicBezTo>
                <a:cubicBezTo>
                  <a:pt x="60" y="63"/>
                  <a:pt x="60" y="63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60" y="62"/>
                  <a:pt x="60" y="62"/>
                  <a:pt x="60" y="62"/>
                </a:cubicBezTo>
                <a:cubicBezTo>
                  <a:pt x="60" y="62"/>
                  <a:pt x="60" y="62"/>
                  <a:pt x="60" y="62"/>
                </a:cubicBezTo>
                <a:cubicBezTo>
                  <a:pt x="60" y="61"/>
                  <a:pt x="60" y="61"/>
                  <a:pt x="60" y="61"/>
                </a:cubicBezTo>
                <a:cubicBezTo>
                  <a:pt x="59" y="59"/>
                  <a:pt x="59" y="56"/>
                  <a:pt x="59" y="54"/>
                </a:cubicBezTo>
                <a:cubicBezTo>
                  <a:pt x="58" y="53"/>
                  <a:pt x="58" y="52"/>
                  <a:pt x="56" y="52"/>
                </a:cubicBezTo>
                <a:cubicBezTo>
                  <a:pt x="46" y="50"/>
                  <a:pt x="46" y="50"/>
                  <a:pt x="46" y="50"/>
                </a:cubicBezTo>
                <a:cubicBezTo>
                  <a:pt x="46" y="48"/>
                  <a:pt x="46" y="48"/>
                  <a:pt x="46" y="48"/>
                </a:cubicBezTo>
                <a:cubicBezTo>
                  <a:pt x="56" y="46"/>
                  <a:pt x="56" y="46"/>
                  <a:pt x="56" y="46"/>
                </a:cubicBezTo>
                <a:cubicBezTo>
                  <a:pt x="57" y="46"/>
                  <a:pt x="57" y="46"/>
                  <a:pt x="57" y="46"/>
                </a:cubicBezTo>
                <a:cubicBezTo>
                  <a:pt x="57" y="46"/>
                  <a:pt x="57" y="46"/>
                  <a:pt x="57" y="46"/>
                </a:cubicBezTo>
                <a:cubicBezTo>
                  <a:pt x="57" y="46"/>
                  <a:pt x="57" y="46"/>
                  <a:pt x="57" y="46"/>
                </a:cubicBezTo>
                <a:cubicBezTo>
                  <a:pt x="57" y="46"/>
                  <a:pt x="57" y="46"/>
                  <a:pt x="58" y="46"/>
                </a:cubicBezTo>
                <a:cubicBezTo>
                  <a:pt x="58" y="46"/>
                  <a:pt x="58" y="46"/>
                  <a:pt x="58" y="46"/>
                </a:cubicBezTo>
                <a:cubicBezTo>
                  <a:pt x="58" y="46"/>
                  <a:pt x="58" y="45"/>
                  <a:pt x="58" y="45"/>
                </a:cubicBezTo>
                <a:cubicBezTo>
                  <a:pt x="58" y="45"/>
                  <a:pt x="58" y="45"/>
                  <a:pt x="58" y="45"/>
                </a:cubicBezTo>
                <a:cubicBezTo>
                  <a:pt x="58" y="45"/>
                  <a:pt x="58" y="45"/>
                  <a:pt x="58" y="45"/>
                </a:cubicBezTo>
                <a:cubicBezTo>
                  <a:pt x="58" y="45"/>
                  <a:pt x="58" y="45"/>
                  <a:pt x="58" y="45"/>
                </a:cubicBezTo>
                <a:cubicBezTo>
                  <a:pt x="58" y="45"/>
                  <a:pt x="58" y="45"/>
                  <a:pt x="59" y="44"/>
                </a:cubicBezTo>
                <a:cubicBezTo>
                  <a:pt x="59" y="42"/>
                  <a:pt x="59" y="40"/>
                  <a:pt x="60" y="38"/>
                </a:cubicBezTo>
                <a:cubicBezTo>
                  <a:pt x="60" y="38"/>
                  <a:pt x="60" y="37"/>
                  <a:pt x="60" y="37"/>
                </a:cubicBezTo>
                <a:cubicBezTo>
                  <a:pt x="60" y="37"/>
                  <a:pt x="60" y="36"/>
                  <a:pt x="60" y="36"/>
                </a:cubicBezTo>
                <a:cubicBezTo>
                  <a:pt x="60" y="36"/>
                  <a:pt x="60" y="36"/>
                  <a:pt x="60" y="36"/>
                </a:cubicBezTo>
                <a:cubicBezTo>
                  <a:pt x="60" y="36"/>
                  <a:pt x="60" y="35"/>
                  <a:pt x="59" y="35"/>
                </a:cubicBezTo>
                <a:cubicBezTo>
                  <a:pt x="58" y="34"/>
                  <a:pt x="58" y="34"/>
                  <a:pt x="58" y="34"/>
                </a:cubicBezTo>
                <a:cubicBezTo>
                  <a:pt x="51" y="28"/>
                  <a:pt x="51" y="28"/>
                  <a:pt x="51" y="28"/>
                </a:cubicBezTo>
                <a:lnTo>
                  <a:pt x="52" y="26"/>
                </a:lnTo>
                <a:close/>
                <a:moveTo>
                  <a:pt x="119" y="203"/>
                </a:moveTo>
                <a:cubicBezTo>
                  <a:pt x="135" y="203"/>
                  <a:pt x="135" y="203"/>
                  <a:pt x="135" y="203"/>
                </a:cubicBezTo>
                <a:cubicBezTo>
                  <a:pt x="135" y="208"/>
                  <a:pt x="135" y="208"/>
                  <a:pt x="135" y="208"/>
                </a:cubicBezTo>
                <a:cubicBezTo>
                  <a:pt x="46" y="208"/>
                  <a:pt x="46" y="208"/>
                  <a:pt x="46" y="208"/>
                </a:cubicBezTo>
                <a:cubicBezTo>
                  <a:pt x="46" y="203"/>
                  <a:pt x="46" y="203"/>
                  <a:pt x="46" y="203"/>
                </a:cubicBezTo>
                <a:cubicBezTo>
                  <a:pt x="62" y="203"/>
                  <a:pt x="62" y="203"/>
                  <a:pt x="62" y="203"/>
                </a:cubicBezTo>
                <a:cubicBezTo>
                  <a:pt x="62" y="203"/>
                  <a:pt x="62" y="203"/>
                  <a:pt x="62" y="203"/>
                </a:cubicBezTo>
                <a:cubicBezTo>
                  <a:pt x="119" y="203"/>
                  <a:pt x="119" y="203"/>
                  <a:pt x="119" y="203"/>
                </a:cubicBezTo>
                <a:cubicBezTo>
                  <a:pt x="119" y="203"/>
                  <a:pt x="119" y="203"/>
                  <a:pt x="119" y="203"/>
                </a:cubicBezTo>
                <a:close/>
                <a:moveTo>
                  <a:pt x="116" y="198"/>
                </a:moveTo>
                <a:cubicBezTo>
                  <a:pt x="65" y="198"/>
                  <a:pt x="65" y="198"/>
                  <a:pt x="65" y="198"/>
                </a:cubicBezTo>
                <a:cubicBezTo>
                  <a:pt x="66" y="192"/>
                  <a:pt x="66" y="192"/>
                  <a:pt x="66" y="192"/>
                </a:cubicBezTo>
                <a:cubicBezTo>
                  <a:pt x="72" y="171"/>
                  <a:pt x="72" y="171"/>
                  <a:pt x="72" y="171"/>
                </a:cubicBezTo>
                <a:cubicBezTo>
                  <a:pt x="108" y="171"/>
                  <a:pt x="108" y="171"/>
                  <a:pt x="108" y="171"/>
                </a:cubicBezTo>
                <a:lnTo>
                  <a:pt x="116" y="198"/>
                </a:lnTo>
                <a:close/>
                <a:moveTo>
                  <a:pt x="176" y="159"/>
                </a:moveTo>
                <a:cubicBezTo>
                  <a:pt x="176" y="163"/>
                  <a:pt x="173" y="166"/>
                  <a:pt x="169" y="166"/>
                </a:cubicBezTo>
                <a:cubicBezTo>
                  <a:pt x="110" y="166"/>
                  <a:pt x="110" y="166"/>
                  <a:pt x="110" y="166"/>
                </a:cubicBezTo>
                <a:cubicBezTo>
                  <a:pt x="110" y="166"/>
                  <a:pt x="110" y="166"/>
                  <a:pt x="110" y="166"/>
                </a:cubicBezTo>
                <a:cubicBezTo>
                  <a:pt x="12" y="166"/>
                  <a:pt x="12" y="166"/>
                  <a:pt x="12" y="166"/>
                </a:cubicBezTo>
                <a:cubicBezTo>
                  <a:pt x="8" y="166"/>
                  <a:pt x="4" y="163"/>
                  <a:pt x="4" y="159"/>
                </a:cubicBezTo>
                <a:cubicBezTo>
                  <a:pt x="4" y="149"/>
                  <a:pt x="4" y="149"/>
                  <a:pt x="4" y="149"/>
                </a:cubicBezTo>
                <a:cubicBezTo>
                  <a:pt x="4" y="149"/>
                  <a:pt x="5" y="149"/>
                  <a:pt x="5" y="149"/>
                </a:cubicBezTo>
                <a:cubicBezTo>
                  <a:pt x="5" y="149"/>
                  <a:pt x="5" y="149"/>
                  <a:pt x="6" y="149"/>
                </a:cubicBezTo>
                <a:cubicBezTo>
                  <a:pt x="6" y="149"/>
                  <a:pt x="6" y="149"/>
                  <a:pt x="6" y="149"/>
                </a:cubicBezTo>
                <a:cubicBezTo>
                  <a:pt x="6" y="149"/>
                  <a:pt x="6" y="149"/>
                  <a:pt x="6" y="150"/>
                </a:cubicBezTo>
                <a:cubicBezTo>
                  <a:pt x="6" y="150"/>
                  <a:pt x="6" y="150"/>
                  <a:pt x="6" y="150"/>
                </a:cubicBezTo>
                <a:cubicBezTo>
                  <a:pt x="7" y="150"/>
                  <a:pt x="7" y="150"/>
                  <a:pt x="8" y="150"/>
                </a:cubicBezTo>
                <a:cubicBezTo>
                  <a:pt x="8" y="150"/>
                  <a:pt x="8" y="150"/>
                  <a:pt x="8" y="150"/>
                </a:cubicBezTo>
                <a:cubicBezTo>
                  <a:pt x="8" y="150"/>
                  <a:pt x="8" y="150"/>
                  <a:pt x="8" y="150"/>
                </a:cubicBezTo>
                <a:cubicBezTo>
                  <a:pt x="8" y="150"/>
                  <a:pt x="8" y="150"/>
                  <a:pt x="8" y="150"/>
                </a:cubicBezTo>
                <a:cubicBezTo>
                  <a:pt x="9" y="150"/>
                  <a:pt x="10" y="150"/>
                  <a:pt x="10" y="150"/>
                </a:cubicBezTo>
                <a:cubicBezTo>
                  <a:pt x="10" y="150"/>
                  <a:pt x="10" y="150"/>
                  <a:pt x="10" y="150"/>
                </a:cubicBezTo>
                <a:cubicBezTo>
                  <a:pt x="170" y="150"/>
                  <a:pt x="170" y="150"/>
                  <a:pt x="170" y="150"/>
                </a:cubicBezTo>
                <a:cubicBezTo>
                  <a:pt x="170" y="150"/>
                  <a:pt x="170" y="150"/>
                  <a:pt x="170" y="150"/>
                </a:cubicBezTo>
                <a:cubicBezTo>
                  <a:pt x="171" y="150"/>
                  <a:pt x="172" y="150"/>
                  <a:pt x="172" y="150"/>
                </a:cubicBezTo>
                <a:cubicBezTo>
                  <a:pt x="172" y="150"/>
                  <a:pt x="172" y="150"/>
                  <a:pt x="172" y="150"/>
                </a:cubicBezTo>
                <a:cubicBezTo>
                  <a:pt x="172" y="150"/>
                  <a:pt x="173" y="150"/>
                  <a:pt x="173" y="150"/>
                </a:cubicBezTo>
                <a:cubicBezTo>
                  <a:pt x="173" y="150"/>
                  <a:pt x="173" y="150"/>
                  <a:pt x="173" y="150"/>
                </a:cubicBezTo>
                <a:cubicBezTo>
                  <a:pt x="173" y="150"/>
                  <a:pt x="174" y="150"/>
                  <a:pt x="174" y="150"/>
                </a:cubicBezTo>
                <a:cubicBezTo>
                  <a:pt x="174" y="150"/>
                  <a:pt x="174" y="150"/>
                  <a:pt x="174" y="150"/>
                </a:cubicBezTo>
                <a:cubicBezTo>
                  <a:pt x="174" y="149"/>
                  <a:pt x="174" y="149"/>
                  <a:pt x="175" y="149"/>
                </a:cubicBezTo>
                <a:cubicBezTo>
                  <a:pt x="175" y="149"/>
                  <a:pt x="175" y="149"/>
                  <a:pt x="175" y="149"/>
                </a:cubicBezTo>
                <a:cubicBezTo>
                  <a:pt x="175" y="149"/>
                  <a:pt x="175" y="149"/>
                  <a:pt x="176" y="149"/>
                </a:cubicBezTo>
                <a:cubicBezTo>
                  <a:pt x="176" y="149"/>
                  <a:pt x="176" y="149"/>
                  <a:pt x="176" y="149"/>
                </a:cubicBezTo>
                <a:lnTo>
                  <a:pt x="176" y="159"/>
                </a:lnTo>
                <a:close/>
                <a:moveTo>
                  <a:pt x="176" y="140"/>
                </a:moveTo>
                <a:cubicBezTo>
                  <a:pt x="176" y="140"/>
                  <a:pt x="176" y="141"/>
                  <a:pt x="176" y="141"/>
                </a:cubicBezTo>
                <a:cubicBezTo>
                  <a:pt x="176" y="141"/>
                  <a:pt x="176" y="141"/>
                  <a:pt x="176" y="142"/>
                </a:cubicBezTo>
                <a:cubicBezTo>
                  <a:pt x="176" y="142"/>
                  <a:pt x="175" y="142"/>
                  <a:pt x="175" y="143"/>
                </a:cubicBezTo>
                <a:cubicBezTo>
                  <a:pt x="175" y="143"/>
                  <a:pt x="175" y="143"/>
                  <a:pt x="175" y="143"/>
                </a:cubicBezTo>
                <a:cubicBezTo>
                  <a:pt x="175" y="143"/>
                  <a:pt x="175" y="144"/>
                  <a:pt x="174" y="144"/>
                </a:cubicBezTo>
                <a:cubicBezTo>
                  <a:pt x="174" y="144"/>
                  <a:pt x="174" y="144"/>
                  <a:pt x="174" y="144"/>
                </a:cubicBezTo>
                <a:cubicBezTo>
                  <a:pt x="174" y="144"/>
                  <a:pt x="174" y="144"/>
                  <a:pt x="173" y="145"/>
                </a:cubicBezTo>
                <a:cubicBezTo>
                  <a:pt x="173" y="145"/>
                  <a:pt x="173" y="145"/>
                  <a:pt x="173" y="145"/>
                </a:cubicBezTo>
                <a:cubicBezTo>
                  <a:pt x="173" y="145"/>
                  <a:pt x="172" y="145"/>
                  <a:pt x="171" y="145"/>
                </a:cubicBezTo>
                <a:cubicBezTo>
                  <a:pt x="171" y="145"/>
                  <a:pt x="171" y="145"/>
                  <a:pt x="170" y="145"/>
                </a:cubicBezTo>
                <a:cubicBezTo>
                  <a:pt x="10" y="145"/>
                  <a:pt x="10" y="145"/>
                  <a:pt x="10" y="145"/>
                </a:cubicBezTo>
                <a:cubicBezTo>
                  <a:pt x="10" y="145"/>
                  <a:pt x="10" y="145"/>
                  <a:pt x="9" y="145"/>
                </a:cubicBezTo>
                <a:cubicBezTo>
                  <a:pt x="9" y="145"/>
                  <a:pt x="9" y="145"/>
                  <a:pt x="9" y="145"/>
                </a:cubicBezTo>
                <a:cubicBezTo>
                  <a:pt x="8" y="145"/>
                  <a:pt x="8" y="145"/>
                  <a:pt x="7" y="145"/>
                </a:cubicBezTo>
                <a:cubicBezTo>
                  <a:pt x="7" y="145"/>
                  <a:pt x="7" y="145"/>
                  <a:pt x="7" y="145"/>
                </a:cubicBezTo>
                <a:cubicBezTo>
                  <a:pt x="7" y="144"/>
                  <a:pt x="6" y="144"/>
                  <a:pt x="6" y="143"/>
                </a:cubicBezTo>
                <a:cubicBezTo>
                  <a:pt x="6" y="143"/>
                  <a:pt x="6" y="143"/>
                  <a:pt x="6" y="143"/>
                </a:cubicBezTo>
                <a:cubicBezTo>
                  <a:pt x="5" y="143"/>
                  <a:pt x="5" y="142"/>
                  <a:pt x="5" y="142"/>
                </a:cubicBezTo>
                <a:cubicBezTo>
                  <a:pt x="5" y="142"/>
                  <a:pt x="5" y="142"/>
                  <a:pt x="5" y="141"/>
                </a:cubicBezTo>
                <a:cubicBezTo>
                  <a:pt x="4" y="141"/>
                  <a:pt x="4" y="140"/>
                  <a:pt x="4" y="140"/>
                </a:cubicBezTo>
                <a:cubicBezTo>
                  <a:pt x="4" y="45"/>
                  <a:pt x="4" y="45"/>
                  <a:pt x="4" y="45"/>
                </a:cubicBezTo>
                <a:cubicBezTo>
                  <a:pt x="4" y="41"/>
                  <a:pt x="8" y="38"/>
                  <a:pt x="12" y="38"/>
                </a:cubicBezTo>
                <a:cubicBezTo>
                  <a:pt x="55" y="38"/>
                  <a:pt x="55" y="38"/>
                  <a:pt x="55" y="38"/>
                </a:cubicBezTo>
                <a:cubicBezTo>
                  <a:pt x="55" y="39"/>
                  <a:pt x="54" y="41"/>
                  <a:pt x="54" y="42"/>
                </a:cubicBezTo>
                <a:cubicBezTo>
                  <a:pt x="43" y="44"/>
                  <a:pt x="43" y="44"/>
                  <a:pt x="43" y="44"/>
                </a:cubicBezTo>
                <a:cubicBezTo>
                  <a:pt x="43" y="44"/>
                  <a:pt x="43" y="44"/>
                  <a:pt x="42" y="44"/>
                </a:cubicBezTo>
                <a:cubicBezTo>
                  <a:pt x="42" y="44"/>
                  <a:pt x="41" y="44"/>
                  <a:pt x="41" y="45"/>
                </a:cubicBezTo>
                <a:cubicBezTo>
                  <a:pt x="41" y="45"/>
                  <a:pt x="41" y="45"/>
                  <a:pt x="41" y="45"/>
                </a:cubicBezTo>
                <a:cubicBezTo>
                  <a:pt x="41" y="45"/>
                  <a:pt x="41" y="46"/>
                  <a:pt x="41" y="46"/>
                </a:cubicBezTo>
                <a:cubicBezTo>
                  <a:pt x="41" y="46"/>
                  <a:pt x="41" y="46"/>
                  <a:pt x="41" y="46"/>
                </a:cubicBezTo>
                <a:cubicBezTo>
                  <a:pt x="41" y="53"/>
                  <a:pt x="41" y="53"/>
                  <a:pt x="41" y="53"/>
                </a:cubicBezTo>
                <a:cubicBezTo>
                  <a:pt x="41" y="53"/>
                  <a:pt x="41" y="53"/>
                  <a:pt x="41" y="53"/>
                </a:cubicBezTo>
                <a:cubicBezTo>
                  <a:pt x="41" y="53"/>
                  <a:pt x="41" y="53"/>
                  <a:pt x="41" y="54"/>
                </a:cubicBezTo>
                <a:cubicBezTo>
                  <a:pt x="41" y="54"/>
                  <a:pt x="41" y="54"/>
                  <a:pt x="41" y="54"/>
                </a:cubicBezTo>
                <a:cubicBezTo>
                  <a:pt x="41" y="54"/>
                  <a:pt x="42" y="54"/>
                  <a:pt x="42" y="54"/>
                </a:cubicBezTo>
                <a:cubicBezTo>
                  <a:pt x="42" y="54"/>
                  <a:pt x="42" y="54"/>
                  <a:pt x="42" y="54"/>
                </a:cubicBezTo>
                <a:cubicBezTo>
                  <a:pt x="42" y="54"/>
                  <a:pt x="42" y="54"/>
                  <a:pt x="42" y="54"/>
                </a:cubicBezTo>
                <a:cubicBezTo>
                  <a:pt x="42" y="55"/>
                  <a:pt x="42" y="55"/>
                  <a:pt x="42" y="55"/>
                </a:cubicBezTo>
                <a:cubicBezTo>
                  <a:pt x="42" y="55"/>
                  <a:pt x="43" y="55"/>
                  <a:pt x="43" y="55"/>
                </a:cubicBezTo>
                <a:cubicBezTo>
                  <a:pt x="44" y="55"/>
                  <a:pt x="44" y="55"/>
                  <a:pt x="44" y="55"/>
                </a:cubicBezTo>
                <a:cubicBezTo>
                  <a:pt x="54" y="57"/>
                  <a:pt x="54" y="57"/>
                  <a:pt x="54" y="57"/>
                </a:cubicBezTo>
                <a:cubicBezTo>
                  <a:pt x="54" y="57"/>
                  <a:pt x="54" y="57"/>
                  <a:pt x="54" y="57"/>
                </a:cubicBezTo>
                <a:cubicBezTo>
                  <a:pt x="54" y="58"/>
                  <a:pt x="54" y="58"/>
                  <a:pt x="54" y="58"/>
                </a:cubicBezTo>
                <a:cubicBezTo>
                  <a:pt x="55" y="59"/>
                  <a:pt x="55" y="60"/>
                  <a:pt x="55" y="61"/>
                </a:cubicBezTo>
                <a:cubicBezTo>
                  <a:pt x="48" y="67"/>
                  <a:pt x="48" y="67"/>
                  <a:pt x="48" y="67"/>
                </a:cubicBezTo>
                <a:cubicBezTo>
                  <a:pt x="46" y="68"/>
                  <a:pt x="46" y="68"/>
                  <a:pt x="46" y="68"/>
                </a:cubicBezTo>
                <a:cubicBezTo>
                  <a:pt x="46" y="68"/>
                  <a:pt x="46" y="68"/>
                  <a:pt x="46" y="69"/>
                </a:cubicBezTo>
                <a:cubicBezTo>
                  <a:pt x="46" y="69"/>
                  <a:pt x="46" y="69"/>
                  <a:pt x="46" y="69"/>
                </a:cubicBezTo>
                <a:cubicBezTo>
                  <a:pt x="46" y="69"/>
                  <a:pt x="46" y="69"/>
                  <a:pt x="45" y="69"/>
                </a:cubicBezTo>
                <a:cubicBezTo>
                  <a:pt x="45" y="69"/>
                  <a:pt x="45" y="69"/>
                  <a:pt x="45" y="70"/>
                </a:cubicBezTo>
                <a:cubicBezTo>
                  <a:pt x="45" y="70"/>
                  <a:pt x="45" y="70"/>
                  <a:pt x="46" y="70"/>
                </a:cubicBezTo>
                <a:cubicBezTo>
                  <a:pt x="46" y="70"/>
                  <a:pt x="46" y="71"/>
                  <a:pt x="46" y="71"/>
                </a:cubicBezTo>
                <a:cubicBezTo>
                  <a:pt x="49" y="77"/>
                  <a:pt x="49" y="77"/>
                  <a:pt x="49" y="77"/>
                </a:cubicBezTo>
                <a:cubicBezTo>
                  <a:pt x="49" y="77"/>
                  <a:pt x="49" y="77"/>
                  <a:pt x="49" y="77"/>
                </a:cubicBezTo>
                <a:cubicBezTo>
                  <a:pt x="50" y="77"/>
                  <a:pt x="50" y="77"/>
                  <a:pt x="50" y="78"/>
                </a:cubicBezTo>
                <a:cubicBezTo>
                  <a:pt x="50" y="78"/>
                  <a:pt x="50" y="78"/>
                  <a:pt x="50" y="78"/>
                </a:cubicBezTo>
                <a:cubicBezTo>
                  <a:pt x="51" y="78"/>
                  <a:pt x="51" y="78"/>
                  <a:pt x="51" y="78"/>
                </a:cubicBezTo>
                <a:cubicBezTo>
                  <a:pt x="52" y="78"/>
                  <a:pt x="52" y="78"/>
                  <a:pt x="52" y="78"/>
                </a:cubicBezTo>
                <a:cubicBezTo>
                  <a:pt x="63" y="73"/>
                  <a:pt x="63" y="73"/>
                  <a:pt x="63" y="73"/>
                </a:cubicBezTo>
                <a:cubicBezTo>
                  <a:pt x="63" y="73"/>
                  <a:pt x="63" y="73"/>
                  <a:pt x="63" y="73"/>
                </a:cubicBezTo>
                <a:cubicBezTo>
                  <a:pt x="63" y="74"/>
                  <a:pt x="64" y="74"/>
                  <a:pt x="64" y="75"/>
                </a:cubicBezTo>
                <a:cubicBezTo>
                  <a:pt x="65" y="75"/>
                  <a:pt x="65" y="76"/>
                  <a:pt x="66" y="76"/>
                </a:cubicBezTo>
                <a:cubicBezTo>
                  <a:pt x="64" y="81"/>
                  <a:pt x="64" y="81"/>
                  <a:pt x="64" y="81"/>
                </a:cubicBezTo>
                <a:cubicBezTo>
                  <a:pt x="61" y="87"/>
                  <a:pt x="61" y="87"/>
                  <a:pt x="61" y="87"/>
                </a:cubicBezTo>
                <a:cubicBezTo>
                  <a:pt x="61" y="87"/>
                  <a:pt x="61" y="88"/>
                  <a:pt x="61" y="89"/>
                </a:cubicBezTo>
                <a:cubicBezTo>
                  <a:pt x="61" y="89"/>
                  <a:pt x="61" y="89"/>
                  <a:pt x="61" y="89"/>
                </a:cubicBezTo>
                <a:cubicBezTo>
                  <a:pt x="61" y="89"/>
                  <a:pt x="62" y="89"/>
                  <a:pt x="62" y="89"/>
                </a:cubicBezTo>
                <a:cubicBezTo>
                  <a:pt x="62" y="89"/>
                  <a:pt x="62" y="89"/>
                  <a:pt x="62" y="89"/>
                </a:cubicBezTo>
                <a:cubicBezTo>
                  <a:pt x="62" y="90"/>
                  <a:pt x="62" y="90"/>
                  <a:pt x="62" y="90"/>
                </a:cubicBezTo>
                <a:cubicBezTo>
                  <a:pt x="68" y="93"/>
                  <a:pt x="68" y="93"/>
                  <a:pt x="68" y="93"/>
                </a:cubicBezTo>
                <a:cubicBezTo>
                  <a:pt x="69" y="93"/>
                  <a:pt x="69" y="94"/>
                  <a:pt x="70" y="93"/>
                </a:cubicBezTo>
                <a:cubicBezTo>
                  <a:pt x="70" y="93"/>
                  <a:pt x="71" y="93"/>
                  <a:pt x="71" y="93"/>
                </a:cubicBezTo>
                <a:cubicBezTo>
                  <a:pt x="76" y="87"/>
                  <a:pt x="76" y="87"/>
                  <a:pt x="76" y="87"/>
                </a:cubicBezTo>
                <a:cubicBezTo>
                  <a:pt x="78" y="84"/>
                  <a:pt x="78" y="84"/>
                  <a:pt x="78" y="84"/>
                </a:cubicBezTo>
                <a:cubicBezTo>
                  <a:pt x="79" y="84"/>
                  <a:pt x="80" y="84"/>
                  <a:pt x="81" y="85"/>
                </a:cubicBezTo>
                <a:cubicBezTo>
                  <a:pt x="81" y="85"/>
                  <a:pt x="82" y="85"/>
                  <a:pt x="82" y="85"/>
                </a:cubicBezTo>
                <a:cubicBezTo>
                  <a:pt x="84" y="96"/>
                  <a:pt x="84" y="96"/>
                  <a:pt x="84" y="96"/>
                </a:cubicBezTo>
                <a:cubicBezTo>
                  <a:pt x="84" y="96"/>
                  <a:pt x="84" y="96"/>
                  <a:pt x="84" y="97"/>
                </a:cubicBezTo>
                <a:cubicBezTo>
                  <a:pt x="84" y="97"/>
                  <a:pt x="85" y="98"/>
                  <a:pt x="85" y="98"/>
                </a:cubicBezTo>
                <a:cubicBezTo>
                  <a:pt x="85" y="98"/>
                  <a:pt x="85" y="98"/>
                  <a:pt x="85" y="98"/>
                </a:cubicBezTo>
                <a:cubicBezTo>
                  <a:pt x="86" y="98"/>
                  <a:pt x="86" y="98"/>
                  <a:pt x="86" y="98"/>
                </a:cubicBezTo>
                <a:cubicBezTo>
                  <a:pt x="93" y="98"/>
                  <a:pt x="93" y="98"/>
                  <a:pt x="93" y="98"/>
                </a:cubicBezTo>
                <a:cubicBezTo>
                  <a:pt x="93" y="98"/>
                  <a:pt x="94" y="98"/>
                  <a:pt x="94" y="98"/>
                </a:cubicBezTo>
                <a:cubicBezTo>
                  <a:pt x="94" y="98"/>
                  <a:pt x="94" y="98"/>
                  <a:pt x="94" y="98"/>
                </a:cubicBezTo>
                <a:cubicBezTo>
                  <a:pt x="94" y="98"/>
                  <a:pt x="95" y="97"/>
                  <a:pt x="95" y="97"/>
                </a:cubicBezTo>
                <a:cubicBezTo>
                  <a:pt x="95" y="97"/>
                  <a:pt x="95" y="96"/>
                  <a:pt x="95" y="96"/>
                </a:cubicBezTo>
                <a:cubicBezTo>
                  <a:pt x="97" y="85"/>
                  <a:pt x="97" y="85"/>
                  <a:pt x="97" y="85"/>
                </a:cubicBezTo>
                <a:cubicBezTo>
                  <a:pt x="98" y="85"/>
                  <a:pt x="100" y="84"/>
                  <a:pt x="101" y="84"/>
                </a:cubicBezTo>
                <a:cubicBezTo>
                  <a:pt x="106" y="90"/>
                  <a:pt x="106" y="90"/>
                  <a:pt x="106" y="90"/>
                </a:cubicBezTo>
                <a:cubicBezTo>
                  <a:pt x="108" y="93"/>
                  <a:pt x="108" y="93"/>
                  <a:pt x="108" y="93"/>
                </a:cubicBezTo>
                <a:cubicBezTo>
                  <a:pt x="108" y="93"/>
                  <a:pt x="109" y="93"/>
                  <a:pt x="109" y="93"/>
                </a:cubicBezTo>
                <a:cubicBezTo>
                  <a:pt x="109" y="93"/>
                  <a:pt x="109" y="93"/>
                  <a:pt x="110" y="93"/>
                </a:cubicBezTo>
                <a:cubicBezTo>
                  <a:pt x="110" y="93"/>
                  <a:pt x="110" y="93"/>
                  <a:pt x="110" y="93"/>
                </a:cubicBezTo>
                <a:cubicBezTo>
                  <a:pt x="110" y="93"/>
                  <a:pt x="111" y="93"/>
                  <a:pt x="111" y="93"/>
                </a:cubicBezTo>
                <a:cubicBezTo>
                  <a:pt x="111" y="93"/>
                  <a:pt x="111" y="93"/>
                  <a:pt x="111" y="93"/>
                </a:cubicBezTo>
                <a:cubicBezTo>
                  <a:pt x="113" y="92"/>
                  <a:pt x="113" y="92"/>
                  <a:pt x="113" y="92"/>
                </a:cubicBezTo>
                <a:cubicBezTo>
                  <a:pt x="117" y="90"/>
                  <a:pt x="117" y="90"/>
                  <a:pt x="117" y="90"/>
                </a:cubicBezTo>
                <a:cubicBezTo>
                  <a:pt x="117" y="90"/>
                  <a:pt x="117" y="90"/>
                  <a:pt x="118" y="89"/>
                </a:cubicBezTo>
                <a:cubicBezTo>
                  <a:pt x="118" y="89"/>
                  <a:pt x="118" y="89"/>
                  <a:pt x="118" y="89"/>
                </a:cubicBezTo>
                <a:cubicBezTo>
                  <a:pt x="118" y="89"/>
                  <a:pt x="118" y="89"/>
                  <a:pt x="118" y="89"/>
                </a:cubicBezTo>
                <a:cubicBezTo>
                  <a:pt x="118" y="89"/>
                  <a:pt x="118" y="89"/>
                  <a:pt x="118" y="89"/>
                </a:cubicBezTo>
                <a:cubicBezTo>
                  <a:pt x="118" y="88"/>
                  <a:pt x="118" y="88"/>
                  <a:pt x="118" y="88"/>
                </a:cubicBezTo>
                <a:cubicBezTo>
                  <a:pt x="118" y="88"/>
                  <a:pt x="118" y="88"/>
                  <a:pt x="118" y="88"/>
                </a:cubicBezTo>
                <a:cubicBezTo>
                  <a:pt x="118" y="87"/>
                  <a:pt x="118" y="87"/>
                  <a:pt x="118" y="87"/>
                </a:cubicBezTo>
                <a:cubicBezTo>
                  <a:pt x="114" y="76"/>
                  <a:pt x="114" y="76"/>
                  <a:pt x="114" y="76"/>
                </a:cubicBezTo>
                <a:cubicBezTo>
                  <a:pt x="114" y="76"/>
                  <a:pt x="114" y="76"/>
                  <a:pt x="114" y="76"/>
                </a:cubicBezTo>
                <a:cubicBezTo>
                  <a:pt x="115" y="75"/>
                  <a:pt x="116" y="74"/>
                  <a:pt x="117" y="73"/>
                </a:cubicBezTo>
                <a:cubicBezTo>
                  <a:pt x="120" y="74"/>
                  <a:pt x="120" y="74"/>
                  <a:pt x="120" y="74"/>
                </a:cubicBezTo>
                <a:cubicBezTo>
                  <a:pt x="127" y="78"/>
                  <a:pt x="127" y="78"/>
                  <a:pt x="127" y="78"/>
                </a:cubicBezTo>
                <a:cubicBezTo>
                  <a:pt x="128" y="78"/>
                  <a:pt x="129" y="78"/>
                  <a:pt x="129" y="77"/>
                </a:cubicBezTo>
                <a:cubicBezTo>
                  <a:pt x="129" y="77"/>
                  <a:pt x="129" y="77"/>
                  <a:pt x="129" y="77"/>
                </a:cubicBezTo>
                <a:cubicBezTo>
                  <a:pt x="130" y="77"/>
                  <a:pt x="130" y="77"/>
                  <a:pt x="130" y="77"/>
                </a:cubicBezTo>
                <a:cubicBezTo>
                  <a:pt x="130" y="77"/>
                  <a:pt x="130" y="77"/>
                  <a:pt x="130" y="77"/>
                </a:cubicBezTo>
                <a:cubicBezTo>
                  <a:pt x="134" y="71"/>
                  <a:pt x="134" y="71"/>
                  <a:pt x="134" y="71"/>
                </a:cubicBezTo>
                <a:cubicBezTo>
                  <a:pt x="134" y="70"/>
                  <a:pt x="134" y="68"/>
                  <a:pt x="133" y="68"/>
                </a:cubicBezTo>
                <a:cubicBezTo>
                  <a:pt x="133" y="68"/>
                  <a:pt x="133" y="68"/>
                  <a:pt x="133" y="68"/>
                </a:cubicBezTo>
                <a:cubicBezTo>
                  <a:pt x="133" y="67"/>
                  <a:pt x="133" y="67"/>
                  <a:pt x="133" y="67"/>
                </a:cubicBezTo>
                <a:cubicBezTo>
                  <a:pt x="124" y="61"/>
                  <a:pt x="124" y="61"/>
                  <a:pt x="124" y="61"/>
                </a:cubicBezTo>
                <a:cubicBezTo>
                  <a:pt x="124" y="60"/>
                  <a:pt x="125" y="60"/>
                  <a:pt x="125" y="59"/>
                </a:cubicBezTo>
                <a:cubicBezTo>
                  <a:pt x="125" y="59"/>
                  <a:pt x="125" y="58"/>
                  <a:pt x="125" y="57"/>
                </a:cubicBezTo>
                <a:cubicBezTo>
                  <a:pt x="125" y="57"/>
                  <a:pt x="125" y="57"/>
                  <a:pt x="125" y="57"/>
                </a:cubicBezTo>
                <a:cubicBezTo>
                  <a:pt x="128" y="56"/>
                  <a:pt x="128" y="56"/>
                  <a:pt x="128" y="56"/>
                </a:cubicBezTo>
                <a:cubicBezTo>
                  <a:pt x="137" y="55"/>
                  <a:pt x="137" y="55"/>
                  <a:pt x="137" y="55"/>
                </a:cubicBezTo>
                <a:cubicBezTo>
                  <a:pt x="138" y="55"/>
                  <a:pt x="139" y="54"/>
                  <a:pt x="139" y="53"/>
                </a:cubicBezTo>
                <a:cubicBezTo>
                  <a:pt x="139" y="46"/>
                  <a:pt x="139" y="46"/>
                  <a:pt x="139" y="46"/>
                </a:cubicBezTo>
                <a:cubicBezTo>
                  <a:pt x="139" y="46"/>
                  <a:pt x="138" y="45"/>
                  <a:pt x="138" y="45"/>
                </a:cubicBezTo>
                <a:cubicBezTo>
                  <a:pt x="138" y="45"/>
                  <a:pt x="138" y="45"/>
                  <a:pt x="138" y="45"/>
                </a:cubicBezTo>
                <a:cubicBezTo>
                  <a:pt x="138" y="45"/>
                  <a:pt x="138" y="45"/>
                  <a:pt x="138" y="45"/>
                </a:cubicBezTo>
                <a:cubicBezTo>
                  <a:pt x="138" y="44"/>
                  <a:pt x="138" y="44"/>
                  <a:pt x="138" y="44"/>
                </a:cubicBezTo>
                <a:cubicBezTo>
                  <a:pt x="138" y="44"/>
                  <a:pt x="138" y="44"/>
                  <a:pt x="138" y="44"/>
                </a:cubicBezTo>
                <a:cubicBezTo>
                  <a:pt x="137" y="44"/>
                  <a:pt x="137" y="44"/>
                  <a:pt x="137" y="44"/>
                </a:cubicBezTo>
                <a:cubicBezTo>
                  <a:pt x="137" y="44"/>
                  <a:pt x="137" y="44"/>
                  <a:pt x="137" y="44"/>
                </a:cubicBezTo>
                <a:cubicBezTo>
                  <a:pt x="125" y="42"/>
                  <a:pt x="125" y="42"/>
                  <a:pt x="125" y="42"/>
                </a:cubicBezTo>
                <a:cubicBezTo>
                  <a:pt x="125" y="41"/>
                  <a:pt x="125" y="39"/>
                  <a:pt x="124" y="38"/>
                </a:cubicBezTo>
                <a:cubicBezTo>
                  <a:pt x="169" y="38"/>
                  <a:pt x="169" y="38"/>
                  <a:pt x="169" y="38"/>
                </a:cubicBezTo>
                <a:cubicBezTo>
                  <a:pt x="173" y="38"/>
                  <a:pt x="176" y="41"/>
                  <a:pt x="176" y="45"/>
                </a:cubicBezTo>
                <a:lnTo>
                  <a:pt x="176" y="140"/>
                </a:lnTo>
                <a:close/>
                <a:moveTo>
                  <a:pt x="71" y="54"/>
                </a:moveTo>
                <a:cubicBezTo>
                  <a:pt x="71" y="55"/>
                  <a:pt x="71" y="55"/>
                  <a:pt x="72" y="56"/>
                </a:cubicBezTo>
                <a:cubicBezTo>
                  <a:pt x="72" y="57"/>
                  <a:pt x="72" y="57"/>
                  <a:pt x="72" y="57"/>
                </a:cubicBezTo>
                <a:cubicBezTo>
                  <a:pt x="72" y="58"/>
                  <a:pt x="73" y="59"/>
                  <a:pt x="73" y="59"/>
                </a:cubicBezTo>
                <a:cubicBezTo>
                  <a:pt x="73" y="60"/>
                  <a:pt x="74" y="60"/>
                  <a:pt x="74" y="61"/>
                </a:cubicBezTo>
                <a:cubicBezTo>
                  <a:pt x="74" y="61"/>
                  <a:pt x="74" y="61"/>
                  <a:pt x="74" y="61"/>
                </a:cubicBezTo>
                <a:cubicBezTo>
                  <a:pt x="76" y="63"/>
                  <a:pt x="78" y="65"/>
                  <a:pt x="81" y="66"/>
                </a:cubicBezTo>
                <a:cubicBezTo>
                  <a:pt x="81" y="66"/>
                  <a:pt x="81" y="66"/>
                  <a:pt x="81" y="66"/>
                </a:cubicBezTo>
                <a:cubicBezTo>
                  <a:pt x="82" y="67"/>
                  <a:pt x="84" y="68"/>
                  <a:pt x="86" y="68"/>
                </a:cubicBezTo>
                <a:cubicBezTo>
                  <a:pt x="87" y="69"/>
                  <a:pt x="89" y="69"/>
                  <a:pt x="90" y="69"/>
                </a:cubicBezTo>
                <a:cubicBezTo>
                  <a:pt x="91" y="69"/>
                  <a:pt x="92" y="69"/>
                  <a:pt x="93" y="68"/>
                </a:cubicBezTo>
                <a:cubicBezTo>
                  <a:pt x="94" y="68"/>
                  <a:pt x="94" y="68"/>
                  <a:pt x="94" y="68"/>
                </a:cubicBezTo>
                <a:cubicBezTo>
                  <a:pt x="95" y="68"/>
                  <a:pt x="96" y="68"/>
                  <a:pt x="97" y="67"/>
                </a:cubicBezTo>
                <a:cubicBezTo>
                  <a:pt x="97" y="67"/>
                  <a:pt x="97" y="67"/>
                  <a:pt x="98" y="67"/>
                </a:cubicBezTo>
                <a:cubicBezTo>
                  <a:pt x="99" y="67"/>
                  <a:pt x="100" y="66"/>
                  <a:pt x="101" y="65"/>
                </a:cubicBezTo>
                <a:cubicBezTo>
                  <a:pt x="101" y="65"/>
                  <a:pt x="101" y="65"/>
                  <a:pt x="101" y="65"/>
                </a:cubicBezTo>
                <a:cubicBezTo>
                  <a:pt x="102" y="65"/>
                  <a:pt x="102" y="64"/>
                  <a:pt x="103" y="63"/>
                </a:cubicBezTo>
                <a:cubicBezTo>
                  <a:pt x="104" y="63"/>
                  <a:pt x="104" y="62"/>
                  <a:pt x="105" y="61"/>
                </a:cubicBezTo>
                <a:cubicBezTo>
                  <a:pt x="105" y="61"/>
                  <a:pt x="105" y="61"/>
                  <a:pt x="105" y="61"/>
                </a:cubicBezTo>
                <a:cubicBezTo>
                  <a:pt x="106" y="60"/>
                  <a:pt x="106" y="59"/>
                  <a:pt x="107" y="58"/>
                </a:cubicBezTo>
                <a:cubicBezTo>
                  <a:pt x="107" y="58"/>
                  <a:pt x="107" y="58"/>
                  <a:pt x="107" y="58"/>
                </a:cubicBezTo>
                <a:cubicBezTo>
                  <a:pt x="108" y="56"/>
                  <a:pt x="109" y="54"/>
                  <a:pt x="109" y="52"/>
                </a:cubicBezTo>
                <a:cubicBezTo>
                  <a:pt x="109" y="51"/>
                  <a:pt x="109" y="50"/>
                  <a:pt x="109" y="49"/>
                </a:cubicBezTo>
                <a:cubicBezTo>
                  <a:pt x="109" y="48"/>
                  <a:pt x="109" y="47"/>
                  <a:pt x="109" y="46"/>
                </a:cubicBezTo>
                <a:cubicBezTo>
                  <a:pt x="109" y="46"/>
                  <a:pt x="109" y="45"/>
                  <a:pt x="109" y="45"/>
                </a:cubicBezTo>
                <a:cubicBezTo>
                  <a:pt x="108" y="44"/>
                  <a:pt x="108" y="43"/>
                  <a:pt x="108" y="43"/>
                </a:cubicBezTo>
                <a:cubicBezTo>
                  <a:pt x="107" y="40"/>
                  <a:pt x="106" y="38"/>
                  <a:pt x="104" y="36"/>
                </a:cubicBezTo>
                <a:cubicBezTo>
                  <a:pt x="104" y="36"/>
                  <a:pt x="104" y="36"/>
                  <a:pt x="104" y="36"/>
                </a:cubicBezTo>
                <a:cubicBezTo>
                  <a:pt x="104" y="36"/>
                  <a:pt x="103" y="35"/>
                  <a:pt x="103" y="35"/>
                </a:cubicBezTo>
                <a:cubicBezTo>
                  <a:pt x="102" y="34"/>
                  <a:pt x="102" y="34"/>
                  <a:pt x="102" y="34"/>
                </a:cubicBezTo>
                <a:cubicBezTo>
                  <a:pt x="101" y="34"/>
                  <a:pt x="101" y="33"/>
                  <a:pt x="100" y="33"/>
                </a:cubicBezTo>
                <a:cubicBezTo>
                  <a:pt x="99" y="32"/>
                  <a:pt x="98" y="32"/>
                  <a:pt x="98" y="31"/>
                </a:cubicBezTo>
                <a:cubicBezTo>
                  <a:pt x="97" y="31"/>
                  <a:pt x="97" y="31"/>
                  <a:pt x="97" y="31"/>
                </a:cubicBezTo>
                <a:cubicBezTo>
                  <a:pt x="96" y="31"/>
                  <a:pt x="95" y="31"/>
                  <a:pt x="94" y="30"/>
                </a:cubicBezTo>
                <a:cubicBezTo>
                  <a:pt x="94" y="30"/>
                  <a:pt x="94" y="30"/>
                  <a:pt x="93" y="30"/>
                </a:cubicBezTo>
                <a:cubicBezTo>
                  <a:pt x="92" y="30"/>
                  <a:pt x="91" y="30"/>
                  <a:pt x="90" y="30"/>
                </a:cubicBezTo>
                <a:cubicBezTo>
                  <a:pt x="89" y="30"/>
                  <a:pt x="87" y="30"/>
                  <a:pt x="86" y="30"/>
                </a:cubicBezTo>
                <a:cubicBezTo>
                  <a:pt x="86" y="30"/>
                  <a:pt x="86" y="30"/>
                  <a:pt x="85" y="30"/>
                </a:cubicBezTo>
                <a:cubicBezTo>
                  <a:pt x="84" y="31"/>
                  <a:pt x="83" y="31"/>
                  <a:pt x="82" y="31"/>
                </a:cubicBezTo>
                <a:cubicBezTo>
                  <a:pt x="82" y="31"/>
                  <a:pt x="82" y="31"/>
                  <a:pt x="82" y="31"/>
                </a:cubicBezTo>
                <a:cubicBezTo>
                  <a:pt x="81" y="32"/>
                  <a:pt x="80" y="32"/>
                  <a:pt x="79" y="33"/>
                </a:cubicBezTo>
                <a:cubicBezTo>
                  <a:pt x="79" y="33"/>
                  <a:pt x="79" y="33"/>
                  <a:pt x="79" y="33"/>
                </a:cubicBezTo>
                <a:cubicBezTo>
                  <a:pt x="78" y="34"/>
                  <a:pt x="77" y="35"/>
                  <a:pt x="76" y="35"/>
                </a:cubicBezTo>
                <a:cubicBezTo>
                  <a:pt x="76" y="35"/>
                  <a:pt x="76" y="36"/>
                  <a:pt x="76" y="36"/>
                </a:cubicBezTo>
                <a:cubicBezTo>
                  <a:pt x="75" y="37"/>
                  <a:pt x="74" y="37"/>
                  <a:pt x="74" y="38"/>
                </a:cubicBezTo>
                <a:cubicBezTo>
                  <a:pt x="73" y="39"/>
                  <a:pt x="72" y="40"/>
                  <a:pt x="72" y="41"/>
                </a:cubicBezTo>
                <a:cubicBezTo>
                  <a:pt x="72" y="42"/>
                  <a:pt x="72" y="42"/>
                  <a:pt x="72" y="42"/>
                </a:cubicBezTo>
                <a:cubicBezTo>
                  <a:pt x="71" y="43"/>
                  <a:pt x="71" y="44"/>
                  <a:pt x="71" y="45"/>
                </a:cubicBezTo>
                <a:cubicBezTo>
                  <a:pt x="71" y="45"/>
                  <a:pt x="71" y="45"/>
                  <a:pt x="71" y="46"/>
                </a:cubicBezTo>
                <a:cubicBezTo>
                  <a:pt x="70" y="47"/>
                  <a:pt x="70" y="48"/>
                  <a:pt x="70" y="49"/>
                </a:cubicBezTo>
                <a:cubicBezTo>
                  <a:pt x="70" y="50"/>
                  <a:pt x="70" y="52"/>
                  <a:pt x="71" y="53"/>
                </a:cubicBezTo>
                <a:cubicBezTo>
                  <a:pt x="71" y="53"/>
                  <a:pt x="71" y="54"/>
                  <a:pt x="71" y="54"/>
                </a:cubicBezTo>
                <a:close/>
                <a:moveTo>
                  <a:pt x="84" y="36"/>
                </a:moveTo>
                <a:cubicBezTo>
                  <a:pt x="86" y="35"/>
                  <a:pt x="88" y="35"/>
                  <a:pt x="90" y="35"/>
                </a:cubicBezTo>
                <a:cubicBezTo>
                  <a:pt x="92" y="35"/>
                  <a:pt x="94" y="35"/>
                  <a:pt x="95" y="36"/>
                </a:cubicBezTo>
                <a:cubicBezTo>
                  <a:pt x="101" y="38"/>
                  <a:pt x="104" y="43"/>
                  <a:pt x="104" y="49"/>
                </a:cubicBezTo>
                <a:cubicBezTo>
                  <a:pt x="104" y="50"/>
                  <a:pt x="104" y="51"/>
                  <a:pt x="104" y="52"/>
                </a:cubicBezTo>
                <a:cubicBezTo>
                  <a:pt x="104" y="52"/>
                  <a:pt x="104" y="52"/>
                  <a:pt x="104" y="52"/>
                </a:cubicBezTo>
                <a:cubicBezTo>
                  <a:pt x="104" y="53"/>
                  <a:pt x="104" y="54"/>
                  <a:pt x="103" y="55"/>
                </a:cubicBezTo>
                <a:cubicBezTo>
                  <a:pt x="103" y="55"/>
                  <a:pt x="103" y="55"/>
                  <a:pt x="103" y="56"/>
                </a:cubicBezTo>
                <a:cubicBezTo>
                  <a:pt x="103" y="56"/>
                  <a:pt x="102" y="57"/>
                  <a:pt x="102" y="57"/>
                </a:cubicBezTo>
                <a:cubicBezTo>
                  <a:pt x="102" y="57"/>
                  <a:pt x="102" y="58"/>
                  <a:pt x="101" y="58"/>
                </a:cubicBezTo>
                <a:cubicBezTo>
                  <a:pt x="101" y="58"/>
                  <a:pt x="101" y="59"/>
                  <a:pt x="100" y="59"/>
                </a:cubicBezTo>
                <a:cubicBezTo>
                  <a:pt x="100" y="59"/>
                  <a:pt x="100" y="60"/>
                  <a:pt x="100" y="60"/>
                </a:cubicBezTo>
                <a:cubicBezTo>
                  <a:pt x="99" y="60"/>
                  <a:pt x="99" y="61"/>
                  <a:pt x="98" y="61"/>
                </a:cubicBezTo>
                <a:cubicBezTo>
                  <a:pt x="98" y="61"/>
                  <a:pt x="98" y="61"/>
                  <a:pt x="97" y="62"/>
                </a:cubicBezTo>
                <a:cubicBezTo>
                  <a:pt x="97" y="62"/>
                  <a:pt x="97" y="62"/>
                  <a:pt x="96" y="62"/>
                </a:cubicBezTo>
                <a:cubicBezTo>
                  <a:pt x="96" y="63"/>
                  <a:pt x="95" y="63"/>
                  <a:pt x="95" y="63"/>
                </a:cubicBezTo>
                <a:cubicBezTo>
                  <a:pt x="95" y="63"/>
                  <a:pt x="94" y="63"/>
                  <a:pt x="93" y="63"/>
                </a:cubicBezTo>
                <a:cubicBezTo>
                  <a:pt x="93" y="63"/>
                  <a:pt x="93" y="64"/>
                  <a:pt x="92" y="64"/>
                </a:cubicBezTo>
                <a:cubicBezTo>
                  <a:pt x="92" y="64"/>
                  <a:pt x="91" y="64"/>
                  <a:pt x="90" y="64"/>
                </a:cubicBezTo>
                <a:cubicBezTo>
                  <a:pt x="89" y="64"/>
                  <a:pt x="88" y="64"/>
                  <a:pt x="87" y="64"/>
                </a:cubicBezTo>
                <a:cubicBezTo>
                  <a:pt x="86" y="63"/>
                  <a:pt x="86" y="63"/>
                  <a:pt x="86" y="63"/>
                </a:cubicBezTo>
                <a:cubicBezTo>
                  <a:pt x="85" y="63"/>
                  <a:pt x="85" y="63"/>
                  <a:pt x="84" y="63"/>
                </a:cubicBezTo>
                <a:cubicBezTo>
                  <a:pt x="84" y="63"/>
                  <a:pt x="83" y="62"/>
                  <a:pt x="83" y="62"/>
                </a:cubicBezTo>
                <a:cubicBezTo>
                  <a:pt x="82" y="62"/>
                  <a:pt x="82" y="62"/>
                  <a:pt x="82" y="62"/>
                </a:cubicBezTo>
                <a:cubicBezTo>
                  <a:pt x="81" y="61"/>
                  <a:pt x="81" y="61"/>
                  <a:pt x="80" y="60"/>
                </a:cubicBezTo>
                <a:cubicBezTo>
                  <a:pt x="80" y="60"/>
                  <a:pt x="80" y="60"/>
                  <a:pt x="80" y="60"/>
                </a:cubicBezTo>
                <a:cubicBezTo>
                  <a:pt x="79" y="59"/>
                  <a:pt x="79" y="59"/>
                  <a:pt x="78" y="58"/>
                </a:cubicBezTo>
                <a:cubicBezTo>
                  <a:pt x="78" y="58"/>
                  <a:pt x="78" y="58"/>
                  <a:pt x="78" y="58"/>
                </a:cubicBezTo>
                <a:cubicBezTo>
                  <a:pt x="76" y="56"/>
                  <a:pt x="75" y="53"/>
                  <a:pt x="75" y="50"/>
                </a:cubicBezTo>
                <a:cubicBezTo>
                  <a:pt x="75" y="50"/>
                  <a:pt x="75" y="50"/>
                  <a:pt x="75" y="49"/>
                </a:cubicBezTo>
                <a:cubicBezTo>
                  <a:pt x="75" y="43"/>
                  <a:pt x="79" y="38"/>
                  <a:pt x="84" y="36"/>
                </a:cubicBezTo>
                <a:close/>
                <a:moveTo>
                  <a:pt x="90" y="152"/>
                </a:moveTo>
                <a:cubicBezTo>
                  <a:pt x="87" y="152"/>
                  <a:pt x="84" y="155"/>
                  <a:pt x="84" y="158"/>
                </a:cubicBezTo>
                <a:cubicBezTo>
                  <a:pt x="84" y="162"/>
                  <a:pt x="87" y="164"/>
                  <a:pt x="90" y="164"/>
                </a:cubicBezTo>
                <a:cubicBezTo>
                  <a:pt x="92" y="164"/>
                  <a:pt x="93" y="164"/>
                  <a:pt x="94" y="162"/>
                </a:cubicBezTo>
                <a:cubicBezTo>
                  <a:pt x="94" y="162"/>
                  <a:pt x="95" y="162"/>
                  <a:pt x="95" y="162"/>
                </a:cubicBezTo>
                <a:cubicBezTo>
                  <a:pt x="95" y="162"/>
                  <a:pt x="95" y="162"/>
                  <a:pt x="95" y="162"/>
                </a:cubicBezTo>
                <a:cubicBezTo>
                  <a:pt x="95" y="162"/>
                  <a:pt x="95" y="162"/>
                  <a:pt x="95" y="162"/>
                </a:cubicBezTo>
                <a:cubicBezTo>
                  <a:pt x="96" y="161"/>
                  <a:pt x="96" y="159"/>
                  <a:pt x="96" y="158"/>
                </a:cubicBezTo>
                <a:cubicBezTo>
                  <a:pt x="96" y="155"/>
                  <a:pt x="94" y="152"/>
                  <a:pt x="90" y="152"/>
                </a:cubicBezTo>
                <a:close/>
                <a:moveTo>
                  <a:pt x="91" y="159"/>
                </a:moveTo>
                <a:cubicBezTo>
                  <a:pt x="91" y="159"/>
                  <a:pt x="91" y="159"/>
                  <a:pt x="90" y="159"/>
                </a:cubicBezTo>
                <a:cubicBezTo>
                  <a:pt x="90" y="159"/>
                  <a:pt x="89" y="159"/>
                  <a:pt x="89" y="158"/>
                </a:cubicBezTo>
                <a:cubicBezTo>
                  <a:pt x="89" y="157"/>
                  <a:pt x="90" y="157"/>
                  <a:pt x="90" y="157"/>
                </a:cubicBezTo>
                <a:cubicBezTo>
                  <a:pt x="91" y="157"/>
                  <a:pt x="91" y="157"/>
                  <a:pt x="91" y="157"/>
                </a:cubicBezTo>
                <a:cubicBezTo>
                  <a:pt x="91" y="158"/>
                  <a:pt x="92" y="158"/>
                  <a:pt x="92" y="158"/>
                </a:cubicBezTo>
                <a:cubicBezTo>
                  <a:pt x="92" y="158"/>
                  <a:pt x="91" y="159"/>
                  <a:pt x="91" y="159"/>
                </a:cubicBezTo>
                <a:close/>
                <a:moveTo>
                  <a:pt x="161" y="115"/>
                </a:moveTo>
                <a:cubicBezTo>
                  <a:pt x="161" y="115"/>
                  <a:pt x="161" y="115"/>
                  <a:pt x="161" y="115"/>
                </a:cubicBezTo>
                <a:cubicBezTo>
                  <a:pt x="161" y="114"/>
                  <a:pt x="161" y="114"/>
                  <a:pt x="161" y="114"/>
                </a:cubicBezTo>
                <a:cubicBezTo>
                  <a:pt x="161" y="114"/>
                  <a:pt x="160" y="114"/>
                  <a:pt x="160" y="114"/>
                </a:cubicBezTo>
                <a:cubicBezTo>
                  <a:pt x="160" y="113"/>
                  <a:pt x="159" y="113"/>
                  <a:pt x="159" y="113"/>
                </a:cubicBezTo>
                <a:cubicBezTo>
                  <a:pt x="145" y="113"/>
                  <a:pt x="145" y="113"/>
                  <a:pt x="145" y="113"/>
                </a:cubicBezTo>
                <a:cubicBezTo>
                  <a:pt x="145" y="113"/>
                  <a:pt x="144" y="113"/>
                  <a:pt x="144" y="114"/>
                </a:cubicBezTo>
                <a:cubicBezTo>
                  <a:pt x="143" y="114"/>
                  <a:pt x="143" y="114"/>
                  <a:pt x="143" y="115"/>
                </a:cubicBezTo>
                <a:cubicBezTo>
                  <a:pt x="143" y="115"/>
                  <a:pt x="143" y="115"/>
                  <a:pt x="143" y="116"/>
                </a:cubicBezTo>
                <a:cubicBezTo>
                  <a:pt x="143" y="117"/>
                  <a:pt x="143" y="117"/>
                  <a:pt x="143" y="117"/>
                </a:cubicBezTo>
                <a:cubicBezTo>
                  <a:pt x="106" y="117"/>
                  <a:pt x="106" y="117"/>
                  <a:pt x="106" y="117"/>
                </a:cubicBezTo>
                <a:cubicBezTo>
                  <a:pt x="106" y="112"/>
                  <a:pt x="106" y="112"/>
                  <a:pt x="106" y="112"/>
                </a:cubicBezTo>
                <a:cubicBezTo>
                  <a:pt x="106" y="111"/>
                  <a:pt x="105" y="111"/>
                  <a:pt x="105" y="110"/>
                </a:cubicBezTo>
                <a:cubicBezTo>
                  <a:pt x="105" y="110"/>
                  <a:pt x="104" y="110"/>
                  <a:pt x="104" y="110"/>
                </a:cubicBezTo>
                <a:cubicBezTo>
                  <a:pt x="104" y="110"/>
                  <a:pt x="103" y="109"/>
                  <a:pt x="103" y="109"/>
                </a:cubicBezTo>
                <a:cubicBezTo>
                  <a:pt x="76" y="109"/>
                  <a:pt x="76" y="109"/>
                  <a:pt x="76" y="109"/>
                </a:cubicBezTo>
                <a:cubicBezTo>
                  <a:pt x="76" y="109"/>
                  <a:pt x="75" y="110"/>
                  <a:pt x="75" y="110"/>
                </a:cubicBezTo>
                <a:cubicBezTo>
                  <a:pt x="74" y="111"/>
                  <a:pt x="74" y="111"/>
                  <a:pt x="74" y="112"/>
                </a:cubicBezTo>
                <a:cubicBezTo>
                  <a:pt x="74" y="117"/>
                  <a:pt x="74" y="117"/>
                  <a:pt x="74" y="117"/>
                </a:cubicBezTo>
                <a:cubicBezTo>
                  <a:pt x="36" y="117"/>
                  <a:pt x="36" y="117"/>
                  <a:pt x="36" y="117"/>
                </a:cubicBezTo>
                <a:cubicBezTo>
                  <a:pt x="36" y="116"/>
                  <a:pt x="36" y="116"/>
                  <a:pt x="36" y="116"/>
                </a:cubicBezTo>
                <a:cubicBezTo>
                  <a:pt x="36" y="115"/>
                  <a:pt x="36" y="115"/>
                  <a:pt x="36" y="115"/>
                </a:cubicBezTo>
                <a:cubicBezTo>
                  <a:pt x="36" y="115"/>
                  <a:pt x="36" y="114"/>
                  <a:pt x="36" y="114"/>
                </a:cubicBezTo>
                <a:cubicBezTo>
                  <a:pt x="36" y="114"/>
                  <a:pt x="36" y="114"/>
                  <a:pt x="36" y="114"/>
                </a:cubicBezTo>
                <a:cubicBezTo>
                  <a:pt x="36" y="114"/>
                  <a:pt x="36" y="114"/>
                  <a:pt x="36" y="114"/>
                </a:cubicBezTo>
                <a:cubicBezTo>
                  <a:pt x="36" y="114"/>
                  <a:pt x="36" y="114"/>
                  <a:pt x="36" y="114"/>
                </a:cubicBezTo>
                <a:cubicBezTo>
                  <a:pt x="36" y="114"/>
                  <a:pt x="36" y="114"/>
                  <a:pt x="36" y="114"/>
                </a:cubicBezTo>
                <a:cubicBezTo>
                  <a:pt x="36" y="114"/>
                  <a:pt x="35" y="114"/>
                  <a:pt x="35" y="114"/>
                </a:cubicBezTo>
                <a:cubicBezTo>
                  <a:pt x="35" y="114"/>
                  <a:pt x="35" y="114"/>
                  <a:pt x="35" y="114"/>
                </a:cubicBezTo>
                <a:cubicBezTo>
                  <a:pt x="35" y="113"/>
                  <a:pt x="35" y="113"/>
                  <a:pt x="35" y="113"/>
                </a:cubicBezTo>
                <a:cubicBezTo>
                  <a:pt x="34" y="113"/>
                  <a:pt x="34" y="113"/>
                  <a:pt x="34" y="113"/>
                </a:cubicBezTo>
                <a:cubicBezTo>
                  <a:pt x="20" y="113"/>
                  <a:pt x="20" y="113"/>
                  <a:pt x="20" y="113"/>
                </a:cubicBezTo>
                <a:cubicBezTo>
                  <a:pt x="20" y="113"/>
                  <a:pt x="19" y="113"/>
                  <a:pt x="19" y="114"/>
                </a:cubicBezTo>
                <a:cubicBezTo>
                  <a:pt x="18" y="114"/>
                  <a:pt x="18" y="114"/>
                  <a:pt x="18" y="114"/>
                </a:cubicBezTo>
                <a:cubicBezTo>
                  <a:pt x="18" y="115"/>
                  <a:pt x="18" y="115"/>
                  <a:pt x="18" y="115"/>
                </a:cubicBezTo>
                <a:cubicBezTo>
                  <a:pt x="18" y="115"/>
                  <a:pt x="18" y="115"/>
                  <a:pt x="18" y="116"/>
                </a:cubicBezTo>
                <a:cubicBezTo>
                  <a:pt x="18" y="123"/>
                  <a:pt x="18" y="123"/>
                  <a:pt x="18" y="123"/>
                </a:cubicBezTo>
                <a:cubicBezTo>
                  <a:pt x="18" y="124"/>
                  <a:pt x="18" y="124"/>
                  <a:pt x="19" y="125"/>
                </a:cubicBezTo>
                <a:cubicBezTo>
                  <a:pt x="19" y="125"/>
                  <a:pt x="20" y="126"/>
                  <a:pt x="20" y="126"/>
                </a:cubicBezTo>
                <a:cubicBezTo>
                  <a:pt x="20" y="126"/>
                  <a:pt x="20" y="126"/>
                  <a:pt x="20" y="126"/>
                </a:cubicBezTo>
                <a:cubicBezTo>
                  <a:pt x="34" y="126"/>
                  <a:pt x="34" y="126"/>
                  <a:pt x="34" y="126"/>
                </a:cubicBezTo>
                <a:cubicBezTo>
                  <a:pt x="34" y="126"/>
                  <a:pt x="34" y="126"/>
                  <a:pt x="35" y="125"/>
                </a:cubicBezTo>
                <a:cubicBezTo>
                  <a:pt x="35" y="125"/>
                  <a:pt x="35" y="125"/>
                  <a:pt x="35" y="125"/>
                </a:cubicBezTo>
                <a:cubicBezTo>
                  <a:pt x="35" y="125"/>
                  <a:pt x="35" y="125"/>
                  <a:pt x="36" y="125"/>
                </a:cubicBezTo>
                <a:cubicBezTo>
                  <a:pt x="36" y="125"/>
                  <a:pt x="36" y="125"/>
                  <a:pt x="36" y="124"/>
                </a:cubicBezTo>
                <a:cubicBezTo>
                  <a:pt x="36" y="124"/>
                  <a:pt x="36" y="124"/>
                  <a:pt x="36" y="124"/>
                </a:cubicBezTo>
                <a:cubicBezTo>
                  <a:pt x="36" y="124"/>
                  <a:pt x="36" y="124"/>
                  <a:pt x="36" y="124"/>
                </a:cubicBezTo>
                <a:cubicBezTo>
                  <a:pt x="36" y="124"/>
                  <a:pt x="36" y="123"/>
                  <a:pt x="36" y="123"/>
                </a:cubicBezTo>
                <a:cubicBezTo>
                  <a:pt x="36" y="122"/>
                  <a:pt x="36" y="122"/>
                  <a:pt x="36" y="122"/>
                </a:cubicBezTo>
                <a:cubicBezTo>
                  <a:pt x="74" y="122"/>
                  <a:pt x="74" y="122"/>
                  <a:pt x="74" y="122"/>
                </a:cubicBezTo>
                <a:cubicBezTo>
                  <a:pt x="74" y="127"/>
                  <a:pt x="74" y="127"/>
                  <a:pt x="74" y="127"/>
                </a:cubicBezTo>
                <a:cubicBezTo>
                  <a:pt x="74" y="127"/>
                  <a:pt x="74" y="128"/>
                  <a:pt x="74" y="128"/>
                </a:cubicBezTo>
                <a:cubicBezTo>
                  <a:pt x="74" y="128"/>
                  <a:pt x="74" y="128"/>
                  <a:pt x="74" y="128"/>
                </a:cubicBezTo>
                <a:cubicBezTo>
                  <a:pt x="74" y="128"/>
                  <a:pt x="74" y="128"/>
                  <a:pt x="75" y="129"/>
                </a:cubicBezTo>
                <a:cubicBezTo>
                  <a:pt x="75" y="129"/>
                  <a:pt x="75" y="129"/>
                  <a:pt x="75" y="129"/>
                </a:cubicBezTo>
                <a:cubicBezTo>
                  <a:pt x="75" y="129"/>
                  <a:pt x="75" y="129"/>
                  <a:pt x="75" y="129"/>
                </a:cubicBezTo>
                <a:cubicBezTo>
                  <a:pt x="75" y="129"/>
                  <a:pt x="75" y="129"/>
                  <a:pt x="76" y="129"/>
                </a:cubicBezTo>
                <a:cubicBezTo>
                  <a:pt x="76" y="129"/>
                  <a:pt x="76" y="129"/>
                  <a:pt x="76" y="129"/>
                </a:cubicBezTo>
                <a:cubicBezTo>
                  <a:pt x="103" y="129"/>
                  <a:pt x="103" y="129"/>
                  <a:pt x="103" y="129"/>
                </a:cubicBezTo>
                <a:cubicBezTo>
                  <a:pt x="103" y="129"/>
                  <a:pt x="104" y="129"/>
                  <a:pt x="104" y="129"/>
                </a:cubicBezTo>
                <a:cubicBezTo>
                  <a:pt x="104" y="129"/>
                  <a:pt x="104" y="129"/>
                  <a:pt x="104" y="129"/>
                </a:cubicBezTo>
                <a:cubicBezTo>
                  <a:pt x="104" y="129"/>
                  <a:pt x="104" y="129"/>
                  <a:pt x="104" y="129"/>
                </a:cubicBezTo>
                <a:cubicBezTo>
                  <a:pt x="105" y="129"/>
                  <a:pt x="105" y="129"/>
                  <a:pt x="105" y="129"/>
                </a:cubicBezTo>
                <a:cubicBezTo>
                  <a:pt x="105" y="128"/>
                  <a:pt x="106" y="128"/>
                  <a:pt x="106" y="127"/>
                </a:cubicBezTo>
                <a:cubicBezTo>
                  <a:pt x="106" y="122"/>
                  <a:pt x="106" y="122"/>
                  <a:pt x="106" y="122"/>
                </a:cubicBezTo>
                <a:cubicBezTo>
                  <a:pt x="143" y="122"/>
                  <a:pt x="143" y="122"/>
                  <a:pt x="143" y="122"/>
                </a:cubicBezTo>
                <a:cubicBezTo>
                  <a:pt x="143" y="123"/>
                  <a:pt x="143" y="123"/>
                  <a:pt x="143" y="123"/>
                </a:cubicBezTo>
                <a:cubicBezTo>
                  <a:pt x="143" y="124"/>
                  <a:pt x="143" y="124"/>
                  <a:pt x="144" y="125"/>
                </a:cubicBezTo>
                <a:cubicBezTo>
                  <a:pt x="144" y="125"/>
                  <a:pt x="145" y="126"/>
                  <a:pt x="145" y="126"/>
                </a:cubicBezTo>
                <a:cubicBezTo>
                  <a:pt x="145" y="126"/>
                  <a:pt x="145" y="126"/>
                  <a:pt x="145" y="126"/>
                </a:cubicBezTo>
                <a:cubicBezTo>
                  <a:pt x="159" y="126"/>
                  <a:pt x="159" y="126"/>
                  <a:pt x="159" y="126"/>
                </a:cubicBezTo>
                <a:cubicBezTo>
                  <a:pt x="159" y="126"/>
                  <a:pt x="160" y="126"/>
                  <a:pt x="160" y="125"/>
                </a:cubicBezTo>
                <a:cubicBezTo>
                  <a:pt x="160" y="125"/>
                  <a:pt x="160" y="125"/>
                  <a:pt x="160" y="125"/>
                </a:cubicBezTo>
                <a:cubicBezTo>
                  <a:pt x="160" y="125"/>
                  <a:pt x="160" y="125"/>
                  <a:pt x="161" y="125"/>
                </a:cubicBezTo>
                <a:cubicBezTo>
                  <a:pt x="161" y="125"/>
                  <a:pt x="161" y="124"/>
                  <a:pt x="161" y="124"/>
                </a:cubicBezTo>
                <a:cubicBezTo>
                  <a:pt x="161" y="124"/>
                  <a:pt x="161" y="124"/>
                  <a:pt x="161" y="123"/>
                </a:cubicBezTo>
                <a:cubicBezTo>
                  <a:pt x="161" y="116"/>
                  <a:pt x="161" y="116"/>
                  <a:pt x="161" y="116"/>
                </a:cubicBezTo>
                <a:cubicBezTo>
                  <a:pt x="161" y="115"/>
                  <a:pt x="161" y="115"/>
                  <a:pt x="161" y="115"/>
                </a:cubicBezTo>
                <a:cubicBezTo>
                  <a:pt x="161" y="115"/>
                  <a:pt x="161" y="115"/>
                  <a:pt x="161" y="115"/>
                </a:cubicBezTo>
                <a:close/>
                <a:moveTo>
                  <a:pt x="32" y="121"/>
                </a:moveTo>
                <a:cubicBezTo>
                  <a:pt x="23" y="121"/>
                  <a:pt x="23" y="121"/>
                  <a:pt x="23" y="121"/>
                </a:cubicBezTo>
                <a:cubicBezTo>
                  <a:pt x="23" y="118"/>
                  <a:pt x="23" y="118"/>
                  <a:pt x="23" y="118"/>
                </a:cubicBezTo>
                <a:cubicBezTo>
                  <a:pt x="32" y="118"/>
                  <a:pt x="32" y="118"/>
                  <a:pt x="32" y="118"/>
                </a:cubicBezTo>
                <a:lnTo>
                  <a:pt x="32" y="121"/>
                </a:lnTo>
                <a:close/>
                <a:moveTo>
                  <a:pt x="101" y="125"/>
                </a:moveTo>
                <a:cubicBezTo>
                  <a:pt x="79" y="125"/>
                  <a:pt x="79" y="125"/>
                  <a:pt x="79" y="125"/>
                </a:cubicBezTo>
                <a:cubicBezTo>
                  <a:pt x="79" y="118"/>
                  <a:pt x="79" y="118"/>
                  <a:pt x="79" y="118"/>
                </a:cubicBezTo>
                <a:cubicBezTo>
                  <a:pt x="79" y="114"/>
                  <a:pt x="79" y="114"/>
                  <a:pt x="79" y="114"/>
                </a:cubicBezTo>
                <a:cubicBezTo>
                  <a:pt x="101" y="114"/>
                  <a:pt x="101" y="114"/>
                  <a:pt x="101" y="114"/>
                </a:cubicBezTo>
                <a:lnTo>
                  <a:pt x="101" y="125"/>
                </a:lnTo>
                <a:close/>
                <a:moveTo>
                  <a:pt x="157" y="121"/>
                </a:moveTo>
                <a:cubicBezTo>
                  <a:pt x="148" y="121"/>
                  <a:pt x="148" y="121"/>
                  <a:pt x="148" y="121"/>
                </a:cubicBezTo>
                <a:cubicBezTo>
                  <a:pt x="148" y="119"/>
                  <a:pt x="148" y="119"/>
                  <a:pt x="148" y="119"/>
                </a:cubicBezTo>
                <a:cubicBezTo>
                  <a:pt x="148" y="119"/>
                  <a:pt x="148" y="119"/>
                  <a:pt x="148" y="119"/>
                </a:cubicBezTo>
                <a:cubicBezTo>
                  <a:pt x="148" y="119"/>
                  <a:pt x="148" y="119"/>
                  <a:pt x="148" y="119"/>
                </a:cubicBezTo>
                <a:cubicBezTo>
                  <a:pt x="148" y="118"/>
                  <a:pt x="148" y="118"/>
                  <a:pt x="148" y="118"/>
                </a:cubicBezTo>
                <a:cubicBezTo>
                  <a:pt x="157" y="118"/>
                  <a:pt x="157" y="118"/>
                  <a:pt x="157" y="118"/>
                </a:cubicBezTo>
                <a:lnTo>
                  <a:pt x="157" y="12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Freeform 17"/>
          <p:cNvSpPr>
            <a:spLocks noEditPoints="1"/>
          </p:cNvSpPr>
          <p:nvPr/>
        </p:nvSpPr>
        <p:spPr bwMode="auto">
          <a:xfrm>
            <a:off x="5809392" y="4065982"/>
            <a:ext cx="662318" cy="678654"/>
          </a:xfrm>
          <a:custGeom>
            <a:avLst/>
            <a:gdLst>
              <a:gd name="T0" fmla="*/ 46 w 223"/>
              <a:gd name="T1" fmla="*/ 18 h 228"/>
              <a:gd name="T2" fmla="*/ 50 w 223"/>
              <a:gd name="T3" fmla="*/ 27 h 228"/>
              <a:gd name="T4" fmla="*/ 52 w 223"/>
              <a:gd name="T5" fmla="*/ 26 h 228"/>
              <a:gd name="T6" fmla="*/ 62 w 223"/>
              <a:gd name="T7" fmla="*/ 16 h 228"/>
              <a:gd name="T8" fmla="*/ 62 w 223"/>
              <a:gd name="T9" fmla="*/ 12 h 228"/>
              <a:gd name="T10" fmla="*/ 52 w 223"/>
              <a:gd name="T11" fmla="*/ 2 h 228"/>
              <a:gd name="T12" fmla="*/ 50 w 223"/>
              <a:gd name="T13" fmla="*/ 0 h 228"/>
              <a:gd name="T14" fmla="*/ 46 w 223"/>
              <a:gd name="T15" fmla="*/ 10 h 228"/>
              <a:gd name="T16" fmla="*/ 37 w 223"/>
              <a:gd name="T17" fmla="*/ 14 h 228"/>
              <a:gd name="T18" fmla="*/ 48 w 223"/>
              <a:gd name="T19" fmla="*/ 13 h 228"/>
              <a:gd name="T20" fmla="*/ 50 w 223"/>
              <a:gd name="T21" fmla="*/ 9 h 228"/>
              <a:gd name="T22" fmla="*/ 52 w 223"/>
              <a:gd name="T23" fmla="*/ 13 h 228"/>
              <a:gd name="T24" fmla="*/ 52 w 223"/>
              <a:gd name="T25" fmla="*/ 15 h 228"/>
              <a:gd name="T26" fmla="*/ 50 w 223"/>
              <a:gd name="T27" fmla="*/ 19 h 228"/>
              <a:gd name="T28" fmla="*/ 48 w 223"/>
              <a:gd name="T29" fmla="*/ 15 h 228"/>
              <a:gd name="T30" fmla="*/ 48 w 223"/>
              <a:gd name="T31" fmla="*/ 13 h 228"/>
              <a:gd name="T32" fmla="*/ 188 w 223"/>
              <a:gd name="T33" fmla="*/ 39 h 228"/>
              <a:gd name="T34" fmla="*/ 45 w 223"/>
              <a:gd name="T35" fmla="*/ 38 h 228"/>
              <a:gd name="T36" fmla="*/ 9 w 223"/>
              <a:gd name="T37" fmla="*/ 81 h 228"/>
              <a:gd name="T38" fmla="*/ 8 w 223"/>
              <a:gd name="T39" fmla="*/ 82 h 228"/>
              <a:gd name="T40" fmla="*/ 8 w 223"/>
              <a:gd name="T41" fmla="*/ 82 h 228"/>
              <a:gd name="T42" fmla="*/ 8 w 223"/>
              <a:gd name="T43" fmla="*/ 83 h 228"/>
              <a:gd name="T44" fmla="*/ 114 w 223"/>
              <a:gd name="T45" fmla="*/ 228 h 228"/>
              <a:gd name="T46" fmla="*/ 116 w 223"/>
              <a:gd name="T47" fmla="*/ 228 h 228"/>
              <a:gd name="T48" fmla="*/ 117 w 223"/>
              <a:gd name="T49" fmla="*/ 228 h 228"/>
              <a:gd name="T50" fmla="*/ 223 w 223"/>
              <a:gd name="T51" fmla="*/ 83 h 228"/>
              <a:gd name="T52" fmla="*/ 186 w 223"/>
              <a:gd name="T53" fmla="*/ 42 h 228"/>
              <a:gd name="T54" fmla="*/ 159 w 223"/>
              <a:gd name="T55" fmla="*/ 80 h 228"/>
              <a:gd name="T56" fmla="*/ 186 w 223"/>
              <a:gd name="T57" fmla="*/ 42 h 228"/>
              <a:gd name="T58" fmla="*/ 154 w 223"/>
              <a:gd name="T59" fmla="*/ 80 h 228"/>
              <a:gd name="T60" fmla="*/ 101 w 223"/>
              <a:gd name="T61" fmla="*/ 42 h 228"/>
              <a:gd name="T62" fmla="*/ 46 w 223"/>
              <a:gd name="T63" fmla="*/ 42 h 228"/>
              <a:gd name="T64" fmla="*/ 73 w 223"/>
              <a:gd name="T65" fmla="*/ 80 h 228"/>
              <a:gd name="T66" fmla="*/ 46 w 223"/>
              <a:gd name="T67" fmla="*/ 42 h 228"/>
              <a:gd name="T68" fmla="*/ 72 w 223"/>
              <a:gd name="T69" fmla="*/ 84 h 228"/>
              <a:gd name="T70" fmla="*/ 14 w 223"/>
              <a:gd name="T71" fmla="*/ 84 h 228"/>
              <a:gd name="T72" fmla="*/ 76 w 223"/>
              <a:gd name="T73" fmla="*/ 84 h 228"/>
              <a:gd name="T74" fmla="*/ 116 w 223"/>
              <a:gd name="T75" fmla="*/ 220 h 228"/>
              <a:gd name="T76" fmla="*/ 159 w 223"/>
              <a:gd name="T77" fmla="*/ 84 h 228"/>
              <a:gd name="T78" fmla="*/ 120 w 223"/>
              <a:gd name="T79" fmla="*/ 217 h 228"/>
              <a:gd name="T80" fmla="*/ 19 w 223"/>
              <a:gd name="T81" fmla="*/ 42 h 228"/>
              <a:gd name="T82" fmla="*/ 25 w 223"/>
              <a:gd name="T83" fmla="*/ 29 h 228"/>
              <a:gd name="T84" fmla="*/ 38 w 223"/>
              <a:gd name="T85" fmla="*/ 23 h 228"/>
              <a:gd name="T86" fmla="*/ 25 w 223"/>
              <a:gd name="T87" fmla="*/ 18 h 228"/>
              <a:gd name="T88" fmla="*/ 19 w 223"/>
              <a:gd name="T89" fmla="*/ 4 h 228"/>
              <a:gd name="T90" fmla="*/ 14 w 223"/>
              <a:gd name="T91" fmla="*/ 18 h 228"/>
              <a:gd name="T92" fmla="*/ 0 w 223"/>
              <a:gd name="T93" fmla="*/ 23 h 228"/>
              <a:gd name="T94" fmla="*/ 14 w 223"/>
              <a:gd name="T95" fmla="*/ 29 h 228"/>
              <a:gd name="T96" fmla="*/ 16 w 223"/>
              <a:gd name="T97" fmla="*/ 21 h 228"/>
              <a:gd name="T98" fmla="*/ 19 w 223"/>
              <a:gd name="T99" fmla="*/ 13 h 228"/>
              <a:gd name="T100" fmla="*/ 23 w 223"/>
              <a:gd name="T101" fmla="*/ 21 h 228"/>
              <a:gd name="T102" fmla="*/ 23 w 223"/>
              <a:gd name="T103" fmla="*/ 25 h 228"/>
              <a:gd name="T104" fmla="*/ 19 w 223"/>
              <a:gd name="T105" fmla="*/ 34 h 228"/>
              <a:gd name="T106" fmla="*/ 16 w 223"/>
              <a:gd name="T107" fmla="*/ 25 h 228"/>
              <a:gd name="T108" fmla="*/ 16 w 223"/>
              <a:gd name="T109" fmla="*/ 21 h 2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</a:cxnLst>
            <a:rect l="0" t="0" r="r" b="b"/>
            <a:pathLst>
              <a:path w="223" h="228">
                <a:moveTo>
                  <a:pt x="38" y="16"/>
                </a:moveTo>
                <a:cubicBezTo>
                  <a:pt x="46" y="18"/>
                  <a:pt x="46" y="18"/>
                  <a:pt x="46" y="18"/>
                </a:cubicBezTo>
                <a:cubicBezTo>
                  <a:pt x="48" y="26"/>
                  <a:pt x="48" y="26"/>
                  <a:pt x="48" y="26"/>
                </a:cubicBezTo>
                <a:cubicBezTo>
                  <a:pt x="48" y="27"/>
                  <a:pt x="49" y="27"/>
                  <a:pt x="50" y="27"/>
                </a:cubicBezTo>
                <a:cubicBezTo>
                  <a:pt x="50" y="27"/>
                  <a:pt x="50" y="27"/>
                  <a:pt x="50" y="27"/>
                </a:cubicBezTo>
                <a:cubicBezTo>
                  <a:pt x="51" y="27"/>
                  <a:pt x="52" y="27"/>
                  <a:pt x="52" y="26"/>
                </a:cubicBezTo>
                <a:cubicBezTo>
                  <a:pt x="54" y="18"/>
                  <a:pt x="54" y="18"/>
                  <a:pt x="54" y="18"/>
                </a:cubicBezTo>
                <a:cubicBezTo>
                  <a:pt x="62" y="16"/>
                  <a:pt x="62" y="16"/>
                  <a:pt x="62" y="16"/>
                </a:cubicBezTo>
                <a:cubicBezTo>
                  <a:pt x="63" y="15"/>
                  <a:pt x="63" y="15"/>
                  <a:pt x="63" y="14"/>
                </a:cubicBezTo>
                <a:cubicBezTo>
                  <a:pt x="63" y="13"/>
                  <a:pt x="63" y="12"/>
                  <a:pt x="62" y="12"/>
                </a:cubicBezTo>
                <a:cubicBezTo>
                  <a:pt x="54" y="10"/>
                  <a:pt x="54" y="10"/>
                  <a:pt x="54" y="10"/>
                </a:cubicBezTo>
                <a:cubicBezTo>
                  <a:pt x="52" y="2"/>
                  <a:pt x="52" y="2"/>
                  <a:pt x="52" y="2"/>
                </a:cubicBezTo>
                <a:cubicBezTo>
                  <a:pt x="52" y="1"/>
                  <a:pt x="51" y="0"/>
                  <a:pt x="50" y="0"/>
                </a:cubicBezTo>
                <a:cubicBezTo>
                  <a:pt x="50" y="0"/>
                  <a:pt x="50" y="0"/>
                  <a:pt x="50" y="0"/>
                </a:cubicBezTo>
                <a:cubicBezTo>
                  <a:pt x="49" y="0"/>
                  <a:pt x="48" y="1"/>
                  <a:pt x="48" y="2"/>
                </a:cubicBezTo>
                <a:cubicBezTo>
                  <a:pt x="46" y="10"/>
                  <a:pt x="46" y="10"/>
                  <a:pt x="46" y="10"/>
                </a:cubicBezTo>
                <a:cubicBezTo>
                  <a:pt x="38" y="12"/>
                  <a:pt x="38" y="12"/>
                  <a:pt x="38" y="12"/>
                </a:cubicBezTo>
                <a:cubicBezTo>
                  <a:pt x="37" y="12"/>
                  <a:pt x="37" y="13"/>
                  <a:pt x="37" y="14"/>
                </a:cubicBezTo>
                <a:cubicBezTo>
                  <a:pt x="37" y="15"/>
                  <a:pt x="37" y="15"/>
                  <a:pt x="38" y="16"/>
                </a:cubicBezTo>
                <a:close/>
                <a:moveTo>
                  <a:pt x="48" y="13"/>
                </a:moveTo>
                <a:cubicBezTo>
                  <a:pt x="48" y="13"/>
                  <a:pt x="49" y="12"/>
                  <a:pt x="49" y="12"/>
                </a:cubicBezTo>
                <a:cubicBezTo>
                  <a:pt x="50" y="9"/>
                  <a:pt x="50" y="9"/>
                  <a:pt x="50" y="9"/>
                </a:cubicBezTo>
                <a:cubicBezTo>
                  <a:pt x="51" y="12"/>
                  <a:pt x="51" y="12"/>
                  <a:pt x="51" y="12"/>
                </a:cubicBezTo>
                <a:cubicBezTo>
                  <a:pt x="51" y="12"/>
                  <a:pt x="52" y="13"/>
                  <a:pt x="52" y="13"/>
                </a:cubicBezTo>
                <a:cubicBezTo>
                  <a:pt x="55" y="14"/>
                  <a:pt x="55" y="14"/>
                  <a:pt x="55" y="14"/>
                </a:cubicBezTo>
                <a:cubicBezTo>
                  <a:pt x="52" y="15"/>
                  <a:pt x="52" y="15"/>
                  <a:pt x="52" y="15"/>
                </a:cubicBezTo>
                <a:cubicBezTo>
                  <a:pt x="52" y="15"/>
                  <a:pt x="51" y="15"/>
                  <a:pt x="51" y="16"/>
                </a:cubicBezTo>
                <a:cubicBezTo>
                  <a:pt x="50" y="19"/>
                  <a:pt x="50" y="19"/>
                  <a:pt x="50" y="19"/>
                </a:cubicBezTo>
                <a:cubicBezTo>
                  <a:pt x="49" y="16"/>
                  <a:pt x="49" y="16"/>
                  <a:pt x="49" y="16"/>
                </a:cubicBezTo>
                <a:cubicBezTo>
                  <a:pt x="49" y="15"/>
                  <a:pt x="48" y="15"/>
                  <a:pt x="48" y="15"/>
                </a:cubicBezTo>
                <a:cubicBezTo>
                  <a:pt x="45" y="14"/>
                  <a:pt x="45" y="14"/>
                  <a:pt x="45" y="14"/>
                </a:cubicBezTo>
                <a:lnTo>
                  <a:pt x="48" y="13"/>
                </a:lnTo>
                <a:close/>
                <a:moveTo>
                  <a:pt x="223" y="81"/>
                </a:moveTo>
                <a:cubicBezTo>
                  <a:pt x="188" y="39"/>
                  <a:pt x="188" y="39"/>
                  <a:pt x="188" y="39"/>
                </a:cubicBezTo>
                <a:cubicBezTo>
                  <a:pt x="188" y="39"/>
                  <a:pt x="187" y="38"/>
                  <a:pt x="187" y="38"/>
                </a:cubicBezTo>
                <a:cubicBezTo>
                  <a:pt x="45" y="38"/>
                  <a:pt x="45" y="38"/>
                  <a:pt x="45" y="38"/>
                </a:cubicBezTo>
                <a:cubicBezTo>
                  <a:pt x="44" y="38"/>
                  <a:pt x="44" y="39"/>
                  <a:pt x="43" y="39"/>
                </a:cubicBezTo>
                <a:cubicBezTo>
                  <a:pt x="9" y="81"/>
                  <a:pt x="9" y="81"/>
                  <a:pt x="9" y="81"/>
                </a:cubicBezTo>
                <a:cubicBezTo>
                  <a:pt x="8" y="81"/>
                  <a:pt x="8" y="81"/>
                  <a:pt x="8" y="81"/>
                </a:cubicBezTo>
                <a:cubicBezTo>
                  <a:pt x="8" y="81"/>
                  <a:pt x="8" y="81"/>
                  <a:pt x="8" y="82"/>
                </a:cubicBezTo>
                <a:cubicBezTo>
                  <a:pt x="8" y="82"/>
                  <a:pt x="8" y="82"/>
                  <a:pt x="8" y="82"/>
                </a:cubicBezTo>
                <a:cubicBezTo>
                  <a:pt x="8" y="82"/>
                  <a:pt x="8" y="82"/>
                  <a:pt x="8" y="82"/>
                </a:cubicBezTo>
                <a:cubicBezTo>
                  <a:pt x="8" y="82"/>
                  <a:pt x="8" y="82"/>
                  <a:pt x="8" y="82"/>
                </a:cubicBezTo>
                <a:cubicBezTo>
                  <a:pt x="8" y="82"/>
                  <a:pt x="8" y="83"/>
                  <a:pt x="8" y="83"/>
                </a:cubicBezTo>
                <a:cubicBezTo>
                  <a:pt x="114" y="228"/>
                  <a:pt x="114" y="228"/>
                  <a:pt x="114" y="228"/>
                </a:cubicBezTo>
                <a:cubicBezTo>
                  <a:pt x="114" y="228"/>
                  <a:pt x="114" y="228"/>
                  <a:pt x="114" y="228"/>
                </a:cubicBezTo>
                <a:cubicBezTo>
                  <a:pt x="114" y="228"/>
                  <a:pt x="115" y="228"/>
                  <a:pt x="115" y="228"/>
                </a:cubicBezTo>
                <a:cubicBezTo>
                  <a:pt x="115" y="228"/>
                  <a:pt x="115" y="228"/>
                  <a:pt x="116" y="228"/>
                </a:cubicBezTo>
                <a:cubicBezTo>
                  <a:pt x="116" y="228"/>
                  <a:pt x="116" y="228"/>
                  <a:pt x="117" y="228"/>
                </a:cubicBezTo>
                <a:cubicBezTo>
                  <a:pt x="117" y="228"/>
                  <a:pt x="117" y="228"/>
                  <a:pt x="117" y="228"/>
                </a:cubicBezTo>
                <a:cubicBezTo>
                  <a:pt x="117" y="228"/>
                  <a:pt x="117" y="228"/>
                  <a:pt x="117" y="228"/>
                </a:cubicBezTo>
                <a:cubicBezTo>
                  <a:pt x="223" y="83"/>
                  <a:pt x="223" y="83"/>
                  <a:pt x="223" y="83"/>
                </a:cubicBezTo>
                <a:cubicBezTo>
                  <a:pt x="223" y="82"/>
                  <a:pt x="223" y="81"/>
                  <a:pt x="223" y="81"/>
                </a:cubicBezTo>
                <a:close/>
                <a:moveTo>
                  <a:pt x="186" y="42"/>
                </a:moveTo>
                <a:cubicBezTo>
                  <a:pt x="217" y="80"/>
                  <a:pt x="217" y="80"/>
                  <a:pt x="217" y="80"/>
                </a:cubicBezTo>
                <a:cubicBezTo>
                  <a:pt x="159" y="80"/>
                  <a:pt x="159" y="80"/>
                  <a:pt x="159" y="80"/>
                </a:cubicBezTo>
                <a:cubicBezTo>
                  <a:pt x="135" y="42"/>
                  <a:pt x="135" y="42"/>
                  <a:pt x="135" y="42"/>
                </a:cubicBezTo>
                <a:lnTo>
                  <a:pt x="186" y="42"/>
                </a:lnTo>
                <a:close/>
                <a:moveTo>
                  <a:pt x="131" y="42"/>
                </a:moveTo>
                <a:cubicBezTo>
                  <a:pt x="154" y="80"/>
                  <a:pt x="154" y="80"/>
                  <a:pt x="154" y="80"/>
                </a:cubicBezTo>
                <a:cubicBezTo>
                  <a:pt x="77" y="80"/>
                  <a:pt x="77" y="80"/>
                  <a:pt x="77" y="80"/>
                </a:cubicBezTo>
                <a:cubicBezTo>
                  <a:pt x="101" y="42"/>
                  <a:pt x="101" y="42"/>
                  <a:pt x="101" y="42"/>
                </a:cubicBezTo>
                <a:lnTo>
                  <a:pt x="131" y="42"/>
                </a:lnTo>
                <a:close/>
                <a:moveTo>
                  <a:pt x="46" y="42"/>
                </a:moveTo>
                <a:cubicBezTo>
                  <a:pt x="96" y="42"/>
                  <a:pt x="96" y="42"/>
                  <a:pt x="96" y="42"/>
                </a:cubicBezTo>
                <a:cubicBezTo>
                  <a:pt x="73" y="80"/>
                  <a:pt x="73" y="80"/>
                  <a:pt x="73" y="80"/>
                </a:cubicBezTo>
                <a:cubicBezTo>
                  <a:pt x="14" y="80"/>
                  <a:pt x="14" y="80"/>
                  <a:pt x="14" y="80"/>
                </a:cubicBezTo>
                <a:lnTo>
                  <a:pt x="46" y="42"/>
                </a:lnTo>
                <a:close/>
                <a:moveTo>
                  <a:pt x="14" y="84"/>
                </a:moveTo>
                <a:cubicBezTo>
                  <a:pt x="72" y="84"/>
                  <a:pt x="72" y="84"/>
                  <a:pt x="72" y="84"/>
                </a:cubicBezTo>
                <a:cubicBezTo>
                  <a:pt x="111" y="217"/>
                  <a:pt x="111" y="217"/>
                  <a:pt x="111" y="217"/>
                </a:cubicBezTo>
                <a:lnTo>
                  <a:pt x="14" y="84"/>
                </a:lnTo>
                <a:close/>
                <a:moveTo>
                  <a:pt x="116" y="220"/>
                </a:moveTo>
                <a:cubicBezTo>
                  <a:pt x="76" y="84"/>
                  <a:pt x="76" y="84"/>
                  <a:pt x="76" y="84"/>
                </a:cubicBezTo>
                <a:cubicBezTo>
                  <a:pt x="155" y="84"/>
                  <a:pt x="155" y="84"/>
                  <a:pt x="155" y="84"/>
                </a:cubicBezTo>
                <a:lnTo>
                  <a:pt x="116" y="220"/>
                </a:lnTo>
                <a:close/>
                <a:moveTo>
                  <a:pt x="120" y="217"/>
                </a:moveTo>
                <a:cubicBezTo>
                  <a:pt x="159" y="84"/>
                  <a:pt x="159" y="84"/>
                  <a:pt x="159" y="84"/>
                </a:cubicBezTo>
                <a:cubicBezTo>
                  <a:pt x="218" y="84"/>
                  <a:pt x="218" y="84"/>
                  <a:pt x="218" y="84"/>
                </a:cubicBezTo>
                <a:lnTo>
                  <a:pt x="120" y="217"/>
                </a:lnTo>
                <a:close/>
                <a:moveTo>
                  <a:pt x="17" y="41"/>
                </a:moveTo>
                <a:cubicBezTo>
                  <a:pt x="18" y="41"/>
                  <a:pt x="18" y="42"/>
                  <a:pt x="19" y="42"/>
                </a:cubicBezTo>
                <a:cubicBezTo>
                  <a:pt x="20" y="42"/>
                  <a:pt x="21" y="41"/>
                  <a:pt x="21" y="41"/>
                </a:cubicBezTo>
                <a:cubicBezTo>
                  <a:pt x="25" y="29"/>
                  <a:pt x="25" y="29"/>
                  <a:pt x="25" y="29"/>
                </a:cubicBezTo>
                <a:cubicBezTo>
                  <a:pt x="37" y="25"/>
                  <a:pt x="37" y="25"/>
                  <a:pt x="37" y="25"/>
                </a:cubicBezTo>
                <a:cubicBezTo>
                  <a:pt x="37" y="25"/>
                  <a:pt x="38" y="24"/>
                  <a:pt x="38" y="23"/>
                </a:cubicBezTo>
                <a:cubicBezTo>
                  <a:pt x="38" y="22"/>
                  <a:pt x="37" y="22"/>
                  <a:pt x="37" y="21"/>
                </a:cubicBezTo>
                <a:cubicBezTo>
                  <a:pt x="25" y="18"/>
                  <a:pt x="25" y="18"/>
                  <a:pt x="25" y="18"/>
                </a:cubicBezTo>
                <a:cubicBezTo>
                  <a:pt x="21" y="6"/>
                  <a:pt x="21" y="6"/>
                  <a:pt x="21" y="6"/>
                </a:cubicBezTo>
                <a:cubicBezTo>
                  <a:pt x="21" y="5"/>
                  <a:pt x="20" y="4"/>
                  <a:pt x="19" y="4"/>
                </a:cubicBezTo>
                <a:cubicBezTo>
                  <a:pt x="18" y="4"/>
                  <a:pt x="18" y="5"/>
                  <a:pt x="17" y="6"/>
                </a:cubicBezTo>
                <a:cubicBezTo>
                  <a:pt x="14" y="18"/>
                  <a:pt x="14" y="18"/>
                  <a:pt x="14" y="18"/>
                </a:cubicBezTo>
                <a:cubicBezTo>
                  <a:pt x="2" y="21"/>
                  <a:pt x="2" y="21"/>
                  <a:pt x="2" y="21"/>
                </a:cubicBezTo>
                <a:cubicBezTo>
                  <a:pt x="1" y="22"/>
                  <a:pt x="0" y="22"/>
                  <a:pt x="0" y="23"/>
                </a:cubicBezTo>
                <a:cubicBezTo>
                  <a:pt x="0" y="24"/>
                  <a:pt x="1" y="25"/>
                  <a:pt x="2" y="25"/>
                </a:cubicBezTo>
                <a:cubicBezTo>
                  <a:pt x="14" y="29"/>
                  <a:pt x="14" y="29"/>
                  <a:pt x="14" y="29"/>
                </a:cubicBezTo>
                <a:lnTo>
                  <a:pt x="17" y="41"/>
                </a:lnTo>
                <a:close/>
                <a:moveTo>
                  <a:pt x="16" y="21"/>
                </a:moveTo>
                <a:cubicBezTo>
                  <a:pt x="16" y="21"/>
                  <a:pt x="17" y="20"/>
                  <a:pt x="17" y="20"/>
                </a:cubicBezTo>
                <a:cubicBezTo>
                  <a:pt x="19" y="13"/>
                  <a:pt x="19" y="13"/>
                  <a:pt x="19" y="13"/>
                </a:cubicBezTo>
                <a:cubicBezTo>
                  <a:pt x="21" y="20"/>
                  <a:pt x="21" y="20"/>
                  <a:pt x="21" y="20"/>
                </a:cubicBezTo>
                <a:cubicBezTo>
                  <a:pt x="22" y="20"/>
                  <a:pt x="22" y="21"/>
                  <a:pt x="23" y="21"/>
                </a:cubicBezTo>
                <a:cubicBezTo>
                  <a:pt x="30" y="23"/>
                  <a:pt x="30" y="23"/>
                  <a:pt x="30" y="23"/>
                </a:cubicBezTo>
                <a:cubicBezTo>
                  <a:pt x="23" y="25"/>
                  <a:pt x="23" y="25"/>
                  <a:pt x="23" y="25"/>
                </a:cubicBezTo>
                <a:cubicBezTo>
                  <a:pt x="22" y="26"/>
                  <a:pt x="22" y="26"/>
                  <a:pt x="21" y="27"/>
                </a:cubicBezTo>
                <a:cubicBezTo>
                  <a:pt x="19" y="34"/>
                  <a:pt x="19" y="34"/>
                  <a:pt x="19" y="34"/>
                </a:cubicBezTo>
                <a:cubicBezTo>
                  <a:pt x="17" y="27"/>
                  <a:pt x="17" y="27"/>
                  <a:pt x="17" y="27"/>
                </a:cubicBezTo>
                <a:cubicBezTo>
                  <a:pt x="17" y="26"/>
                  <a:pt x="16" y="26"/>
                  <a:pt x="16" y="25"/>
                </a:cubicBezTo>
                <a:cubicBezTo>
                  <a:pt x="9" y="23"/>
                  <a:pt x="9" y="23"/>
                  <a:pt x="9" y="23"/>
                </a:cubicBezTo>
                <a:lnTo>
                  <a:pt x="16" y="2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18"/>
          <p:cNvSpPr>
            <a:spLocks noEditPoints="1"/>
          </p:cNvSpPr>
          <p:nvPr/>
        </p:nvSpPr>
        <p:spPr bwMode="auto">
          <a:xfrm>
            <a:off x="2677489" y="4146173"/>
            <a:ext cx="542032" cy="562822"/>
          </a:xfrm>
          <a:custGeom>
            <a:avLst/>
            <a:gdLst>
              <a:gd name="T0" fmla="*/ 86 w 182"/>
              <a:gd name="T1" fmla="*/ 84 h 189"/>
              <a:gd name="T2" fmla="*/ 85 w 182"/>
              <a:gd name="T3" fmla="*/ 0 h 189"/>
              <a:gd name="T4" fmla="*/ 28 w 182"/>
              <a:gd name="T5" fmla="*/ 27 h 189"/>
              <a:gd name="T6" fmla="*/ 82 w 182"/>
              <a:gd name="T7" fmla="*/ 73 h 189"/>
              <a:gd name="T8" fmla="*/ 85 w 182"/>
              <a:gd name="T9" fmla="*/ 98 h 189"/>
              <a:gd name="T10" fmla="*/ 27 w 182"/>
              <a:gd name="T11" fmla="*/ 38 h 189"/>
              <a:gd name="T12" fmla="*/ 15 w 182"/>
              <a:gd name="T13" fmla="*/ 145 h 189"/>
              <a:gd name="T14" fmla="*/ 84 w 182"/>
              <a:gd name="T15" fmla="*/ 100 h 189"/>
              <a:gd name="T16" fmla="*/ 7 w 182"/>
              <a:gd name="T17" fmla="*/ 98 h 189"/>
              <a:gd name="T18" fmla="*/ 19 w 182"/>
              <a:gd name="T19" fmla="*/ 139 h 189"/>
              <a:gd name="T20" fmla="*/ 181 w 182"/>
              <a:gd name="T21" fmla="*/ 91 h 189"/>
              <a:gd name="T22" fmla="*/ 175 w 182"/>
              <a:gd name="T23" fmla="*/ 72 h 189"/>
              <a:gd name="T24" fmla="*/ 168 w 182"/>
              <a:gd name="T25" fmla="*/ 60 h 189"/>
              <a:gd name="T26" fmla="*/ 156 w 182"/>
              <a:gd name="T27" fmla="*/ 45 h 189"/>
              <a:gd name="T28" fmla="*/ 145 w 182"/>
              <a:gd name="T29" fmla="*/ 37 h 189"/>
              <a:gd name="T30" fmla="*/ 127 w 182"/>
              <a:gd name="T31" fmla="*/ 28 h 189"/>
              <a:gd name="T32" fmla="*/ 112 w 182"/>
              <a:gd name="T33" fmla="*/ 24 h 189"/>
              <a:gd name="T34" fmla="*/ 94 w 182"/>
              <a:gd name="T35" fmla="*/ 28 h 189"/>
              <a:gd name="T36" fmla="*/ 30 w 182"/>
              <a:gd name="T37" fmla="*/ 151 h 189"/>
              <a:gd name="T38" fmla="*/ 36 w 182"/>
              <a:gd name="T39" fmla="*/ 160 h 189"/>
              <a:gd name="T40" fmla="*/ 46 w 182"/>
              <a:gd name="T41" fmla="*/ 170 h 189"/>
              <a:gd name="T42" fmla="*/ 55 w 182"/>
              <a:gd name="T43" fmla="*/ 177 h 189"/>
              <a:gd name="T44" fmla="*/ 72 w 182"/>
              <a:gd name="T45" fmla="*/ 185 h 189"/>
              <a:gd name="T46" fmla="*/ 88 w 182"/>
              <a:gd name="T47" fmla="*/ 189 h 189"/>
              <a:gd name="T48" fmla="*/ 104 w 182"/>
              <a:gd name="T49" fmla="*/ 189 h 189"/>
              <a:gd name="T50" fmla="*/ 139 w 182"/>
              <a:gd name="T51" fmla="*/ 179 h 189"/>
              <a:gd name="T52" fmla="*/ 172 w 182"/>
              <a:gd name="T53" fmla="*/ 146 h 189"/>
              <a:gd name="T54" fmla="*/ 182 w 182"/>
              <a:gd name="T55" fmla="*/ 111 h 189"/>
              <a:gd name="T56" fmla="*/ 174 w 182"/>
              <a:gd name="T57" fmla="*/ 121 h 189"/>
              <a:gd name="T58" fmla="*/ 157 w 182"/>
              <a:gd name="T59" fmla="*/ 157 h 189"/>
              <a:gd name="T60" fmla="*/ 120 w 182"/>
              <a:gd name="T61" fmla="*/ 180 h 189"/>
              <a:gd name="T62" fmla="*/ 99 w 182"/>
              <a:gd name="T63" fmla="*/ 183 h 189"/>
              <a:gd name="T64" fmla="*/ 85 w 182"/>
              <a:gd name="T65" fmla="*/ 182 h 189"/>
              <a:gd name="T66" fmla="*/ 68 w 182"/>
              <a:gd name="T67" fmla="*/ 176 h 189"/>
              <a:gd name="T68" fmla="*/ 58 w 182"/>
              <a:gd name="T69" fmla="*/ 171 h 189"/>
              <a:gd name="T70" fmla="*/ 48 w 182"/>
              <a:gd name="T71" fmla="*/ 163 h 189"/>
              <a:gd name="T72" fmla="*/ 38 w 182"/>
              <a:gd name="T73" fmla="*/ 152 h 189"/>
              <a:gd name="T74" fmla="*/ 101 w 182"/>
              <a:gd name="T75" fmla="*/ 29 h 189"/>
              <a:gd name="T76" fmla="*/ 114 w 182"/>
              <a:gd name="T77" fmla="*/ 31 h 189"/>
              <a:gd name="T78" fmla="*/ 133 w 182"/>
              <a:gd name="T79" fmla="*/ 37 h 189"/>
              <a:gd name="T80" fmla="*/ 144 w 182"/>
              <a:gd name="T81" fmla="*/ 44 h 189"/>
              <a:gd name="T82" fmla="*/ 156 w 182"/>
              <a:gd name="T83" fmla="*/ 55 h 189"/>
              <a:gd name="T84" fmla="*/ 164 w 182"/>
              <a:gd name="T85" fmla="*/ 66 h 189"/>
              <a:gd name="T86" fmla="*/ 172 w 182"/>
              <a:gd name="T87" fmla="*/ 81 h 189"/>
              <a:gd name="T88" fmla="*/ 175 w 182"/>
              <a:gd name="T89" fmla="*/ 96 h 189"/>
              <a:gd name="T90" fmla="*/ 176 w 182"/>
              <a:gd name="T91" fmla="*/ 110 h 18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182" h="189">
                <a:moveTo>
                  <a:pt x="83" y="84"/>
                </a:moveTo>
                <a:cubicBezTo>
                  <a:pt x="84" y="84"/>
                  <a:pt x="84" y="84"/>
                  <a:pt x="85" y="84"/>
                </a:cubicBezTo>
                <a:cubicBezTo>
                  <a:pt x="86" y="84"/>
                  <a:pt x="86" y="84"/>
                  <a:pt x="86" y="84"/>
                </a:cubicBezTo>
                <a:cubicBezTo>
                  <a:pt x="88" y="84"/>
                  <a:pt x="88" y="83"/>
                  <a:pt x="88" y="81"/>
                </a:cubicBezTo>
                <a:cubicBezTo>
                  <a:pt x="88" y="3"/>
                  <a:pt x="88" y="3"/>
                  <a:pt x="88" y="3"/>
                </a:cubicBezTo>
                <a:cubicBezTo>
                  <a:pt x="88" y="1"/>
                  <a:pt x="87" y="0"/>
                  <a:pt x="85" y="0"/>
                </a:cubicBezTo>
                <a:cubicBezTo>
                  <a:pt x="64" y="0"/>
                  <a:pt x="44" y="8"/>
                  <a:pt x="28" y="23"/>
                </a:cubicBezTo>
                <a:cubicBezTo>
                  <a:pt x="28" y="23"/>
                  <a:pt x="28" y="24"/>
                  <a:pt x="28" y="25"/>
                </a:cubicBezTo>
                <a:cubicBezTo>
                  <a:pt x="27" y="26"/>
                  <a:pt x="28" y="27"/>
                  <a:pt x="28" y="27"/>
                </a:cubicBezTo>
                <a:lnTo>
                  <a:pt x="83" y="84"/>
                </a:lnTo>
                <a:close/>
                <a:moveTo>
                  <a:pt x="82" y="6"/>
                </a:moveTo>
                <a:cubicBezTo>
                  <a:pt x="82" y="73"/>
                  <a:pt x="82" y="73"/>
                  <a:pt x="82" y="73"/>
                </a:cubicBezTo>
                <a:cubicBezTo>
                  <a:pt x="35" y="25"/>
                  <a:pt x="35" y="25"/>
                  <a:pt x="35" y="25"/>
                </a:cubicBezTo>
                <a:cubicBezTo>
                  <a:pt x="48" y="14"/>
                  <a:pt x="65" y="7"/>
                  <a:pt x="82" y="6"/>
                </a:cubicBezTo>
                <a:close/>
                <a:moveTo>
                  <a:pt x="85" y="98"/>
                </a:moveTo>
                <a:cubicBezTo>
                  <a:pt x="85" y="97"/>
                  <a:pt x="85" y="96"/>
                  <a:pt x="84" y="96"/>
                </a:cubicBezTo>
                <a:cubicBezTo>
                  <a:pt x="30" y="39"/>
                  <a:pt x="30" y="39"/>
                  <a:pt x="30" y="39"/>
                </a:cubicBezTo>
                <a:cubicBezTo>
                  <a:pt x="29" y="39"/>
                  <a:pt x="28" y="38"/>
                  <a:pt x="27" y="38"/>
                </a:cubicBezTo>
                <a:cubicBezTo>
                  <a:pt x="26" y="38"/>
                  <a:pt x="26" y="39"/>
                  <a:pt x="25" y="39"/>
                </a:cubicBezTo>
                <a:cubicBezTo>
                  <a:pt x="9" y="55"/>
                  <a:pt x="0" y="75"/>
                  <a:pt x="0" y="98"/>
                </a:cubicBezTo>
                <a:cubicBezTo>
                  <a:pt x="0" y="115"/>
                  <a:pt x="5" y="131"/>
                  <a:pt x="15" y="145"/>
                </a:cubicBezTo>
                <a:cubicBezTo>
                  <a:pt x="16" y="146"/>
                  <a:pt x="17" y="146"/>
                  <a:pt x="18" y="146"/>
                </a:cubicBezTo>
                <a:cubicBezTo>
                  <a:pt x="18" y="146"/>
                  <a:pt x="19" y="146"/>
                  <a:pt x="20" y="146"/>
                </a:cubicBezTo>
                <a:cubicBezTo>
                  <a:pt x="84" y="100"/>
                  <a:pt x="84" y="100"/>
                  <a:pt x="84" y="100"/>
                </a:cubicBezTo>
                <a:cubicBezTo>
                  <a:pt x="84" y="100"/>
                  <a:pt x="85" y="99"/>
                  <a:pt x="85" y="98"/>
                </a:cubicBezTo>
                <a:close/>
                <a:moveTo>
                  <a:pt x="19" y="139"/>
                </a:moveTo>
                <a:cubicBezTo>
                  <a:pt x="11" y="126"/>
                  <a:pt x="7" y="112"/>
                  <a:pt x="7" y="98"/>
                </a:cubicBezTo>
                <a:cubicBezTo>
                  <a:pt x="7" y="78"/>
                  <a:pt x="14" y="60"/>
                  <a:pt x="27" y="46"/>
                </a:cubicBezTo>
                <a:cubicBezTo>
                  <a:pt x="77" y="97"/>
                  <a:pt x="77" y="97"/>
                  <a:pt x="77" y="97"/>
                </a:cubicBezTo>
                <a:lnTo>
                  <a:pt x="19" y="139"/>
                </a:lnTo>
                <a:close/>
                <a:moveTo>
                  <a:pt x="182" y="106"/>
                </a:moveTo>
                <a:cubicBezTo>
                  <a:pt x="182" y="102"/>
                  <a:pt x="182" y="99"/>
                  <a:pt x="182" y="95"/>
                </a:cubicBezTo>
                <a:cubicBezTo>
                  <a:pt x="181" y="94"/>
                  <a:pt x="181" y="93"/>
                  <a:pt x="181" y="91"/>
                </a:cubicBezTo>
                <a:cubicBezTo>
                  <a:pt x="180" y="88"/>
                  <a:pt x="180" y="86"/>
                  <a:pt x="179" y="83"/>
                </a:cubicBezTo>
                <a:cubicBezTo>
                  <a:pt x="179" y="82"/>
                  <a:pt x="178" y="81"/>
                  <a:pt x="178" y="79"/>
                </a:cubicBezTo>
                <a:cubicBezTo>
                  <a:pt x="177" y="77"/>
                  <a:pt x="176" y="74"/>
                  <a:pt x="175" y="72"/>
                </a:cubicBezTo>
                <a:cubicBezTo>
                  <a:pt x="174" y="71"/>
                  <a:pt x="174" y="70"/>
                  <a:pt x="173" y="69"/>
                </a:cubicBezTo>
                <a:cubicBezTo>
                  <a:pt x="172" y="67"/>
                  <a:pt x="171" y="64"/>
                  <a:pt x="170" y="62"/>
                </a:cubicBezTo>
                <a:cubicBezTo>
                  <a:pt x="169" y="61"/>
                  <a:pt x="169" y="60"/>
                  <a:pt x="168" y="60"/>
                </a:cubicBezTo>
                <a:cubicBezTo>
                  <a:pt x="166" y="57"/>
                  <a:pt x="165" y="55"/>
                  <a:pt x="163" y="53"/>
                </a:cubicBezTo>
                <a:cubicBezTo>
                  <a:pt x="162" y="52"/>
                  <a:pt x="162" y="51"/>
                  <a:pt x="161" y="51"/>
                </a:cubicBezTo>
                <a:cubicBezTo>
                  <a:pt x="159" y="49"/>
                  <a:pt x="158" y="47"/>
                  <a:pt x="156" y="45"/>
                </a:cubicBezTo>
                <a:cubicBezTo>
                  <a:pt x="155" y="45"/>
                  <a:pt x="154" y="44"/>
                  <a:pt x="153" y="43"/>
                </a:cubicBezTo>
                <a:cubicBezTo>
                  <a:pt x="152" y="42"/>
                  <a:pt x="150" y="40"/>
                  <a:pt x="148" y="39"/>
                </a:cubicBezTo>
                <a:cubicBezTo>
                  <a:pt x="147" y="38"/>
                  <a:pt x="146" y="37"/>
                  <a:pt x="145" y="37"/>
                </a:cubicBezTo>
                <a:cubicBezTo>
                  <a:pt x="143" y="35"/>
                  <a:pt x="141" y="34"/>
                  <a:pt x="138" y="33"/>
                </a:cubicBezTo>
                <a:cubicBezTo>
                  <a:pt x="137" y="32"/>
                  <a:pt x="136" y="32"/>
                  <a:pt x="135" y="31"/>
                </a:cubicBezTo>
                <a:cubicBezTo>
                  <a:pt x="133" y="30"/>
                  <a:pt x="130" y="29"/>
                  <a:pt x="127" y="28"/>
                </a:cubicBezTo>
                <a:cubicBezTo>
                  <a:pt x="126" y="28"/>
                  <a:pt x="125" y="27"/>
                  <a:pt x="124" y="27"/>
                </a:cubicBezTo>
                <a:cubicBezTo>
                  <a:pt x="121" y="26"/>
                  <a:pt x="119" y="25"/>
                  <a:pt x="116" y="25"/>
                </a:cubicBezTo>
                <a:cubicBezTo>
                  <a:pt x="114" y="24"/>
                  <a:pt x="113" y="24"/>
                  <a:pt x="112" y="24"/>
                </a:cubicBezTo>
                <a:cubicBezTo>
                  <a:pt x="109" y="23"/>
                  <a:pt x="106" y="23"/>
                  <a:pt x="102" y="23"/>
                </a:cubicBezTo>
                <a:cubicBezTo>
                  <a:pt x="101" y="23"/>
                  <a:pt x="100" y="23"/>
                  <a:pt x="99" y="23"/>
                </a:cubicBezTo>
                <a:cubicBezTo>
                  <a:pt x="96" y="23"/>
                  <a:pt x="94" y="25"/>
                  <a:pt x="94" y="28"/>
                </a:cubicBezTo>
                <a:cubicBezTo>
                  <a:pt x="94" y="104"/>
                  <a:pt x="94" y="104"/>
                  <a:pt x="94" y="104"/>
                </a:cubicBezTo>
                <a:cubicBezTo>
                  <a:pt x="32" y="148"/>
                  <a:pt x="32" y="148"/>
                  <a:pt x="32" y="148"/>
                </a:cubicBezTo>
                <a:cubicBezTo>
                  <a:pt x="31" y="148"/>
                  <a:pt x="31" y="149"/>
                  <a:pt x="30" y="151"/>
                </a:cubicBezTo>
                <a:cubicBezTo>
                  <a:pt x="30" y="152"/>
                  <a:pt x="31" y="153"/>
                  <a:pt x="31" y="154"/>
                </a:cubicBezTo>
                <a:cubicBezTo>
                  <a:pt x="32" y="155"/>
                  <a:pt x="32" y="155"/>
                  <a:pt x="32" y="155"/>
                </a:cubicBezTo>
                <a:cubicBezTo>
                  <a:pt x="33" y="157"/>
                  <a:pt x="34" y="158"/>
                  <a:pt x="36" y="160"/>
                </a:cubicBezTo>
                <a:cubicBezTo>
                  <a:pt x="37" y="161"/>
                  <a:pt x="38" y="162"/>
                  <a:pt x="38" y="163"/>
                </a:cubicBezTo>
                <a:cubicBezTo>
                  <a:pt x="40" y="165"/>
                  <a:pt x="42" y="166"/>
                  <a:pt x="44" y="168"/>
                </a:cubicBezTo>
                <a:cubicBezTo>
                  <a:pt x="44" y="169"/>
                  <a:pt x="45" y="169"/>
                  <a:pt x="46" y="170"/>
                </a:cubicBezTo>
                <a:cubicBezTo>
                  <a:pt x="48" y="172"/>
                  <a:pt x="50" y="174"/>
                  <a:pt x="53" y="175"/>
                </a:cubicBezTo>
                <a:cubicBezTo>
                  <a:pt x="53" y="175"/>
                  <a:pt x="54" y="176"/>
                  <a:pt x="55" y="176"/>
                </a:cubicBezTo>
                <a:cubicBezTo>
                  <a:pt x="55" y="177"/>
                  <a:pt x="55" y="177"/>
                  <a:pt x="55" y="177"/>
                </a:cubicBezTo>
                <a:cubicBezTo>
                  <a:pt x="57" y="178"/>
                  <a:pt x="60" y="179"/>
                  <a:pt x="62" y="180"/>
                </a:cubicBezTo>
                <a:cubicBezTo>
                  <a:pt x="63" y="181"/>
                  <a:pt x="64" y="181"/>
                  <a:pt x="65" y="182"/>
                </a:cubicBezTo>
                <a:cubicBezTo>
                  <a:pt x="67" y="183"/>
                  <a:pt x="70" y="184"/>
                  <a:pt x="72" y="185"/>
                </a:cubicBezTo>
                <a:cubicBezTo>
                  <a:pt x="74" y="185"/>
                  <a:pt x="75" y="186"/>
                  <a:pt x="76" y="186"/>
                </a:cubicBezTo>
                <a:cubicBezTo>
                  <a:pt x="79" y="187"/>
                  <a:pt x="82" y="187"/>
                  <a:pt x="84" y="188"/>
                </a:cubicBezTo>
                <a:cubicBezTo>
                  <a:pt x="86" y="188"/>
                  <a:pt x="87" y="188"/>
                  <a:pt x="88" y="189"/>
                </a:cubicBezTo>
                <a:cubicBezTo>
                  <a:pt x="92" y="189"/>
                  <a:pt x="95" y="189"/>
                  <a:pt x="99" y="189"/>
                </a:cubicBezTo>
                <a:cubicBezTo>
                  <a:pt x="99" y="189"/>
                  <a:pt x="99" y="189"/>
                  <a:pt x="99" y="189"/>
                </a:cubicBezTo>
                <a:cubicBezTo>
                  <a:pt x="101" y="189"/>
                  <a:pt x="102" y="189"/>
                  <a:pt x="104" y="189"/>
                </a:cubicBezTo>
                <a:cubicBezTo>
                  <a:pt x="108" y="189"/>
                  <a:pt x="111" y="188"/>
                  <a:pt x="115" y="188"/>
                </a:cubicBezTo>
                <a:cubicBezTo>
                  <a:pt x="117" y="187"/>
                  <a:pt x="119" y="187"/>
                  <a:pt x="121" y="186"/>
                </a:cubicBezTo>
                <a:cubicBezTo>
                  <a:pt x="127" y="185"/>
                  <a:pt x="133" y="182"/>
                  <a:pt x="139" y="179"/>
                </a:cubicBezTo>
                <a:cubicBezTo>
                  <a:pt x="144" y="176"/>
                  <a:pt x="149" y="173"/>
                  <a:pt x="154" y="169"/>
                </a:cubicBezTo>
                <a:cubicBezTo>
                  <a:pt x="157" y="166"/>
                  <a:pt x="159" y="164"/>
                  <a:pt x="161" y="161"/>
                </a:cubicBezTo>
                <a:cubicBezTo>
                  <a:pt x="166" y="156"/>
                  <a:pt x="169" y="151"/>
                  <a:pt x="172" y="146"/>
                </a:cubicBezTo>
                <a:cubicBezTo>
                  <a:pt x="175" y="140"/>
                  <a:pt x="178" y="135"/>
                  <a:pt x="179" y="128"/>
                </a:cubicBezTo>
                <a:cubicBezTo>
                  <a:pt x="180" y="126"/>
                  <a:pt x="180" y="124"/>
                  <a:pt x="181" y="122"/>
                </a:cubicBezTo>
                <a:cubicBezTo>
                  <a:pt x="181" y="119"/>
                  <a:pt x="182" y="115"/>
                  <a:pt x="182" y="111"/>
                </a:cubicBezTo>
                <a:cubicBezTo>
                  <a:pt x="182" y="109"/>
                  <a:pt x="182" y="108"/>
                  <a:pt x="182" y="106"/>
                </a:cubicBezTo>
                <a:close/>
                <a:moveTo>
                  <a:pt x="176" y="110"/>
                </a:moveTo>
                <a:cubicBezTo>
                  <a:pt x="176" y="114"/>
                  <a:pt x="175" y="118"/>
                  <a:pt x="174" y="121"/>
                </a:cubicBezTo>
                <a:cubicBezTo>
                  <a:pt x="174" y="123"/>
                  <a:pt x="174" y="125"/>
                  <a:pt x="173" y="127"/>
                </a:cubicBezTo>
                <a:cubicBezTo>
                  <a:pt x="171" y="132"/>
                  <a:pt x="169" y="138"/>
                  <a:pt x="167" y="143"/>
                </a:cubicBezTo>
                <a:cubicBezTo>
                  <a:pt x="164" y="148"/>
                  <a:pt x="161" y="152"/>
                  <a:pt x="157" y="157"/>
                </a:cubicBezTo>
                <a:cubicBezTo>
                  <a:pt x="155" y="159"/>
                  <a:pt x="152" y="162"/>
                  <a:pt x="150" y="164"/>
                </a:cubicBezTo>
                <a:cubicBezTo>
                  <a:pt x="145" y="168"/>
                  <a:pt x="141" y="171"/>
                  <a:pt x="136" y="174"/>
                </a:cubicBezTo>
                <a:cubicBezTo>
                  <a:pt x="131" y="176"/>
                  <a:pt x="125" y="179"/>
                  <a:pt x="120" y="180"/>
                </a:cubicBezTo>
                <a:cubicBezTo>
                  <a:pt x="118" y="181"/>
                  <a:pt x="116" y="181"/>
                  <a:pt x="114" y="181"/>
                </a:cubicBezTo>
                <a:cubicBezTo>
                  <a:pt x="111" y="182"/>
                  <a:pt x="107" y="183"/>
                  <a:pt x="103" y="183"/>
                </a:cubicBezTo>
                <a:cubicBezTo>
                  <a:pt x="102" y="183"/>
                  <a:pt x="101" y="183"/>
                  <a:pt x="99" y="183"/>
                </a:cubicBezTo>
                <a:cubicBezTo>
                  <a:pt x="99" y="183"/>
                  <a:pt x="99" y="183"/>
                  <a:pt x="99" y="183"/>
                </a:cubicBezTo>
                <a:cubicBezTo>
                  <a:pt x="96" y="183"/>
                  <a:pt x="92" y="183"/>
                  <a:pt x="89" y="182"/>
                </a:cubicBezTo>
                <a:cubicBezTo>
                  <a:pt x="88" y="182"/>
                  <a:pt x="87" y="182"/>
                  <a:pt x="85" y="182"/>
                </a:cubicBezTo>
                <a:cubicBezTo>
                  <a:pt x="83" y="181"/>
                  <a:pt x="80" y="181"/>
                  <a:pt x="78" y="180"/>
                </a:cubicBezTo>
                <a:cubicBezTo>
                  <a:pt x="77" y="179"/>
                  <a:pt x="76" y="179"/>
                  <a:pt x="74" y="179"/>
                </a:cubicBezTo>
                <a:cubicBezTo>
                  <a:pt x="72" y="178"/>
                  <a:pt x="70" y="177"/>
                  <a:pt x="68" y="176"/>
                </a:cubicBezTo>
                <a:cubicBezTo>
                  <a:pt x="67" y="176"/>
                  <a:pt x="66" y="175"/>
                  <a:pt x="65" y="175"/>
                </a:cubicBezTo>
                <a:cubicBezTo>
                  <a:pt x="63" y="174"/>
                  <a:pt x="61" y="173"/>
                  <a:pt x="59" y="171"/>
                </a:cubicBezTo>
                <a:cubicBezTo>
                  <a:pt x="58" y="171"/>
                  <a:pt x="58" y="171"/>
                  <a:pt x="58" y="171"/>
                </a:cubicBezTo>
                <a:cubicBezTo>
                  <a:pt x="58" y="171"/>
                  <a:pt x="57" y="170"/>
                  <a:pt x="56" y="170"/>
                </a:cubicBezTo>
                <a:cubicBezTo>
                  <a:pt x="54" y="168"/>
                  <a:pt x="52" y="167"/>
                  <a:pt x="50" y="165"/>
                </a:cubicBezTo>
                <a:cubicBezTo>
                  <a:pt x="49" y="164"/>
                  <a:pt x="49" y="164"/>
                  <a:pt x="48" y="163"/>
                </a:cubicBezTo>
                <a:cubicBezTo>
                  <a:pt x="46" y="162"/>
                  <a:pt x="44" y="160"/>
                  <a:pt x="43" y="158"/>
                </a:cubicBezTo>
                <a:cubicBezTo>
                  <a:pt x="42" y="158"/>
                  <a:pt x="42" y="157"/>
                  <a:pt x="41" y="156"/>
                </a:cubicBezTo>
                <a:cubicBezTo>
                  <a:pt x="40" y="155"/>
                  <a:pt x="39" y="153"/>
                  <a:pt x="38" y="152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100" y="107"/>
                  <a:pt x="101" y="106"/>
                  <a:pt x="101" y="105"/>
                </a:cubicBezTo>
                <a:cubicBezTo>
                  <a:pt x="101" y="29"/>
                  <a:pt x="101" y="29"/>
                  <a:pt x="101" y="29"/>
                </a:cubicBezTo>
                <a:cubicBezTo>
                  <a:pt x="101" y="29"/>
                  <a:pt x="102" y="29"/>
                  <a:pt x="102" y="29"/>
                </a:cubicBezTo>
                <a:cubicBezTo>
                  <a:pt x="105" y="30"/>
                  <a:pt x="108" y="30"/>
                  <a:pt x="111" y="30"/>
                </a:cubicBezTo>
                <a:cubicBezTo>
                  <a:pt x="112" y="30"/>
                  <a:pt x="113" y="31"/>
                  <a:pt x="114" y="31"/>
                </a:cubicBezTo>
                <a:cubicBezTo>
                  <a:pt x="117" y="31"/>
                  <a:pt x="120" y="32"/>
                  <a:pt x="122" y="33"/>
                </a:cubicBezTo>
                <a:cubicBezTo>
                  <a:pt x="123" y="33"/>
                  <a:pt x="124" y="34"/>
                  <a:pt x="125" y="34"/>
                </a:cubicBezTo>
                <a:cubicBezTo>
                  <a:pt x="128" y="35"/>
                  <a:pt x="130" y="36"/>
                  <a:pt x="133" y="37"/>
                </a:cubicBezTo>
                <a:cubicBezTo>
                  <a:pt x="134" y="38"/>
                  <a:pt x="134" y="38"/>
                  <a:pt x="135" y="39"/>
                </a:cubicBezTo>
                <a:cubicBezTo>
                  <a:pt x="137" y="40"/>
                  <a:pt x="139" y="41"/>
                  <a:pt x="141" y="42"/>
                </a:cubicBezTo>
                <a:cubicBezTo>
                  <a:pt x="142" y="43"/>
                  <a:pt x="143" y="43"/>
                  <a:pt x="144" y="44"/>
                </a:cubicBezTo>
                <a:cubicBezTo>
                  <a:pt x="146" y="45"/>
                  <a:pt x="147" y="47"/>
                  <a:pt x="149" y="48"/>
                </a:cubicBezTo>
                <a:cubicBezTo>
                  <a:pt x="150" y="49"/>
                  <a:pt x="151" y="49"/>
                  <a:pt x="151" y="50"/>
                </a:cubicBezTo>
                <a:cubicBezTo>
                  <a:pt x="153" y="52"/>
                  <a:pt x="155" y="53"/>
                  <a:pt x="156" y="55"/>
                </a:cubicBezTo>
                <a:cubicBezTo>
                  <a:pt x="157" y="56"/>
                  <a:pt x="157" y="56"/>
                  <a:pt x="158" y="57"/>
                </a:cubicBezTo>
                <a:cubicBezTo>
                  <a:pt x="160" y="59"/>
                  <a:pt x="161" y="61"/>
                  <a:pt x="163" y="63"/>
                </a:cubicBezTo>
                <a:cubicBezTo>
                  <a:pt x="163" y="64"/>
                  <a:pt x="164" y="65"/>
                  <a:pt x="164" y="66"/>
                </a:cubicBezTo>
                <a:cubicBezTo>
                  <a:pt x="166" y="68"/>
                  <a:pt x="167" y="70"/>
                  <a:pt x="168" y="72"/>
                </a:cubicBezTo>
                <a:cubicBezTo>
                  <a:pt x="168" y="73"/>
                  <a:pt x="169" y="74"/>
                  <a:pt x="169" y="75"/>
                </a:cubicBezTo>
                <a:cubicBezTo>
                  <a:pt x="170" y="77"/>
                  <a:pt x="171" y="79"/>
                  <a:pt x="172" y="81"/>
                </a:cubicBezTo>
                <a:cubicBezTo>
                  <a:pt x="172" y="83"/>
                  <a:pt x="172" y="84"/>
                  <a:pt x="173" y="85"/>
                </a:cubicBezTo>
                <a:cubicBezTo>
                  <a:pt x="174" y="87"/>
                  <a:pt x="174" y="90"/>
                  <a:pt x="175" y="92"/>
                </a:cubicBezTo>
                <a:cubicBezTo>
                  <a:pt x="175" y="94"/>
                  <a:pt x="175" y="95"/>
                  <a:pt x="175" y="96"/>
                </a:cubicBezTo>
                <a:cubicBezTo>
                  <a:pt x="176" y="99"/>
                  <a:pt x="176" y="103"/>
                  <a:pt x="176" y="106"/>
                </a:cubicBezTo>
                <a:cubicBezTo>
                  <a:pt x="176" y="106"/>
                  <a:pt x="176" y="106"/>
                  <a:pt x="176" y="106"/>
                </a:cubicBezTo>
                <a:cubicBezTo>
                  <a:pt x="176" y="108"/>
                  <a:pt x="176" y="109"/>
                  <a:pt x="176" y="11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" name="Subtitle 2"/>
          <p:cNvSpPr txBox="1">
            <a:spLocks/>
          </p:cNvSpPr>
          <p:nvPr/>
        </p:nvSpPr>
        <p:spPr>
          <a:xfrm>
            <a:off x="4873641" y="2608605"/>
            <a:ext cx="2533821" cy="8659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1500"/>
              </a:lnSpc>
              <a:spcBef>
                <a:spcPts val="0"/>
              </a:spcBef>
              <a:buNone/>
            </a:pPr>
            <a:r>
              <a:rPr lang="en-GB" sz="1200" dirty="0">
                <a:latin typeface="Raleway" panose="020B0503030101060003" pitchFamily="34" charset="0"/>
              </a:rPr>
              <a:t>Facebook and Instagram Behaviour-based ads bring down CAC to between 40 and 60 per lead during testing campaigns.</a:t>
            </a:r>
            <a:endParaRPr lang="en-US" sz="1200" dirty="0">
              <a:latin typeface="Raleway" panose="020B0503030101060003" pitchFamily="34" charset="0"/>
            </a:endParaRPr>
          </a:p>
        </p:txBody>
      </p:sp>
      <p:sp>
        <p:nvSpPr>
          <p:cNvPr id="26" name="Subtitle 2"/>
          <p:cNvSpPr txBox="1">
            <a:spLocks/>
          </p:cNvSpPr>
          <p:nvPr/>
        </p:nvSpPr>
        <p:spPr>
          <a:xfrm>
            <a:off x="1681594" y="2616264"/>
            <a:ext cx="2533821" cy="8659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1500"/>
              </a:lnSpc>
              <a:spcBef>
                <a:spcPts val="0"/>
              </a:spcBef>
              <a:buNone/>
            </a:pPr>
            <a:r>
              <a:rPr lang="en-GB" sz="1200" dirty="0">
                <a:solidFill>
                  <a:schemeClr val="bg1"/>
                </a:solidFill>
                <a:latin typeface="Raleway" panose="020B0503030101060003" pitchFamily="34" charset="0"/>
              </a:rPr>
              <a:t>Specialized SEO efforts are on high-volume terms, such as selling Car instantly UK with 200K+ monthly searches.</a:t>
            </a:r>
            <a:endParaRPr lang="en-US" sz="1200" dirty="0">
              <a:solidFill>
                <a:schemeClr val="bg1"/>
              </a:solidFill>
              <a:latin typeface="Raleway" panose="020B0503030101060003" pitchFamily="34" charset="0"/>
            </a:endParaRPr>
          </a:p>
        </p:txBody>
      </p:sp>
      <p:sp>
        <p:nvSpPr>
          <p:cNvPr id="28" name="Subtitle 2"/>
          <p:cNvSpPr txBox="1">
            <a:spLocks/>
          </p:cNvSpPr>
          <p:nvPr/>
        </p:nvSpPr>
        <p:spPr>
          <a:xfrm>
            <a:off x="8066429" y="2535622"/>
            <a:ext cx="2533821" cy="8659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1500"/>
              </a:lnSpc>
              <a:spcBef>
                <a:spcPts val="0"/>
              </a:spcBef>
              <a:buNone/>
            </a:pPr>
            <a:r>
              <a:rPr lang="en-GB" sz="1200" dirty="0">
                <a:solidFill>
                  <a:schemeClr val="bg1"/>
                </a:solidFill>
                <a:latin typeface="Raleway" panose="020B0503030101060003" pitchFamily="34" charset="0"/>
              </a:rPr>
              <a:t>Mid-tier auto influencers generate 43 percent better ROI compared to macro influencers through genuine interaction.</a:t>
            </a:r>
            <a:endParaRPr lang="en-US" sz="1200" dirty="0">
              <a:solidFill>
                <a:schemeClr val="bg1"/>
              </a:solidFill>
              <a:latin typeface="Raleway" panose="020B0503030101060003" pitchFamily="34" charset="0"/>
            </a:endParaRPr>
          </a:p>
        </p:txBody>
      </p:sp>
      <p:sp>
        <p:nvSpPr>
          <p:cNvPr id="30" name="Subtitle 2"/>
          <p:cNvSpPr txBox="1">
            <a:spLocks/>
          </p:cNvSpPr>
          <p:nvPr/>
        </p:nvSpPr>
        <p:spPr>
          <a:xfrm>
            <a:off x="4891753" y="4994062"/>
            <a:ext cx="2533821" cy="8659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1500"/>
              </a:lnSpc>
              <a:spcBef>
                <a:spcPts val="0"/>
              </a:spcBef>
              <a:buNone/>
            </a:pPr>
            <a:r>
              <a:rPr lang="en-GB" sz="1200" dirty="0">
                <a:solidFill>
                  <a:schemeClr val="bg1"/>
                </a:solidFill>
                <a:latin typeface="Raleway" panose="020B0503030101060003" pitchFamily="34" charset="0"/>
              </a:rPr>
              <a:t>LinkedIn outreach is a B2B garage partners strategy, growing capacity to fulfill at a low price.</a:t>
            </a:r>
            <a:endParaRPr lang="en-US" sz="1200" dirty="0">
              <a:solidFill>
                <a:schemeClr val="bg1"/>
              </a:solidFill>
              <a:latin typeface="Raleway" panose="020B0503030101060003" pitchFamily="34" charset="0"/>
            </a:endParaRPr>
          </a:p>
        </p:txBody>
      </p:sp>
      <p:sp>
        <p:nvSpPr>
          <p:cNvPr id="32" name="Subtitle 2"/>
          <p:cNvSpPr txBox="1">
            <a:spLocks/>
          </p:cNvSpPr>
          <p:nvPr/>
        </p:nvSpPr>
        <p:spPr>
          <a:xfrm>
            <a:off x="1681594" y="4994062"/>
            <a:ext cx="2533821" cy="8659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1500"/>
              </a:lnSpc>
              <a:spcBef>
                <a:spcPts val="0"/>
              </a:spcBef>
              <a:buNone/>
            </a:pPr>
            <a:r>
              <a:rPr lang="en-GB" sz="1200" dirty="0">
                <a:latin typeface="Raleway" panose="020B0503030101060003" pitchFamily="34" charset="0"/>
              </a:rPr>
              <a:t>YouTube Shorts and blog materials increase domain authority and purchasing confidence via educational touchpoints.</a:t>
            </a:r>
            <a:endParaRPr lang="en-US" sz="1200" dirty="0">
              <a:latin typeface="Raleway" panose="020B0503030101060003" pitchFamily="34" charset="0"/>
            </a:endParaRPr>
          </a:p>
        </p:txBody>
      </p:sp>
      <p:sp>
        <p:nvSpPr>
          <p:cNvPr id="34" name="Subtitle 2"/>
          <p:cNvSpPr txBox="1">
            <a:spLocks/>
          </p:cNvSpPr>
          <p:nvPr/>
        </p:nvSpPr>
        <p:spPr>
          <a:xfrm>
            <a:off x="8066429" y="5049692"/>
            <a:ext cx="2533821" cy="8659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ts val="1500"/>
              </a:lnSpc>
              <a:spcBef>
                <a:spcPts val="0"/>
              </a:spcBef>
              <a:buNone/>
            </a:pPr>
            <a:r>
              <a:rPr lang="en-GB" sz="1200" dirty="0">
                <a:latin typeface="Raleway" panose="020B0503030101060003" pitchFamily="34" charset="0"/>
              </a:rPr>
              <a:t>The most important indicators are CPC, CTR, CAC, and conversion rate (target: 810) to optimize them in real time.</a:t>
            </a:r>
            <a:endParaRPr lang="en-US" sz="1200" dirty="0">
              <a:latin typeface="Raleway" panose="020B0503030101060003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3223377" y="546016"/>
            <a:ext cx="57422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Digital Marketing Strategy</a:t>
            </a:r>
            <a:endParaRPr lang="en-US" sz="3700" b="1" dirty="0">
              <a:solidFill>
                <a:schemeClr val="bg1"/>
              </a:solidFill>
              <a:latin typeface="Mont Heavy DEMO" panose="00000A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7957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000"/>
                            </p:stCondLst>
                            <p:childTnLst>
                              <p:par>
                                <p:cTn id="5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500"/>
                            </p:stCondLst>
                            <p:childTnLst>
                              <p:par>
                                <p:cTn id="5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0"/>
                            </p:stCondLst>
                            <p:childTnLst>
                              <p:par>
                                <p:cTn id="6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500"/>
                            </p:stCondLst>
                            <p:childTnLst>
                              <p:par>
                                <p:cTn id="6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6000"/>
                            </p:stCondLst>
                            <p:childTnLst>
                              <p:par>
                                <p:cTn id="7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6500"/>
                            </p:stCondLst>
                            <p:childTnLst>
                              <p:par>
                                <p:cTn id="8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7000"/>
                            </p:stCondLst>
                            <p:childTnLst>
                              <p:par>
                                <p:cTn id="8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750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8000"/>
                            </p:stCondLst>
                            <p:childTnLst>
                              <p:par>
                                <p:cTn id="9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8500"/>
                            </p:stCondLst>
                            <p:childTnLst>
                              <p:par>
                                <p:cTn id="10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9000"/>
                            </p:stCondLst>
                            <p:childTnLst>
                              <p:par>
                                <p:cTn id="1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9500"/>
                            </p:stCondLst>
                            <p:childTnLst>
                              <p:par>
                                <p:cTn id="1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4" grpId="0"/>
      <p:bldP spid="26" grpId="0"/>
      <p:bldP spid="28" grpId="0"/>
      <p:bldP spid="30" grpId="0"/>
      <p:bldP spid="32" grpId="0"/>
      <p:bldP spid="34" grpId="0"/>
      <p:bldP spid="3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647700" y="2260600"/>
            <a:ext cx="6299199" cy="11557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90500" dist="127000" dir="2700000" algn="tl" rotWithShape="0">
              <a:prstClr val="black">
                <a:alpha val="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585514" y="1291852"/>
            <a:ext cx="6685997" cy="6124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000"/>
              </a:lnSpc>
            </a:pPr>
            <a:r>
              <a:rPr lang="en-US" sz="4000" b="1" dirty="0"/>
              <a:t>Legal Structure &amp; Organisation</a:t>
            </a:r>
            <a:endParaRPr lang="en-US" sz="3700" b="1" dirty="0">
              <a:solidFill>
                <a:schemeClr val="accent1"/>
              </a:solidFill>
              <a:latin typeface="Mont Heavy DEMO" panose="00000A00000000000000" pitchFamily="50" charset="0"/>
            </a:endParaRPr>
          </a:p>
        </p:txBody>
      </p:sp>
      <p:sp>
        <p:nvSpPr>
          <p:cNvPr id="12" name="Subtitle 2"/>
          <p:cNvSpPr txBox="1">
            <a:spLocks/>
          </p:cNvSpPr>
          <p:nvPr/>
        </p:nvSpPr>
        <p:spPr>
          <a:xfrm>
            <a:off x="569877" y="3647334"/>
            <a:ext cx="6299199" cy="4850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None/>
            </a:pPr>
            <a:r>
              <a:rPr lang="en-GB" sz="1100" dirty="0">
                <a:latin typeface="Raleway" pitchFamily="2" charset="0"/>
              </a:rPr>
              <a:t>Ceiling liability among founders increases confidence among investors and partners.</a:t>
            </a:r>
          </a:p>
        </p:txBody>
      </p:sp>
      <p:sp>
        <p:nvSpPr>
          <p:cNvPr id="13" name="Subtitle 2"/>
          <p:cNvSpPr txBox="1">
            <a:spLocks/>
          </p:cNvSpPr>
          <p:nvPr/>
        </p:nvSpPr>
        <p:spPr>
          <a:xfrm>
            <a:off x="778210" y="2394547"/>
            <a:ext cx="6090866" cy="95842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1900"/>
              </a:lnSpc>
              <a:spcBef>
                <a:spcPts val="0"/>
              </a:spcBef>
              <a:buNone/>
            </a:pPr>
            <a:r>
              <a:rPr lang="en-GB" sz="1200" dirty="0">
                <a:latin typeface="Raleway" panose="020B0503030101060003" pitchFamily="34" charset="0"/>
              </a:rPr>
              <a:t>Trade Car will take a model of a Private Limited Company to the extent that it has legal protection, appeal to investors, and efficiency in operations.</a:t>
            </a:r>
            <a:endParaRPr lang="en-US" sz="1200" dirty="0">
              <a:latin typeface="Raleway" panose="020B0503030101060003" pitchFamily="34" charset="0"/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>
            <a:off x="647700" y="2260600"/>
            <a:ext cx="62992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647700" y="4184650"/>
            <a:ext cx="62992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/>
          <p:cNvSpPr/>
          <p:nvPr/>
        </p:nvSpPr>
        <p:spPr>
          <a:xfrm>
            <a:off x="6606524" y="3738123"/>
            <a:ext cx="340375" cy="34037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500" dirty="0">
                <a:solidFill>
                  <a:schemeClr val="accent1"/>
                </a:solidFill>
                <a:latin typeface="Raleway" panose="020B0503030101060003" pitchFamily="34" charset="0"/>
              </a:rPr>
              <a:t>+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647700" y="4855942"/>
            <a:ext cx="62992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val 21"/>
          <p:cNvSpPr/>
          <p:nvPr/>
        </p:nvSpPr>
        <p:spPr>
          <a:xfrm>
            <a:off x="6606524" y="4409414"/>
            <a:ext cx="340375" cy="34037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500" dirty="0">
                <a:solidFill>
                  <a:schemeClr val="accent1"/>
                </a:solidFill>
                <a:latin typeface="Raleway" panose="020B0503030101060003" pitchFamily="34" charset="0"/>
              </a:rPr>
              <a:t>+</a:t>
            </a:r>
          </a:p>
        </p:txBody>
      </p:sp>
      <p:cxnSp>
        <p:nvCxnSpPr>
          <p:cNvPr id="23" name="Straight Connector 22"/>
          <p:cNvCxnSpPr/>
          <p:nvPr/>
        </p:nvCxnSpPr>
        <p:spPr>
          <a:xfrm>
            <a:off x="647700" y="5517929"/>
            <a:ext cx="62992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val 23"/>
          <p:cNvSpPr/>
          <p:nvPr/>
        </p:nvSpPr>
        <p:spPr>
          <a:xfrm>
            <a:off x="6606524" y="5071401"/>
            <a:ext cx="340375" cy="34037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500" dirty="0">
                <a:solidFill>
                  <a:schemeClr val="accent1"/>
                </a:solidFill>
                <a:latin typeface="Raleway" panose="020B0503030101060003" pitchFamily="34" charset="0"/>
              </a:rPr>
              <a:t>+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99268A2-0ACE-7226-522F-4CC4C4FD914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83" t="7372" r="7051" b="22277"/>
          <a:stretch>
            <a:fillRect/>
          </a:stretch>
        </p:blipFill>
        <p:spPr bwMode="auto">
          <a:xfrm>
            <a:off x="7271511" y="2236714"/>
            <a:ext cx="4857241" cy="261922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5F51829-F37F-881D-C22C-B1A2F58BDDB7}"/>
              </a:ext>
            </a:extLst>
          </p:cNvPr>
          <p:cNvSpPr txBox="1">
            <a:spLocks/>
          </p:cNvSpPr>
          <p:nvPr/>
        </p:nvSpPr>
        <p:spPr>
          <a:xfrm>
            <a:off x="569877" y="4347809"/>
            <a:ext cx="6723043" cy="4850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None/>
            </a:pPr>
            <a:r>
              <a:rPr lang="en-GB" sz="1100" dirty="0">
                <a:latin typeface="Raleway" pitchFamily="2" charset="0"/>
              </a:rPr>
              <a:t>Facilitates reinvestment into technology and marketing infrastructure, which is tax-efficient.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F5D0B182-4716-D686-FD2F-04FCF1CBB4DD}"/>
              </a:ext>
            </a:extLst>
          </p:cNvPr>
          <p:cNvSpPr txBox="1">
            <a:spLocks/>
          </p:cNvSpPr>
          <p:nvPr/>
        </p:nvSpPr>
        <p:spPr>
          <a:xfrm>
            <a:off x="569877" y="4963803"/>
            <a:ext cx="6299199" cy="4850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None/>
            </a:pPr>
            <a:r>
              <a:rPr lang="en-GB" sz="1100" dirty="0">
                <a:latin typeface="Raleway" pitchFamily="2" charset="0"/>
              </a:rPr>
              <a:t>The lean team structure is so fast in implementation and in cost control.</a:t>
            </a:r>
          </a:p>
        </p:txBody>
      </p:sp>
    </p:spTree>
    <p:extLst>
      <p:ext uri="{BB962C8B-B14F-4D97-AF65-F5344CB8AC3E}">
        <p14:creationId xmlns:p14="http://schemas.microsoft.com/office/powerpoint/2010/main" val="1022623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9" grpId="0"/>
      <p:bldP spid="12" grpId="0"/>
      <p:bldP spid="13" grpId="0"/>
      <p:bldP spid="20" grpId="0" animBg="1"/>
      <p:bldP spid="22" grpId="0" animBg="1"/>
      <p:bldP spid="24" grpId="0" animBg="1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/>
          <p:cNvSpPr txBox="1"/>
          <p:nvPr/>
        </p:nvSpPr>
        <p:spPr>
          <a:xfrm>
            <a:off x="553917" y="544673"/>
            <a:ext cx="53380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/>
              <a:t>Startup Cost Breakdown</a:t>
            </a:r>
            <a:endParaRPr lang="en-US" sz="3700" b="1" dirty="0">
              <a:solidFill>
                <a:schemeClr val="accent1"/>
              </a:solidFill>
              <a:latin typeface="Mont Heavy DEMO" panose="00000A00000000000000" pitchFamily="50" charset="0"/>
            </a:endParaRPr>
          </a:p>
        </p:txBody>
      </p:sp>
      <p:sp>
        <p:nvSpPr>
          <p:cNvPr id="10" name="Rectangle 7"/>
          <p:cNvSpPr>
            <a:spLocks noChangeArrowheads="1"/>
          </p:cNvSpPr>
          <p:nvPr/>
        </p:nvSpPr>
        <p:spPr bwMode="auto">
          <a:xfrm>
            <a:off x="0" y="1819592"/>
            <a:ext cx="3662947" cy="41591"/>
          </a:xfrm>
          <a:prstGeom prst="rect">
            <a:avLst/>
          </a:prstGeom>
          <a:solidFill>
            <a:schemeClr val="accent2">
              <a:alpha val="1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Rectangle 8"/>
          <p:cNvSpPr>
            <a:spLocks noChangeArrowheads="1"/>
          </p:cNvSpPr>
          <p:nvPr/>
        </p:nvSpPr>
        <p:spPr bwMode="auto">
          <a:xfrm>
            <a:off x="3662947" y="1819592"/>
            <a:ext cx="7893310" cy="4159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Subtitle 2"/>
          <p:cNvSpPr txBox="1">
            <a:spLocks/>
          </p:cNvSpPr>
          <p:nvPr/>
        </p:nvSpPr>
        <p:spPr>
          <a:xfrm>
            <a:off x="6300021" y="592722"/>
            <a:ext cx="5496530" cy="9433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1900"/>
              </a:lnSpc>
              <a:spcBef>
                <a:spcPts val="0"/>
              </a:spcBef>
              <a:buNone/>
            </a:pPr>
            <a:r>
              <a:rPr lang="en-GB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Raleway" panose="020B0503030101060003" pitchFamily="34" charset="0"/>
              </a:rPr>
              <a:t>A lean £25,000 start-up budget focuses on the platform build and user acquisition, which personal savings and equity crowdfunding will finance to ensure the start-up has as high traction as possible without losing strategic control.</a:t>
            </a:r>
            <a:endParaRPr lang="en-US" sz="1200" dirty="0">
              <a:solidFill>
                <a:schemeClr val="tx1">
                  <a:lumMod val="75000"/>
                  <a:lumOff val="25000"/>
                </a:schemeClr>
              </a:solidFill>
              <a:latin typeface="Raleway" panose="020B0503030101060003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1C9FE53-C05E-5AAE-0D99-75A89A5C8E9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3539552"/>
              </p:ext>
            </p:extLst>
          </p:nvPr>
        </p:nvGraphicFramePr>
        <p:xfrm>
          <a:off x="838200" y="2701447"/>
          <a:ext cx="10515600" cy="2590800"/>
        </p:xfrm>
        <a:graphic>
          <a:graphicData uri="http://schemas.openxmlformats.org/drawingml/2006/table">
            <a:tbl>
              <a:tblPr>
                <a:tableStyleId>{69012ECD-51FC-41F1-AA8D-1B2483CD663E}</a:tableStyleId>
              </a:tblPr>
              <a:tblGrid>
                <a:gridCol w="3240024">
                  <a:extLst>
                    <a:ext uri="{9D8B030D-6E8A-4147-A177-3AD203B41FA5}">
                      <a16:colId xmlns:a16="http://schemas.microsoft.com/office/drawing/2014/main" val="3019409793"/>
                    </a:ext>
                  </a:extLst>
                </a:gridCol>
                <a:gridCol w="2587752">
                  <a:extLst>
                    <a:ext uri="{9D8B030D-6E8A-4147-A177-3AD203B41FA5}">
                      <a16:colId xmlns:a16="http://schemas.microsoft.com/office/drawing/2014/main" val="1055061350"/>
                    </a:ext>
                  </a:extLst>
                </a:gridCol>
                <a:gridCol w="4687824">
                  <a:extLst>
                    <a:ext uri="{9D8B030D-6E8A-4147-A177-3AD203B41FA5}">
                      <a16:colId xmlns:a16="http://schemas.microsoft.com/office/drawing/2014/main" val="87499066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dirty="0"/>
                        <a:t>Category</a:t>
                      </a:r>
                      <a:endParaRPr lang="en-US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/>
                        <a:t>Amount (£)</a:t>
                      </a:r>
                      <a:endParaRPr lang="en-US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dirty="0"/>
                        <a:t>Purpose</a:t>
                      </a:r>
                      <a:endParaRPr lang="en-US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393598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Platform Development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£8,000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MVP build, secure payment, mobile responsiveness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466830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Digital Marketing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£6,000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Ads, SEO tools, influencer campaigns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3517377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/>
                        <a:t>Logistics Setup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/>
                        <a:t>£4,000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Inspection equipment, GPS tracking, driver outsourcing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928524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Outsourced Talent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£3,500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Contract developers, marketers, support staff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1335739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Compliance &amp; Operations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£3,500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/>
                        <a:t>Legal, admin, FCA/GDPR compliance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098757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dirty="0"/>
                        <a:t>Total</a:t>
                      </a:r>
                      <a:endParaRPr lang="en-US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dirty="0"/>
                        <a:t>£25,000</a:t>
                      </a:r>
                      <a:endParaRPr lang="en-US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dirty="0"/>
                        <a:t>Lean, high-impact launch plan</a:t>
                      </a:r>
                      <a:endParaRPr lang="en-US" sz="1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854039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4572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0" grpId="0" animBg="1"/>
      <p:bldP spid="11" grpId="0" animBg="1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extBox 39"/>
          <p:cNvSpPr txBox="1"/>
          <p:nvPr/>
        </p:nvSpPr>
        <p:spPr>
          <a:xfrm>
            <a:off x="2136261" y="530394"/>
            <a:ext cx="7689606" cy="6124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000"/>
              </a:lnSpc>
            </a:pPr>
            <a:r>
              <a:rPr lang="en-US" sz="4000" b="1" dirty="0"/>
              <a:t>Closing Summary &amp; Future Outlook</a:t>
            </a:r>
            <a:endParaRPr lang="en-US" sz="3700" b="1" dirty="0">
              <a:solidFill>
                <a:schemeClr val="accent1"/>
              </a:solidFill>
              <a:latin typeface="Mont Heavy DEMO" panose="00000A00000000000000" pitchFamily="50" charset="0"/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9243307" y="1994675"/>
            <a:ext cx="1516736" cy="3551047"/>
            <a:chOff x="15346435" y="5256203"/>
            <a:chExt cx="2874495" cy="6729891"/>
          </a:xfrm>
          <a:solidFill>
            <a:schemeClr val="tx2"/>
          </a:solidFill>
        </p:grpSpPr>
        <p:sp>
          <p:nvSpPr>
            <p:cNvPr id="4" name="Freeform 177"/>
            <p:cNvSpPr>
              <a:spLocks noChangeArrowheads="1"/>
            </p:cNvSpPr>
            <p:nvPr/>
          </p:nvSpPr>
          <p:spPr bwMode="auto">
            <a:xfrm>
              <a:off x="15940829" y="8385096"/>
              <a:ext cx="743470" cy="739695"/>
            </a:xfrm>
            <a:custGeom>
              <a:avLst/>
              <a:gdLst>
                <a:gd name="T0" fmla="*/ 859 w 1718"/>
                <a:gd name="T1" fmla="*/ 1709 h 1710"/>
                <a:gd name="T2" fmla="*/ 859 w 1718"/>
                <a:gd name="T3" fmla="*/ 1709 h 1710"/>
                <a:gd name="T4" fmla="*/ 1717 w 1718"/>
                <a:gd name="T5" fmla="*/ 859 h 1710"/>
                <a:gd name="T6" fmla="*/ 859 w 1718"/>
                <a:gd name="T7" fmla="*/ 0 h 1710"/>
                <a:gd name="T8" fmla="*/ 0 w 1718"/>
                <a:gd name="T9" fmla="*/ 859 h 1710"/>
                <a:gd name="T10" fmla="*/ 859 w 1718"/>
                <a:gd name="T11" fmla="*/ 1709 h 17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18" h="1710">
                  <a:moveTo>
                    <a:pt x="859" y="1709"/>
                  </a:moveTo>
                  <a:lnTo>
                    <a:pt x="859" y="1709"/>
                  </a:lnTo>
                  <a:cubicBezTo>
                    <a:pt x="1334" y="1709"/>
                    <a:pt x="1717" y="1326"/>
                    <a:pt x="1717" y="859"/>
                  </a:cubicBezTo>
                  <a:cubicBezTo>
                    <a:pt x="1717" y="384"/>
                    <a:pt x="1334" y="0"/>
                    <a:pt x="859" y="0"/>
                  </a:cubicBezTo>
                  <a:cubicBezTo>
                    <a:pt x="383" y="0"/>
                    <a:pt x="0" y="384"/>
                    <a:pt x="0" y="859"/>
                  </a:cubicBezTo>
                  <a:cubicBezTo>
                    <a:pt x="0" y="1326"/>
                    <a:pt x="383" y="1709"/>
                    <a:pt x="859" y="1709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  <p:sp>
          <p:nvSpPr>
            <p:cNvPr id="5" name="Freeform 178"/>
            <p:cNvSpPr>
              <a:spLocks noChangeArrowheads="1"/>
            </p:cNvSpPr>
            <p:nvPr/>
          </p:nvSpPr>
          <p:spPr bwMode="auto">
            <a:xfrm>
              <a:off x="15493600" y="9216537"/>
              <a:ext cx="1636016" cy="2769557"/>
            </a:xfrm>
            <a:custGeom>
              <a:avLst/>
              <a:gdLst>
                <a:gd name="T0" fmla="*/ 3776 w 3777"/>
                <a:gd name="T1" fmla="*/ 2475 h 6393"/>
                <a:gd name="T2" fmla="*/ 3776 w 3777"/>
                <a:gd name="T3" fmla="*/ 2475 h 6393"/>
                <a:gd name="T4" fmla="*/ 3776 w 3777"/>
                <a:gd name="T5" fmla="*/ 2425 h 6393"/>
                <a:gd name="T6" fmla="*/ 3383 w 3777"/>
                <a:gd name="T7" fmla="*/ 340 h 6393"/>
                <a:gd name="T8" fmla="*/ 2992 w 3777"/>
                <a:gd name="T9" fmla="*/ 0 h 6393"/>
                <a:gd name="T10" fmla="*/ 791 w 3777"/>
                <a:gd name="T11" fmla="*/ 0 h 6393"/>
                <a:gd name="T12" fmla="*/ 400 w 3777"/>
                <a:gd name="T13" fmla="*/ 332 h 6393"/>
                <a:gd name="T14" fmla="*/ 9 w 3777"/>
                <a:gd name="T15" fmla="*/ 2425 h 6393"/>
                <a:gd name="T16" fmla="*/ 9 w 3777"/>
                <a:gd name="T17" fmla="*/ 2475 h 6393"/>
                <a:gd name="T18" fmla="*/ 0 w 3777"/>
                <a:gd name="T19" fmla="*/ 2525 h 6393"/>
                <a:gd name="T20" fmla="*/ 408 w 3777"/>
                <a:gd name="T21" fmla="*/ 2924 h 6393"/>
                <a:gd name="T22" fmla="*/ 799 w 3777"/>
                <a:gd name="T23" fmla="*/ 2600 h 6393"/>
                <a:gd name="T24" fmla="*/ 1041 w 3777"/>
                <a:gd name="T25" fmla="*/ 1049 h 6393"/>
                <a:gd name="T26" fmla="*/ 1041 w 3777"/>
                <a:gd name="T27" fmla="*/ 5992 h 6393"/>
                <a:gd name="T28" fmla="*/ 1442 w 3777"/>
                <a:gd name="T29" fmla="*/ 6392 h 6393"/>
                <a:gd name="T30" fmla="*/ 1842 w 3777"/>
                <a:gd name="T31" fmla="*/ 5992 h 6393"/>
                <a:gd name="T32" fmla="*/ 1842 w 3777"/>
                <a:gd name="T33" fmla="*/ 3542 h 6393"/>
                <a:gd name="T34" fmla="*/ 1942 w 3777"/>
                <a:gd name="T35" fmla="*/ 3542 h 6393"/>
                <a:gd name="T36" fmla="*/ 1942 w 3777"/>
                <a:gd name="T37" fmla="*/ 5992 h 6393"/>
                <a:gd name="T38" fmla="*/ 2341 w 3777"/>
                <a:gd name="T39" fmla="*/ 6392 h 6393"/>
                <a:gd name="T40" fmla="*/ 2742 w 3777"/>
                <a:gd name="T41" fmla="*/ 5992 h 6393"/>
                <a:gd name="T42" fmla="*/ 2734 w 3777"/>
                <a:gd name="T43" fmla="*/ 1049 h 6393"/>
                <a:gd name="T44" fmla="*/ 2984 w 3777"/>
                <a:gd name="T45" fmla="*/ 2600 h 6393"/>
                <a:gd name="T46" fmla="*/ 3375 w 3777"/>
                <a:gd name="T47" fmla="*/ 2924 h 6393"/>
                <a:gd name="T48" fmla="*/ 3776 w 3777"/>
                <a:gd name="T49" fmla="*/ 2525 h 6393"/>
                <a:gd name="T50" fmla="*/ 3776 w 3777"/>
                <a:gd name="T51" fmla="*/ 2475 h 6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777" h="6393">
                  <a:moveTo>
                    <a:pt x="3776" y="2475"/>
                  </a:moveTo>
                  <a:lnTo>
                    <a:pt x="3776" y="2475"/>
                  </a:lnTo>
                  <a:cubicBezTo>
                    <a:pt x="3776" y="2459"/>
                    <a:pt x="3776" y="2441"/>
                    <a:pt x="3776" y="2425"/>
                  </a:cubicBezTo>
                  <a:cubicBezTo>
                    <a:pt x="3383" y="340"/>
                    <a:pt x="3383" y="340"/>
                    <a:pt x="3383" y="340"/>
                  </a:cubicBezTo>
                  <a:cubicBezTo>
                    <a:pt x="3350" y="141"/>
                    <a:pt x="3183" y="0"/>
                    <a:pt x="2992" y="0"/>
                  </a:cubicBezTo>
                  <a:cubicBezTo>
                    <a:pt x="791" y="0"/>
                    <a:pt x="791" y="0"/>
                    <a:pt x="791" y="0"/>
                  </a:cubicBezTo>
                  <a:cubicBezTo>
                    <a:pt x="600" y="0"/>
                    <a:pt x="433" y="141"/>
                    <a:pt x="400" y="332"/>
                  </a:cubicBezTo>
                  <a:cubicBezTo>
                    <a:pt x="9" y="2425"/>
                    <a:pt x="9" y="2425"/>
                    <a:pt x="9" y="2425"/>
                  </a:cubicBezTo>
                  <a:cubicBezTo>
                    <a:pt x="0" y="2441"/>
                    <a:pt x="0" y="2459"/>
                    <a:pt x="9" y="2475"/>
                  </a:cubicBezTo>
                  <a:cubicBezTo>
                    <a:pt x="9" y="2492"/>
                    <a:pt x="0" y="2508"/>
                    <a:pt x="0" y="2525"/>
                  </a:cubicBezTo>
                  <a:cubicBezTo>
                    <a:pt x="0" y="2750"/>
                    <a:pt x="183" y="2924"/>
                    <a:pt x="408" y="2924"/>
                  </a:cubicBezTo>
                  <a:cubicBezTo>
                    <a:pt x="600" y="2924"/>
                    <a:pt x="758" y="2791"/>
                    <a:pt x="799" y="2600"/>
                  </a:cubicBezTo>
                  <a:cubicBezTo>
                    <a:pt x="1041" y="1049"/>
                    <a:pt x="1041" y="1049"/>
                    <a:pt x="1041" y="1049"/>
                  </a:cubicBezTo>
                  <a:cubicBezTo>
                    <a:pt x="1041" y="5992"/>
                    <a:pt x="1041" y="5992"/>
                    <a:pt x="1041" y="5992"/>
                  </a:cubicBezTo>
                  <a:cubicBezTo>
                    <a:pt x="1041" y="6217"/>
                    <a:pt x="1225" y="6392"/>
                    <a:pt x="1442" y="6392"/>
                  </a:cubicBezTo>
                  <a:cubicBezTo>
                    <a:pt x="1667" y="6392"/>
                    <a:pt x="1842" y="6217"/>
                    <a:pt x="1842" y="5992"/>
                  </a:cubicBezTo>
                  <a:cubicBezTo>
                    <a:pt x="1842" y="3542"/>
                    <a:pt x="1842" y="3542"/>
                    <a:pt x="1842" y="3542"/>
                  </a:cubicBezTo>
                  <a:cubicBezTo>
                    <a:pt x="1942" y="3542"/>
                    <a:pt x="1942" y="3542"/>
                    <a:pt x="1942" y="3542"/>
                  </a:cubicBezTo>
                  <a:cubicBezTo>
                    <a:pt x="1942" y="5992"/>
                    <a:pt x="1942" y="5992"/>
                    <a:pt x="1942" y="5992"/>
                  </a:cubicBezTo>
                  <a:cubicBezTo>
                    <a:pt x="1942" y="6217"/>
                    <a:pt x="2116" y="6392"/>
                    <a:pt x="2341" y="6392"/>
                  </a:cubicBezTo>
                  <a:cubicBezTo>
                    <a:pt x="2558" y="6392"/>
                    <a:pt x="2742" y="6217"/>
                    <a:pt x="2742" y="5992"/>
                  </a:cubicBezTo>
                  <a:cubicBezTo>
                    <a:pt x="2734" y="1049"/>
                    <a:pt x="2734" y="1049"/>
                    <a:pt x="2734" y="1049"/>
                  </a:cubicBezTo>
                  <a:cubicBezTo>
                    <a:pt x="2984" y="2600"/>
                    <a:pt x="2984" y="2600"/>
                    <a:pt x="2984" y="2600"/>
                  </a:cubicBezTo>
                  <a:cubicBezTo>
                    <a:pt x="3017" y="2791"/>
                    <a:pt x="3183" y="2924"/>
                    <a:pt x="3375" y="2924"/>
                  </a:cubicBezTo>
                  <a:cubicBezTo>
                    <a:pt x="3600" y="2924"/>
                    <a:pt x="3776" y="2750"/>
                    <a:pt x="3776" y="2525"/>
                  </a:cubicBezTo>
                  <a:cubicBezTo>
                    <a:pt x="3776" y="2508"/>
                    <a:pt x="3776" y="2492"/>
                    <a:pt x="3776" y="2475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  <p:sp>
          <p:nvSpPr>
            <p:cNvPr id="6" name="Freeform 191"/>
            <p:cNvSpPr>
              <a:spLocks noChangeArrowheads="1"/>
            </p:cNvSpPr>
            <p:nvPr/>
          </p:nvSpPr>
          <p:spPr bwMode="auto">
            <a:xfrm>
              <a:off x="15346435" y="5256203"/>
              <a:ext cx="2874495" cy="2639585"/>
            </a:xfrm>
            <a:custGeom>
              <a:avLst/>
              <a:gdLst>
                <a:gd name="T0" fmla="*/ 3341 w 6635"/>
                <a:gd name="T1" fmla="*/ 0 h 6094"/>
                <a:gd name="T2" fmla="*/ 3341 w 6635"/>
                <a:gd name="T3" fmla="*/ 0 h 6094"/>
                <a:gd name="T4" fmla="*/ 2200 w 6635"/>
                <a:gd name="T5" fmla="*/ 225 h 6094"/>
                <a:gd name="T6" fmla="*/ 616 w 6635"/>
                <a:gd name="T7" fmla="*/ 4025 h 6094"/>
                <a:gd name="T8" fmla="*/ 1767 w 6635"/>
                <a:gd name="T9" fmla="*/ 5368 h 6094"/>
                <a:gd name="T10" fmla="*/ 1725 w 6635"/>
                <a:gd name="T11" fmla="*/ 6093 h 6094"/>
                <a:gd name="T12" fmla="*/ 2492 w 6635"/>
                <a:gd name="T13" fmla="*/ 5685 h 6094"/>
                <a:gd name="T14" fmla="*/ 3300 w 6635"/>
                <a:gd name="T15" fmla="*/ 5801 h 6094"/>
                <a:gd name="T16" fmla="*/ 4434 w 6635"/>
                <a:gd name="T17" fmla="*/ 5567 h 6094"/>
                <a:gd name="T18" fmla="*/ 6017 w 6635"/>
                <a:gd name="T19" fmla="*/ 1767 h 6094"/>
                <a:gd name="T20" fmla="*/ 3341 w 6635"/>
                <a:gd name="T21" fmla="*/ 0 h 60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635" h="6094">
                  <a:moveTo>
                    <a:pt x="3341" y="0"/>
                  </a:moveTo>
                  <a:lnTo>
                    <a:pt x="3341" y="0"/>
                  </a:lnTo>
                  <a:cubicBezTo>
                    <a:pt x="2958" y="0"/>
                    <a:pt x="2575" y="75"/>
                    <a:pt x="2200" y="225"/>
                  </a:cubicBezTo>
                  <a:cubicBezTo>
                    <a:pt x="708" y="851"/>
                    <a:pt x="0" y="2551"/>
                    <a:pt x="616" y="4025"/>
                  </a:cubicBezTo>
                  <a:cubicBezTo>
                    <a:pt x="858" y="4601"/>
                    <a:pt x="1267" y="5059"/>
                    <a:pt x="1767" y="5368"/>
                  </a:cubicBezTo>
                  <a:cubicBezTo>
                    <a:pt x="1725" y="6093"/>
                    <a:pt x="1725" y="6093"/>
                    <a:pt x="1725" y="6093"/>
                  </a:cubicBezTo>
                  <a:cubicBezTo>
                    <a:pt x="2492" y="5685"/>
                    <a:pt x="2492" y="5685"/>
                    <a:pt x="2492" y="5685"/>
                  </a:cubicBezTo>
                  <a:cubicBezTo>
                    <a:pt x="2750" y="5759"/>
                    <a:pt x="3026" y="5801"/>
                    <a:pt x="3300" y="5801"/>
                  </a:cubicBezTo>
                  <a:cubicBezTo>
                    <a:pt x="3675" y="5801"/>
                    <a:pt x="4066" y="5726"/>
                    <a:pt x="4434" y="5567"/>
                  </a:cubicBezTo>
                  <a:cubicBezTo>
                    <a:pt x="5925" y="4951"/>
                    <a:pt x="6634" y="3243"/>
                    <a:pt x="6017" y="1767"/>
                  </a:cubicBezTo>
                  <a:cubicBezTo>
                    <a:pt x="5559" y="667"/>
                    <a:pt x="4475" y="0"/>
                    <a:pt x="3341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6739539" y="2970936"/>
            <a:ext cx="893503" cy="2574786"/>
            <a:chOff x="12957393" y="7106398"/>
            <a:chExt cx="1693353" cy="4879696"/>
          </a:xfrm>
          <a:solidFill>
            <a:schemeClr val="accent2"/>
          </a:solidFill>
        </p:grpSpPr>
        <p:sp>
          <p:nvSpPr>
            <p:cNvPr id="9" name="Freeform 175"/>
            <p:cNvSpPr>
              <a:spLocks noChangeArrowheads="1"/>
            </p:cNvSpPr>
            <p:nvPr/>
          </p:nvSpPr>
          <p:spPr bwMode="auto">
            <a:xfrm>
              <a:off x="13467693" y="7106398"/>
              <a:ext cx="1097048" cy="1043601"/>
            </a:xfrm>
            <a:custGeom>
              <a:avLst/>
              <a:gdLst>
                <a:gd name="T0" fmla="*/ 1284 w 2536"/>
                <a:gd name="T1" fmla="*/ 0 h 2410"/>
                <a:gd name="T2" fmla="*/ 1284 w 2536"/>
                <a:gd name="T3" fmla="*/ 0 h 2410"/>
                <a:gd name="T4" fmla="*/ 668 w 2536"/>
                <a:gd name="T5" fmla="*/ 192 h 2410"/>
                <a:gd name="T6" fmla="*/ 334 w 2536"/>
                <a:gd name="T7" fmla="*/ 1717 h 2410"/>
                <a:gd name="T8" fmla="*/ 850 w 2536"/>
                <a:gd name="T9" fmla="*/ 2133 h 2410"/>
                <a:gd name="T10" fmla="*/ 884 w 2536"/>
                <a:gd name="T11" fmla="*/ 2409 h 2410"/>
                <a:gd name="T12" fmla="*/ 1151 w 2536"/>
                <a:gd name="T13" fmla="*/ 2209 h 2410"/>
                <a:gd name="T14" fmla="*/ 1251 w 2536"/>
                <a:gd name="T15" fmla="*/ 2209 h 2410"/>
                <a:gd name="T16" fmla="*/ 1867 w 2536"/>
                <a:gd name="T17" fmla="*/ 2026 h 2410"/>
                <a:gd name="T18" fmla="*/ 2201 w 2536"/>
                <a:gd name="T19" fmla="*/ 501 h 2410"/>
                <a:gd name="T20" fmla="*/ 1284 w 2536"/>
                <a:gd name="T21" fmla="*/ 0 h 24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536" h="2410">
                  <a:moveTo>
                    <a:pt x="1284" y="0"/>
                  </a:moveTo>
                  <a:lnTo>
                    <a:pt x="1284" y="0"/>
                  </a:lnTo>
                  <a:cubicBezTo>
                    <a:pt x="1075" y="0"/>
                    <a:pt x="860" y="67"/>
                    <a:pt x="668" y="192"/>
                  </a:cubicBezTo>
                  <a:cubicBezTo>
                    <a:pt x="150" y="526"/>
                    <a:pt x="0" y="1209"/>
                    <a:pt x="334" y="1717"/>
                  </a:cubicBezTo>
                  <a:cubicBezTo>
                    <a:pt x="459" y="1918"/>
                    <a:pt x="643" y="2059"/>
                    <a:pt x="850" y="2133"/>
                  </a:cubicBezTo>
                  <a:cubicBezTo>
                    <a:pt x="884" y="2409"/>
                    <a:pt x="884" y="2409"/>
                    <a:pt x="884" y="2409"/>
                  </a:cubicBezTo>
                  <a:cubicBezTo>
                    <a:pt x="1151" y="2209"/>
                    <a:pt x="1151" y="2209"/>
                    <a:pt x="1151" y="2209"/>
                  </a:cubicBezTo>
                  <a:cubicBezTo>
                    <a:pt x="1184" y="2209"/>
                    <a:pt x="1217" y="2209"/>
                    <a:pt x="1251" y="2209"/>
                  </a:cubicBezTo>
                  <a:cubicBezTo>
                    <a:pt x="1460" y="2209"/>
                    <a:pt x="1675" y="2151"/>
                    <a:pt x="1867" y="2026"/>
                  </a:cubicBezTo>
                  <a:cubicBezTo>
                    <a:pt x="2384" y="1693"/>
                    <a:pt x="2535" y="1001"/>
                    <a:pt x="2201" y="501"/>
                  </a:cubicBezTo>
                  <a:cubicBezTo>
                    <a:pt x="1992" y="176"/>
                    <a:pt x="1642" y="0"/>
                    <a:pt x="1284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  <p:sp>
          <p:nvSpPr>
            <p:cNvPr id="10" name="Freeform 179"/>
            <p:cNvSpPr>
              <a:spLocks noChangeArrowheads="1"/>
            </p:cNvSpPr>
            <p:nvPr/>
          </p:nvSpPr>
          <p:spPr bwMode="auto">
            <a:xfrm>
              <a:off x="13419912" y="8255124"/>
              <a:ext cx="768316" cy="768366"/>
            </a:xfrm>
            <a:custGeom>
              <a:avLst/>
              <a:gdLst>
                <a:gd name="T0" fmla="*/ 884 w 1776"/>
                <a:gd name="T1" fmla="*/ 1775 h 1776"/>
                <a:gd name="T2" fmla="*/ 884 w 1776"/>
                <a:gd name="T3" fmla="*/ 1775 h 1776"/>
                <a:gd name="T4" fmla="*/ 1775 w 1776"/>
                <a:gd name="T5" fmla="*/ 891 h 1776"/>
                <a:gd name="T6" fmla="*/ 884 w 1776"/>
                <a:gd name="T7" fmla="*/ 0 h 1776"/>
                <a:gd name="T8" fmla="*/ 0 w 1776"/>
                <a:gd name="T9" fmla="*/ 891 h 1776"/>
                <a:gd name="T10" fmla="*/ 884 w 1776"/>
                <a:gd name="T11" fmla="*/ 1775 h 17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76" h="1776">
                  <a:moveTo>
                    <a:pt x="884" y="1775"/>
                  </a:moveTo>
                  <a:lnTo>
                    <a:pt x="884" y="1775"/>
                  </a:lnTo>
                  <a:cubicBezTo>
                    <a:pt x="1375" y="1775"/>
                    <a:pt x="1775" y="1384"/>
                    <a:pt x="1775" y="891"/>
                  </a:cubicBezTo>
                  <a:cubicBezTo>
                    <a:pt x="1775" y="399"/>
                    <a:pt x="1375" y="0"/>
                    <a:pt x="884" y="0"/>
                  </a:cubicBezTo>
                  <a:cubicBezTo>
                    <a:pt x="399" y="0"/>
                    <a:pt x="0" y="399"/>
                    <a:pt x="0" y="891"/>
                  </a:cubicBezTo>
                  <a:cubicBezTo>
                    <a:pt x="0" y="1384"/>
                    <a:pt x="399" y="1775"/>
                    <a:pt x="884" y="1775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  <p:sp>
          <p:nvSpPr>
            <p:cNvPr id="11" name="Freeform 180"/>
            <p:cNvSpPr>
              <a:spLocks noChangeArrowheads="1"/>
            </p:cNvSpPr>
            <p:nvPr/>
          </p:nvSpPr>
          <p:spPr bwMode="auto">
            <a:xfrm>
              <a:off x="12957393" y="9119057"/>
              <a:ext cx="1693353" cy="2867037"/>
            </a:xfrm>
            <a:custGeom>
              <a:avLst/>
              <a:gdLst>
                <a:gd name="T0" fmla="*/ 3900 w 3910"/>
                <a:gd name="T1" fmla="*/ 2558 h 6618"/>
                <a:gd name="T2" fmla="*/ 3900 w 3910"/>
                <a:gd name="T3" fmla="*/ 2558 h 6618"/>
                <a:gd name="T4" fmla="*/ 3900 w 3910"/>
                <a:gd name="T5" fmla="*/ 2508 h 6618"/>
                <a:gd name="T6" fmla="*/ 3501 w 3910"/>
                <a:gd name="T7" fmla="*/ 350 h 6618"/>
                <a:gd name="T8" fmla="*/ 3092 w 3910"/>
                <a:gd name="T9" fmla="*/ 0 h 6618"/>
                <a:gd name="T10" fmla="*/ 817 w 3910"/>
                <a:gd name="T11" fmla="*/ 0 h 6618"/>
                <a:gd name="T12" fmla="*/ 409 w 3910"/>
                <a:gd name="T13" fmla="*/ 350 h 6618"/>
                <a:gd name="T14" fmla="*/ 0 w 3910"/>
                <a:gd name="T15" fmla="*/ 2508 h 6618"/>
                <a:gd name="T16" fmla="*/ 8 w 3910"/>
                <a:gd name="T17" fmla="*/ 2558 h 6618"/>
                <a:gd name="T18" fmla="*/ 0 w 3910"/>
                <a:gd name="T19" fmla="*/ 2617 h 6618"/>
                <a:gd name="T20" fmla="*/ 417 w 3910"/>
                <a:gd name="T21" fmla="*/ 3033 h 6618"/>
                <a:gd name="T22" fmla="*/ 825 w 3910"/>
                <a:gd name="T23" fmla="*/ 2692 h 6618"/>
                <a:gd name="T24" fmla="*/ 1075 w 3910"/>
                <a:gd name="T25" fmla="*/ 1083 h 6618"/>
                <a:gd name="T26" fmla="*/ 1075 w 3910"/>
                <a:gd name="T27" fmla="*/ 6208 h 6618"/>
                <a:gd name="T28" fmla="*/ 1492 w 3910"/>
                <a:gd name="T29" fmla="*/ 6617 h 6618"/>
                <a:gd name="T30" fmla="*/ 1900 w 3910"/>
                <a:gd name="T31" fmla="*/ 6208 h 6618"/>
                <a:gd name="T32" fmla="*/ 1900 w 3910"/>
                <a:gd name="T33" fmla="*/ 3667 h 6618"/>
                <a:gd name="T34" fmla="*/ 2000 w 3910"/>
                <a:gd name="T35" fmla="*/ 3667 h 6618"/>
                <a:gd name="T36" fmla="*/ 2000 w 3910"/>
                <a:gd name="T37" fmla="*/ 6208 h 6618"/>
                <a:gd name="T38" fmla="*/ 2418 w 3910"/>
                <a:gd name="T39" fmla="*/ 6617 h 6618"/>
                <a:gd name="T40" fmla="*/ 2834 w 3910"/>
                <a:gd name="T41" fmla="*/ 6200 h 6618"/>
                <a:gd name="T42" fmla="*/ 2825 w 3910"/>
                <a:gd name="T43" fmla="*/ 1083 h 6618"/>
                <a:gd name="T44" fmla="*/ 3084 w 3910"/>
                <a:gd name="T45" fmla="*/ 2692 h 6618"/>
                <a:gd name="T46" fmla="*/ 3493 w 3910"/>
                <a:gd name="T47" fmla="*/ 3033 h 6618"/>
                <a:gd name="T48" fmla="*/ 3909 w 3910"/>
                <a:gd name="T49" fmla="*/ 2617 h 6618"/>
                <a:gd name="T50" fmla="*/ 3900 w 3910"/>
                <a:gd name="T51" fmla="*/ 2558 h 66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910" h="6618">
                  <a:moveTo>
                    <a:pt x="3900" y="2558"/>
                  </a:moveTo>
                  <a:lnTo>
                    <a:pt x="3900" y="2558"/>
                  </a:lnTo>
                  <a:cubicBezTo>
                    <a:pt x="3909" y="2541"/>
                    <a:pt x="3909" y="2525"/>
                    <a:pt x="3900" y="2508"/>
                  </a:cubicBezTo>
                  <a:cubicBezTo>
                    <a:pt x="3501" y="350"/>
                    <a:pt x="3501" y="350"/>
                    <a:pt x="3501" y="350"/>
                  </a:cubicBezTo>
                  <a:cubicBezTo>
                    <a:pt x="3467" y="149"/>
                    <a:pt x="3292" y="0"/>
                    <a:pt x="3092" y="0"/>
                  </a:cubicBezTo>
                  <a:cubicBezTo>
                    <a:pt x="817" y="0"/>
                    <a:pt x="817" y="0"/>
                    <a:pt x="817" y="0"/>
                  </a:cubicBezTo>
                  <a:cubicBezTo>
                    <a:pt x="616" y="0"/>
                    <a:pt x="442" y="149"/>
                    <a:pt x="409" y="350"/>
                  </a:cubicBezTo>
                  <a:cubicBezTo>
                    <a:pt x="0" y="2508"/>
                    <a:pt x="0" y="2508"/>
                    <a:pt x="0" y="2508"/>
                  </a:cubicBezTo>
                  <a:cubicBezTo>
                    <a:pt x="0" y="2525"/>
                    <a:pt x="0" y="2541"/>
                    <a:pt x="8" y="2558"/>
                  </a:cubicBezTo>
                  <a:cubicBezTo>
                    <a:pt x="0" y="2574"/>
                    <a:pt x="0" y="2600"/>
                    <a:pt x="0" y="2617"/>
                  </a:cubicBezTo>
                  <a:cubicBezTo>
                    <a:pt x="0" y="2842"/>
                    <a:pt x="184" y="3033"/>
                    <a:pt x="417" y="3033"/>
                  </a:cubicBezTo>
                  <a:cubicBezTo>
                    <a:pt x="616" y="3033"/>
                    <a:pt x="784" y="2891"/>
                    <a:pt x="825" y="2692"/>
                  </a:cubicBezTo>
                  <a:cubicBezTo>
                    <a:pt x="1075" y="1083"/>
                    <a:pt x="1075" y="1083"/>
                    <a:pt x="1075" y="1083"/>
                  </a:cubicBezTo>
                  <a:cubicBezTo>
                    <a:pt x="1075" y="6208"/>
                    <a:pt x="1075" y="6208"/>
                    <a:pt x="1075" y="6208"/>
                  </a:cubicBezTo>
                  <a:cubicBezTo>
                    <a:pt x="1075" y="6433"/>
                    <a:pt x="1259" y="6617"/>
                    <a:pt x="1492" y="6617"/>
                  </a:cubicBezTo>
                  <a:cubicBezTo>
                    <a:pt x="1718" y="6617"/>
                    <a:pt x="1900" y="6433"/>
                    <a:pt x="1900" y="6208"/>
                  </a:cubicBezTo>
                  <a:cubicBezTo>
                    <a:pt x="1900" y="3667"/>
                    <a:pt x="1900" y="3667"/>
                    <a:pt x="1900" y="3667"/>
                  </a:cubicBezTo>
                  <a:cubicBezTo>
                    <a:pt x="2000" y="3667"/>
                    <a:pt x="2000" y="3667"/>
                    <a:pt x="2000" y="3667"/>
                  </a:cubicBezTo>
                  <a:cubicBezTo>
                    <a:pt x="2000" y="6208"/>
                    <a:pt x="2000" y="6208"/>
                    <a:pt x="2000" y="6208"/>
                  </a:cubicBezTo>
                  <a:cubicBezTo>
                    <a:pt x="2000" y="6433"/>
                    <a:pt x="2193" y="6617"/>
                    <a:pt x="2418" y="6617"/>
                  </a:cubicBezTo>
                  <a:cubicBezTo>
                    <a:pt x="2642" y="6617"/>
                    <a:pt x="2834" y="6433"/>
                    <a:pt x="2834" y="6200"/>
                  </a:cubicBezTo>
                  <a:cubicBezTo>
                    <a:pt x="2825" y="1083"/>
                    <a:pt x="2825" y="1083"/>
                    <a:pt x="2825" y="1083"/>
                  </a:cubicBezTo>
                  <a:cubicBezTo>
                    <a:pt x="3084" y="2692"/>
                    <a:pt x="3084" y="2692"/>
                    <a:pt x="3084" y="2692"/>
                  </a:cubicBezTo>
                  <a:cubicBezTo>
                    <a:pt x="3125" y="2891"/>
                    <a:pt x="3292" y="3033"/>
                    <a:pt x="3493" y="3033"/>
                  </a:cubicBezTo>
                  <a:cubicBezTo>
                    <a:pt x="3718" y="3033"/>
                    <a:pt x="3909" y="2842"/>
                    <a:pt x="3909" y="2617"/>
                  </a:cubicBezTo>
                  <a:cubicBezTo>
                    <a:pt x="3909" y="2600"/>
                    <a:pt x="3909" y="2574"/>
                    <a:pt x="3900" y="2558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4365833" y="2587693"/>
            <a:ext cx="1234365" cy="2958029"/>
            <a:chOff x="9469392" y="6380082"/>
            <a:chExt cx="2339350" cy="5606012"/>
          </a:xfrm>
          <a:solidFill>
            <a:schemeClr val="accent3"/>
          </a:solidFill>
        </p:grpSpPr>
        <p:sp>
          <p:nvSpPr>
            <p:cNvPr id="13" name="Freeform 174"/>
            <p:cNvSpPr>
              <a:spLocks noChangeArrowheads="1"/>
            </p:cNvSpPr>
            <p:nvPr/>
          </p:nvSpPr>
          <p:spPr bwMode="auto">
            <a:xfrm>
              <a:off x="9469392" y="6380082"/>
              <a:ext cx="1519431" cy="1450721"/>
            </a:xfrm>
            <a:custGeom>
              <a:avLst/>
              <a:gdLst>
                <a:gd name="T0" fmla="*/ 1734 w 3510"/>
                <a:gd name="T1" fmla="*/ 0 h 3352"/>
                <a:gd name="T2" fmla="*/ 1734 w 3510"/>
                <a:gd name="T3" fmla="*/ 0 h 3352"/>
                <a:gd name="T4" fmla="*/ 475 w 3510"/>
                <a:gd name="T5" fmla="*/ 659 h 3352"/>
                <a:gd name="T6" fmla="*/ 901 w 3510"/>
                <a:gd name="T7" fmla="*/ 2793 h 3352"/>
                <a:gd name="T8" fmla="*/ 1775 w 3510"/>
                <a:gd name="T9" fmla="*/ 3067 h 3352"/>
                <a:gd name="T10" fmla="*/ 1892 w 3510"/>
                <a:gd name="T11" fmla="*/ 3059 h 3352"/>
                <a:gd name="T12" fmla="*/ 2250 w 3510"/>
                <a:gd name="T13" fmla="*/ 3351 h 3352"/>
                <a:gd name="T14" fmla="*/ 2309 w 3510"/>
                <a:gd name="T15" fmla="*/ 2975 h 3352"/>
                <a:gd name="T16" fmla="*/ 3034 w 3510"/>
                <a:gd name="T17" fmla="*/ 2401 h 3352"/>
                <a:gd name="T18" fmla="*/ 2609 w 3510"/>
                <a:gd name="T19" fmla="*/ 276 h 3352"/>
                <a:gd name="T20" fmla="*/ 1734 w 3510"/>
                <a:gd name="T21" fmla="*/ 0 h 3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510" h="3352">
                  <a:moveTo>
                    <a:pt x="1734" y="0"/>
                  </a:moveTo>
                  <a:lnTo>
                    <a:pt x="1734" y="0"/>
                  </a:lnTo>
                  <a:cubicBezTo>
                    <a:pt x="1243" y="0"/>
                    <a:pt x="768" y="233"/>
                    <a:pt x="475" y="659"/>
                  </a:cubicBezTo>
                  <a:cubicBezTo>
                    <a:pt x="0" y="1359"/>
                    <a:pt x="192" y="2309"/>
                    <a:pt x="901" y="2793"/>
                  </a:cubicBezTo>
                  <a:cubicBezTo>
                    <a:pt x="1167" y="2975"/>
                    <a:pt x="1476" y="3067"/>
                    <a:pt x="1775" y="3067"/>
                  </a:cubicBezTo>
                  <a:cubicBezTo>
                    <a:pt x="1818" y="3067"/>
                    <a:pt x="1859" y="3059"/>
                    <a:pt x="1892" y="3059"/>
                  </a:cubicBezTo>
                  <a:cubicBezTo>
                    <a:pt x="2250" y="3351"/>
                    <a:pt x="2250" y="3351"/>
                    <a:pt x="2250" y="3351"/>
                  </a:cubicBezTo>
                  <a:cubicBezTo>
                    <a:pt x="2309" y="2975"/>
                    <a:pt x="2309" y="2975"/>
                    <a:pt x="2309" y="2975"/>
                  </a:cubicBezTo>
                  <a:cubicBezTo>
                    <a:pt x="2592" y="2868"/>
                    <a:pt x="2850" y="2676"/>
                    <a:pt x="3034" y="2401"/>
                  </a:cubicBezTo>
                  <a:cubicBezTo>
                    <a:pt x="3509" y="1709"/>
                    <a:pt x="3317" y="751"/>
                    <a:pt x="2609" y="276"/>
                  </a:cubicBezTo>
                  <a:cubicBezTo>
                    <a:pt x="2342" y="92"/>
                    <a:pt x="2034" y="0"/>
                    <a:pt x="1734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  <p:sp>
          <p:nvSpPr>
            <p:cNvPr id="14" name="Freeform 181"/>
            <p:cNvSpPr>
              <a:spLocks noChangeArrowheads="1"/>
            </p:cNvSpPr>
            <p:nvPr/>
          </p:nvSpPr>
          <p:spPr bwMode="auto">
            <a:xfrm>
              <a:off x="10579819" y="8255124"/>
              <a:ext cx="768316" cy="768366"/>
            </a:xfrm>
            <a:custGeom>
              <a:avLst/>
              <a:gdLst>
                <a:gd name="T0" fmla="*/ 892 w 1777"/>
                <a:gd name="T1" fmla="*/ 1775 h 1776"/>
                <a:gd name="T2" fmla="*/ 892 w 1777"/>
                <a:gd name="T3" fmla="*/ 1775 h 1776"/>
                <a:gd name="T4" fmla="*/ 1776 w 1777"/>
                <a:gd name="T5" fmla="*/ 891 h 1776"/>
                <a:gd name="T6" fmla="*/ 892 w 1777"/>
                <a:gd name="T7" fmla="*/ 0 h 1776"/>
                <a:gd name="T8" fmla="*/ 0 w 1777"/>
                <a:gd name="T9" fmla="*/ 891 h 1776"/>
                <a:gd name="T10" fmla="*/ 892 w 1777"/>
                <a:gd name="T11" fmla="*/ 1775 h 17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77" h="1776">
                  <a:moveTo>
                    <a:pt x="892" y="1775"/>
                  </a:moveTo>
                  <a:lnTo>
                    <a:pt x="892" y="1775"/>
                  </a:lnTo>
                  <a:cubicBezTo>
                    <a:pt x="1383" y="1775"/>
                    <a:pt x="1776" y="1384"/>
                    <a:pt x="1776" y="891"/>
                  </a:cubicBezTo>
                  <a:cubicBezTo>
                    <a:pt x="1776" y="399"/>
                    <a:pt x="1383" y="0"/>
                    <a:pt x="892" y="0"/>
                  </a:cubicBezTo>
                  <a:cubicBezTo>
                    <a:pt x="400" y="0"/>
                    <a:pt x="0" y="399"/>
                    <a:pt x="0" y="891"/>
                  </a:cubicBezTo>
                  <a:cubicBezTo>
                    <a:pt x="0" y="1384"/>
                    <a:pt x="400" y="1775"/>
                    <a:pt x="892" y="1775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  <p:sp>
          <p:nvSpPr>
            <p:cNvPr id="15" name="Freeform 182"/>
            <p:cNvSpPr>
              <a:spLocks noChangeArrowheads="1"/>
            </p:cNvSpPr>
            <p:nvPr/>
          </p:nvSpPr>
          <p:spPr bwMode="auto">
            <a:xfrm>
              <a:off x="10117300" y="9119057"/>
              <a:ext cx="1691442" cy="2867037"/>
            </a:xfrm>
            <a:custGeom>
              <a:avLst/>
              <a:gdLst>
                <a:gd name="T0" fmla="*/ 3908 w 3909"/>
                <a:gd name="T1" fmla="*/ 2558 h 6618"/>
                <a:gd name="T2" fmla="*/ 3908 w 3909"/>
                <a:gd name="T3" fmla="*/ 2558 h 6618"/>
                <a:gd name="T4" fmla="*/ 3908 w 3909"/>
                <a:gd name="T5" fmla="*/ 2508 h 6618"/>
                <a:gd name="T6" fmla="*/ 3499 w 3909"/>
                <a:gd name="T7" fmla="*/ 350 h 6618"/>
                <a:gd name="T8" fmla="*/ 3092 w 3909"/>
                <a:gd name="T9" fmla="*/ 0 h 6618"/>
                <a:gd name="T10" fmla="*/ 825 w 3909"/>
                <a:gd name="T11" fmla="*/ 0 h 6618"/>
                <a:gd name="T12" fmla="*/ 416 w 3909"/>
                <a:gd name="T13" fmla="*/ 350 h 6618"/>
                <a:gd name="T14" fmla="*/ 8 w 3909"/>
                <a:gd name="T15" fmla="*/ 2508 h 6618"/>
                <a:gd name="T16" fmla="*/ 8 w 3909"/>
                <a:gd name="T17" fmla="*/ 2558 h 6618"/>
                <a:gd name="T18" fmla="*/ 8 w 3909"/>
                <a:gd name="T19" fmla="*/ 2617 h 6618"/>
                <a:gd name="T20" fmla="*/ 416 w 3909"/>
                <a:gd name="T21" fmla="*/ 3033 h 6618"/>
                <a:gd name="T22" fmla="*/ 825 w 3909"/>
                <a:gd name="T23" fmla="*/ 2692 h 6618"/>
                <a:gd name="T24" fmla="*/ 1083 w 3909"/>
                <a:gd name="T25" fmla="*/ 1083 h 6618"/>
                <a:gd name="T26" fmla="*/ 1083 w 3909"/>
                <a:gd name="T27" fmla="*/ 6208 h 6618"/>
                <a:gd name="T28" fmla="*/ 1491 w 3909"/>
                <a:gd name="T29" fmla="*/ 6617 h 6618"/>
                <a:gd name="T30" fmla="*/ 1908 w 3909"/>
                <a:gd name="T31" fmla="*/ 6208 h 6618"/>
                <a:gd name="T32" fmla="*/ 1908 w 3909"/>
                <a:gd name="T33" fmla="*/ 3667 h 6618"/>
                <a:gd name="T34" fmla="*/ 2008 w 3909"/>
                <a:gd name="T35" fmla="*/ 3667 h 6618"/>
                <a:gd name="T36" fmla="*/ 2008 w 3909"/>
                <a:gd name="T37" fmla="*/ 6208 h 6618"/>
                <a:gd name="T38" fmla="*/ 2424 w 3909"/>
                <a:gd name="T39" fmla="*/ 6617 h 6618"/>
                <a:gd name="T40" fmla="*/ 2833 w 3909"/>
                <a:gd name="T41" fmla="*/ 6200 h 6618"/>
                <a:gd name="T42" fmla="*/ 2833 w 3909"/>
                <a:gd name="T43" fmla="*/ 1083 h 6618"/>
                <a:gd name="T44" fmla="*/ 3092 w 3909"/>
                <a:gd name="T45" fmla="*/ 2692 h 6618"/>
                <a:gd name="T46" fmla="*/ 3499 w 3909"/>
                <a:gd name="T47" fmla="*/ 3033 h 6618"/>
                <a:gd name="T48" fmla="*/ 3908 w 3909"/>
                <a:gd name="T49" fmla="*/ 2617 h 6618"/>
                <a:gd name="T50" fmla="*/ 3908 w 3909"/>
                <a:gd name="T51" fmla="*/ 2558 h 66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909" h="6618">
                  <a:moveTo>
                    <a:pt x="3908" y="2558"/>
                  </a:moveTo>
                  <a:lnTo>
                    <a:pt x="3908" y="2558"/>
                  </a:lnTo>
                  <a:cubicBezTo>
                    <a:pt x="3908" y="2541"/>
                    <a:pt x="3908" y="2525"/>
                    <a:pt x="3908" y="2508"/>
                  </a:cubicBezTo>
                  <a:cubicBezTo>
                    <a:pt x="3499" y="350"/>
                    <a:pt x="3499" y="350"/>
                    <a:pt x="3499" y="350"/>
                  </a:cubicBezTo>
                  <a:cubicBezTo>
                    <a:pt x="3466" y="149"/>
                    <a:pt x="3300" y="0"/>
                    <a:pt x="3092" y="0"/>
                  </a:cubicBezTo>
                  <a:cubicBezTo>
                    <a:pt x="825" y="0"/>
                    <a:pt x="825" y="0"/>
                    <a:pt x="825" y="0"/>
                  </a:cubicBezTo>
                  <a:cubicBezTo>
                    <a:pt x="616" y="0"/>
                    <a:pt x="449" y="149"/>
                    <a:pt x="416" y="350"/>
                  </a:cubicBezTo>
                  <a:cubicBezTo>
                    <a:pt x="8" y="2508"/>
                    <a:pt x="8" y="2508"/>
                    <a:pt x="8" y="2508"/>
                  </a:cubicBezTo>
                  <a:cubicBezTo>
                    <a:pt x="0" y="2525"/>
                    <a:pt x="8" y="2541"/>
                    <a:pt x="8" y="2558"/>
                  </a:cubicBezTo>
                  <a:cubicBezTo>
                    <a:pt x="8" y="2574"/>
                    <a:pt x="8" y="2600"/>
                    <a:pt x="8" y="2617"/>
                  </a:cubicBezTo>
                  <a:cubicBezTo>
                    <a:pt x="8" y="2842"/>
                    <a:pt x="191" y="3033"/>
                    <a:pt x="416" y="3033"/>
                  </a:cubicBezTo>
                  <a:cubicBezTo>
                    <a:pt x="616" y="3033"/>
                    <a:pt x="791" y="2891"/>
                    <a:pt x="825" y="2692"/>
                  </a:cubicBezTo>
                  <a:cubicBezTo>
                    <a:pt x="1083" y="1083"/>
                    <a:pt x="1083" y="1083"/>
                    <a:pt x="1083" y="1083"/>
                  </a:cubicBezTo>
                  <a:cubicBezTo>
                    <a:pt x="1083" y="6208"/>
                    <a:pt x="1083" y="6208"/>
                    <a:pt x="1083" y="6208"/>
                  </a:cubicBezTo>
                  <a:cubicBezTo>
                    <a:pt x="1083" y="6433"/>
                    <a:pt x="1266" y="6617"/>
                    <a:pt x="1491" y="6617"/>
                  </a:cubicBezTo>
                  <a:cubicBezTo>
                    <a:pt x="1724" y="6617"/>
                    <a:pt x="1908" y="6433"/>
                    <a:pt x="1908" y="6208"/>
                  </a:cubicBezTo>
                  <a:cubicBezTo>
                    <a:pt x="1908" y="3667"/>
                    <a:pt x="1908" y="3667"/>
                    <a:pt x="1908" y="3667"/>
                  </a:cubicBezTo>
                  <a:cubicBezTo>
                    <a:pt x="2008" y="3667"/>
                    <a:pt x="2008" y="3667"/>
                    <a:pt x="2008" y="3667"/>
                  </a:cubicBezTo>
                  <a:cubicBezTo>
                    <a:pt x="2008" y="6208"/>
                    <a:pt x="2008" y="6208"/>
                    <a:pt x="2008" y="6208"/>
                  </a:cubicBezTo>
                  <a:cubicBezTo>
                    <a:pt x="2008" y="6433"/>
                    <a:pt x="2191" y="6617"/>
                    <a:pt x="2424" y="6617"/>
                  </a:cubicBezTo>
                  <a:cubicBezTo>
                    <a:pt x="2649" y="6617"/>
                    <a:pt x="2833" y="6433"/>
                    <a:pt x="2833" y="6200"/>
                  </a:cubicBezTo>
                  <a:cubicBezTo>
                    <a:pt x="2833" y="1083"/>
                    <a:pt x="2833" y="1083"/>
                    <a:pt x="2833" y="1083"/>
                  </a:cubicBezTo>
                  <a:cubicBezTo>
                    <a:pt x="3092" y="2692"/>
                    <a:pt x="3092" y="2692"/>
                    <a:pt x="3092" y="2692"/>
                  </a:cubicBezTo>
                  <a:cubicBezTo>
                    <a:pt x="3125" y="2891"/>
                    <a:pt x="3300" y="3033"/>
                    <a:pt x="3499" y="3033"/>
                  </a:cubicBezTo>
                  <a:cubicBezTo>
                    <a:pt x="3724" y="3033"/>
                    <a:pt x="3908" y="2842"/>
                    <a:pt x="3908" y="2617"/>
                  </a:cubicBezTo>
                  <a:cubicBezTo>
                    <a:pt x="3908" y="2600"/>
                    <a:pt x="3908" y="2574"/>
                    <a:pt x="3908" y="2558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1915694" y="2307321"/>
            <a:ext cx="1319076" cy="3238401"/>
            <a:chOff x="6254698" y="5848724"/>
            <a:chExt cx="2499893" cy="6137370"/>
          </a:xfrm>
          <a:solidFill>
            <a:schemeClr val="tx2"/>
          </a:solidFill>
        </p:grpSpPr>
        <p:sp>
          <p:nvSpPr>
            <p:cNvPr id="17" name="Freeform 176"/>
            <p:cNvSpPr>
              <a:spLocks noChangeArrowheads="1"/>
            </p:cNvSpPr>
            <p:nvPr/>
          </p:nvSpPr>
          <p:spPr bwMode="auto">
            <a:xfrm>
              <a:off x="6254698" y="5848724"/>
              <a:ext cx="2329794" cy="2219086"/>
            </a:xfrm>
            <a:custGeom>
              <a:avLst/>
              <a:gdLst>
                <a:gd name="T0" fmla="*/ 2651 w 5378"/>
                <a:gd name="T1" fmla="*/ 0 h 5126"/>
                <a:gd name="T2" fmla="*/ 2651 w 5378"/>
                <a:gd name="T3" fmla="*/ 0 h 5126"/>
                <a:gd name="T4" fmla="*/ 725 w 5378"/>
                <a:gd name="T5" fmla="*/ 1009 h 5126"/>
                <a:gd name="T6" fmla="*/ 1376 w 5378"/>
                <a:gd name="T7" fmla="*/ 4276 h 5126"/>
                <a:gd name="T8" fmla="*/ 2726 w 5378"/>
                <a:gd name="T9" fmla="*/ 4693 h 5126"/>
                <a:gd name="T10" fmla="*/ 2901 w 5378"/>
                <a:gd name="T11" fmla="*/ 4685 h 5126"/>
                <a:gd name="T12" fmla="*/ 3442 w 5378"/>
                <a:gd name="T13" fmla="*/ 5125 h 5126"/>
                <a:gd name="T14" fmla="*/ 3526 w 5378"/>
                <a:gd name="T15" fmla="*/ 4550 h 5126"/>
                <a:gd name="T16" fmla="*/ 3526 w 5378"/>
                <a:gd name="T17" fmla="*/ 4550 h 5126"/>
                <a:gd name="T18" fmla="*/ 4652 w 5378"/>
                <a:gd name="T19" fmla="*/ 3676 h 5126"/>
                <a:gd name="T20" fmla="*/ 4001 w 5378"/>
                <a:gd name="T21" fmla="*/ 416 h 5126"/>
                <a:gd name="T22" fmla="*/ 2651 w 5378"/>
                <a:gd name="T23" fmla="*/ 0 h 5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378" h="5126">
                  <a:moveTo>
                    <a:pt x="2651" y="0"/>
                  </a:moveTo>
                  <a:lnTo>
                    <a:pt x="2651" y="0"/>
                  </a:lnTo>
                  <a:cubicBezTo>
                    <a:pt x="1900" y="0"/>
                    <a:pt x="1175" y="359"/>
                    <a:pt x="725" y="1009"/>
                  </a:cubicBezTo>
                  <a:cubicBezTo>
                    <a:pt x="0" y="2076"/>
                    <a:pt x="293" y="3534"/>
                    <a:pt x="1376" y="4276"/>
                  </a:cubicBezTo>
                  <a:cubicBezTo>
                    <a:pt x="1792" y="4550"/>
                    <a:pt x="2259" y="4693"/>
                    <a:pt x="2726" y="4693"/>
                  </a:cubicBezTo>
                  <a:cubicBezTo>
                    <a:pt x="2785" y="4693"/>
                    <a:pt x="2842" y="4685"/>
                    <a:pt x="2901" y="4685"/>
                  </a:cubicBezTo>
                  <a:cubicBezTo>
                    <a:pt x="3442" y="5125"/>
                    <a:pt x="3442" y="5125"/>
                    <a:pt x="3442" y="5125"/>
                  </a:cubicBezTo>
                  <a:cubicBezTo>
                    <a:pt x="3526" y="4550"/>
                    <a:pt x="3526" y="4550"/>
                    <a:pt x="3526" y="4550"/>
                  </a:cubicBezTo>
                  <a:lnTo>
                    <a:pt x="3526" y="4550"/>
                  </a:lnTo>
                  <a:cubicBezTo>
                    <a:pt x="3968" y="4384"/>
                    <a:pt x="4368" y="4093"/>
                    <a:pt x="4652" y="3676"/>
                  </a:cubicBezTo>
                  <a:cubicBezTo>
                    <a:pt x="5377" y="2617"/>
                    <a:pt x="5084" y="1159"/>
                    <a:pt x="4001" y="416"/>
                  </a:cubicBezTo>
                  <a:cubicBezTo>
                    <a:pt x="3585" y="133"/>
                    <a:pt x="3118" y="0"/>
                    <a:pt x="2651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  <p:sp>
          <p:nvSpPr>
            <p:cNvPr id="18" name="Freeform 183"/>
            <p:cNvSpPr>
              <a:spLocks noChangeArrowheads="1"/>
            </p:cNvSpPr>
            <p:nvPr/>
          </p:nvSpPr>
          <p:spPr bwMode="auto">
            <a:xfrm>
              <a:off x="7563893" y="8385096"/>
              <a:ext cx="741559" cy="739695"/>
            </a:xfrm>
            <a:custGeom>
              <a:avLst/>
              <a:gdLst>
                <a:gd name="T0" fmla="*/ 858 w 1717"/>
                <a:gd name="T1" fmla="*/ 0 h 1710"/>
                <a:gd name="T2" fmla="*/ 858 w 1717"/>
                <a:gd name="T3" fmla="*/ 0 h 1710"/>
                <a:gd name="T4" fmla="*/ 0 w 1717"/>
                <a:gd name="T5" fmla="*/ 859 h 1710"/>
                <a:gd name="T6" fmla="*/ 858 w 1717"/>
                <a:gd name="T7" fmla="*/ 1709 h 1710"/>
                <a:gd name="T8" fmla="*/ 1716 w 1717"/>
                <a:gd name="T9" fmla="*/ 859 h 1710"/>
                <a:gd name="T10" fmla="*/ 858 w 1717"/>
                <a:gd name="T11" fmla="*/ 0 h 17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17" h="1710">
                  <a:moveTo>
                    <a:pt x="858" y="0"/>
                  </a:moveTo>
                  <a:lnTo>
                    <a:pt x="858" y="0"/>
                  </a:lnTo>
                  <a:cubicBezTo>
                    <a:pt x="383" y="0"/>
                    <a:pt x="0" y="384"/>
                    <a:pt x="0" y="859"/>
                  </a:cubicBezTo>
                  <a:cubicBezTo>
                    <a:pt x="0" y="1326"/>
                    <a:pt x="383" y="1709"/>
                    <a:pt x="858" y="1709"/>
                  </a:cubicBezTo>
                  <a:cubicBezTo>
                    <a:pt x="1333" y="1709"/>
                    <a:pt x="1716" y="1326"/>
                    <a:pt x="1716" y="859"/>
                  </a:cubicBezTo>
                  <a:cubicBezTo>
                    <a:pt x="1716" y="384"/>
                    <a:pt x="1333" y="0"/>
                    <a:pt x="858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  <p:sp>
          <p:nvSpPr>
            <p:cNvPr id="19" name="Freeform 184"/>
            <p:cNvSpPr>
              <a:spLocks noChangeArrowheads="1"/>
            </p:cNvSpPr>
            <p:nvPr/>
          </p:nvSpPr>
          <p:spPr bwMode="auto">
            <a:xfrm>
              <a:off x="7120486" y="9216537"/>
              <a:ext cx="1634105" cy="2769557"/>
            </a:xfrm>
            <a:custGeom>
              <a:avLst/>
              <a:gdLst>
                <a:gd name="T0" fmla="*/ 2983 w 3776"/>
                <a:gd name="T1" fmla="*/ 0 h 6393"/>
                <a:gd name="T2" fmla="*/ 2983 w 3776"/>
                <a:gd name="T3" fmla="*/ 0 h 6393"/>
                <a:gd name="T4" fmla="*/ 783 w 3776"/>
                <a:gd name="T5" fmla="*/ 0 h 6393"/>
                <a:gd name="T6" fmla="*/ 391 w 3776"/>
                <a:gd name="T7" fmla="*/ 332 h 6393"/>
                <a:gd name="T8" fmla="*/ 0 w 3776"/>
                <a:gd name="T9" fmla="*/ 2425 h 6393"/>
                <a:gd name="T10" fmla="*/ 0 w 3776"/>
                <a:gd name="T11" fmla="*/ 2475 h 6393"/>
                <a:gd name="T12" fmla="*/ 0 w 3776"/>
                <a:gd name="T13" fmla="*/ 2525 h 6393"/>
                <a:gd name="T14" fmla="*/ 399 w 3776"/>
                <a:gd name="T15" fmla="*/ 2924 h 6393"/>
                <a:gd name="T16" fmla="*/ 792 w 3776"/>
                <a:gd name="T17" fmla="*/ 2600 h 6393"/>
                <a:gd name="T18" fmla="*/ 1042 w 3776"/>
                <a:gd name="T19" fmla="*/ 1049 h 6393"/>
                <a:gd name="T20" fmla="*/ 1033 w 3776"/>
                <a:gd name="T21" fmla="*/ 5992 h 6393"/>
                <a:gd name="T22" fmla="*/ 1433 w 3776"/>
                <a:gd name="T23" fmla="*/ 6392 h 6393"/>
                <a:gd name="T24" fmla="*/ 1832 w 3776"/>
                <a:gd name="T25" fmla="*/ 5992 h 6393"/>
                <a:gd name="T26" fmla="*/ 1832 w 3776"/>
                <a:gd name="T27" fmla="*/ 3542 h 6393"/>
                <a:gd name="T28" fmla="*/ 1933 w 3776"/>
                <a:gd name="T29" fmla="*/ 3542 h 6393"/>
                <a:gd name="T30" fmla="*/ 1933 w 3776"/>
                <a:gd name="T31" fmla="*/ 5992 h 6393"/>
                <a:gd name="T32" fmla="*/ 2333 w 3776"/>
                <a:gd name="T33" fmla="*/ 6392 h 6393"/>
                <a:gd name="T34" fmla="*/ 2733 w 3776"/>
                <a:gd name="T35" fmla="*/ 5992 h 6393"/>
                <a:gd name="T36" fmla="*/ 2725 w 3776"/>
                <a:gd name="T37" fmla="*/ 1049 h 6393"/>
                <a:gd name="T38" fmla="*/ 2975 w 3776"/>
                <a:gd name="T39" fmla="*/ 2600 h 6393"/>
                <a:gd name="T40" fmla="*/ 3366 w 3776"/>
                <a:gd name="T41" fmla="*/ 2924 h 6393"/>
                <a:gd name="T42" fmla="*/ 3767 w 3776"/>
                <a:gd name="T43" fmla="*/ 2525 h 6393"/>
                <a:gd name="T44" fmla="*/ 3767 w 3776"/>
                <a:gd name="T45" fmla="*/ 2475 h 6393"/>
                <a:gd name="T46" fmla="*/ 3767 w 3776"/>
                <a:gd name="T47" fmla="*/ 2425 h 6393"/>
                <a:gd name="T48" fmla="*/ 3376 w 3776"/>
                <a:gd name="T49" fmla="*/ 340 h 6393"/>
                <a:gd name="T50" fmla="*/ 2983 w 3776"/>
                <a:gd name="T51" fmla="*/ 0 h 6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776" h="6393">
                  <a:moveTo>
                    <a:pt x="2983" y="0"/>
                  </a:moveTo>
                  <a:lnTo>
                    <a:pt x="2983" y="0"/>
                  </a:lnTo>
                  <a:cubicBezTo>
                    <a:pt x="783" y="0"/>
                    <a:pt x="783" y="0"/>
                    <a:pt x="783" y="0"/>
                  </a:cubicBezTo>
                  <a:cubicBezTo>
                    <a:pt x="591" y="0"/>
                    <a:pt x="425" y="141"/>
                    <a:pt x="391" y="332"/>
                  </a:cubicBezTo>
                  <a:cubicBezTo>
                    <a:pt x="0" y="2425"/>
                    <a:pt x="0" y="2425"/>
                    <a:pt x="0" y="2425"/>
                  </a:cubicBezTo>
                  <a:cubicBezTo>
                    <a:pt x="0" y="2441"/>
                    <a:pt x="0" y="2459"/>
                    <a:pt x="0" y="2475"/>
                  </a:cubicBezTo>
                  <a:cubicBezTo>
                    <a:pt x="0" y="2492"/>
                    <a:pt x="0" y="2508"/>
                    <a:pt x="0" y="2525"/>
                  </a:cubicBezTo>
                  <a:cubicBezTo>
                    <a:pt x="0" y="2750"/>
                    <a:pt x="175" y="2924"/>
                    <a:pt x="399" y="2924"/>
                  </a:cubicBezTo>
                  <a:cubicBezTo>
                    <a:pt x="591" y="2924"/>
                    <a:pt x="757" y="2791"/>
                    <a:pt x="792" y="2600"/>
                  </a:cubicBezTo>
                  <a:cubicBezTo>
                    <a:pt x="1042" y="1049"/>
                    <a:pt x="1042" y="1049"/>
                    <a:pt x="1042" y="1049"/>
                  </a:cubicBezTo>
                  <a:cubicBezTo>
                    <a:pt x="1033" y="5992"/>
                    <a:pt x="1033" y="5992"/>
                    <a:pt x="1033" y="5992"/>
                  </a:cubicBezTo>
                  <a:cubicBezTo>
                    <a:pt x="1033" y="6217"/>
                    <a:pt x="1216" y="6392"/>
                    <a:pt x="1433" y="6392"/>
                  </a:cubicBezTo>
                  <a:cubicBezTo>
                    <a:pt x="1658" y="6392"/>
                    <a:pt x="1832" y="6217"/>
                    <a:pt x="1832" y="5992"/>
                  </a:cubicBezTo>
                  <a:cubicBezTo>
                    <a:pt x="1832" y="3542"/>
                    <a:pt x="1832" y="3542"/>
                    <a:pt x="1832" y="3542"/>
                  </a:cubicBezTo>
                  <a:cubicBezTo>
                    <a:pt x="1933" y="3542"/>
                    <a:pt x="1933" y="3542"/>
                    <a:pt x="1933" y="3542"/>
                  </a:cubicBezTo>
                  <a:cubicBezTo>
                    <a:pt x="1933" y="5992"/>
                    <a:pt x="1933" y="5992"/>
                    <a:pt x="1933" y="5992"/>
                  </a:cubicBezTo>
                  <a:cubicBezTo>
                    <a:pt x="1933" y="6217"/>
                    <a:pt x="2108" y="6392"/>
                    <a:pt x="2333" y="6392"/>
                  </a:cubicBezTo>
                  <a:cubicBezTo>
                    <a:pt x="2550" y="6392"/>
                    <a:pt x="2733" y="6217"/>
                    <a:pt x="2733" y="5992"/>
                  </a:cubicBezTo>
                  <a:cubicBezTo>
                    <a:pt x="2725" y="1049"/>
                    <a:pt x="2725" y="1049"/>
                    <a:pt x="2725" y="1049"/>
                  </a:cubicBezTo>
                  <a:cubicBezTo>
                    <a:pt x="2975" y="2600"/>
                    <a:pt x="2975" y="2600"/>
                    <a:pt x="2975" y="2600"/>
                  </a:cubicBezTo>
                  <a:cubicBezTo>
                    <a:pt x="3009" y="2791"/>
                    <a:pt x="3175" y="2924"/>
                    <a:pt x="3366" y="2924"/>
                  </a:cubicBezTo>
                  <a:cubicBezTo>
                    <a:pt x="3591" y="2924"/>
                    <a:pt x="3767" y="2750"/>
                    <a:pt x="3767" y="2525"/>
                  </a:cubicBezTo>
                  <a:cubicBezTo>
                    <a:pt x="3767" y="2508"/>
                    <a:pt x="3767" y="2492"/>
                    <a:pt x="3767" y="2475"/>
                  </a:cubicBezTo>
                  <a:cubicBezTo>
                    <a:pt x="3767" y="2459"/>
                    <a:pt x="3775" y="2441"/>
                    <a:pt x="3767" y="2425"/>
                  </a:cubicBezTo>
                  <a:cubicBezTo>
                    <a:pt x="3376" y="340"/>
                    <a:pt x="3376" y="340"/>
                    <a:pt x="3376" y="340"/>
                  </a:cubicBezTo>
                  <a:cubicBezTo>
                    <a:pt x="3341" y="141"/>
                    <a:pt x="3175" y="0"/>
                    <a:pt x="2983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7709037" y="1833310"/>
            <a:ext cx="1974580" cy="4124902"/>
            <a:chOff x="13750555" y="4950386"/>
            <a:chExt cx="3742195" cy="7817454"/>
          </a:xfrm>
          <a:solidFill>
            <a:schemeClr val="accent2">
              <a:lumMod val="50000"/>
              <a:lumOff val="50000"/>
            </a:schemeClr>
          </a:solidFill>
        </p:grpSpPr>
        <p:sp>
          <p:nvSpPr>
            <p:cNvPr id="21" name="Freeform 185"/>
            <p:cNvSpPr>
              <a:spLocks noChangeArrowheads="1"/>
            </p:cNvSpPr>
            <p:nvPr/>
          </p:nvSpPr>
          <p:spPr bwMode="auto">
            <a:xfrm>
              <a:off x="14352594" y="7897700"/>
              <a:ext cx="1001486" cy="1003463"/>
            </a:xfrm>
            <a:custGeom>
              <a:avLst/>
              <a:gdLst>
                <a:gd name="T0" fmla="*/ 1158 w 2317"/>
                <a:gd name="T1" fmla="*/ 2317 h 2318"/>
                <a:gd name="T2" fmla="*/ 1158 w 2317"/>
                <a:gd name="T3" fmla="*/ 2317 h 2318"/>
                <a:gd name="T4" fmla="*/ 2316 w 2317"/>
                <a:gd name="T5" fmla="*/ 1159 h 2318"/>
                <a:gd name="T6" fmla="*/ 1158 w 2317"/>
                <a:gd name="T7" fmla="*/ 0 h 2318"/>
                <a:gd name="T8" fmla="*/ 0 w 2317"/>
                <a:gd name="T9" fmla="*/ 1159 h 2318"/>
                <a:gd name="T10" fmla="*/ 1158 w 2317"/>
                <a:gd name="T11" fmla="*/ 2317 h 23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317" h="2318">
                  <a:moveTo>
                    <a:pt x="1158" y="2317"/>
                  </a:moveTo>
                  <a:lnTo>
                    <a:pt x="1158" y="2317"/>
                  </a:lnTo>
                  <a:cubicBezTo>
                    <a:pt x="1800" y="2317"/>
                    <a:pt x="2316" y="1800"/>
                    <a:pt x="2316" y="1159"/>
                  </a:cubicBezTo>
                  <a:cubicBezTo>
                    <a:pt x="2316" y="516"/>
                    <a:pt x="1800" y="0"/>
                    <a:pt x="1158" y="0"/>
                  </a:cubicBezTo>
                  <a:cubicBezTo>
                    <a:pt x="516" y="0"/>
                    <a:pt x="0" y="516"/>
                    <a:pt x="0" y="1159"/>
                  </a:cubicBezTo>
                  <a:cubicBezTo>
                    <a:pt x="0" y="1800"/>
                    <a:pt x="516" y="2317"/>
                    <a:pt x="1158" y="2317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  <p:sp>
          <p:nvSpPr>
            <p:cNvPr id="22" name="Freeform 186"/>
            <p:cNvSpPr>
              <a:spLocks noChangeArrowheads="1"/>
            </p:cNvSpPr>
            <p:nvPr/>
          </p:nvSpPr>
          <p:spPr bwMode="auto">
            <a:xfrm>
              <a:off x="13750555" y="9023490"/>
              <a:ext cx="2209386" cy="3744350"/>
            </a:xfrm>
            <a:custGeom>
              <a:avLst/>
              <a:gdLst>
                <a:gd name="T0" fmla="*/ 5101 w 5102"/>
                <a:gd name="T1" fmla="*/ 3342 h 8644"/>
                <a:gd name="T2" fmla="*/ 5101 w 5102"/>
                <a:gd name="T3" fmla="*/ 3342 h 8644"/>
                <a:gd name="T4" fmla="*/ 5101 w 5102"/>
                <a:gd name="T5" fmla="*/ 3276 h 8644"/>
                <a:gd name="T6" fmla="*/ 4566 w 5102"/>
                <a:gd name="T7" fmla="*/ 451 h 8644"/>
                <a:gd name="T8" fmla="*/ 4034 w 5102"/>
                <a:gd name="T9" fmla="*/ 0 h 8644"/>
                <a:gd name="T10" fmla="*/ 1067 w 5102"/>
                <a:gd name="T11" fmla="*/ 0 h 8644"/>
                <a:gd name="T12" fmla="*/ 533 w 5102"/>
                <a:gd name="T13" fmla="*/ 451 h 8644"/>
                <a:gd name="T14" fmla="*/ 0 w 5102"/>
                <a:gd name="T15" fmla="*/ 3276 h 8644"/>
                <a:gd name="T16" fmla="*/ 0 w 5102"/>
                <a:gd name="T17" fmla="*/ 3342 h 8644"/>
                <a:gd name="T18" fmla="*/ 0 w 5102"/>
                <a:gd name="T19" fmla="*/ 3418 h 8644"/>
                <a:gd name="T20" fmla="*/ 541 w 5102"/>
                <a:gd name="T21" fmla="*/ 3959 h 8644"/>
                <a:gd name="T22" fmla="*/ 1075 w 5102"/>
                <a:gd name="T23" fmla="*/ 3510 h 8644"/>
                <a:gd name="T24" fmla="*/ 1409 w 5102"/>
                <a:gd name="T25" fmla="*/ 1417 h 8644"/>
                <a:gd name="T26" fmla="*/ 1400 w 5102"/>
                <a:gd name="T27" fmla="*/ 8101 h 8644"/>
                <a:gd name="T28" fmla="*/ 1941 w 5102"/>
                <a:gd name="T29" fmla="*/ 8643 h 8644"/>
                <a:gd name="T30" fmla="*/ 2484 w 5102"/>
                <a:gd name="T31" fmla="*/ 8101 h 8644"/>
                <a:gd name="T32" fmla="*/ 2484 w 5102"/>
                <a:gd name="T33" fmla="*/ 4793 h 8644"/>
                <a:gd name="T34" fmla="*/ 2617 w 5102"/>
                <a:gd name="T35" fmla="*/ 4793 h 8644"/>
                <a:gd name="T36" fmla="*/ 2617 w 5102"/>
                <a:gd name="T37" fmla="*/ 8101 h 8644"/>
                <a:gd name="T38" fmla="*/ 3158 w 5102"/>
                <a:gd name="T39" fmla="*/ 8643 h 8644"/>
                <a:gd name="T40" fmla="*/ 3700 w 5102"/>
                <a:gd name="T41" fmla="*/ 8101 h 8644"/>
                <a:gd name="T42" fmla="*/ 3692 w 5102"/>
                <a:gd name="T43" fmla="*/ 1417 h 8644"/>
                <a:gd name="T44" fmla="*/ 4026 w 5102"/>
                <a:gd name="T45" fmla="*/ 3518 h 8644"/>
                <a:gd name="T46" fmla="*/ 4558 w 5102"/>
                <a:gd name="T47" fmla="*/ 3959 h 8644"/>
                <a:gd name="T48" fmla="*/ 5101 w 5102"/>
                <a:gd name="T49" fmla="*/ 3418 h 8644"/>
                <a:gd name="T50" fmla="*/ 5101 w 5102"/>
                <a:gd name="T51" fmla="*/ 3342 h 86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5102" h="8644">
                  <a:moveTo>
                    <a:pt x="5101" y="3342"/>
                  </a:moveTo>
                  <a:lnTo>
                    <a:pt x="5101" y="3342"/>
                  </a:lnTo>
                  <a:cubicBezTo>
                    <a:pt x="5101" y="3317"/>
                    <a:pt x="5101" y="3301"/>
                    <a:pt x="5101" y="3276"/>
                  </a:cubicBezTo>
                  <a:cubicBezTo>
                    <a:pt x="4566" y="451"/>
                    <a:pt x="4566" y="451"/>
                    <a:pt x="4566" y="451"/>
                  </a:cubicBezTo>
                  <a:cubicBezTo>
                    <a:pt x="4525" y="193"/>
                    <a:pt x="4300" y="0"/>
                    <a:pt x="4034" y="0"/>
                  </a:cubicBezTo>
                  <a:cubicBezTo>
                    <a:pt x="1067" y="0"/>
                    <a:pt x="1067" y="0"/>
                    <a:pt x="1067" y="0"/>
                  </a:cubicBezTo>
                  <a:cubicBezTo>
                    <a:pt x="799" y="0"/>
                    <a:pt x="575" y="193"/>
                    <a:pt x="533" y="451"/>
                  </a:cubicBezTo>
                  <a:cubicBezTo>
                    <a:pt x="0" y="3276"/>
                    <a:pt x="0" y="3276"/>
                    <a:pt x="0" y="3276"/>
                  </a:cubicBezTo>
                  <a:cubicBezTo>
                    <a:pt x="0" y="3301"/>
                    <a:pt x="0" y="3317"/>
                    <a:pt x="0" y="3342"/>
                  </a:cubicBezTo>
                  <a:cubicBezTo>
                    <a:pt x="0" y="3367"/>
                    <a:pt x="0" y="3393"/>
                    <a:pt x="0" y="3418"/>
                  </a:cubicBezTo>
                  <a:cubicBezTo>
                    <a:pt x="0" y="3717"/>
                    <a:pt x="242" y="3959"/>
                    <a:pt x="541" y="3959"/>
                  </a:cubicBezTo>
                  <a:cubicBezTo>
                    <a:pt x="799" y="3959"/>
                    <a:pt x="1024" y="3768"/>
                    <a:pt x="1075" y="3510"/>
                  </a:cubicBezTo>
                  <a:cubicBezTo>
                    <a:pt x="1409" y="1417"/>
                    <a:pt x="1409" y="1417"/>
                    <a:pt x="1409" y="1417"/>
                  </a:cubicBezTo>
                  <a:cubicBezTo>
                    <a:pt x="1400" y="8101"/>
                    <a:pt x="1400" y="8101"/>
                    <a:pt x="1400" y="8101"/>
                  </a:cubicBezTo>
                  <a:cubicBezTo>
                    <a:pt x="1400" y="8401"/>
                    <a:pt x="1642" y="8643"/>
                    <a:pt x="1941" y="8643"/>
                  </a:cubicBezTo>
                  <a:cubicBezTo>
                    <a:pt x="2242" y="8643"/>
                    <a:pt x="2484" y="8401"/>
                    <a:pt x="2484" y="8101"/>
                  </a:cubicBezTo>
                  <a:cubicBezTo>
                    <a:pt x="2484" y="4793"/>
                    <a:pt x="2484" y="4793"/>
                    <a:pt x="2484" y="4793"/>
                  </a:cubicBezTo>
                  <a:cubicBezTo>
                    <a:pt x="2617" y="4793"/>
                    <a:pt x="2617" y="4793"/>
                    <a:pt x="2617" y="4793"/>
                  </a:cubicBezTo>
                  <a:cubicBezTo>
                    <a:pt x="2617" y="8101"/>
                    <a:pt x="2617" y="8101"/>
                    <a:pt x="2617" y="8101"/>
                  </a:cubicBezTo>
                  <a:cubicBezTo>
                    <a:pt x="2617" y="8401"/>
                    <a:pt x="2859" y="8643"/>
                    <a:pt x="3158" y="8643"/>
                  </a:cubicBezTo>
                  <a:cubicBezTo>
                    <a:pt x="3458" y="8643"/>
                    <a:pt x="3700" y="8401"/>
                    <a:pt x="3700" y="8101"/>
                  </a:cubicBezTo>
                  <a:cubicBezTo>
                    <a:pt x="3692" y="1417"/>
                    <a:pt x="3692" y="1417"/>
                    <a:pt x="3692" y="1417"/>
                  </a:cubicBezTo>
                  <a:cubicBezTo>
                    <a:pt x="4026" y="3518"/>
                    <a:pt x="4026" y="3518"/>
                    <a:pt x="4026" y="3518"/>
                  </a:cubicBezTo>
                  <a:cubicBezTo>
                    <a:pt x="4075" y="3768"/>
                    <a:pt x="4300" y="3959"/>
                    <a:pt x="4558" y="3959"/>
                  </a:cubicBezTo>
                  <a:cubicBezTo>
                    <a:pt x="4859" y="3959"/>
                    <a:pt x="5101" y="3717"/>
                    <a:pt x="5101" y="3418"/>
                  </a:cubicBezTo>
                  <a:cubicBezTo>
                    <a:pt x="5101" y="3393"/>
                    <a:pt x="5101" y="3367"/>
                    <a:pt x="5101" y="3342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  <p:sp>
          <p:nvSpPr>
            <p:cNvPr id="23" name="Freeform 192"/>
            <p:cNvSpPr>
              <a:spLocks noChangeArrowheads="1"/>
            </p:cNvSpPr>
            <p:nvPr/>
          </p:nvSpPr>
          <p:spPr bwMode="auto">
            <a:xfrm>
              <a:off x="14438599" y="4950386"/>
              <a:ext cx="3054151" cy="2809696"/>
            </a:xfrm>
            <a:custGeom>
              <a:avLst/>
              <a:gdLst>
                <a:gd name="T0" fmla="*/ 3551 w 7053"/>
                <a:gd name="T1" fmla="*/ 0 h 6486"/>
                <a:gd name="T2" fmla="*/ 3551 w 7053"/>
                <a:gd name="T3" fmla="*/ 0 h 6486"/>
                <a:gd name="T4" fmla="*/ 2334 w 7053"/>
                <a:gd name="T5" fmla="*/ 242 h 6486"/>
                <a:gd name="T6" fmla="*/ 651 w 7053"/>
                <a:gd name="T7" fmla="*/ 4294 h 6486"/>
                <a:gd name="T8" fmla="*/ 1867 w 7053"/>
                <a:gd name="T9" fmla="*/ 5709 h 6486"/>
                <a:gd name="T10" fmla="*/ 1834 w 7053"/>
                <a:gd name="T11" fmla="*/ 6485 h 6486"/>
                <a:gd name="T12" fmla="*/ 2651 w 7053"/>
                <a:gd name="T13" fmla="*/ 6059 h 6486"/>
                <a:gd name="T14" fmla="*/ 3509 w 7053"/>
                <a:gd name="T15" fmla="*/ 6176 h 6486"/>
                <a:gd name="T16" fmla="*/ 4718 w 7053"/>
                <a:gd name="T17" fmla="*/ 5934 h 6486"/>
                <a:gd name="T18" fmla="*/ 6402 w 7053"/>
                <a:gd name="T19" fmla="*/ 1884 h 6486"/>
                <a:gd name="T20" fmla="*/ 3551 w 7053"/>
                <a:gd name="T21" fmla="*/ 0 h 64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053" h="6486">
                  <a:moveTo>
                    <a:pt x="3551" y="0"/>
                  </a:moveTo>
                  <a:lnTo>
                    <a:pt x="3551" y="0"/>
                  </a:lnTo>
                  <a:cubicBezTo>
                    <a:pt x="3143" y="0"/>
                    <a:pt x="2734" y="76"/>
                    <a:pt x="2334" y="242"/>
                  </a:cubicBezTo>
                  <a:cubicBezTo>
                    <a:pt x="751" y="909"/>
                    <a:pt x="0" y="2717"/>
                    <a:pt x="651" y="4294"/>
                  </a:cubicBezTo>
                  <a:cubicBezTo>
                    <a:pt x="909" y="4902"/>
                    <a:pt x="1343" y="5385"/>
                    <a:pt x="1867" y="5709"/>
                  </a:cubicBezTo>
                  <a:cubicBezTo>
                    <a:pt x="1834" y="6485"/>
                    <a:pt x="1834" y="6485"/>
                    <a:pt x="1834" y="6485"/>
                  </a:cubicBezTo>
                  <a:cubicBezTo>
                    <a:pt x="2651" y="6059"/>
                    <a:pt x="2651" y="6059"/>
                    <a:pt x="2651" y="6059"/>
                  </a:cubicBezTo>
                  <a:cubicBezTo>
                    <a:pt x="2926" y="6135"/>
                    <a:pt x="3209" y="6176"/>
                    <a:pt x="3509" y="6176"/>
                  </a:cubicBezTo>
                  <a:cubicBezTo>
                    <a:pt x="3909" y="6176"/>
                    <a:pt x="4318" y="6102"/>
                    <a:pt x="4718" y="5934"/>
                  </a:cubicBezTo>
                  <a:cubicBezTo>
                    <a:pt x="6302" y="5268"/>
                    <a:pt x="7052" y="3459"/>
                    <a:pt x="6402" y="1884"/>
                  </a:cubicBezTo>
                  <a:cubicBezTo>
                    <a:pt x="5909" y="709"/>
                    <a:pt x="4759" y="0"/>
                    <a:pt x="3551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</p:grpSp>
      <p:grpSp>
        <p:nvGrpSpPr>
          <p:cNvPr id="24" name="Group 23"/>
          <p:cNvGrpSpPr/>
          <p:nvPr/>
        </p:nvGrpSpPr>
        <p:grpSpPr>
          <a:xfrm>
            <a:off x="5443885" y="1365351"/>
            <a:ext cx="1990716" cy="4696741"/>
            <a:chOff x="10990734" y="4063516"/>
            <a:chExt cx="3772775" cy="8901194"/>
          </a:xfrm>
          <a:solidFill>
            <a:schemeClr val="accent1"/>
          </a:solidFill>
        </p:grpSpPr>
        <p:sp>
          <p:nvSpPr>
            <p:cNvPr id="25" name="Freeform 189"/>
            <p:cNvSpPr>
              <a:spLocks noChangeArrowheads="1"/>
            </p:cNvSpPr>
            <p:nvPr/>
          </p:nvSpPr>
          <p:spPr bwMode="auto">
            <a:xfrm>
              <a:off x="11669222" y="7467644"/>
              <a:ext cx="1133361" cy="1129612"/>
            </a:xfrm>
            <a:custGeom>
              <a:avLst/>
              <a:gdLst>
                <a:gd name="T0" fmla="*/ 1308 w 2618"/>
                <a:gd name="T1" fmla="*/ 2610 h 2611"/>
                <a:gd name="T2" fmla="*/ 1308 w 2618"/>
                <a:gd name="T3" fmla="*/ 2610 h 2611"/>
                <a:gd name="T4" fmla="*/ 2617 w 2618"/>
                <a:gd name="T5" fmla="*/ 1300 h 2611"/>
                <a:gd name="T6" fmla="*/ 1308 w 2618"/>
                <a:gd name="T7" fmla="*/ 0 h 2611"/>
                <a:gd name="T8" fmla="*/ 0 w 2618"/>
                <a:gd name="T9" fmla="*/ 1300 h 2611"/>
                <a:gd name="T10" fmla="*/ 1308 w 2618"/>
                <a:gd name="T11" fmla="*/ 2610 h 2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18" h="2611">
                  <a:moveTo>
                    <a:pt x="1308" y="2610"/>
                  </a:moveTo>
                  <a:lnTo>
                    <a:pt x="1308" y="2610"/>
                  </a:lnTo>
                  <a:cubicBezTo>
                    <a:pt x="2033" y="2610"/>
                    <a:pt x="2617" y="2027"/>
                    <a:pt x="2617" y="1300"/>
                  </a:cubicBezTo>
                  <a:cubicBezTo>
                    <a:pt x="2617" y="585"/>
                    <a:pt x="2033" y="0"/>
                    <a:pt x="1308" y="0"/>
                  </a:cubicBezTo>
                  <a:cubicBezTo>
                    <a:pt x="592" y="0"/>
                    <a:pt x="0" y="585"/>
                    <a:pt x="0" y="1300"/>
                  </a:cubicBezTo>
                  <a:cubicBezTo>
                    <a:pt x="0" y="2027"/>
                    <a:pt x="592" y="2610"/>
                    <a:pt x="1308" y="261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  <p:sp>
          <p:nvSpPr>
            <p:cNvPr id="26" name="Freeform 190"/>
            <p:cNvSpPr>
              <a:spLocks noChangeArrowheads="1"/>
            </p:cNvSpPr>
            <p:nvPr/>
          </p:nvSpPr>
          <p:spPr bwMode="auto">
            <a:xfrm>
              <a:off x="10990734" y="8734875"/>
              <a:ext cx="2494160" cy="4229835"/>
            </a:xfrm>
            <a:custGeom>
              <a:avLst/>
              <a:gdLst>
                <a:gd name="T0" fmla="*/ 5752 w 5761"/>
                <a:gd name="T1" fmla="*/ 3776 h 9761"/>
                <a:gd name="T2" fmla="*/ 5752 w 5761"/>
                <a:gd name="T3" fmla="*/ 3776 h 9761"/>
                <a:gd name="T4" fmla="*/ 5752 w 5761"/>
                <a:gd name="T5" fmla="*/ 3702 h 9761"/>
                <a:gd name="T6" fmla="*/ 5150 w 5761"/>
                <a:gd name="T7" fmla="*/ 518 h 9761"/>
                <a:gd name="T8" fmla="*/ 4550 w 5761"/>
                <a:gd name="T9" fmla="*/ 0 h 9761"/>
                <a:gd name="T10" fmla="*/ 1200 w 5761"/>
                <a:gd name="T11" fmla="*/ 0 h 9761"/>
                <a:gd name="T12" fmla="*/ 600 w 5761"/>
                <a:gd name="T13" fmla="*/ 518 h 9761"/>
                <a:gd name="T14" fmla="*/ 0 w 5761"/>
                <a:gd name="T15" fmla="*/ 3702 h 9761"/>
                <a:gd name="T16" fmla="*/ 9 w 5761"/>
                <a:gd name="T17" fmla="*/ 3776 h 9761"/>
                <a:gd name="T18" fmla="*/ 0 w 5761"/>
                <a:gd name="T19" fmla="*/ 3859 h 9761"/>
                <a:gd name="T20" fmla="*/ 609 w 5761"/>
                <a:gd name="T21" fmla="*/ 4468 h 9761"/>
                <a:gd name="T22" fmla="*/ 1209 w 5761"/>
                <a:gd name="T23" fmla="*/ 3968 h 9761"/>
                <a:gd name="T24" fmla="*/ 1583 w 5761"/>
                <a:gd name="T25" fmla="*/ 1601 h 9761"/>
                <a:gd name="T26" fmla="*/ 1583 w 5761"/>
                <a:gd name="T27" fmla="*/ 9144 h 9761"/>
                <a:gd name="T28" fmla="*/ 2192 w 5761"/>
                <a:gd name="T29" fmla="*/ 9760 h 9761"/>
                <a:gd name="T30" fmla="*/ 2800 w 5761"/>
                <a:gd name="T31" fmla="*/ 9144 h 9761"/>
                <a:gd name="T32" fmla="*/ 2800 w 5761"/>
                <a:gd name="T33" fmla="*/ 5409 h 9761"/>
                <a:gd name="T34" fmla="*/ 2951 w 5761"/>
                <a:gd name="T35" fmla="*/ 5409 h 9761"/>
                <a:gd name="T36" fmla="*/ 2951 w 5761"/>
                <a:gd name="T37" fmla="*/ 9144 h 9761"/>
                <a:gd name="T38" fmla="*/ 3559 w 5761"/>
                <a:gd name="T39" fmla="*/ 9760 h 9761"/>
                <a:gd name="T40" fmla="*/ 4175 w 5761"/>
                <a:gd name="T41" fmla="*/ 9144 h 9761"/>
                <a:gd name="T42" fmla="*/ 4167 w 5761"/>
                <a:gd name="T43" fmla="*/ 1601 h 9761"/>
                <a:gd name="T44" fmla="*/ 4542 w 5761"/>
                <a:gd name="T45" fmla="*/ 3968 h 9761"/>
                <a:gd name="T46" fmla="*/ 5142 w 5761"/>
                <a:gd name="T47" fmla="*/ 4468 h 9761"/>
                <a:gd name="T48" fmla="*/ 5760 w 5761"/>
                <a:gd name="T49" fmla="*/ 3859 h 9761"/>
                <a:gd name="T50" fmla="*/ 5752 w 5761"/>
                <a:gd name="T51" fmla="*/ 3776 h 97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5761" h="9761">
                  <a:moveTo>
                    <a:pt x="5752" y="3776"/>
                  </a:moveTo>
                  <a:lnTo>
                    <a:pt x="5752" y="3776"/>
                  </a:lnTo>
                  <a:cubicBezTo>
                    <a:pt x="5760" y="3751"/>
                    <a:pt x="5760" y="3726"/>
                    <a:pt x="5752" y="3702"/>
                  </a:cubicBezTo>
                  <a:cubicBezTo>
                    <a:pt x="5150" y="518"/>
                    <a:pt x="5150" y="518"/>
                    <a:pt x="5150" y="518"/>
                  </a:cubicBezTo>
                  <a:cubicBezTo>
                    <a:pt x="5109" y="217"/>
                    <a:pt x="4851" y="0"/>
                    <a:pt x="4550" y="0"/>
                  </a:cubicBezTo>
                  <a:cubicBezTo>
                    <a:pt x="1200" y="0"/>
                    <a:pt x="1200" y="0"/>
                    <a:pt x="1200" y="0"/>
                  </a:cubicBezTo>
                  <a:cubicBezTo>
                    <a:pt x="900" y="0"/>
                    <a:pt x="650" y="217"/>
                    <a:pt x="600" y="518"/>
                  </a:cubicBezTo>
                  <a:cubicBezTo>
                    <a:pt x="0" y="3702"/>
                    <a:pt x="0" y="3702"/>
                    <a:pt x="0" y="3702"/>
                  </a:cubicBezTo>
                  <a:cubicBezTo>
                    <a:pt x="0" y="3726"/>
                    <a:pt x="0" y="3751"/>
                    <a:pt x="9" y="3776"/>
                  </a:cubicBezTo>
                  <a:cubicBezTo>
                    <a:pt x="0" y="3800"/>
                    <a:pt x="0" y="3826"/>
                    <a:pt x="0" y="3859"/>
                  </a:cubicBezTo>
                  <a:cubicBezTo>
                    <a:pt x="0" y="4193"/>
                    <a:pt x="275" y="4468"/>
                    <a:pt x="609" y="4468"/>
                  </a:cubicBezTo>
                  <a:cubicBezTo>
                    <a:pt x="900" y="4468"/>
                    <a:pt x="1159" y="4259"/>
                    <a:pt x="1209" y="3968"/>
                  </a:cubicBezTo>
                  <a:cubicBezTo>
                    <a:pt x="1583" y="1601"/>
                    <a:pt x="1583" y="1601"/>
                    <a:pt x="1583" y="1601"/>
                  </a:cubicBezTo>
                  <a:cubicBezTo>
                    <a:pt x="1583" y="9144"/>
                    <a:pt x="1583" y="9144"/>
                    <a:pt x="1583" y="9144"/>
                  </a:cubicBezTo>
                  <a:cubicBezTo>
                    <a:pt x="1583" y="9486"/>
                    <a:pt x="1859" y="9760"/>
                    <a:pt x="2192" y="9760"/>
                  </a:cubicBezTo>
                  <a:cubicBezTo>
                    <a:pt x="2533" y="9760"/>
                    <a:pt x="2800" y="9486"/>
                    <a:pt x="2800" y="9144"/>
                  </a:cubicBezTo>
                  <a:cubicBezTo>
                    <a:pt x="2800" y="5409"/>
                    <a:pt x="2800" y="5409"/>
                    <a:pt x="2800" y="5409"/>
                  </a:cubicBezTo>
                  <a:cubicBezTo>
                    <a:pt x="2951" y="5409"/>
                    <a:pt x="2951" y="5409"/>
                    <a:pt x="2951" y="5409"/>
                  </a:cubicBezTo>
                  <a:cubicBezTo>
                    <a:pt x="2951" y="9144"/>
                    <a:pt x="2951" y="9144"/>
                    <a:pt x="2951" y="9144"/>
                  </a:cubicBezTo>
                  <a:cubicBezTo>
                    <a:pt x="2951" y="9486"/>
                    <a:pt x="3225" y="9760"/>
                    <a:pt x="3559" y="9760"/>
                  </a:cubicBezTo>
                  <a:cubicBezTo>
                    <a:pt x="3901" y="9760"/>
                    <a:pt x="4175" y="9486"/>
                    <a:pt x="4175" y="9144"/>
                  </a:cubicBezTo>
                  <a:cubicBezTo>
                    <a:pt x="4167" y="1601"/>
                    <a:pt x="4167" y="1601"/>
                    <a:pt x="4167" y="1601"/>
                  </a:cubicBezTo>
                  <a:cubicBezTo>
                    <a:pt x="4542" y="3968"/>
                    <a:pt x="4542" y="3968"/>
                    <a:pt x="4542" y="3968"/>
                  </a:cubicBezTo>
                  <a:cubicBezTo>
                    <a:pt x="4601" y="4259"/>
                    <a:pt x="4851" y="4468"/>
                    <a:pt x="5142" y="4468"/>
                  </a:cubicBezTo>
                  <a:cubicBezTo>
                    <a:pt x="5484" y="4468"/>
                    <a:pt x="5760" y="4193"/>
                    <a:pt x="5760" y="3859"/>
                  </a:cubicBezTo>
                  <a:cubicBezTo>
                    <a:pt x="5760" y="3826"/>
                    <a:pt x="5752" y="3800"/>
                    <a:pt x="5752" y="3776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  <p:sp>
          <p:nvSpPr>
            <p:cNvPr id="27" name="Freeform 193"/>
            <p:cNvSpPr>
              <a:spLocks noChangeArrowheads="1"/>
            </p:cNvSpPr>
            <p:nvPr/>
          </p:nvSpPr>
          <p:spPr bwMode="auto">
            <a:xfrm>
              <a:off x="11235372" y="4063516"/>
              <a:ext cx="3528137" cy="3488228"/>
            </a:xfrm>
            <a:custGeom>
              <a:avLst/>
              <a:gdLst>
                <a:gd name="T0" fmla="*/ 4100 w 8144"/>
                <a:gd name="T1" fmla="*/ 0 h 8052"/>
                <a:gd name="T2" fmla="*/ 4100 w 8144"/>
                <a:gd name="T3" fmla="*/ 0 h 8052"/>
                <a:gd name="T4" fmla="*/ 1692 w 8144"/>
                <a:gd name="T5" fmla="*/ 909 h 8052"/>
                <a:gd name="T6" fmla="*/ 1309 w 8144"/>
                <a:gd name="T7" fmla="*/ 6034 h 8052"/>
                <a:gd name="T8" fmla="*/ 3193 w 8144"/>
                <a:gd name="T9" fmla="*/ 7176 h 8052"/>
                <a:gd name="T10" fmla="*/ 3193 w 8144"/>
                <a:gd name="T11" fmla="*/ 7176 h 8052"/>
                <a:gd name="T12" fmla="*/ 3434 w 8144"/>
                <a:gd name="T13" fmla="*/ 8051 h 8052"/>
                <a:gd name="T14" fmla="*/ 4184 w 8144"/>
                <a:gd name="T15" fmla="*/ 7268 h 8052"/>
                <a:gd name="T16" fmla="*/ 6442 w 8144"/>
                <a:gd name="T17" fmla="*/ 6368 h 8052"/>
                <a:gd name="T18" fmla="*/ 6825 w 8144"/>
                <a:gd name="T19" fmla="*/ 1242 h 8052"/>
                <a:gd name="T20" fmla="*/ 4100 w 8144"/>
                <a:gd name="T21" fmla="*/ 0 h 80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144" h="8052">
                  <a:moveTo>
                    <a:pt x="4100" y="0"/>
                  </a:moveTo>
                  <a:lnTo>
                    <a:pt x="4100" y="0"/>
                  </a:lnTo>
                  <a:cubicBezTo>
                    <a:pt x="3250" y="0"/>
                    <a:pt x="2392" y="300"/>
                    <a:pt x="1692" y="909"/>
                  </a:cubicBezTo>
                  <a:cubicBezTo>
                    <a:pt x="167" y="2234"/>
                    <a:pt x="0" y="4533"/>
                    <a:pt x="1309" y="6034"/>
                  </a:cubicBezTo>
                  <a:cubicBezTo>
                    <a:pt x="1825" y="6626"/>
                    <a:pt x="2484" y="7009"/>
                    <a:pt x="3193" y="7176"/>
                  </a:cubicBezTo>
                  <a:lnTo>
                    <a:pt x="3193" y="7176"/>
                  </a:lnTo>
                  <a:cubicBezTo>
                    <a:pt x="3434" y="8051"/>
                    <a:pt x="3434" y="8051"/>
                    <a:pt x="3434" y="8051"/>
                  </a:cubicBezTo>
                  <a:cubicBezTo>
                    <a:pt x="4184" y="7268"/>
                    <a:pt x="4184" y="7268"/>
                    <a:pt x="4184" y="7268"/>
                  </a:cubicBezTo>
                  <a:cubicBezTo>
                    <a:pt x="4984" y="7234"/>
                    <a:pt x="5785" y="6943"/>
                    <a:pt x="6442" y="6368"/>
                  </a:cubicBezTo>
                  <a:cubicBezTo>
                    <a:pt x="7968" y="5043"/>
                    <a:pt x="8143" y="2750"/>
                    <a:pt x="6825" y="1242"/>
                  </a:cubicBezTo>
                  <a:cubicBezTo>
                    <a:pt x="6117" y="425"/>
                    <a:pt x="5117" y="0"/>
                    <a:pt x="4100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</p:grpSp>
      <p:grpSp>
        <p:nvGrpSpPr>
          <p:cNvPr id="28" name="Group 27"/>
          <p:cNvGrpSpPr/>
          <p:nvPr/>
        </p:nvGrpSpPr>
        <p:grpSpPr>
          <a:xfrm>
            <a:off x="2871565" y="1747585"/>
            <a:ext cx="1836420" cy="4165243"/>
            <a:chOff x="7267651" y="4787921"/>
            <a:chExt cx="3480356" cy="7893908"/>
          </a:xfrm>
          <a:solidFill>
            <a:schemeClr val="accent1">
              <a:lumMod val="75000"/>
            </a:schemeClr>
          </a:solidFill>
        </p:grpSpPr>
        <p:sp>
          <p:nvSpPr>
            <p:cNvPr id="29" name="Freeform 187"/>
            <p:cNvSpPr>
              <a:spLocks noChangeArrowheads="1"/>
            </p:cNvSpPr>
            <p:nvPr/>
          </p:nvSpPr>
          <p:spPr bwMode="auto">
            <a:xfrm>
              <a:off x="9140660" y="7805955"/>
              <a:ext cx="1001486" cy="1003463"/>
            </a:xfrm>
            <a:custGeom>
              <a:avLst/>
              <a:gdLst>
                <a:gd name="T0" fmla="*/ 1158 w 2317"/>
                <a:gd name="T1" fmla="*/ 2318 h 2319"/>
                <a:gd name="T2" fmla="*/ 1158 w 2317"/>
                <a:gd name="T3" fmla="*/ 2318 h 2319"/>
                <a:gd name="T4" fmla="*/ 2316 w 2317"/>
                <a:gd name="T5" fmla="*/ 1159 h 2319"/>
                <a:gd name="T6" fmla="*/ 1158 w 2317"/>
                <a:gd name="T7" fmla="*/ 0 h 2319"/>
                <a:gd name="T8" fmla="*/ 0 w 2317"/>
                <a:gd name="T9" fmla="*/ 1159 h 2319"/>
                <a:gd name="T10" fmla="*/ 1158 w 2317"/>
                <a:gd name="T11" fmla="*/ 2318 h 23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317" h="2319">
                  <a:moveTo>
                    <a:pt x="1158" y="2318"/>
                  </a:moveTo>
                  <a:lnTo>
                    <a:pt x="1158" y="2318"/>
                  </a:lnTo>
                  <a:cubicBezTo>
                    <a:pt x="1792" y="2318"/>
                    <a:pt x="2316" y="1800"/>
                    <a:pt x="2316" y="1159"/>
                  </a:cubicBezTo>
                  <a:cubicBezTo>
                    <a:pt x="2316" y="526"/>
                    <a:pt x="1792" y="0"/>
                    <a:pt x="1158" y="0"/>
                  </a:cubicBezTo>
                  <a:cubicBezTo>
                    <a:pt x="517" y="0"/>
                    <a:pt x="0" y="526"/>
                    <a:pt x="0" y="1159"/>
                  </a:cubicBezTo>
                  <a:cubicBezTo>
                    <a:pt x="0" y="1800"/>
                    <a:pt x="517" y="2318"/>
                    <a:pt x="1158" y="2318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  <p:sp>
          <p:nvSpPr>
            <p:cNvPr id="30" name="Freeform 188"/>
            <p:cNvSpPr>
              <a:spLocks noChangeArrowheads="1"/>
            </p:cNvSpPr>
            <p:nvPr/>
          </p:nvSpPr>
          <p:spPr bwMode="auto">
            <a:xfrm>
              <a:off x="8534799" y="8933656"/>
              <a:ext cx="2213208" cy="3748173"/>
            </a:xfrm>
            <a:custGeom>
              <a:avLst/>
              <a:gdLst>
                <a:gd name="T0" fmla="*/ 5100 w 5110"/>
                <a:gd name="T1" fmla="*/ 3341 h 8652"/>
                <a:gd name="T2" fmla="*/ 5100 w 5110"/>
                <a:gd name="T3" fmla="*/ 3341 h 8652"/>
                <a:gd name="T4" fmla="*/ 5109 w 5110"/>
                <a:gd name="T5" fmla="*/ 3275 h 8652"/>
                <a:gd name="T6" fmla="*/ 4576 w 5110"/>
                <a:gd name="T7" fmla="*/ 458 h 8652"/>
                <a:gd name="T8" fmla="*/ 4042 w 5110"/>
                <a:gd name="T9" fmla="*/ 0 h 8652"/>
                <a:gd name="T10" fmla="*/ 1067 w 5110"/>
                <a:gd name="T11" fmla="*/ 0 h 8652"/>
                <a:gd name="T12" fmla="*/ 542 w 5110"/>
                <a:gd name="T13" fmla="*/ 450 h 8652"/>
                <a:gd name="T14" fmla="*/ 8 w 5110"/>
                <a:gd name="T15" fmla="*/ 3275 h 8652"/>
                <a:gd name="T16" fmla="*/ 8 w 5110"/>
                <a:gd name="T17" fmla="*/ 3341 h 8652"/>
                <a:gd name="T18" fmla="*/ 0 w 5110"/>
                <a:gd name="T19" fmla="*/ 3417 h 8652"/>
                <a:gd name="T20" fmla="*/ 542 w 5110"/>
                <a:gd name="T21" fmla="*/ 3959 h 8652"/>
                <a:gd name="T22" fmla="*/ 1075 w 5110"/>
                <a:gd name="T23" fmla="*/ 3517 h 8652"/>
                <a:gd name="T24" fmla="*/ 1409 w 5110"/>
                <a:gd name="T25" fmla="*/ 1416 h 8652"/>
                <a:gd name="T26" fmla="*/ 1409 w 5110"/>
                <a:gd name="T27" fmla="*/ 8110 h 8652"/>
                <a:gd name="T28" fmla="*/ 1950 w 5110"/>
                <a:gd name="T29" fmla="*/ 8651 h 8652"/>
                <a:gd name="T30" fmla="*/ 2492 w 5110"/>
                <a:gd name="T31" fmla="*/ 8110 h 8652"/>
                <a:gd name="T32" fmla="*/ 2492 w 5110"/>
                <a:gd name="T33" fmla="*/ 4793 h 8652"/>
                <a:gd name="T34" fmla="*/ 2617 w 5110"/>
                <a:gd name="T35" fmla="*/ 4793 h 8652"/>
                <a:gd name="T36" fmla="*/ 2617 w 5110"/>
                <a:gd name="T37" fmla="*/ 8110 h 8652"/>
                <a:gd name="T38" fmla="*/ 3159 w 5110"/>
                <a:gd name="T39" fmla="*/ 8651 h 8652"/>
                <a:gd name="T40" fmla="*/ 3700 w 5110"/>
                <a:gd name="T41" fmla="*/ 8110 h 8652"/>
                <a:gd name="T42" fmla="*/ 3700 w 5110"/>
                <a:gd name="T43" fmla="*/ 1416 h 8652"/>
                <a:gd name="T44" fmla="*/ 4034 w 5110"/>
                <a:gd name="T45" fmla="*/ 3517 h 8652"/>
                <a:gd name="T46" fmla="*/ 4566 w 5110"/>
                <a:gd name="T47" fmla="*/ 3959 h 8652"/>
                <a:gd name="T48" fmla="*/ 5109 w 5110"/>
                <a:gd name="T49" fmla="*/ 3417 h 8652"/>
                <a:gd name="T50" fmla="*/ 5100 w 5110"/>
                <a:gd name="T51" fmla="*/ 3341 h 86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5110" h="8652">
                  <a:moveTo>
                    <a:pt x="5100" y="3341"/>
                  </a:moveTo>
                  <a:lnTo>
                    <a:pt x="5100" y="3341"/>
                  </a:lnTo>
                  <a:cubicBezTo>
                    <a:pt x="5109" y="3325"/>
                    <a:pt x="5109" y="3300"/>
                    <a:pt x="5109" y="3275"/>
                  </a:cubicBezTo>
                  <a:cubicBezTo>
                    <a:pt x="4576" y="458"/>
                    <a:pt x="4576" y="458"/>
                    <a:pt x="4576" y="458"/>
                  </a:cubicBezTo>
                  <a:cubicBezTo>
                    <a:pt x="4533" y="192"/>
                    <a:pt x="4308" y="0"/>
                    <a:pt x="4042" y="0"/>
                  </a:cubicBezTo>
                  <a:cubicBezTo>
                    <a:pt x="1067" y="0"/>
                    <a:pt x="1067" y="0"/>
                    <a:pt x="1067" y="0"/>
                  </a:cubicBezTo>
                  <a:cubicBezTo>
                    <a:pt x="800" y="0"/>
                    <a:pt x="583" y="192"/>
                    <a:pt x="542" y="450"/>
                  </a:cubicBezTo>
                  <a:cubicBezTo>
                    <a:pt x="8" y="3275"/>
                    <a:pt x="8" y="3275"/>
                    <a:pt x="8" y="3275"/>
                  </a:cubicBezTo>
                  <a:cubicBezTo>
                    <a:pt x="0" y="3300"/>
                    <a:pt x="0" y="3325"/>
                    <a:pt x="8" y="3341"/>
                  </a:cubicBezTo>
                  <a:cubicBezTo>
                    <a:pt x="8" y="3367"/>
                    <a:pt x="0" y="3392"/>
                    <a:pt x="0" y="3417"/>
                  </a:cubicBezTo>
                  <a:cubicBezTo>
                    <a:pt x="0" y="3718"/>
                    <a:pt x="250" y="3959"/>
                    <a:pt x="542" y="3959"/>
                  </a:cubicBezTo>
                  <a:cubicBezTo>
                    <a:pt x="809" y="3959"/>
                    <a:pt x="1034" y="3775"/>
                    <a:pt x="1075" y="3517"/>
                  </a:cubicBezTo>
                  <a:cubicBezTo>
                    <a:pt x="1409" y="1416"/>
                    <a:pt x="1409" y="1416"/>
                    <a:pt x="1409" y="1416"/>
                  </a:cubicBezTo>
                  <a:cubicBezTo>
                    <a:pt x="1409" y="8110"/>
                    <a:pt x="1409" y="8110"/>
                    <a:pt x="1409" y="8110"/>
                  </a:cubicBezTo>
                  <a:cubicBezTo>
                    <a:pt x="1409" y="8409"/>
                    <a:pt x="1650" y="8651"/>
                    <a:pt x="1950" y="8651"/>
                  </a:cubicBezTo>
                  <a:cubicBezTo>
                    <a:pt x="2250" y="8651"/>
                    <a:pt x="2492" y="8409"/>
                    <a:pt x="2492" y="8110"/>
                  </a:cubicBezTo>
                  <a:cubicBezTo>
                    <a:pt x="2492" y="4793"/>
                    <a:pt x="2492" y="4793"/>
                    <a:pt x="2492" y="4793"/>
                  </a:cubicBezTo>
                  <a:cubicBezTo>
                    <a:pt x="2617" y="4793"/>
                    <a:pt x="2617" y="4793"/>
                    <a:pt x="2617" y="4793"/>
                  </a:cubicBezTo>
                  <a:cubicBezTo>
                    <a:pt x="2617" y="8110"/>
                    <a:pt x="2617" y="8110"/>
                    <a:pt x="2617" y="8110"/>
                  </a:cubicBezTo>
                  <a:cubicBezTo>
                    <a:pt x="2617" y="8409"/>
                    <a:pt x="2867" y="8651"/>
                    <a:pt x="3159" y="8651"/>
                  </a:cubicBezTo>
                  <a:cubicBezTo>
                    <a:pt x="3458" y="8651"/>
                    <a:pt x="3700" y="8409"/>
                    <a:pt x="3700" y="8110"/>
                  </a:cubicBezTo>
                  <a:cubicBezTo>
                    <a:pt x="3700" y="1416"/>
                    <a:pt x="3700" y="1416"/>
                    <a:pt x="3700" y="1416"/>
                  </a:cubicBezTo>
                  <a:cubicBezTo>
                    <a:pt x="4034" y="3517"/>
                    <a:pt x="4034" y="3517"/>
                    <a:pt x="4034" y="3517"/>
                  </a:cubicBezTo>
                  <a:cubicBezTo>
                    <a:pt x="4083" y="3775"/>
                    <a:pt x="4308" y="3959"/>
                    <a:pt x="4566" y="3959"/>
                  </a:cubicBezTo>
                  <a:cubicBezTo>
                    <a:pt x="4867" y="3959"/>
                    <a:pt x="5109" y="3718"/>
                    <a:pt x="5109" y="3417"/>
                  </a:cubicBezTo>
                  <a:cubicBezTo>
                    <a:pt x="5109" y="3392"/>
                    <a:pt x="5109" y="3367"/>
                    <a:pt x="5100" y="3341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  <p:sp>
          <p:nvSpPr>
            <p:cNvPr id="31" name="Freeform 194"/>
            <p:cNvSpPr>
              <a:spLocks noChangeArrowheads="1"/>
            </p:cNvSpPr>
            <p:nvPr/>
          </p:nvSpPr>
          <p:spPr bwMode="auto">
            <a:xfrm>
              <a:off x="7267651" y="4787921"/>
              <a:ext cx="3289233" cy="3138450"/>
            </a:xfrm>
            <a:custGeom>
              <a:avLst/>
              <a:gdLst>
                <a:gd name="T0" fmla="*/ 3743 w 7594"/>
                <a:gd name="T1" fmla="*/ 0 h 7243"/>
                <a:gd name="T2" fmla="*/ 3743 w 7594"/>
                <a:gd name="T3" fmla="*/ 0 h 7243"/>
                <a:gd name="T4" fmla="*/ 1026 w 7594"/>
                <a:gd name="T5" fmla="*/ 1425 h 7243"/>
                <a:gd name="T6" fmla="*/ 1942 w 7594"/>
                <a:gd name="T7" fmla="*/ 6034 h 7243"/>
                <a:gd name="T8" fmla="*/ 3851 w 7594"/>
                <a:gd name="T9" fmla="*/ 6617 h 7243"/>
                <a:gd name="T10" fmla="*/ 4093 w 7594"/>
                <a:gd name="T11" fmla="*/ 6609 h 7243"/>
                <a:gd name="T12" fmla="*/ 4867 w 7594"/>
                <a:gd name="T13" fmla="*/ 7242 h 7243"/>
                <a:gd name="T14" fmla="*/ 4984 w 7594"/>
                <a:gd name="T15" fmla="*/ 6425 h 7243"/>
                <a:gd name="T16" fmla="*/ 4984 w 7594"/>
                <a:gd name="T17" fmla="*/ 6425 h 7243"/>
                <a:gd name="T18" fmla="*/ 6568 w 7594"/>
                <a:gd name="T19" fmla="*/ 5192 h 7243"/>
                <a:gd name="T20" fmla="*/ 5651 w 7594"/>
                <a:gd name="T21" fmla="*/ 583 h 7243"/>
                <a:gd name="T22" fmla="*/ 3743 w 7594"/>
                <a:gd name="T23" fmla="*/ 0 h 7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594" h="7243">
                  <a:moveTo>
                    <a:pt x="3743" y="0"/>
                  </a:moveTo>
                  <a:lnTo>
                    <a:pt x="3743" y="0"/>
                  </a:lnTo>
                  <a:cubicBezTo>
                    <a:pt x="2684" y="0"/>
                    <a:pt x="1659" y="491"/>
                    <a:pt x="1026" y="1425"/>
                  </a:cubicBezTo>
                  <a:cubicBezTo>
                    <a:pt x="0" y="2925"/>
                    <a:pt x="418" y="4992"/>
                    <a:pt x="1942" y="6034"/>
                  </a:cubicBezTo>
                  <a:cubicBezTo>
                    <a:pt x="2527" y="6433"/>
                    <a:pt x="3192" y="6617"/>
                    <a:pt x="3851" y="6617"/>
                  </a:cubicBezTo>
                  <a:cubicBezTo>
                    <a:pt x="3934" y="6617"/>
                    <a:pt x="4018" y="6617"/>
                    <a:pt x="4093" y="6609"/>
                  </a:cubicBezTo>
                  <a:cubicBezTo>
                    <a:pt x="4867" y="7242"/>
                    <a:pt x="4867" y="7242"/>
                    <a:pt x="4867" y="7242"/>
                  </a:cubicBezTo>
                  <a:cubicBezTo>
                    <a:pt x="4984" y="6425"/>
                    <a:pt x="4984" y="6425"/>
                    <a:pt x="4984" y="6425"/>
                  </a:cubicBezTo>
                  <a:lnTo>
                    <a:pt x="4984" y="6425"/>
                  </a:lnTo>
                  <a:cubicBezTo>
                    <a:pt x="5610" y="6192"/>
                    <a:pt x="6168" y="5784"/>
                    <a:pt x="6568" y="5192"/>
                  </a:cubicBezTo>
                  <a:cubicBezTo>
                    <a:pt x="7593" y="3691"/>
                    <a:pt x="7177" y="1625"/>
                    <a:pt x="5651" y="583"/>
                  </a:cubicBezTo>
                  <a:cubicBezTo>
                    <a:pt x="5060" y="182"/>
                    <a:pt x="4401" y="0"/>
                    <a:pt x="3743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>
                  <a:solidFill>
                    <a:srgbClr val="808080"/>
                  </a:solidFill>
                  <a:bevel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900">
                <a:latin typeface="+mj-lt"/>
              </a:endParaRPr>
            </a:p>
          </p:txBody>
        </p:sp>
      </p:grpSp>
      <p:sp>
        <p:nvSpPr>
          <p:cNvPr id="41" name="Rectangle 113"/>
          <p:cNvSpPr>
            <a:spLocks noChangeArrowheads="1"/>
          </p:cNvSpPr>
          <p:nvPr/>
        </p:nvSpPr>
        <p:spPr bwMode="auto">
          <a:xfrm>
            <a:off x="-4763" y="4953509"/>
            <a:ext cx="12207876" cy="1930266"/>
          </a:xfrm>
          <a:prstGeom prst="rect">
            <a:avLst/>
          </a:prstGeom>
          <a:solidFill>
            <a:schemeClr val="bg1">
              <a:lumMod val="95000"/>
              <a:alpha val="7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851916" y="5344820"/>
            <a:ext cx="10488168" cy="1186332"/>
          </a:xfrm>
          <a:prstGeom prst="rect">
            <a:avLst/>
          </a:prstGeom>
          <a:noFill/>
        </p:spPr>
        <p:txBody>
          <a:bodyPr wrap="square" lIns="109710" tIns="54855" rIns="109710" bIns="54855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200" b="1" dirty="0">
                <a:latin typeface="Raleway" panose="020B0503030101060003" pitchFamily="34" charset="0"/>
                <a:cs typeface="Lato Regular"/>
              </a:rPr>
              <a:t>Short-term (6-12 months): MVP, 500+ users, 200 cars on the list, 50K revenue through intensive digital marketing and partner garages. </a:t>
            </a:r>
          </a:p>
          <a:p>
            <a:pPr algn="ctr">
              <a:lnSpc>
                <a:spcPct val="150000"/>
              </a:lnSpc>
            </a:pPr>
            <a:r>
              <a:rPr lang="en-GB" sz="1200" b="1" dirty="0">
                <a:latin typeface="Raleway" panose="020B0503030101060003" pitchFamily="34" charset="0"/>
                <a:cs typeface="Lato Regular"/>
              </a:rPr>
              <a:t>Long-term Vision: Expand through UK urban markets, Car financing, and pre-scale AI valuation and logistics to raise 500K pre-seed funding. </a:t>
            </a:r>
          </a:p>
          <a:p>
            <a:pPr algn="ctr">
              <a:lnSpc>
                <a:spcPct val="150000"/>
              </a:lnSpc>
            </a:pPr>
            <a:r>
              <a:rPr lang="en-GB" sz="1200" b="1" dirty="0">
                <a:latin typeface="Raleway" panose="020B0503030101060003" pitchFamily="34" charset="0"/>
                <a:cs typeface="Lato Regular"/>
              </a:rPr>
              <a:t>Next Steps: Complete platform construction, turn on digital marketing, and onboard preliminary inspection and delivery partners to be fully operational.</a:t>
            </a:r>
            <a:endParaRPr lang="en-US" sz="1200" dirty="0">
              <a:latin typeface="Raleway" panose="020B0503030101060003" pitchFamily="34" charset="0"/>
              <a:cs typeface="Lato Light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5981064" y="1719816"/>
            <a:ext cx="1045442" cy="815590"/>
          </a:xfrm>
          <a:prstGeom prst="rect">
            <a:avLst/>
          </a:prstGeom>
          <a:noFill/>
        </p:spPr>
        <p:txBody>
          <a:bodyPr wrap="none" lIns="91422" tIns="45711" rIns="91422" bIns="45711" rtlCol="0">
            <a:spAutoFit/>
          </a:bodyPr>
          <a:lstStyle/>
          <a:p>
            <a:pPr algn="ctr"/>
            <a:r>
              <a:rPr lang="en-US" sz="2500" b="1" dirty="0">
                <a:solidFill>
                  <a:schemeClr val="bg1"/>
                </a:solidFill>
                <a:latin typeface="Raleway" panose="020B0503030101060003" pitchFamily="34" charset="0"/>
              </a:rPr>
              <a:t>500K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  <a:latin typeface="Raleway" panose="020B0503030101060003" pitchFamily="34" charset="0"/>
              </a:rPr>
              <a:t>Pre-seeding 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  <a:latin typeface="Raleway" panose="020B0503030101060003" pitchFamily="34" charset="0"/>
              </a:rPr>
              <a:t>funding</a:t>
            </a:r>
            <a:endParaRPr lang="id-ID" sz="1100" b="1" dirty="0">
              <a:solidFill>
                <a:schemeClr val="bg1"/>
              </a:solidFill>
              <a:latin typeface="Raleway" panose="020B0503030101060003" pitchFamily="34" charset="0"/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3364150" y="2176671"/>
            <a:ext cx="782550" cy="646313"/>
          </a:xfrm>
          <a:prstGeom prst="rect">
            <a:avLst/>
          </a:prstGeom>
          <a:noFill/>
        </p:spPr>
        <p:txBody>
          <a:bodyPr wrap="none" lIns="91422" tIns="45711" rIns="91422" bIns="45711" rtlCol="0">
            <a:spAutoFit/>
          </a:bodyPr>
          <a:lstStyle/>
          <a:p>
            <a:pPr algn="ctr"/>
            <a:r>
              <a:rPr lang="en-US" sz="2500" b="1" dirty="0">
                <a:solidFill>
                  <a:schemeClr val="bg1"/>
                </a:solidFill>
                <a:latin typeface="Raleway" panose="020B0503030101060003" pitchFamily="34" charset="0"/>
              </a:rPr>
              <a:t>50k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  <a:latin typeface="Raleway" panose="020B0503030101060003" pitchFamily="34" charset="0"/>
              </a:rPr>
              <a:t>Revenue</a:t>
            </a:r>
            <a:endParaRPr lang="id-ID" sz="1100" b="1" dirty="0">
              <a:solidFill>
                <a:schemeClr val="bg1"/>
              </a:solidFill>
              <a:latin typeface="Raleway" panose="020B0503030101060003" pitchFamily="34" charset="0"/>
            </a:endParaRPr>
          </a:p>
        </p:txBody>
      </p:sp>
      <p:sp>
        <p:nvSpPr>
          <p:cNvPr id="55" name="TextBox 54"/>
          <p:cNvSpPr txBox="1"/>
          <p:nvPr/>
        </p:nvSpPr>
        <p:spPr>
          <a:xfrm>
            <a:off x="8429049" y="2064825"/>
            <a:ext cx="891554" cy="646313"/>
          </a:xfrm>
          <a:prstGeom prst="rect">
            <a:avLst/>
          </a:prstGeom>
          <a:noFill/>
        </p:spPr>
        <p:txBody>
          <a:bodyPr wrap="none" lIns="91422" tIns="45711" rIns="91422" bIns="45711" rtlCol="0">
            <a:spAutoFit/>
          </a:bodyPr>
          <a:lstStyle/>
          <a:p>
            <a:pPr algn="ctr"/>
            <a:r>
              <a:rPr lang="en-US" sz="2500" b="1" dirty="0">
                <a:solidFill>
                  <a:schemeClr val="bg1"/>
                </a:solidFill>
                <a:latin typeface="Raleway" panose="020B0503030101060003" pitchFamily="34" charset="0"/>
              </a:rPr>
              <a:t>500+</a:t>
            </a:r>
          </a:p>
          <a:p>
            <a:pPr algn="ctr"/>
            <a:r>
              <a:rPr lang="en-US" sz="1100" b="1" dirty="0">
                <a:solidFill>
                  <a:schemeClr val="bg1"/>
                </a:solidFill>
                <a:latin typeface="Raleway" panose="020B0503030101060003" pitchFamily="34" charset="0"/>
              </a:rPr>
              <a:t>Users</a:t>
            </a:r>
            <a:endParaRPr lang="id-ID" sz="1100" b="1" dirty="0">
              <a:solidFill>
                <a:schemeClr val="bg1"/>
              </a:solidFill>
              <a:latin typeface="Raleway" panose="020B0503030101060003" pitchFamily="34" charset="0"/>
            </a:endParaRPr>
          </a:p>
        </p:txBody>
      </p:sp>
      <p:sp>
        <p:nvSpPr>
          <p:cNvPr id="59" name="TextBox 58"/>
          <p:cNvSpPr txBox="1"/>
          <p:nvPr/>
        </p:nvSpPr>
        <p:spPr>
          <a:xfrm>
            <a:off x="2084643" y="2572679"/>
            <a:ext cx="912394" cy="646313"/>
          </a:xfrm>
          <a:prstGeom prst="rect">
            <a:avLst/>
          </a:prstGeom>
          <a:noFill/>
        </p:spPr>
        <p:txBody>
          <a:bodyPr wrap="none" lIns="91422" tIns="45711" rIns="91422" bIns="45711" rtlCol="0">
            <a:spAutoFit/>
          </a:bodyPr>
          <a:lstStyle/>
          <a:p>
            <a:pPr algn="ctr"/>
            <a:r>
              <a:rPr lang="en-US" sz="2500" b="1" dirty="0">
                <a:solidFill>
                  <a:schemeClr val="accent1"/>
                </a:solidFill>
                <a:latin typeface="Raleway" panose="020B0503030101060003" pitchFamily="34" charset="0"/>
              </a:rPr>
              <a:t>200</a:t>
            </a:r>
            <a:br>
              <a:rPr lang="en-US" sz="2500" b="1" dirty="0">
                <a:solidFill>
                  <a:schemeClr val="accent1"/>
                </a:solidFill>
                <a:latin typeface="Raleway" panose="020B0503030101060003" pitchFamily="34" charset="0"/>
              </a:rPr>
            </a:br>
            <a:r>
              <a:rPr lang="en-US" sz="1100" b="1" dirty="0">
                <a:solidFill>
                  <a:schemeClr val="accent1"/>
                </a:solidFill>
                <a:latin typeface="Raleway" panose="020B0503030101060003" pitchFamily="34" charset="0"/>
              </a:rPr>
              <a:t>0n list cars</a:t>
            </a:r>
            <a:endParaRPr lang="id-ID" sz="2500" b="1" dirty="0">
              <a:solidFill>
                <a:schemeClr val="accent1"/>
              </a:solidFill>
              <a:latin typeface="Raleway" panose="020B05030301010600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6651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5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5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50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60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500"/>
                            </p:stCondLst>
                            <p:childTnLst>
                              <p:par>
                                <p:cTn id="7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3" grpId="0"/>
      <p:bldP spid="44" grpId="0"/>
      <p:bldP spid="52" grpId="0"/>
      <p:bldP spid="55" grpId="0"/>
      <p:bldP spid="5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F1557CD-78FE-CB6B-46D5-9BDD25FA9916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0C8FC9-0B42-0F34-0BC9-3ABC8498E2F4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300" dirty="0"/>
          </a:p>
          <a:p>
            <a:pPr marL="228600" indent="-228600" defTabSz="914400">
              <a:lnSpc>
                <a:spcPct val="90000"/>
              </a:lnSpc>
              <a:spcBef>
                <a:spcPts val="1000"/>
              </a:spcBef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1. Auto Trader. (2024) UK Used Car Market Report 2024. Available at: https://www.autotrader.co.uk (Accessed: 9 November 2025).</a:t>
            </a:r>
          </a:p>
          <a:p>
            <a:pPr marL="228600" indent="-228600" defTabSz="914400">
              <a:lnSpc>
                <a:spcPct val="90000"/>
              </a:lnSpc>
              <a:spcBef>
                <a:spcPts val="1000"/>
              </a:spcBef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2. Cazoo. (2024) Company Overview and Pricing Structure. Available at: https://www.cazoo.co.uk (Accessed: 9 November 2025).</a:t>
            </a:r>
          </a:p>
          <a:p>
            <a:pPr marL="228600" indent="-228600" defTabSz="914400">
              <a:lnSpc>
                <a:spcPct val="90000"/>
              </a:lnSpc>
              <a:spcBef>
                <a:spcPts val="1000"/>
              </a:spcBef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3. Deloitte. (2024) Consumer Automotive Trends 2024. London: Deloitte Insights.</a:t>
            </a:r>
          </a:p>
          <a:p>
            <a:pPr marL="228600" indent="-228600" defTabSz="914400">
              <a:lnSpc>
                <a:spcPct val="90000"/>
              </a:lnSpc>
              <a:spcBef>
                <a:spcPts val="1000"/>
              </a:spcBef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4. Google Think Auto. (2023) Digital Influence on the Path to Car Purchase. Available at: https://www.thinkwithgoogle.com (Accessed: 9 November 2025).</a:t>
            </a:r>
          </a:p>
          <a:p>
            <a:pPr marL="228600" indent="-228600" defTabSz="914400">
              <a:lnSpc>
                <a:spcPct val="90000"/>
              </a:lnSpc>
              <a:spcBef>
                <a:spcPts val="1000"/>
              </a:spcBef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5. KPMG. (2023) Blockchain in Automotive: Driving Trust and Transparency. London: KPMG </a:t>
            </a:r>
          </a:p>
          <a:p>
            <a:pPr marL="228600" indent="-228600" defTabSz="914400">
              <a:lnSpc>
                <a:spcPct val="90000"/>
              </a:lnSpc>
              <a:spcBef>
                <a:spcPts val="1000"/>
              </a:spcBef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6. McKinsey &amp; Company. (2023) Reimagining Automotive Retail for a Digital Future. Available at: https://www.mckinsey.com (Accessed: 9 November 2025).</a:t>
            </a:r>
          </a:p>
          <a:p>
            <a:pPr marL="228600" indent="-228600" defTabSz="914400">
              <a:lnSpc>
                <a:spcPct val="90000"/>
              </a:lnSpc>
              <a:spcBef>
                <a:spcPts val="1000"/>
              </a:spcBef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7. Office for National Statistics (ONS). (2023) UK Household Income by Age and Region. London: ONS.</a:t>
            </a:r>
          </a:p>
          <a:p>
            <a:pPr marL="228600" indent="-228600" defTabSz="914400">
              <a:lnSpc>
                <a:spcPct val="90000"/>
              </a:lnSpc>
              <a:spcBef>
                <a:spcPts val="1000"/>
              </a:spcBef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8. PwC. (2023) The Future of Automotive </a:t>
            </a:r>
            <a:r>
              <a:rPr lang="en-US" sz="1300" dirty="0" err="1"/>
              <a:t>Digitalisation</a:t>
            </a:r>
            <a:r>
              <a:rPr lang="en-US" sz="1300" dirty="0"/>
              <a:t>. London: PricewaterhouseCoopers. </a:t>
            </a:r>
          </a:p>
          <a:p>
            <a:pPr marL="228600" indent="-228600" defTabSz="914400">
              <a:lnSpc>
                <a:spcPct val="90000"/>
              </a:lnSpc>
              <a:spcBef>
                <a:spcPts val="1000"/>
              </a:spcBef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9. Statista. (2024) Number of registered cars in the United Kingdom 2010–2024. Available at: https://www.statista.com (Accessed: 9 November 2025).</a:t>
            </a:r>
          </a:p>
          <a:p>
            <a:pPr marL="228600" indent="-228600" defTabSz="914400">
              <a:lnSpc>
                <a:spcPct val="90000"/>
              </a:lnSpc>
              <a:spcBef>
                <a:spcPts val="1000"/>
              </a:spcBef>
              <a:spcAft>
                <a:spcPts val="5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10. UK Government. (2023) Road Traffic and Vehicle Statistics: Annual Report 2023. London: Department for Transport.</a:t>
            </a:r>
          </a:p>
        </p:txBody>
      </p:sp>
    </p:spTree>
    <p:extLst>
      <p:ext uri="{BB962C8B-B14F-4D97-AF65-F5344CB8AC3E}">
        <p14:creationId xmlns:p14="http://schemas.microsoft.com/office/powerpoint/2010/main" val="39834077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21230</TotalTime>
  <Words>1250</Words>
  <Application>Microsoft Office PowerPoint</Application>
  <PresentationFormat>Widescreen</PresentationFormat>
  <Paragraphs>131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Calibri Light</vt:lpstr>
      <vt:lpstr>Mont Heavy DEMO</vt:lpstr>
      <vt:lpstr>Neue Montreal Bold</vt:lpstr>
      <vt:lpstr>Raleway</vt:lpstr>
      <vt:lpstr>Office 2013 - 2022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gina encea</cp:lastModifiedBy>
  <cp:revision>2704</cp:revision>
  <dcterms:created xsi:type="dcterms:W3CDTF">2022-02-05T08:02:51Z</dcterms:created>
  <dcterms:modified xsi:type="dcterms:W3CDTF">2025-11-09T10:32:18Z</dcterms:modified>
</cp:coreProperties>
</file>