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slides/slide60.xml" ContentType="application/vnd.openxmlformats-officedocument.presentationml.slide+xml"/>
  <Override PartName="/ppt/slides/slide70.xml" ContentType="application/vnd.openxmlformats-officedocument.presentationml.slide+xml"/>
  <Override PartName="/ppt/slides/slide80.xml" ContentType="application/vnd.openxmlformats-officedocument.presentationml.slide+xml"/>
  <Override PartName="/ppt/slides/slide90.xml" ContentType="application/vnd.openxmlformats-officedocument.presentationml.slide+xml"/>
  <Override PartName="/ppt/slides/slide120.xml" ContentType="application/vnd.openxmlformats-officedocument.presentationml.slide+xml"/>
  <Override PartName="/ppt/slides/slide110.xml" ContentType="application/vnd.openxmlformats-officedocument.presentationml.slide+xml"/>
  <Override PartName="/ppt/slides/slide50.xml" ContentType="application/vnd.openxmlformats-officedocument.presentationml.slide+xml"/>
  <Override PartName="/ppt/slideLayouts/slideLayout120.xml" ContentType="application/vnd.openxmlformats-officedocument.presentationml.slideLayout+xml"/>
  <Override PartName="/ppt/slideLayouts/slideLayout140.xml" ContentType="application/vnd.openxmlformats-officedocument.presentationml.slideLayout+xml"/>
  <Override PartName="/ppt/slideLayouts/slideLayout29.xml" ContentType="application/vnd.openxmlformats-officedocument.presentationml.slideLayout+xml"/>
  <Override PartName="/ppt/slideLayouts/slideLayout170.xml" ContentType="application/vnd.openxmlformats-officedocument.presentationml.slideLayout+xml"/>
  <Override PartName="/ppt/slideLayouts/slideLayout150.xml" ContentType="application/vnd.openxmlformats-officedocument.presentationml.slideLayout+xml"/>
  <Override PartName="/ppt/slideLayouts/slideLayout130.xml" ContentType="application/vnd.openxmlformats-officedocument.presentationml.slideLayout+xml"/>
  <Override PartName="/ppt/slideMasters/slideMaster20.xml" ContentType="application/vnd.openxmlformats-officedocument.presentationml.slideMaster+xml"/>
  <Override PartName="/ppt/slideMasters/slideMaster3.xml" ContentType="application/vnd.openxmlformats-officedocument.presentationml.slideMaster+xml"/>
  <Override PartName="/ppt/slideMasters/slideMaster10.xml" ContentType="application/vnd.openxmlformats-officedocument.presentationml.slideMaster+xml"/>
  <Override PartName="/ppt/slideMasters/slideMaster4.xml" ContentType="application/vnd.openxmlformats-officedocument.presentationml.slideMaster+xml"/>
  <Override PartName="/ppt/theme/theme20.xml" ContentType="application/vnd.openxmlformats-officedocument.theme+xml"/>
  <Override PartName="/ppt/theme/theme30.xml" ContentType="application/vnd.openxmlformats-officedocument.theme+xml"/>
  <Override PartName="/ppt/slideLayouts/slideLayout80.xml" ContentType="application/vnd.openxmlformats-officedocument.presentationml.slideLayout+xml"/>
  <Override PartName="/ppt/slideLayouts/slideLayout30.xml" ContentType="application/vnd.openxmlformats-officedocument.presentationml.slideLayout+xml"/>
  <Override PartName="/ppt/slideLayouts/slideLayout70.xml" ContentType="application/vnd.openxmlformats-officedocument.presentationml.slideLayout+xml"/>
  <Override PartName="/ppt/theme/theme10.xml" ContentType="application/vnd.openxmlformats-officedocument.theme+xml"/>
  <Override PartName="/ppt/slideLayouts/slideLayout110.xml" ContentType="application/vnd.openxmlformats-officedocument.presentationml.slideLayout+xml"/>
  <Override PartName="/ppt/slideLayouts/slideLayout60.xml" ContentType="application/vnd.openxmlformats-officedocument.presentationml.slideLayout+xml"/>
  <Override PartName="/ppt/slideLayouts/slideLayout111.xml" ContentType="application/vnd.openxmlformats-officedocument.presentationml.slideLayout+xml"/>
  <Override PartName="/ppt/slideLayouts/slideLayout50.xml" ContentType="application/vnd.openxmlformats-officedocument.presentationml.slideLayout+xml"/>
  <Override PartName="/ppt/slideLayouts/slideLayout100.xml" ContentType="application/vnd.openxmlformats-officedocument.presentationml.slideLayout+xml"/>
  <Override PartName="/ppt/slideLayouts/slideLayout40.xml" ContentType="application/vnd.openxmlformats-officedocument.presentationml.slideLayout+xml"/>
  <Override PartName="/ppt/slideLayouts/slideLayout90.xml" ContentType="application/vnd.openxmlformats-officedocument.presentationml.slideLayout+xml"/>
  <Override PartName="/ppt/slideLayouts/slideLayout160.xml" ContentType="application/vnd.openxmlformats-officedocument.presentationml.slideLayout+xml"/>
  <Override PartName="/ppt/theme/theme4.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 id="2147483730" r:id="rId5"/>
  </p:sldMasterIdLst>
  <p:notesMasterIdLst>
    <p:notesMasterId r:id="rId31"/>
  </p:notesMasterIdLst>
  <p:sldIdLst>
    <p:sldId id="256" r:id="rId6"/>
    <p:sldId id="257" r:id="rId7"/>
    <p:sldId id="275" r:id="rId8"/>
    <p:sldId id="272" r:id="rId9"/>
    <p:sldId id="264" r:id="rId10"/>
    <p:sldId id="265" r:id="rId11"/>
    <p:sldId id="258" r:id="rId12"/>
    <p:sldId id="282" r:id="rId13"/>
    <p:sldId id="266" r:id="rId14"/>
    <p:sldId id="285" r:id="rId15"/>
    <p:sldId id="268" r:id="rId16"/>
    <p:sldId id="259" r:id="rId17"/>
    <p:sldId id="271" r:id="rId18"/>
    <p:sldId id="276" r:id="rId19"/>
    <p:sldId id="261" r:id="rId20"/>
    <p:sldId id="273" r:id="rId21"/>
    <p:sldId id="277" r:id="rId22"/>
    <p:sldId id="278" r:id="rId23"/>
    <p:sldId id="274" r:id="rId24"/>
    <p:sldId id="283" r:id="rId25"/>
    <p:sldId id="260" r:id="rId26"/>
    <p:sldId id="262" r:id="rId27"/>
    <p:sldId id="269" r:id="rId28"/>
    <p:sldId id="281" r:id="rId29"/>
    <p:sldId id="280" r:id="rId30"/>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3" autoAdjust="0"/>
    <p:restoredTop sz="94660"/>
  </p:normalViewPr>
  <p:slideViewPr>
    <p:cSldViewPr snapToGrid="0">
      <p:cViewPr varScale="1">
        <p:scale>
          <a:sx n="67" d="100"/>
          <a:sy n="67" d="100"/>
        </p:scale>
        <p:origin x="132"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0E9CAFD5-0EF0-4695-A562-CBB57379A07E}" type="datetimeFigureOut">
              <a:rPr lang="en-GB" smtClean="0"/>
              <a:t>16/12/2019</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E4FA19FD-5E9C-41AE-8C83-0EA79D3EBEAD}" type="slidenum">
              <a:rPr lang="en-GB" smtClean="0"/>
              <a:t>‹#›</a:t>
            </a:fld>
            <a:endParaRPr lang="en-GB"/>
          </a:p>
        </p:txBody>
      </p:sp>
    </p:spTree>
    <p:extLst>
      <p:ext uri="{BB962C8B-B14F-4D97-AF65-F5344CB8AC3E}">
        <p14:creationId xmlns:p14="http://schemas.microsoft.com/office/powerpoint/2010/main" val="3579419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1198927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3000039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3131040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404109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1595343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2923453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405491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772844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2140487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1576398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3376105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32F52-915A-4AF8-AACD-DC44E97EB827}" type="slidenum">
              <a:rPr lang="en-GB" smtClean="0"/>
              <a:pPr/>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90396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1698570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3813376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26266075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30922686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772424-9F08-4054-9799-5BD43B9AFF25}" type="datetimeFigureOut">
              <a:rPr lang="en-GB" smtClean="0"/>
              <a:pPr/>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332F52-915A-4AF8-AACD-DC44E97EB827}" type="slidenum">
              <a:rPr lang="en-GB" smtClean="0"/>
              <a:pPr/>
              <a:t>‹#›</a:t>
            </a:fld>
            <a:endParaRPr lang="en-GB"/>
          </a:p>
        </p:txBody>
      </p:sp>
    </p:spTree>
    <p:extLst>
      <p:ext uri="{BB962C8B-B14F-4D97-AF65-F5344CB8AC3E}">
        <p14:creationId xmlns:p14="http://schemas.microsoft.com/office/powerpoint/2010/main" val="42586769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8CC8B-2AC1-46B4-84E4-8997642317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EF820-A115-4ACE-8B17-F34F67D0F6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38FF9F-4335-4A1E-9F75-1F7EB5C143D1}"/>
              </a:ext>
            </a:extLst>
          </p:cNvPr>
          <p:cNvSpPr>
            <a:spLocks noGrp="1"/>
          </p:cNvSpPr>
          <p:nvPr>
            <p:ph type="dt" sz="half" idx="10"/>
          </p:nvPr>
        </p:nvSpPr>
        <p:spPr/>
        <p:txBody>
          <a:bodyPr/>
          <a:lstStyle/>
          <a:p>
            <a:fld id="{9B2E22AA-426E-4B76-A2BC-6A074373B6E7}" type="datetimeFigureOut">
              <a:rPr lang="en-GB" smtClean="0"/>
              <a:t>16/12/2019</a:t>
            </a:fld>
            <a:endParaRPr lang="en-GB"/>
          </a:p>
        </p:txBody>
      </p:sp>
      <p:sp>
        <p:nvSpPr>
          <p:cNvPr id="5" name="Footer Placeholder 4">
            <a:extLst>
              <a:ext uri="{FF2B5EF4-FFF2-40B4-BE49-F238E27FC236}">
                <a16:creationId xmlns:a16="http://schemas.microsoft.com/office/drawing/2014/main" id="{2C4ED080-4738-4F30-8C23-C28FFC98EA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85368B-F1FB-44F5-8190-4D481F21468C}"/>
              </a:ext>
            </a:extLst>
          </p:cNvPr>
          <p:cNvSpPr>
            <a:spLocks noGrp="1"/>
          </p:cNvSpPr>
          <p:nvPr>
            <p:ph type="sldNum" sz="quarter" idx="12"/>
          </p:nvPr>
        </p:nvSpPr>
        <p:spPr/>
        <p:txBody>
          <a:bodyPr/>
          <a:lstStyle/>
          <a:p>
            <a:fld id="{15D64C5C-3F7A-4632-9118-30725A807937}" type="slidenum">
              <a:rPr lang="en-GB" smtClean="0"/>
              <a:t>‹#›</a:t>
            </a:fld>
            <a:endParaRPr lang="en-GB"/>
          </a:p>
        </p:txBody>
      </p:sp>
    </p:spTree>
    <p:extLst>
      <p:ext uri="{BB962C8B-B14F-4D97-AF65-F5344CB8AC3E}">
        <p14:creationId xmlns:p14="http://schemas.microsoft.com/office/powerpoint/2010/main" val="9751132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AD6D7-5A02-49AD-A521-46CFAB1B95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C9BDAF-00A7-4222-90F1-E6B51D74F7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45DB4-F0E6-4388-9E55-0BA8FC12A8BB}"/>
              </a:ext>
            </a:extLst>
          </p:cNvPr>
          <p:cNvSpPr>
            <a:spLocks noGrp="1"/>
          </p:cNvSpPr>
          <p:nvPr>
            <p:ph type="dt" sz="half" idx="10"/>
          </p:nvPr>
        </p:nvSpPr>
        <p:spPr/>
        <p:txBody>
          <a:bodyPr/>
          <a:lstStyle/>
          <a:p>
            <a:fld id="{9B2E22AA-426E-4B76-A2BC-6A074373B6E7}" type="datetimeFigureOut">
              <a:rPr lang="en-GB" smtClean="0"/>
              <a:t>16/12/2019</a:t>
            </a:fld>
            <a:endParaRPr lang="en-GB"/>
          </a:p>
        </p:txBody>
      </p:sp>
      <p:sp>
        <p:nvSpPr>
          <p:cNvPr id="5" name="Footer Placeholder 4">
            <a:extLst>
              <a:ext uri="{FF2B5EF4-FFF2-40B4-BE49-F238E27FC236}">
                <a16:creationId xmlns:a16="http://schemas.microsoft.com/office/drawing/2014/main" id="{EF454DEA-9472-4A7E-8479-A1DD42F57A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D13440-35C2-4488-A306-0CC178005424}"/>
              </a:ext>
            </a:extLst>
          </p:cNvPr>
          <p:cNvSpPr>
            <a:spLocks noGrp="1"/>
          </p:cNvSpPr>
          <p:nvPr>
            <p:ph type="sldNum" sz="quarter" idx="12"/>
          </p:nvPr>
        </p:nvSpPr>
        <p:spPr/>
        <p:txBody>
          <a:bodyPr/>
          <a:lstStyle/>
          <a:p>
            <a:fld id="{15D64C5C-3F7A-4632-9118-30725A807937}" type="slidenum">
              <a:rPr lang="en-GB" smtClean="0"/>
              <a:t>‹#›</a:t>
            </a:fld>
            <a:endParaRPr lang="en-GB"/>
          </a:p>
        </p:txBody>
      </p:sp>
    </p:spTree>
    <p:extLst>
      <p:ext uri="{BB962C8B-B14F-4D97-AF65-F5344CB8AC3E}">
        <p14:creationId xmlns:p14="http://schemas.microsoft.com/office/powerpoint/2010/main" val="25174812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3FEED-9467-4DC9-B4BD-56D2E5162C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3D62B9-0802-4BD5-A2E4-478CF81AAB3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C10B24-A883-49CB-9A60-2629D8687419}"/>
              </a:ext>
            </a:extLst>
          </p:cNvPr>
          <p:cNvSpPr>
            <a:spLocks noGrp="1"/>
          </p:cNvSpPr>
          <p:nvPr>
            <p:ph type="dt" sz="half" idx="10"/>
          </p:nvPr>
        </p:nvSpPr>
        <p:spPr/>
        <p:txBody>
          <a:bodyPr/>
          <a:lstStyle/>
          <a:p>
            <a:fld id="{9B2E22AA-426E-4B76-A2BC-6A074373B6E7}" type="datetimeFigureOut">
              <a:rPr lang="en-GB" smtClean="0"/>
              <a:t>16/12/2019</a:t>
            </a:fld>
            <a:endParaRPr lang="en-GB"/>
          </a:p>
        </p:txBody>
      </p:sp>
      <p:sp>
        <p:nvSpPr>
          <p:cNvPr id="5" name="Footer Placeholder 4">
            <a:extLst>
              <a:ext uri="{FF2B5EF4-FFF2-40B4-BE49-F238E27FC236}">
                <a16:creationId xmlns:a16="http://schemas.microsoft.com/office/drawing/2014/main" id="{E5DE5A6C-1889-4BAC-A0DA-325BA9D35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7E3EB-F017-4833-8B5F-F7375E061FE9}"/>
              </a:ext>
            </a:extLst>
          </p:cNvPr>
          <p:cNvSpPr>
            <a:spLocks noGrp="1"/>
          </p:cNvSpPr>
          <p:nvPr>
            <p:ph type="sldNum" sz="quarter" idx="12"/>
          </p:nvPr>
        </p:nvSpPr>
        <p:spPr/>
        <p:txBody>
          <a:bodyPr/>
          <a:lstStyle/>
          <a:p>
            <a:fld id="{15D64C5C-3F7A-4632-9118-30725A807937}" type="slidenum">
              <a:rPr lang="en-GB" smtClean="0"/>
              <a:t>‹#›</a:t>
            </a:fld>
            <a:endParaRPr lang="en-GB"/>
          </a:p>
        </p:txBody>
      </p:sp>
    </p:spTree>
    <p:extLst>
      <p:ext uri="{BB962C8B-B14F-4D97-AF65-F5344CB8AC3E}">
        <p14:creationId xmlns:p14="http://schemas.microsoft.com/office/powerpoint/2010/main" val="11468296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B3F0E-DA18-478F-8F0B-B0585C848E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F84662-757A-4B9F-A6EA-8DDA1F77D3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F7B2F-BD7D-4AD8-A4EA-B7BD7319FB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1AEEF8-108C-48A7-9F1D-E393094855DE}"/>
              </a:ext>
            </a:extLst>
          </p:cNvPr>
          <p:cNvSpPr>
            <a:spLocks noGrp="1"/>
          </p:cNvSpPr>
          <p:nvPr>
            <p:ph type="dt" sz="half" idx="10"/>
          </p:nvPr>
        </p:nvSpPr>
        <p:spPr/>
        <p:txBody>
          <a:bodyPr/>
          <a:lstStyle/>
          <a:p>
            <a:fld id="{9B2E22AA-426E-4B76-A2BC-6A074373B6E7}" type="datetimeFigureOut">
              <a:rPr lang="en-GB" smtClean="0"/>
              <a:t>16/12/2019</a:t>
            </a:fld>
            <a:endParaRPr lang="en-GB"/>
          </a:p>
        </p:txBody>
      </p:sp>
      <p:sp>
        <p:nvSpPr>
          <p:cNvPr id="6" name="Footer Placeholder 5">
            <a:extLst>
              <a:ext uri="{FF2B5EF4-FFF2-40B4-BE49-F238E27FC236}">
                <a16:creationId xmlns:a16="http://schemas.microsoft.com/office/drawing/2014/main" id="{6C076421-22A0-4771-80F1-7AA60ED8FA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5DDDC0-1980-47F1-BA38-ADE94A2C2CEF}"/>
              </a:ext>
            </a:extLst>
          </p:cNvPr>
          <p:cNvSpPr>
            <a:spLocks noGrp="1"/>
          </p:cNvSpPr>
          <p:nvPr>
            <p:ph type="sldNum" sz="quarter" idx="12"/>
          </p:nvPr>
        </p:nvSpPr>
        <p:spPr/>
        <p:txBody>
          <a:bodyPr/>
          <a:lstStyle/>
          <a:p>
            <a:fld id="{15D64C5C-3F7A-4632-9118-30725A807937}" type="slidenum">
              <a:rPr lang="en-GB" smtClean="0"/>
              <a:t>‹#›</a:t>
            </a:fld>
            <a:endParaRPr lang="en-GB"/>
          </a:p>
        </p:txBody>
      </p:sp>
    </p:spTree>
    <p:extLst>
      <p:ext uri="{BB962C8B-B14F-4D97-AF65-F5344CB8AC3E}">
        <p14:creationId xmlns:p14="http://schemas.microsoft.com/office/powerpoint/2010/main" val="3323223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341F7-6188-47EA-8B42-8E03954F4E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C25415-CCF8-4861-A667-2274611DBC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530DA4-63C3-498A-9609-6150574BB2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14170BC-FEFE-49C7-8231-AAEA648CFB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11F5ED-E57E-4232-A5FC-B7DF84702E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D4B613-21FE-4387-8E28-ADDD044128AC}"/>
              </a:ext>
            </a:extLst>
          </p:cNvPr>
          <p:cNvSpPr>
            <a:spLocks noGrp="1"/>
          </p:cNvSpPr>
          <p:nvPr>
            <p:ph type="dt" sz="half" idx="10"/>
          </p:nvPr>
        </p:nvSpPr>
        <p:spPr/>
        <p:txBody>
          <a:bodyPr/>
          <a:lstStyle/>
          <a:p>
            <a:fld id="{9B2E22AA-426E-4B76-A2BC-6A074373B6E7}" type="datetimeFigureOut">
              <a:rPr lang="en-GB" smtClean="0"/>
              <a:t>16/12/2019</a:t>
            </a:fld>
            <a:endParaRPr lang="en-GB"/>
          </a:p>
        </p:txBody>
      </p:sp>
      <p:sp>
        <p:nvSpPr>
          <p:cNvPr id="8" name="Footer Placeholder 7">
            <a:extLst>
              <a:ext uri="{FF2B5EF4-FFF2-40B4-BE49-F238E27FC236}">
                <a16:creationId xmlns:a16="http://schemas.microsoft.com/office/drawing/2014/main" id="{EFCEFDCD-B657-4091-8D58-B0CA1BCB37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EDD882-805C-45D8-9547-C313F09D6ABC}"/>
              </a:ext>
            </a:extLst>
          </p:cNvPr>
          <p:cNvSpPr>
            <a:spLocks noGrp="1"/>
          </p:cNvSpPr>
          <p:nvPr>
            <p:ph type="sldNum" sz="quarter" idx="12"/>
          </p:nvPr>
        </p:nvSpPr>
        <p:spPr/>
        <p:txBody>
          <a:bodyPr/>
          <a:lstStyle/>
          <a:p>
            <a:fld id="{15D64C5C-3F7A-4632-9118-30725A807937}" type="slidenum">
              <a:rPr lang="en-GB" smtClean="0"/>
              <a:t>‹#›</a:t>
            </a:fld>
            <a:endParaRPr lang="en-GB"/>
          </a:p>
        </p:txBody>
      </p:sp>
    </p:spTree>
    <p:extLst>
      <p:ext uri="{BB962C8B-B14F-4D97-AF65-F5344CB8AC3E}">
        <p14:creationId xmlns:p14="http://schemas.microsoft.com/office/powerpoint/2010/main" val="36554530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48DF-03E7-4731-8C3E-7DD0D1B937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00E17D-CA71-429B-AFBC-9BA53B592180}"/>
              </a:ext>
            </a:extLst>
          </p:cNvPr>
          <p:cNvSpPr>
            <a:spLocks noGrp="1"/>
          </p:cNvSpPr>
          <p:nvPr>
            <p:ph type="dt" sz="half" idx="10"/>
          </p:nvPr>
        </p:nvSpPr>
        <p:spPr/>
        <p:txBody>
          <a:bodyPr/>
          <a:lstStyle/>
          <a:p>
            <a:fld id="{9B2E22AA-426E-4B76-A2BC-6A074373B6E7}" type="datetimeFigureOut">
              <a:rPr lang="en-GB" smtClean="0"/>
              <a:t>16/12/2019</a:t>
            </a:fld>
            <a:endParaRPr lang="en-GB"/>
          </a:p>
        </p:txBody>
      </p:sp>
      <p:sp>
        <p:nvSpPr>
          <p:cNvPr id="4" name="Footer Placeholder 3">
            <a:extLst>
              <a:ext uri="{FF2B5EF4-FFF2-40B4-BE49-F238E27FC236}">
                <a16:creationId xmlns:a16="http://schemas.microsoft.com/office/drawing/2014/main" id="{C8AA1F7F-9548-43BD-8941-CA94BED2D8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9D5205-1662-4D15-B28E-13FE8D0DF2BF}"/>
              </a:ext>
            </a:extLst>
          </p:cNvPr>
          <p:cNvSpPr>
            <a:spLocks noGrp="1"/>
          </p:cNvSpPr>
          <p:nvPr>
            <p:ph type="sldNum" sz="quarter" idx="12"/>
          </p:nvPr>
        </p:nvSpPr>
        <p:spPr/>
        <p:txBody>
          <a:bodyPr/>
          <a:lstStyle/>
          <a:p>
            <a:fld id="{15D64C5C-3F7A-4632-9118-30725A807937}" type="slidenum">
              <a:rPr lang="en-GB" smtClean="0"/>
              <a:t>‹#›</a:t>
            </a:fld>
            <a:endParaRPr lang="en-GB"/>
          </a:p>
        </p:txBody>
      </p:sp>
    </p:spTree>
    <p:extLst>
      <p:ext uri="{BB962C8B-B14F-4D97-AF65-F5344CB8AC3E}">
        <p14:creationId xmlns:p14="http://schemas.microsoft.com/office/powerpoint/2010/main" val="41358498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63F599-11C0-43E4-AAAE-7F98B30B980C}"/>
              </a:ext>
            </a:extLst>
          </p:cNvPr>
          <p:cNvSpPr>
            <a:spLocks noGrp="1"/>
          </p:cNvSpPr>
          <p:nvPr>
            <p:ph type="dt" sz="half" idx="10"/>
          </p:nvPr>
        </p:nvSpPr>
        <p:spPr/>
        <p:txBody>
          <a:bodyPr/>
          <a:lstStyle/>
          <a:p>
            <a:fld id="{9B2E22AA-426E-4B76-A2BC-6A074373B6E7}" type="datetimeFigureOut">
              <a:rPr lang="en-GB" smtClean="0"/>
              <a:t>16/12/2019</a:t>
            </a:fld>
            <a:endParaRPr lang="en-GB"/>
          </a:p>
        </p:txBody>
      </p:sp>
      <p:sp>
        <p:nvSpPr>
          <p:cNvPr id="3" name="Footer Placeholder 2">
            <a:extLst>
              <a:ext uri="{FF2B5EF4-FFF2-40B4-BE49-F238E27FC236}">
                <a16:creationId xmlns:a16="http://schemas.microsoft.com/office/drawing/2014/main" id="{2A087D12-BC22-4D17-8A57-C0644C65C2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9F33D0-EC29-4BAB-9F29-37C17A25A9AB}"/>
              </a:ext>
            </a:extLst>
          </p:cNvPr>
          <p:cNvSpPr>
            <a:spLocks noGrp="1"/>
          </p:cNvSpPr>
          <p:nvPr>
            <p:ph type="sldNum" sz="quarter" idx="12"/>
          </p:nvPr>
        </p:nvSpPr>
        <p:spPr/>
        <p:txBody>
          <a:bodyPr/>
          <a:lstStyle/>
          <a:p>
            <a:fld id="{15D64C5C-3F7A-4632-9118-30725A807937}" type="slidenum">
              <a:rPr lang="en-GB" smtClean="0"/>
              <a:t>‹#›</a:t>
            </a:fld>
            <a:endParaRPr lang="en-GB"/>
          </a:p>
        </p:txBody>
      </p:sp>
    </p:spTree>
    <p:extLst>
      <p:ext uri="{BB962C8B-B14F-4D97-AF65-F5344CB8AC3E}">
        <p14:creationId xmlns:p14="http://schemas.microsoft.com/office/powerpoint/2010/main" val="27825722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48D03-697C-4C35-8281-0FD593165E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E0B087-4801-43B3-81E3-710DC2A003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350F2A4-24F1-4130-B321-8EA7BBA38A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0CE307-5F73-4D65-9445-1990CE85EAB6}"/>
              </a:ext>
            </a:extLst>
          </p:cNvPr>
          <p:cNvSpPr>
            <a:spLocks noGrp="1"/>
          </p:cNvSpPr>
          <p:nvPr>
            <p:ph type="dt" sz="half" idx="10"/>
          </p:nvPr>
        </p:nvSpPr>
        <p:spPr/>
        <p:txBody>
          <a:bodyPr/>
          <a:lstStyle/>
          <a:p>
            <a:fld id="{9B2E22AA-426E-4B76-A2BC-6A074373B6E7}" type="datetimeFigureOut">
              <a:rPr lang="en-GB" smtClean="0"/>
              <a:t>16/12/2019</a:t>
            </a:fld>
            <a:endParaRPr lang="en-GB"/>
          </a:p>
        </p:txBody>
      </p:sp>
      <p:sp>
        <p:nvSpPr>
          <p:cNvPr id="6" name="Footer Placeholder 5">
            <a:extLst>
              <a:ext uri="{FF2B5EF4-FFF2-40B4-BE49-F238E27FC236}">
                <a16:creationId xmlns:a16="http://schemas.microsoft.com/office/drawing/2014/main" id="{EA4FAE64-F242-4AE7-8D94-60C0901080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7AC00C-AE10-4D22-A14B-6D860E322569}"/>
              </a:ext>
            </a:extLst>
          </p:cNvPr>
          <p:cNvSpPr>
            <a:spLocks noGrp="1"/>
          </p:cNvSpPr>
          <p:nvPr>
            <p:ph type="sldNum" sz="quarter" idx="12"/>
          </p:nvPr>
        </p:nvSpPr>
        <p:spPr/>
        <p:txBody>
          <a:bodyPr/>
          <a:lstStyle/>
          <a:p>
            <a:fld id="{15D64C5C-3F7A-4632-9118-30725A807937}" type="slidenum">
              <a:rPr lang="en-GB" smtClean="0"/>
              <a:t>‹#›</a:t>
            </a:fld>
            <a:endParaRPr lang="en-GB"/>
          </a:p>
        </p:txBody>
      </p:sp>
    </p:spTree>
    <p:extLst>
      <p:ext uri="{BB962C8B-B14F-4D97-AF65-F5344CB8AC3E}">
        <p14:creationId xmlns:p14="http://schemas.microsoft.com/office/powerpoint/2010/main" val="4611615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8CDCB-9342-486B-9588-7D26D86C03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E01A5AF-C2FC-4AA6-A9B6-D88DC93999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EE6375-E6E8-418F-9927-2DC4D792C7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A85BAD-214C-433A-AF89-017BBA20B845}"/>
              </a:ext>
            </a:extLst>
          </p:cNvPr>
          <p:cNvSpPr>
            <a:spLocks noGrp="1"/>
          </p:cNvSpPr>
          <p:nvPr>
            <p:ph type="dt" sz="half" idx="10"/>
          </p:nvPr>
        </p:nvSpPr>
        <p:spPr/>
        <p:txBody>
          <a:bodyPr/>
          <a:lstStyle/>
          <a:p>
            <a:fld id="{9B2E22AA-426E-4B76-A2BC-6A074373B6E7}" type="datetimeFigureOut">
              <a:rPr lang="en-GB" smtClean="0"/>
              <a:t>16/12/2019</a:t>
            </a:fld>
            <a:endParaRPr lang="en-GB"/>
          </a:p>
        </p:txBody>
      </p:sp>
      <p:sp>
        <p:nvSpPr>
          <p:cNvPr id="6" name="Footer Placeholder 5">
            <a:extLst>
              <a:ext uri="{FF2B5EF4-FFF2-40B4-BE49-F238E27FC236}">
                <a16:creationId xmlns:a16="http://schemas.microsoft.com/office/drawing/2014/main" id="{B87C912C-4968-471C-A1B3-4F020A2D58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A81CCF-1D20-4B14-8D8F-6EC6B5B906A1}"/>
              </a:ext>
            </a:extLst>
          </p:cNvPr>
          <p:cNvSpPr>
            <a:spLocks noGrp="1"/>
          </p:cNvSpPr>
          <p:nvPr>
            <p:ph type="sldNum" sz="quarter" idx="12"/>
          </p:nvPr>
        </p:nvSpPr>
        <p:spPr/>
        <p:txBody>
          <a:bodyPr/>
          <a:lstStyle/>
          <a:p>
            <a:fld id="{15D64C5C-3F7A-4632-9118-30725A807937}" type="slidenum">
              <a:rPr lang="en-GB" smtClean="0"/>
              <a:t>‹#›</a:t>
            </a:fld>
            <a:endParaRPr lang="en-GB"/>
          </a:p>
        </p:txBody>
      </p:sp>
    </p:spTree>
    <p:extLst>
      <p:ext uri="{BB962C8B-B14F-4D97-AF65-F5344CB8AC3E}">
        <p14:creationId xmlns:p14="http://schemas.microsoft.com/office/powerpoint/2010/main" val="6726334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D2EC3-D4B1-49C1-BEF0-69FFDD5D10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06EA80-68D3-4991-AF3C-DC1F610E9E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1F6262-7C41-4505-8305-8B509DC4A7DB}"/>
              </a:ext>
            </a:extLst>
          </p:cNvPr>
          <p:cNvSpPr>
            <a:spLocks noGrp="1"/>
          </p:cNvSpPr>
          <p:nvPr>
            <p:ph type="dt" sz="half" idx="10"/>
          </p:nvPr>
        </p:nvSpPr>
        <p:spPr/>
        <p:txBody>
          <a:bodyPr/>
          <a:lstStyle/>
          <a:p>
            <a:fld id="{9B2E22AA-426E-4B76-A2BC-6A074373B6E7}" type="datetimeFigureOut">
              <a:rPr lang="en-GB" smtClean="0"/>
              <a:t>16/12/2019</a:t>
            </a:fld>
            <a:endParaRPr lang="en-GB"/>
          </a:p>
        </p:txBody>
      </p:sp>
      <p:sp>
        <p:nvSpPr>
          <p:cNvPr id="5" name="Footer Placeholder 4">
            <a:extLst>
              <a:ext uri="{FF2B5EF4-FFF2-40B4-BE49-F238E27FC236}">
                <a16:creationId xmlns:a16="http://schemas.microsoft.com/office/drawing/2014/main" id="{0563393A-C4ED-4529-8C82-7D4E637D6E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185F7C-41E1-4DBF-A0DF-2C00530C9890}"/>
              </a:ext>
            </a:extLst>
          </p:cNvPr>
          <p:cNvSpPr>
            <a:spLocks noGrp="1"/>
          </p:cNvSpPr>
          <p:nvPr>
            <p:ph type="sldNum" sz="quarter" idx="12"/>
          </p:nvPr>
        </p:nvSpPr>
        <p:spPr/>
        <p:txBody>
          <a:bodyPr/>
          <a:lstStyle/>
          <a:p>
            <a:fld id="{15D64C5C-3F7A-4632-9118-30725A807937}" type="slidenum">
              <a:rPr lang="en-GB" smtClean="0"/>
              <a:t>‹#›</a:t>
            </a:fld>
            <a:endParaRPr lang="en-GB"/>
          </a:p>
        </p:txBody>
      </p:sp>
    </p:spTree>
    <p:extLst>
      <p:ext uri="{BB962C8B-B14F-4D97-AF65-F5344CB8AC3E}">
        <p14:creationId xmlns:p14="http://schemas.microsoft.com/office/powerpoint/2010/main" val="12689658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F84B69-D881-4C97-9CAB-5F90C62FC3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B3045A-0166-4F70-AC74-6F472DDDC5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EB9569-D15D-490A-9328-4E78348CA839}"/>
              </a:ext>
            </a:extLst>
          </p:cNvPr>
          <p:cNvSpPr>
            <a:spLocks noGrp="1"/>
          </p:cNvSpPr>
          <p:nvPr>
            <p:ph type="dt" sz="half" idx="10"/>
          </p:nvPr>
        </p:nvSpPr>
        <p:spPr/>
        <p:txBody>
          <a:bodyPr/>
          <a:lstStyle/>
          <a:p>
            <a:fld id="{9B2E22AA-426E-4B76-A2BC-6A074373B6E7}" type="datetimeFigureOut">
              <a:rPr lang="en-GB" smtClean="0"/>
              <a:t>16/12/2019</a:t>
            </a:fld>
            <a:endParaRPr lang="en-GB"/>
          </a:p>
        </p:txBody>
      </p:sp>
      <p:sp>
        <p:nvSpPr>
          <p:cNvPr id="5" name="Footer Placeholder 4">
            <a:extLst>
              <a:ext uri="{FF2B5EF4-FFF2-40B4-BE49-F238E27FC236}">
                <a16:creationId xmlns:a16="http://schemas.microsoft.com/office/drawing/2014/main" id="{606A4DFF-15B1-4476-B664-8AEFD7F5DE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0F2668-8235-4538-92BD-3F7157DA8D01}"/>
              </a:ext>
            </a:extLst>
          </p:cNvPr>
          <p:cNvSpPr>
            <a:spLocks noGrp="1"/>
          </p:cNvSpPr>
          <p:nvPr>
            <p:ph type="sldNum" sz="quarter" idx="12"/>
          </p:nvPr>
        </p:nvSpPr>
        <p:spPr/>
        <p:txBody>
          <a:bodyPr/>
          <a:lstStyle/>
          <a:p>
            <a:fld id="{15D64C5C-3F7A-4632-9118-30725A807937}" type="slidenum">
              <a:rPr lang="en-GB" smtClean="0"/>
              <a:t>‹#›</a:t>
            </a:fld>
            <a:endParaRPr lang="en-GB"/>
          </a:p>
        </p:txBody>
      </p:sp>
    </p:spTree>
    <p:extLst>
      <p:ext uri="{BB962C8B-B14F-4D97-AF65-F5344CB8AC3E}">
        <p14:creationId xmlns:p14="http://schemas.microsoft.com/office/powerpoint/2010/main" val="21782711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BC4FC-B4B2-410E-8A55-731B1F9CA6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430EC2-ECE1-45C2-9008-D270919D47C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02EBEB-4248-4FD0-9898-C575DF61D5B9}"/>
              </a:ext>
            </a:extLst>
          </p:cNvPr>
          <p:cNvSpPr>
            <a:spLocks noGrp="1"/>
          </p:cNvSpPr>
          <p:nvPr>
            <p:ph type="dt" sz="half" idx="10"/>
          </p:nvPr>
        </p:nvSpPr>
        <p:spPr/>
        <p:txBody>
          <a:bodyPr/>
          <a:lstStyle/>
          <a:p>
            <a:fld id="{E3772424-9F08-4054-9799-5BD43B9AFF25}" type="datetimeFigureOut">
              <a:rPr lang="en-GB" smtClean="0"/>
              <a:t>16/12/2019</a:t>
            </a:fld>
            <a:endParaRPr lang="en-GB"/>
          </a:p>
        </p:txBody>
      </p:sp>
      <p:sp>
        <p:nvSpPr>
          <p:cNvPr id="5" name="Footer Placeholder 4">
            <a:extLst>
              <a:ext uri="{FF2B5EF4-FFF2-40B4-BE49-F238E27FC236}">
                <a16:creationId xmlns:a16="http://schemas.microsoft.com/office/drawing/2014/main" id="{9D5D13C9-2797-49C1-94B1-7CCF84A7D4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D0DA5-71A5-4541-B377-809D5F2F2E28}"/>
              </a:ext>
            </a:extLst>
          </p:cNvPr>
          <p:cNvSpPr>
            <a:spLocks noGrp="1"/>
          </p:cNvSpPr>
          <p:nvPr>
            <p:ph type="sldNum" sz="quarter" idx="12"/>
          </p:nvPr>
        </p:nvSpPr>
        <p:spPr/>
        <p:txBody>
          <a:bodyPr/>
          <a:lstStyle/>
          <a:p>
            <a:fld id="{57332F52-915A-4AF8-AACD-DC44E97EB827}" type="slidenum">
              <a:rPr lang="en-GB" smtClean="0"/>
              <a:t>‹#›</a:t>
            </a:fld>
            <a:endParaRPr lang="en-GB"/>
          </a:p>
        </p:txBody>
      </p:sp>
    </p:spTree>
    <p:extLst>
      <p:ext uri="{BB962C8B-B14F-4D97-AF65-F5344CB8AC3E}">
        <p14:creationId xmlns:p14="http://schemas.microsoft.com/office/powerpoint/2010/main" val="9117355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BEBE1-1E76-4DAF-AE83-CCE51E17E5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7662D0-1D46-48F6-BE7A-156979BB6D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8E75C30-6D8D-449B-B4EE-F1C9FB900312}"/>
              </a:ext>
            </a:extLst>
          </p:cNvPr>
          <p:cNvSpPr>
            <a:spLocks noGrp="1"/>
          </p:cNvSpPr>
          <p:nvPr>
            <p:ph type="dt" sz="half" idx="10"/>
          </p:nvPr>
        </p:nvSpPr>
        <p:spPr/>
        <p:txBody>
          <a:bodyPr/>
          <a:lstStyle/>
          <a:p>
            <a:fld id="{E3772424-9F08-4054-9799-5BD43B9AFF25}" type="datetimeFigureOut">
              <a:rPr lang="en-GB" smtClean="0"/>
              <a:t>16/12/2019</a:t>
            </a:fld>
            <a:endParaRPr lang="en-GB"/>
          </a:p>
        </p:txBody>
      </p:sp>
      <p:sp>
        <p:nvSpPr>
          <p:cNvPr id="5" name="Footer Placeholder 4">
            <a:extLst>
              <a:ext uri="{FF2B5EF4-FFF2-40B4-BE49-F238E27FC236}">
                <a16:creationId xmlns:a16="http://schemas.microsoft.com/office/drawing/2014/main" id="{09CAE2D0-0036-4B84-8566-FCDA14DB69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DAA633-9F35-4B5A-8598-F18630EC92BC}"/>
              </a:ext>
            </a:extLst>
          </p:cNvPr>
          <p:cNvSpPr>
            <a:spLocks noGrp="1"/>
          </p:cNvSpPr>
          <p:nvPr>
            <p:ph type="sldNum" sz="quarter" idx="12"/>
          </p:nvPr>
        </p:nvSpPr>
        <p:spPr/>
        <p:txBody>
          <a:bodyPr/>
          <a:lstStyle/>
          <a:p>
            <a:fld id="{57332F52-915A-4AF8-AACD-DC44E97EB827}" type="slidenum">
              <a:rPr lang="en-GB" smtClean="0"/>
              <a:t>‹#›</a:t>
            </a:fld>
            <a:endParaRPr lang="en-GB"/>
          </a:p>
        </p:txBody>
      </p:sp>
    </p:spTree>
    <p:extLst>
      <p:ext uri="{BB962C8B-B14F-4D97-AF65-F5344CB8AC3E}">
        <p14:creationId xmlns:p14="http://schemas.microsoft.com/office/powerpoint/2010/main" val="16822781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877FE-AD49-46F7-ACD5-F385A88A6F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7CFDB7-3517-4C47-97BA-BAFBFE6ED16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26703E-AECB-451C-9FDD-C69E568FA30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41932A-30B4-4F59-BF3F-6DBCF0277A32}"/>
              </a:ext>
            </a:extLst>
          </p:cNvPr>
          <p:cNvSpPr>
            <a:spLocks noGrp="1"/>
          </p:cNvSpPr>
          <p:nvPr>
            <p:ph type="dt" sz="half" idx="10"/>
          </p:nvPr>
        </p:nvSpPr>
        <p:spPr/>
        <p:txBody>
          <a:bodyPr/>
          <a:lstStyle/>
          <a:p>
            <a:fld id="{E3772424-9F08-4054-9799-5BD43B9AFF25}" type="datetimeFigureOut">
              <a:rPr lang="en-GB" smtClean="0"/>
              <a:t>16/12/2019</a:t>
            </a:fld>
            <a:endParaRPr lang="en-GB"/>
          </a:p>
        </p:txBody>
      </p:sp>
      <p:sp>
        <p:nvSpPr>
          <p:cNvPr id="6" name="Footer Placeholder 5">
            <a:extLst>
              <a:ext uri="{FF2B5EF4-FFF2-40B4-BE49-F238E27FC236}">
                <a16:creationId xmlns:a16="http://schemas.microsoft.com/office/drawing/2014/main" id="{BDC95612-6A92-4420-942E-16ED9FC34A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8228AE-5F38-4031-90A7-5463BB0BE6F4}"/>
              </a:ext>
            </a:extLst>
          </p:cNvPr>
          <p:cNvSpPr>
            <a:spLocks noGrp="1"/>
          </p:cNvSpPr>
          <p:nvPr>
            <p:ph type="sldNum" sz="quarter" idx="12"/>
          </p:nvPr>
        </p:nvSpPr>
        <p:spPr/>
        <p:txBody>
          <a:bodyPr/>
          <a:lstStyle/>
          <a:p>
            <a:fld id="{57332F52-915A-4AF8-AACD-DC44E97EB827}" type="slidenum">
              <a:rPr lang="en-GB" smtClean="0"/>
              <a:t>‹#›</a:t>
            </a:fld>
            <a:endParaRPr lang="en-GB"/>
          </a:p>
        </p:txBody>
      </p:sp>
    </p:spTree>
    <p:extLst>
      <p:ext uri="{BB962C8B-B14F-4D97-AF65-F5344CB8AC3E}">
        <p14:creationId xmlns:p14="http://schemas.microsoft.com/office/powerpoint/2010/main" val="337451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8FA88-FA32-41E0-A3FC-BE3FA30E35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89BBF5-9B9A-41DF-9F76-D0DD7919F7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BE89864-9612-4CDE-9CDB-A0EC0A67907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F1CBBE-EB99-49E0-B9E4-355E8A3876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EE2E4E5-4EB5-4F64-88B3-1D7BAAD5E87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F84CE1-316E-4EC9-98C7-174EB6C62B2C}"/>
              </a:ext>
            </a:extLst>
          </p:cNvPr>
          <p:cNvSpPr>
            <a:spLocks noGrp="1"/>
          </p:cNvSpPr>
          <p:nvPr>
            <p:ph type="dt" sz="half" idx="10"/>
          </p:nvPr>
        </p:nvSpPr>
        <p:spPr/>
        <p:txBody>
          <a:bodyPr/>
          <a:lstStyle/>
          <a:p>
            <a:fld id="{E3772424-9F08-4054-9799-5BD43B9AFF25}" type="datetimeFigureOut">
              <a:rPr lang="en-GB" smtClean="0"/>
              <a:t>16/12/2019</a:t>
            </a:fld>
            <a:endParaRPr lang="en-GB"/>
          </a:p>
        </p:txBody>
      </p:sp>
      <p:sp>
        <p:nvSpPr>
          <p:cNvPr id="8" name="Footer Placeholder 7">
            <a:extLst>
              <a:ext uri="{FF2B5EF4-FFF2-40B4-BE49-F238E27FC236}">
                <a16:creationId xmlns:a16="http://schemas.microsoft.com/office/drawing/2014/main" id="{EAE098E5-F6AD-42BE-9031-928C654B78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74EB1F-12DD-453B-B903-86188A353A7D}"/>
              </a:ext>
            </a:extLst>
          </p:cNvPr>
          <p:cNvSpPr>
            <a:spLocks noGrp="1"/>
          </p:cNvSpPr>
          <p:nvPr>
            <p:ph type="sldNum" sz="quarter" idx="12"/>
          </p:nvPr>
        </p:nvSpPr>
        <p:spPr/>
        <p:txBody>
          <a:bodyPr/>
          <a:lstStyle/>
          <a:p>
            <a:fld id="{57332F52-915A-4AF8-AACD-DC44E97EB827}" type="slidenum">
              <a:rPr lang="en-GB" smtClean="0"/>
              <a:t>‹#›</a:t>
            </a:fld>
            <a:endParaRPr lang="en-GB"/>
          </a:p>
        </p:txBody>
      </p:sp>
    </p:spTree>
    <p:extLst>
      <p:ext uri="{BB962C8B-B14F-4D97-AF65-F5344CB8AC3E}">
        <p14:creationId xmlns:p14="http://schemas.microsoft.com/office/powerpoint/2010/main" val="56107082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AF78-70D3-4C91-8633-4CD8A9F99B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507DEE-5986-4BAF-A7D1-FAB905598970}"/>
              </a:ext>
            </a:extLst>
          </p:cNvPr>
          <p:cNvSpPr>
            <a:spLocks noGrp="1"/>
          </p:cNvSpPr>
          <p:nvPr>
            <p:ph type="dt" sz="half" idx="10"/>
          </p:nvPr>
        </p:nvSpPr>
        <p:spPr/>
        <p:txBody>
          <a:bodyPr/>
          <a:lstStyle/>
          <a:p>
            <a:fld id="{E3772424-9F08-4054-9799-5BD43B9AFF25}" type="datetimeFigureOut">
              <a:rPr lang="en-GB" smtClean="0"/>
              <a:t>16/12/2019</a:t>
            </a:fld>
            <a:endParaRPr lang="en-GB"/>
          </a:p>
        </p:txBody>
      </p:sp>
      <p:sp>
        <p:nvSpPr>
          <p:cNvPr id="4" name="Footer Placeholder 3">
            <a:extLst>
              <a:ext uri="{FF2B5EF4-FFF2-40B4-BE49-F238E27FC236}">
                <a16:creationId xmlns:a16="http://schemas.microsoft.com/office/drawing/2014/main" id="{C65C7D5E-8557-4F1B-8D9D-F547B3F948D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4A4500-A28B-412A-91AD-63622A7A71F8}"/>
              </a:ext>
            </a:extLst>
          </p:cNvPr>
          <p:cNvSpPr>
            <a:spLocks noGrp="1"/>
          </p:cNvSpPr>
          <p:nvPr>
            <p:ph type="sldNum" sz="quarter" idx="12"/>
          </p:nvPr>
        </p:nvSpPr>
        <p:spPr/>
        <p:txBody>
          <a:bodyPr/>
          <a:lstStyle/>
          <a:p>
            <a:fld id="{57332F52-915A-4AF8-AACD-DC44E97EB827}" type="slidenum">
              <a:rPr lang="en-GB" smtClean="0"/>
              <a:t>‹#›</a:t>
            </a:fld>
            <a:endParaRPr lang="en-GB"/>
          </a:p>
        </p:txBody>
      </p:sp>
    </p:spTree>
    <p:extLst>
      <p:ext uri="{BB962C8B-B14F-4D97-AF65-F5344CB8AC3E}">
        <p14:creationId xmlns:p14="http://schemas.microsoft.com/office/powerpoint/2010/main" val="151015515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B2749B-397B-4052-A46B-BA0EE19BF645}"/>
              </a:ext>
            </a:extLst>
          </p:cNvPr>
          <p:cNvSpPr>
            <a:spLocks noGrp="1"/>
          </p:cNvSpPr>
          <p:nvPr>
            <p:ph type="dt" sz="half" idx="10"/>
          </p:nvPr>
        </p:nvSpPr>
        <p:spPr/>
        <p:txBody>
          <a:bodyPr/>
          <a:lstStyle/>
          <a:p>
            <a:fld id="{E3772424-9F08-4054-9799-5BD43B9AFF25}" type="datetimeFigureOut">
              <a:rPr lang="en-GB" smtClean="0"/>
              <a:t>16/12/2019</a:t>
            </a:fld>
            <a:endParaRPr lang="en-GB"/>
          </a:p>
        </p:txBody>
      </p:sp>
      <p:sp>
        <p:nvSpPr>
          <p:cNvPr id="3" name="Footer Placeholder 2">
            <a:extLst>
              <a:ext uri="{FF2B5EF4-FFF2-40B4-BE49-F238E27FC236}">
                <a16:creationId xmlns:a16="http://schemas.microsoft.com/office/drawing/2014/main" id="{94A1CC56-587C-4071-8EA7-7DD75FF53BF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61706C-6544-4CA0-8437-91C151B1DF76}"/>
              </a:ext>
            </a:extLst>
          </p:cNvPr>
          <p:cNvSpPr>
            <a:spLocks noGrp="1"/>
          </p:cNvSpPr>
          <p:nvPr>
            <p:ph type="sldNum" sz="quarter" idx="12"/>
          </p:nvPr>
        </p:nvSpPr>
        <p:spPr/>
        <p:txBody>
          <a:bodyPr/>
          <a:lstStyle/>
          <a:p>
            <a:fld id="{57332F52-915A-4AF8-AACD-DC44E97EB827}" type="slidenum">
              <a:rPr lang="en-GB" smtClean="0"/>
              <a:t>‹#›</a:t>
            </a:fld>
            <a:endParaRPr lang="en-GB"/>
          </a:p>
        </p:txBody>
      </p:sp>
    </p:spTree>
    <p:extLst>
      <p:ext uri="{BB962C8B-B14F-4D97-AF65-F5344CB8AC3E}">
        <p14:creationId xmlns:p14="http://schemas.microsoft.com/office/powerpoint/2010/main" val="69644023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F2BDB-0356-4746-AAD5-68E1F07100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3AD953-75EC-4E1A-BE1C-912D9791D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1DD476-5DCE-471D-9FF5-86F21D6407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F0B5F4C-4356-4CB0-AE3B-2316D2CEFAA4}"/>
              </a:ext>
            </a:extLst>
          </p:cNvPr>
          <p:cNvSpPr>
            <a:spLocks noGrp="1"/>
          </p:cNvSpPr>
          <p:nvPr>
            <p:ph type="dt" sz="half" idx="10"/>
          </p:nvPr>
        </p:nvSpPr>
        <p:spPr/>
        <p:txBody>
          <a:bodyPr/>
          <a:lstStyle/>
          <a:p>
            <a:fld id="{E3772424-9F08-4054-9799-5BD43B9AFF25}" type="datetimeFigureOut">
              <a:rPr lang="en-GB" smtClean="0"/>
              <a:t>16/12/2019</a:t>
            </a:fld>
            <a:endParaRPr lang="en-GB"/>
          </a:p>
        </p:txBody>
      </p:sp>
      <p:sp>
        <p:nvSpPr>
          <p:cNvPr id="6" name="Footer Placeholder 5">
            <a:extLst>
              <a:ext uri="{FF2B5EF4-FFF2-40B4-BE49-F238E27FC236}">
                <a16:creationId xmlns:a16="http://schemas.microsoft.com/office/drawing/2014/main" id="{CB4824D3-FB88-4D3D-BFC4-32AB11CDA5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A61BD9-271B-47B3-9748-4EB261F24AC9}"/>
              </a:ext>
            </a:extLst>
          </p:cNvPr>
          <p:cNvSpPr>
            <a:spLocks noGrp="1"/>
          </p:cNvSpPr>
          <p:nvPr>
            <p:ph type="sldNum" sz="quarter" idx="12"/>
          </p:nvPr>
        </p:nvSpPr>
        <p:spPr/>
        <p:txBody>
          <a:bodyPr/>
          <a:lstStyle/>
          <a:p>
            <a:fld id="{57332F52-915A-4AF8-AACD-DC44E97EB827}" type="slidenum">
              <a:rPr lang="en-GB" smtClean="0"/>
              <a:t>‹#›</a:t>
            </a:fld>
            <a:endParaRPr lang="en-GB"/>
          </a:p>
        </p:txBody>
      </p:sp>
    </p:spTree>
    <p:extLst>
      <p:ext uri="{BB962C8B-B14F-4D97-AF65-F5344CB8AC3E}">
        <p14:creationId xmlns:p14="http://schemas.microsoft.com/office/powerpoint/2010/main" val="1789544929"/>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15A5A-26E5-4C32-AE76-490A768269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7BF599-DA78-4A30-8EC7-50126C1249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42A2F7-7B11-4455-813F-BAC99DE0A7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840885D-C809-43AE-A091-49953FE73F69}"/>
              </a:ext>
            </a:extLst>
          </p:cNvPr>
          <p:cNvSpPr>
            <a:spLocks noGrp="1"/>
          </p:cNvSpPr>
          <p:nvPr>
            <p:ph type="dt" sz="half" idx="10"/>
          </p:nvPr>
        </p:nvSpPr>
        <p:spPr/>
        <p:txBody>
          <a:bodyPr/>
          <a:lstStyle/>
          <a:p>
            <a:fld id="{E3772424-9F08-4054-9799-5BD43B9AFF25}" type="datetimeFigureOut">
              <a:rPr lang="en-GB" smtClean="0"/>
              <a:t>16/12/2019</a:t>
            </a:fld>
            <a:endParaRPr lang="en-GB"/>
          </a:p>
        </p:txBody>
      </p:sp>
      <p:sp>
        <p:nvSpPr>
          <p:cNvPr id="6" name="Footer Placeholder 5">
            <a:extLst>
              <a:ext uri="{FF2B5EF4-FFF2-40B4-BE49-F238E27FC236}">
                <a16:creationId xmlns:a16="http://schemas.microsoft.com/office/drawing/2014/main" id="{E1AF0CBA-52B7-45EB-9DC6-9D209E697F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F506F1-DA40-4B28-80C3-B2964179DB33}"/>
              </a:ext>
            </a:extLst>
          </p:cNvPr>
          <p:cNvSpPr>
            <a:spLocks noGrp="1"/>
          </p:cNvSpPr>
          <p:nvPr>
            <p:ph type="sldNum" sz="quarter" idx="12"/>
          </p:nvPr>
        </p:nvSpPr>
        <p:spPr/>
        <p:txBody>
          <a:bodyPr/>
          <a:lstStyle/>
          <a:p>
            <a:fld id="{57332F52-915A-4AF8-AACD-DC44E97EB827}" type="slidenum">
              <a:rPr lang="en-GB" smtClean="0"/>
              <a:t>‹#›</a:t>
            </a:fld>
            <a:endParaRPr lang="en-GB"/>
          </a:p>
        </p:txBody>
      </p:sp>
    </p:spTree>
    <p:extLst>
      <p:ext uri="{BB962C8B-B14F-4D97-AF65-F5344CB8AC3E}">
        <p14:creationId xmlns:p14="http://schemas.microsoft.com/office/powerpoint/2010/main" val="2384791274"/>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41678-7359-4D60-A1CB-1A2A589AC5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133AEF-BEBD-4FBA-9922-AC868F08B5A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B9141C-B1AA-404C-969F-25E79E152D6B}"/>
              </a:ext>
            </a:extLst>
          </p:cNvPr>
          <p:cNvSpPr>
            <a:spLocks noGrp="1"/>
          </p:cNvSpPr>
          <p:nvPr>
            <p:ph type="dt" sz="half" idx="10"/>
          </p:nvPr>
        </p:nvSpPr>
        <p:spPr/>
        <p:txBody>
          <a:bodyPr/>
          <a:lstStyle/>
          <a:p>
            <a:fld id="{E3772424-9F08-4054-9799-5BD43B9AFF25}" type="datetimeFigureOut">
              <a:rPr lang="en-GB" smtClean="0"/>
              <a:t>16/12/2019</a:t>
            </a:fld>
            <a:endParaRPr lang="en-GB"/>
          </a:p>
        </p:txBody>
      </p:sp>
      <p:sp>
        <p:nvSpPr>
          <p:cNvPr id="5" name="Footer Placeholder 4">
            <a:extLst>
              <a:ext uri="{FF2B5EF4-FFF2-40B4-BE49-F238E27FC236}">
                <a16:creationId xmlns:a16="http://schemas.microsoft.com/office/drawing/2014/main" id="{281EBB34-0B24-4BF6-821A-B007C680AC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621A00-4D84-4FF6-9DA9-5DD4D55EAFB5}"/>
              </a:ext>
            </a:extLst>
          </p:cNvPr>
          <p:cNvSpPr>
            <a:spLocks noGrp="1"/>
          </p:cNvSpPr>
          <p:nvPr>
            <p:ph type="sldNum" sz="quarter" idx="12"/>
          </p:nvPr>
        </p:nvSpPr>
        <p:spPr/>
        <p:txBody>
          <a:bodyPr/>
          <a:lstStyle/>
          <a:p>
            <a:fld id="{57332F52-915A-4AF8-AACD-DC44E97EB827}" type="slidenum">
              <a:rPr lang="en-GB" smtClean="0"/>
              <a:t>‹#›</a:t>
            </a:fld>
            <a:endParaRPr lang="en-GB"/>
          </a:p>
        </p:txBody>
      </p:sp>
    </p:spTree>
    <p:extLst>
      <p:ext uri="{BB962C8B-B14F-4D97-AF65-F5344CB8AC3E}">
        <p14:creationId xmlns:p14="http://schemas.microsoft.com/office/powerpoint/2010/main" val="109047812"/>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1A0CE-6869-4E87-B1C1-15AA025DA1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514E98-DE9C-4302-A9F9-19AEEC2933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3C176C-431A-4AAE-8153-E4D9E16EA86E}"/>
              </a:ext>
            </a:extLst>
          </p:cNvPr>
          <p:cNvSpPr>
            <a:spLocks noGrp="1"/>
          </p:cNvSpPr>
          <p:nvPr>
            <p:ph type="dt" sz="half" idx="10"/>
          </p:nvPr>
        </p:nvSpPr>
        <p:spPr/>
        <p:txBody>
          <a:bodyPr/>
          <a:lstStyle/>
          <a:p>
            <a:fld id="{E3772424-9F08-4054-9799-5BD43B9AFF25}" type="datetimeFigureOut">
              <a:rPr lang="en-GB" smtClean="0"/>
              <a:t>16/12/2019</a:t>
            </a:fld>
            <a:endParaRPr lang="en-GB"/>
          </a:p>
        </p:txBody>
      </p:sp>
      <p:sp>
        <p:nvSpPr>
          <p:cNvPr id="5" name="Footer Placeholder 4">
            <a:extLst>
              <a:ext uri="{FF2B5EF4-FFF2-40B4-BE49-F238E27FC236}">
                <a16:creationId xmlns:a16="http://schemas.microsoft.com/office/drawing/2014/main" id="{034DF8CE-CC3C-4A72-8974-35FB21EBFE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8212AB-2779-473C-9A36-B701936B925A}"/>
              </a:ext>
            </a:extLst>
          </p:cNvPr>
          <p:cNvSpPr>
            <a:spLocks noGrp="1"/>
          </p:cNvSpPr>
          <p:nvPr>
            <p:ph type="sldNum" sz="quarter" idx="12"/>
          </p:nvPr>
        </p:nvSpPr>
        <p:spPr/>
        <p:txBody>
          <a:bodyPr/>
          <a:lstStyle/>
          <a:p>
            <a:fld id="{57332F52-915A-4AF8-AACD-DC44E97EB827}" type="slidenum">
              <a:rPr lang="en-GB" smtClean="0"/>
              <a:t>‹#›</a:t>
            </a:fld>
            <a:endParaRPr lang="en-GB"/>
          </a:p>
        </p:txBody>
      </p:sp>
    </p:spTree>
    <p:extLst>
      <p:ext uri="{BB962C8B-B14F-4D97-AF65-F5344CB8AC3E}">
        <p14:creationId xmlns:p14="http://schemas.microsoft.com/office/powerpoint/2010/main" val="723644680"/>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6C7FC-C7F6-4CAE-A844-2F358582EB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B8020C-76C7-42B2-A528-054058DE6B7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F5FDA1-BF2C-4022-864F-96C200AC5F6A}"/>
              </a:ext>
            </a:extLst>
          </p:cNvPr>
          <p:cNvSpPr>
            <a:spLocks noGrp="1"/>
          </p:cNvSpPr>
          <p:nvPr>
            <p:ph type="dt" sz="half" idx="10"/>
          </p:nvPr>
        </p:nvSpPr>
        <p:spPr/>
        <p:txBody>
          <a:bodyPr/>
          <a:lstStyle/>
          <a:p>
            <a:fld id="{E3772424-9F08-4054-9799-5BD43B9AFF25}" type="datetimeFigureOut">
              <a:rPr lang="en-GB" smtClean="0"/>
              <a:t>16/12/2019</a:t>
            </a:fld>
            <a:endParaRPr lang="en-GB"/>
          </a:p>
        </p:txBody>
      </p:sp>
      <p:sp>
        <p:nvSpPr>
          <p:cNvPr id="5" name="Footer Placeholder 4">
            <a:extLst>
              <a:ext uri="{FF2B5EF4-FFF2-40B4-BE49-F238E27FC236}">
                <a16:creationId xmlns:a16="http://schemas.microsoft.com/office/drawing/2014/main" id="{0E2C216F-5169-480F-BE8F-21AA549E2E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68681-EA50-4108-AE37-4C70575E99DA}"/>
              </a:ext>
            </a:extLst>
          </p:cNvPr>
          <p:cNvSpPr>
            <a:spLocks noGrp="1"/>
          </p:cNvSpPr>
          <p:nvPr>
            <p:ph type="sldNum" sz="quarter" idx="12"/>
          </p:nvPr>
        </p:nvSpPr>
        <p:spPr/>
        <p:txBody>
          <a:bodyPr/>
          <a:lstStyle/>
          <a:p>
            <a:fld id="{57332F52-915A-4AF8-AACD-DC44E97EB827}" type="slidenum">
              <a:rPr lang="en-GB" smtClean="0"/>
              <a:t>‹#›</a:t>
            </a:fld>
            <a:endParaRPr lang="en-GB"/>
          </a:p>
        </p:txBody>
      </p:sp>
    </p:spTree>
    <p:extLst>
      <p:ext uri="{BB962C8B-B14F-4D97-AF65-F5344CB8AC3E}">
        <p14:creationId xmlns:p14="http://schemas.microsoft.com/office/powerpoint/2010/main" val="106491092"/>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AB9C6-077A-4D0F-A801-5D4FAA308C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C0EFC8-9B90-4966-A0F7-A9B7D509E9A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E8B544-5825-488D-9FDB-A2249D2CBFB7}"/>
              </a:ext>
            </a:extLst>
          </p:cNvPr>
          <p:cNvSpPr>
            <a:spLocks noGrp="1"/>
          </p:cNvSpPr>
          <p:nvPr>
            <p:ph type="dt" sz="half" idx="10"/>
          </p:nvPr>
        </p:nvSpPr>
        <p:spPr/>
        <p:txBody>
          <a:bodyPr/>
          <a:lstStyle/>
          <a:p>
            <a:fld id="{5B7DDEA3-D2D7-44DA-AABB-336BF0C3DA58}" type="datetimeFigureOut">
              <a:rPr lang="en-GB" smtClean="0"/>
              <a:t>16/12/2019</a:t>
            </a:fld>
            <a:endParaRPr lang="en-GB"/>
          </a:p>
        </p:txBody>
      </p:sp>
      <p:sp>
        <p:nvSpPr>
          <p:cNvPr id="5" name="Footer Placeholder 4">
            <a:extLst>
              <a:ext uri="{FF2B5EF4-FFF2-40B4-BE49-F238E27FC236}">
                <a16:creationId xmlns:a16="http://schemas.microsoft.com/office/drawing/2014/main" id="{31E48BED-802B-4BC0-855A-2AD23190D5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D3115F-960A-486F-A52C-F747D72CF544}"/>
              </a:ext>
            </a:extLst>
          </p:cNvPr>
          <p:cNvSpPr>
            <a:spLocks noGrp="1"/>
          </p:cNvSpPr>
          <p:nvPr>
            <p:ph type="sldNum" sz="quarter" idx="12"/>
          </p:nvPr>
        </p:nvSpPr>
        <p:spPr/>
        <p:txBody>
          <a:bodyPr/>
          <a:lstStyle/>
          <a:p>
            <a:fld id="{73486B9F-1D1F-4840-829D-D1E2A6EB635A}" type="slidenum">
              <a:rPr lang="en-GB" smtClean="0"/>
              <a:t>‹#›</a:t>
            </a:fld>
            <a:endParaRPr lang="en-GB"/>
          </a:p>
        </p:txBody>
      </p:sp>
    </p:spTree>
    <p:extLst>
      <p:ext uri="{BB962C8B-B14F-4D97-AF65-F5344CB8AC3E}">
        <p14:creationId xmlns:p14="http://schemas.microsoft.com/office/powerpoint/2010/main" val="4227777297"/>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25691-55FE-45EF-927B-2D7D6711B7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F431BB-677C-4D9F-B97B-883FE1EA4C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81F5FC-207A-4CBD-A7C7-DD637AB5EA47}"/>
              </a:ext>
            </a:extLst>
          </p:cNvPr>
          <p:cNvSpPr>
            <a:spLocks noGrp="1"/>
          </p:cNvSpPr>
          <p:nvPr>
            <p:ph type="dt" sz="half" idx="10"/>
          </p:nvPr>
        </p:nvSpPr>
        <p:spPr/>
        <p:txBody>
          <a:bodyPr/>
          <a:lstStyle/>
          <a:p>
            <a:fld id="{5B7DDEA3-D2D7-44DA-AABB-336BF0C3DA58}" type="datetimeFigureOut">
              <a:rPr lang="en-GB" smtClean="0"/>
              <a:t>16/12/2019</a:t>
            </a:fld>
            <a:endParaRPr lang="en-GB"/>
          </a:p>
        </p:txBody>
      </p:sp>
      <p:sp>
        <p:nvSpPr>
          <p:cNvPr id="5" name="Footer Placeholder 4">
            <a:extLst>
              <a:ext uri="{FF2B5EF4-FFF2-40B4-BE49-F238E27FC236}">
                <a16:creationId xmlns:a16="http://schemas.microsoft.com/office/drawing/2014/main" id="{DB41B057-6270-4880-B380-5EF9020D29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3FDEEF-9EE9-4CCC-974C-7AA2A504187D}"/>
              </a:ext>
            </a:extLst>
          </p:cNvPr>
          <p:cNvSpPr>
            <a:spLocks noGrp="1"/>
          </p:cNvSpPr>
          <p:nvPr>
            <p:ph type="sldNum" sz="quarter" idx="12"/>
          </p:nvPr>
        </p:nvSpPr>
        <p:spPr/>
        <p:txBody>
          <a:bodyPr/>
          <a:lstStyle/>
          <a:p>
            <a:fld id="{73486B9F-1D1F-4840-829D-D1E2A6EB635A}" type="slidenum">
              <a:rPr lang="en-GB" smtClean="0"/>
              <a:t>‹#›</a:t>
            </a:fld>
            <a:endParaRPr lang="en-GB"/>
          </a:p>
        </p:txBody>
      </p:sp>
    </p:spTree>
    <p:extLst>
      <p:ext uri="{BB962C8B-B14F-4D97-AF65-F5344CB8AC3E}">
        <p14:creationId xmlns:p14="http://schemas.microsoft.com/office/powerpoint/2010/main" val="4264682597"/>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C5B7F-C2DA-433A-9511-BFC5D73624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3C834F-F636-41B6-B18A-787EB5191B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E4B104C-9BA1-4CC2-9706-FC3D324E3B68}"/>
              </a:ext>
            </a:extLst>
          </p:cNvPr>
          <p:cNvSpPr>
            <a:spLocks noGrp="1"/>
          </p:cNvSpPr>
          <p:nvPr>
            <p:ph type="dt" sz="half" idx="10"/>
          </p:nvPr>
        </p:nvSpPr>
        <p:spPr/>
        <p:txBody>
          <a:bodyPr/>
          <a:lstStyle/>
          <a:p>
            <a:fld id="{731B0592-A2D9-4C56-9F6D-F20E8D3C6906}" type="datetimeFigureOut">
              <a:rPr lang="en-GB" smtClean="0"/>
              <a:t>16/12/2019</a:t>
            </a:fld>
            <a:endParaRPr lang="en-GB"/>
          </a:p>
        </p:txBody>
      </p:sp>
      <p:sp>
        <p:nvSpPr>
          <p:cNvPr id="5" name="Footer Placeholder 4">
            <a:extLst>
              <a:ext uri="{FF2B5EF4-FFF2-40B4-BE49-F238E27FC236}">
                <a16:creationId xmlns:a16="http://schemas.microsoft.com/office/drawing/2014/main" id="{A52E7017-7B1A-4585-96A2-F5961F0444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B043E2-B19A-431E-98B9-98C07843FF56}"/>
              </a:ext>
            </a:extLst>
          </p:cNvPr>
          <p:cNvSpPr>
            <a:spLocks noGrp="1"/>
          </p:cNvSpPr>
          <p:nvPr>
            <p:ph type="sldNum" sz="quarter" idx="12"/>
          </p:nvPr>
        </p:nvSpPr>
        <p:spPr/>
        <p:txBody>
          <a:bodyPr/>
          <a:lstStyle/>
          <a:p>
            <a:fld id="{4E5CC847-4DA7-4DCD-9F03-EE1B80A4EC1A}" type="slidenum">
              <a:rPr lang="en-GB" smtClean="0"/>
              <a:t>‹#›</a:t>
            </a:fld>
            <a:endParaRPr lang="en-GB"/>
          </a:p>
        </p:txBody>
      </p:sp>
    </p:spTree>
    <p:extLst>
      <p:ext uri="{BB962C8B-B14F-4D97-AF65-F5344CB8AC3E}">
        <p14:creationId xmlns:p14="http://schemas.microsoft.com/office/powerpoint/2010/main" val="3354398922"/>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583D4-C44F-43C3-956D-22DC965D15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0F2E1F-6538-456F-9C78-16118AE20C6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CA938A-A7FF-4EEC-ACEE-8D82C30C15A9}"/>
              </a:ext>
            </a:extLst>
          </p:cNvPr>
          <p:cNvSpPr>
            <a:spLocks noGrp="1"/>
          </p:cNvSpPr>
          <p:nvPr>
            <p:ph type="dt" sz="half" idx="10"/>
          </p:nvPr>
        </p:nvSpPr>
        <p:spPr/>
        <p:txBody>
          <a:bodyPr/>
          <a:lstStyle/>
          <a:p>
            <a:fld id="{BDA5DE5A-49C1-493B-82C9-82C0EB00E2B6}" type="datetimeFigureOut">
              <a:rPr lang="en-GB" smtClean="0"/>
              <a:t>16/12/2019</a:t>
            </a:fld>
            <a:endParaRPr lang="en-GB"/>
          </a:p>
        </p:txBody>
      </p:sp>
      <p:sp>
        <p:nvSpPr>
          <p:cNvPr id="5" name="Footer Placeholder 4">
            <a:extLst>
              <a:ext uri="{FF2B5EF4-FFF2-40B4-BE49-F238E27FC236}">
                <a16:creationId xmlns:a16="http://schemas.microsoft.com/office/drawing/2014/main" id="{7218F572-DD82-4227-B43D-8BC55DA3C3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18F8F5-570F-4A67-A19F-ED18D76B6EAE}"/>
              </a:ext>
            </a:extLst>
          </p:cNvPr>
          <p:cNvSpPr>
            <a:spLocks noGrp="1"/>
          </p:cNvSpPr>
          <p:nvPr>
            <p:ph type="sldNum" sz="quarter" idx="12"/>
          </p:nvPr>
        </p:nvSpPr>
        <p:spPr/>
        <p:txBody>
          <a:bodyPr/>
          <a:lstStyle/>
          <a:p>
            <a:fld id="{435C73AF-B964-4D67-9859-8DB189D83456}" type="slidenum">
              <a:rPr lang="en-GB" smtClean="0"/>
              <a:t>‹#›</a:t>
            </a:fld>
            <a:endParaRPr lang="en-GB"/>
          </a:p>
        </p:txBody>
      </p:sp>
    </p:spTree>
    <p:extLst>
      <p:ext uri="{BB962C8B-B14F-4D97-AF65-F5344CB8AC3E}">
        <p14:creationId xmlns:p14="http://schemas.microsoft.com/office/powerpoint/2010/main" val="2532164549"/>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D1F03-F99D-4B3C-AFC4-35CA253306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EA3498-B7F2-4EAD-AEC0-CE3E4C06DE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DED064-D76D-41F7-91E8-705C0DDD99BB}"/>
              </a:ext>
            </a:extLst>
          </p:cNvPr>
          <p:cNvSpPr>
            <a:spLocks noGrp="1"/>
          </p:cNvSpPr>
          <p:nvPr>
            <p:ph type="dt" sz="half" idx="10"/>
          </p:nvPr>
        </p:nvSpPr>
        <p:spPr/>
        <p:txBody>
          <a:bodyPr/>
          <a:lstStyle/>
          <a:p>
            <a:fld id="{BDA5DE5A-49C1-493B-82C9-82C0EB00E2B6}" type="datetimeFigureOut">
              <a:rPr lang="en-GB" smtClean="0"/>
              <a:t>16/12/2019</a:t>
            </a:fld>
            <a:endParaRPr lang="en-GB"/>
          </a:p>
        </p:txBody>
      </p:sp>
      <p:sp>
        <p:nvSpPr>
          <p:cNvPr id="5" name="Footer Placeholder 4">
            <a:extLst>
              <a:ext uri="{FF2B5EF4-FFF2-40B4-BE49-F238E27FC236}">
                <a16:creationId xmlns:a16="http://schemas.microsoft.com/office/drawing/2014/main" id="{D80715C1-ACCD-4D15-AB10-01C63BA66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5A9C56-FD95-4F1A-854A-B92AF8F8840B}"/>
              </a:ext>
            </a:extLst>
          </p:cNvPr>
          <p:cNvSpPr>
            <a:spLocks noGrp="1"/>
          </p:cNvSpPr>
          <p:nvPr>
            <p:ph type="sldNum" sz="quarter" idx="12"/>
          </p:nvPr>
        </p:nvSpPr>
        <p:spPr/>
        <p:txBody>
          <a:bodyPr/>
          <a:lstStyle/>
          <a:p>
            <a:fld id="{435C73AF-B964-4D67-9859-8DB189D83456}" type="slidenum">
              <a:rPr lang="en-GB" smtClean="0"/>
              <a:t>‹#›</a:t>
            </a:fld>
            <a:endParaRPr lang="en-GB"/>
          </a:p>
        </p:txBody>
      </p:sp>
    </p:spTree>
    <p:extLst>
      <p:ext uri="{BB962C8B-B14F-4D97-AF65-F5344CB8AC3E}">
        <p14:creationId xmlns:p14="http://schemas.microsoft.com/office/powerpoint/2010/main" val="545617232"/>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AF78-70D3-4C91-8633-4CD8A9F99B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507DEE-5986-4BAF-A7D1-FAB905598970}"/>
              </a:ext>
            </a:extLst>
          </p:cNvPr>
          <p:cNvSpPr>
            <a:spLocks noGrp="1"/>
          </p:cNvSpPr>
          <p:nvPr>
            <p:ph type="dt" sz="half" idx="10"/>
          </p:nvPr>
        </p:nvSpPr>
        <p:spPr/>
        <p:txBody>
          <a:bodyPr/>
          <a:lstStyle/>
          <a:p>
            <a:fld id="{E3772424-9F08-4054-9799-5BD43B9AFF25}" type="datetimeFigureOut">
              <a:rPr lang="en-GB" smtClean="0"/>
              <a:t>16/12/2019</a:t>
            </a:fld>
            <a:endParaRPr lang="en-GB"/>
          </a:p>
        </p:txBody>
      </p:sp>
      <p:sp>
        <p:nvSpPr>
          <p:cNvPr id="4" name="Footer Placeholder 3">
            <a:extLst>
              <a:ext uri="{FF2B5EF4-FFF2-40B4-BE49-F238E27FC236}">
                <a16:creationId xmlns:a16="http://schemas.microsoft.com/office/drawing/2014/main" id="{C65C7D5E-8557-4F1B-8D9D-F547B3F948D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4A4500-A28B-412A-91AD-63622A7A71F8}"/>
              </a:ext>
            </a:extLst>
          </p:cNvPr>
          <p:cNvSpPr>
            <a:spLocks noGrp="1"/>
          </p:cNvSpPr>
          <p:nvPr>
            <p:ph type="sldNum" sz="quarter" idx="12"/>
          </p:nvPr>
        </p:nvSpPr>
        <p:spPr/>
        <p:txBody>
          <a:bodyPr/>
          <a:lstStyle/>
          <a:p>
            <a:fld id="{57332F52-915A-4AF8-AACD-DC44E97EB827}" type="slidenum">
              <a:rPr lang="en-GB" smtClean="0"/>
              <a:t>‹#›</a:t>
            </a:fld>
            <a:endParaRPr lang="en-GB"/>
          </a:p>
        </p:txBody>
      </p:sp>
    </p:spTree>
    <p:extLst>
      <p:ext uri="{BB962C8B-B14F-4D97-AF65-F5344CB8AC3E}">
        <p14:creationId xmlns:p14="http://schemas.microsoft.com/office/powerpoint/2010/main" val="1530625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0.xml"/><Relationship Id="rId1" Type="http://schemas.openxmlformats.org/officeDocument/2006/relationships/slideLayout" Target="../slideLayouts/slideLayout140.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0.xml"/><Relationship Id="rId2" Type="http://schemas.openxmlformats.org/officeDocument/2006/relationships/slideLayout" Target="../slideLayouts/slideLayout160.xml"/><Relationship Id="rId1" Type="http://schemas.openxmlformats.org/officeDocument/2006/relationships/slideLayout" Target="../slideLayouts/slideLayout150.xml"/><Relationship Id="rId4" Type="http://schemas.openxmlformats.org/officeDocument/2006/relationships/theme" Target="../theme/theme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80.xml"/><Relationship Id="rId3" Type="http://schemas.openxmlformats.org/officeDocument/2006/relationships/slideLayout" Target="../slideLayouts/slideLayout30.xml"/><Relationship Id="rId7" Type="http://schemas.openxmlformats.org/officeDocument/2006/relationships/slideLayout" Target="../slideLayouts/slideLayout70.xml"/><Relationship Id="rId12" Type="http://schemas.openxmlformats.org/officeDocument/2006/relationships/theme" Target="../theme/theme10.xml"/><Relationship Id="rId2" Type="http://schemas.openxmlformats.org/officeDocument/2006/relationships/slideLayout" Target="../slideLayouts/slideLayout29.xml"/><Relationship Id="rId1" Type="http://schemas.openxmlformats.org/officeDocument/2006/relationships/slideLayout" Target="../slideLayouts/slideLayout110.xml"/><Relationship Id="rId6" Type="http://schemas.openxmlformats.org/officeDocument/2006/relationships/slideLayout" Target="../slideLayouts/slideLayout60.xml"/><Relationship Id="rId11" Type="http://schemas.openxmlformats.org/officeDocument/2006/relationships/slideLayout" Target="../slideLayouts/slideLayout111.xml"/><Relationship Id="rId5" Type="http://schemas.openxmlformats.org/officeDocument/2006/relationships/slideLayout" Target="../slideLayouts/slideLayout50.xml"/><Relationship Id="rId10" Type="http://schemas.openxmlformats.org/officeDocument/2006/relationships/slideLayout" Target="../slideLayouts/slideLayout100.xml"/><Relationship Id="rId4" Type="http://schemas.openxmlformats.org/officeDocument/2006/relationships/slideLayout" Target="../slideLayouts/slideLayout40.xml"/><Relationship Id="rId9" Type="http://schemas.openxmlformats.org/officeDocument/2006/relationships/slideLayout" Target="../slideLayouts/slideLayout90.xml"/></Relationships>
</file>

<file path=ppt/slideMasters/_rels/slideMaster20.xml.rels><?xml version="1.0" encoding="UTF-8" standalone="yes"?>
<Relationships xmlns="http://schemas.openxmlformats.org/package/2006/relationships"><Relationship Id="rId3" Type="http://schemas.openxmlformats.org/officeDocument/2006/relationships/theme" Target="../theme/theme20.xml"/><Relationship Id="rId2" Type="http://schemas.openxmlformats.org/officeDocument/2006/relationships/slideLayout" Target="../slideLayouts/slideLayout130.xml"/><Relationship Id="rId1" Type="http://schemas.openxmlformats.org/officeDocument/2006/relationships/slideLayout" Target="../slideLayouts/slideLayout1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3772424-9F08-4054-9799-5BD43B9AFF25}" type="datetimeFigureOut">
              <a:rPr lang="en-GB" smtClean="0"/>
              <a:pPr/>
              <a:t>16/12/2019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7332F52-915A-4AF8-AACD-DC44E97EB827}" type="slidenum">
              <a:rPr lang="en-GB" smtClean="0"/>
              <a:pPr/>
              <a:t>‹#›</a:t>
            </a:fld>
            <a:endParaRPr lang="en-GB"/>
          </a:p>
        </p:txBody>
      </p:sp>
    </p:spTree>
    <p:extLst>
      <p:ext uri="{BB962C8B-B14F-4D97-AF65-F5344CB8AC3E}">
        <p14:creationId xmlns:p14="http://schemas.microsoft.com/office/powerpoint/2010/main" val="3196026957"/>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4EF623-D048-4FC0-A279-33271FB02D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2C9DCF-2CDE-4852-ACC3-8609A3BC55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503E5F-79AA-4D0A-B9C2-7C4B3586FE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2E22AA-426E-4B76-A2BC-6A074373B6E7}" type="datetimeFigureOut">
              <a:rPr lang="en-GB" smtClean="0"/>
              <a:t>16/12/2019</a:t>
            </a:fld>
            <a:endParaRPr lang="en-GB"/>
          </a:p>
        </p:txBody>
      </p:sp>
      <p:sp>
        <p:nvSpPr>
          <p:cNvPr id="5" name="Footer Placeholder 4">
            <a:extLst>
              <a:ext uri="{FF2B5EF4-FFF2-40B4-BE49-F238E27FC236}">
                <a16:creationId xmlns:a16="http://schemas.microsoft.com/office/drawing/2014/main" id="{ECCD2E83-5909-4A67-A121-D69FFA7C26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C5EFE0-7F99-4BF4-A489-C3E932B252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D64C5C-3F7A-4632-9118-30725A807937}" type="slidenum">
              <a:rPr lang="en-GB" smtClean="0"/>
              <a:t>‹#›</a:t>
            </a:fld>
            <a:endParaRPr lang="en-GB"/>
          </a:p>
        </p:txBody>
      </p:sp>
    </p:spTree>
    <p:extLst>
      <p:ext uri="{BB962C8B-B14F-4D97-AF65-F5344CB8AC3E}">
        <p14:creationId xmlns:p14="http://schemas.microsoft.com/office/powerpoint/2010/main" val="4129471152"/>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4BAFD1-E8F8-4C95-B49D-9CEDBBD0D7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367174-2633-483A-85C8-BB4C685EB6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660D5B-DE4A-4E41-B4D1-65054B36D5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1B0592-A2D9-4C56-9F6D-F20E8D3C6906}" type="datetimeFigureOut">
              <a:rPr lang="en-GB" smtClean="0"/>
              <a:t>16/12/2019</a:t>
            </a:fld>
            <a:endParaRPr lang="en-GB"/>
          </a:p>
        </p:txBody>
      </p:sp>
      <p:sp>
        <p:nvSpPr>
          <p:cNvPr id="5" name="Footer Placeholder 4">
            <a:extLst>
              <a:ext uri="{FF2B5EF4-FFF2-40B4-BE49-F238E27FC236}">
                <a16:creationId xmlns:a16="http://schemas.microsoft.com/office/drawing/2014/main" id="{A978210E-470E-44F1-872B-5B7A5C5085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39AFB0-187E-4EA4-ABEA-91BE693949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5CC847-4DA7-4DCD-9F03-EE1B80A4EC1A}" type="slidenum">
              <a:rPr lang="en-GB" smtClean="0"/>
              <a:t>‹#›</a:t>
            </a:fld>
            <a:endParaRPr lang="en-GB"/>
          </a:p>
        </p:txBody>
      </p:sp>
    </p:spTree>
    <p:extLst>
      <p:ext uri="{BB962C8B-B14F-4D97-AF65-F5344CB8AC3E}">
        <p14:creationId xmlns:p14="http://schemas.microsoft.com/office/powerpoint/2010/main" val="508039258"/>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FC2223-10F9-4F5A-A601-0A0895D3EE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7676BE-D2A5-4336-A7F1-E7054DA03E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51669-B648-473D-BDDF-7F28E03E8A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A5DE5A-49C1-493B-82C9-82C0EB00E2B6}" type="datetimeFigureOut">
              <a:rPr lang="en-GB" smtClean="0"/>
              <a:t>16/12/2019</a:t>
            </a:fld>
            <a:endParaRPr lang="en-GB"/>
          </a:p>
        </p:txBody>
      </p:sp>
      <p:sp>
        <p:nvSpPr>
          <p:cNvPr id="5" name="Footer Placeholder 4">
            <a:extLst>
              <a:ext uri="{FF2B5EF4-FFF2-40B4-BE49-F238E27FC236}">
                <a16:creationId xmlns:a16="http://schemas.microsoft.com/office/drawing/2014/main" id="{3D529355-4DCF-4094-ACDC-6F355A84FD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20E023-A168-4167-89BD-DECECE1114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5C73AF-B964-4D67-9859-8DB189D83456}" type="slidenum">
              <a:rPr lang="en-GB" smtClean="0"/>
              <a:t>‹#›</a:t>
            </a:fld>
            <a:endParaRPr lang="en-GB"/>
          </a:p>
        </p:txBody>
      </p:sp>
    </p:spTree>
    <p:extLst>
      <p:ext uri="{BB962C8B-B14F-4D97-AF65-F5344CB8AC3E}">
        <p14:creationId xmlns:p14="http://schemas.microsoft.com/office/powerpoint/2010/main" val="1594369254"/>
      </p:ext>
    </p:extLst>
  </p:cSld>
  <p:clrMap bg1="lt1" tx1="dk1" bg2="lt2" tx2="dk2" accent1="accent1" accent2="accent2" accent3="accent3" accent4="accent4" accent5="accent5" accent6="accent6" hlink="hlink" folHlink="folHlink"/>
  <p:sldLayoutIdLst>
    <p:sldLayoutId id="2147483650" r:id="rId1"/>
    <p:sldLayoutId id="2147483649" r:id="rId2"/>
    <p:sldLayoutId id="214748366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0F9703-B304-4BD0-8584-304083AE12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AB21E2-C678-4BF2-A7C9-92D9093947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2869D6-3324-41F8-A49F-61EE20081F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772424-9F08-4054-9799-5BD43B9AFF25}" type="datetimeFigureOut">
              <a:rPr lang="en-GB" smtClean="0"/>
              <a:t>16/12/2019</a:t>
            </a:fld>
            <a:endParaRPr lang="en-GB"/>
          </a:p>
        </p:txBody>
      </p:sp>
      <p:sp>
        <p:nvSpPr>
          <p:cNvPr id="5" name="Footer Placeholder 4">
            <a:extLst>
              <a:ext uri="{FF2B5EF4-FFF2-40B4-BE49-F238E27FC236}">
                <a16:creationId xmlns:a16="http://schemas.microsoft.com/office/drawing/2014/main" id="{D8C7A80B-D2C8-49A3-A3B5-0E2BFEC59D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7D04C3A-D91A-44D1-B171-3BD82A6689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332F52-915A-4AF8-AACD-DC44E97EB827}" type="slidenum">
              <a:rPr lang="en-GB" smtClean="0"/>
              <a:t>‹#›</a:t>
            </a:fld>
            <a:endParaRPr lang="en-GB"/>
          </a:p>
        </p:txBody>
      </p:sp>
    </p:spTree>
    <p:extLst>
      <p:ext uri="{BB962C8B-B14F-4D97-AF65-F5344CB8AC3E}">
        <p14:creationId xmlns:p14="http://schemas.microsoft.com/office/powerpoint/2010/main" val="22587276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73CE95-464C-4633-8110-FB3C65C4C9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A171DE-491F-436B-BB0A-53665630A8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9F5C4A-03CF-422C-9420-736162753B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7DDEA3-D2D7-44DA-AABB-336BF0C3DA58}" type="datetimeFigureOut">
              <a:rPr lang="en-GB" smtClean="0"/>
              <a:t>16/12/2019</a:t>
            </a:fld>
            <a:endParaRPr lang="en-GB"/>
          </a:p>
        </p:txBody>
      </p:sp>
      <p:sp>
        <p:nvSpPr>
          <p:cNvPr id="5" name="Footer Placeholder 4">
            <a:extLst>
              <a:ext uri="{FF2B5EF4-FFF2-40B4-BE49-F238E27FC236}">
                <a16:creationId xmlns:a16="http://schemas.microsoft.com/office/drawing/2014/main" id="{2985BB05-252A-43D2-972B-26005E5A26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26A9A1-EBC9-4DF9-A821-E46F5C2DED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486B9F-1D1F-4840-829D-D1E2A6EB635A}" type="slidenum">
              <a:rPr lang="en-GB" smtClean="0"/>
              <a:t>‹#›</a:t>
            </a:fld>
            <a:endParaRPr lang="en-GB"/>
          </a:p>
        </p:txBody>
      </p:sp>
    </p:spTree>
    <p:extLst>
      <p:ext uri="{BB962C8B-B14F-4D97-AF65-F5344CB8AC3E}">
        <p14:creationId xmlns:p14="http://schemas.microsoft.com/office/powerpoint/2010/main" val="2528880362"/>
      </p:ext>
    </p:extLst>
  </p:cSld>
  <p:clrMap bg1="lt1" tx1="dk1" bg2="lt2" tx2="dk2" accent1="accent1" accent2="accent2" accent3="accent3" accent4="accent4" accent5="accent5" accent6="accent6" hlink="hlink" folHlink="folHlink"/>
  <p:sldLayoutIdLst>
    <p:sldLayoutId id="2147483667" r:id="rId1"/>
    <p:sldLayoutId id="214748366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7.xml"/><Relationship Id="rId4" Type="http://schemas.openxmlformats.org/officeDocument/2006/relationships/image" Target="../media/image18.jpg"/></Relationships>
</file>

<file path=ppt/slides/_rels/slide1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slide" Target="slide70.xml"/><Relationship Id="rId13" Type="http://schemas.openxmlformats.org/officeDocument/2006/relationships/image" Target="../media/image29.png"/><Relationship Id="rId18" Type="http://schemas.openxmlformats.org/officeDocument/2006/relationships/image" Target="../media/image17.png"/><Relationship Id="rId26" Type="http://schemas.openxmlformats.org/officeDocument/2006/relationships/slide" Target="slide50.xml"/><Relationship Id="rId3" Type="http://schemas.openxmlformats.org/officeDocument/2006/relationships/image" Target="../media/image12.png"/><Relationship Id="rId21" Type="http://schemas.openxmlformats.org/officeDocument/2006/relationships/image" Target="../media/image18.png"/><Relationship Id="rId7" Type="http://schemas.openxmlformats.org/officeDocument/2006/relationships/image" Target="../media/image27.png"/><Relationship Id="rId12" Type="http://schemas.openxmlformats.org/officeDocument/2006/relationships/image" Target="../media/image150.png"/><Relationship Id="rId17" Type="http://schemas.openxmlformats.org/officeDocument/2006/relationships/slide" Target="slide120.xml"/><Relationship Id="rId2" Type="http://schemas.openxmlformats.org/officeDocument/2006/relationships/image" Target="../media/image25.png"/><Relationship Id="rId16" Type="http://schemas.openxmlformats.org/officeDocument/2006/relationships/image" Target="../media/image30.png"/><Relationship Id="rId20" Type="http://schemas.openxmlformats.org/officeDocument/2006/relationships/slide" Target="slide110.xml"/><Relationship Id="rId1" Type="http://schemas.openxmlformats.org/officeDocument/2006/relationships/slideLayout" Target="../slideLayouts/slideLayout6.xml"/><Relationship Id="rId6" Type="http://schemas.openxmlformats.org/officeDocument/2006/relationships/image" Target="../media/image13.png"/><Relationship Id="rId11" Type="http://schemas.openxmlformats.org/officeDocument/2006/relationships/slide" Target="slide80.xml"/><Relationship Id="rId24" Type="http://schemas.openxmlformats.org/officeDocument/2006/relationships/image" Target="../media/image33.png"/><Relationship Id="rId5" Type="http://schemas.openxmlformats.org/officeDocument/2006/relationships/slide" Target="slide60.xml"/><Relationship Id="rId15" Type="http://schemas.openxmlformats.org/officeDocument/2006/relationships/image" Target="../media/image16.png"/><Relationship Id="rId23" Type="http://schemas.openxmlformats.org/officeDocument/2006/relationships/slide" Target="slide22.xml"/><Relationship Id="rId10" Type="http://schemas.openxmlformats.org/officeDocument/2006/relationships/image" Target="../media/image28.png"/><Relationship Id="rId19" Type="http://schemas.openxmlformats.org/officeDocument/2006/relationships/image" Target="../media/image31.png"/><Relationship Id="rId4" Type="http://schemas.openxmlformats.org/officeDocument/2006/relationships/image" Target="../media/image26.png"/><Relationship Id="rId9" Type="http://schemas.openxmlformats.org/officeDocument/2006/relationships/image" Target="../media/image140.png"/><Relationship Id="rId14" Type="http://schemas.openxmlformats.org/officeDocument/2006/relationships/slide" Target="slide90.xml"/><Relationship Id="rId22" Type="http://schemas.openxmlformats.org/officeDocument/2006/relationships/image" Target="../media/image32.png"/><Relationship Id="rId27" Type="http://schemas.openxmlformats.org/officeDocument/2006/relationships/image" Target="../media/image2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0.xml"/></Relationships>
</file>

<file path=ppt/slides/_rels/slide6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0.xml"/></Relationships>
</file>

<file path=ppt/slides/_rels/slide7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0.xml"/></Relationships>
</file>

<file path=ppt/slides/_rels/slide8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140.xml"/></Relationships>
</file>

<file path=ppt/slides/_rels/slide9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9.xml"/></Relationships>
</file>

<file path=ppt/slides/_rels/slide1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50.xml"/></Relationships>
</file>

<file path=ppt/slides/_rels/slide12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7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18FEA-DCC4-4793-A78C-673B1D51A45E}"/>
              </a:ext>
            </a:extLst>
          </p:cNvPr>
          <p:cNvSpPr>
            <a:spLocks noGrp="1"/>
          </p:cNvSpPr>
          <p:nvPr>
            <p:ph type="title"/>
          </p:nvPr>
        </p:nvSpPr>
        <p:spPr>
          <a:xfrm rot="10800000" flipV="1">
            <a:off x="757238" y="557213"/>
            <a:ext cx="10596562" cy="3671887"/>
          </a:xfrm>
        </p:spPr>
        <p:txBody>
          <a:bodyPr>
            <a:noAutofit/>
          </a:bodyPr>
          <a:lstStyle/>
          <a:p>
            <a:r>
              <a:rPr lang="en-GB" sz="9600" dirty="0">
                <a:latin typeface="Arial Black" panose="020B0A04020102020204" pitchFamily="34" charset="0"/>
              </a:rPr>
              <a:t>DIGITAL SKILLS AND RESEARCH METHODS</a:t>
            </a:r>
          </a:p>
        </p:txBody>
      </p:sp>
    </p:spTree>
    <p:extLst>
      <p:ext uri="{BB962C8B-B14F-4D97-AF65-F5344CB8AC3E}">
        <p14:creationId xmlns:p14="http://schemas.microsoft.com/office/powerpoint/2010/main" val="3879303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7628A-664F-47F8-A684-C8437FFCE692}"/>
              </a:ext>
            </a:extLst>
          </p:cNvPr>
          <p:cNvSpPr>
            <a:spLocks noGrp="1"/>
          </p:cNvSpPr>
          <p:nvPr>
            <p:ph type="title"/>
          </p:nvPr>
        </p:nvSpPr>
        <p:spPr>
          <a:xfrm>
            <a:off x="931506" y="500062"/>
            <a:ext cx="10515600" cy="1325563"/>
          </a:xfrm>
        </p:spPr>
        <p:txBody>
          <a:bodyPr>
            <a:normAutofit/>
          </a:bodyPr>
          <a:lstStyle/>
          <a:p>
            <a:r>
              <a:rPr lang="en-GB" sz="3600" dirty="0">
                <a:latin typeface="Arial Black" panose="020B0A04020102020204" pitchFamily="34" charset="0"/>
              </a:rPr>
              <a:t>STUDENT NAME              STUDENT ID</a:t>
            </a:r>
          </a:p>
        </p:txBody>
      </p:sp>
      <p:sp>
        <p:nvSpPr>
          <p:cNvPr id="3" name="Content Placeholder 2">
            <a:extLst>
              <a:ext uri="{FF2B5EF4-FFF2-40B4-BE49-F238E27FC236}">
                <a16:creationId xmlns:a16="http://schemas.microsoft.com/office/drawing/2014/main" id="{E6C7A298-D3A3-443F-A2EB-4A34E76CA3E6}"/>
              </a:ext>
            </a:extLst>
          </p:cNvPr>
          <p:cNvSpPr>
            <a:spLocks noGrp="1"/>
          </p:cNvSpPr>
          <p:nvPr>
            <p:ph idx="1"/>
          </p:nvPr>
        </p:nvSpPr>
        <p:spPr/>
        <p:txBody>
          <a:bodyPr/>
          <a:lstStyle/>
          <a:p>
            <a:r>
              <a:rPr lang="en-GB" dirty="0"/>
              <a:t>1    CARLENE CAMPBELL                                 1908537</a:t>
            </a:r>
          </a:p>
          <a:p>
            <a:r>
              <a:rPr lang="en-GB" dirty="0"/>
              <a:t>2    ROXANNE ROSS-MIRANDA                       1910058</a:t>
            </a:r>
          </a:p>
          <a:p>
            <a:r>
              <a:rPr lang="en-GB" dirty="0"/>
              <a:t>3    NICOLLETTE ROBOTHAM                           1910056</a:t>
            </a:r>
          </a:p>
          <a:p>
            <a:r>
              <a:rPr lang="en-GB" dirty="0"/>
              <a:t>4    KEZIA DAW                                                  1908382</a:t>
            </a:r>
          </a:p>
          <a:p>
            <a:r>
              <a:rPr lang="en-GB" dirty="0"/>
              <a:t>5    JULIET NAZARETH                                        1909020</a:t>
            </a:r>
          </a:p>
          <a:p>
            <a:endParaRPr lang="en-GB" dirty="0"/>
          </a:p>
          <a:p>
            <a:pPr>
              <a:buNone/>
            </a:pPr>
            <a:r>
              <a:rPr lang="en-GB" dirty="0"/>
              <a:t>Lecturer’s Name  : Dr Kazeem Oseni</a:t>
            </a:r>
          </a:p>
          <a:p>
            <a:pPr>
              <a:buNone/>
            </a:pPr>
            <a:r>
              <a:rPr lang="en-GB" dirty="0"/>
              <a:t>Date: December 19,2019</a:t>
            </a:r>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p:txBody>
      </p:sp>
    </p:spTree>
    <p:extLst>
      <p:ext uri="{BB962C8B-B14F-4D97-AF65-F5344CB8AC3E}">
        <p14:creationId xmlns:p14="http://schemas.microsoft.com/office/powerpoint/2010/main" val="1592966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66ED6-7933-44DD-9B29-B608FCF499A4}"/>
              </a:ext>
            </a:extLst>
          </p:cNvPr>
          <p:cNvSpPr>
            <a:spLocks noGrp="1"/>
          </p:cNvSpPr>
          <p:nvPr>
            <p:ph type="title"/>
          </p:nvPr>
        </p:nvSpPr>
        <p:spPr/>
        <p:txBody>
          <a:bodyPr/>
          <a:lstStyle/>
          <a:p>
            <a:r>
              <a:rPr lang="en-GB" sz="7200" b="1" dirty="0"/>
              <a:t>LONDON TRANSPORT AND TECHNOLOGY </a:t>
            </a:r>
          </a:p>
        </p:txBody>
      </p:sp>
      <p:sp>
        <p:nvSpPr>
          <p:cNvPr id="3" name="Content Placeholder 2">
            <a:extLst>
              <a:ext uri="{FF2B5EF4-FFF2-40B4-BE49-F238E27FC236}">
                <a16:creationId xmlns:a16="http://schemas.microsoft.com/office/drawing/2014/main" id="{4A705487-4388-4C07-9877-5818A45BA651}"/>
              </a:ext>
            </a:extLst>
          </p:cNvPr>
          <p:cNvSpPr>
            <a:spLocks noGrp="1"/>
          </p:cNvSpPr>
          <p:nvPr>
            <p:ph idx="1"/>
          </p:nvPr>
        </p:nvSpPr>
        <p:spPr>
          <a:xfrm>
            <a:off x="1103312" y="2986088"/>
            <a:ext cx="8946541" cy="1614488"/>
          </a:xfrm>
        </p:spPr>
        <p:txBody>
          <a:bodyPr/>
          <a:lstStyle/>
          <a:p>
            <a:r>
              <a:rPr lang="en-GB" b="1" dirty="0"/>
              <a:t>Buses</a:t>
            </a:r>
          </a:p>
          <a:p>
            <a:r>
              <a:rPr lang="en-GB" b="1" dirty="0"/>
              <a:t>Oyster Cards</a:t>
            </a:r>
          </a:p>
          <a:p>
            <a:r>
              <a:rPr lang="en-GB" b="1" dirty="0"/>
              <a:t>Contactless Payment</a:t>
            </a:r>
          </a:p>
        </p:txBody>
      </p:sp>
    </p:spTree>
    <p:extLst>
      <p:ext uri="{BB962C8B-B14F-4D97-AF65-F5344CB8AC3E}">
        <p14:creationId xmlns:p14="http://schemas.microsoft.com/office/powerpoint/2010/main" val="858752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46F4B-7779-4468-9CE0-245E62CC368A}"/>
              </a:ext>
            </a:extLst>
          </p:cNvPr>
          <p:cNvSpPr>
            <a:spLocks noGrp="1"/>
          </p:cNvSpPr>
          <p:nvPr>
            <p:ph type="title"/>
          </p:nvPr>
        </p:nvSpPr>
        <p:spPr/>
        <p:txBody>
          <a:bodyPr>
            <a:noAutofit/>
          </a:bodyPr>
          <a:lstStyle/>
          <a:p>
            <a:pPr algn="ctr"/>
            <a:r>
              <a:rPr lang="en-GB" sz="7200" b="1" dirty="0">
                <a:latin typeface="Arial Black" panose="020B0A04020102020204" pitchFamily="34" charset="0"/>
              </a:rPr>
              <a:t>BACKGROUND</a:t>
            </a:r>
            <a:br>
              <a:rPr lang="en-GB" sz="7200" b="1" dirty="0">
                <a:latin typeface="Arial Black" panose="020B0A04020102020204" pitchFamily="34" charset="0"/>
              </a:rPr>
            </a:br>
            <a:r>
              <a:rPr lang="en-GB" sz="7200" b="1" dirty="0">
                <a:latin typeface="Arial Black" panose="020B0A04020102020204" pitchFamily="34" charset="0"/>
              </a:rPr>
              <a:t> OF THE ORGANIZATION </a:t>
            </a:r>
          </a:p>
        </p:txBody>
      </p:sp>
      <p:sp>
        <p:nvSpPr>
          <p:cNvPr id="3" name="Content Placeholder 2">
            <a:extLst>
              <a:ext uri="{FF2B5EF4-FFF2-40B4-BE49-F238E27FC236}">
                <a16:creationId xmlns:a16="http://schemas.microsoft.com/office/drawing/2014/main" id="{3FE17020-F8E2-4F35-9A1A-29F6E8827608}"/>
              </a:ext>
            </a:extLst>
          </p:cNvPr>
          <p:cNvSpPr>
            <a:spLocks noGrp="1"/>
          </p:cNvSpPr>
          <p:nvPr>
            <p:ph idx="1"/>
          </p:nvPr>
        </p:nvSpPr>
        <p:spPr>
          <a:xfrm>
            <a:off x="838200" y="4657725"/>
            <a:ext cx="10515600" cy="1519238"/>
          </a:xfrm>
        </p:spPr>
        <p:txBody>
          <a:bodyPr/>
          <a:lstStyle/>
          <a:p>
            <a:pPr>
              <a:buFont typeface="Wingdings" panose="05000000000000000000" pitchFamily="2" charset="2"/>
              <a:buChar char="v"/>
            </a:pPr>
            <a:r>
              <a:rPr lang="en-GB" dirty="0"/>
              <a:t>INTRODUCTION OF BUSES</a:t>
            </a:r>
          </a:p>
          <a:p>
            <a:pPr>
              <a:buFont typeface="Wingdings" panose="05000000000000000000" pitchFamily="2" charset="2"/>
              <a:buChar char="v"/>
            </a:pPr>
            <a:r>
              <a:rPr lang="en-GB" dirty="0"/>
              <a:t>BEGINNING OF TECHNOLOGY  </a:t>
            </a:r>
          </a:p>
          <a:p>
            <a:pPr marL="0" indent="0">
              <a:buNone/>
            </a:pPr>
            <a:endParaRPr lang="en-GB" dirty="0"/>
          </a:p>
        </p:txBody>
      </p:sp>
    </p:spTree>
    <p:extLst>
      <p:ext uri="{BB962C8B-B14F-4D97-AF65-F5344CB8AC3E}">
        <p14:creationId xmlns:p14="http://schemas.microsoft.com/office/powerpoint/2010/main" val="3832932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riding a horse drawn carriage&#10;&#10;Description automatically generated">
            <a:extLst>
              <a:ext uri="{FF2B5EF4-FFF2-40B4-BE49-F238E27FC236}">
                <a16:creationId xmlns:a16="http://schemas.microsoft.com/office/drawing/2014/main" id="{E2711F93-9AA3-4248-9335-27346A5E87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4567" y="579464"/>
            <a:ext cx="6655779" cy="3912299"/>
          </a:xfrm>
          <a:prstGeom prst="rect">
            <a:avLst/>
          </a:prstGeom>
        </p:spPr>
      </p:pic>
      <p:sp>
        <p:nvSpPr>
          <p:cNvPr id="5" name="Rectangle 4">
            <a:extLst>
              <a:ext uri="{FF2B5EF4-FFF2-40B4-BE49-F238E27FC236}">
                <a16:creationId xmlns:a16="http://schemas.microsoft.com/office/drawing/2014/main" id="{16007D1F-F009-4887-BB25-E1D85DBB6B8C}"/>
              </a:ext>
            </a:extLst>
          </p:cNvPr>
          <p:cNvSpPr/>
          <p:nvPr/>
        </p:nvSpPr>
        <p:spPr>
          <a:xfrm>
            <a:off x="3048000" y="3105835"/>
            <a:ext cx="6096000" cy="3262432"/>
          </a:xfrm>
          <a:prstGeom prst="rect">
            <a:avLst/>
          </a:prstGeom>
        </p:spPr>
        <p:txBody>
          <a:bodyPr>
            <a:spAutoFit/>
          </a:bodyPr>
          <a:lstStyle/>
          <a:p>
            <a:endParaRPr lang="en-GB" i="1" dirty="0">
              <a:latin typeface="Arial Black" panose="020B0A04020102020204" pitchFamily="34" charset="0"/>
              <a:cs typeface="Arial" panose="020B0604020202020204" pitchFamily="34" charset="0"/>
            </a:endParaRPr>
          </a:p>
          <a:p>
            <a:endParaRPr lang="en-GB" i="1" dirty="0">
              <a:latin typeface="Arial Black" panose="020B0A04020102020204" pitchFamily="34" charset="0"/>
              <a:cs typeface="Arial" panose="020B0604020202020204" pitchFamily="34" charset="0"/>
            </a:endParaRPr>
          </a:p>
          <a:p>
            <a:endParaRPr lang="en-GB" i="1" dirty="0">
              <a:latin typeface="Arial Black" panose="020B0A04020102020204" pitchFamily="34" charset="0"/>
              <a:cs typeface="Arial" panose="020B0604020202020204" pitchFamily="34" charset="0"/>
            </a:endParaRPr>
          </a:p>
          <a:p>
            <a:endParaRPr lang="en-GB" i="1" dirty="0">
              <a:latin typeface="Arial Black" panose="020B0A04020102020204" pitchFamily="34" charset="0"/>
              <a:cs typeface="Arial" panose="020B0604020202020204" pitchFamily="34" charset="0"/>
            </a:endParaRPr>
          </a:p>
          <a:p>
            <a:endParaRPr lang="en-GB" i="1" dirty="0">
              <a:latin typeface="Arial Black" panose="020B0A04020102020204" pitchFamily="34" charset="0"/>
              <a:cs typeface="Arial" panose="020B0604020202020204" pitchFamily="34" charset="0"/>
            </a:endParaRPr>
          </a:p>
          <a:p>
            <a:endParaRPr lang="en-GB" i="1" dirty="0">
              <a:latin typeface="Arial Black" panose="020B0A04020102020204" pitchFamily="34" charset="0"/>
              <a:cs typeface="Arial" panose="020B0604020202020204" pitchFamily="34" charset="0"/>
            </a:endParaRPr>
          </a:p>
          <a:p>
            <a:endParaRPr lang="en-GB" i="1" dirty="0">
              <a:latin typeface="Arial Black" panose="020B0A04020102020204" pitchFamily="34" charset="0"/>
              <a:cs typeface="Arial" panose="020B0604020202020204" pitchFamily="34" charset="0"/>
            </a:endParaRPr>
          </a:p>
          <a:p>
            <a:r>
              <a:rPr lang="en-GB" sz="4000" i="1" dirty="0">
                <a:latin typeface="Arial Black" panose="020B0A04020102020204" pitchFamily="34" charset="0"/>
                <a:cs typeface="Arial" panose="020B0604020202020204" pitchFamily="34" charset="0"/>
              </a:rPr>
              <a:t>      Omnibus</a:t>
            </a:r>
          </a:p>
          <a:p>
            <a:r>
              <a:rPr lang="en-GB" sz="4000" i="1" dirty="0">
                <a:latin typeface="Arial Black" panose="020B0A04020102020204" pitchFamily="34" charset="0"/>
                <a:cs typeface="Arial" panose="020B0604020202020204" pitchFamily="34" charset="0"/>
              </a:rPr>
              <a:t>         1829</a:t>
            </a:r>
          </a:p>
        </p:txBody>
      </p:sp>
    </p:spTree>
    <p:extLst>
      <p:ext uri="{BB962C8B-B14F-4D97-AF65-F5344CB8AC3E}">
        <p14:creationId xmlns:p14="http://schemas.microsoft.com/office/powerpoint/2010/main" val="585498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ack and white photo of an old building&#10;&#10;Description automatically generated">
            <a:extLst>
              <a:ext uri="{FF2B5EF4-FFF2-40B4-BE49-F238E27FC236}">
                <a16:creationId xmlns:a16="http://schemas.microsoft.com/office/drawing/2014/main" id="{25227DB1-A2FB-43DE-B01F-06BB88C1E4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48000" y="671512"/>
            <a:ext cx="5867400" cy="4222149"/>
          </a:xfrm>
          <a:prstGeom prst="rect">
            <a:avLst/>
          </a:prstGeom>
        </p:spPr>
      </p:pic>
      <p:sp>
        <p:nvSpPr>
          <p:cNvPr id="2" name="Rectangle 1">
            <a:extLst>
              <a:ext uri="{FF2B5EF4-FFF2-40B4-BE49-F238E27FC236}">
                <a16:creationId xmlns:a16="http://schemas.microsoft.com/office/drawing/2014/main" id="{214FDE62-DDF1-4688-8435-AA5A90449541}"/>
              </a:ext>
            </a:extLst>
          </p:cNvPr>
          <p:cNvSpPr/>
          <p:nvPr/>
        </p:nvSpPr>
        <p:spPr>
          <a:xfrm>
            <a:off x="3048000" y="3105835"/>
            <a:ext cx="6096000" cy="3046988"/>
          </a:xfrm>
          <a:prstGeom prst="rect">
            <a:avLst/>
          </a:prstGeom>
        </p:spPr>
        <p:txBody>
          <a:bodyPr anchor="t">
            <a:spAutoFit/>
          </a:bodyPr>
          <a:lstStyle/>
          <a:p>
            <a:endParaRPr lang="en-GB" dirty="0">
              <a:latin typeface="Arial Black" panose="020B0A04020102020204" pitchFamily="34" charset="0"/>
            </a:endParaRPr>
          </a:p>
          <a:p>
            <a:endParaRPr lang="en-GB" dirty="0">
              <a:latin typeface="Arial Black" panose="020B0A04020102020204" pitchFamily="34" charset="0"/>
            </a:endParaRPr>
          </a:p>
          <a:p>
            <a:endParaRPr lang="en-GB" dirty="0">
              <a:latin typeface="Arial Black" panose="020B0A04020102020204" pitchFamily="34" charset="0"/>
            </a:endParaRPr>
          </a:p>
          <a:p>
            <a:endParaRPr lang="en-GB" dirty="0">
              <a:latin typeface="Arial Black" panose="020B0A04020102020204" pitchFamily="34" charset="0"/>
            </a:endParaRPr>
          </a:p>
          <a:p>
            <a:endParaRPr lang="en-GB" dirty="0">
              <a:latin typeface="Arial Black" panose="020B0A04020102020204" pitchFamily="34" charset="0"/>
            </a:endParaRPr>
          </a:p>
          <a:p>
            <a:endParaRPr lang="en-GB" dirty="0">
              <a:latin typeface="Arial Black" panose="020B0A04020102020204" pitchFamily="34" charset="0"/>
            </a:endParaRPr>
          </a:p>
          <a:p>
            <a:endParaRPr lang="en-GB" dirty="0">
              <a:latin typeface="Arial Black" panose="020B0A04020102020204" pitchFamily="34" charset="0"/>
            </a:endParaRPr>
          </a:p>
          <a:p>
            <a:endParaRPr lang="en-GB" dirty="0">
              <a:latin typeface="Arial Black" panose="020B0A04020102020204" pitchFamily="34" charset="0"/>
            </a:endParaRPr>
          </a:p>
          <a:p>
            <a:r>
              <a:rPr lang="en-GB" sz="2400" dirty="0">
                <a:latin typeface="Arial Black"/>
              </a:rPr>
              <a:t>                 The First Electro bus</a:t>
            </a:r>
            <a:endParaRPr lang="en-GB" sz="2400" dirty="0">
              <a:latin typeface="Arial Black" panose="020B0A04020102020204" pitchFamily="34" charset="0"/>
            </a:endParaRPr>
          </a:p>
          <a:p>
            <a:r>
              <a:rPr lang="en-GB" sz="2400" dirty="0">
                <a:latin typeface="Arial Black" panose="020B0A04020102020204" pitchFamily="34" charset="0"/>
              </a:rPr>
              <a:t>                          1829-1902</a:t>
            </a:r>
          </a:p>
        </p:txBody>
      </p:sp>
    </p:spTree>
    <p:extLst>
      <p:ext uri="{BB962C8B-B14F-4D97-AF65-F5344CB8AC3E}">
        <p14:creationId xmlns:p14="http://schemas.microsoft.com/office/powerpoint/2010/main" val="2673394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74662-2AC0-4095-BAA7-1419424B837C}"/>
              </a:ext>
            </a:extLst>
          </p:cNvPr>
          <p:cNvSpPr>
            <a:spLocks noGrp="1"/>
          </p:cNvSpPr>
          <p:nvPr>
            <p:ph type="title"/>
          </p:nvPr>
        </p:nvSpPr>
        <p:spPr/>
        <p:txBody>
          <a:bodyPr>
            <a:normAutofit fontScale="90000"/>
          </a:bodyPr>
          <a:lstStyle/>
          <a:p>
            <a:pPr algn="ctr"/>
            <a:br>
              <a:rPr lang="en-GB" sz="6600" dirty="0">
                <a:latin typeface="Arial Black" panose="020B0A04020102020204" pitchFamily="34" charset="0"/>
              </a:rPr>
            </a:br>
            <a:r>
              <a:rPr lang="en-GB" sz="3600" dirty="0">
                <a:latin typeface="Arial Black" panose="020B0A04020102020204" pitchFamily="34" charset="0"/>
              </a:rPr>
              <a:t>The challenges before the introduction </a:t>
            </a:r>
            <a:br>
              <a:rPr lang="en-GB" sz="3600" dirty="0">
                <a:latin typeface="Arial Black" panose="020B0A04020102020204" pitchFamily="34" charset="0"/>
              </a:rPr>
            </a:br>
            <a:r>
              <a:rPr lang="en-GB" sz="3600" dirty="0">
                <a:latin typeface="Arial Black" panose="020B0A04020102020204" pitchFamily="34" charset="0"/>
              </a:rPr>
              <a:t>of</a:t>
            </a:r>
            <a:br>
              <a:rPr lang="en-GB" sz="3600" dirty="0">
                <a:latin typeface="Arial Black" panose="020B0A04020102020204" pitchFamily="34" charset="0"/>
              </a:rPr>
            </a:br>
            <a:r>
              <a:rPr lang="en-GB" sz="3600" dirty="0">
                <a:latin typeface="Arial Black" panose="020B0A04020102020204" pitchFamily="34" charset="0"/>
              </a:rPr>
              <a:t> modern technology </a:t>
            </a:r>
          </a:p>
        </p:txBody>
      </p:sp>
      <p:sp>
        <p:nvSpPr>
          <p:cNvPr id="3" name="Content Placeholder 2">
            <a:extLst>
              <a:ext uri="{FF2B5EF4-FFF2-40B4-BE49-F238E27FC236}">
                <a16:creationId xmlns:a16="http://schemas.microsoft.com/office/drawing/2014/main" id="{EC4EC267-F34E-45A7-9934-E9D5702BBAC0}"/>
              </a:ext>
            </a:extLst>
          </p:cNvPr>
          <p:cNvSpPr>
            <a:spLocks noGrp="1"/>
          </p:cNvSpPr>
          <p:nvPr>
            <p:ph idx="1"/>
          </p:nvPr>
        </p:nvSpPr>
        <p:spPr>
          <a:xfrm>
            <a:off x="0" y="3429000"/>
            <a:ext cx="6096000" cy="1800226"/>
          </a:xfrm>
        </p:spPr>
        <p:txBody>
          <a:bodyPr>
            <a:normAutofit fontScale="92500" lnSpcReduction="20000"/>
          </a:bodyPr>
          <a:lstStyle/>
          <a:p>
            <a:pPr>
              <a:buFont typeface="Wingdings" panose="05000000000000000000" pitchFamily="2" charset="2"/>
              <a:buChar char="v"/>
            </a:pPr>
            <a:r>
              <a:rPr lang="en-GB" sz="4000" dirty="0">
                <a:latin typeface="Arial Black" panose="020B0A04020102020204" pitchFamily="34" charset="0"/>
              </a:rPr>
              <a:t>Paper  Tickets </a:t>
            </a:r>
          </a:p>
          <a:p>
            <a:pPr>
              <a:buFont typeface="Wingdings" panose="05000000000000000000" pitchFamily="2" charset="2"/>
              <a:buChar char="v"/>
            </a:pPr>
            <a:r>
              <a:rPr lang="en-GB" sz="4000" dirty="0">
                <a:latin typeface="Arial Black" panose="020B0A04020102020204" pitchFamily="34" charset="0"/>
              </a:rPr>
              <a:t> Bus Conductors </a:t>
            </a:r>
          </a:p>
          <a:p>
            <a:pPr>
              <a:buFont typeface="Wingdings" panose="05000000000000000000" pitchFamily="2" charset="2"/>
              <a:buChar char="v"/>
            </a:pPr>
            <a:r>
              <a:rPr lang="en-GB" sz="4000" dirty="0">
                <a:latin typeface="Arial Black" panose="020B0A04020102020204" pitchFamily="34" charset="0"/>
              </a:rPr>
              <a:t>Open Buses </a:t>
            </a:r>
          </a:p>
          <a:p>
            <a:pPr marL="0" indent="0" algn="ctr">
              <a:buNone/>
            </a:pPr>
            <a:endParaRPr lang="en-GB" sz="4000" dirty="0">
              <a:latin typeface="Arial Black" panose="020B0A04020102020204" pitchFamily="34" charset="0"/>
            </a:endParaRPr>
          </a:p>
          <a:p>
            <a:pPr marL="0" indent="0" algn="ctr">
              <a:buNone/>
            </a:pPr>
            <a:endParaRPr lang="en-GB" sz="4000" dirty="0">
              <a:latin typeface="Arial Black" panose="020B0A04020102020204" pitchFamily="34" charset="0"/>
            </a:endParaRPr>
          </a:p>
          <a:p>
            <a:endParaRPr lang="en-GB" dirty="0">
              <a:latin typeface="Arial Black" panose="020B0A04020102020204" pitchFamily="34" charset="0"/>
            </a:endParaRPr>
          </a:p>
          <a:p>
            <a:endParaRPr lang="en-GB" dirty="0">
              <a:latin typeface="Arial Black" panose="020B0A04020102020204" pitchFamily="34" charset="0"/>
            </a:endParaRPr>
          </a:p>
          <a:p>
            <a:endParaRPr lang="en-GB" dirty="0">
              <a:latin typeface="Arial Black" panose="020B0A04020102020204" pitchFamily="34" charset="0"/>
            </a:endParaRPr>
          </a:p>
        </p:txBody>
      </p:sp>
    </p:spTree>
    <p:extLst>
      <p:ext uri="{BB962C8B-B14F-4D97-AF65-F5344CB8AC3E}">
        <p14:creationId xmlns:p14="http://schemas.microsoft.com/office/powerpoint/2010/main" val="4054878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0C094-4DBB-4640-B8E1-6DFA762DC70C}"/>
              </a:ext>
            </a:extLst>
          </p:cNvPr>
          <p:cNvSpPr>
            <a:spLocks noGrp="1"/>
          </p:cNvSpPr>
          <p:nvPr>
            <p:ph type="ctrTitle"/>
          </p:nvPr>
        </p:nvSpPr>
        <p:spPr>
          <a:xfrm>
            <a:off x="6746627" y="1822869"/>
            <a:ext cx="4645250" cy="2889114"/>
          </a:xfrm>
        </p:spPr>
        <p:txBody>
          <a:bodyPr anchor="b">
            <a:normAutofit/>
          </a:bodyPr>
          <a:lstStyle/>
          <a:p>
            <a:pPr algn="l"/>
            <a:endParaRPr lang="en-GB" dirty="0">
              <a:solidFill>
                <a:schemeClr val="bg1"/>
              </a:solidFill>
            </a:endParaRPr>
          </a:p>
        </p:txBody>
      </p:sp>
      <p:sp>
        <p:nvSpPr>
          <p:cNvPr id="3" name="Subtitle 2">
            <a:extLst>
              <a:ext uri="{FF2B5EF4-FFF2-40B4-BE49-F238E27FC236}">
                <a16:creationId xmlns:a16="http://schemas.microsoft.com/office/drawing/2014/main" id="{A75E2F1A-4938-4A63-8B02-62960A1E4EA8}"/>
              </a:ext>
            </a:extLst>
          </p:cNvPr>
          <p:cNvSpPr>
            <a:spLocks noGrp="1"/>
          </p:cNvSpPr>
          <p:nvPr>
            <p:ph type="subTitle" idx="1"/>
          </p:nvPr>
        </p:nvSpPr>
        <p:spPr>
          <a:xfrm>
            <a:off x="6746627" y="238125"/>
            <a:ext cx="4645250" cy="5660631"/>
          </a:xfrm>
        </p:spPr>
        <p:txBody>
          <a:bodyPr anchor="t">
            <a:normAutofit/>
          </a:bodyPr>
          <a:lstStyle/>
          <a:p>
            <a:pPr algn="l"/>
            <a:r>
              <a:rPr lang="en-GB" sz="3200" b="1" dirty="0">
                <a:latin typeface="Arial Black" panose="020B0A04020102020204" pitchFamily="34" charset="0"/>
              </a:rPr>
              <a:t>A BUS PASS AND  A  BUS TICKET</a:t>
            </a:r>
          </a:p>
        </p:txBody>
      </p:sp>
      <p:pic>
        <p:nvPicPr>
          <p:cNvPr id="5" name="Picture 4">
            <a:extLst>
              <a:ext uri="{FF2B5EF4-FFF2-40B4-BE49-F238E27FC236}">
                <a16:creationId xmlns:a16="http://schemas.microsoft.com/office/drawing/2014/main" id="{C6126BCA-0A3F-4D3A-AA8E-CA282BD311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850" y="238125"/>
            <a:ext cx="3829049" cy="5343525"/>
          </a:xfrm>
          <a:prstGeom prst="rect">
            <a:avLst/>
          </a:prstGeom>
        </p:spPr>
      </p:pic>
      <p:pic>
        <p:nvPicPr>
          <p:cNvPr id="7" name="Picture 6">
            <a:extLst>
              <a:ext uri="{FF2B5EF4-FFF2-40B4-BE49-F238E27FC236}">
                <a16:creationId xmlns:a16="http://schemas.microsoft.com/office/drawing/2014/main" id="{CFC6B49E-718C-4462-A847-3A1DFDCA13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6628" y="1822869"/>
            <a:ext cx="4645249" cy="2889114"/>
          </a:xfrm>
          <a:prstGeom prst="rect">
            <a:avLst/>
          </a:prstGeom>
        </p:spPr>
      </p:pic>
    </p:spTree>
    <p:extLst>
      <p:ext uri="{BB962C8B-B14F-4D97-AF65-F5344CB8AC3E}">
        <p14:creationId xmlns:p14="http://schemas.microsoft.com/office/powerpoint/2010/main" val="3455843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86B76-56C0-4413-AE4D-DA2D57F5D35C}"/>
              </a:ext>
            </a:extLst>
          </p:cNvPr>
          <p:cNvSpPr>
            <a:spLocks noGrp="1"/>
          </p:cNvSpPr>
          <p:nvPr>
            <p:ph type="ctrTitle"/>
          </p:nvPr>
        </p:nvSpPr>
        <p:spPr>
          <a:xfrm>
            <a:off x="5781368" y="2713703"/>
            <a:ext cx="6266920" cy="3362034"/>
          </a:xfrm>
        </p:spPr>
        <p:txBody>
          <a:bodyPr anchor="b">
            <a:normAutofit fontScale="90000"/>
          </a:bodyPr>
          <a:lstStyle/>
          <a:p>
            <a:pPr algn="l"/>
            <a:br>
              <a:rPr lang="en-GB" b="1" i="1" dirty="0">
                <a:latin typeface="Arial Black" panose="020B0A04020102020204" pitchFamily="34" charset="0"/>
              </a:rPr>
            </a:br>
            <a:br>
              <a:rPr lang="en-GB" b="1" i="1" dirty="0">
                <a:latin typeface="Arial Black" panose="020B0A04020102020204" pitchFamily="34" charset="0"/>
              </a:rPr>
            </a:br>
            <a:br>
              <a:rPr lang="en-GB" b="1" i="1" dirty="0">
                <a:latin typeface="Arial Black" panose="020B0A04020102020204" pitchFamily="34" charset="0"/>
              </a:rPr>
            </a:br>
            <a:br>
              <a:rPr lang="en-GB" b="1" i="1" dirty="0">
                <a:latin typeface="Arial Black" panose="020B0A04020102020204" pitchFamily="34" charset="0"/>
              </a:rPr>
            </a:br>
            <a:br>
              <a:rPr lang="en-GB" b="1" i="1" dirty="0">
                <a:latin typeface="Arial Black" panose="020B0A04020102020204" pitchFamily="34" charset="0"/>
              </a:rPr>
            </a:br>
            <a:br>
              <a:rPr lang="en-GB" b="1" i="1" dirty="0">
                <a:latin typeface="Arial Black" panose="020B0A04020102020204" pitchFamily="34" charset="0"/>
              </a:rPr>
            </a:br>
            <a:br>
              <a:rPr lang="en-GB" b="1" i="1" dirty="0">
                <a:latin typeface="Arial Black" panose="020B0A04020102020204" pitchFamily="34" charset="0"/>
              </a:rPr>
            </a:br>
            <a:br>
              <a:rPr lang="en-GB" b="1" i="1" dirty="0">
                <a:latin typeface="Arial Black" panose="020B0A04020102020204" pitchFamily="34" charset="0"/>
              </a:rPr>
            </a:br>
            <a:r>
              <a:rPr lang="en-GB" b="1" i="1" dirty="0">
                <a:latin typeface="Arial Black" panose="020B0A04020102020204" pitchFamily="34" charset="0"/>
              </a:rPr>
              <a:t> CONDUCTOR</a:t>
            </a:r>
            <a:br>
              <a:rPr lang="en-GB" b="1" i="1" dirty="0">
                <a:latin typeface="Arial Black" panose="020B0A04020102020204" pitchFamily="34" charset="0"/>
              </a:rPr>
            </a:br>
            <a:br>
              <a:rPr lang="en-GB" sz="4000" dirty="0"/>
            </a:br>
            <a:br>
              <a:rPr lang="en-GB" sz="4000" dirty="0"/>
            </a:br>
            <a:endParaRPr lang="en-GB" sz="4000" dirty="0"/>
          </a:p>
        </p:txBody>
      </p:sp>
      <p:pic>
        <p:nvPicPr>
          <p:cNvPr id="5" name="Picture 4">
            <a:extLst>
              <a:ext uri="{FF2B5EF4-FFF2-40B4-BE49-F238E27FC236}">
                <a16:creationId xmlns:a16="http://schemas.microsoft.com/office/drawing/2014/main" id="{64746845-8DCF-4445-9B68-A1E29058EB9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5325" r="-2" b="16976"/>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80020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66FEE-76AC-4EBD-8E02-4798B7AAAA4A}"/>
              </a:ext>
            </a:extLst>
          </p:cNvPr>
          <p:cNvSpPr>
            <a:spLocks noGrp="1"/>
          </p:cNvSpPr>
          <p:nvPr>
            <p:ph type="title"/>
          </p:nvPr>
        </p:nvSpPr>
        <p:spPr>
          <a:xfrm>
            <a:off x="838200" y="317500"/>
            <a:ext cx="10515600" cy="1325563"/>
          </a:xfrm>
        </p:spPr>
        <p:txBody>
          <a:bodyPr>
            <a:normAutofit/>
          </a:bodyPr>
          <a:lstStyle/>
          <a:p>
            <a:pPr algn="ctr"/>
            <a:r>
              <a:rPr lang="en-GB" sz="8000" b="1" i="1" dirty="0">
                <a:latin typeface="Arial Black" panose="020B0A04020102020204" pitchFamily="34" charset="0"/>
                <a:cs typeface="FrankRuehl" panose="020B0604020202020204" pitchFamily="34" charset="-79"/>
              </a:rPr>
              <a:t>OLD STYLE BUS</a:t>
            </a:r>
          </a:p>
        </p:txBody>
      </p:sp>
      <p:pic>
        <p:nvPicPr>
          <p:cNvPr id="4" name="Content Placeholder 3">
            <a:extLst>
              <a:ext uri="{FF2B5EF4-FFF2-40B4-BE49-F238E27FC236}">
                <a16:creationId xmlns:a16="http://schemas.microsoft.com/office/drawing/2014/main" id="{FB15F2C0-6E35-4D44-A513-BD0D04C8B214}"/>
              </a:ext>
            </a:extLst>
          </p:cNvPr>
          <p:cNvPicPr>
            <a:picLocks noGrp="1" noChangeAspect="1"/>
          </p:cNvPicPr>
          <p:nvPr>
            <p:ph idx="1"/>
          </p:nvPr>
        </p:nvPicPr>
        <p:blipFill>
          <a:blip r:embed="rId2"/>
          <a:stretch>
            <a:fillRect/>
          </a:stretch>
        </p:blipFill>
        <p:spPr>
          <a:xfrm>
            <a:off x="1390456" y="1562100"/>
            <a:ext cx="9715499" cy="5429249"/>
          </a:xfrm>
          <a:prstGeom prst="rect">
            <a:avLst/>
          </a:prstGeom>
        </p:spPr>
      </p:pic>
    </p:spTree>
    <p:extLst>
      <p:ext uri="{BB962C8B-B14F-4D97-AF65-F5344CB8AC3E}">
        <p14:creationId xmlns:p14="http://schemas.microsoft.com/office/powerpoint/2010/main" val="3776504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523A9-FDB6-4D46-9CF3-6DD85D11A56E}"/>
              </a:ext>
            </a:extLst>
          </p:cNvPr>
          <p:cNvSpPr>
            <a:spLocks noGrp="1"/>
          </p:cNvSpPr>
          <p:nvPr>
            <p:ph type="title"/>
          </p:nvPr>
        </p:nvSpPr>
        <p:spPr/>
        <p:txBody>
          <a:bodyPr>
            <a:normAutofit fontScale="90000"/>
          </a:bodyPr>
          <a:lstStyle/>
          <a:p>
            <a:pPr algn="ctr"/>
            <a:r>
              <a:rPr lang="en-GB" sz="8000" b="1" i="1" dirty="0">
                <a:latin typeface="Arial Black" panose="020B0A04020102020204" pitchFamily="34" charset="0"/>
              </a:rPr>
              <a:t>NEW STYLE BUS</a:t>
            </a:r>
          </a:p>
        </p:txBody>
      </p:sp>
      <p:pic>
        <p:nvPicPr>
          <p:cNvPr id="5" name="Content Placeholder 4">
            <a:extLst>
              <a:ext uri="{FF2B5EF4-FFF2-40B4-BE49-F238E27FC236}">
                <a16:creationId xmlns:a16="http://schemas.microsoft.com/office/drawing/2014/main" id="{F71AD4C3-57F0-450E-8AB2-3CD782512C9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68808" y="2052638"/>
            <a:ext cx="8216159" cy="41957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51200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CC17F-58E8-4630-9BE6-06885AC5DE85}"/>
              </a:ext>
            </a:extLst>
          </p:cNvPr>
          <p:cNvSpPr>
            <a:spLocks noGrp="1"/>
          </p:cNvSpPr>
          <p:nvPr>
            <p:ph type="title"/>
          </p:nvPr>
        </p:nvSpPr>
        <p:spPr>
          <a:xfrm>
            <a:off x="429767" y="652094"/>
            <a:ext cx="11201400" cy="1106424"/>
          </a:xfrm>
        </p:spPr>
        <p:txBody>
          <a:bodyPr>
            <a:normAutofit fontScale="90000"/>
          </a:bodyPr>
          <a:lstStyle/>
          <a:p>
            <a:r>
              <a:rPr lang="en-GB" sz="3600" dirty="0">
                <a:latin typeface="Arial Black" panose="020B0A04020102020204" pitchFamily="34" charset="0"/>
              </a:rPr>
              <a:t>INSIGHTS TO MODERN TECHNOLOGY INTRODUCED.</a:t>
            </a:r>
          </a:p>
        </p:txBody>
      </p:sp>
      <p:sp>
        <p:nvSpPr>
          <p:cNvPr id="9" name="Content Placeholder 8">
            <a:extLst>
              <a:ext uri="{FF2B5EF4-FFF2-40B4-BE49-F238E27FC236}">
                <a16:creationId xmlns:a16="http://schemas.microsoft.com/office/drawing/2014/main" id="{6C391E6B-505C-4F37-8C2C-07EBA1D9FD35}"/>
              </a:ext>
            </a:extLst>
          </p:cNvPr>
          <p:cNvSpPr>
            <a:spLocks noGrp="1"/>
          </p:cNvSpPr>
          <p:nvPr>
            <p:ph idx="1"/>
          </p:nvPr>
        </p:nvSpPr>
        <p:spPr>
          <a:xfrm>
            <a:off x="300038" y="2410612"/>
            <a:ext cx="11093812" cy="3569564"/>
          </a:xfrm>
        </p:spPr>
        <p:txBody>
          <a:bodyPr anchor="ctr">
            <a:normAutofit/>
          </a:bodyPr>
          <a:lstStyle/>
          <a:p>
            <a:r>
              <a:rPr lang="en-US" sz="2400" dirty="0">
                <a:latin typeface="Arial Black" panose="020B0A04020102020204" pitchFamily="34" charset="0"/>
              </a:rPr>
              <a:t>Oyster card</a:t>
            </a:r>
          </a:p>
          <a:p>
            <a:r>
              <a:rPr lang="en-US" sz="2400" dirty="0">
                <a:latin typeface="Arial Black" panose="020B0A04020102020204" pitchFamily="34" charset="0"/>
              </a:rPr>
              <a:t>Enclosed busses </a:t>
            </a:r>
          </a:p>
          <a:p>
            <a:endParaRPr lang="en-US" sz="2400" dirty="0">
              <a:latin typeface="Arial Black" panose="020B0A04020102020204" pitchFamily="34" charset="0"/>
            </a:endParaRPr>
          </a:p>
        </p:txBody>
      </p:sp>
    </p:spTree>
    <p:extLst>
      <p:ext uri="{BB962C8B-B14F-4D97-AF65-F5344CB8AC3E}">
        <p14:creationId xmlns:p14="http://schemas.microsoft.com/office/powerpoint/2010/main" val="3570256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2DAC8EF2-32D4-487B-B37B-693235ECAF1B}"/>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767012" y="365125"/>
            <a:ext cx="6076950" cy="4351338"/>
          </a:xfrm>
          <a:prstGeom prst="rect">
            <a:avLst/>
          </a:prstGeom>
        </p:spPr>
      </p:pic>
      <p:sp>
        <p:nvSpPr>
          <p:cNvPr id="5" name="Rectangle 4">
            <a:extLst>
              <a:ext uri="{FF2B5EF4-FFF2-40B4-BE49-F238E27FC236}">
                <a16:creationId xmlns:a16="http://schemas.microsoft.com/office/drawing/2014/main" id="{FCF5BAFC-CF54-4FB1-B466-70970D49C276}"/>
              </a:ext>
            </a:extLst>
          </p:cNvPr>
          <p:cNvSpPr/>
          <p:nvPr/>
        </p:nvSpPr>
        <p:spPr>
          <a:xfrm>
            <a:off x="3048000" y="2967335"/>
            <a:ext cx="6096000" cy="3139321"/>
          </a:xfrm>
          <a:prstGeom prst="rect">
            <a:avLst/>
          </a:prstGeom>
        </p:spPr>
        <p:txBody>
          <a:bodyPr>
            <a:spAutoFit/>
          </a:bodyPr>
          <a:lstStyle/>
          <a:p>
            <a:r>
              <a:rPr lang="en-US" dirty="0">
                <a:solidFill>
                  <a:schemeClr val="accent1">
                    <a:lumMod val="75000"/>
                  </a:schemeClr>
                </a:solidFill>
                <a:latin typeface="Arial Black" panose="020B0A04020102020204" pitchFamily="34" charset="0"/>
              </a:rPr>
              <a:t>TFL</a:t>
            </a:r>
          </a:p>
          <a:p>
            <a:endParaRPr lang="en-US" dirty="0">
              <a:solidFill>
                <a:schemeClr val="accent1">
                  <a:lumMod val="75000"/>
                </a:schemeClr>
              </a:solidFill>
              <a:latin typeface="Arial Black" panose="020B0A04020102020204" pitchFamily="34" charset="0"/>
            </a:endParaRPr>
          </a:p>
          <a:p>
            <a:endParaRPr lang="en-US" dirty="0">
              <a:solidFill>
                <a:schemeClr val="accent1">
                  <a:lumMod val="75000"/>
                </a:schemeClr>
              </a:solidFill>
              <a:latin typeface="Arial Black" panose="020B0A04020102020204" pitchFamily="34" charset="0"/>
            </a:endParaRPr>
          </a:p>
          <a:p>
            <a:endParaRPr lang="en-US" dirty="0">
              <a:solidFill>
                <a:schemeClr val="accent1">
                  <a:lumMod val="75000"/>
                </a:schemeClr>
              </a:solidFill>
              <a:latin typeface="Arial Black" panose="020B0A04020102020204" pitchFamily="34" charset="0"/>
            </a:endParaRPr>
          </a:p>
          <a:p>
            <a:endParaRPr lang="en-US" dirty="0">
              <a:solidFill>
                <a:schemeClr val="accent1">
                  <a:lumMod val="75000"/>
                </a:schemeClr>
              </a:solidFill>
              <a:latin typeface="Arial Black" panose="020B0A04020102020204" pitchFamily="34" charset="0"/>
            </a:endParaRPr>
          </a:p>
          <a:p>
            <a:endParaRPr lang="en-US" dirty="0">
              <a:solidFill>
                <a:schemeClr val="accent1">
                  <a:lumMod val="75000"/>
                </a:schemeClr>
              </a:solidFill>
              <a:latin typeface="Arial Black" panose="020B0A04020102020204" pitchFamily="34" charset="0"/>
            </a:endParaRPr>
          </a:p>
          <a:p>
            <a:endParaRPr lang="en-US" dirty="0">
              <a:solidFill>
                <a:schemeClr val="accent1">
                  <a:lumMod val="75000"/>
                </a:schemeClr>
              </a:solidFill>
              <a:latin typeface="Arial Black" panose="020B0A04020102020204" pitchFamily="34" charset="0"/>
            </a:endParaRPr>
          </a:p>
          <a:p>
            <a:endParaRPr lang="en-US" dirty="0">
              <a:solidFill>
                <a:schemeClr val="accent1">
                  <a:lumMod val="75000"/>
                </a:schemeClr>
              </a:solidFill>
              <a:latin typeface="Arial Black" panose="020B0A04020102020204" pitchFamily="34" charset="0"/>
            </a:endParaRPr>
          </a:p>
          <a:p>
            <a:r>
              <a:rPr lang="en-US" dirty="0">
                <a:solidFill>
                  <a:schemeClr val="accent1">
                    <a:lumMod val="75000"/>
                  </a:schemeClr>
                </a:solidFill>
                <a:latin typeface="Arial Black" panose="020B0A04020102020204" pitchFamily="34" charset="0"/>
              </a:rPr>
              <a:t>TFL </a:t>
            </a:r>
            <a:r>
              <a:rPr lang="en-US" dirty="0">
                <a:latin typeface="Arial Black" panose="020B0A04020102020204" pitchFamily="34" charset="0"/>
              </a:rPr>
              <a:t>London introduced contactless oyster, debit and credit cards and mobile devices for payment on London buses on September 2014</a:t>
            </a:r>
            <a:endParaRPr lang="en-GB" dirty="0"/>
          </a:p>
        </p:txBody>
      </p:sp>
    </p:spTree>
    <p:extLst>
      <p:ext uri="{BB962C8B-B14F-4D97-AF65-F5344CB8AC3E}">
        <p14:creationId xmlns:p14="http://schemas.microsoft.com/office/powerpoint/2010/main" val="238350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D9267C4-AD72-40AA-B24D-F7EE2A83A3CE}"/>
              </a:ext>
            </a:extLst>
          </p:cNvPr>
          <p:cNvPicPr>
            <a:picLocks noChangeAspect="1"/>
          </p:cNvPicPr>
          <p:nvPr/>
        </p:nvPicPr>
        <p:blipFill>
          <a:blip r:embed="rId2"/>
          <a:stretch>
            <a:fillRect/>
          </a:stretch>
        </p:blipFill>
        <p:spPr>
          <a:xfrm>
            <a:off x="1485900" y="578644"/>
            <a:ext cx="8515350" cy="5700711"/>
          </a:xfrm>
          <a:prstGeom prst="rect">
            <a:avLst/>
          </a:prstGeom>
        </p:spPr>
      </p:pic>
    </p:spTree>
    <p:extLst>
      <p:ext uri="{BB962C8B-B14F-4D97-AF65-F5344CB8AC3E}">
        <p14:creationId xmlns:p14="http://schemas.microsoft.com/office/powerpoint/2010/main" val="1361757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1B55-4C85-4879-A600-4074FA3BF159}"/>
              </a:ext>
            </a:extLst>
          </p:cNvPr>
          <p:cNvSpPr>
            <a:spLocks noGrp="1"/>
          </p:cNvSpPr>
          <p:nvPr>
            <p:ph type="title"/>
          </p:nvPr>
        </p:nvSpPr>
        <p:spPr>
          <a:xfrm>
            <a:off x="8555247" y="4571030"/>
            <a:ext cx="2926080" cy="2015508"/>
          </a:xfrm>
        </p:spPr>
        <p:txBody>
          <a:bodyPr vert="horz" lIns="91440" tIns="45720" rIns="91440" bIns="45720" rtlCol="0" anchor="b">
            <a:normAutofit fontScale="90000"/>
          </a:bodyPr>
          <a:lstStyle/>
          <a:p>
            <a:br>
              <a:rPr lang="en-US" sz="2400" dirty="0">
                <a:latin typeface="Arial Black" panose="020B0A04020102020204" pitchFamily="34" charset="0"/>
              </a:rPr>
            </a:br>
            <a:br>
              <a:rPr lang="en-US" sz="2400" dirty="0">
                <a:latin typeface="Arial Black" panose="020B0A04020102020204" pitchFamily="34" charset="0"/>
              </a:rPr>
            </a:br>
            <a:br>
              <a:rPr lang="en-US" sz="2400" dirty="0">
                <a:latin typeface="Arial Black" panose="020B0A04020102020204" pitchFamily="34" charset="0"/>
              </a:rPr>
            </a:br>
            <a:r>
              <a:rPr lang="en-US" sz="2400" dirty="0">
                <a:latin typeface="Arial Black" panose="020B0A04020102020204" pitchFamily="34" charset="0"/>
              </a:rPr>
              <a:t>The introduction of oyster and contactless.</a:t>
            </a:r>
            <a:br>
              <a:rPr lang="en-US" sz="2400" dirty="0">
                <a:latin typeface="Arial Black" panose="020B0A04020102020204" pitchFamily="34" charset="0"/>
              </a:rPr>
            </a:br>
            <a:br>
              <a:rPr lang="en-US" sz="2400" dirty="0">
                <a:latin typeface="Arial Black" panose="020B0A04020102020204" pitchFamily="34" charset="0"/>
              </a:rPr>
            </a:br>
            <a:endParaRPr lang="en-US" sz="2400" dirty="0">
              <a:latin typeface="Arial Black" panose="020B0A04020102020204" pitchFamily="34" charset="0"/>
            </a:endParaRPr>
          </a:p>
        </p:txBody>
      </p:sp>
      <p:pic>
        <p:nvPicPr>
          <p:cNvPr id="5" name="Content Placeholder 4">
            <a:extLst>
              <a:ext uri="{FF2B5EF4-FFF2-40B4-BE49-F238E27FC236}">
                <a16:creationId xmlns:a16="http://schemas.microsoft.com/office/drawing/2014/main" id="{9421A343-3571-4AD7-8912-BCE789145817}"/>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t="13028" r="1" b="927"/>
          <a:stretch/>
        </p:blipFill>
        <p:spPr>
          <a:xfrm>
            <a:off x="114300" y="419101"/>
            <a:ext cx="8569534" cy="5389208"/>
          </a:xfrm>
          <a:custGeom>
            <a:avLst/>
            <a:gdLst>
              <a:gd name="connsiteX0" fmla="*/ 3025687 w 7761924"/>
              <a:gd name="connsiteY0" fmla="*/ 76 h 5343065"/>
              <a:gd name="connsiteX1" fmla="*/ 3372722 w 7761924"/>
              <a:gd name="connsiteY1" fmla="*/ 16088 h 5343065"/>
              <a:gd name="connsiteX2" fmla="*/ 7761924 w 7761924"/>
              <a:gd name="connsiteY2" fmla="*/ 3316816 h 5343065"/>
              <a:gd name="connsiteX3" fmla="*/ 3701109 w 7761924"/>
              <a:gd name="connsiteY3" fmla="*/ 5320611 h 5343065"/>
              <a:gd name="connsiteX4" fmla="*/ 36290 w 7761924"/>
              <a:gd name="connsiteY4" fmla="*/ 2696959 h 5343065"/>
              <a:gd name="connsiteX5" fmla="*/ 3025687 w 7761924"/>
              <a:gd name="connsiteY5" fmla="*/ 76 h 5343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464924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D1863-F882-43C6-B40A-E8A346FE33DF}"/>
              </a:ext>
            </a:extLst>
          </p:cNvPr>
          <p:cNvSpPr>
            <a:spLocks noGrp="1"/>
          </p:cNvSpPr>
          <p:nvPr>
            <p:ph type="title"/>
          </p:nvPr>
        </p:nvSpPr>
        <p:spPr/>
        <p:txBody>
          <a:bodyPr>
            <a:noAutofit/>
          </a:bodyPr>
          <a:lstStyle/>
          <a:p>
            <a:r>
              <a:rPr lang="en-GB" sz="7200" b="1" dirty="0">
                <a:latin typeface="Arial Black" panose="020B0A04020102020204" pitchFamily="34" charset="0"/>
              </a:rPr>
              <a:t>THE IMPACT OF TECHNOLOGY INTRODUCED</a:t>
            </a:r>
            <a:br>
              <a:rPr lang="en-GB" sz="7200" b="1" dirty="0">
                <a:latin typeface="Arial Black" panose="020B0A04020102020204" pitchFamily="34" charset="0"/>
              </a:rPr>
            </a:br>
            <a:endParaRPr lang="en-GB" sz="7200" b="1" dirty="0">
              <a:latin typeface="Arial Black" panose="020B0A04020102020204" pitchFamily="34" charset="0"/>
            </a:endParaRPr>
          </a:p>
        </p:txBody>
      </p:sp>
      <p:sp>
        <p:nvSpPr>
          <p:cNvPr id="3" name="Content Placeholder 2">
            <a:extLst>
              <a:ext uri="{FF2B5EF4-FFF2-40B4-BE49-F238E27FC236}">
                <a16:creationId xmlns:a16="http://schemas.microsoft.com/office/drawing/2014/main" id="{7535665A-7142-468C-A5E5-3D9C2E7DB219}"/>
              </a:ext>
            </a:extLst>
          </p:cNvPr>
          <p:cNvSpPr>
            <a:spLocks noGrp="1"/>
          </p:cNvSpPr>
          <p:nvPr>
            <p:ph idx="1"/>
          </p:nvPr>
        </p:nvSpPr>
        <p:spPr>
          <a:xfrm>
            <a:off x="776287" y="3857625"/>
            <a:ext cx="10639425" cy="1400530"/>
          </a:xfrm>
        </p:spPr>
        <p:txBody>
          <a:bodyPr/>
          <a:lstStyle/>
          <a:p>
            <a:endParaRPr lang="en-GB" b="1" dirty="0"/>
          </a:p>
          <a:p>
            <a:r>
              <a:rPr lang="en-GB" b="1" dirty="0"/>
              <a:t>Various methods of bus arrival </a:t>
            </a:r>
          </a:p>
          <a:p>
            <a:r>
              <a:rPr lang="en-GB" b="1" dirty="0"/>
              <a:t>The conveniences for the public </a:t>
            </a:r>
          </a:p>
          <a:p>
            <a:endParaRPr lang="en-GB" dirty="0"/>
          </a:p>
        </p:txBody>
      </p:sp>
    </p:spTree>
    <p:extLst>
      <p:ext uri="{BB962C8B-B14F-4D97-AF65-F5344CB8AC3E}">
        <p14:creationId xmlns:p14="http://schemas.microsoft.com/office/powerpoint/2010/main" val="1098887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3">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27" name="Rectangle 26">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screenshot of a cell phone&#10;&#10;Description automatically generated">
            <a:extLst>
              <a:ext uri="{FF2B5EF4-FFF2-40B4-BE49-F238E27FC236}">
                <a16:creationId xmlns:a16="http://schemas.microsoft.com/office/drawing/2014/main" id="{E4C5118C-06DE-4B71-9B9F-269B7870E485}"/>
              </a:ext>
            </a:extLst>
          </p:cNvPr>
          <p:cNvPicPr>
            <a:picLocks noChangeAspect="1"/>
          </p:cNvPicPr>
          <p:nvPr/>
        </p:nvPicPr>
        <p:blipFill rotWithShape="1">
          <a:blip r:embed="rId2">
            <a:extLst>
              <a:ext uri="{28A0092B-C50C-407E-A947-70E740481C1C}">
                <a14:useLocalDpi xmlns:a14="http://schemas.microsoft.com/office/drawing/2010/main" val="0"/>
              </a:ext>
            </a:extLst>
          </a:blip>
          <a:srcRect t="1614" r="-2" b="42135"/>
          <a:stretch/>
        </p:blipFill>
        <p:spPr>
          <a:xfrm>
            <a:off x="706568" y="1672896"/>
            <a:ext cx="3209544" cy="3209538"/>
          </a:xfrm>
          <a:prstGeom prst="rect">
            <a:avLst/>
          </a:prstGeom>
        </p:spPr>
      </p:pic>
      <p:grpSp>
        <p:nvGrpSpPr>
          <p:cNvPr id="30" name="Group 29">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31" name="Rectangle 30">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7" name="Picture 6" descr="A sign on the side of a building&#10;&#10;Description automatically generated">
            <a:extLst>
              <a:ext uri="{FF2B5EF4-FFF2-40B4-BE49-F238E27FC236}">
                <a16:creationId xmlns:a16="http://schemas.microsoft.com/office/drawing/2014/main" id="{5F4EE604-734C-4DDD-98CC-CE88A3F07FB9}"/>
              </a:ext>
            </a:extLst>
          </p:cNvPr>
          <p:cNvPicPr>
            <a:picLocks noChangeAspect="1"/>
          </p:cNvPicPr>
          <p:nvPr/>
        </p:nvPicPr>
        <p:blipFill rotWithShape="1">
          <a:blip r:embed="rId3">
            <a:extLst>
              <a:ext uri="{28A0092B-C50C-407E-A947-70E740481C1C}">
                <a14:useLocalDpi xmlns:a14="http://schemas.microsoft.com/office/drawing/2010/main" val="0"/>
              </a:ext>
            </a:extLst>
          </a:blip>
          <a:srcRect l="19355" r="24661" b="23315"/>
          <a:stretch/>
        </p:blipFill>
        <p:spPr>
          <a:xfrm>
            <a:off x="4487333" y="1887328"/>
            <a:ext cx="3209544" cy="2780673"/>
          </a:xfrm>
          <a:prstGeom prst="rect">
            <a:avLst/>
          </a:prstGeom>
        </p:spPr>
      </p:pic>
      <p:grpSp>
        <p:nvGrpSpPr>
          <p:cNvPr id="34" name="Group 33">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35" name="Rectangle 34">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4" name="Picture 13" descr="A screenshot of a cell phone&#10;&#10;Description automatically generated">
            <a:extLst>
              <a:ext uri="{FF2B5EF4-FFF2-40B4-BE49-F238E27FC236}">
                <a16:creationId xmlns:a16="http://schemas.microsoft.com/office/drawing/2014/main" id="{BB6D6D27-B98A-4308-8F0C-316354ABC0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02643" y="1397362"/>
            <a:ext cx="3356031" cy="4063275"/>
          </a:xfrm>
          <a:prstGeom prst="rect">
            <a:avLst/>
          </a:prstGeom>
        </p:spPr>
      </p:pic>
    </p:spTree>
    <p:extLst>
      <p:ext uri="{BB962C8B-B14F-4D97-AF65-F5344CB8AC3E}">
        <p14:creationId xmlns:p14="http://schemas.microsoft.com/office/powerpoint/2010/main" val="11963502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double decker bus driving down a street&#10;&#10;Description automatically generated">
            <a:extLst>
              <a:ext uri="{FF2B5EF4-FFF2-40B4-BE49-F238E27FC236}">
                <a16:creationId xmlns:a16="http://schemas.microsoft.com/office/drawing/2014/main" id="{E9949ED5-8003-4F21-9DDC-89373B8549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0099" y="1422672"/>
            <a:ext cx="4598450" cy="4378053"/>
          </a:xfrm>
          <a:prstGeom prst="rect">
            <a:avLst/>
          </a:prstGeom>
        </p:spPr>
      </p:pic>
      <p:pic>
        <p:nvPicPr>
          <p:cNvPr id="5" name="Picture 4" descr="A picture containing indoor, man, car, bus&#10;&#10;Description automatically generated">
            <a:extLst>
              <a:ext uri="{FF2B5EF4-FFF2-40B4-BE49-F238E27FC236}">
                <a16:creationId xmlns:a16="http://schemas.microsoft.com/office/drawing/2014/main" id="{81A83587-2DCB-43B7-90C6-1E3DE02715FE}"/>
              </a:ext>
            </a:extLst>
          </p:cNvPr>
          <p:cNvPicPr>
            <a:picLocks noChangeAspect="1"/>
          </p:cNvPicPr>
          <p:nvPr/>
        </p:nvPicPr>
        <p:blipFill rotWithShape="1">
          <a:blip r:embed="rId3">
            <a:extLst>
              <a:ext uri="{28A0092B-C50C-407E-A947-70E740481C1C}">
                <a14:useLocalDpi xmlns:a14="http://schemas.microsoft.com/office/drawing/2010/main" val="0"/>
              </a:ext>
            </a:extLst>
          </a:blip>
          <a:srcRect b="9288"/>
          <a:stretch/>
        </p:blipFill>
        <p:spPr>
          <a:xfrm>
            <a:off x="5743576" y="1328738"/>
            <a:ext cx="5467978" cy="4471987"/>
          </a:xfrm>
          <a:prstGeom prst="rect">
            <a:avLst/>
          </a:prstGeom>
        </p:spPr>
      </p:pic>
    </p:spTree>
    <p:extLst>
      <p:ext uri="{BB962C8B-B14F-4D97-AF65-F5344CB8AC3E}">
        <p14:creationId xmlns:p14="http://schemas.microsoft.com/office/powerpoint/2010/main" val="4056958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CCA4F-E2D1-487F-B81D-D13AEE0EF5EB}"/>
              </a:ext>
            </a:extLst>
          </p:cNvPr>
          <p:cNvSpPr>
            <a:spLocks noGrp="1"/>
          </p:cNvSpPr>
          <p:nvPr>
            <p:ph type="title"/>
          </p:nvPr>
        </p:nvSpPr>
        <p:spPr/>
        <p:txBody>
          <a:bodyPr>
            <a:normAutofit fontScale="90000"/>
          </a:bodyPr>
          <a:lstStyle/>
          <a:p>
            <a:r>
              <a:rPr lang="en-GB" sz="7200" b="1" dirty="0"/>
              <a:t>LESSONS THAT CAN BE DRAWN FROM THE CASE STUDY </a:t>
            </a:r>
          </a:p>
        </p:txBody>
      </p:sp>
      <p:sp>
        <p:nvSpPr>
          <p:cNvPr id="3" name="Content Placeholder 2">
            <a:extLst>
              <a:ext uri="{FF2B5EF4-FFF2-40B4-BE49-F238E27FC236}">
                <a16:creationId xmlns:a16="http://schemas.microsoft.com/office/drawing/2014/main" id="{F08DE189-735E-458C-BD07-3B825E811246}"/>
              </a:ext>
            </a:extLst>
          </p:cNvPr>
          <p:cNvSpPr>
            <a:spLocks noGrp="1"/>
          </p:cNvSpPr>
          <p:nvPr>
            <p:ph idx="1"/>
          </p:nvPr>
        </p:nvSpPr>
        <p:spPr>
          <a:xfrm>
            <a:off x="771525" y="3780791"/>
            <a:ext cx="10772775" cy="1948497"/>
          </a:xfrm>
        </p:spPr>
        <p:txBody>
          <a:bodyPr/>
          <a:lstStyle/>
          <a:p>
            <a:endParaRPr lang="en-GB" dirty="0"/>
          </a:p>
          <a:p>
            <a:r>
              <a:rPr lang="en-GB" b="1" dirty="0"/>
              <a:t>The improvement of modern technology on transportation</a:t>
            </a:r>
          </a:p>
          <a:p>
            <a:r>
              <a:rPr lang="en-GB" b="1" dirty="0"/>
              <a:t>How modern technology has change society</a:t>
            </a:r>
          </a:p>
        </p:txBody>
      </p:sp>
    </p:spTree>
    <p:extLst>
      <p:ext uri="{BB962C8B-B14F-4D97-AF65-F5344CB8AC3E}">
        <p14:creationId xmlns:p14="http://schemas.microsoft.com/office/powerpoint/2010/main" val="40665971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card&#10;&#10;Description automatically generated">
            <a:extLst>
              <a:ext uri="{FF2B5EF4-FFF2-40B4-BE49-F238E27FC236}">
                <a16:creationId xmlns:a16="http://schemas.microsoft.com/office/drawing/2014/main" id="{3B00CCD6-85E6-4FCC-BC70-F987B39339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380" y="870156"/>
            <a:ext cx="10242804" cy="5799820"/>
          </a:xfrm>
          <a:prstGeom prst="rect">
            <a:avLst/>
          </a:prstGeom>
        </p:spPr>
      </p:pic>
    </p:spTree>
    <p:extLst>
      <p:ext uri="{BB962C8B-B14F-4D97-AF65-F5344CB8AC3E}">
        <p14:creationId xmlns:p14="http://schemas.microsoft.com/office/powerpoint/2010/main" val="34065860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B3C5417-A8D0-46FE-8BE6-B2FE2198004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3631" r="1" b="2714"/>
          <a:stretch/>
        </p:blipFill>
        <p:spPr>
          <a:xfrm>
            <a:off x="1838134" y="721172"/>
            <a:ext cx="8260162" cy="5415656"/>
          </a:xfrm>
          <a:custGeom>
            <a:avLst/>
            <a:gdLst>
              <a:gd name="connsiteX0" fmla="*/ 3025687 w 7761924"/>
              <a:gd name="connsiteY0" fmla="*/ 76 h 5343065"/>
              <a:gd name="connsiteX1" fmla="*/ 3372722 w 7761924"/>
              <a:gd name="connsiteY1" fmla="*/ 16088 h 5343065"/>
              <a:gd name="connsiteX2" fmla="*/ 7761924 w 7761924"/>
              <a:gd name="connsiteY2" fmla="*/ 3316816 h 5343065"/>
              <a:gd name="connsiteX3" fmla="*/ 3701109 w 7761924"/>
              <a:gd name="connsiteY3" fmla="*/ 5320611 h 5343065"/>
              <a:gd name="connsiteX4" fmla="*/ 36290 w 7761924"/>
              <a:gd name="connsiteY4" fmla="*/ 2696959 h 5343065"/>
              <a:gd name="connsiteX5" fmla="*/ 3025687 w 7761924"/>
              <a:gd name="connsiteY5" fmla="*/ 76 h 5343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40065807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3AA6DE0-2737-4D80-959C-9554347E2740}"/>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4712" r="21231" b="-1"/>
          <a:stretch/>
        </p:blipFill>
        <p:spPr>
          <a:xfrm>
            <a:off x="704087" y="370320"/>
            <a:ext cx="3649704" cy="4051011"/>
          </a:xfrm>
          <a:prstGeom prst="rect">
            <a:avLst/>
          </a:prstGeom>
        </p:spPr>
      </p:pic>
      <p:pic>
        <p:nvPicPr>
          <p:cNvPr id="7" name="Content Placeholder 6">
            <a:extLst>
              <a:ext uri="{FF2B5EF4-FFF2-40B4-BE49-F238E27FC236}">
                <a16:creationId xmlns:a16="http://schemas.microsoft.com/office/drawing/2014/main" id="{D0D5C3BE-3D64-45C6-BB0B-C06A6765524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3497" b="13189"/>
          <a:stretch/>
        </p:blipFill>
        <p:spPr>
          <a:xfrm>
            <a:off x="4639540" y="370320"/>
            <a:ext cx="6848371" cy="4051011"/>
          </a:xfrm>
          <a:prstGeom prst="rect">
            <a:avLst/>
          </a:prstGeom>
        </p:spPr>
      </p:pic>
    </p:spTree>
    <p:extLst>
      <p:ext uri="{BB962C8B-B14F-4D97-AF65-F5344CB8AC3E}">
        <p14:creationId xmlns:p14="http://schemas.microsoft.com/office/powerpoint/2010/main" val="8708864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6C68B-15D6-4B92-B9C1-C105FD53723D}"/>
              </a:ext>
            </a:extLst>
          </p:cNvPr>
          <p:cNvSpPr>
            <a:spLocks noGrp="1"/>
          </p:cNvSpPr>
          <p:nvPr>
            <p:ph type="title"/>
          </p:nvPr>
        </p:nvSpPr>
        <p:spPr/>
        <p:txBody>
          <a:bodyPr>
            <a:normAutofit/>
          </a:bodyPr>
          <a:lstStyle/>
          <a:p>
            <a:pPr algn="ctr"/>
            <a:r>
              <a:rPr lang="en-GB" sz="7200" dirty="0">
                <a:latin typeface="Arial Black" panose="020B0A04020102020204" pitchFamily="34" charset="0"/>
              </a:rPr>
              <a:t>CONCLUSION</a:t>
            </a:r>
          </a:p>
        </p:txBody>
      </p:sp>
      <mc:AlternateContent xmlns:mc="http://schemas.openxmlformats.org/markup-compatibility/2006" xmlns:pslz="http://schemas.microsoft.com/office/powerpoint/2016/slidezoom">
        <mc:Choice Requires="pslz">
          <p:graphicFrame>
            <p:nvGraphicFramePr>
              <p:cNvPr id="4" name="Slide Zoom 3">
                <a:extLst>
                  <a:ext uri="{FF2B5EF4-FFF2-40B4-BE49-F238E27FC236}">
                    <a16:creationId xmlns:a16="http://schemas.microsoft.com/office/drawing/2014/main" id="{D875F7C9-E663-4ECE-B33F-021B0A6BB6F0}"/>
                  </a:ext>
                </a:extLst>
              </p:cNvPr>
              <p:cNvGraphicFramePr>
                <a:graphicFrameLocks noChangeAspect="1"/>
              </p:cNvGraphicFramePr>
              <p:nvPr/>
            </p:nvGraphicFramePr>
            <p:xfrm>
              <a:off x="416454" y="1459111"/>
              <a:ext cx="2943225" cy="1655564"/>
            </p:xfrm>
            <a:graphic>
              <a:graphicData uri="http://schemas.microsoft.com/office/powerpoint/2016/slidezoom">
                <pslz:sldZm>
                  <pslz:sldZmObj sldId="271" cId="3433162902">
                    <pslz:zmPr id="{9C239E00-D8CD-4701-81CB-83839831D0CC}" returnToParent="0" transitionDur="1000">
                      <p166:blipFill xmlns:p166="http://schemas.microsoft.com/office/powerpoint/2016/6/main">
                        <a:blip r:embed="rId2"/>
                        <a:stretch>
                          <a:fillRect/>
                        </a:stretch>
                      </p166:blipFill>
                      <p166:spPr xmlns:p166="http://schemas.microsoft.com/office/powerpoint/2016/6/main">
                        <a:xfrm>
                          <a:off x="0" y="0"/>
                          <a:ext cx="2943225" cy="1655564"/>
                        </a:xfrm>
                        <a:prstGeom prst="rect">
                          <a:avLst/>
                        </a:prstGeom>
                        <a:ln w="3175">
                          <a:solidFill>
                            <a:prstClr val="ltGray"/>
                          </a:solidFill>
                        </a:ln>
                      </p166:spPr>
                    </pslz:zmPr>
                  </pslz:sldZmObj>
                </pslz:sldZm>
              </a:graphicData>
            </a:graphic>
          </p:graphicFrame>
        </mc:Choice>
        <mc:Fallback xmlns="">
          <p:pic>
            <p:nvPicPr>
              <p:cNvPr id="4" name="Slide Zoom 3">
                <a:extLst>
                  <a:ext uri="{FF2B5EF4-FFF2-40B4-BE49-F238E27FC236}">
                    <a16:creationId xmlns:a16="http://schemas.microsoft.com/office/drawing/2014/main" id="{D875F7C9-E663-4ECE-B33F-021B0A6BB6F0}"/>
                  </a:ext>
                </a:extLst>
              </p:cNvPr>
              <p:cNvPicPr>
                <a:picLocks noGrp="1" noRot="1" noChangeAspect="1" noMove="1" noResize="1" noEditPoints="1" noAdjustHandles="1" noChangeArrowheads="1" noChangeShapeType="1"/>
              </p:cNvPicPr>
              <p:nvPr/>
            </p:nvPicPr>
            <p:blipFill>
              <a:blip r:embed="rId3"/>
              <a:stretch>
                <a:fillRect/>
              </a:stretch>
            </p:blipFill>
            <p:spPr>
              <a:xfrm>
                <a:off x="416454" y="1459111"/>
                <a:ext cx="2943225" cy="1655564"/>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6" name="Slide Zoom 5">
                <a:extLst>
                  <a:ext uri="{FF2B5EF4-FFF2-40B4-BE49-F238E27FC236}">
                    <a16:creationId xmlns:a16="http://schemas.microsoft.com/office/drawing/2014/main" id="{5F59B110-F2B1-462A-B50C-668DEC160EFB}"/>
                  </a:ext>
                </a:extLst>
              </p:cNvPr>
              <p:cNvGraphicFramePr>
                <a:graphicFrameLocks noChangeAspect="1"/>
              </p:cNvGraphicFramePr>
              <p:nvPr/>
            </p:nvGraphicFramePr>
            <p:xfrm>
              <a:off x="3562350" y="1714500"/>
              <a:ext cx="2709334" cy="1524000"/>
            </p:xfrm>
            <a:graphic>
              <a:graphicData uri="http://schemas.microsoft.com/office/powerpoint/2016/slidezoom">
                <pslz:sldZm>
                  <pslz:sldZmObj sldId="285" cId="3776504965">
                    <pslz:zmPr id="{41443FAA-5050-4005-A632-E008868922AC}" returnToParent="0" transitionDur="1000">
                      <p166:blipFill xmlns:p166="http://schemas.microsoft.com/office/powerpoint/2016/6/main">
                        <a:blip r:embed="rId4"/>
                        <a:stretch>
                          <a:fillRect/>
                        </a:stretch>
                      </p166:blipFill>
                      <p166:spPr xmlns:p166="http://schemas.microsoft.com/office/powerpoint/2016/6/main">
                        <a:xfrm>
                          <a:off x="0" y="0"/>
                          <a:ext cx="2709334" cy="1524000"/>
                        </a:xfrm>
                        <a:prstGeom prst="rect">
                          <a:avLst/>
                        </a:prstGeom>
                        <a:ln w="3175">
                          <a:solidFill>
                            <a:prstClr val="ltGray"/>
                          </a:solidFill>
                        </a:ln>
                      </p166:spPr>
                    </pslz:zmPr>
                  </pslz:sldZmObj>
                </pslz:sldZm>
              </a:graphicData>
            </a:graphic>
          </p:graphicFrame>
        </mc:Choice>
        <mc:Fallback xmlns="">
          <p:pic>
            <p:nvPicPr>
              <p:cNvPr id="6" name="Slide Zoom 5">
                <a:hlinkClick r:id="rId5" action="ppaction://hlinksldjump"/>
                <a:extLst>
                  <a:ext uri="{FF2B5EF4-FFF2-40B4-BE49-F238E27FC236}">
                    <a16:creationId xmlns:a16="http://schemas.microsoft.com/office/drawing/2014/main" id="{5F59B110-F2B1-462A-B50C-668DEC160EFB}"/>
                  </a:ext>
                </a:extLst>
              </p:cNvPr>
              <p:cNvPicPr>
                <a:picLocks noGrp="1" noRot="1" noChangeAspect="1" noMove="1" noResize="1" noEditPoints="1" noAdjustHandles="1" noChangeArrowheads="1" noChangeShapeType="1"/>
              </p:cNvPicPr>
              <p:nvPr/>
            </p:nvPicPr>
            <p:blipFill>
              <a:blip r:embed="rId6"/>
              <a:stretch>
                <a:fillRect/>
              </a:stretch>
            </p:blipFill>
            <p:spPr>
              <a:xfrm>
                <a:off x="3562350" y="1714500"/>
                <a:ext cx="2709334" cy="1524000"/>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8" name="Slide Zoom 7">
                <a:extLst>
                  <a:ext uri="{FF2B5EF4-FFF2-40B4-BE49-F238E27FC236}">
                    <a16:creationId xmlns:a16="http://schemas.microsoft.com/office/drawing/2014/main" id="{5F0BFA92-2DA1-4145-B356-19CB26015AC9}"/>
                  </a:ext>
                </a:extLst>
              </p:cNvPr>
              <p:cNvGraphicFramePr>
                <a:graphicFrameLocks noChangeAspect="1"/>
              </p:cNvGraphicFramePr>
              <p:nvPr/>
            </p:nvGraphicFramePr>
            <p:xfrm>
              <a:off x="6677025" y="1714500"/>
              <a:ext cx="2428875" cy="1497013"/>
            </p:xfrm>
            <a:graphic>
              <a:graphicData uri="http://schemas.microsoft.com/office/powerpoint/2016/slidezoom">
                <pslz:sldZm>
                  <pslz:sldZmObj sldId="268" cId="4051200330">
                    <pslz:zmPr id="{D6190BEF-AE52-4A94-B57B-561966CC5B9A}" returnToParent="0" transitionDur="1000">
                      <p166:blipFill xmlns:p166="http://schemas.microsoft.com/office/powerpoint/2016/6/main">
                        <a:blip r:embed="rId7"/>
                        <a:stretch>
                          <a:fillRect/>
                        </a:stretch>
                      </p166:blipFill>
                      <p166:spPr xmlns:p166="http://schemas.microsoft.com/office/powerpoint/2016/6/main">
                        <a:xfrm>
                          <a:off x="0" y="0"/>
                          <a:ext cx="2428875" cy="1497013"/>
                        </a:xfrm>
                        <a:prstGeom prst="rect">
                          <a:avLst/>
                        </a:prstGeom>
                        <a:ln w="3175">
                          <a:solidFill>
                            <a:prstClr val="ltGray"/>
                          </a:solidFill>
                        </a:ln>
                      </p166:spPr>
                    </pslz:zmPr>
                  </pslz:sldZmObj>
                </pslz:sldZm>
              </a:graphicData>
            </a:graphic>
          </p:graphicFrame>
        </mc:Choice>
        <mc:Fallback xmlns="">
          <p:pic>
            <p:nvPicPr>
              <p:cNvPr id="8" name="Slide Zoom 7">
                <a:hlinkClick r:id="rId8" action="ppaction://hlinksldjump"/>
                <a:extLst>
                  <a:ext uri="{FF2B5EF4-FFF2-40B4-BE49-F238E27FC236}">
                    <a16:creationId xmlns:a16="http://schemas.microsoft.com/office/drawing/2014/main" id="{5F0BFA92-2DA1-4145-B356-19CB26015AC9}"/>
                  </a:ext>
                </a:extLst>
              </p:cNvPr>
              <p:cNvPicPr>
                <a:picLocks noGrp="1" noRot="1" noChangeAspect="1" noMove="1" noResize="1" noEditPoints="1" noAdjustHandles="1" noChangeArrowheads="1" noChangeShapeType="1"/>
              </p:cNvPicPr>
              <p:nvPr/>
            </p:nvPicPr>
            <p:blipFill>
              <a:blip r:embed="rId9"/>
              <a:stretch>
                <a:fillRect/>
              </a:stretch>
            </p:blipFill>
            <p:spPr>
              <a:xfrm>
                <a:off x="6677025" y="1714500"/>
                <a:ext cx="2428875" cy="1497013"/>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10" name="Slide Zoom 9">
                <a:extLst>
                  <a:ext uri="{FF2B5EF4-FFF2-40B4-BE49-F238E27FC236}">
                    <a16:creationId xmlns:a16="http://schemas.microsoft.com/office/drawing/2014/main" id="{DCCF3E90-9810-48D6-8010-EBD8F007D7BC}"/>
                  </a:ext>
                </a:extLst>
              </p:cNvPr>
              <p:cNvGraphicFramePr>
                <a:graphicFrameLocks noChangeAspect="1"/>
              </p:cNvGraphicFramePr>
              <p:nvPr/>
            </p:nvGraphicFramePr>
            <p:xfrm>
              <a:off x="333375" y="3487937"/>
              <a:ext cx="2371725" cy="1226938"/>
            </p:xfrm>
            <a:graphic>
              <a:graphicData uri="http://schemas.microsoft.com/office/powerpoint/2016/slidezoom">
                <pslz:sldZm>
                  <pslz:sldZmObj sldId="282" cId="3455843115">
                    <pslz:zmPr id="{91254954-8979-4EE2-9CD6-DD340F768C39}" returnToParent="0" transitionDur="1000">
                      <p166:blipFill xmlns:p166="http://schemas.microsoft.com/office/powerpoint/2016/6/main">
                        <a:blip r:embed="rId10"/>
                        <a:stretch>
                          <a:fillRect/>
                        </a:stretch>
                      </p166:blipFill>
                      <p166:spPr xmlns:p166="http://schemas.microsoft.com/office/powerpoint/2016/6/main">
                        <a:xfrm>
                          <a:off x="0" y="0"/>
                          <a:ext cx="2371725" cy="1226938"/>
                        </a:xfrm>
                        <a:prstGeom prst="rect">
                          <a:avLst/>
                        </a:prstGeom>
                        <a:ln w="3175">
                          <a:solidFill>
                            <a:prstClr val="ltGray"/>
                          </a:solidFill>
                        </a:ln>
                      </p166:spPr>
                    </pslz:zmPr>
                  </pslz:sldZmObj>
                </pslz:sldZm>
              </a:graphicData>
            </a:graphic>
          </p:graphicFrame>
        </mc:Choice>
        <mc:Fallback xmlns="">
          <p:pic>
            <p:nvPicPr>
              <p:cNvPr id="10" name="Slide Zoom 9">
                <a:hlinkClick r:id="rId11" action="ppaction://hlinksldjump"/>
                <a:extLst>
                  <a:ext uri="{FF2B5EF4-FFF2-40B4-BE49-F238E27FC236}">
                    <a16:creationId xmlns:a16="http://schemas.microsoft.com/office/drawing/2014/main" id="{DCCF3E90-9810-48D6-8010-EBD8F007D7BC}"/>
                  </a:ext>
                </a:extLst>
              </p:cNvPr>
              <p:cNvPicPr>
                <a:picLocks noGrp="1" noRot="1" noChangeAspect="1" noMove="1" noResize="1" noEditPoints="1" noAdjustHandles="1" noChangeArrowheads="1" noChangeShapeType="1"/>
              </p:cNvPicPr>
              <p:nvPr/>
            </p:nvPicPr>
            <p:blipFill>
              <a:blip r:embed="rId12"/>
              <a:stretch>
                <a:fillRect/>
              </a:stretch>
            </p:blipFill>
            <p:spPr>
              <a:xfrm>
                <a:off x="333375" y="3487937"/>
                <a:ext cx="2371725" cy="1226938"/>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12" name="Slide Zoom 11">
                <a:extLst>
                  <a:ext uri="{FF2B5EF4-FFF2-40B4-BE49-F238E27FC236}">
                    <a16:creationId xmlns:a16="http://schemas.microsoft.com/office/drawing/2014/main" id="{73A99F28-87AB-46A5-89BE-B70F8C407DD0}"/>
                  </a:ext>
                </a:extLst>
              </p:cNvPr>
              <p:cNvGraphicFramePr>
                <a:graphicFrameLocks noChangeAspect="1"/>
              </p:cNvGraphicFramePr>
              <p:nvPr/>
            </p:nvGraphicFramePr>
            <p:xfrm>
              <a:off x="3133725" y="3414712"/>
              <a:ext cx="2371725" cy="1423988"/>
            </p:xfrm>
            <a:graphic>
              <a:graphicData uri="http://schemas.microsoft.com/office/powerpoint/2016/slidezoom">
                <pslz:sldZm>
                  <pslz:sldZmObj sldId="259" cId="3570256702">
                    <pslz:zmPr id="{521414FD-F2E9-47F6-B0CC-3D518F493B7B}" returnToParent="0" transitionDur="1000">
                      <p166:blipFill xmlns:p166="http://schemas.microsoft.com/office/powerpoint/2016/6/main">
                        <a:blip r:embed="rId13"/>
                        <a:stretch>
                          <a:fillRect/>
                        </a:stretch>
                      </p166:blipFill>
                      <p166:spPr xmlns:p166="http://schemas.microsoft.com/office/powerpoint/2016/6/main">
                        <a:xfrm>
                          <a:off x="0" y="0"/>
                          <a:ext cx="2371725" cy="1423988"/>
                        </a:xfrm>
                        <a:prstGeom prst="rect">
                          <a:avLst/>
                        </a:prstGeom>
                        <a:ln w="3175">
                          <a:solidFill>
                            <a:prstClr val="ltGray"/>
                          </a:solidFill>
                        </a:ln>
                      </p166:spPr>
                    </pslz:zmPr>
                  </pslz:sldZmObj>
                </pslz:sldZm>
              </a:graphicData>
            </a:graphic>
          </p:graphicFrame>
        </mc:Choice>
        <mc:Fallback xmlns="">
          <p:pic>
            <p:nvPicPr>
              <p:cNvPr id="12" name="Slide Zoom 11">
                <a:hlinkClick r:id="rId14" action="ppaction://hlinksldjump"/>
                <a:extLst>
                  <a:ext uri="{FF2B5EF4-FFF2-40B4-BE49-F238E27FC236}">
                    <a16:creationId xmlns:a16="http://schemas.microsoft.com/office/drawing/2014/main" id="{73A99F28-87AB-46A5-89BE-B70F8C407DD0}"/>
                  </a:ext>
                </a:extLst>
              </p:cNvPr>
              <p:cNvPicPr>
                <a:picLocks noGrp="1" noRot="1" noChangeAspect="1" noMove="1" noResize="1" noEditPoints="1" noAdjustHandles="1" noChangeArrowheads="1" noChangeShapeType="1"/>
              </p:cNvPicPr>
              <p:nvPr/>
            </p:nvPicPr>
            <p:blipFill>
              <a:blip r:embed="rId15"/>
              <a:stretch>
                <a:fillRect/>
              </a:stretch>
            </p:blipFill>
            <p:spPr>
              <a:xfrm>
                <a:off x="3133725" y="3414712"/>
                <a:ext cx="2371725" cy="1423988"/>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14" name="Slide Zoom 13">
                <a:extLst>
                  <a:ext uri="{FF2B5EF4-FFF2-40B4-BE49-F238E27FC236}">
                    <a16:creationId xmlns:a16="http://schemas.microsoft.com/office/drawing/2014/main" id="{491E9CE5-F0C7-4B9A-971D-AB434B433B5B}"/>
                  </a:ext>
                </a:extLst>
              </p:cNvPr>
              <p:cNvGraphicFramePr>
                <a:graphicFrameLocks noChangeAspect="1"/>
              </p:cNvGraphicFramePr>
              <p:nvPr/>
            </p:nvGraphicFramePr>
            <p:xfrm>
              <a:off x="5772150" y="3414712"/>
              <a:ext cx="2428875" cy="1366242"/>
            </p:xfrm>
            <a:graphic>
              <a:graphicData uri="http://schemas.microsoft.com/office/powerpoint/2016/slidezoom">
                <pslz:sldZm>
                  <pslz:sldZmObj sldId="283" cId="3406586057">
                    <pslz:zmPr id="{F28338FC-C461-4ADF-B85E-8A2C2290B624}" returnToParent="0" transitionDur="1000">
                      <p166:blipFill xmlns:p166="http://schemas.microsoft.com/office/powerpoint/2016/6/main">
                        <a:blip r:embed="rId16"/>
                        <a:stretch>
                          <a:fillRect/>
                        </a:stretch>
                      </p166:blipFill>
                      <p166:spPr xmlns:p166="http://schemas.microsoft.com/office/powerpoint/2016/6/main">
                        <a:xfrm>
                          <a:off x="0" y="0"/>
                          <a:ext cx="2428875" cy="1366242"/>
                        </a:xfrm>
                        <a:prstGeom prst="rect">
                          <a:avLst/>
                        </a:prstGeom>
                        <a:ln w="3175">
                          <a:solidFill>
                            <a:prstClr val="ltGray"/>
                          </a:solidFill>
                        </a:ln>
                      </p166:spPr>
                    </pslz:zmPr>
                  </pslz:sldZmObj>
                </pslz:sldZm>
              </a:graphicData>
            </a:graphic>
          </p:graphicFrame>
        </mc:Choice>
        <mc:Fallback xmlns="">
          <p:pic>
            <p:nvPicPr>
              <p:cNvPr id="14" name="Slide Zoom 13">
                <a:hlinkClick r:id="rId17" action="ppaction://hlinksldjump"/>
                <a:extLst>
                  <a:ext uri="{FF2B5EF4-FFF2-40B4-BE49-F238E27FC236}">
                    <a16:creationId xmlns:a16="http://schemas.microsoft.com/office/drawing/2014/main" id="{491E9CE5-F0C7-4B9A-971D-AB434B433B5B}"/>
                  </a:ext>
                </a:extLst>
              </p:cNvPr>
              <p:cNvPicPr>
                <a:picLocks noGrp="1" noRot="1" noChangeAspect="1" noMove="1" noResize="1" noEditPoints="1" noAdjustHandles="1" noChangeArrowheads="1" noChangeShapeType="1"/>
              </p:cNvPicPr>
              <p:nvPr/>
            </p:nvPicPr>
            <p:blipFill>
              <a:blip r:embed="rId18"/>
              <a:stretch>
                <a:fillRect/>
              </a:stretch>
            </p:blipFill>
            <p:spPr>
              <a:xfrm>
                <a:off x="5772150" y="3414712"/>
                <a:ext cx="2428875" cy="1366242"/>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16" name="Slide Zoom 15">
                <a:extLst>
                  <a:ext uri="{FF2B5EF4-FFF2-40B4-BE49-F238E27FC236}">
                    <a16:creationId xmlns:a16="http://schemas.microsoft.com/office/drawing/2014/main" id="{FEEECAC8-2E2F-48CD-B1E6-DB7AAFF255CC}"/>
                  </a:ext>
                </a:extLst>
              </p:cNvPr>
              <p:cNvGraphicFramePr>
                <a:graphicFrameLocks noChangeAspect="1"/>
              </p:cNvGraphicFramePr>
              <p:nvPr/>
            </p:nvGraphicFramePr>
            <p:xfrm>
              <a:off x="8286749" y="3190875"/>
              <a:ext cx="3533913" cy="1524000"/>
            </p:xfrm>
            <a:graphic>
              <a:graphicData uri="http://schemas.microsoft.com/office/powerpoint/2016/slidezoom">
                <pslz:sldZm>
                  <pslz:sldZmObj sldId="261" cId="1464924123">
                    <pslz:zmPr id="{6CCAB936-F17F-40BD-A2AF-2E8B11D84CDA}" returnToParent="0" transitionDur="1000">
                      <p166:blipFill xmlns:p166="http://schemas.microsoft.com/office/powerpoint/2016/6/main">
                        <a:blip r:embed="rId19"/>
                        <a:stretch>
                          <a:fillRect/>
                        </a:stretch>
                      </p166:blipFill>
                      <p166:spPr xmlns:p166="http://schemas.microsoft.com/office/powerpoint/2016/6/main">
                        <a:xfrm>
                          <a:off x="0" y="0"/>
                          <a:ext cx="3533913" cy="1524000"/>
                        </a:xfrm>
                        <a:prstGeom prst="rect">
                          <a:avLst/>
                        </a:prstGeom>
                        <a:ln w="3175">
                          <a:solidFill>
                            <a:prstClr val="ltGray"/>
                          </a:solidFill>
                        </a:ln>
                      </p166:spPr>
                    </pslz:zmPr>
                  </pslz:sldZmObj>
                </pslz:sldZm>
              </a:graphicData>
            </a:graphic>
          </p:graphicFrame>
        </mc:Choice>
        <mc:Fallback xmlns="">
          <p:pic>
            <p:nvPicPr>
              <p:cNvPr id="16" name="Slide Zoom 15">
                <a:hlinkClick r:id="rId20" action="ppaction://hlinksldjump"/>
                <a:extLst>
                  <a:ext uri="{FF2B5EF4-FFF2-40B4-BE49-F238E27FC236}">
                    <a16:creationId xmlns:a16="http://schemas.microsoft.com/office/drawing/2014/main" id="{FEEECAC8-2E2F-48CD-B1E6-DB7AAFF255CC}"/>
                  </a:ext>
                </a:extLst>
              </p:cNvPr>
              <p:cNvPicPr>
                <a:picLocks noGrp="1" noRot="1" noChangeAspect="1" noMove="1" noResize="1" noEditPoints="1" noAdjustHandles="1" noChangeArrowheads="1" noChangeShapeType="1"/>
              </p:cNvPicPr>
              <p:nvPr/>
            </p:nvPicPr>
            <p:blipFill>
              <a:blip r:embed="rId21"/>
              <a:stretch>
                <a:fillRect/>
              </a:stretch>
            </p:blipFill>
            <p:spPr>
              <a:xfrm>
                <a:off x="8286749" y="3190875"/>
                <a:ext cx="3533913" cy="1524000"/>
              </a:xfrm>
              <a:prstGeom prst="rect">
                <a:avLst/>
              </a:prstGeom>
              <a:ln w="3175">
                <a:solidFill>
                  <a:prstClr val="ltGray"/>
                </a:solidFill>
              </a:ln>
            </p:spPr>
          </p:pic>
        </mc:Fallback>
      </mc:AlternateContent>
      <mc:AlternateContent xmlns:mc="http://schemas.openxmlformats.org/markup-compatibility/2006">
        <mc:Choice xmlns:pslz="http://schemas.microsoft.com/office/powerpoint/2016/slidezoom" Requires="pslz">
          <p:graphicFrame>
            <p:nvGraphicFramePr>
              <p:cNvPr id="18" name="Slide Zoom 17">
                <a:extLst>
                  <a:ext uri="{FF2B5EF4-FFF2-40B4-BE49-F238E27FC236}">
                    <a16:creationId xmlns:a16="http://schemas.microsoft.com/office/drawing/2014/main" id="{538BE8ED-8927-40E6-A6D5-250D452E9175}"/>
                  </a:ext>
                </a:extLst>
              </p:cNvPr>
              <p:cNvGraphicFramePr>
                <a:graphicFrameLocks noChangeAspect="1"/>
              </p:cNvGraphicFramePr>
              <p:nvPr>
                <p:extLst>
                  <p:ext uri="{D42A27DB-BD31-4B8C-83A1-F6EECF244321}">
                    <p14:modId xmlns:p14="http://schemas.microsoft.com/office/powerpoint/2010/main" val="493071310"/>
                  </p:ext>
                </p:extLst>
              </p:nvPr>
            </p:nvGraphicFramePr>
            <p:xfrm>
              <a:off x="995362" y="5381625"/>
              <a:ext cx="2543175" cy="1430536"/>
            </p:xfrm>
            <a:graphic>
              <a:graphicData uri="http://schemas.microsoft.com/office/powerpoint/2016/slidezoom">
                <pslz:sldZm>
                  <pslz:sldZmObj sldId="262" cId="870886415">
                    <pslz:zmPr id="{FEC51824-43D1-4E4E-9543-A83C7435329A}" returnToParent="0" transitionDur="1000">
                      <p166:blipFill xmlns:p166="http://schemas.microsoft.com/office/powerpoint/2016/6/main">
                        <a:blip r:embed="rId22"/>
                        <a:stretch>
                          <a:fillRect/>
                        </a:stretch>
                      </p166:blipFill>
                      <p166:spPr xmlns:p166="http://schemas.microsoft.com/office/powerpoint/2016/6/main">
                        <a:xfrm>
                          <a:off x="0" y="0"/>
                          <a:ext cx="2543175" cy="1430536"/>
                        </a:xfrm>
                        <a:prstGeom prst="rect">
                          <a:avLst/>
                        </a:prstGeom>
                        <a:ln w="3175">
                          <a:solidFill>
                            <a:prstClr val="ltGray"/>
                          </a:solidFill>
                        </a:ln>
                      </p166:spPr>
                    </pslz:zmPr>
                  </pslz:sldZmObj>
                </pslz:sldZm>
              </a:graphicData>
            </a:graphic>
          </p:graphicFrame>
        </mc:Choice>
        <mc:Fallback>
          <p:pic>
            <p:nvPicPr>
              <p:cNvPr id="18" name="Slide Zoom 17">
                <a:hlinkClick r:id="rId23" action="ppaction://hlinksldjump"/>
                <a:extLst>
                  <a:ext uri="{FF2B5EF4-FFF2-40B4-BE49-F238E27FC236}">
                    <a16:creationId xmlns:a16="http://schemas.microsoft.com/office/drawing/2014/main" id="{538BE8ED-8927-40E6-A6D5-250D452E9175}"/>
                  </a:ext>
                </a:extLst>
              </p:cNvPr>
              <p:cNvPicPr>
                <a:picLocks noGrp="1" noRot="1" noChangeAspect="1" noMove="1" noResize="1" noEditPoints="1" noAdjustHandles="1" noChangeArrowheads="1" noChangeShapeType="1"/>
              </p:cNvPicPr>
              <p:nvPr/>
            </p:nvPicPr>
            <p:blipFill>
              <a:blip r:embed="rId22"/>
              <a:stretch>
                <a:fillRect/>
              </a:stretch>
            </p:blipFill>
            <p:spPr>
              <a:xfrm>
                <a:off x="995362" y="5381625"/>
                <a:ext cx="2543175" cy="1430536"/>
              </a:xfrm>
              <a:prstGeom prst="rect">
                <a:avLst/>
              </a:prstGeom>
              <a:ln w="3175">
                <a:solidFill>
                  <a:prstClr val="ltGray"/>
                </a:solidFill>
              </a:ln>
            </p:spPr>
          </p:pic>
        </mc:Fallback>
      </mc:AlternateContent>
      <mc:AlternateContent xmlns:mc="http://schemas.openxmlformats.org/markup-compatibility/2006" xmlns:pslz="http://schemas.microsoft.com/office/powerpoint/2016/slidezoom">
        <mc:Choice Requires="pslz">
          <p:graphicFrame>
            <p:nvGraphicFramePr>
              <p:cNvPr id="20" name="Slide Zoom 19">
                <a:extLst>
                  <a:ext uri="{FF2B5EF4-FFF2-40B4-BE49-F238E27FC236}">
                    <a16:creationId xmlns:a16="http://schemas.microsoft.com/office/drawing/2014/main" id="{01E112CB-E4B4-4CE7-8EE6-ABE88255CE5B}"/>
                  </a:ext>
                </a:extLst>
              </p:cNvPr>
              <p:cNvGraphicFramePr>
                <a:graphicFrameLocks noChangeAspect="1"/>
              </p:cNvGraphicFramePr>
              <p:nvPr/>
            </p:nvGraphicFramePr>
            <p:xfrm>
              <a:off x="303477" y="1476375"/>
              <a:ext cx="3048000" cy="1714500"/>
            </p:xfrm>
            <a:graphic>
              <a:graphicData uri="http://schemas.microsoft.com/office/powerpoint/2016/slidezoom">
                <pslz:sldZm>
                  <pslz:sldZmObj sldId="266" cId="1480020805">
                    <pslz:zmPr id="{F2021CF8-950B-436D-A0E4-00DFE511BC4C}" returnToParent="0" transitionDur="1000">
                      <p166:blipFill xmlns:p166="http://schemas.microsoft.com/office/powerpoint/2016/6/main">
                        <a:blip r:embed="rId24"/>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20" name="Slide Zoom 19">
                <a:hlinkClick r:id="rId26" action="ppaction://hlinksldjump"/>
                <a:extLst>
                  <a:ext uri="{FF2B5EF4-FFF2-40B4-BE49-F238E27FC236}">
                    <a16:creationId xmlns:a16="http://schemas.microsoft.com/office/drawing/2014/main" id="{01E112CB-E4B4-4CE7-8EE6-ABE88255CE5B}"/>
                  </a:ext>
                </a:extLst>
              </p:cNvPr>
              <p:cNvPicPr>
                <a:picLocks noGrp="1" noRot="1" noChangeAspect="1" noMove="1" noResize="1" noEditPoints="1" noAdjustHandles="1" noChangeArrowheads="1" noChangeShapeType="1"/>
              </p:cNvPicPr>
              <p:nvPr/>
            </p:nvPicPr>
            <p:blipFill>
              <a:blip r:embed="rId27"/>
              <a:stretch>
                <a:fillRect/>
              </a:stretch>
            </p:blipFill>
            <p:spPr>
              <a:xfrm>
                <a:off x="303477" y="1476375"/>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37550775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3D73AA7-F09D-4C9F-ABBC-5C09735FAEAA}"/>
              </a:ext>
            </a:extLst>
          </p:cNvPr>
          <p:cNvSpPr/>
          <p:nvPr/>
        </p:nvSpPr>
        <p:spPr>
          <a:xfrm>
            <a:off x="685800" y="571500"/>
            <a:ext cx="8458200" cy="5909631"/>
          </a:xfrm>
          <a:prstGeom prst="rect">
            <a:avLst/>
          </a:prstGeom>
        </p:spPr>
        <p:txBody>
          <a:bodyPr wrap="square">
            <a:spAutoFit/>
          </a:bodyPr>
          <a:lstStyle/>
          <a:p>
            <a:pPr>
              <a:lnSpc>
                <a:spcPct val="107000"/>
              </a:lnSpc>
              <a:spcAft>
                <a:spcPts val="80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Conclusion</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Times New Roman" panose="02020603050405020304" pitchFamily="18" charset="0"/>
                <a:ea typeface="Calibri" panose="020F0502020204030204" pitchFamily="34" charset="0"/>
                <a:cs typeface="Times New Roman" panose="02020603050405020304" pitchFamily="18" charset="0"/>
              </a:rPr>
              <a:t>Millions of people use buses in and around London each day, where safety is of utmost priority. We have demonstrated in this presentation how transport via buses has changed drastically and the challenges faced. The introduction of oyster and contactless payment has now made travelling easier. With the impact of technology for the better.</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Times New Roman" panose="02020603050405020304" pitchFamily="18" charset="0"/>
                <a:ea typeface="Calibri" panose="020F0502020204030204" pitchFamily="34" charset="0"/>
                <a:cs typeface="Times New Roman" panose="02020603050405020304" pitchFamily="18" charset="0"/>
              </a:rPr>
              <a:t>We have focused and shown technological change to enhance how Londoners move throughout the city with the least amount of hassle daily.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629344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64DBE-6B18-4513-8F00-7A44557AF494}"/>
              </a:ext>
            </a:extLst>
          </p:cNvPr>
          <p:cNvSpPr>
            <a:spLocks noGrp="1"/>
          </p:cNvSpPr>
          <p:nvPr>
            <p:ph type="title"/>
          </p:nvPr>
        </p:nvSpPr>
        <p:spPr/>
        <p:txBody>
          <a:bodyPr/>
          <a:lstStyle/>
          <a:p>
            <a:pPr algn="ctr"/>
            <a:r>
              <a:rPr lang="en-GB" dirty="0"/>
              <a:t>References</a:t>
            </a:r>
          </a:p>
        </p:txBody>
      </p:sp>
      <p:sp>
        <p:nvSpPr>
          <p:cNvPr id="5" name="Content Placeholder 4">
            <a:extLst>
              <a:ext uri="{FF2B5EF4-FFF2-40B4-BE49-F238E27FC236}">
                <a16:creationId xmlns:a16="http://schemas.microsoft.com/office/drawing/2014/main" id="{60C230D3-D7F1-4DA3-8A87-3A6ABA32023F}"/>
              </a:ext>
            </a:extLst>
          </p:cNvPr>
          <p:cNvSpPr>
            <a:spLocks noGrp="1"/>
          </p:cNvSpPr>
          <p:nvPr>
            <p:ph sz="half" idx="1"/>
          </p:nvPr>
        </p:nvSpPr>
        <p:spPr>
          <a:xfrm>
            <a:off x="838200" y="1825625"/>
            <a:ext cx="5619750" cy="4918074"/>
          </a:xfrm>
        </p:spPr>
        <p:txBody>
          <a:bodyPr>
            <a:normAutofit fontScale="62500" lnSpcReduction="20000"/>
          </a:bodyPr>
          <a:lstStyle/>
          <a:p>
            <a:pPr fontAlgn="base"/>
            <a:r>
              <a:rPr lang="en-GB" dirty="0">
                <a:solidFill>
                  <a:srgbClr val="000000"/>
                </a:solidFill>
                <a:latin typeface="&amp;quot"/>
              </a:rPr>
              <a:t>Alamy.com 2008 oyster card, images,</a:t>
            </a:r>
          </a:p>
          <a:p>
            <a:pPr fontAlgn="base"/>
            <a:r>
              <a:rPr lang="en-GB" dirty="0">
                <a:solidFill>
                  <a:srgbClr val="000000"/>
                </a:solidFill>
                <a:latin typeface="&amp;quot"/>
              </a:rPr>
              <a:t>                        Viewed 5 December 2019</a:t>
            </a:r>
          </a:p>
          <a:p>
            <a:pPr fontAlgn="base"/>
            <a:r>
              <a:rPr lang="en-GB" dirty="0">
                <a:solidFill>
                  <a:srgbClr val="000000"/>
                </a:solidFill>
                <a:latin typeface="&amp;quot"/>
              </a:rPr>
              <a:t>                         https// www.alamy.com/stock photo</a:t>
            </a:r>
          </a:p>
          <a:p>
            <a:pPr marL="0" indent="0" fontAlgn="base">
              <a:buNone/>
            </a:pPr>
            <a:r>
              <a:rPr lang="en-GB" dirty="0">
                <a:solidFill>
                  <a:srgbClr val="000000"/>
                </a:solidFill>
                <a:latin typeface="&amp;quot"/>
              </a:rPr>
              <a:t>   . Blogspot.com 2018 old style bus, images </a:t>
            </a:r>
          </a:p>
          <a:p>
            <a:pPr fontAlgn="base"/>
            <a:r>
              <a:rPr lang="en-GB" dirty="0">
                <a:solidFill>
                  <a:srgbClr val="000000"/>
                </a:solidFill>
                <a:latin typeface="&amp;quot"/>
              </a:rPr>
              <a:t>                viewed 5 December 2019</a:t>
            </a:r>
          </a:p>
          <a:p>
            <a:pPr fontAlgn="base"/>
            <a:r>
              <a:rPr lang="en-GB" dirty="0">
                <a:solidFill>
                  <a:srgbClr val="000000"/>
                </a:solidFill>
                <a:latin typeface="&amp;quot"/>
              </a:rPr>
              <a:t>          https:// www.searchblogspot.com/old bus image</a:t>
            </a:r>
          </a:p>
          <a:p>
            <a:pPr marL="0" indent="0" fontAlgn="base">
              <a:buNone/>
            </a:pPr>
            <a:r>
              <a:rPr lang="en-GB" dirty="0">
                <a:solidFill>
                  <a:srgbClr val="000000"/>
                </a:solidFill>
                <a:latin typeface="&amp;quot"/>
              </a:rPr>
              <a:t> . Londonelectrobus.co.uk 2017  graces guide</a:t>
            </a:r>
          </a:p>
          <a:p>
            <a:pPr fontAlgn="base"/>
            <a:r>
              <a:rPr lang="en-GB" dirty="0">
                <a:solidFill>
                  <a:srgbClr val="000000"/>
                </a:solidFill>
                <a:latin typeface="&amp;quot"/>
              </a:rPr>
              <a:t>                         viewed 8 December 2019</a:t>
            </a:r>
          </a:p>
          <a:p>
            <a:pPr fontAlgn="base"/>
            <a:r>
              <a:rPr lang="en-GB" dirty="0">
                <a:solidFill>
                  <a:srgbClr val="000000"/>
                </a:solidFill>
                <a:latin typeface="&amp;quot"/>
              </a:rPr>
              <a:t>                         https:// www.gracesguide.co.uk</a:t>
            </a:r>
          </a:p>
          <a:p>
            <a:pPr marL="0" indent="0" fontAlgn="base">
              <a:buNone/>
            </a:pPr>
            <a:r>
              <a:rPr lang="en-GB" dirty="0">
                <a:solidFill>
                  <a:srgbClr val="000000"/>
                </a:solidFill>
                <a:latin typeface="&amp;quot"/>
              </a:rPr>
              <a:t>  Londontransportmuseum.co.uk 2019 old ticket, image</a:t>
            </a:r>
          </a:p>
          <a:p>
            <a:pPr fontAlgn="base"/>
            <a:r>
              <a:rPr lang="en-GB" dirty="0">
                <a:solidFill>
                  <a:srgbClr val="000000"/>
                </a:solidFill>
                <a:latin typeface="&amp;quot"/>
              </a:rPr>
              <a:t>                  viewed 4 December 2019</a:t>
            </a:r>
          </a:p>
          <a:p>
            <a:pPr fontAlgn="base"/>
            <a:r>
              <a:rPr lang="en-GB" dirty="0">
                <a:solidFill>
                  <a:srgbClr val="000000"/>
                </a:solidFill>
                <a:latin typeface="&amp;quot"/>
              </a:rPr>
              <a:t>        https:// ltmuesum.co.uk/collection/images-online/ticket</a:t>
            </a:r>
          </a:p>
          <a:p>
            <a:pPr fontAlgn="base"/>
            <a:r>
              <a:rPr lang="en-GB" dirty="0">
                <a:solidFill>
                  <a:srgbClr val="000000"/>
                </a:solidFill>
                <a:latin typeface="&amp;quot"/>
              </a:rPr>
              <a:t>             </a:t>
            </a:r>
            <a:br>
              <a:rPr lang="en-GB" dirty="0">
                <a:solidFill>
                  <a:srgbClr val="000000"/>
                </a:solidFill>
                <a:latin typeface="Calibri" panose="020F0502020204030204" pitchFamily="34" charset="0"/>
              </a:rPr>
            </a:br>
            <a:endParaRPr lang="en-GB" dirty="0">
              <a:solidFill>
                <a:srgbClr val="000000"/>
              </a:solidFill>
              <a:latin typeface="Calibri" panose="020F0502020204030204" pitchFamily="34" charset="0"/>
            </a:endParaRPr>
          </a:p>
          <a:p>
            <a:endParaRPr lang="en-GB" dirty="0"/>
          </a:p>
        </p:txBody>
      </p:sp>
      <p:sp>
        <p:nvSpPr>
          <p:cNvPr id="6" name="Content Placeholder 5">
            <a:extLst>
              <a:ext uri="{FF2B5EF4-FFF2-40B4-BE49-F238E27FC236}">
                <a16:creationId xmlns:a16="http://schemas.microsoft.com/office/drawing/2014/main" id="{1A7101BC-13C7-4F17-83C4-10103BDEBA45}"/>
              </a:ext>
            </a:extLst>
          </p:cNvPr>
          <p:cNvSpPr>
            <a:spLocks noGrp="1"/>
          </p:cNvSpPr>
          <p:nvPr>
            <p:ph sz="half" idx="2"/>
          </p:nvPr>
        </p:nvSpPr>
        <p:spPr>
          <a:xfrm>
            <a:off x="6172199" y="1825625"/>
            <a:ext cx="5857875" cy="4918074"/>
          </a:xfrm>
        </p:spPr>
        <p:txBody>
          <a:bodyPr>
            <a:normAutofit fontScale="62500" lnSpcReduction="20000"/>
          </a:bodyPr>
          <a:lstStyle/>
          <a:p>
            <a:pPr fontAlgn="base"/>
            <a:r>
              <a:rPr lang="en-GB" dirty="0">
                <a:solidFill>
                  <a:srgbClr val="000000"/>
                </a:solidFill>
                <a:latin typeface="&amp;quot"/>
              </a:rPr>
              <a:t>   Mayorwatch.co.uk 2017 bus oyster card image</a:t>
            </a:r>
          </a:p>
          <a:p>
            <a:pPr fontAlgn="base"/>
            <a:r>
              <a:rPr lang="en-GB" dirty="0">
                <a:solidFill>
                  <a:srgbClr val="000000"/>
                </a:solidFill>
                <a:latin typeface="&amp;quot"/>
              </a:rPr>
              <a:t>                   viewed 10 December 2019</a:t>
            </a:r>
          </a:p>
          <a:p>
            <a:pPr fontAlgn="base"/>
            <a:r>
              <a:rPr lang="en-GB" dirty="0">
                <a:solidFill>
                  <a:srgbClr val="000000"/>
                </a:solidFill>
                <a:latin typeface="&amp;quot"/>
              </a:rPr>
              <a:t>                https://www.mayorwatch.co.uk/oyster/image</a:t>
            </a:r>
          </a:p>
          <a:p>
            <a:pPr fontAlgn="base"/>
            <a:r>
              <a:rPr lang="en-GB" dirty="0">
                <a:solidFill>
                  <a:srgbClr val="000000"/>
                </a:solidFill>
                <a:latin typeface="&amp;quot"/>
              </a:rPr>
              <a:t>    Visitlondon.com 2017 contactless payment</a:t>
            </a:r>
          </a:p>
          <a:p>
            <a:pPr fontAlgn="base"/>
            <a:r>
              <a:rPr lang="en-GB" dirty="0">
                <a:solidFill>
                  <a:srgbClr val="000000"/>
                </a:solidFill>
                <a:latin typeface="&amp;quot"/>
              </a:rPr>
              <a:t>          viewed 5 December 2019</a:t>
            </a:r>
          </a:p>
          <a:p>
            <a:pPr fontAlgn="base"/>
            <a:r>
              <a:rPr lang="en-GB" dirty="0">
                <a:solidFill>
                  <a:srgbClr val="000000"/>
                </a:solidFill>
                <a:latin typeface="&amp;quot"/>
              </a:rPr>
              <a:t>    https:// www.visitlondon.com/contactless debit card  </a:t>
            </a:r>
          </a:p>
          <a:p>
            <a:pPr fontAlgn="base"/>
            <a:r>
              <a:rPr lang="en-GB" dirty="0">
                <a:solidFill>
                  <a:srgbClr val="000000"/>
                </a:solidFill>
                <a:latin typeface="&amp;quot"/>
              </a:rPr>
              <a:t>      Wikipedia.org 2018 bus image,</a:t>
            </a:r>
          </a:p>
          <a:p>
            <a:pPr fontAlgn="base"/>
            <a:r>
              <a:rPr lang="en-GB" dirty="0">
                <a:solidFill>
                  <a:srgbClr val="000000"/>
                </a:solidFill>
                <a:latin typeface="&amp;quot"/>
              </a:rPr>
              <a:t>                            viewed 4 December 2019</a:t>
            </a:r>
          </a:p>
          <a:p>
            <a:pPr fontAlgn="base"/>
            <a:r>
              <a:rPr lang="en-GB" dirty="0">
                <a:solidFill>
                  <a:srgbClr val="000000"/>
                </a:solidFill>
                <a:latin typeface="&amp;quot"/>
              </a:rPr>
              <a:t>                            https:// www.en.m.Wikipedia.org/images </a:t>
            </a:r>
          </a:p>
          <a:p>
            <a:pPr fontAlgn="base"/>
            <a:r>
              <a:rPr lang="en-GB" dirty="0">
                <a:solidFill>
                  <a:srgbClr val="000000"/>
                </a:solidFill>
                <a:latin typeface="&amp;quot"/>
              </a:rPr>
              <a:t>      Youtube.com 2019 London old style bus, images</a:t>
            </a:r>
          </a:p>
          <a:p>
            <a:pPr fontAlgn="base"/>
            <a:r>
              <a:rPr lang="en-GB" dirty="0">
                <a:solidFill>
                  <a:srgbClr val="000000"/>
                </a:solidFill>
                <a:latin typeface="&amp;quot"/>
              </a:rPr>
              <a:t>                       viewed 6 December 2019</a:t>
            </a:r>
          </a:p>
          <a:p>
            <a:pPr fontAlgn="base"/>
            <a:r>
              <a:rPr lang="en-GB" dirty="0">
                <a:solidFill>
                  <a:srgbClr val="000000"/>
                </a:solidFill>
                <a:latin typeface="&amp;quot"/>
              </a:rPr>
              <a:t>                 https:// www.youtube.com/london old style bus</a:t>
            </a:r>
          </a:p>
          <a:p>
            <a:pPr fontAlgn="base"/>
            <a:br>
              <a:rPr lang="en-GB" dirty="0">
                <a:solidFill>
                  <a:srgbClr val="000000"/>
                </a:solidFill>
                <a:latin typeface="Calibri" panose="020F0502020204030204" pitchFamily="34" charset="0"/>
              </a:rPr>
            </a:br>
            <a:endParaRPr lang="en-GB" dirty="0">
              <a:solidFill>
                <a:srgbClr val="000000"/>
              </a:solidFill>
              <a:latin typeface="Calibri" panose="020F0502020204030204" pitchFamily="34" charset="0"/>
            </a:endParaRPr>
          </a:p>
          <a:p>
            <a:endParaRPr lang="en-GB" dirty="0"/>
          </a:p>
        </p:txBody>
      </p:sp>
    </p:spTree>
    <p:extLst>
      <p:ext uri="{BB962C8B-B14F-4D97-AF65-F5344CB8AC3E}">
        <p14:creationId xmlns:p14="http://schemas.microsoft.com/office/powerpoint/2010/main" val="33651069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86B76-56C0-4413-AE4D-DA2D57F5D35C}"/>
              </a:ext>
            </a:extLst>
          </p:cNvPr>
          <p:cNvSpPr>
            <a:spLocks noGrp="1"/>
          </p:cNvSpPr>
          <p:nvPr>
            <p:ph type="ctrTitle"/>
          </p:nvPr>
        </p:nvSpPr>
        <p:spPr>
          <a:xfrm>
            <a:off x="6320909" y="-858416"/>
            <a:ext cx="6172782" cy="5531489"/>
          </a:xfrm>
        </p:spPr>
        <p:txBody>
          <a:bodyPr anchor="b">
            <a:normAutofit/>
          </a:bodyPr>
          <a:lstStyle/>
          <a:p>
            <a:pPr algn="l"/>
            <a:r>
              <a:rPr lang="en-GB" b="1" i="1" dirty="0">
                <a:latin typeface="Arial Black" panose="020B0A04020102020204" pitchFamily="34" charset="0"/>
              </a:rPr>
              <a:t>OLD STYLE BUS AND CONDUCTOR</a:t>
            </a:r>
            <a:br>
              <a:rPr lang="en-GB" b="1" i="1" dirty="0">
                <a:latin typeface="Arial Black" panose="020B0A04020102020204" pitchFamily="34" charset="0"/>
              </a:rPr>
            </a:br>
            <a:br>
              <a:rPr lang="en-GB" sz="4000" dirty="0"/>
            </a:br>
            <a:br>
              <a:rPr lang="en-GB" sz="4000" dirty="0"/>
            </a:br>
            <a:endParaRPr lang="en-GB" sz="4000" dirty="0"/>
          </a:p>
        </p:txBody>
      </p:sp>
      <p:sp>
        <p:nvSpPr>
          <p:cNvPr id="3" name="Subtitle 2">
            <a:extLst>
              <a:ext uri="{FF2B5EF4-FFF2-40B4-BE49-F238E27FC236}">
                <a16:creationId xmlns:a16="http://schemas.microsoft.com/office/drawing/2014/main" id="{22709238-8E5C-4227-A754-3CB40CD2CDAE}"/>
              </a:ext>
            </a:extLst>
          </p:cNvPr>
          <p:cNvSpPr>
            <a:spLocks noGrp="1"/>
          </p:cNvSpPr>
          <p:nvPr>
            <p:ph type="subTitle" idx="1"/>
          </p:nvPr>
        </p:nvSpPr>
        <p:spPr>
          <a:xfrm>
            <a:off x="6746627" y="4750893"/>
            <a:ext cx="4645250" cy="1147863"/>
          </a:xfrm>
        </p:spPr>
        <p:txBody>
          <a:bodyPr anchor="t">
            <a:normAutofit/>
          </a:bodyPr>
          <a:lstStyle/>
          <a:p>
            <a:pPr algn="l"/>
            <a:endParaRPr lang="en-GB" sz="2000"/>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4746845-8DCF-4445-9B68-A1E29058EB9D}"/>
              </a:ext>
            </a:extLst>
          </p:cNvPr>
          <p:cNvPicPr>
            <a:picLocks noChangeAspect="1"/>
          </p:cNvPicPr>
          <p:nvPr/>
        </p:nvPicPr>
        <p:blipFill rotWithShape="1">
          <a:blip r:embed="rId2">
            <a:extLst>
              <a:ext uri="{28A0092B-C50C-407E-A947-70E740481C1C}">
                <a14:useLocalDpi xmlns:a14="http://schemas.microsoft.com/office/drawing/2010/main" val="0"/>
              </a:ext>
            </a:extLst>
          </a:blip>
          <a:srcRect t="5325" r="-2" b="16976"/>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80020805"/>
      </p:ext>
    </p:extLst>
  </p:cSld>
  <p:clrMapOvr>
    <a:overrideClrMapping bg1="dk1" tx1="lt1" bg2="dk2" tx2="lt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66FEE-76AC-4EBD-8E02-4798B7AAAA4A}"/>
              </a:ext>
            </a:extLst>
          </p:cNvPr>
          <p:cNvSpPr>
            <a:spLocks noGrp="1"/>
          </p:cNvSpPr>
          <p:nvPr>
            <p:ph type="title"/>
          </p:nvPr>
        </p:nvSpPr>
        <p:spPr>
          <a:xfrm>
            <a:off x="838200" y="317500"/>
            <a:ext cx="10515600" cy="1325563"/>
          </a:xfrm>
        </p:spPr>
        <p:txBody>
          <a:bodyPr>
            <a:normAutofit/>
          </a:bodyPr>
          <a:lstStyle/>
          <a:p>
            <a:pPr algn="ctr"/>
            <a:r>
              <a:rPr lang="en-GB" sz="8000" b="1" i="1" dirty="0">
                <a:latin typeface="Arial Black" panose="020B0A04020102020204" pitchFamily="34" charset="0"/>
                <a:cs typeface="FrankRuehl" panose="020B0604020202020204" pitchFamily="34" charset="-79"/>
              </a:rPr>
              <a:t>OLD STYLE BUS</a:t>
            </a:r>
          </a:p>
        </p:txBody>
      </p:sp>
      <p:pic>
        <p:nvPicPr>
          <p:cNvPr id="4" name="Content Placeholder 3">
            <a:extLst>
              <a:ext uri="{FF2B5EF4-FFF2-40B4-BE49-F238E27FC236}">
                <a16:creationId xmlns:a16="http://schemas.microsoft.com/office/drawing/2014/main" id="{FB15F2C0-6E35-4D44-A513-BD0D04C8B214}"/>
              </a:ext>
            </a:extLst>
          </p:cNvPr>
          <p:cNvPicPr>
            <a:picLocks noGrp="1" noChangeAspect="1"/>
          </p:cNvPicPr>
          <p:nvPr>
            <p:ph idx="1"/>
          </p:nvPr>
        </p:nvPicPr>
        <p:blipFill>
          <a:blip r:embed="rId2"/>
          <a:stretch>
            <a:fillRect/>
          </a:stretch>
        </p:blipFill>
        <p:spPr>
          <a:xfrm>
            <a:off x="1390456" y="1562100"/>
            <a:ext cx="9715499" cy="5429249"/>
          </a:xfrm>
          <a:prstGeom prst="rect">
            <a:avLst/>
          </a:prstGeom>
        </p:spPr>
      </p:pic>
    </p:spTree>
    <p:extLst>
      <p:ext uri="{BB962C8B-B14F-4D97-AF65-F5344CB8AC3E}">
        <p14:creationId xmlns:p14="http://schemas.microsoft.com/office/powerpoint/2010/main" val="377650496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523A9-FDB6-4D46-9CF3-6DD85D11A56E}"/>
              </a:ext>
            </a:extLst>
          </p:cNvPr>
          <p:cNvSpPr>
            <a:spLocks noGrp="1"/>
          </p:cNvSpPr>
          <p:nvPr>
            <p:ph type="title"/>
          </p:nvPr>
        </p:nvSpPr>
        <p:spPr/>
        <p:txBody>
          <a:bodyPr>
            <a:normAutofit/>
          </a:bodyPr>
          <a:lstStyle/>
          <a:p>
            <a:pPr algn="ctr"/>
            <a:r>
              <a:rPr lang="en-GB" sz="8000" b="1" i="1" dirty="0">
                <a:latin typeface="Arial Black" panose="020B0A04020102020204" pitchFamily="34" charset="0"/>
              </a:rPr>
              <a:t>NEW STYLE BUS</a:t>
            </a:r>
          </a:p>
        </p:txBody>
      </p:sp>
      <p:pic>
        <p:nvPicPr>
          <p:cNvPr id="5" name="Content Placeholder 4">
            <a:extLst>
              <a:ext uri="{FF2B5EF4-FFF2-40B4-BE49-F238E27FC236}">
                <a16:creationId xmlns:a16="http://schemas.microsoft.com/office/drawing/2014/main" id="{F71AD4C3-57F0-450E-8AB2-3CD782512C9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14426" y="1562100"/>
            <a:ext cx="10515600" cy="537209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5120033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0C094-4DBB-4640-B8E1-6DFA762DC70C}"/>
              </a:ext>
            </a:extLst>
          </p:cNvPr>
          <p:cNvSpPr>
            <a:spLocks noGrp="1"/>
          </p:cNvSpPr>
          <p:nvPr>
            <p:ph type="ctrTitle"/>
          </p:nvPr>
        </p:nvSpPr>
        <p:spPr>
          <a:xfrm>
            <a:off x="6746627" y="1822869"/>
            <a:ext cx="4645250" cy="2889114"/>
          </a:xfrm>
        </p:spPr>
        <p:txBody>
          <a:bodyPr anchor="b">
            <a:normAutofit/>
          </a:bodyPr>
          <a:lstStyle/>
          <a:p>
            <a:pPr algn="l"/>
            <a:endParaRPr lang="en-GB" dirty="0">
              <a:solidFill>
                <a:schemeClr val="bg1"/>
              </a:solidFill>
            </a:endParaRPr>
          </a:p>
        </p:txBody>
      </p:sp>
      <p:sp>
        <p:nvSpPr>
          <p:cNvPr id="3" name="Subtitle 2">
            <a:extLst>
              <a:ext uri="{FF2B5EF4-FFF2-40B4-BE49-F238E27FC236}">
                <a16:creationId xmlns:a16="http://schemas.microsoft.com/office/drawing/2014/main" id="{A75E2F1A-4938-4A63-8B02-62960A1E4EA8}"/>
              </a:ext>
            </a:extLst>
          </p:cNvPr>
          <p:cNvSpPr>
            <a:spLocks noGrp="1"/>
          </p:cNvSpPr>
          <p:nvPr>
            <p:ph type="subTitle" idx="1"/>
          </p:nvPr>
        </p:nvSpPr>
        <p:spPr>
          <a:xfrm>
            <a:off x="6746627" y="238125"/>
            <a:ext cx="4645250" cy="5660631"/>
          </a:xfrm>
        </p:spPr>
        <p:txBody>
          <a:bodyPr anchor="t">
            <a:normAutofit/>
          </a:bodyPr>
          <a:lstStyle/>
          <a:p>
            <a:pPr algn="l"/>
            <a:r>
              <a:rPr lang="en-GB" sz="3200" b="1" dirty="0">
                <a:latin typeface="Arial Black" panose="020B0A04020102020204" pitchFamily="34" charset="0"/>
              </a:rPr>
              <a:t>A BUS PASS AND  A  BUS TICKET</a:t>
            </a:r>
          </a:p>
        </p:txBody>
      </p:sp>
      <p:sp>
        <p:nvSpPr>
          <p:cNvPr id="21" name="Freeform: Shape 2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C6126BCA-0A3F-4D3A-AA8E-CA282BD311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850" y="238125"/>
            <a:ext cx="3829049" cy="5343525"/>
          </a:xfrm>
          <a:prstGeom prst="rect">
            <a:avLst/>
          </a:prstGeom>
        </p:spPr>
      </p:pic>
      <p:pic>
        <p:nvPicPr>
          <p:cNvPr id="7" name="Picture 6">
            <a:extLst>
              <a:ext uri="{FF2B5EF4-FFF2-40B4-BE49-F238E27FC236}">
                <a16:creationId xmlns:a16="http://schemas.microsoft.com/office/drawing/2014/main" id="{CFC6B49E-718C-4462-A847-3A1DFDCA13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6628" y="1822869"/>
            <a:ext cx="4645249" cy="2889114"/>
          </a:xfrm>
          <a:prstGeom prst="rect">
            <a:avLst/>
          </a:prstGeom>
        </p:spPr>
      </p:pic>
    </p:spTree>
    <p:extLst>
      <p:ext uri="{BB962C8B-B14F-4D97-AF65-F5344CB8AC3E}">
        <p14:creationId xmlns:p14="http://schemas.microsoft.com/office/powerpoint/2010/main" val="345584311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4CC17F-58E8-4630-9BE6-06885AC5DE85}"/>
              </a:ext>
            </a:extLst>
          </p:cNvPr>
          <p:cNvSpPr>
            <a:spLocks noGrp="1"/>
          </p:cNvSpPr>
          <p:nvPr>
            <p:ph type="title"/>
          </p:nvPr>
        </p:nvSpPr>
        <p:spPr>
          <a:xfrm>
            <a:off x="429768" y="411480"/>
            <a:ext cx="11201400" cy="1106424"/>
          </a:xfrm>
        </p:spPr>
        <p:txBody>
          <a:bodyPr>
            <a:normAutofit/>
          </a:bodyPr>
          <a:lstStyle/>
          <a:p>
            <a:r>
              <a:rPr lang="en-GB" sz="3600">
                <a:latin typeface="Arial Black" panose="020B0A04020102020204" pitchFamily="34" charset="0"/>
              </a:rPr>
              <a:t>INSIGHTS TO MODERN TECHNOLOGY INTRODUCED.</a:t>
            </a:r>
          </a:p>
        </p:txBody>
      </p:sp>
      <p:sp>
        <p:nvSpPr>
          <p:cNvPr id="14" name="Rectangle 13">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Content Placeholder 4">
            <a:extLst>
              <a:ext uri="{FF2B5EF4-FFF2-40B4-BE49-F238E27FC236}">
                <a16:creationId xmlns:a16="http://schemas.microsoft.com/office/drawing/2014/main" id="{E545B786-B483-475F-89CA-6D62D4D0B8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768" y="2092547"/>
            <a:ext cx="6702552" cy="3770185"/>
          </a:xfrm>
          <a:prstGeom prst="rect">
            <a:avLst/>
          </a:prstGeom>
        </p:spPr>
      </p:pic>
      <p:sp useBgFill="1">
        <p:nvSpPr>
          <p:cNvPr id="16" name="Rectangle 15">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FEFEF"/>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6C391E6B-505C-4F37-8C2C-07EBA1D9FD35}"/>
              </a:ext>
            </a:extLst>
          </p:cNvPr>
          <p:cNvSpPr>
            <a:spLocks noGrp="1"/>
          </p:cNvSpPr>
          <p:nvPr>
            <p:ph idx="1"/>
          </p:nvPr>
        </p:nvSpPr>
        <p:spPr>
          <a:xfrm>
            <a:off x="7938752" y="2020824"/>
            <a:ext cx="3455097" cy="3959352"/>
          </a:xfrm>
        </p:spPr>
        <p:txBody>
          <a:bodyPr anchor="ctr">
            <a:normAutofit/>
          </a:bodyPr>
          <a:lstStyle/>
          <a:p>
            <a:r>
              <a:rPr lang="en-US" sz="2400" dirty="0">
                <a:solidFill>
                  <a:schemeClr val="accent1">
                    <a:lumMod val="75000"/>
                  </a:schemeClr>
                </a:solidFill>
                <a:latin typeface="Arial Black" panose="020B0A04020102020204" pitchFamily="34" charset="0"/>
              </a:rPr>
              <a:t>TFL </a:t>
            </a:r>
            <a:r>
              <a:rPr lang="en-US" sz="2400" dirty="0">
                <a:latin typeface="Arial Black" panose="020B0A04020102020204" pitchFamily="34" charset="0"/>
              </a:rPr>
              <a:t>London introduced contactless oyster, debit and credit cards and mobile devices for payment on London buses on September 2014.</a:t>
            </a:r>
          </a:p>
        </p:txBody>
      </p:sp>
    </p:spTree>
    <p:extLst>
      <p:ext uri="{BB962C8B-B14F-4D97-AF65-F5344CB8AC3E}">
        <p14:creationId xmlns:p14="http://schemas.microsoft.com/office/powerpoint/2010/main" val="357025670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76E1B55-4C85-4879-A600-4074FA3BF159}"/>
              </a:ext>
            </a:extLst>
          </p:cNvPr>
          <p:cNvSpPr>
            <a:spLocks noGrp="1"/>
          </p:cNvSpPr>
          <p:nvPr>
            <p:ph type="title"/>
          </p:nvPr>
        </p:nvSpPr>
        <p:spPr>
          <a:xfrm>
            <a:off x="8842248" y="1481328"/>
            <a:ext cx="2926080" cy="2468880"/>
          </a:xfrm>
        </p:spPr>
        <p:txBody>
          <a:bodyPr vert="horz" lIns="91440" tIns="45720" rIns="91440" bIns="45720" rtlCol="0" anchor="b">
            <a:normAutofit fontScale="90000"/>
          </a:bodyPr>
          <a:lstStyle/>
          <a:p>
            <a:r>
              <a:rPr lang="en-US" sz="2400" dirty="0">
                <a:latin typeface="Arial Black" panose="020B0A04020102020204" pitchFamily="34" charset="0"/>
              </a:rPr>
              <a:t>The introduction of oyster and contactless has improved the transportation sector in London and its surroundings.</a:t>
            </a:r>
            <a:br>
              <a:rPr lang="en-US" sz="2400" dirty="0">
                <a:latin typeface="Arial Black" panose="020B0A04020102020204" pitchFamily="34" charset="0"/>
              </a:rPr>
            </a:br>
            <a:br>
              <a:rPr lang="en-US" sz="2400" dirty="0">
                <a:latin typeface="Arial Black" panose="020B0A04020102020204" pitchFamily="34" charset="0"/>
              </a:rPr>
            </a:br>
            <a:endParaRPr lang="en-US" sz="2400" dirty="0">
              <a:latin typeface="Arial Black" panose="020B0A04020102020204" pitchFamily="34" charset="0"/>
            </a:endParaRPr>
          </a:p>
        </p:txBody>
      </p:sp>
      <p:sp>
        <p:nvSpPr>
          <p:cNvPr id="32"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Shape 35">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Content Placeholder 4">
            <a:extLst>
              <a:ext uri="{FF2B5EF4-FFF2-40B4-BE49-F238E27FC236}">
                <a16:creationId xmlns:a16="http://schemas.microsoft.com/office/drawing/2014/main" id="{9421A343-3571-4AD7-8912-BCE78914581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3028" r="1" b="927"/>
          <a:stretch/>
        </p:blipFill>
        <p:spPr>
          <a:xfrm>
            <a:off x="114300" y="419101"/>
            <a:ext cx="8569534" cy="5389208"/>
          </a:xfrm>
          <a:custGeom>
            <a:avLst/>
            <a:gdLst>
              <a:gd name="connsiteX0" fmla="*/ 3025687 w 7761924"/>
              <a:gd name="connsiteY0" fmla="*/ 76 h 5343065"/>
              <a:gd name="connsiteX1" fmla="*/ 3372722 w 7761924"/>
              <a:gd name="connsiteY1" fmla="*/ 16088 h 5343065"/>
              <a:gd name="connsiteX2" fmla="*/ 7761924 w 7761924"/>
              <a:gd name="connsiteY2" fmla="*/ 3316816 h 5343065"/>
              <a:gd name="connsiteX3" fmla="*/ 3701109 w 7761924"/>
              <a:gd name="connsiteY3" fmla="*/ 5320611 h 5343065"/>
              <a:gd name="connsiteX4" fmla="*/ 36290 w 7761924"/>
              <a:gd name="connsiteY4" fmla="*/ 2696959 h 5343065"/>
              <a:gd name="connsiteX5" fmla="*/ 3025687 w 7761924"/>
              <a:gd name="connsiteY5" fmla="*/ 76 h 5343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464924123"/>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4018E-FEC6-496A-90DA-E808027642FE}"/>
              </a:ext>
            </a:extLst>
          </p:cNvPr>
          <p:cNvSpPr>
            <a:spLocks noGrp="1"/>
          </p:cNvSpPr>
          <p:nvPr>
            <p:ph type="title"/>
          </p:nvPr>
        </p:nvSpPr>
        <p:spPr>
          <a:xfrm>
            <a:off x="1366838" y="214312"/>
            <a:ext cx="10515600" cy="1371601"/>
          </a:xfrm>
        </p:spPr>
        <p:txBody>
          <a:bodyPr>
            <a:noAutofit/>
          </a:bodyPr>
          <a:lstStyle/>
          <a:p>
            <a:br>
              <a:rPr lang="en-GB" sz="5400" dirty="0">
                <a:latin typeface="Arial Black" panose="020B0A04020102020204" pitchFamily="34" charset="0"/>
              </a:rPr>
            </a:br>
            <a:r>
              <a:rPr lang="en-GB" sz="5400" dirty="0">
                <a:latin typeface="Arial Black" panose="020B0A04020102020204" pitchFamily="34" charset="0"/>
              </a:rPr>
              <a:t>LESSONS THAT CAN BE DRAWN FROM THE CASE STUDY.</a:t>
            </a:r>
          </a:p>
        </p:txBody>
      </p:sp>
      <p:pic>
        <p:nvPicPr>
          <p:cNvPr id="4" name="Picture 3" descr="A close up of a card&#10;&#10;Description automatically generated">
            <a:extLst>
              <a:ext uri="{FF2B5EF4-FFF2-40B4-BE49-F238E27FC236}">
                <a16:creationId xmlns:a16="http://schemas.microsoft.com/office/drawing/2014/main" id="{3B00CCD6-85E6-4FCC-BC70-F987B39339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4816" y="2912363"/>
            <a:ext cx="9802368" cy="3969639"/>
          </a:xfrm>
          <a:prstGeom prst="rect">
            <a:avLst/>
          </a:prstGeom>
        </p:spPr>
      </p:pic>
    </p:spTree>
    <p:extLst>
      <p:ext uri="{BB962C8B-B14F-4D97-AF65-F5344CB8AC3E}">
        <p14:creationId xmlns:p14="http://schemas.microsoft.com/office/powerpoint/2010/main" val="34065860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5" ma:contentTypeDescription="Create a new document." ma:contentTypeScope="" ma:versionID="b6b11a986d58fcda76343f543b0103e1">
  <xsd:schema xmlns:xsd="http://www.w3.org/2001/XMLSchema" xmlns:xs="http://www.w3.org/2001/XMLSchema" xmlns:p="http://schemas.microsoft.com/office/2006/metadata/properties" xmlns:ns3="2dc8c000-3fb6-4aae-80f6-b33e90f8692e" xmlns:ns4="a8d74de7-2952-40f5-912e-dc0441479ce8" targetNamespace="http://schemas.microsoft.com/office/2006/metadata/properties" ma:root="true" ma:fieldsID="f6084ef42d9653238b996a8e551962a6" ns3:_="" ns4:_="">
    <xsd:import namespace="2dc8c000-3fb6-4aae-80f6-b33e90f8692e"/>
    <xsd:import namespace="a8d74de7-2952-40f5-912e-dc0441479ce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8d74de7-2952-40f5-912e-dc0441479ce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406CB01-8482-49C9-B373-37B209D7C6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a8d74de7-2952-40f5-912e-dc0441479c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BF6DF21-DD24-47EC-902B-671140BE9FB7}">
  <ds:schemaRefs>
    <ds:schemaRef ds:uri="http://schemas.microsoft.com/sharepoint/v3/contenttype/forms"/>
  </ds:schemaRefs>
</ds:datastoreItem>
</file>

<file path=customXml/itemProps3.xml><?xml version="1.0" encoding="utf-8"?>
<ds:datastoreItem xmlns:ds="http://schemas.openxmlformats.org/officeDocument/2006/customXml" ds:itemID="{BC6A3A27-2050-401D-8B87-F7DED1066DFC}">
  <ds:schemaRefs>
    <ds:schemaRef ds:uri="http://purl.org/dc/dcmitype/"/>
    <ds:schemaRef ds:uri="http://schemas.microsoft.com/office/infopath/2007/PartnerControls"/>
    <ds:schemaRef ds:uri="http://purl.org/dc/elements/1.1/"/>
    <ds:schemaRef ds:uri="http://schemas.microsoft.com/office/2006/documentManagement/types"/>
    <ds:schemaRef ds:uri="http://purl.org/dc/terms/"/>
    <ds:schemaRef ds:uri="a8d74de7-2952-40f5-912e-dc0441479ce8"/>
    <ds:schemaRef ds:uri="http://schemas.openxmlformats.org/package/2006/metadata/core-properties"/>
    <ds:schemaRef ds:uri="2dc8c000-3fb6-4aae-80f6-b33e90f8692e"/>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3572</TotalTime>
  <Words>831</Words>
  <Application>Microsoft Office PowerPoint</Application>
  <PresentationFormat>Widescreen</PresentationFormat>
  <Paragraphs>109</Paragraphs>
  <Slides>25</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25</vt:i4>
      </vt:variant>
    </vt:vector>
  </HeadingPairs>
  <TitlesOfParts>
    <vt:vector size="36" baseType="lpstr">
      <vt:lpstr>&amp;quot</vt:lpstr>
      <vt:lpstr>Arial</vt:lpstr>
      <vt:lpstr>Arial Black</vt:lpstr>
      <vt:lpstr>Calibri</vt:lpstr>
      <vt:lpstr>Calibri Light</vt:lpstr>
      <vt:lpstr>Century Gothic</vt:lpstr>
      <vt:lpstr>Times New Roman</vt:lpstr>
      <vt:lpstr>Wingdings</vt:lpstr>
      <vt:lpstr>Wingdings 3</vt:lpstr>
      <vt:lpstr>Ion</vt:lpstr>
      <vt:lpstr>Office Theme</vt:lpstr>
      <vt:lpstr>DIGITAL SKILLS AND RESEARCH METHODS</vt:lpstr>
      <vt:lpstr>STUDENT NAME              STUDENT ID</vt:lpstr>
      <vt:lpstr>LONDON TRANSPORT AND TECHNOLOGY </vt:lpstr>
      <vt:lpstr>BACKGROUND  OF THE ORGANIZATION </vt:lpstr>
      <vt:lpstr>PowerPoint Presentation</vt:lpstr>
      <vt:lpstr>PowerPoint Presentation</vt:lpstr>
      <vt:lpstr> The challenges before the introduction  of  modern technology </vt:lpstr>
      <vt:lpstr>PowerPoint Presentation</vt:lpstr>
      <vt:lpstr>         CONDUCTOR   </vt:lpstr>
      <vt:lpstr>OLD STYLE BUS</vt:lpstr>
      <vt:lpstr>NEW STYLE BUS</vt:lpstr>
      <vt:lpstr>INSIGHTS TO MODERN TECHNOLOGY INTRODUCED.</vt:lpstr>
      <vt:lpstr>PowerPoint Presentation</vt:lpstr>
      <vt:lpstr>PowerPoint Presentation</vt:lpstr>
      <vt:lpstr>   The introduction of oyster and contactless.  </vt:lpstr>
      <vt:lpstr>THE IMPACT OF TECHNOLOGY INTRODUCED </vt:lpstr>
      <vt:lpstr>PowerPoint Presentation</vt:lpstr>
      <vt:lpstr>PowerPoint Presentation</vt:lpstr>
      <vt:lpstr>LESSONS THAT CAN BE DRAWN FROM THE CASE STUDY </vt:lpstr>
      <vt:lpstr>PowerPoint Presentation</vt:lpstr>
      <vt:lpstr>PowerPoint Presentation</vt:lpstr>
      <vt:lpstr>PowerPoint Presentation</vt:lpstr>
      <vt:lpstr>CONCLUSION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Carlene Campbell (1908537)</dc:creator>
  <cp:lastModifiedBy>Carlene Campbell (1908537)</cp:lastModifiedBy>
  <cp:revision>10</cp:revision>
  <dcterms:created xsi:type="dcterms:W3CDTF">2019-12-12T14:46:56Z</dcterms:created>
  <dcterms:modified xsi:type="dcterms:W3CDTF">2019-12-16T07:32:36Z</dcterms:modified>
</cp:coreProperties>
</file>