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notesMasterIdLst>
    <p:notesMasterId r:id="rId21"/>
  </p:notesMasterIdLst>
  <p:sldIdLst>
    <p:sldId id="256" r:id="rId2"/>
    <p:sldId id="258" r:id="rId3"/>
    <p:sldId id="288" r:id="rId4"/>
    <p:sldId id="269" r:id="rId5"/>
    <p:sldId id="289" r:id="rId6"/>
    <p:sldId id="291" r:id="rId7"/>
    <p:sldId id="264" r:id="rId8"/>
    <p:sldId id="265" r:id="rId9"/>
    <p:sldId id="270" r:id="rId10"/>
    <p:sldId id="271" r:id="rId11"/>
    <p:sldId id="272" r:id="rId12"/>
    <p:sldId id="278" r:id="rId13"/>
    <p:sldId id="279" r:id="rId14"/>
    <p:sldId id="295" r:id="rId15"/>
    <p:sldId id="292" r:id="rId16"/>
    <p:sldId id="293" r:id="rId17"/>
    <p:sldId id="294" r:id="rId18"/>
    <p:sldId id="290" r:id="rId19"/>
    <p:sldId id="296" r:id="rId20"/>
  </p:sldIdLst>
  <p:sldSz cx="12192000" cy="6858000"/>
  <p:notesSz cx="6858000" cy="122872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BCF6A5-6167-C34A-2F0B-380286DB2791}" v="1593" dt="2020-06-22T16:06:54.469"/>
    <p1510:client id="{2158BFB1-9D20-49A4-8C68-72F3F992DDB9}" v="96" dt="2020-06-21T15:01:39.409"/>
    <p1510:client id="{44A1E25B-8091-2980-EE5D-45348D491FA9}" v="2" dt="2020-06-21T20:17:54.288"/>
    <p1510:client id="{B4D2B06F-0BCC-E690-0929-7C5E428D60E5}" v="1098" dt="2020-06-22T12:07:41.1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8" d="100"/>
          <a:sy n="88" d="100"/>
        </p:scale>
        <p:origin x="269"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Hayward" userId="S::julie.hayward@uwtsd.ac.uk::ca36735c-1641-450a-978e-fa18b6a40d1b" providerId="AD" clId="Web-{2158BFB1-9D20-49A4-8C68-72F3F992DDB9}"/>
    <pc:docChg chg="addSld modSld addMainMaster delMainMaster">
      <pc:chgData name="Julie Hayward" userId="S::julie.hayward@uwtsd.ac.uk::ca36735c-1641-450a-978e-fa18b6a40d1b" providerId="AD" clId="Web-{2158BFB1-9D20-49A4-8C68-72F3F992DDB9}" dt="2020-06-21T15:01:39.378" v="92"/>
      <pc:docMkLst>
        <pc:docMk/>
      </pc:docMkLst>
      <pc:sldChg chg="addSp delSp modSp mod setBg modClrScheme chgLayout">
        <pc:chgData name="Julie Hayward" userId="S::julie.hayward@uwtsd.ac.uk::ca36735c-1641-450a-978e-fa18b6a40d1b" providerId="AD" clId="Web-{2158BFB1-9D20-49A4-8C68-72F3F992DDB9}" dt="2020-06-21T14:59:42.908" v="89"/>
        <pc:sldMkLst>
          <pc:docMk/>
          <pc:sldMk cId="109857222" sldId="256"/>
        </pc:sldMkLst>
        <pc:spChg chg="mod">
          <ac:chgData name="Julie Hayward" userId="S::julie.hayward@uwtsd.ac.uk::ca36735c-1641-450a-978e-fa18b6a40d1b" providerId="AD" clId="Web-{2158BFB1-9D20-49A4-8C68-72F3F992DDB9}" dt="2020-06-21T14:58:48.892" v="87"/>
          <ac:spMkLst>
            <pc:docMk/>
            <pc:sldMk cId="109857222" sldId="256"/>
            <ac:spMk id="2" creationId="{00000000-0000-0000-0000-000000000000}"/>
          </ac:spMkLst>
        </pc:spChg>
        <pc:spChg chg="mod">
          <ac:chgData name="Julie Hayward" userId="S::julie.hayward@uwtsd.ac.uk::ca36735c-1641-450a-978e-fa18b6a40d1b" providerId="AD" clId="Web-{2158BFB1-9D20-49A4-8C68-72F3F992DDB9}" dt="2020-06-21T14:58:48.892" v="87"/>
          <ac:spMkLst>
            <pc:docMk/>
            <pc:sldMk cId="109857222" sldId="256"/>
            <ac:spMk id="3" creationId="{00000000-0000-0000-0000-000000000000}"/>
          </ac:spMkLst>
        </pc:spChg>
        <pc:spChg chg="add mod">
          <ac:chgData name="Julie Hayward" userId="S::julie.hayward@uwtsd.ac.uk::ca36735c-1641-450a-978e-fa18b6a40d1b" providerId="AD" clId="Web-{2158BFB1-9D20-49A4-8C68-72F3F992DDB9}" dt="2020-06-21T14:58:48.892" v="87"/>
          <ac:spMkLst>
            <pc:docMk/>
            <pc:sldMk cId="109857222" sldId="256"/>
            <ac:spMk id="6" creationId="{C4E65349-3FCB-4983-A9AB-AED91A14745D}"/>
          </ac:spMkLst>
        </pc:spChg>
        <pc:spChg chg="add del">
          <ac:chgData name="Julie Hayward" userId="S::julie.hayward@uwtsd.ac.uk::ca36735c-1641-450a-978e-fa18b6a40d1b" providerId="AD" clId="Web-{2158BFB1-9D20-49A4-8C68-72F3F992DDB9}" dt="2020-06-21T14:58:48.892" v="87"/>
          <ac:spMkLst>
            <pc:docMk/>
            <pc:sldMk cId="109857222" sldId="256"/>
            <ac:spMk id="9" creationId="{72CA733A-8D25-4E63-8273-CC14052E0E8A}"/>
          </ac:spMkLst>
        </pc:spChg>
        <pc:spChg chg="add">
          <ac:chgData name="Julie Hayward" userId="S::julie.hayward@uwtsd.ac.uk::ca36735c-1641-450a-978e-fa18b6a40d1b" providerId="AD" clId="Web-{2158BFB1-9D20-49A4-8C68-72F3F992DDB9}" dt="2020-06-21T14:58:48.892" v="87"/>
          <ac:spMkLst>
            <pc:docMk/>
            <pc:sldMk cId="109857222" sldId="256"/>
            <ac:spMk id="16" creationId="{608EAA06-5488-416B-B2B2-E55213011012}"/>
          </ac:spMkLst>
        </pc:spChg>
        <pc:picChg chg="add del">
          <ac:chgData name="Julie Hayward" userId="S::julie.hayward@uwtsd.ac.uk::ca36735c-1641-450a-978e-fa18b6a40d1b" providerId="AD" clId="Web-{2158BFB1-9D20-49A4-8C68-72F3F992DDB9}" dt="2020-06-21T14:57:51.235" v="82"/>
          <ac:picMkLst>
            <pc:docMk/>
            <pc:sldMk cId="109857222" sldId="256"/>
            <ac:picMk id="4" creationId="{F51C38BF-31A5-4AE2-A155-E45655370E1E}"/>
          </ac:picMkLst>
        </pc:picChg>
        <pc:picChg chg="add mod ord">
          <ac:chgData name="Julie Hayward" userId="S::julie.hayward@uwtsd.ac.uk::ca36735c-1641-450a-978e-fa18b6a40d1b" providerId="AD" clId="Web-{2158BFB1-9D20-49A4-8C68-72F3F992DDB9}" dt="2020-06-21T14:58:48.892" v="87"/>
          <ac:picMkLst>
            <pc:docMk/>
            <pc:sldMk cId="109857222" sldId="256"/>
            <ac:picMk id="5" creationId="{C3A6361A-C9B8-4570-83B8-963D7FFA451C}"/>
          </ac:picMkLst>
        </pc:picChg>
        <pc:picChg chg="add del mod">
          <ac:chgData name="Julie Hayward" userId="S::julie.hayward@uwtsd.ac.uk::ca36735c-1641-450a-978e-fa18b6a40d1b" providerId="AD" clId="Web-{2158BFB1-9D20-49A4-8C68-72F3F992DDB9}" dt="2020-06-21T14:59:42.908" v="89"/>
          <ac:picMkLst>
            <pc:docMk/>
            <pc:sldMk cId="109857222" sldId="256"/>
            <ac:picMk id="8" creationId="{6A43B17D-1272-4423-8D91-883057C1B7EB}"/>
          </ac:picMkLst>
        </pc:picChg>
        <pc:picChg chg="add del">
          <ac:chgData name="Julie Hayward" userId="S::julie.hayward@uwtsd.ac.uk::ca36735c-1641-450a-978e-fa18b6a40d1b" providerId="AD" clId="Web-{2158BFB1-9D20-49A4-8C68-72F3F992DDB9}" dt="2020-06-21T14:58:48.892" v="87"/>
          <ac:picMkLst>
            <pc:docMk/>
            <pc:sldMk cId="109857222" sldId="256"/>
            <ac:picMk id="11" creationId="{2BFB581C-2142-4222-9A3B-905AD6C09535}"/>
          </ac:picMkLst>
        </pc:picChg>
      </pc:sldChg>
      <pc:sldChg chg="addSp delSp modSp new">
        <pc:chgData name="Julie Hayward" userId="S::julie.hayward@uwtsd.ac.uk::ca36735c-1641-450a-978e-fa18b6a40d1b" providerId="AD" clId="Web-{2158BFB1-9D20-49A4-8C68-72F3F992DDB9}" dt="2020-06-21T15:01:39.378" v="92"/>
        <pc:sldMkLst>
          <pc:docMk/>
          <pc:sldMk cId="2475470983" sldId="257"/>
        </pc:sldMkLst>
        <pc:spChg chg="add del">
          <ac:chgData name="Julie Hayward" userId="S::julie.hayward@uwtsd.ac.uk::ca36735c-1641-450a-978e-fa18b6a40d1b" providerId="AD" clId="Web-{2158BFB1-9D20-49A4-8C68-72F3F992DDB9}" dt="2020-06-21T15:01:39.378" v="92"/>
          <ac:spMkLst>
            <pc:docMk/>
            <pc:sldMk cId="2475470983" sldId="257"/>
            <ac:spMk id="3" creationId="{5A9DB3D9-4F36-416A-BC0F-5E5FF8F47A79}"/>
          </ac:spMkLst>
        </pc:spChg>
        <pc:picChg chg="add del mod ord">
          <ac:chgData name="Julie Hayward" userId="S::julie.hayward@uwtsd.ac.uk::ca36735c-1641-450a-978e-fa18b6a40d1b" providerId="AD" clId="Web-{2158BFB1-9D20-49A4-8C68-72F3F992DDB9}" dt="2020-06-21T15:01:39.378" v="92"/>
          <ac:picMkLst>
            <pc:docMk/>
            <pc:sldMk cId="2475470983" sldId="257"/>
            <ac:picMk id="4" creationId="{473D8C36-7595-4870-ADF3-F8E70FF3D1E5}"/>
          </ac:picMkLst>
        </pc:picChg>
      </pc:sldChg>
      <pc:sldMasterChg chg="del delSldLayout">
        <pc:chgData name="Julie Hayward" userId="S::julie.hayward@uwtsd.ac.uk::ca36735c-1641-450a-978e-fa18b6a40d1b" providerId="AD" clId="Web-{2158BFB1-9D20-49A4-8C68-72F3F992DDB9}" dt="2020-06-21T14:56:54.094" v="71"/>
        <pc:sldMasterMkLst>
          <pc:docMk/>
          <pc:sldMasterMk cId="2460954070" sldId="2147483660"/>
        </pc:sldMasterMkLst>
        <pc:sldLayoutChg chg="del">
          <pc:chgData name="Julie Hayward" userId="S::julie.hayward@uwtsd.ac.uk::ca36735c-1641-450a-978e-fa18b6a40d1b" providerId="AD" clId="Web-{2158BFB1-9D20-49A4-8C68-72F3F992DDB9}" dt="2020-06-21T14:56:54.094" v="71"/>
          <pc:sldLayoutMkLst>
            <pc:docMk/>
            <pc:sldMasterMk cId="2460954070" sldId="2147483660"/>
            <pc:sldLayoutMk cId="2385387890" sldId="2147483661"/>
          </pc:sldLayoutMkLst>
        </pc:sldLayoutChg>
        <pc:sldLayoutChg chg="del">
          <pc:chgData name="Julie Hayward" userId="S::julie.hayward@uwtsd.ac.uk::ca36735c-1641-450a-978e-fa18b6a40d1b" providerId="AD" clId="Web-{2158BFB1-9D20-49A4-8C68-72F3F992DDB9}" dt="2020-06-21T14:56:54.094" v="71"/>
          <pc:sldLayoutMkLst>
            <pc:docMk/>
            <pc:sldMasterMk cId="2460954070" sldId="2147483660"/>
            <pc:sldLayoutMk cId="949138452" sldId="2147483662"/>
          </pc:sldLayoutMkLst>
        </pc:sldLayoutChg>
        <pc:sldLayoutChg chg="del">
          <pc:chgData name="Julie Hayward" userId="S::julie.hayward@uwtsd.ac.uk::ca36735c-1641-450a-978e-fa18b6a40d1b" providerId="AD" clId="Web-{2158BFB1-9D20-49A4-8C68-72F3F992DDB9}" dt="2020-06-21T14:56:54.094" v="71"/>
          <pc:sldLayoutMkLst>
            <pc:docMk/>
            <pc:sldMasterMk cId="2460954070" sldId="2147483660"/>
            <pc:sldLayoutMk cId="2591524520" sldId="2147483663"/>
          </pc:sldLayoutMkLst>
        </pc:sldLayoutChg>
        <pc:sldLayoutChg chg="del">
          <pc:chgData name="Julie Hayward" userId="S::julie.hayward@uwtsd.ac.uk::ca36735c-1641-450a-978e-fa18b6a40d1b" providerId="AD" clId="Web-{2158BFB1-9D20-49A4-8C68-72F3F992DDB9}" dt="2020-06-21T14:56:54.094" v="71"/>
          <pc:sldLayoutMkLst>
            <pc:docMk/>
            <pc:sldMasterMk cId="2460954070" sldId="2147483660"/>
            <pc:sldLayoutMk cId="1203092039" sldId="2147483664"/>
          </pc:sldLayoutMkLst>
        </pc:sldLayoutChg>
        <pc:sldLayoutChg chg="del">
          <pc:chgData name="Julie Hayward" userId="S::julie.hayward@uwtsd.ac.uk::ca36735c-1641-450a-978e-fa18b6a40d1b" providerId="AD" clId="Web-{2158BFB1-9D20-49A4-8C68-72F3F992DDB9}" dt="2020-06-21T14:56:54.094" v="71"/>
          <pc:sldLayoutMkLst>
            <pc:docMk/>
            <pc:sldMasterMk cId="2460954070" sldId="2147483660"/>
            <pc:sldLayoutMk cId="3733172339" sldId="2147483665"/>
          </pc:sldLayoutMkLst>
        </pc:sldLayoutChg>
        <pc:sldLayoutChg chg="del">
          <pc:chgData name="Julie Hayward" userId="S::julie.hayward@uwtsd.ac.uk::ca36735c-1641-450a-978e-fa18b6a40d1b" providerId="AD" clId="Web-{2158BFB1-9D20-49A4-8C68-72F3F992DDB9}" dt="2020-06-21T14:56:54.094" v="71"/>
          <pc:sldLayoutMkLst>
            <pc:docMk/>
            <pc:sldMasterMk cId="2460954070" sldId="2147483660"/>
            <pc:sldLayoutMk cId="3210312558" sldId="2147483666"/>
          </pc:sldLayoutMkLst>
        </pc:sldLayoutChg>
        <pc:sldLayoutChg chg="del">
          <pc:chgData name="Julie Hayward" userId="S::julie.hayward@uwtsd.ac.uk::ca36735c-1641-450a-978e-fa18b6a40d1b" providerId="AD" clId="Web-{2158BFB1-9D20-49A4-8C68-72F3F992DDB9}" dt="2020-06-21T14:56:54.094" v="71"/>
          <pc:sldLayoutMkLst>
            <pc:docMk/>
            <pc:sldMasterMk cId="2460954070" sldId="2147483660"/>
            <pc:sldLayoutMk cId="3146388984" sldId="2147483667"/>
          </pc:sldLayoutMkLst>
        </pc:sldLayoutChg>
        <pc:sldLayoutChg chg="del">
          <pc:chgData name="Julie Hayward" userId="S::julie.hayward@uwtsd.ac.uk::ca36735c-1641-450a-978e-fa18b6a40d1b" providerId="AD" clId="Web-{2158BFB1-9D20-49A4-8C68-72F3F992DDB9}" dt="2020-06-21T14:56:54.094" v="71"/>
          <pc:sldLayoutMkLst>
            <pc:docMk/>
            <pc:sldMasterMk cId="2460954070" sldId="2147483660"/>
            <pc:sldLayoutMk cId="3171841454" sldId="2147483668"/>
          </pc:sldLayoutMkLst>
        </pc:sldLayoutChg>
        <pc:sldLayoutChg chg="del">
          <pc:chgData name="Julie Hayward" userId="S::julie.hayward@uwtsd.ac.uk::ca36735c-1641-450a-978e-fa18b6a40d1b" providerId="AD" clId="Web-{2158BFB1-9D20-49A4-8C68-72F3F992DDB9}" dt="2020-06-21T14:56:54.094" v="71"/>
          <pc:sldLayoutMkLst>
            <pc:docMk/>
            <pc:sldMasterMk cId="2460954070" sldId="2147483660"/>
            <pc:sldLayoutMk cId="1718958274" sldId="2147483669"/>
          </pc:sldLayoutMkLst>
        </pc:sldLayoutChg>
        <pc:sldLayoutChg chg="del">
          <pc:chgData name="Julie Hayward" userId="S::julie.hayward@uwtsd.ac.uk::ca36735c-1641-450a-978e-fa18b6a40d1b" providerId="AD" clId="Web-{2158BFB1-9D20-49A4-8C68-72F3F992DDB9}" dt="2020-06-21T14:56:54.094" v="71"/>
          <pc:sldLayoutMkLst>
            <pc:docMk/>
            <pc:sldMasterMk cId="2460954070" sldId="2147483660"/>
            <pc:sldLayoutMk cId="2202905451" sldId="2147483670"/>
          </pc:sldLayoutMkLst>
        </pc:sldLayoutChg>
        <pc:sldLayoutChg chg="del">
          <pc:chgData name="Julie Hayward" userId="S::julie.hayward@uwtsd.ac.uk::ca36735c-1641-450a-978e-fa18b6a40d1b" providerId="AD" clId="Web-{2158BFB1-9D20-49A4-8C68-72F3F992DDB9}" dt="2020-06-21T14:56:54.094" v="71"/>
          <pc:sldLayoutMkLst>
            <pc:docMk/>
            <pc:sldMasterMk cId="2460954070" sldId="2147483660"/>
            <pc:sldLayoutMk cId="3479445657" sldId="2147483671"/>
          </pc:sldLayoutMkLst>
        </pc:sldLayoutChg>
      </pc:sldMasterChg>
      <pc:sldMasterChg chg="add addSldLayout">
        <pc:chgData name="Julie Hayward" userId="S::julie.hayward@uwtsd.ac.uk::ca36735c-1641-450a-978e-fa18b6a40d1b" providerId="AD" clId="Web-{2158BFB1-9D20-49A4-8C68-72F3F992DDB9}" dt="2020-06-21T14:56:54.094" v="71"/>
        <pc:sldMasterMkLst>
          <pc:docMk/>
          <pc:sldMasterMk cId="273564623" sldId="2147483691"/>
        </pc:sldMasterMkLst>
        <pc:sldLayoutChg chg="add">
          <pc:chgData name="Julie Hayward" userId="S::julie.hayward@uwtsd.ac.uk::ca36735c-1641-450a-978e-fa18b6a40d1b" providerId="AD" clId="Web-{2158BFB1-9D20-49A4-8C68-72F3F992DDB9}" dt="2020-06-21T14:56:54.094" v="71"/>
          <pc:sldLayoutMkLst>
            <pc:docMk/>
            <pc:sldMasterMk cId="273564623" sldId="2147483691"/>
            <pc:sldLayoutMk cId="4200225693" sldId="2147483674"/>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2463284179" sldId="2147483675"/>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283233676" sldId="2147483676"/>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2040740422" sldId="2147483677"/>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1329153249" sldId="2147483678"/>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1236941796" sldId="2147483679"/>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872528920" sldId="2147483680"/>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2829232974" sldId="2147483681"/>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1216573587" sldId="2147483682"/>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1762798010" sldId="2147483683"/>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3309897732" sldId="2147483684"/>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2992496176" sldId="2147483685"/>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2073926670" sldId="2147483686"/>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3284049704" sldId="2147483687"/>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1920430154" sldId="2147483688"/>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3215970903" sldId="2147483689"/>
          </pc:sldLayoutMkLst>
        </pc:sldLayoutChg>
        <pc:sldLayoutChg chg="add">
          <pc:chgData name="Julie Hayward" userId="S::julie.hayward@uwtsd.ac.uk::ca36735c-1641-450a-978e-fa18b6a40d1b" providerId="AD" clId="Web-{2158BFB1-9D20-49A4-8C68-72F3F992DDB9}" dt="2020-06-21T14:56:54.094" v="71"/>
          <pc:sldLayoutMkLst>
            <pc:docMk/>
            <pc:sldMasterMk cId="273564623" sldId="2147483691"/>
            <pc:sldLayoutMk cId="2519808802" sldId="2147483690"/>
          </pc:sldLayoutMkLst>
        </pc:sldLayoutChg>
      </pc:sldMasterChg>
    </pc:docChg>
  </pc:docChgLst>
  <pc:docChgLst>
    <pc:chgData name="Julie Hayward" userId="S::julie.hayward@uwtsd.ac.uk::ca36735c-1641-450a-978e-fa18b6a40d1b" providerId="AD" clId="Web-{B4D2B06F-0BCC-E690-0929-7C5E428D60E5}"/>
    <pc:docChg chg="addSld delSld modSld sldOrd">
      <pc:chgData name="Julie Hayward" userId="S::julie.hayward@uwtsd.ac.uk::ca36735c-1641-450a-978e-fa18b6a40d1b" providerId="AD" clId="Web-{B4D2B06F-0BCC-E690-0929-7C5E428D60E5}" dt="2020-06-22T12:07:41.194" v="1102" actId="20577"/>
      <pc:docMkLst>
        <pc:docMk/>
      </pc:docMkLst>
      <pc:sldChg chg="addSp modSp mod setBg">
        <pc:chgData name="Julie Hayward" userId="S::julie.hayward@uwtsd.ac.uk::ca36735c-1641-450a-978e-fa18b6a40d1b" providerId="AD" clId="Web-{B4D2B06F-0BCC-E690-0929-7C5E428D60E5}" dt="2020-06-22T09:36:16.927" v="141" actId="20577"/>
        <pc:sldMkLst>
          <pc:docMk/>
          <pc:sldMk cId="2192620516" sldId="258"/>
        </pc:sldMkLst>
        <pc:spChg chg="mod">
          <ac:chgData name="Julie Hayward" userId="S::julie.hayward@uwtsd.ac.uk::ca36735c-1641-450a-978e-fa18b6a40d1b" providerId="AD" clId="Web-{B4D2B06F-0BCC-E690-0929-7C5E428D60E5}" dt="2020-06-22T09:35:44.770" v="136"/>
          <ac:spMkLst>
            <pc:docMk/>
            <pc:sldMk cId="2192620516" sldId="258"/>
            <ac:spMk id="2" creationId="{00000000-0000-0000-0000-000000000000}"/>
          </ac:spMkLst>
        </pc:spChg>
        <pc:spChg chg="mod">
          <ac:chgData name="Julie Hayward" userId="S::julie.hayward@uwtsd.ac.uk::ca36735c-1641-450a-978e-fa18b6a40d1b" providerId="AD" clId="Web-{B4D2B06F-0BCC-E690-0929-7C5E428D60E5}" dt="2020-06-22T09:36:16.927" v="141" actId="20577"/>
          <ac:spMkLst>
            <pc:docMk/>
            <pc:sldMk cId="2192620516" sldId="258"/>
            <ac:spMk id="4" creationId="{00000000-0000-0000-0000-000000000000}"/>
          </ac:spMkLst>
        </pc:spChg>
        <pc:spChg chg="add">
          <ac:chgData name="Julie Hayward" userId="S::julie.hayward@uwtsd.ac.uk::ca36735c-1641-450a-978e-fa18b6a40d1b" providerId="AD" clId="Web-{B4D2B06F-0BCC-E690-0929-7C5E428D60E5}" dt="2020-06-22T09:35:44.770" v="136"/>
          <ac:spMkLst>
            <pc:docMk/>
            <pc:sldMk cId="2192620516" sldId="258"/>
            <ac:spMk id="9" creationId="{98CCEB25-E2E3-481F-A03A-19767D3E7286}"/>
          </ac:spMkLst>
        </pc:spChg>
        <pc:picChg chg="add mod">
          <ac:chgData name="Julie Hayward" userId="S::julie.hayward@uwtsd.ac.uk::ca36735c-1641-450a-978e-fa18b6a40d1b" providerId="AD" clId="Web-{B4D2B06F-0BCC-E690-0929-7C5E428D60E5}" dt="2020-06-22T09:35:44.770" v="136"/>
          <ac:picMkLst>
            <pc:docMk/>
            <pc:sldMk cId="2192620516" sldId="258"/>
            <ac:picMk id="3" creationId="{657860CB-B277-4155-B955-FE722F750FFB}"/>
          </ac:picMkLst>
        </pc:picChg>
        <pc:picChg chg="add">
          <ac:chgData name="Julie Hayward" userId="S::julie.hayward@uwtsd.ac.uk::ca36735c-1641-450a-978e-fa18b6a40d1b" providerId="AD" clId="Web-{B4D2B06F-0BCC-E690-0929-7C5E428D60E5}" dt="2020-06-22T09:35:44.770" v="136"/>
          <ac:picMkLst>
            <pc:docMk/>
            <pc:sldMk cId="2192620516" sldId="258"/>
            <ac:picMk id="11" creationId="{B536FA4E-0152-4E27-91DA-0FC22D1846BB}"/>
          </ac:picMkLst>
        </pc:picChg>
      </pc:sldChg>
      <pc:sldChg chg="del">
        <pc:chgData name="Julie Hayward" userId="S::julie.hayward@uwtsd.ac.uk::ca36735c-1641-450a-978e-fa18b6a40d1b" providerId="AD" clId="Web-{B4D2B06F-0BCC-E690-0929-7C5E428D60E5}" dt="2020-06-22T09:36:32.630" v="145"/>
        <pc:sldMkLst>
          <pc:docMk/>
          <pc:sldMk cId="561612659" sldId="259"/>
        </pc:sldMkLst>
      </pc:sldChg>
      <pc:sldChg chg="del">
        <pc:chgData name="Julie Hayward" userId="S::julie.hayward@uwtsd.ac.uk::ca36735c-1641-450a-978e-fa18b6a40d1b" providerId="AD" clId="Web-{B4D2B06F-0BCC-E690-0929-7C5E428D60E5}" dt="2020-06-22T09:36:20.739" v="143"/>
        <pc:sldMkLst>
          <pc:docMk/>
          <pc:sldMk cId="386271874" sldId="260"/>
        </pc:sldMkLst>
      </pc:sldChg>
      <pc:sldChg chg="del">
        <pc:chgData name="Julie Hayward" userId="S::julie.hayward@uwtsd.ac.uk::ca36735c-1641-450a-978e-fa18b6a40d1b" providerId="AD" clId="Web-{B4D2B06F-0BCC-E690-0929-7C5E428D60E5}" dt="2020-06-22T09:42:28.238" v="146"/>
        <pc:sldMkLst>
          <pc:docMk/>
          <pc:sldMk cId="3421206964" sldId="261"/>
        </pc:sldMkLst>
      </pc:sldChg>
      <pc:sldChg chg="addSp delSp modSp del mod modClrScheme chgLayout">
        <pc:chgData name="Julie Hayward" userId="S::julie.hayward@uwtsd.ac.uk::ca36735c-1641-450a-978e-fa18b6a40d1b" providerId="AD" clId="Web-{B4D2B06F-0BCC-E690-0929-7C5E428D60E5}" dt="2020-06-22T11:41:45.439" v="270"/>
        <pc:sldMkLst>
          <pc:docMk/>
          <pc:sldMk cId="3453952144" sldId="262"/>
        </pc:sldMkLst>
        <pc:spChg chg="add del mod ord">
          <ac:chgData name="Julie Hayward" userId="S::julie.hayward@uwtsd.ac.uk::ca36735c-1641-450a-978e-fa18b6a40d1b" providerId="AD" clId="Web-{B4D2B06F-0BCC-E690-0929-7C5E428D60E5}" dt="2020-06-22T09:46:37.346" v="166"/>
          <ac:spMkLst>
            <pc:docMk/>
            <pc:sldMk cId="3453952144" sldId="262"/>
            <ac:spMk id="2" creationId="{0EB3E88E-C27B-4F4C-9AFF-87F6EF37A582}"/>
          </ac:spMkLst>
        </pc:spChg>
        <pc:spChg chg="add del mod ord">
          <ac:chgData name="Julie Hayward" userId="S::julie.hayward@uwtsd.ac.uk::ca36735c-1641-450a-978e-fa18b6a40d1b" providerId="AD" clId="Web-{B4D2B06F-0BCC-E690-0929-7C5E428D60E5}" dt="2020-06-22T09:44:10.050" v="154"/>
          <ac:spMkLst>
            <pc:docMk/>
            <pc:sldMk cId="3453952144" sldId="262"/>
            <ac:spMk id="3" creationId="{3ECF9576-1E97-4504-ADBF-07DF9A23731F}"/>
          </ac:spMkLst>
        </pc:spChg>
        <pc:spChg chg="add del mod ord">
          <ac:chgData name="Julie Hayward" userId="S::julie.hayward@uwtsd.ac.uk::ca36735c-1641-450a-978e-fa18b6a40d1b" providerId="AD" clId="Web-{B4D2B06F-0BCC-E690-0929-7C5E428D60E5}" dt="2020-06-22T09:46:39.393" v="167"/>
          <ac:spMkLst>
            <pc:docMk/>
            <pc:sldMk cId="3453952144" sldId="262"/>
            <ac:spMk id="4" creationId="{4BFBD2DA-0ADE-49BD-8D7B-789B2091EFBD}"/>
          </ac:spMkLst>
        </pc:spChg>
        <pc:picChg chg="del">
          <ac:chgData name="Julie Hayward" userId="S::julie.hayward@uwtsd.ac.uk::ca36735c-1641-450a-978e-fa18b6a40d1b" providerId="AD" clId="Web-{B4D2B06F-0BCC-E690-0929-7C5E428D60E5}" dt="2020-06-22T09:43:40.394" v="151"/>
          <ac:picMkLst>
            <pc:docMk/>
            <pc:sldMk cId="3453952144" sldId="262"/>
            <ac:picMk id="4098" creationId="{00000000-0000-0000-0000-000000000000}"/>
          </ac:picMkLst>
        </pc:picChg>
        <pc:picChg chg="del mod modCrop">
          <ac:chgData name="Julie Hayward" userId="S::julie.hayward@uwtsd.ac.uk::ca36735c-1641-450a-978e-fa18b6a40d1b" providerId="AD" clId="Web-{B4D2B06F-0BCC-E690-0929-7C5E428D60E5}" dt="2020-06-22T11:41:43.127" v="269"/>
          <ac:picMkLst>
            <pc:docMk/>
            <pc:sldMk cId="3453952144" sldId="262"/>
            <ac:picMk id="4099" creationId="{00000000-0000-0000-0000-000000000000}"/>
          </ac:picMkLst>
        </pc:picChg>
      </pc:sldChg>
      <pc:sldChg chg="del">
        <pc:chgData name="Julie Hayward" userId="S::julie.hayward@uwtsd.ac.uk::ca36735c-1641-450a-978e-fa18b6a40d1b" providerId="AD" clId="Web-{B4D2B06F-0BCC-E690-0929-7C5E428D60E5}" dt="2020-06-22T09:46:59.940" v="170"/>
        <pc:sldMkLst>
          <pc:docMk/>
          <pc:sldMk cId="2303849641" sldId="263"/>
        </pc:sldMkLst>
      </pc:sldChg>
      <pc:sldChg chg="addSp modSp mod ord setBg">
        <pc:chgData name="Julie Hayward" userId="S::julie.hayward@uwtsd.ac.uk::ca36735c-1641-450a-978e-fa18b6a40d1b" providerId="AD" clId="Web-{B4D2B06F-0BCC-E690-0929-7C5E428D60E5}" dt="2020-06-22T12:05:42.068" v="1039" actId="20577"/>
        <pc:sldMkLst>
          <pc:docMk/>
          <pc:sldMk cId="2901563043" sldId="264"/>
        </pc:sldMkLst>
        <pc:spChg chg="mod">
          <ac:chgData name="Julie Hayward" userId="S::julie.hayward@uwtsd.ac.uk::ca36735c-1641-450a-978e-fa18b6a40d1b" providerId="AD" clId="Web-{B4D2B06F-0BCC-E690-0929-7C5E428D60E5}" dt="2020-06-22T12:05:42.068" v="1039" actId="20577"/>
          <ac:spMkLst>
            <pc:docMk/>
            <pc:sldMk cId="2901563043" sldId="264"/>
            <ac:spMk id="2" creationId="{00000000-0000-0000-0000-000000000000}"/>
          </ac:spMkLst>
        </pc:spChg>
        <pc:spChg chg="add">
          <ac:chgData name="Julie Hayward" userId="S::julie.hayward@uwtsd.ac.uk::ca36735c-1641-450a-978e-fa18b6a40d1b" providerId="AD" clId="Web-{B4D2B06F-0BCC-E690-0929-7C5E428D60E5}" dt="2020-06-22T09:47:05.924" v="171"/>
          <ac:spMkLst>
            <pc:docMk/>
            <pc:sldMk cId="2901563043" sldId="264"/>
            <ac:spMk id="8" creationId="{1E70A317-DCED-4E80-AA2D-467D8702E5CB}"/>
          </ac:spMkLst>
        </pc:spChg>
        <pc:spChg chg="add">
          <ac:chgData name="Julie Hayward" userId="S::julie.hayward@uwtsd.ac.uk::ca36735c-1641-450a-978e-fa18b6a40d1b" providerId="AD" clId="Web-{B4D2B06F-0BCC-E690-0929-7C5E428D60E5}" dt="2020-06-22T09:47:05.924" v="171"/>
          <ac:spMkLst>
            <pc:docMk/>
            <pc:sldMk cId="2901563043" sldId="264"/>
            <ac:spMk id="10" creationId="{A6D87845-294F-40CB-BC48-46455460D292}"/>
          </ac:spMkLst>
        </pc:spChg>
        <pc:picChg chg="mod">
          <ac:chgData name="Julie Hayward" userId="S::julie.hayward@uwtsd.ac.uk::ca36735c-1641-450a-978e-fa18b6a40d1b" providerId="AD" clId="Web-{B4D2B06F-0BCC-E690-0929-7C5E428D60E5}" dt="2020-06-22T09:47:05.924" v="171"/>
          <ac:picMkLst>
            <pc:docMk/>
            <pc:sldMk cId="2901563043" sldId="264"/>
            <ac:picMk id="3" creationId="{00000000-0000-0000-0000-000000000000}"/>
          </ac:picMkLst>
        </pc:picChg>
      </pc:sldChg>
      <pc:sldChg chg="addSp modSp mod ord setBg">
        <pc:chgData name="Julie Hayward" userId="S::julie.hayward@uwtsd.ac.uk::ca36735c-1641-450a-978e-fa18b6a40d1b" providerId="AD" clId="Web-{B4D2B06F-0BCC-E690-0929-7C5E428D60E5}" dt="2020-06-22T12:06:16.428" v="1043"/>
        <pc:sldMkLst>
          <pc:docMk/>
          <pc:sldMk cId="4159627005" sldId="265"/>
        </pc:sldMkLst>
        <pc:spChg chg="add">
          <ac:chgData name="Julie Hayward" userId="S::julie.hayward@uwtsd.ac.uk::ca36735c-1641-450a-978e-fa18b6a40d1b" providerId="AD" clId="Web-{B4D2B06F-0BCC-E690-0929-7C5E428D60E5}" dt="2020-06-22T09:47:24.174" v="172"/>
          <ac:spMkLst>
            <pc:docMk/>
            <pc:sldMk cId="4159627005" sldId="265"/>
            <ac:spMk id="7" creationId="{E24F7045-1B8B-4422-9330-0BC8BF6065E3}"/>
          </ac:spMkLst>
        </pc:spChg>
        <pc:spChg chg="add">
          <ac:chgData name="Julie Hayward" userId="S::julie.hayward@uwtsd.ac.uk::ca36735c-1641-450a-978e-fa18b6a40d1b" providerId="AD" clId="Web-{B4D2B06F-0BCC-E690-0929-7C5E428D60E5}" dt="2020-06-22T09:47:24.174" v="172"/>
          <ac:spMkLst>
            <pc:docMk/>
            <pc:sldMk cId="4159627005" sldId="265"/>
            <ac:spMk id="9" creationId="{7ED0B3BD-E968-4364-878A-47D3A6AEF099}"/>
          </ac:spMkLst>
        </pc:spChg>
        <pc:spChg chg="add">
          <ac:chgData name="Julie Hayward" userId="S::julie.hayward@uwtsd.ac.uk::ca36735c-1641-450a-978e-fa18b6a40d1b" providerId="AD" clId="Web-{B4D2B06F-0BCC-E690-0929-7C5E428D60E5}" dt="2020-06-22T09:47:24.174" v="172"/>
          <ac:spMkLst>
            <pc:docMk/>
            <pc:sldMk cId="4159627005" sldId="265"/>
            <ac:spMk id="11" creationId="{C8E5BCBF-E5D0-444B-A584-4A5FF79F9D7E}"/>
          </ac:spMkLst>
        </pc:spChg>
        <pc:picChg chg="mod">
          <ac:chgData name="Julie Hayward" userId="S::julie.hayward@uwtsd.ac.uk::ca36735c-1641-450a-978e-fa18b6a40d1b" providerId="AD" clId="Web-{B4D2B06F-0BCC-E690-0929-7C5E428D60E5}" dt="2020-06-22T09:47:24.174" v="172"/>
          <ac:picMkLst>
            <pc:docMk/>
            <pc:sldMk cId="4159627005" sldId="265"/>
            <ac:picMk id="2" creationId="{00000000-0000-0000-0000-000000000000}"/>
          </ac:picMkLst>
        </pc:picChg>
      </pc:sldChg>
      <pc:sldChg chg="del">
        <pc:chgData name="Julie Hayward" userId="S::julie.hayward@uwtsd.ac.uk::ca36735c-1641-450a-978e-fa18b6a40d1b" providerId="AD" clId="Web-{B4D2B06F-0BCC-E690-0929-7C5E428D60E5}" dt="2020-06-22T09:57:01.860" v="173"/>
        <pc:sldMkLst>
          <pc:docMk/>
          <pc:sldMk cId="657235681" sldId="266"/>
        </pc:sldMkLst>
      </pc:sldChg>
      <pc:sldChg chg="del">
        <pc:chgData name="Julie Hayward" userId="S::julie.hayward@uwtsd.ac.uk::ca36735c-1641-450a-978e-fa18b6a40d1b" providerId="AD" clId="Web-{B4D2B06F-0BCC-E690-0929-7C5E428D60E5}" dt="2020-06-22T09:57:07.344" v="174"/>
        <pc:sldMkLst>
          <pc:docMk/>
          <pc:sldMk cId="2188487902" sldId="267"/>
        </pc:sldMkLst>
      </pc:sldChg>
      <pc:sldChg chg="del">
        <pc:chgData name="Julie Hayward" userId="S::julie.hayward@uwtsd.ac.uk::ca36735c-1641-450a-978e-fa18b6a40d1b" providerId="AD" clId="Web-{B4D2B06F-0BCC-E690-0929-7C5E428D60E5}" dt="2020-06-22T09:57:09.375" v="175"/>
        <pc:sldMkLst>
          <pc:docMk/>
          <pc:sldMk cId="2893053242" sldId="268"/>
        </pc:sldMkLst>
      </pc:sldChg>
      <pc:sldChg chg="addSp delSp modSp mod setBg">
        <pc:chgData name="Julie Hayward" userId="S::julie.hayward@uwtsd.ac.uk::ca36735c-1641-450a-978e-fa18b6a40d1b" providerId="AD" clId="Web-{B4D2B06F-0BCC-E690-0929-7C5E428D60E5}" dt="2020-06-22T09:57:25.172" v="176"/>
        <pc:sldMkLst>
          <pc:docMk/>
          <pc:sldMk cId="3108137022" sldId="269"/>
        </pc:sldMkLst>
        <pc:spChg chg="mod">
          <ac:chgData name="Julie Hayward" userId="S::julie.hayward@uwtsd.ac.uk::ca36735c-1641-450a-978e-fa18b6a40d1b" providerId="AD" clId="Web-{B4D2B06F-0BCC-E690-0929-7C5E428D60E5}" dt="2020-06-22T09:57:25.172" v="176"/>
          <ac:spMkLst>
            <pc:docMk/>
            <pc:sldMk cId="3108137022" sldId="269"/>
            <ac:spMk id="2" creationId="{00000000-0000-0000-0000-000000000000}"/>
          </ac:spMkLst>
        </pc:spChg>
        <pc:spChg chg="del">
          <ac:chgData name="Julie Hayward" userId="S::julie.hayward@uwtsd.ac.uk::ca36735c-1641-450a-978e-fa18b6a40d1b" providerId="AD" clId="Web-{B4D2B06F-0BCC-E690-0929-7C5E428D60E5}" dt="2020-06-22T09:57:25.172" v="176"/>
          <ac:spMkLst>
            <pc:docMk/>
            <pc:sldMk cId="3108137022" sldId="269"/>
            <ac:spMk id="3" creationId="{00000000-0000-0000-0000-000000000000}"/>
          </ac:spMkLst>
        </pc:spChg>
        <pc:graphicFrameChg chg="add">
          <ac:chgData name="Julie Hayward" userId="S::julie.hayward@uwtsd.ac.uk::ca36735c-1641-450a-978e-fa18b6a40d1b" providerId="AD" clId="Web-{B4D2B06F-0BCC-E690-0929-7C5E428D60E5}" dt="2020-06-22T09:57:25.172" v="176"/>
          <ac:graphicFrameMkLst>
            <pc:docMk/>
            <pc:sldMk cId="3108137022" sldId="269"/>
            <ac:graphicFrameMk id="5" creationId="{D2FF20D1-7240-4B61-9048-0803980B86E2}"/>
          </ac:graphicFrameMkLst>
        </pc:graphicFrameChg>
        <pc:picChg chg="add">
          <ac:chgData name="Julie Hayward" userId="S::julie.hayward@uwtsd.ac.uk::ca36735c-1641-450a-978e-fa18b6a40d1b" providerId="AD" clId="Web-{B4D2B06F-0BCC-E690-0929-7C5E428D60E5}" dt="2020-06-22T09:57:25.172" v="176"/>
          <ac:picMkLst>
            <pc:docMk/>
            <pc:sldMk cId="3108137022" sldId="269"/>
            <ac:picMk id="9" creationId="{B577D423-FE81-4236-89DE-39776B810941}"/>
          </ac:picMkLst>
        </pc:picChg>
      </pc:sldChg>
      <pc:sldChg chg="addSp delSp modSp mod ord setBg">
        <pc:chgData name="Julie Hayward" userId="S::julie.hayward@uwtsd.ac.uk::ca36735c-1641-450a-978e-fa18b6a40d1b" providerId="AD" clId="Web-{B4D2B06F-0BCC-E690-0929-7C5E428D60E5}" dt="2020-06-22T12:04:56.068" v="1015" actId="20577"/>
        <pc:sldMkLst>
          <pc:docMk/>
          <pc:sldMk cId="1851843294" sldId="270"/>
        </pc:sldMkLst>
        <pc:spChg chg="mod">
          <ac:chgData name="Julie Hayward" userId="S::julie.hayward@uwtsd.ac.uk::ca36735c-1641-450a-978e-fa18b6a40d1b" providerId="AD" clId="Web-{B4D2B06F-0BCC-E690-0929-7C5E428D60E5}" dt="2020-06-22T12:04:48.975" v="1012" actId="20577"/>
          <ac:spMkLst>
            <pc:docMk/>
            <pc:sldMk cId="1851843294" sldId="270"/>
            <ac:spMk id="7" creationId="{00000000-0000-0000-0000-000000000000}"/>
          </ac:spMkLst>
        </pc:spChg>
        <pc:spChg chg="mod">
          <ac:chgData name="Julie Hayward" userId="S::julie.hayward@uwtsd.ac.uk::ca36735c-1641-450a-978e-fa18b6a40d1b" providerId="AD" clId="Web-{B4D2B06F-0BCC-E690-0929-7C5E428D60E5}" dt="2020-06-22T12:04:56.068" v="1015" actId="20577"/>
          <ac:spMkLst>
            <pc:docMk/>
            <pc:sldMk cId="1851843294" sldId="270"/>
            <ac:spMk id="8" creationId="{00000000-0000-0000-0000-000000000000}"/>
          </ac:spMkLst>
        </pc:spChg>
        <pc:spChg chg="add del">
          <ac:chgData name="Julie Hayward" userId="S::julie.hayward@uwtsd.ac.uk::ca36735c-1641-450a-978e-fa18b6a40d1b" providerId="AD" clId="Web-{B4D2B06F-0BCC-E690-0929-7C5E428D60E5}" dt="2020-06-22T11:39:34.767" v="201"/>
          <ac:spMkLst>
            <pc:docMk/>
            <pc:sldMk cId="1851843294" sldId="270"/>
            <ac:spMk id="14" creationId="{98CCEB25-E2E3-481F-A03A-19767D3E7286}"/>
          </ac:spMkLst>
        </pc:spChg>
        <pc:spChg chg="add del">
          <ac:chgData name="Julie Hayward" userId="S::julie.hayward@uwtsd.ac.uk::ca36735c-1641-450a-978e-fa18b6a40d1b" providerId="AD" clId="Web-{B4D2B06F-0BCC-E690-0929-7C5E428D60E5}" dt="2020-06-22T11:41:07.346" v="262"/>
          <ac:spMkLst>
            <pc:docMk/>
            <pc:sldMk cId="1851843294" sldId="270"/>
            <ac:spMk id="21" creationId="{0EF2A0DA-AE81-4A45-972E-646AC2870C2F}"/>
          </ac:spMkLst>
        </pc:spChg>
        <pc:spChg chg="add">
          <ac:chgData name="Julie Hayward" userId="S::julie.hayward@uwtsd.ac.uk::ca36735c-1641-450a-978e-fa18b6a40d1b" providerId="AD" clId="Web-{B4D2B06F-0BCC-E690-0929-7C5E428D60E5}" dt="2020-06-22T11:41:07.346" v="262"/>
          <ac:spMkLst>
            <pc:docMk/>
            <pc:sldMk cId="1851843294" sldId="270"/>
            <ac:spMk id="28" creationId="{4608E264-926B-434A-8D58-87ACA185D82C}"/>
          </ac:spMkLst>
        </pc:spChg>
        <pc:picChg chg="add mod ord">
          <ac:chgData name="Julie Hayward" userId="S::julie.hayward@uwtsd.ac.uk::ca36735c-1641-450a-978e-fa18b6a40d1b" providerId="AD" clId="Web-{B4D2B06F-0BCC-E690-0929-7C5E428D60E5}" dt="2020-06-22T11:41:07.346" v="262"/>
          <ac:picMkLst>
            <pc:docMk/>
            <pc:sldMk cId="1851843294" sldId="270"/>
            <ac:picMk id="10" creationId="{64199DA9-4F9B-4D3F-B4AC-C2C6B330FAFB}"/>
          </ac:picMkLst>
        </pc:picChg>
        <pc:picChg chg="add del">
          <ac:chgData name="Julie Hayward" userId="S::julie.hayward@uwtsd.ac.uk::ca36735c-1641-450a-978e-fa18b6a40d1b" providerId="AD" clId="Web-{B4D2B06F-0BCC-E690-0929-7C5E428D60E5}" dt="2020-06-22T11:39:34.767" v="201"/>
          <ac:picMkLst>
            <pc:docMk/>
            <pc:sldMk cId="1851843294" sldId="270"/>
            <ac:picMk id="16" creationId="{B536FA4E-0152-4E27-91DA-0FC22D1846BB}"/>
          </ac:picMkLst>
        </pc:picChg>
        <pc:picChg chg="add del">
          <ac:chgData name="Julie Hayward" userId="S::julie.hayward@uwtsd.ac.uk::ca36735c-1641-450a-978e-fa18b6a40d1b" providerId="AD" clId="Web-{B4D2B06F-0BCC-E690-0929-7C5E428D60E5}" dt="2020-06-22T11:41:07.346" v="262"/>
          <ac:picMkLst>
            <pc:docMk/>
            <pc:sldMk cId="1851843294" sldId="270"/>
            <ac:picMk id="23" creationId="{B536FA4E-0152-4E27-91DA-0FC22D1846BB}"/>
          </ac:picMkLst>
        </pc:picChg>
        <pc:picChg chg="add">
          <ac:chgData name="Julie Hayward" userId="S::julie.hayward@uwtsd.ac.uk::ca36735c-1641-450a-978e-fa18b6a40d1b" providerId="AD" clId="Web-{B4D2B06F-0BCC-E690-0929-7C5E428D60E5}" dt="2020-06-22T11:41:07.346" v="262"/>
          <ac:picMkLst>
            <pc:docMk/>
            <pc:sldMk cId="1851843294" sldId="270"/>
            <ac:picMk id="30" creationId="{E67A036B-F109-477D-A092-D947533E27EA}"/>
          </ac:picMkLst>
        </pc:picChg>
      </pc:sldChg>
      <pc:sldChg chg="ord">
        <pc:chgData name="Julie Hayward" userId="S::julie.hayward@uwtsd.ac.uk::ca36735c-1641-450a-978e-fa18b6a40d1b" providerId="AD" clId="Web-{B4D2B06F-0BCC-E690-0929-7C5E428D60E5}" dt="2020-06-22T12:06:14.537" v="1042"/>
        <pc:sldMkLst>
          <pc:docMk/>
          <pc:sldMk cId="1582005992" sldId="272"/>
        </pc:sldMkLst>
      </pc:sldChg>
      <pc:sldChg chg="addSp delSp modSp new mod setBg">
        <pc:chgData name="Julie Hayward" userId="S::julie.hayward@uwtsd.ac.uk::ca36735c-1641-450a-978e-fa18b6a40d1b" providerId="AD" clId="Web-{B4D2B06F-0BCC-E690-0929-7C5E428D60E5}" dt="2020-06-22T11:48:11.019" v="656" actId="20577"/>
        <pc:sldMkLst>
          <pc:docMk/>
          <pc:sldMk cId="681115066" sldId="288"/>
        </pc:sldMkLst>
        <pc:spChg chg="mod ord">
          <ac:chgData name="Julie Hayward" userId="S::julie.hayward@uwtsd.ac.uk::ca36735c-1641-450a-978e-fa18b6a40d1b" providerId="AD" clId="Web-{B4D2B06F-0BCC-E690-0929-7C5E428D60E5}" dt="2020-06-22T11:47:57.081" v="649" actId="20577"/>
          <ac:spMkLst>
            <pc:docMk/>
            <pc:sldMk cId="681115066" sldId="288"/>
            <ac:spMk id="2" creationId="{CDBCE320-47FA-4FA0-A8D8-2C097DDC1ACE}"/>
          </ac:spMkLst>
        </pc:spChg>
        <pc:spChg chg="del">
          <ac:chgData name="Julie Hayward" userId="S::julie.hayward@uwtsd.ac.uk::ca36735c-1641-450a-978e-fa18b6a40d1b" providerId="AD" clId="Web-{B4D2B06F-0BCC-E690-0929-7C5E428D60E5}" dt="2020-06-22T11:43:02.268" v="288"/>
          <ac:spMkLst>
            <pc:docMk/>
            <pc:sldMk cId="681115066" sldId="288"/>
            <ac:spMk id="3" creationId="{9F64A61E-F472-49A7-8444-822D11F93391}"/>
          </ac:spMkLst>
        </pc:spChg>
        <pc:spChg chg="add mod">
          <ac:chgData name="Julie Hayward" userId="S::julie.hayward@uwtsd.ac.uk::ca36735c-1641-450a-978e-fa18b6a40d1b" providerId="AD" clId="Web-{B4D2B06F-0BCC-E690-0929-7C5E428D60E5}" dt="2020-06-22T11:47:33.128" v="640"/>
          <ac:spMkLst>
            <pc:docMk/>
            <pc:sldMk cId="681115066" sldId="288"/>
            <ac:spMk id="5" creationId="{474E8652-2B2D-4E42-A8D7-A210B530F825}"/>
          </ac:spMkLst>
        </pc:spChg>
        <pc:spChg chg="add mod">
          <ac:chgData name="Julie Hayward" userId="S::julie.hayward@uwtsd.ac.uk::ca36735c-1641-450a-978e-fa18b6a40d1b" providerId="AD" clId="Web-{B4D2B06F-0BCC-E690-0929-7C5E428D60E5}" dt="2020-06-22T11:48:11.019" v="656" actId="20577"/>
          <ac:spMkLst>
            <pc:docMk/>
            <pc:sldMk cId="681115066" sldId="288"/>
            <ac:spMk id="9" creationId="{30753496-B5AA-44AA-A790-587768C8BDA7}"/>
          </ac:spMkLst>
        </pc:spChg>
        <pc:spChg chg="add del">
          <ac:chgData name="Julie Hayward" userId="S::julie.hayward@uwtsd.ac.uk::ca36735c-1641-450a-978e-fa18b6a40d1b" providerId="AD" clId="Web-{B4D2B06F-0BCC-E690-0929-7C5E428D60E5}" dt="2020-06-22T11:47:33.128" v="640"/>
          <ac:spMkLst>
            <pc:docMk/>
            <pc:sldMk cId="681115066" sldId="288"/>
            <ac:spMk id="12" creationId="{0EF2A0DA-AE81-4A45-972E-646AC2870C2F}"/>
          </ac:spMkLst>
        </pc:spChg>
        <pc:spChg chg="add">
          <ac:chgData name="Julie Hayward" userId="S::julie.hayward@uwtsd.ac.uk::ca36735c-1641-450a-978e-fa18b6a40d1b" providerId="AD" clId="Web-{B4D2B06F-0BCC-E690-0929-7C5E428D60E5}" dt="2020-06-22T11:47:33.128" v="640"/>
          <ac:spMkLst>
            <pc:docMk/>
            <pc:sldMk cId="681115066" sldId="288"/>
            <ac:spMk id="19" creationId="{95CB840F-8E41-4CA5-B79B-25CC80AD234A}"/>
          </ac:spMkLst>
        </pc:spChg>
        <pc:picChg chg="add mod ord">
          <ac:chgData name="Julie Hayward" userId="S::julie.hayward@uwtsd.ac.uk::ca36735c-1641-450a-978e-fa18b6a40d1b" providerId="AD" clId="Web-{B4D2B06F-0BCC-E690-0929-7C5E428D60E5}" dt="2020-06-22T11:47:33.128" v="640"/>
          <ac:picMkLst>
            <pc:docMk/>
            <pc:sldMk cId="681115066" sldId="288"/>
            <ac:picMk id="4" creationId="{0AEB2F18-A333-47AA-A595-087AC03C20F7}"/>
          </ac:picMkLst>
        </pc:picChg>
        <pc:picChg chg="add del">
          <ac:chgData name="Julie Hayward" userId="S::julie.hayward@uwtsd.ac.uk::ca36735c-1641-450a-978e-fa18b6a40d1b" providerId="AD" clId="Web-{B4D2B06F-0BCC-E690-0929-7C5E428D60E5}" dt="2020-06-22T11:47:33.128" v="640"/>
          <ac:picMkLst>
            <pc:docMk/>
            <pc:sldMk cId="681115066" sldId="288"/>
            <ac:picMk id="14" creationId="{B536FA4E-0152-4E27-91DA-0FC22D1846BB}"/>
          </ac:picMkLst>
        </pc:picChg>
      </pc:sldChg>
      <pc:sldChg chg="addSp modSp new del mod setBg">
        <pc:chgData name="Julie Hayward" userId="S::julie.hayward@uwtsd.ac.uk::ca36735c-1641-450a-978e-fa18b6a40d1b" providerId="AD" clId="Web-{B4D2B06F-0BCC-E690-0929-7C5E428D60E5}" dt="2020-06-22T09:36:22.989" v="144"/>
        <pc:sldMkLst>
          <pc:docMk/>
          <pc:sldMk cId="1622572555" sldId="288"/>
        </pc:sldMkLst>
        <pc:spChg chg="add mod">
          <ac:chgData name="Julie Hayward" userId="S::julie.hayward@uwtsd.ac.uk::ca36735c-1641-450a-978e-fa18b6a40d1b" providerId="AD" clId="Web-{B4D2B06F-0BCC-E690-0929-7C5E428D60E5}" dt="2020-06-22T09:27:16.365" v="26"/>
          <ac:spMkLst>
            <pc:docMk/>
            <pc:sldMk cId="1622572555" sldId="288"/>
            <ac:spMk id="3" creationId="{48787B2A-1020-4AC5-B68C-B2249BACB7A8}"/>
          </ac:spMkLst>
        </pc:spChg>
        <pc:picChg chg="add mod">
          <ac:chgData name="Julie Hayward" userId="S::julie.hayward@uwtsd.ac.uk::ca36735c-1641-450a-978e-fa18b6a40d1b" providerId="AD" clId="Web-{B4D2B06F-0BCC-E690-0929-7C5E428D60E5}" dt="2020-06-22T09:27:16.365" v="26"/>
          <ac:picMkLst>
            <pc:docMk/>
            <pc:sldMk cId="1622572555" sldId="288"/>
            <ac:picMk id="2" creationId="{AFBA590F-0302-49F7-8BCF-7477A6EBBE0D}"/>
          </ac:picMkLst>
        </pc:picChg>
      </pc:sldChg>
      <pc:sldChg chg="addSp delSp modSp new mod setBg">
        <pc:chgData name="Julie Hayward" userId="S::julie.hayward@uwtsd.ac.uk::ca36735c-1641-450a-978e-fa18b6a40d1b" providerId="AD" clId="Web-{B4D2B06F-0BCC-E690-0929-7C5E428D60E5}" dt="2020-06-22T12:01:31.005" v="1009" actId="20577"/>
        <pc:sldMkLst>
          <pc:docMk/>
          <pc:sldMk cId="3272372872" sldId="289"/>
        </pc:sldMkLst>
        <pc:spChg chg="mod">
          <ac:chgData name="Julie Hayward" userId="S::julie.hayward@uwtsd.ac.uk::ca36735c-1641-450a-978e-fa18b6a40d1b" providerId="AD" clId="Web-{B4D2B06F-0BCC-E690-0929-7C5E428D60E5}" dt="2020-06-22T11:51:36.316" v="689"/>
          <ac:spMkLst>
            <pc:docMk/>
            <pc:sldMk cId="3272372872" sldId="289"/>
            <ac:spMk id="2" creationId="{2DC0078F-425C-42A7-BF8B-6EDBA38972A4}"/>
          </ac:spMkLst>
        </pc:spChg>
        <pc:spChg chg="del">
          <ac:chgData name="Julie Hayward" userId="S::julie.hayward@uwtsd.ac.uk::ca36735c-1641-450a-978e-fa18b6a40d1b" providerId="AD" clId="Web-{B4D2B06F-0BCC-E690-0929-7C5E428D60E5}" dt="2020-06-22T11:51:27.816" v="685"/>
          <ac:spMkLst>
            <pc:docMk/>
            <pc:sldMk cId="3272372872" sldId="289"/>
            <ac:spMk id="3" creationId="{6D0CCA2E-6367-4D18-A774-4568CCD6561B}"/>
          </ac:spMkLst>
        </pc:spChg>
        <pc:spChg chg="add mod">
          <ac:chgData name="Julie Hayward" userId="S::julie.hayward@uwtsd.ac.uk::ca36735c-1641-450a-978e-fa18b6a40d1b" providerId="AD" clId="Web-{B4D2B06F-0BCC-E690-0929-7C5E428D60E5}" dt="2020-06-22T11:51:36.316" v="689"/>
          <ac:spMkLst>
            <pc:docMk/>
            <pc:sldMk cId="3272372872" sldId="289"/>
            <ac:spMk id="5" creationId="{C69A0DD9-975B-45C4-A858-1C4BC4177C4F}"/>
          </ac:spMkLst>
        </pc:spChg>
        <pc:spChg chg="add mod">
          <ac:chgData name="Julie Hayward" userId="S::julie.hayward@uwtsd.ac.uk::ca36735c-1641-450a-978e-fa18b6a40d1b" providerId="AD" clId="Web-{B4D2B06F-0BCC-E690-0929-7C5E428D60E5}" dt="2020-06-22T12:01:31.005" v="1009" actId="20577"/>
          <ac:spMkLst>
            <pc:docMk/>
            <pc:sldMk cId="3272372872" sldId="289"/>
            <ac:spMk id="9" creationId="{DEB1D89C-BBB1-48BC-9797-9840CB274A93}"/>
          </ac:spMkLst>
        </pc:spChg>
        <pc:spChg chg="add">
          <ac:chgData name="Julie Hayward" userId="S::julie.hayward@uwtsd.ac.uk::ca36735c-1641-450a-978e-fa18b6a40d1b" providerId="AD" clId="Web-{B4D2B06F-0BCC-E690-0929-7C5E428D60E5}" dt="2020-06-22T11:51:36.316" v="689"/>
          <ac:spMkLst>
            <pc:docMk/>
            <pc:sldMk cId="3272372872" sldId="289"/>
            <ac:spMk id="12" creationId="{A98FD4FC-479A-4C2B-84A5-CF81E055FBC0}"/>
          </ac:spMkLst>
        </pc:spChg>
        <pc:spChg chg="add">
          <ac:chgData name="Julie Hayward" userId="S::julie.hayward@uwtsd.ac.uk::ca36735c-1641-450a-978e-fa18b6a40d1b" providerId="AD" clId="Web-{B4D2B06F-0BCC-E690-0929-7C5E428D60E5}" dt="2020-06-22T11:51:36.316" v="689"/>
          <ac:spMkLst>
            <pc:docMk/>
            <pc:sldMk cId="3272372872" sldId="289"/>
            <ac:spMk id="14" creationId="{37D54B6C-87D0-4C03-8335-3955179D2B5B}"/>
          </ac:spMkLst>
        </pc:spChg>
        <pc:picChg chg="add mod ord">
          <ac:chgData name="Julie Hayward" userId="S::julie.hayward@uwtsd.ac.uk::ca36735c-1641-450a-978e-fa18b6a40d1b" providerId="AD" clId="Web-{B4D2B06F-0BCC-E690-0929-7C5E428D60E5}" dt="2020-06-22T11:51:36.316" v="689"/>
          <ac:picMkLst>
            <pc:docMk/>
            <pc:sldMk cId="3272372872" sldId="289"/>
            <ac:picMk id="4" creationId="{CA027B25-F374-4760-AB88-320C44DAB0C0}"/>
          </ac:picMkLst>
        </pc:picChg>
      </pc:sldChg>
      <pc:sldChg chg="modSp new">
        <pc:chgData name="Julie Hayward" userId="S::julie.hayward@uwtsd.ac.uk::ca36735c-1641-450a-978e-fa18b6a40d1b" providerId="AD" clId="Web-{B4D2B06F-0BCC-E690-0929-7C5E428D60E5}" dt="2020-06-22T12:06:34.866" v="1049" actId="20577"/>
        <pc:sldMkLst>
          <pc:docMk/>
          <pc:sldMk cId="2157634305" sldId="290"/>
        </pc:sldMkLst>
        <pc:spChg chg="mod">
          <ac:chgData name="Julie Hayward" userId="S::julie.hayward@uwtsd.ac.uk::ca36735c-1641-450a-978e-fa18b6a40d1b" providerId="AD" clId="Web-{B4D2B06F-0BCC-E690-0929-7C5E428D60E5}" dt="2020-06-22T12:06:34.866" v="1049" actId="20577"/>
          <ac:spMkLst>
            <pc:docMk/>
            <pc:sldMk cId="2157634305" sldId="290"/>
            <ac:spMk id="2" creationId="{80B6F1FD-C67B-4FCD-AA5D-C523CDA77B9E}"/>
          </ac:spMkLst>
        </pc:spChg>
      </pc:sldChg>
      <pc:sldChg chg="addSp modSp new mod modClrScheme chgLayout">
        <pc:chgData name="Julie Hayward" userId="S::julie.hayward@uwtsd.ac.uk::ca36735c-1641-450a-978e-fa18b6a40d1b" providerId="AD" clId="Web-{B4D2B06F-0BCC-E690-0929-7C5E428D60E5}" dt="2020-06-22T12:07:41.194" v="1101" actId="20577"/>
        <pc:sldMkLst>
          <pc:docMk/>
          <pc:sldMk cId="2877872771" sldId="291"/>
        </pc:sldMkLst>
        <pc:spChg chg="add mod">
          <ac:chgData name="Julie Hayward" userId="S::julie.hayward@uwtsd.ac.uk::ca36735c-1641-450a-978e-fa18b6a40d1b" providerId="AD" clId="Web-{B4D2B06F-0BCC-E690-0929-7C5E428D60E5}" dt="2020-06-22T12:07:15.131" v="1062" actId="20577"/>
          <ac:spMkLst>
            <pc:docMk/>
            <pc:sldMk cId="2877872771" sldId="291"/>
            <ac:spMk id="2" creationId="{A3258563-B1C4-4639-A3EF-8DE4FCBEE18B}"/>
          </ac:spMkLst>
        </pc:spChg>
        <pc:spChg chg="add mod">
          <ac:chgData name="Julie Hayward" userId="S::julie.hayward@uwtsd.ac.uk::ca36735c-1641-450a-978e-fa18b6a40d1b" providerId="AD" clId="Web-{B4D2B06F-0BCC-E690-0929-7C5E428D60E5}" dt="2020-06-22T12:07:41.194" v="1101" actId="20577"/>
          <ac:spMkLst>
            <pc:docMk/>
            <pc:sldMk cId="2877872771" sldId="291"/>
            <ac:spMk id="3" creationId="{0F1B94BE-A604-43C7-8B25-033043ED653A}"/>
          </ac:spMkLst>
        </pc:spChg>
      </pc:sldChg>
    </pc:docChg>
  </pc:docChgLst>
  <pc:docChgLst>
    <pc:chgData name="Julie Hayward" userId="S::julie.hayward@uwtsd.ac.uk::ca36735c-1641-450a-978e-fa18b6a40d1b" providerId="AD" clId="Web-{17BCF6A5-6167-C34A-2F0B-380286DB2791}"/>
    <pc:docChg chg="addSld delSld modSld sldOrd">
      <pc:chgData name="Julie Hayward" userId="S::julie.hayward@uwtsd.ac.uk::ca36735c-1641-450a-978e-fa18b6a40d1b" providerId="AD" clId="Web-{17BCF6A5-6167-C34A-2F0B-380286DB2791}" dt="2020-06-22T16:06:54.469" v="1638" actId="20577"/>
      <pc:docMkLst>
        <pc:docMk/>
      </pc:docMkLst>
      <pc:sldChg chg="modSp">
        <pc:chgData name="Julie Hayward" userId="S::julie.hayward@uwtsd.ac.uk::ca36735c-1641-450a-978e-fa18b6a40d1b" providerId="AD" clId="Web-{17BCF6A5-6167-C34A-2F0B-380286DB2791}" dt="2020-06-22T15:51:45.427" v="1030" actId="20577"/>
        <pc:sldMkLst>
          <pc:docMk/>
          <pc:sldMk cId="2192620516" sldId="258"/>
        </pc:sldMkLst>
        <pc:spChg chg="mod">
          <ac:chgData name="Julie Hayward" userId="S::julie.hayward@uwtsd.ac.uk::ca36735c-1641-450a-978e-fa18b6a40d1b" providerId="AD" clId="Web-{17BCF6A5-6167-C34A-2F0B-380286DB2791}" dt="2020-06-22T15:51:45.427" v="1030" actId="20577"/>
          <ac:spMkLst>
            <pc:docMk/>
            <pc:sldMk cId="2192620516" sldId="258"/>
            <ac:spMk id="2" creationId="{00000000-0000-0000-0000-000000000000}"/>
          </ac:spMkLst>
        </pc:spChg>
      </pc:sldChg>
      <pc:sldChg chg="ord">
        <pc:chgData name="Julie Hayward" userId="S::julie.hayward@uwtsd.ac.uk::ca36735c-1641-450a-978e-fa18b6a40d1b" providerId="AD" clId="Web-{17BCF6A5-6167-C34A-2F0B-380286DB2791}" dt="2020-06-22T13:29:32.598" v="0"/>
        <pc:sldMkLst>
          <pc:docMk/>
          <pc:sldMk cId="2901563043" sldId="264"/>
        </pc:sldMkLst>
      </pc:sldChg>
      <pc:sldChg chg="addSp delSp modSp ord">
        <pc:chgData name="Julie Hayward" userId="S::julie.hayward@uwtsd.ac.uk::ca36735c-1641-450a-978e-fa18b6a40d1b" providerId="AD" clId="Web-{17BCF6A5-6167-C34A-2F0B-380286DB2791}" dt="2020-06-22T14:27:15.762" v="197"/>
        <pc:sldMkLst>
          <pc:docMk/>
          <pc:sldMk cId="3108137022" sldId="269"/>
        </pc:sldMkLst>
        <pc:spChg chg="mod">
          <ac:chgData name="Julie Hayward" userId="S::julie.hayward@uwtsd.ac.uk::ca36735c-1641-450a-978e-fa18b6a40d1b" providerId="AD" clId="Web-{17BCF6A5-6167-C34A-2F0B-380286DB2791}" dt="2020-06-22T14:26:34.965" v="195"/>
          <ac:spMkLst>
            <pc:docMk/>
            <pc:sldMk cId="3108137022" sldId="269"/>
            <ac:spMk id="2" creationId="{00000000-0000-0000-0000-000000000000}"/>
          </ac:spMkLst>
        </pc:spChg>
        <pc:spChg chg="add">
          <ac:chgData name="Julie Hayward" userId="S::julie.hayward@uwtsd.ac.uk::ca36735c-1641-450a-978e-fa18b6a40d1b" providerId="AD" clId="Web-{17BCF6A5-6167-C34A-2F0B-380286DB2791}" dt="2020-06-22T14:26:34.965" v="195"/>
          <ac:spMkLst>
            <pc:docMk/>
            <pc:sldMk cId="3108137022" sldId="269"/>
            <ac:spMk id="14" creationId="{E702B083-54F7-41CA-9C6D-B87D35683988}"/>
          </ac:spMkLst>
        </pc:spChg>
        <pc:spChg chg="add">
          <ac:chgData name="Julie Hayward" userId="S::julie.hayward@uwtsd.ac.uk::ca36735c-1641-450a-978e-fa18b6a40d1b" providerId="AD" clId="Web-{17BCF6A5-6167-C34A-2F0B-380286DB2791}" dt="2020-06-22T14:26:34.965" v="195"/>
          <ac:spMkLst>
            <pc:docMk/>
            <pc:sldMk cId="3108137022" sldId="269"/>
            <ac:spMk id="16" creationId="{92AA17E1-8D32-49FA-8C33-D57631B4EB41}"/>
          </ac:spMkLst>
        </pc:spChg>
        <pc:graphicFrameChg chg="mod modGraphic">
          <ac:chgData name="Julie Hayward" userId="S::julie.hayward@uwtsd.ac.uk::ca36735c-1641-450a-978e-fa18b6a40d1b" providerId="AD" clId="Web-{17BCF6A5-6167-C34A-2F0B-380286DB2791}" dt="2020-06-22T14:26:34.965" v="195"/>
          <ac:graphicFrameMkLst>
            <pc:docMk/>
            <pc:sldMk cId="3108137022" sldId="269"/>
            <ac:graphicFrameMk id="5" creationId="{D2FF20D1-7240-4B61-9048-0803980B86E2}"/>
          </ac:graphicFrameMkLst>
        </pc:graphicFrameChg>
        <pc:picChg chg="del">
          <ac:chgData name="Julie Hayward" userId="S::julie.hayward@uwtsd.ac.uk::ca36735c-1641-450a-978e-fa18b6a40d1b" providerId="AD" clId="Web-{17BCF6A5-6167-C34A-2F0B-380286DB2791}" dt="2020-06-22T14:26:34.965" v="195"/>
          <ac:picMkLst>
            <pc:docMk/>
            <pc:sldMk cId="3108137022" sldId="269"/>
            <ac:picMk id="9" creationId="{B577D423-FE81-4236-89DE-39776B810941}"/>
          </ac:picMkLst>
        </pc:picChg>
      </pc:sldChg>
      <pc:sldChg chg="modSp">
        <pc:chgData name="Julie Hayward" userId="S::julie.hayward@uwtsd.ac.uk::ca36735c-1641-450a-978e-fa18b6a40d1b" providerId="AD" clId="Web-{17BCF6A5-6167-C34A-2F0B-380286DB2791}" dt="2020-06-22T15:55:22.535" v="1112" actId="20577"/>
        <pc:sldMkLst>
          <pc:docMk/>
          <pc:sldMk cId="1851843294" sldId="270"/>
        </pc:sldMkLst>
        <pc:spChg chg="mod">
          <ac:chgData name="Julie Hayward" userId="S::julie.hayward@uwtsd.ac.uk::ca36735c-1641-450a-978e-fa18b6a40d1b" providerId="AD" clId="Web-{17BCF6A5-6167-C34A-2F0B-380286DB2791}" dt="2020-06-22T15:55:22.535" v="1112" actId="20577"/>
          <ac:spMkLst>
            <pc:docMk/>
            <pc:sldMk cId="1851843294" sldId="270"/>
            <ac:spMk id="8" creationId="{00000000-0000-0000-0000-000000000000}"/>
          </ac:spMkLst>
        </pc:spChg>
      </pc:sldChg>
      <pc:sldChg chg="addSp modSp mod ord setBg">
        <pc:chgData name="Julie Hayward" userId="S::julie.hayward@uwtsd.ac.uk::ca36735c-1641-450a-978e-fa18b6a40d1b" providerId="AD" clId="Web-{17BCF6A5-6167-C34A-2F0B-380286DB2791}" dt="2020-06-22T14:31:11.546" v="250" actId="1076"/>
        <pc:sldMkLst>
          <pc:docMk/>
          <pc:sldMk cId="2576397748" sldId="271"/>
        </pc:sldMkLst>
        <pc:spChg chg="mod">
          <ac:chgData name="Julie Hayward" userId="S::julie.hayward@uwtsd.ac.uk::ca36735c-1641-450a-978e-fa18b6a40d1b" providerId="AD" clId="Web-{17BCF6A5-6167-C34A-2F0B-380286DB2791}" dt="2020-06-22T14:31:04.140" v="249"/>
          <ac:spMkLst>
            <pc:docMk/>
            <pc:sldMk cId="2576397748" sldId="271"/>
            <ac:spMk id="2" creationId="{00000000-0000-0000-0000-000000000000}"/>
          </ac:spMkLst>
        </pc:spChg>
        <pc:spChg chg="mod">
          <ac:chgData name="Julie Hayward" userId="S::julie.hayward@uwtsd.ac.uk::ca36735c-1641-450a-978e-fa18b6a40d1b" providerId="AD" clId="Web-{17BCF6A5-6167-C34A-2F0B-380286DB2791}" dt="2020-06-22T14:31:11.546" v="250" actId="1076"/>
          <ac:spMkLst>
            <pc:docMk/>
            <pc:sldMk cId="2576397748" sldId="271"/>
            <ac:spMk id="5" creationId="{00000000-0000-0000-0000-000000000000}"/>
          </ac:spMkLst>
        </pc:spChg>
        <pc:spChg chg="add">
          <ac:chgData name="Julie Hayward" userId="S::julie.hayward@uwtsd.ac.uk::ca36735c-1641-450a-978e-fa18b6a40d1b" providerId="AD" clId="Web-{17BCF6A5-6167-C34A-2F0B-380286DB2791}" dt="2020-06-22T14:31:04.140" v="249"/>
          <ac:spMkLst>
            <pc:docMk/>
            <pc:sldMk cId="2576397748" sldId="271"/>
            <ac:spMk id="10" creationId="{1E70A317-DCED-4E80-AA2D-467D8702E5CB}"/>
          </ac:spMkLst>
        </pc:spChg>
        <pc:spChg chg="add">
          <ac:chgData name="Julie Hayward" userId="S::julie.hayward@uwtsd.ac.uk::ca36735c-1641-450a-978e-fa18b6a40d1b" providerId="AD" clId="Web-{17BCF6A5-6167-C34A-2F0B-380286DB2791}" dt="2020-06-22T14:31:04.140" v="249"/>
          <ac:spMkLst>
            <pc:docMk/>
            <pc:sldMk cId="2576397748" sldId="271"/>
            <ac:spMk id="12" creationId="{A6D87845-294F-40CB-BC48-46455460D292}"/>
          </ac:spMkLst>
        </pc:spChg>
        <pc:picChg chg="mod">
          <ac:chgData name="Julie Hayward" userId="S::julie.hayward@uwtsd.ac.uk::ca36735c-1641-450a-978e-fa18b6a40d1b" providerId="AD" clId="Web-{17BCF6A5-6167-C34A-2F0B-380286DB2791}" dt="2020-06-22T14:31:04.140" v="249"/>
          <ac:picMkLst>
            <pc:docMk/>
            <pc:sldMk cId="2576397748" sldId="271"/>
            <ac:picMk id="4" creationId="{00000000-0000-0000-0000-000000000000}"/>
          </ac:picMkLst>
        </pc:picChg>
      </pc:sldChg>
      <pc:sldChg chg="addSp delSp modSp mod ord setBg modNotes">
        <pc:chgData name="Julie Hayward" userId="S::julie.hayward@uwtsd.ac.uk::ca36735c-1641-450a-978e-fa18b6a40d1b" providerId="AD" clId="Web-{17BCF6A5-6167-C34A-2F0B-380286DB2791}" dt="2020-06-22T14:41:06.290" v="321"/>
        <pc:sldMkLst>
          <pc:docMk/>
          <pc:sldMk cId="1582005992" sldId="272"/>
        </pc:sldMkLst>
        <pc:spChg chg="mod">
          <ac:chgData name="Julie Hayward" userId="S::julie.hayward@uwtsd.ac.uk::ca36735c-1641-450a-978e-fa18b6a40d1b" providerId="AD" clId="Web-{17BCF6A5-6167-C34A-2F0B-380286DB2791}" dt="2020-06-22T14:34:04.133" v="282"/>
          <ac:spMkLst>
            <pc:docMk/>
            <pc:sldMk cId="1582005992" sldId="272"/>
            <ac:spMk id="2" creationId="{00000000-0000-0000-0000-000000000000}"/>
          </ac:spMkLst>
        </pc:spChg>
        <pc:spChg chg="mod">
          <ac:chgData name="Julie Hayward" userId="S::julie.hayward@uwtsd.ac.uk::ca36735c-1641-450a-978e-fa18b6a40d1b" providerId="AD" clId="Web-{17BCF6A5-6167-C34A-2F0B-380286DB2791}" dt="2020-06-22T14:38:37.804" v="315" actId="20577"/>
          <ac:spMkLst>
            <pc:docMk/>
            <pc:sldMk cId="1582005992" sldId="272"/>
            <ac:spMk id="3" creationId="{00000000-0000-0000-0000-000000000000}"/>
          </ac:spMkLst>
        </pc:spChg>
        <pc:spChg chg="add mod">
          <ac:chgData name="Julie Hayward" userId="S::julie.hayward@uwtsd.ac.uk::ca36735c-1641-450a-978e-fa18b6a40d1b" providerId="AD" clId="Web-{17BCF6A5-6167-C34A-2F0B-380286DB2791}" dt="2020-06-22T14:32:52.469" v="255"/>
          <ac:spMkLst>
            <pc:docMk/>
            <pc:sldMk cId="1582005992" sldId="272"/>
            <ac:spMk id="5" creationId="{C9CAC154-4290-4C7C-8236-317DAC8963ED}"/>
          </ac:spMkLst>
        </pc:spChg>
        <pc:spChg chg="mod ord">
          <ac:chgData name="Julie Hayward" userId="S::julie.hayward@uwtsd.ac.uk::ca36735c-1641-450a-978e-fa18b6a40d1b" providerId="AD" clId="Web-{17BCF6A5-6167-C34A-2F0B-380286DB2791}" dt="2020-06-22T14:33:03.719" v="257" actId="20577"/>
          <ac:spMkLst>
            <pc:docMk/>
            <pc:sldMk cId="1582005992" sldId="272"/>
            <ac:spMk id="7" creationId="{00000000-0000-0000-0000-000000000000}"/>
          </ac:spMkLst>
        </pc:spChg>
        <pc:spChg chg="add del">
          <ac:chgData name="Julie Hayward" userId="S::julie.hayward@uwtsd.ac.uk::ca36735c-1641-450a-978e-fa18b6a40d1b" providerId="AD" clId="Web-{17BCF6A5-6167-C34A-2F0B-380286DB2791}" dt="2020-06-22T14:34:04.133" v="282"/>
          <ac:spMkLst>
            <pc:docMk/>
            <pc:sldMk cId="1582005992" sldId="272"/>
            <ac:spMk id="12" creationId="{98CCEB25-E2E3-481F-A03A-19767D3E7286}"/>
          </ac:spMkLst>
        </pc:spChg>
        <pc:spChg chg="add">
          <ac:chgData name="Julie Hayward" userId="S::julie.hayward@uwtsd.ac.uk::ca36735c-1641-450a-978e-fa18b6a40d1b" providerId="AD" clId="Web-{17BCF6A5-6167-C34A-2F0B-380286DB2791}" dt="2020-06-22T14:34:04.133" v="282"/>
          <ac:spMkLst>
            <pc:docMk/>
            <pc:sldMk cId="1582005992" sldId="272"/>
            <ac:spMk id="19" creationId="{37D54B6C-87D0-4C03-8335-3955179D2B5B}"/>
          </ac:spMkLst>
        </pc:spChg>
        <pc:picChg chg="add mod ord">
          <ac:chgData name="Julie Hayward" userId="S::julie.hayward@uwtsd.ac.uk::ca36735c-1641-450a-978e-fa18b6a40d1b" providerId="AD" clId="Web-{17BCF6A5-6167-C34A-2F0B-380286DB2791}" dt="2020-06-22T14:34:04.133" v="282"/>
          <ac:picMkLst>
            <pc:docMk/>
            <pc:sldMk cId="1582005992" sldId="272"/>
            <ac:picMk id="4" creationId="{F154EB61-6D21-4A0E-A6AC-BDFEF4CBB93C}"/>
          </ac:picMkLst>
        </pc:picChg>
        <pc:picChg chg="add del">
          <ac:chgData name="Julie Hayward" userId="S::julie.hayward@uwtsd.ac.uk::ca36735c-1641-450a-978e-fa18b6a40d1b" providerId="AD" clId="Web-{17BCF6A5-6167-C34A-2F0B-380286DB2791}" dt="2020-06-22T14:34:04.133" v="282"/>
          <ac:picMkLst>
            <pc:docMk/>
            <pc:sldMk cId="1582005992" sldId="272"/>
            <ac:picMk id="14" creationId="{B536FA4E-0152-4E27-91DA-0FC22D1846BB}"/>
          </ac:picMkLst>
        </pc:picChg>
      </pc:sldChg>
      <pc:sldChg chg="modSp del ord">
        <pc:chgData name="Julie Hayward" userId="S::julie.hayward@uwtsd.ac.uk::ca36735c-1641-450a-978e-fa18b6a40d1b" providerId="AD" clId="Web-{17BCF6A5-6167-C34A-2F0B-380286DB2791}" dt="2020-06-22T14:38:57.508" v="318"/>
        <pc:sldMkLst>
          <pc:docMk/>
          <pc:sldMk cId="227886625" sldId="273"/>
        </pc:sldMkLst>
        <pc:spChg chg="mod">
          <ac:chgData name="Julie Hayward" userId="S::julie.hayward@uwtsd.ac.uk::ca36735c-1641-450a-978e-fa18b6a40d1b" providerId="AD" clId="Web-{17BCF6A5-6167-C34A-2F0B-380286DB2791}" dt="2020-06-22T14:38:14.413" v="303" actId="20577"/>
          <ac:spMkLst>
            <pc:docMk/>
            <pc:sldMk cId="227886625" sldId="273"/>
            <ac:spMk id="3" creationId="{00000000-0000-0000-0000-000000000000}"/>
          </ac:spMkLst>
        </pc:spChg>
      </pc:sldChg>
      <pc:sldChg chg="del">
        <pc:chgData name="Julie Hayward" userId="S::julie.hayward@uwtsd.ac.uk::ca36735c-1641-450a-978e-fa18b6a40d1b" providerId="AD" clId="Web-{17BCF6A5-6167-C34A-2F0B-380286DB2791}" dt="2020-06-22T14:40:07.071" v="319"/>
        <pc:sldMkLst>
          <pc:docMk/>
          <pc:sldMk cId="2527260771" sldId="274"/>
        </pc:sldMkLst>
      </pc:sldChg>
      <pc:sldChg chg="del">
        <pc:chgData name="Julie Hayward" userId="S::julie.hayward@uwtsd.ac.uk::ca36735c-1641-450a-978e-fa18b6a40d1b" providerId="AD" clId="Web-{17BCF6A5-6167-C34A-2F0B-380286DB2791}" dt="2020-06-22T14:40:09.477" v="320"/>
        <pc:sldMkLst>
          <pc:docMk/>
          <pc:sldMk cId="3126851447" sldId="275"/>
        </pc:sldMkLst>
      </pc:sldChg>
      <pc:sldChg chg="del">
        <pc:chgData name="Julie Hayward" userId="S::julie.hayward@uwtsd.ac.uk::ca36735c-1641-450a-978e-fa18b6a40d1b" providerId="AD" clId="Web-{17BCF6A5-6167-C34A-2F0B-380286DB2791}" dt="2020-06-22T14:41:12.087" v="322"/>
        <pc:sldMkLst>
          <pc:docMk/>
          <pc:sldMk cId="605636468" sldId="276"/>
        </pc:sldMkLst>
      </pc:sldChg>
      <pc:sldChg chg="del">
        <pc:chgData name="Julie Hayward" userId="S::julie.hayward@uwtsd.ac.uk::ca36735c-1641-450a-978e-fa18b6a40d1b" providerId="AD" clId="Web-{17BCF6A5-6167-C34A-2F0B-380286DB2791}" dt="2020-06-22T14:41:26.040" v="323"/>
        <pc:sldMkLst>
          <pc:docMk/>
          <pc:sldMk cId="774275652" sldId="277"/>
        </pc:sldMkLst>
      </pc:sldChg>
      <pc:sldChg chg="addSp delSp modSp mod ord setBg">
        <pc:chgData name="Julie Hayward" userId="S::julie.hayward@uwtsd.ac.uk::ca36735c-1641-450a-978e-fa18b6a40d1b" providerId="AD" clId="Web-{17BCF6A5-6167-C34A-2F0B-380286DB2791}" dt="2020-06-22T14:57:52.333" v="480" actId="20577"/>
        <pc:sldMkLst>
          <pc:docMk/>
          <pc:sldMk cId="978633929" sldId="278"/>
        </pc:sldMkLst>
        <pc:spChg chg="add">
          <ac:chgData name="Julie Hayward" userId="S::julie.hayward@uwtsd.ac.uk::ca36735c-1641-450a-978e-fa18b6a40d1b" providerId="AD" clId="Web-{17BCF6A5-6167-C34A-2F0B-380286DB2791}" dt="2020-06-22T14:41:39.916" v="324"/>
          <ac:spMkLst>
            <pc:docMk/>
            <pc:sldMk cId="978633929" sldId="278"/>
            <ac:spMk id="74" creationId="{98CCEB25-E2E3-481F-A03A-19767D3E7286}"/>
          </ac:spMkLst>
        </pc:spChg>
        <pc:spChg chg="mod">
          <ac:chgData name="Julie Hayward" userId="S::julie.hayward@uwtsd.ac.uk::ca36735c-1641-450a-978e-fa18b6a40d1b" providerId="AD" clId="Web-{17BCF6A5-6167-C34A-2F0B-380286DB2791}" dt="2020-06-22T14:41:39.916" v="324"/>
          <ac:spMkLst>
            <pc:docMk/>
            <pc:sldMk cId="978633929" sldId="278"/>
            <ac:spMk id="46082" creationId="{00000000-0000-0000-0000-000000000000}"/>
          </ac:spMkLst>
        </pc:spChg>
        <pc:spChg chg="mod">
          <ac:chgData name="Julie Hayward" userId="S::julie.hayward@uwtsd.ac.uk::ca36735c-1641-450a-978e-fa18b6a40d1b" providerId="AD" clId="Web-{17BCF6A5-6167-C34A-2F0B-380286DB2791}" dt="2020-06-22T14:57:52.333" v="480" actId="20577"/>
          <ac:spMkLst>
            <pc:docMk/>
            <pc:sldMk cId="978633929" sldId="278"/>
            <ac:spMk id="46083" creationId="{00000000-0000-0000-0000-000000000000}"/>
          </ac:spMkLst>
        </pc:spChg>
        <pc:spChg chg="del mod">
          <ac:chgData name="Julie Hayward" userId="S::julie.hayward@uwtsd.ac.uk::ca36735c-1641-450a-978e-fa18b6a40d1b" providerId="AD" clId="Web-{17BCF6A5-6167-C34A-2F0B-380286DB2791}" dt="2020-06-22T14:41:48.041" v="325"/>
          <ac:spMkLst>
            <pc:docMk/>
            <pc:sldMk cId="978633929" sldId="278"/>
            <ac:spMk id="46085" creationId="{00000000-0000-0000-0000-000000000000}"/>
          </ac:spMkLst>
        </pc:spChg>
        <pc:picChg chg="mod">
          <ac:chgData name="Julie Hayward" userId="S::julie.hayward@uwtsd.ac.uk::ca36735c-1641-450a-978e-fa18b6a40d1b" providerId="AD" clId="Web-{17BCF6A5-6167-C34A-2F0B-380286DB2791}" dt="2020-06-22T14:41:39.916" v="324"/>
          <ac:picMkLst>
            <pc:docMk/>
            <pc:sldMk cId="978633929" sldId="278"/>
            <ac:picMk id="5" creationId="{00000000-0000-0000-0000-000000000000}"/>
          </ac:picMkLst>
        </pc:picChg>
        <pc:picChg chg="add">
          <ac:chgData name="Julie Hayward" userId="S::julie.hayward@uwtsd.ac.uk::ca36735c-1641-450a-978e-fa18b6a40d1b" providerId="AD" clId="Web-{17BCF6A5-6167-C34A-2F0B-380286DB2791}" dt="2020-06-22T14:41:39.916" v="324"/>
          <ac:picMkLst>
            <pc:docMk/>
            <pc:sldMk cId="978633929" sldId="278"/>
            <ac:picMk id="76" creationId="{B536FA4E-0152-4E27-91DA-0FC22D1846BB}"/>
          </ac:picMkLst>
        </pc:picChg>
      </pc:sldChg>
      <pc:sldChg chg="addSp delSp modSp mod ord setBg">
        <pc:chgData name="Julie Hayward" userId="S::julie.hayward@uwtsd.ac.uk::ca36735c-1641-450a-978e-fa18b6a40d1b" providerId="AD" clId="Web-{17BCF6A5-6167-C34A-2F0B-380286DB2791}" dt="2020-06-22T14:50:51.844" v="425" actId="20577"/>
        <pc:sldMkLst>
          <pc:docMk/>
          <pc:sldMk cId="325005539" sldId="279"/>
        </pc:sldMkLst>
        <pc:spChg chg="add del">
          <ac:chgData name="Julie Hayward" userId="S::julie.hayward@uwtsd.ac.uk::ca36735c-1641-450a-978e-fa18b6a40d1b" providerId="AD" clId="Web-{17BCF6A5-6167-C34A-2F0B-380286DB2791}" dt="2020-06-22T14:49:58.202" v="329"/>
          <ac:spMkLst>
            <pc:docMk/>
            <pc:sldMk cId="325005539" sldId="279"/>
            <ac:spMk id="74" creationId="{98CCEB25-E2E3-481F-A03A-19767D3E7286}"/>
          </ac:spMkLst>
        </pc:spChg>
        <pc:spChg chg="mod">
          <ac:chgData name="Julie Hayward" userId="S::julie.hayward@uwtsd.ac.uk::ca36735c-1641-450a-978e-fa18b6a40d1b" providerId="AD" clId="Web-{17BCF6A5-6167-C34A-2F0B-380286DB2791}" dt="2020-06-22T14:49:58.265" v="330"/>
          <ac:spMkLst>
            <pc:docMk/>
            <pc:sldMk cId="325005539" sldId="279"/>
            <ac:spMk id="47106" creationId="{00000000-0000-0000-0000-000000000000}"/>
          </ac:spMkLst>
        </pc:spChg>
        <pc:spChg chg="mod">
          <ac:chgData name="Julie Hayward" userId="S::julie.hayward@uwtsd.ac.uk::ca36735c-1641-450a-978e-fa18b6a40d1b" providerId="AD" clId="Web-{17BCF6A5-6167-C34A-2F0B-380286DB2791}" dt="2020-06-22T14:50:51.844" v="425" actId="20577"/>
          <ac:spMkLst>
            <pc:docMk/>
            <pc:sldMk cId="325005539" sldId="279"/>
            <ac:spMk id="200707" creationId="{00000000-0000-0000-0000-000000000000}"/>
          </ac:spMkLst>
        </pc:spChg>
        <pc:spChg chg="add">
          <ac:chgData name="Julie Hayward" userId="S::julie.hayward@uwtsd.ac.uk::ca36735c-1641-450a-978e-fa18b6a40d1b" providerId="AD" clId="Web-{17BCF6A5-6167-C34A-2F0B-380286DB2791}" dt="2020-06-22T14:49:58.265" v="330"/>
          <ac:spMkLst>
            <pc:docMk/>
            <pc:sldMk cId="325005539" sldId="279"/>
            <ac:spMk id="200709" creationId="{0EF2A0DA-AE81-4A45-972E-646AC2870C2F}"/>
          </ac:spMkLst>
        </pc:spChg>
        <pc:picChg chg="add del">
          <ac:chgData name="Julie Hayward" userId="S::julie.hayward@uwtsd.ac.uk::ca36735c-1641-450a-978e-fa18b6a40d1b" providerId="AD" clId="Web-{17BCF6A5-6167-C34A-2F0B-380286DB2791}" dt="2020-06-22T14:49:58.202" v="329"/>
          <ac:picMkLst>
            <pc:docMk/>
            <pc:sldMk cId="325005539" sldId="279"/>
            <ac:picMk id="76" creationId="{B536FA4E-0152-4E27-91DA-0FC22D1846BB}"/>
          </ac:picMkLst>
        </pc:picChg>
        <pc:picChg chg="mod ord">
          <ac:chgData name="Julie Hayward" userId="S::julie.hayward@uwtsd.ac.uk::ca36735c-1641-450a-978e-fa18b6a40d1b" providerId="AD" clId="Web-{17BCF6A5-6167-C34A-2F0B-380286DB2791}" dt="2020-06-22T14:49:58.265" v="330"/>
          <ac:picMkLst>
            <pc:docMk/>
            <pc:sldMk cId="325005539" sldId="279"/>
            <ac:picMk id="47108" creationId="{00000000-0000-0000-0000-000000000000}"/>
          </ac:picMkLst>
        </pc:picChg>
        <pc:picChg chg="add">
          <ac:chgData name="Julie Hayward" userId="S::julie.hayward@uwtsd.ac.uk::ca36735c-1641-450a-978e-fa18b6a40d1b" providerId="AD" clId="Web-{17BCF6A5-6167-C34A-2F0B-380286DB2791}" dt="2020-06-22T14:49:58.265" v="330"/>
          <ac:picMkLst>
            <pc:docMk/>
            <pc:sldMk cId="325005539" sldId="279"/>
            <ac:picMk id="200710" creationId="{B536FA4E-0152-4E27-91DA-0FC22D1846BB}"/>
          </ac:picMkLst>
        </pc:picChg>
      </pc:sldChg>
      <pc:sldChg chg="del">
        <pc:chgData name="Julie Hayward" userId="S::julie.hayward@uwtsd.ac.uk::ca36735c-1641-450a-978e-fa18b6a40d1b" providerId="AD" clId="Web-{17BCF6A5-6167-C34A-2F0B-380286DB2791}" dt="2020-06-22T14:52:43.829" v="447"/>
        <pc:sldMkLst>
          <pc:docMk/>
          <pc:sldMk cId="382101124" sldId="280"/>
        </pc:sldMkLst>
      </pc:sldChg>
      <pc:sldChg chg="del">
        <pc:chgData name="Julie Hayward" userId="S::julie.hayward@uwtsd.ac.uk::ca36735c-1641-450a-978e-fa18b6a40d1b" providerId="AD" clId="Web-{17BCF6A5-6167-C34A-2F0B-380286DB2791}" dt="2020-06-22T14:52:48.892" v="448"/>
        <pc:sldMkLst>
          <pc:docMk/>
          <pc:sldMk cId="3815113747" sldId="281"/>
        </pc:sldMkLst>
      </pc:sldChg>
      <pc:sldChg chg="add del">
        <pc:chgData name="Julie Hayward" userId="S::julie.hayward@uwtsd.ac.uk::ca36735c-1641-450a-978e-fa18b6a40d1b" providerId="AD" clId="Web-{17BCF6A5-6167-C34A-2F0B-380286DB2791}" dt="2020-06-22T15:42:24.118" v="737"/>
        <pc:sldMkLst>
          <pc:docMk/>
          <pc:sldMk cId="808828032" sldId="282"/>
        </pc:sldMkLst>
      </pc:sldChg>
      <pc:sldChg chg="modSp del">
        <pc:chgData name="Julie Hayward" userId="S::julie.hayward@uwtsd.ac.uk::ca36735c-1641-450a-978e-fa18b6a40d1b" providerId="AD" clId="Web-{17BCF6A5-6167-C34A-2F0B-380286DB2791}" dt="2020-06-22T15:42:25.836" v="738"/>
        <pc:sldMkLst>
          <pc:docMk/>
          <pc:sldMk cId="3932042280" sldId="283"/>
        </pc:sldMkLst>
        <pc:graphicFrameChg chg="modGraphic">
          <ac:chgData name="Julie Hayward" userId="S::julie.hayward@uwtsd.ac.uk::ca36735c-1641-450a-978e-fa18b6a40d1b" providerId="AD" clId="Web-{17BCF6A5-6167-C34A-2F0B-380286DB2791}" dt="2020-06-22T15:32:36.574" v="589"/>
          <ac:graphicFrameMkLst>
            <pc:docMk/>
            <pc:sldMk cId="3932042280" sldId="283"/>
            <ac:graphicFrameMk id="4" creationId="{00000000-0000-0000-0000-000000000000}"/>
          </ac:graphicFrameMkLst>
        </pc:graphicFrameChg>
      </pc:sldChg>
      <pc:sldChg chg="del">
        <pc:chgData name="Julie Hayward" userId="S::julie.hayward@uwtsd.ac.uk::ca36735c-1641-450a-978e-fa18b6a40d1b" providerId="AD" clId="Web-{17BCF6A5-6167-C34A-2F0B-380286DB2791}" dt="2020-06-22T15:42:33.524" v="739"/>
        <pc:sldMkLst>
          <pc:docMk/>
          <pc:sldMk cId="82626446" sldId="284"/>
        </pc:sldMkLst>
      </pc:sldChg>
      <pc:sldChg chg="del">
        <pc:chgData name="Julie Hayward" userId="S::julie.hayward@uwtsd.ac.uk::ca36735c-1641-450a-978e-fa18b6a40d1b" providerId="AD" clId="Web-{17BCF6A5-6167-C34A-2F0B-380286DB2791}" dt="2020-06-22T15:42:35.196" v="740"/>
        <pc:sldMkLst>
          <pc:docMk/>
          <pc:sldMk cId="273096124" sldId="285"/>
        </pc:sldMkLst>
      </pc:sldChg>
      <pc:sldChg chg="del">
        <pc:chgData name="Julie Hayward" userId="S::julie.hayward@uwtsd.ac.uk::ca36735c-1641-450a-978e-fa18b6a40d1b" providerId="AD" clId="Web-{17BCF6A5-6167-C34A-2F0B-380286DB2791}" dt="2020-06-22T15:42:37.133" v="741"/>
        <pc:sldMkLst>
          <pc:docMk/>
          <pc:sldMk cId="2080357419" sldId="286"/>
        </pc:sldMkLst>
      </pc:sldChg>
      <pc:sldChg chg="del">
        <pc:chgData name="Julie Hayward" userId="S::julie.hayward@uwtsd.ac.uk::ca36735c-1641-450a-978e-fa18b6a40d1b" providerId="AD" clId="Web-{17BCF6A5-6167-C34A-2F0B-380286DB2791}" dt="2020-06-22T15:42:39.164" v="742"/>
        <pc:sldMkLst>
          <pc:docMk/>
          <pc:sldMk cId="1170524987" sldId="287"/>
        </pc:sldMkLst>
      </pc:sldChg>
      <pc:sldChg chg="addSp delSp modSp mod setBg">
        <pc:chgData name="Julie Hayward" userId="S::julie.hayward@uwtsd.ac.uk::ca36735c-1641-450a-978e-fa18b6a40d1b" providerId="AD" clId="Web-{17BCF6A5-6167-C34A-2F0B-380286DB2791}" dt="2020-06-22T14:25:52.199" v="193" actId="20577"/>
        <pc:sldMkLst>
          <pc:docMk/>
          <pc:sldMk cId="2157634305" sldId="290"/>
        </pc:sldMkLst>
        <pc:spChg chg="mod ord">
          <ac:chgData name="Julie Hayward" userId="S::julie.hayward@uwtsd.ac.uk::ca36735c-1641-450a-978e-fa18b6a40d1b" providerId="AD" clId="Web-{17BCF6A5-6167-C34A-2F0B-380286DB2791}" dt="2020-06-22T14:15:56.176" v="67"/>
          <ac:spMkLst>
            <pc:docMk/>
            <pc:sldMk cId="2157634305" sldId="290"/>
            <ac:spMk id="2" creationId="{80B6F1FD-C67B-4FCD-AA5D-C523CDA77B9E}"/>
          </ac:spMkLst>
        </pc:spChg>
        <pc:spChg chg="del">
          <ac:chgData name="Julie Hayward" userId="S::julie.hayward@uwtsd.ac.uk::ca36735c-1641-450a-978e-fa18b6a40d1b" providerId="AD" clId="Web-{17BCF6A5-6167-C34A-2F0B-380286DB2791}" dt="2020-06-22T14:15:36.207" v="66"/>
          <ac:spMkLst>
            <pc:docMk/>
            <pc:sldMk cId="2157634305" sldId="290"/>
            <ac:spMk id="3" creationId="{909A8E83-9DB5-4D60-997F-7F0A46BECB9A}"/>
          </ac:spMkLst>
        </pc:spChg>
        <pc:spChg chg="add mod">
          <ac:chgData name="Julie Hayward" userId="S::julie.hayward@uwtsd.ac.uk::ca36735c-1641-450a-978e-fa18b6a40d1b" providerId="AD" clId="Web-{17BCF6A5-6167-C34A-2F0B-380286DB2791}" dt="2020-06-22T14:25:52.199" v="193" actId="20577"/>
          <ac:spMkLst>
            <pc:docMk/>
            <pc:sldMk cId="2157634305" sldId="290"/>
            <ac:spMk id="8" creationId="{BF09DE8F-5E4D-486E-A882-AB535F37D8F5}"/>
          </ac:spMkLst>
        </pc:spChg>
        <pc:spChg chg="add">
          <ac:chgData name="Julie Hayward" userId="S::julie.hayward@uwtsd.ac.uk::ca36735c-1641-450a-978e-fa18b6a40d1b" providerId="AD" clId="Web-{17BCF6A5-6167-C34A-2F0B-380286DB2791}" dt="2020-06-22T14:15:56.176" v="67"/>
          <ac:spMkLst>
            <pc:docMk/>
            <pc:sldMk cId="2157634305" sldId="290"/>
            <ac:spMk id="11" creationId="{37D54B6C-87D0-4C03-8335-3955179D2B5B}"/>
          </ac:spMkLst>
        </pc:spChg>
        <pc:picChg chg="add mod ord">
          <ac:chgData name="Julie Hayward" userId="S::julie.hayward@uwtsd.ac.uk::ca36735c-1641-450a-978e-fa18b6a40d1b" providerId="AD" clId="Web-{17BCF6A5-6167-C34A-2F0B-380286DB2791}" dt="2020-06-22T14:15:56.176" v="67"/>
          <ac:picMkLst>
            <pc:docMk/>
            <pc:sldMk cId="2157634305" sldId="290"/>
            <ac:picMk id="4" creationId="{B8D4DFA9-46D0-4B7D-86F2-1AE999CF5F11}"/>
          </ac:picMkLst>
        </pc:picChg>
      </pc:sldChg>
      <pc:sldChg chg="addSp modSp mod setBg">
        <pc:chgData name="Julie Hayward" userId="S::julie.hayward@uwtsd.ac.uk::ca36735c-1641-450a-978e-fa18b6a40d1b" providerId="AD" clId="Web-{17BCF6A5-6167-C34A-2F0B-380286DB2791}" dt="2020-06-22T13:33:25.081" v="52" actId="14100"/>
        <pc:sldMkLst>
          <pc:docMk/>
          <pc:sldMk cId="2877872771" sldId="291"/>
        </pc:sldMkLst>
        <pc:spChg chg="mod">
          <ac:chgData name="Julie Hayward" userId="S::julie.hayward@uwtsd.ac.uk::ca36735c-1641-450a-978e-fa18b6a40d1b" providerId="AD" clId="Web-{17BCF6A5-6167-C34A-2F0B-380286DB2791}" dt="2020-06-22T13:33:25.081" v="52" actId="14100"/>
          <ac:spMkLst>
            <pc:docMk/>
            <pc:sldMk cId="2877872771" sldId="291"/>
            <ac:spMk id="2" creationId="{A3258563-B1C4-4639-A3EF-8DE4FCBEE18B}"/>
          </ac:spMkLst>
        </pc:spChg>
        <pc:spChg chg="mod">
          <ac:chgData name="Julie Hayward" userId="S::julie.hayward@uwtsd.ac.uk::ca36735c-1641-450a-978e-fa18b6a40d1b" providerId="AD" clId="Web-{17BCF6A5-6167-C34A-2F0B-380286DB2791}" dt="2020-06-22T13:33:08.706" v="43" actId="20577"/>
          <ac:spMkLst>
            <pc:docMk/>
            <pc:sldMk cId="2877872771" sldId="291"/>
            <ac:spMk id="3" creationId="{0F1B94BE-A604-43C7-8B25-033043ED653A}"/>
          </ac:spMkLst>
        </pc:spChg>
        <pc:spChg chg="add mod">
          <ac:chgData name="Julie Hayward" userId="S::julie.hayward@uwtsd.ac.uk::ca36735c-1641-450a-978e-fa18b6a40d1b" providerId="AD" clId="Web-{17BCF6A5-6167-C34A-2F0B-380286DB2791}" dt="2020-06-22T13:32:45.113" v="39"/>
          <ac:spMkLst>
            <pc:docMk/>
            <pc:sldMk cId="2877872771" sldId="291"/>
            <ac:spMk id="5" creationId="{7048468C-DE9A-4F36-BB72-D081F9B8472D}"/>
          </ac:spMkLst>
        </pc:spChg>
        <pc:spChg chg="add">
          <ac:chgData name="Julie Hayward" userId="S::julie.hayward@uwtsd.ac.uk::ca36735c-1641-450a-978e-fa18b6a40d1b" providerId="AD" clId="Web-{17BCF6A5-6167-C34A-2F0B-380286DB2791}" dt="2020-06-22T13:32:45.113" v="39"/>
          <ac:spMkLst>
            <pc:docMk/>
            <pc:sldMk cId="2877872771" sldId="291"/>
            <ac:spMk id="10" creationId="{98CCEB25-E2E3-481F-A03A-19767D3E7286}"/>
          </ac:spMkLst>
        </pc:spChg>
        <pc:picChg chg="add mod">
          <ac:chgData name="Julie Hayward" userId="S::julie.hayward@uwtsd.ac.uk::ca36735c-1641-450a-978e-fa18b6a40d1b" providerId="AD" clId="Web-{17BCF6A5-6167-C34A-2F0B-380286DB2791}" dt="2020-06-22T13:32:45.113" v="39"/>
          <ac:picMkLst>
            <pc:docMk/>
            <pc:sldMk cId="2877872771" sldId="291"/>
            <ac:picMk id="4" creationId="{E9608B74-133E-4F5F-97AF-0C2B4C891AC3}"/>
          </ac:picMkLst>
        </pc:picChg>
        <pc:picChg chg="add">
          <ac:chgData name="Julie Hayward" userId="S::julie.hayward@uwtsd.ac.uk::ca36735c-1641-450a-978e-fa18b6a40d1b" providerId="AD" clId="Web-{17BCF6A5-6167-C34A-2F0B-380286DB2791}" dt="2020-06-22T13:32:45.113" v="39"/>
          <ac:picMkLst>
            <pc:docMk/>
            <pc:sldMk cId="2877872771" sldId="291"/>
            <ac:picMk id="12" creationId="{B536FA4E-0152-4E27-91DA-0FC22D1846BB}"/>
          </ac:picMkLst>
        </pc:picChg>
      </pc:sldChg>
      <pc:sldChg chg="addSp delSp modSp new mod ord setBg modClrScheme delDesignElem chgLayout">
        <pc:chgData name="Julie Hayward" userId="S::julie.hayward@uwtsd.ac.uk::ca36735c-1641-450a-978e-fa18b6a40d1b" providerId="AD" clId="Web-{17BCF6A5-6167-C34A-2F0B-380286DB2791}" dt="2020-06-22T15:39:58.884" v="713" actId="20577"/>
        <pc:sldMkLst>
          <pc:docMk/>
          <pc:sldMk cId="2721899820" sldId="292"/>
        </pc:sldMkLst>
        <pc:spChg chg="mod ord">
          <ac:chgData name="Julie Hayward" userId="S::julie.hayward@uwtsd.ac.uk::ca36735c-1641-450a-978e-fa18b6a40d1b" providerId="AD" clId="Web-{17BCF6A5-6167-C34A-2F0B-380286DB2791}" dt="2020-06-22T15:39:14.947" v="668" actId="1076"/>
          <ac:spMkLst>
            <pc:docMk/>
            <pc:sldMk cId="2721899820" sldId="292"/>
            <ac:spMk id="2" creationId="{0E41F3EC-4328-4F42-8E4B-CECA6B299480}"/>
          </ac:spMkLst>
        </pc:spChg>
        <pc:spChg chg="mod ord">
          <ac:chgData name="Julie Hayward" userId="S::julie.hayward@uwtsd.ac.uk::ca36735c-1641-450a-978e-fa18b6a40d1b" providerId="AD" clId="Web-{17BCF6A5-6167-C34A-2F0B-380286DB2791}" dt="2020-06-22T15:39:07.697" v="666"/>
          <ac:spMkLst>
            <pc:docMk/>
            <pc:sldMk cId="2721899820" sldId="292"/>
            <ac:spMk id="3" creationId="{E52568DD-9A7F-4EE1-A827-16BEB8E9CF7B}"/>
          </ac:spMkLst>
        </pc:spChg>
        <pc:spChg chg="add del mod ord">
          <ac:chgData name="Julie Hayward" userId="S::julie.hayward@uwtsd.ac.uk::ca36735c-1641-450a-978e-fa18b6a40d1b" providerId="AD" clId="Web-{17BCF6A5-6167-C34A-2F0B-380286DB2791}" dt="2020-06-22T15:37:18.213" v="652"/>
          <ac:spMkLst>
            <pc:docMk/>
            <pc:sldMk cId="2721899820" sldId="292"/>
            <ac:spMk id="4" creationId="{51D82B51-2A9C-4AAD-902C-A8902CDE7D2D}"/>
          </ac:spMkLst>
        </pc:spChg>
        <pc:spChg chg="add del mod ord">
          <ac:chgData name="Julie Hayward" userId="S::julie.hayward@uwtsd.ac.uk::ca36735c-1641-450a-978e-fa18b6a40d1b" providerId="AD" clId="Web-{17BCF6A5-6167-C34A-2F0B-380286DB2791}" dt="2020-06-22T15:35:09.026" v="628"/>
          <ac:spMkLst>
            <pc:docMk/>
            <pc:sldMk cId="2721899820" sldId="292"/>
            <ac:spMk id="5" creationId="{4875BDBF-950D-4D29-AA1E-16454ABCAE09}"/>
          </ac:spMkLst>
        </pc:spChg>
        <pc:spChg chg="add del mod ord">
          <ac:chgData name="Julie Hayward" userId="S::julie.hayward@uwtsd.ac.uk::ca36735c-1641-450a-978e-fa18b6a40d1b" providerId="AD" clId="Web-{17BCF6A5-6167-C34A-2F0B-380286DB2791}" dt="2020-06-22T15:35:12.573" v="630"/>
          <ac:spMkLst>
            <pc:docMk/>
            <pc:sldMk cId="2721899820" sldId="292"/>
            <ac:spMk id="6" creationId="{E3B36DB6-6F17-4384-A983-B126B885BD97}"/>
          </ac:spMkLst>
        </pc:spChg>
        <pc:spChg chg="add del mod">
          <ac:chgData name="Julie Hayward" userId="S::julie.hayward@uwtsd.ac.uk::ca36735c-1641-450a-978e-fa18b6a40d1b" providerId="AD" clId="Web-{17BCF6A5-6167-C34A-2F0B-380286DB2791}" dt="2020-06-22T15:33:33.480" v="605"/>
          <ac:spMkLst>
            <pc:docMk/>
            <pc:sldMk cId="2721899820" sldId="292"/>
            <ac:spMk id="8" creationId="{E3AC129C-BBFD-4ADC-A425-D4F903EC4047}"/>
          </ac:spMkLst>
        </pc:spChg>
        <pc:spChg chg="add del mod">
          <ac:chgData name="Julie Hayward" userId="S::julie.hayward@uwtsd.ac.uk::ca36735c-1641-450a-978e-fa18b6a40d1b" providerId="AD" clId="Web-{17BCF6A5-6167-C34A-2F0B-380286DB2791}" dt="2020-06-22T15:33:32.136" v="604"/>
          <ac:spMkLst>
            <pc:docMk/>
            <pc:sldMk cId="2721899820" sldId="292"/>
            <ac:spMk id="10" creationId="{022EB97A-F4A4-4A67-90A8-113B77423EC0}"/>
          </ac:spMkLst>
        </pc:spChg>
        <pc:spChg chg="add del mod">
          <ac:chgData name="Julie Hayward" userId="S::julie.hayward@uwtsd.ac.uk::ca36735c-1641-450a-978e-fa18b6a40d1b" providerId="AD" clId="Web-{17BCF6A5-6167-C34A-2F0B-380286DB2791}" dt="2020-06-22T15:35:24.354" v="631"/>
          <ac:spMkLst>
            <pc:docMk/>
            <pc:sldMk cId="2721899820" sldId="292"/>
            <ac:spMk id="12" creationId="{6ECF388B-116D-4F32-B5A1-74B15DDCB1F0}"/>
          </ac:spMkLst>
        </pc:spChg>
        <pc:spChg chg="add del mod ord">
          <ac:chgData name="Julie Hayward" userId="S::julie.hayward@uwtsd.ac.uk::ca36735c-1641-450a-978e-fa18b6a40d1b" providerId="AD" clId="Web-{17BCF6A5-6167-C34A-2F0B-380286DB2791}" dt="2020-06-22T15:36:32.526" v="641"/>
          <ac:spMkLst>
            <pc:docMk/>
            <pc:sldMk cId="2721899820" sldId="292"/>
            <ac:spMk id="14" creationId="{E322FF55-97BB-470B-981F-E5BBAEFF44E8}"/>
          </ac:spMkLst>
        </pc:spChg>
        <pc:spChg chg="add del mod">
          <ac:chgData name="Julie Hayward" userId="S::julie.hayward@uwtsd.ac.uk::ca36735c-1641-450a-978e-fa18b6a40d1b" providerId="AD" clId="Web-{17BCF6A5-6167-C34A-2F0B-380286DB2791}" dt="2020-06-22T15:36:38.729" v="645"/>
          <ac:spMkLst>
            <pc:docMk/>
            <pc:sldMk cId="2721899820" sldId="292"/>
            <ac:spMk id="16" creationId="{732412D1-1999-4A2F-B749-ED927E8392F6}"/>
          </ac:spMkLst>
        </pc:spChg>
        <pc:spChg chg="add del">
          <ac:chgData name="Julie Hayward" userId="S::julie.hayward@uwtsd.ac.uk::ca36735c-1641-450a-978e-fa18b6a40d1b" providerId="AD" clId="Web-{17BCF6A5-6167-C34A-2F0B-380286DB2791}" dt="2020-06-22T15:39:07.697" v="666"/>
          <ac:spMkLst>
            <pc:docMk/>
            <pc:sldMk cId="2721899820" sldId="292"/>
            <ac:spMk id="17" creationId="{98CCEB25-E2E3-481F-A03A-19767D3E7286}"/>
          </ac:spMkLst>
        </pc:spChg>
        <pc:spChg chg="add del mod">
          <ac:chgData name="Julie Hayward" userId="S::julie.hayward@uwtsd.ac.uk::ca36735c-1641-450a-978e-fa18b6a40d1b" providerId="AD" clId="Web-{17BCF6A5-6167-C34A-2F0B-380286DB2791}" dt="2020-06-22T15:37:22.244" v="653"/>
          <ac:spMkLst>
            <pc:docMk/>
            <pc:sldMk cId="2721899820" sldId="292"/>
            <ac:spMk id="19" creationId="{AD6AB581-A1F2-473C-B2BC-30FDD520FADB}"/>
          </ac:spMkLst>
        </pc:spChg>
        <pc:spChg chg="add del">
          <ac:chgData name="Julie Hayward" userId="S::julie.hayward@uwtsd.ac.uk::ca36735c-1641-450a-978e-fa18b6a40d1b" providerId="AD" clId="Web-{17BCF6A5-6167-C34A-2F0B-380286DB2791}" dt="2020-06-22T15:37:53.306" v="655"/>
          <ac:spMkLst>
            <pc:docMk/>
            <pc:sldMk cId="2721899820" sldId="292"/>
            <ac:spMk id="20" creationId="{37D54B6C-87D0-4C03-8335-3955179D2B5B}"/>
          </ac:spMkLst>
        </pc:spChg>
        <pc:spChg chg="add del mod">
          <ac:chgData name="Julie Hayward" userId="S::julie.hayward@uwtsd.ac.uk::ca36735c-1641-450a-978e-fa18b6a40d1b" providerId="AD" clId="Web-{17BCF6A5-6167-C34A-2F0B-380286DB2791}" dt="2020-06-22T15:38:53.869" v="665"/>
          <ac:spMkLst>
            <pc:docMk/>
            <pc:sldMk cId="2721899820" sldId="292"/>
            <ac:spMk id="21" creationId="{1FFD1D8E-AAE6-44BA-93BA-7FDE7436E294}"/>
          </ac:spMkLst>
        </pc:spChg>
        <pc:spChg chg="add mod ord">
          <ac:chgData name="Julie Hayward" userId="S::julie.hayward@uwtsd.ac.uk::ca36735c-1641-450a-978e-fa18b6a40d1b" providerId="AD" clId="Web-{17BCF6A5-6167-C34A-2F0B-380286DB2791}" dt="2020-06-22T15:39:58.884" v="713" actId="20577"/>
          <ac:spMkLst>
            <pc:docMk/>
            <pc:sldMk cId="2721899820" sldId="292"/>
            <ac:spMk id="23" creationId="{50A40B6E-8C8E-47C1-B345-306EA303FD85}"/>
          </ac:spMkLst>
        </pc:spChg>
        <pc:picChg chg="add mod ord modCrop">
          <ac:chgData name="Julie Hayward" userId="S::julie.hayward@uwtsd.ac.uk::ca36735c-1641-450a-978e-fa18b6a40d1b" providerId="AD" clId="Web-{17BCF6A5-6167-C34A-2F0B-380286DB2791}" dt="2020-06-22T15:39:07.697" v="666"/>
          <ac:picMkLst>
            <pc:docMk/>
            <pc:sldMk cId="2721899820" sldId="292"/>
            <ac:picMk id="15" creationId="{491E5167-F0CB-420E-B542-E61712AF727C}"/>
          </ac:picMkLst>
        </pc:picChg>
        <pc:picChg chg="add del">
          <ac:chgData name="Julie Hayward" userId="S::julie.hayward@uwtsd.ac.uk::ca36735c-1641-450a-978e-fa18b6a40d1b" providerId="AD" clId="Web-{17BCF6A5-6167-C34A-2F0B-380286DB2791}" dt="2020-06-22T15:39:07.697" v="666"/>
          <ac:picMkLst>
            <pc:docMk/>
            <pc:sldMk cId="2721899820" sldId="292"/>
            <ac:picMk id="22" creationId="{B536FA4E-0152-4E27-91DA-0FC22D1846BB}"/>
          </ac:picMkLst>
        </pc:picChg>
      </pc:sldChg>
      <pc:sldChg chg="addSp delSp modSp add mod ord replId setBg modClrScheme chgLayout">
        <pc:chgData name="Julie Hayward" userId="S::julie.hayward@uwtsd.ac.uk::ca36735c-1641-450a-978e-fa18b6a40d1b" providerId="AD" clId="Web-{17BCF6A5-6167-C34A-2F0B-380286DB2791}" dt="2020-06-22T15:42:11.618" v="736"/>
        <pc:sldMkLst>
          <pc:docMk/>
          <pc:sldMk cId="1214989148" sldId="293"/>
        </pc:sldMkLst>
        <pc:spChg chg="mod ord">
          <ac:chgData name="Julie Hayward" userId="S::julie.hayward@uwtsd.ac.uk::ca36735c-1641-450a-978e-fa18b6a40d1b" providerId="AD" clId="Web-{17BCF6A5-6167-C34A-2F0B-380286DB2791}" dt="2020-06-22T15:42:11.618" v="736"/>
          <ac:spMkLst>
            <pc:docMk/>
            <pc:sldMk cId="1214989148" sldId="293"/>
            <ac:spMk id="2" creationId="{0E41F3EC-4328-4F42-8E4B-CECA6B299480}"/>
          </ac:spMkLst>
        </pc:spChg>
        <pc:spChg chg="del">
          <ac:chgData name="Julie Hayward" userId="S::julie.hayward@uwtsd.ac.uk::ca36735c-1641-450a-978e-fa18b6a40d1b" providerId="AD" clId="Web-{17BCF6A5-6167-C34A-2F0B-380286DB2791}" dt="2020-06-22T15:38:16.900" v="658"/>
          <ac:spMkLst>
            <pc:docMk/>
            <pc:sldMk cId="1214989148" sldId="293"/>
            <ac:spMk id="3" creationId="{E52568DD-9A7F-4EE1-A827-16BEB8E9CF7B}"/>
          </ac:spMkLst>
        </pc:spChg>
        <pc:spChg chg="del">
          <ac:chgData name="Julie Hayward" userId="S::julie.hayward@uwtsd.ac.uk::ca36735c-1641-450a-978e-fa18b6a40d1b" providerId="AD" clId="Web-{17BCF6A5-6167-C34A-2F0B-380286DB2791}" dt="2020-06-22T15:40:33.853" v="717"/>
          <ac:spMkLst>
            <pc:docMk/>
            <pc:sldMk cId="1214989148" sldId="293"/>
            <ac:spMk id="4" creationId="{51D82B51-2A9C-4AAD-902C-A8902CDE7D2D}"/>
          </ac:spMkLst>
        </pc:spChg>
        <pc:spChg chg="del mod ord">
          <ac:chgData name="Julie Hayward" userId="S::julie.hayward@uwtsd.ac.uk::ca36735c-1641-450a-978e-fa18b6a40d1b" providerId="AD" clId="Web-{17BCF6A5-6167-C34A-2F0B-380286DB2791}" dt="2020-06-22T15:41:24.962" v="724"/>
          <ac:spMkLst>
            <pc:docMk/>
            <pc:sldMk cId="1214989148" sldId="293"/>
            <ac:spMk id="5" creationId="{4875BDBF-950D-4D29-AA1E-16454ABCAE09}"/>
          </ac:spMkLst>
        </pc:spChg>
        <pc:spChg chg="del mod ord">
          <ac:chgData name="Julie Hayward" userId="S::julie.hayward@uwtsd.ac.uk::ca36735c-1641-450a-978e-fa18b6a40d1b" providerId="AD" clId="Web-{17BCF6A5-6167-C34A-2F0B-380286DB2791}" dt="2020-06-22T15:41:28.071" v="725"/>
          <ac:spMkLst>
            <pc:docMk/>
            <pc:sldMk cId="1214989148" sldId="293"/>
            <ac:spMk id="6" creationId="{E3B36DB6-6F17-4384-A983-B126B885BD97}"/>
          </ac:spMkLst>
        </pc:spChg>
        <pc:spChg chg="add del mod ord">
          <ac:chgData name="Julie Hayward" userId="S::julie.hayward@uwtsd.ac.uk::ca36735c-1641-450a-978e-fa18b6a40d1b" providerId="AD" clId="Web-{17BCF6A5-6167-C34A-2F0B-380286DB2791}" dt="2020-06-22T15:41:55.868" v="729"/>
          <ac:spMkLst>
            <pc:docMk/>
            <pc:sldMk cId="1214989148" sldId="293"/>
            <ac:spMk id="8" creationId="{F11860BD-B45E-40B3-9D74-323E2C17AF41}"/>
          </ac:spMkLst>
        </pc:spChg>
        <pc:spChg chg="add mod ord">
          <ac:chgData name="Julie Hayward" userId="S::julie.hayward@uwtsd.ac.uk::ca36735c-1641-450a-978e-fa18b6a40d1b" providerId="AD" clId="Web-{17BCF6A5-6167-C34A-2F0B-380286DB2791}" dt="2020-06-22T15:42:11.618" v="736"/>
          <ac:spMkLst>
            <pc:docMk/>
            <pc:sldMk cId="1214989148" sldId="293"/>
            <ac:spMk id="10" creationId="{76BE133A-787F-4E04-B939-7C9F3F8B56C3}"/>
          </ac:spMkLst>
        </pc:spChg>
        <pc:spChg chg="add del mod">
          <ac:chgData name="Julie Hayward" userId="S::julie.hayward@uwtsd.ac.uk::ca36735c-1641-450a-978e-fa18b6a40d1b" providerId="AD" clId="Web-{17BCF6A5-6167-C34A-2F0B-380286DB2791}" dt="2020-06-22T15:42:04.055" v="735"/>
          <ac:spMkLst>
            <pc:docMk/>
            <pc:sldMk cId="1214989148" sldId="293"/>
            <ac:spMk id="12" creationId="{B9C8EF9F-8EFE-4AEC-9D61-8E46A933A801}"/>
          </ac:spMkLst>
        </pc:spChg>
        <pc:spChg chg="add">
          <ac:chgData name="Julie Hayward" userId="S::julie.hayward@uwtsd.ac.uk::ca36735c-1641-450a-978e-fa18b6a40d1b" providerId="AD" clId="Web-{17BCF6A5-6167-C34A-2F0B-380286DB2791}" dt="2020-06-22T15:42:11.618" v="736"/>
          <ac:spMkLst>
            <pc:docMk/>
            <pc:sldMk cId="1214989148" sldId="293"/>
            <ac:spMk id="16" creationId="{0EF2A0DA-AE81-4A45-972E-646AC2870C2F}"/>
          </ac:spMkLst>
        </pc:spChg>
        <pc:picChg chg="add mod ord modCrop">
          <ac:chgData name="Julie Hayward" userId="S::julie.hayward@uwtsd.ac.uk::ca36735c-1641-450a-978e-fa18b6a40d1b" providerId="AD" clId="Web-{17BCF6A5-6167-C34A-2F0B-380286DB2791}" dt="2020-06-22T15:42:11.618" v="736"/>
          <ac:picMkLst>
            <pc:docMk/>
            <pc:sldMk cId="1214989148" sldId="293"/>
            <ac:picMk id="11" creationId="{77F40D8B-566B-4738-8584-BC9E070C18C6}"/>
          </ac:picMkLst>
        </pc:picChg>
        <pc:picChg chg="add">
          <ac:chgData name="Julie Hayward" userId="S::julie.hayward@uwtsd.ac.uk::ca36735c-1641-450a-978e-fa18b6a40d1b" providerId="AD" clId="Web-{17BCF6A5-6167-C34A-2F0B-380286DB2791}" dt="2020-06-22T15:42:11.618" v="736"/>
          <ac:picMkLst>
            <pc:docMk/>
            <pc:sldMk cId="1214989148" sldId="293"/>
            <ac:picMk id="18" creationId="{B536FA4E-0152-4E27-91DA-0FC22D1846BB}"/>
          </ac:picMkLst>
        </pc:picChg>
      </pc:sldChg>
      <pc:sldChg chg="addSp delSp modSp add replId modNotes">
        <pc:chgData name="Julie Hayward" userId="S::julie.hayward@uwtsd.ac.uk::ca36735c-1641-450a-978e-fa18b6a40d1b" providerId="AD" clId="Web-{17BCF6A5-6167-C34A-2F0B-380286DB2791}" dt="2020-06-22T16:05:33.188" v="1546"/>
        <pc:sldMkLst>
          <pc:docMk/>
          <pc:sldMk cId="544376700" sldId="294"/>
        </pc:sldMkLst>
        <pc:spChg chg="mod">
          <ac:chgData name="Julie Hayward" userId="S::julie.hayward@uwtsd.ac.uk::ca36735c-1641-450a-978e-fa18b6a40d1b" providerId="AD" clId="Web-{17BCF6A5-6167-C34A-2F0B-380286DB2791}" dt="2020-06-22T15:49:17.225" v="976"/>
          <ac:spMkLst>
            <pc:docMk/>
            <pc:sldMk cId="544376700" sldId="294"/>
            <ac:spMk id="2" creationId="{0E41F3EC-4328-4F42-8E4B-CECA6B299480}"/>
          </ac:spMkLst>
        </pc:spChg>
        <pc:spChg chg="add del mod">
          <ac:chgData name="Julie Hayward" userId="S::julie.hayward@uwtsd.ac.uk::ca36735c-1641-450a-978e-fa18b6a40d1b" providerId="AD" clId="Web-{17BCF6A5-6167-C34A-2F0B-380286DB2791}" dt="2020-06-22T15:46:54.179" v="745"/>
          <ac:spMkLst>
            <pc:docMk/>
            <pc:sldMk cId="544376700" sldId="294"/>
            <ac:spMk id="4" creationId="{39EEA4F4-2411-43D4-BDA7-9065CB2FBEA3}"/>
          </ac:spMkLst>
        </pc:spChg>
        <pc:spChg chg="add del mod">
          <ac:chgData name="Julie Hayward" userId="S::julie.hayward@uwtsd.ac.uk::ca36735c-1641-450a-978e-fa18b6a40d1b" providerId="AD" clId="Web-{17BCF6A5-6167-C34A-2F0B-380286DB2791}" dt="2020-06-22T15:49:22.365" v="977"/>
          <ac:spMkLst>
            <pc:docMk/>
            <pc:sldMk cId="544376700" sldId="294"/>
            <ac:spMk id="6" creationId="{4F03B0FA-571E-4889-86AC-C8587526C45A}"/>
          </ac:spMkLst>
        </pc:spChg>
        <pc:spChg chg="mod">
          <ac:chgData name="Julie Hayward" userId="S::julie.hayward@uwtsd.ac.uk::ca36735c-1641-450a-978e-fa18b6a40d1b" providerId="AD" clId="Web-{17BCF6A5-6167-C34A-2F0B-380286DB2791}" dt="2020-06-22T15:59:11.987" v="1253" actId="20577"/>
          <ac:spMkLst>
            <pc:docMk/>
            <pc:sldMk cId="544376700" sldId="294"/>
            <ac:spMk id="10" creationId="{76BE133A-787F-4E04-B939-7C9F3F8B56C3}"/>
          </ac:spMkLst>
        </pc:spChg>
        <pc:spChg chg="del">
          <ac:chgData name="Julie Hayward" userId="S::julie.hayward@uwtsd.ac.uk::ca36735c-1641-450a-978e-fa18b6a40d1b" providerId="AD" clId="Web-{17BCF6A5-6167-C34A-2F0B-380286DB2791}" dt="2020-06-22T15:47:02.632" v="749"/>
          <ac:spMkLst>
            <pc:docMk/>
            <pc:sldMk cId="544376700" sldId="294"/>
            <ac:spMk id="16" creationId="{0EF2A0DA-AE81-4A45-972E-646AC2870C2F}"/>
          </ac:spMkLst>
        </pc:spChg>
        <pc:spChg chg="add del">
          <ac:chgData name="Julie Hayward" userId="S::julie.hayward@uwtsd.ac.uk::ca36735c-1641-450a-978e-fa18b6a40d1b" providerId="AD" clId="Web-{17BCF6A5-6167-C34A-2F0B-380286DB2791}" dt="2020-06-22T15:49:17.225" v="976"/>
          <ac:spMkLst>
            <pc:docMk/>
            <pc:sldMk cId="544376700" sldId="294"/>
            <ac:spMk id="23" creationId="{98CCEB25-E2E3-481F-A03A-19767D3E7286}"/>
          </ac:spMkLst>
        </pc:spChg>
        <pc:spChg chg="add">
          <ac:chgData name="Julie Hayward" userId="S::julie.hayward@uwtsd.ac.uk::ca36735c-1641-450a-978e-fa18b6a40d1b" providerId="AD" clId="Web-{17BCF6A5-6167-C34A-2F0B-380286DB2791}" dt="2020-06-22T15:49:17.225" v="976"/>
          <ac:spMkLst>
            <pc:docMk/>
            <pc:sldMk cId="544376700" sldId="294"/>
            <ac:spMk id="30" creationId="{95CB840F-8E41-4CA5-B79B-25CC80AD234A}"/>
          </ac:spMkLst>
        </pc:spChg>
        <pc:picChg chg="add mod ord modCrop">
          <ac:chgData name="Julie Hayward" userId="S::julie.hayward@uwtsd.ac.uk::ca36735c-1641-450a-978e-fa18b6a40d1b" providerId="AD" clId="Web-{17BCF6A5-6167-C34A-2F0B-380286DB2791}" dt="2020-06-22T15:49:17.225" v="976"/>
          <ac:picMkLst>
            <pc:docMk/>
            <pc:sldMk cId="544376700" sldId="294"/>
            <ac:picMk id="5" creationId="{368F9F4B-B4BB-41EE-920D-4237025C6558}"/>
          </ac:picMkLst>
        </pc:picChg>
        <pc:picChg chg="del">
          <ac:chgData name="Julie Hayward" userId="S::julie.hayward@uwtsd.ac.uk::ca36735c-1641-450a-978e-fa18b6a40d1b" providerId="AD" clId="Web-{17BCF6A5-6167-C34A-2F0B-380286DB2791}" dt="2020-06-22T15:43:16.320" v="744"/>
          <ac:picMkLst>
            <pc:docMk/>
            <pc:sldMk cId="544376700" sldId="294"/>
            <ac:picMk id="11" creationId="{77F40D8B-566B-4738-8584-BC9E070C18C6}"/>
          </ac:picMkLst>
        </pc:picChg>
        <pc:picChg chg="del">
          <ac:chgData name="Julie Hayward" userId="S::julie.hayward@uwtsd.ac.uk::ca36735c-1641-450a-978e-fa18b6a40d1b" providerId="AD" clId="Web-{17BCF6A5-6167-C34A-2F0B-380286DB2791}" dt="2020-06-22T15:47:02.632" v="749"/>
          <ac:picMkLst>
            <pc:docMk/>
            <pc:sldMk cId="544376700" sldId="294"/>
            <ac:picMk id="18" creationId="{B536FA4E-0152-4E27-91DA-0FC22D1846BB}"/>
          </ac:picMkLst>
        </pc:picChg>
        <pc:picChg chg="add del">
          <ac:chgData name="Julie Hayward" userId="S::julie.hayward@uwtsd.ac.uk::ca36735c-1641-450a-978e-fa18b6a40d1b" providerId="AD" clId="Web-{17BCF6A5-6167-C34A-2F0B-380286DB2791}" dt="2020-06-22T15:49:17.225" v="976"/>
          <ac:picMkLst>
            <pc:docMk/>
            <pc:sldMk cId="544376700" sldId="294"/>
            <ac:picMk id="25" creationId="{B536FA4E-0152-4E27-91DA-0FC22D1846BB}"/>
          </ac:picMkLst>
        </pc:picChg>
      </pc:sldChg>
      <pc:sldChg chg="addSp delSp modSp new mod setBg">
        <pc:chgData name="Julie Hayward" userId="S::julie.hayward@uwtsd.ac.uk::ca36735c-1641-450a-978e-fa18b6a40d1b" providerId="AD" clId="Web-{17BCF6A5-6167-C34A-2F0B-380286DB2791}" dt="2020-06-22T15:59:36.753" v="1348" actId="20577"/>
        <pc:sldMkLst>
          <pc:docMk/>
          <pc:sldMk cId="2647276957" sldId="295"/>
        </pc:sldMkLst>
        <pc:spChg chg="mod">
          <ac:chgData name="Julie Hayward" userId="S::julie.hayward@uwtsd.ac.uk::ca36735c-1641-450a-978e-fa18b6a40d1b" providerId="AD" clId="Web-{17BCF6A5-6167-C34A-2F0B-380286DB2791}" dt="2020-06-22T15:55:49.207" v="1119"/>
          <ac:spMkLst>
            <pc:docMk/>
            <pc:sldMk cId="2647276957" sldId="295"/>
            <ac:spMk id="2" creationId="{B114B92A-1F18-4013-853E-AED2C75FFF8C}"/>
          </ac:spMkLst>
        </pc:spChg>
        <pc:spChg chg="mod">
          <ac:chgData name="Julie Hayward" userId="S::julie.hayward@uwtsd.ac.uk::ca36735c-1641-450a-978e-fa18b6a40d1b" providerId="AD" clId="Web-{17BCF6A5-6167-C34A-2F0B-380286DB2791}" dt="2020-06-22T15:59:36.753" v="1348" actId="20577"/>
          <ac:spMkLst>
            <pc:docMk/>
            <pc:sldMk cId="2647276957" sldId="295"/>
            <ac:spMk id="3" creationId="{4D3F5483-A258-413D-ABA3-29C6B51E02E9}"/>
          </ac:spMkLst>
        </pc:spChg>
        <pc:spChg chg="add del mod">
          <ac:chgData name="Julie Hayward" userId="S::julie.hayward@uwtsd.ac.uk::ca36735c-1641-450a-978e-fa18b6a40d1b" providerId="AD" clId="Web-{17BCF6A5-6167-C34A-2F0B-380286DB2791}" dt="2020-06-22T15:55:53.098" v="1120"/>
          <ac:spMkLst>
            <pc:docMk/>
            <pc:sldMk cId="2647276957" sldId="295"/>
            <ac:spMk id="5" creationId="{202ACF11-053D-46FD-A962-E609E928BD61}"/>
          </ac:spMkLst>
        </pc:spChg>
        <pc:spChg chg="add">
          <ac:chgData name="Julie Hayward" userId="S::julie.hayward@uwtsd.ac.uk::ca36735c-1641-450a-978e-fa18b6a40d1b" providerId="AD" clId="Web-{17BCF6A5-6167-C34A-2F0B-380286DB2791}" dt="2020-06-22T15:55:49.207" v="1119"/>
          <ac:spMkLst>
            <pc:docMk/>
            <pc:sldMk cId="2647276957" sldId="295"/>
            <ac:spMk id="10" creationId="{F662C799-B874-4F21-9E26-28BC92A6598B}"/>
          </ac:spMkLst>
        </pc:spChg>
        <pc:picChg chg="add mod">
          <ac:chgData name="Julie Hayward" userId="S::julie.hayward@uwtsd.ac.uk::ca36735c-1641-450a-978e-fa18b6a40d1b" providerId="AD" clId="Web-{17BCF6A5-6167-C34A-2F0B-380286DB2791}" dt="2020-06-22T15:58:26.034" v="1234" actId="1076"/>
          <ac:picMkLst>
            <pc:docMk/>
            <pc:sldMk cId="2647276957" sldId="295"/>
            <ac:picMk id="4" creationId="{93FF7584-7789-4CE7-888B-128FCAA36D98}"/>
          </ac:picMkLst>
        </pc:picChg>
      </pc:sldChg>
      <pc:sldChg chg="addSp delSp modSp new mod setBg setClrOvrMap">
        <pc:chgData name="Julie Hayward" userId="S::julie.hayward@uwtsd.ac.uk::ca36735c-1641-450a-978e-fa18b6a40d1b" providerId="AD" clId="Web-{17BCF6A5-6167-C34A-2F0B-380286DB2791}" dt="2020-06-22T16:06:54.469" v="1637" actId="20577"/>
        <pc:sldMkLst>
          <pc:docMk/>
          <pc:sldMk cId="1138968773" sldId="296"/>
        </pc:sldMkLst>
        <pc:spChg chg="mod">
          <ac:chgData name="Julie Hayward" userId="S::julie.hayward@uwtsd.ac.uk::ca36735c-1641-450a-978e-fa18b6a40d1b" providerId="AD" clId="Web-{17BCF6A5-6167-C34A-2F0B-380286DB2791}" dt="2020-06-22T16:05:05.079" v="1545"/>
          <ac:spMkLst>
            <pc:docMk/>
            <pc:sldMk cId="1138968773" sldId="296"/>
            <ac:spMk id="2" creationId="{B8B0ADAB-19E2-46D8-A25E-C6518E635420}"/>
          </ac:spMkLst>
        </pc:spChg>
        <pc:spChg chg="add del mod">
          <ac:chgData name="Julie Hayward" userId="S::julie.hayward@uwtsd.ac.uk::ca36735c-1641-450a-978e-fa18b6a40d1b" providerId="AD" clId="Web-{17BCF6A5-6167-C34A-2F0B-380286DB2791}" dt="2020-06-22T16:06:54.469" v="1637" actId="20577"/>
          <ac:spMkLst>
            <pc:docMk/>
            <pc:sldMk cId="1138968773" sldId="296"/>
            <ac:spMk id="3" creationId="{4D391E67-9CE0-4F78-82DE-FFE4533123AE}"/>
          </ac:spMkLst>
        </pc:spChg>
        <pc:spChg chg="add">
          <ac:chgData name="Julie Hayward" userId="S::julie.hayward@uwtsd.ac.uk::ca36735c-1641-450a-978e-fa18b6a40d1b" providerId="AD" clId="Web-{17BCF6A5-6167-C34A-2F0B-380286DB2791}" dt="2020-06-22T16:05:05.079" v="1545"/>
          <ac:spMkLst>
            <pc:docMk/>
            <pc:sldMk cId="1138968773" sldId="296"/>
            <ac:spMk id="8" creationId="{7CFAC9FD-BAD6-47B4-9C11-BE23CEAC750B}"/>
          </ac:spMkLst>
        </pc:spChg>
        <pc:spChg chg="add del">
          <ac:chgData name="Julie Hayward" userId="S::julie.hayward@uwtsd.ac.uk::ca36735c-1641-450a-978e-fa18b6a40d1b" providerId="AD" clId="Web-{17BCF6A5-6167-C34A-2F0B-380286DB2791}" dt="2020-06-22T16:04:57.064" v="1542"/>
          <ac:spMkLst>
            <pc:docMk/>
            <pc:sldMk cId="1138968773" sldId="296"/>
            <ac:spMk id="9" creationId="{E702B083-54F7-41CA-9C6D-B87D35683988}"/>
          </ac:spMkLst>
        </pc:spChg>
        <pc:spChg chg="add">
          <ac:chgData name="Julie Hayward" userId="S::julie.hayward@uwtsd.ac.uk::ca36735c-1641-450a-978e-fa18b6a40d1b" providerId="AD" clId="Web-{17BCF6A5-6167-C34A-2F0B-380286DB2791}" dt="2020-06-22T16:05:05.079" v="1545"/>
          <ac:spMkLst>
            <pc:docMk/>
            <pc:sldMk cId="1138968773" sldId="296"/>
            <ac:spMk id="10" creationId="{45B67B9C-9B45-4084-9BB5-187071EE9A61}"/>
          </ac:spMkLst>
        </pc:spChg>
        <pc:spChg chg="add del">
          <ac:chgData name="Julie Hayward" userId="S::julie.hayward@uwtsd.ac.uk::ca36735c-1641-450a-978e-fa18b6a40d1b" providerId="AD" clId="Web-{17BCF6A5-6167-C34A-2F0B-380286DB2791}" dt="2020-06-22T16:04:57.064" v="1542"/>
          <ac:spMkLst>
            <pc:docMk/>
            <pc:sldMk cId="1138968773" sldId="296"/>
            <ac:spMk id="11" creationId="{92AA17E1-8D32-49FA-8C33-D57631B4EB41}"/>
          </ac:spMkLst>
        </pc:spChg>
        <pc:graphicFrameChg chg="add del">
          <ac:chgData name="Julie Hayward" userId="S::julie.hayward@uwtsd.ac.uk::ca36735c-1641-450a-978e-fa18b6a40d1b" providerId="AD" clId="Web-{17BCF6A5-6167-C34A-2F0B-380286DB2791}" dt="2020-06-22T16:04:57.064" v="1542"/>
          <ac:graphicFrameMkLst>
            <pc:docMk/>
            <pc:sldMk cId="1138968773" sldId="296"/>
            <ac:graphicFrameMk id="5" creationId="{69CA753F-3DEE-49C3-B6EE-F82D3F17D3C7}"/>
          </ac:graphicFrameMkLst>
        </pc:graphicFrameChg>
        <pc:graphicFrameChg chg="add del">
          <ac:chgData name="Julie Hayward" userId="S::julie.hayward@uwtsd.ac.uk::ca36735c-1641-450a-978e-fa18b6a40d1b" providerId="AD" clId="Web-{17BCF6A5-6167-C34A-2F0B-380286DB2791}" dt="2020-06-22T16:05:05.063" v="1544"/>
          <ac:graphicFrameMkLst>
            <pc:docMk/>
            <pc:sldMk cId="1138968773" sldId="296"/>
            <ac:graphicFrameMk id="7" creationId="{F20E9EC4-3055-47DD-9E34-18B9B9AB39A3}"/>
          </ac:graphicFrameMkLst>
        </pc:graphicFrameChg>
        <pc:picChg chg="add del">
          <ac:chgData name="Julie Hayward" userId="S::julie.hayward@uwtsd.ac.uk::ca36735c-1641-450a-978e-fa18b6a40d1b" providerId="AD" clId="Web-{17BCF6A5-6167-C34A-2F0B-380286DB2791}" dt="2020-06-22T16:05:05.063" v="1544"/>
          <ac:picMkLst>
            <pc:docMk/>
            <pc:sldMk cId="1138968773" sldId="296"/>
            <ac:picMk id="6" creationId="{82AABC82-C2D1-4340-A6DF-6E73DF06FCAC}"/>
          </ac:picMkLst>
        </pc:picChg>
      </pc:sldChg>
    </pc:docChg>
  </pc:docChgLst>
  <pc:docChgLst>
    <pc:chgData name="Julie Hayward" userId="S::julie.hayward@uwtsd.ac.uk::ca36735c-1641-450a-978e-fa18b6a40d1b" providerId="AD" clId="Web-{44A1E25B-8091-2980-EE5D-45348D491FA9}"/>
    <pc:docChg chg="modSld">
      <pc:chgData name="Julie Hayward" userId="S::julie.hayward@uwtsd.ac.uk::ca36735c-1641-450a-978e-fa18b6a40d1b" providerId="AD" clId="Web-{44A1E25B-8091-2980-EE5D-45348D491FA9}" dt="2020-06-21T20:17:54.288" v="1" actId="20577"/>
      <pc:docMkLst>
        <pc:docMk/>
      </pc:docMkLst>
      <pc:sldChg chg="modSp">
        <pc:chgData name="Julie Hayward" userId="S::julie.hayward@uwtsd.ac.uk::ca36735c-1641-450a-978e-fa18b6a40d1b" providerId="AD" clId="Web-{44A1E25B-8091-2980-EE5D-45348D491FA9}" dt="2020-06-21T20:17:54.288" v="0" actId="20577"/>
        <pc:sldMkLst>
          <pc:docMk/>
          <pc:sldMk cId="2192620516" sldId="258"/>
        </pc:sldMkLst>
        <pc:spChg chg="mod">
          <ac:chgData name="Julie Hayward" userId="S::julie.hayward@uwtsd.ac.uk::ca36735c-1641-450a-978e-fa18b6a40d1b" providerId="AD" clId="Web-{44A1E25B-8091-2980-EE5D-45348D491FA9}" dt="2020-06-21T20:17:54.288" v="0" actId="20577"/>
          <ac:spMkLst>
            <pc:docMk/>
            <pc:sldMk cId="2192620516" sldId="258"/>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4CE364-F9D9-435F-B04F-4E5699FAA479}"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72A333BC-8804-4269-B1AA-3CE9A112F5F9}">
      <dgm:prSet/>
      <dgm:spPr/>
      <dgm:t>
        <a:bodyPr/>
        <a:lstStyle/>
        <a:p>
          <a:r>
            <a:rPr lang="en-US" b="1"/>
            <a:t>Descriptive</a:t>
          </a:r>
          <a:r>
            <a:rPr lang="en-US"/>
            <a:t>: aims to portray an accurate picture of a phenomenon – involves low level research skills – descriptive rather than critical and analytical</a:t>
          </a:r>
          <a:br>
            <a:rPr lang="en-US"/>
          </a:br>
          <a:endParaRPr lang="en-US"/>
        </a:p>
      </dgm:t>
    </dgm:pt>
    <dgm:pt modelId="{1DB6C8AB-DA93-4BA1-B8C3-E5EEB622A454}" type="parTrans" cxnId="{52E7F011-DE72-4765-9B40-C363B1452ED5}">
      <dgm:prSet/>
      <dgm:spPr/>
      <dgm:t>
        <a:bodyPr/>
        <a:lstStyle/>
        <a:p>
          <a:endParaRPr lang="en-US"/>
        </a:p>
      </dgm:t>
    </dgm:pt>
    <dgm:pt modelId="{1D4D4314-5F0B-43F0-BDF2-8C61736B125C}" type="sibTrans" cxnId="{52E7F011-DE72-4765-9B40-C363B1452ED5}">
      <dgm:prSet/>
      <dgm:spPr/>
      <dgm:t>
        <a:bodyPr/>
        <a:lstStyle/>
        <a:p>
          <a:endParaRPr lang="en-US"/>
        </a:p>
      </dgm:t>
    </dgm:pt>
    <dgm:pt modelId="{DFF58D71-B6BA-4B7A-9B96-241C187F8E32}">
      <dgm:prSet/>
      <dgm:spPr/>
      <dgm:t>
        <a:bodyPr/>
        <a:lstStyle/>
        <a:p>
          <a:r>
            <a:rPr lang="en-US" b="1"/>
            <a:t>Explanatory</a:t>
          </a:r>
          <a:r>
            <a:rPr lang="en-US"/>
            <a:t>: looks to establish causal relationships between variables</a:t>
          </a:r>
        </a:p>
      </dgm:t>
    </dgm:pt>
    <dgm:pt modelId="{4F92A741-E302-4CCE-8C23-EB11A3AE5EEF}" type="parTrans" cxnId="{84573693-37F1-4527-8347-623500A20A6D}">
      <dgm:prSet/>
      <dgm:spPr/>
      <dgm:t>
        <a:bodyPr/>
        <a:lstStyle/>
        <a:p>
          <a:endParaRPr lang="en-US"/>
        </a:p>
      </dgm:t>
    </dgm:pt>
    <dgm:pt modelId="{F234E66E-E25C-45C2-BCC6-EC897A8AC47A}" type="sibTrans" cxnId="{84573693-37F1-4527-8347-623500A20A6D}">
      <dgm:prSet/>
      <dgm:spPr/>
      <dgm:t>
        <a:bodyPr/>
        <a:lstStyle/>
        <a:p>
          <a:endParaRPr lang="en-US"/>
        </a:p>
      </dgm:t>
    </dgm:pt>
    <dgm:pt modelId="{C0CDE85F-9088-45F9-ABF6-FA86BC30F883}">
      <dgm:prSet/>
      <dgm:spPr/>
      <dgm:t>
        <a:bodyPr/>
        <a:lstStyle/>
        <a:p>
          <a:r>
            <a:rPr lang="en-US" b="1"/>
            <a:t>Exploratory</a:t>
          </a:r>
          <a:r>
            <a:rPr lang="en-US"/>
            <a:t>: useful for understanding and clarifying nature of problems – flexible, adaptable – aims to generate new insights into a phenomena</a:t>
          </a:r>
        </a:p>
      </dgm:t>
    </dgm:pt>
    <dgm:pt modelId="{2A9505D8-6AFB-40C5-B2B7-DE0251004F2E}" type="parTrans" cxnId="{807C53D9-8303-4F66-B6B7-6ABE0109FB67}">
      <dgm:prSet/>
      <dgm:spPr/>
      <dgm:t>
        <a:bodyPr/>
        <a:lstStyle/>
        <a:p>
          <a:endParaRPr lang="en-US"/>
        </a:p>
      </dgm:t>
    </dgm:pt>
    <dgm:pt modelId="{E692677A-B9F2-4FE2-A5B8-326294A1CD74}" type="sibTrans" cxnId="{807C53D9-8303-4F66-B6B7-6ABE0109FB67}">
      <dgm:prSet/>
      <dgm:spPr/>
      <dgm:t>
        <a:bodyPr/>
        <a:lstStyle/>
        <a:p>
          <a:endParaRPr lang="en-US"/>
        </a:p>
      </dgm:t>
    </dgm:pt>
    <dgm:pt modelId="{13469833-A290-4AC0-99E3-2FF7B1E7D093}" type="pres">
      <dgm:prSet presAssocID="{3E4CE364-F9D9-435F-B04F-4E5699FAA479}" presName="linear" presStyleCnt="0">
        <dgm:presLayoutVars>
          <dgm:animLvl val="lvl"/>
          <dgm:resizeHandles val="exact"/>
        </dgm:presLayoutVars>
      </dgm:prSet>
      <dgm:spPr/>
      <dgm:t>
        <a:bodyPr/>
        <a:lstStyle/>
        <a:p>
          <a:endParaRPr lang="en-US"/>
        </a:p>
      </dgm:t>
    </dgm:pt>
    <dgm:pt modelId="{84B5A542-F1BE-4E68-A1AD-3D4ED6B5327E}" type="pres">
      <dgm:prSet presAssocID="{72A333BC-8804-4269-B1AA-3CE9A112F5F9}" presName="parentText" presStyleLbl="node1" presStyleIdx="0" presStyleCnt="3">
        <dgm:presLayoutVars>
          <dgm:chMax val="0"/>
          <dgm:bulletEnabled val="1"/>
        </dgm:presLayoutVars>
      </dgm:prSet>
      <dgm:spPr/>
      <dgm:t>
        <a:bodyPr/>
        <a:lstStyle/>
        <a:p>
          <a:endParaRPr lang="en-US"/>
        </a:p>
      </dgm:t>
    </dgm:pt>
    <dgm:pt modelId="{65AFA436-3B32-43FD-B804-CDAD4D42DC65}" type="pres">
      <dgm:prSet presAssocID="{1D4D4314-5F0B-43F0-BDF2-8C61736B125C}" presName="spacer" presStyleCnt="0"/>
      <dgm:spPr/>
    </dgm:pt>
    <dgm:pt modelId="{91C23872-73ED-48FD-8A69-575505E39365}" type="pres">
      <dgm:prSet presAssocID="{DFF58D71-B6BA-4B7A-9B96-241C187F8E32}" presName="parentText" presStyleLbl="node1" presStyleIdx="1" presStyleCnt="3">
        <dgm:presLayoutVars>
          <dgm:chMax val="0"/>
          <dgm:bulletEnabled val="1"/>
        </dgm:presLayoutVars>
      </dgm:prSet>
      <dgm:spPr/>
      <dgm:t>
        <a:bodyPr/>
        <a:lstStyle/>
        <a:p>
          <a:endParaRPr lang="en-US"/>
        </a:p>
      </dgm:t>
    </dgm:pt>
    <dgm:pt modelId="{7FD09D27-2C9B-4B58-882C-0912F7B0513E}" type="pres">
      <dgm:prSet presAssocID="{F234E66E-E25C-45C2-BCC6-EC897A8AC47A}" presName="spacer" presStyleCnt="0"/>
      <dgm:spPr/>
    </dgm:pt>
    <dgm:pt modelId="{09663B26-B2C2-465B-8C0E-4592FCA7A153}" type="pres">
      <dgm:prSet presAssocID="{C0CDE85F-9088-45F9-ABF6-FA86BC30F883}" presName="parentText" presStyleLbl="node1" presStyleIdx="2" presStyleCnt="3">
        <dgm:presLayoutVars>
          <dgm:chMax val="0"/>
          <dgm:bulletEnabled val="1"/>
        </dgm:presLayoutVars>
      </dgm:prSet>
      <dgm:spPr/>
      <dgm:t>
        <a:bodyPr/>
        <a:lstStyle/>
        <a:p>
          <a:endParaRPr lang="en-US"/>
        </a:p>
      </dgm:t>
    </dgm:pt>
  </dgm:ptLst>
  <dgm:cxnLst>
    <dgm:cxn modelId="{5211CCBC-F8F8-4DA9-BBEC-87AC2FD759A1}" type="presOf" srcId="{3E4CE364-F9D9-435F-B04F-4E5699FAA479}" destId="{13469833-A290-4AC0-99E3-2FF7B1E7D093}" srcOrd="0" destOrd="0" presId="urn:microsoft.com/office/officeart/2005/8/layout/vList2"/>
    <dgm:cxn modelId="{65C41C67-AC19-460A-A601-765B080C5DC8}" type="presOf" srcId="{DFF58D71-B6BA-4B7A-9B96-241C187F8E32}" destId="{91C23872-73ED-48FD-8A69-575505E39365}" srcOrd="0" destOrd="0" presId="urn:microsoft.com/office/officeart/2005/8/layout/vList2"/>
    <dgm:cxn modelId="{807C53D9-8303-4F66-B6B7-6ABE0109FB67}" srcId="{3E4CE364-F9D9-435F-B04F-4E5699FAA479}" destId="{C0CDE85F-9088-45F9-ABF6-FA86BC30F883}" srcOrd="2" destOrd="0" parTransId="{2A9505D8-6AFB-40C5-B2B7-DE0251004F2E}" sibTransId="{E692677A-B9F2-4FE2-A5B8-326294A1CD74}"/>
    <dgm:cxn modelId="{93700908-2E29-4315-B5B3-A2F3DD1A168C}" type="presOf" srcId="{72A333BC-8804-4269-B1AA-3CE9A112F5F9}" destId="{84B5A542-F1BE-4E68-A1AD-3D4ED6B5327E}" srcOrd="0" destOrd="0" presId="urn:microsoft.com/office/officeart/2005/8/layout/vList2"/>
    <dgm:cxn modelId="{52E7F011-DE72-4765-9B40-C363B1452ED5}" srcId="{3E4CE364-F9D9-435F-B04F-4E5699FAA479}" destId="{72A333BC-8804-4269-B1AA-3CE9A112F5F9}" srcOrd="0" destOrd="0" parTransId="{1DB6C8AB-DA93-4BA1-B8C3-E5EEB622A454}" sibTransId="{1D4D4314-5F0B-43F0-BDF2-8C61736B125C}"/>
    <dgm:cxn modelId="{84573693-37F1-4527-8347-623500A20A6D}" srcId="{3E4CE364-F9D9-435F-B04F-4E5699FAA479}" destId="{DFF58D71-B6BA-4B7A-9B96-241C187F8E32}" srcOrd="1" destOrd="0" parTransId="{4F92A741-E302-4CCE-8C23-EB11A3AE5EEF}" sibTransId="{F234E66E-E25C-45C2-BCC6-EC897A8AC47A}"/>
    <dgm:cxn modelId="{9C2517BB-A81C-44D8-8FD6-1C64D8FD9ED2}" type="presOf" srcId="{C0CDE85F-9088-45F9-ABF6-FA86BC30F883}" destId="{09663B26-B2C2-465B-8C0E-4592FCA7A153}" srcOrd="0" destOrd="0" presId="urn:microsoft.com/office/officeart/2005/8/layout/vList2"/>
    <dgm:cxn modelId="{B397C43E-8BE1-4AB5-873A-DAFBE0B6A2AF}" type="presParOf" srcId="{13469833-A290-4AC0-99E3-2FF7B1E7D093}" destId="{84B5A542-F1BE-4E68-A1AD-3D4ED6B5327E}" srcOrd="0" destOrd="0" presId="urn:microsoft.com/office/officeart/2005/8/layout/vList2"/>
    <dgm:cxn modelId="{B5A81E68-13D6-4DD6-B59E-E5C23E99C3C6}" type="presParOf" srcId="{13469833-A290-4AC0-99E3-2FF7B1E7D093}" destId="{65AFA436-3B32-43FD-B804-CDAD4D42DC65}" srcOrd="1" destOrd="0" presId="urn:microsoft.com/office/officeart/2005/8/layout/vList2"/>
    <dgm:cxn modelId="{FAC8759A-52D5-4B77-8AEF-A9C34DB1D5C8}" type="presParOf" srcId="{13469833-A290-4AC0-99E3-2FF7B1E7D093}" destId="{91C23872-73ED-48FD-8A69-575505E39365}" srcOrd="2" destOrd="0" presId="urn:microsoft.com/office/officeart/2005/8/layout/vList2"/>
    <dgm:cxn modelId="{4C3D2F1C-DBF8-45F9-96E3-2980B1AD25A9}" type="presParOf" srcId="{13469833-A290-4AC0-99E3-2FF7B1E7D093}" destId="{7FD09D27-2C9B-4B58-882C-0912F7B0513E}" srcOrd="3" destOrd="0" presId="urn:microsoft.com/office/officeart/2005/8/layout/vList2"/>
    <dgm:cxn modelId="{00FDF5DA-1AC0-4D8A-AC41-89197DB746A8}" type="presParOf" srcId="{13469833-A290-4AC0-99E3-2FF7B1E7D093}" destId="{09663B26-B2C2-465B-8C0E-4592FCA7A15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5A542-F1BE-4E68-A1AD-3D4ED6B5327E}">
      <dsp:nvSpPr>
        <dsp:cNvPr id="0" name=""/>
        <dsp:cNvSpPr/>
      </dsp:nvSpPr>
      <dsp:spPr>
        <a:xfrm>
          <a:off x="0" y="251703"/>
          <a:ext cx="6266011" cy="1425059"/>
        </a:xfrm>
        <a:prstGeom prst="round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en-US" sz="2100" b="1" kern="1200"/>
            <a:t>Descriptive</a:t>
          </a:r>
          <a:r>
            <a:rPr lang="en-US" sz="2100" kern="1200"/>
            <a:t>: aims to portray an accurate picture of a phenomenon – involves low level research skills – descriptive rather than critical and analytical</a:t>
          </a:r>
          <a:br>
            <a:rPr lang="en-US" sz="2100" kern="1200"/>
          </a:br>
          <a:endParaRPr lang="en-US" sz="2100" kern="1200"/>
        </a:p>
      </dsp:txBody>
      <dsp:txXfrm>
        <a:off x="69566" y="321269"/>
        <a:ext cx="6126879" cy="1285927"/>
      </dsp:txXfrm>
    </dsp:sp>
    <dsp:sp modelId="{91C23872-73ED-48FD-8A69-575505E39365}">
      <dsp:nvSpPr>
        <dsp:cNvPr id="0" name=""/>
        <dsp:cNvSpPr/>
      </dsp:nvSpPr>
      <dsp:spPr>
        <a:xfrm>
          <a:off x="0" y="1737243"/>
          <a:ext cx="6266011" cy="1425059"/>
        </a:xfrm>
        <a:prstGeom prst="roundRect">
          <a:avLst/>
        </a:prstGeom>
        <a:gradFill rotWithShape="0">
          <a:gsLst>
            <a:gs pos="0">
              <a:schemeClr val="accent5">
                <a:hueOff val="771818"/>
                <a:satOff val="208"/>
                <a:lumOff val="-392"/>
                <a:alphaOff val="0"/>
                <a:tint val="96000"/>
                <a:lumMod val="104000"/>
              </a:schemeClr>
            </a:gs>
            <a:gs pos="100000">
              <a:schemeClr val="accent5">
                <a:hueOff val="771818"/>
                <a:satOff val="208"/>
                <a:lumOff val="-392"/>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en-US" sz="2100" b="1" kern="1200"/>
            <a:t>Explanatory</a:t>
          </a:r>
          <a:r>
            <a:rPr lang="en-US" sz="2100" kern="1200"/>
            <a:t>: looks to establish causal relationships between variables</a:t>
          </a:r>
        </a:p>
      </dsp:txBody>
      <dsp:txXfrm>
        <a:off x="69566" y="1806809"/>
        <a:ext cx="6126879" cy="1285927"/>
      </dsp:txXfrm>
    </dsp:sp>
    <dsp:sp modelId="{09663B26-B2C2-465B-8C0E-4592FCA7A153}">
      <dsp:nvSpPr>
        <dsp:cNvPr id="0" name=""/>
        <dsp:cNvSpPr/>
      </dsp:nvSpPr>
      <dsp:spPr>
        <a:xfrm>
          <a:off x="0" y="3222783"/>
          <a:ext cx="6266011" cy="1425059"/>
        </a:xfrm>
        <a:prstGeom prst="roundRect">
          <a:avLst/>
        </a:prstGeom>
        <a:gradFill rotWithShape="0">
          <a:gsLst>
            <a:gs pos="0">
              <a:schemeClr val="accent5">
                <a:hueOff val="1543636"/>
                <a:satOff val="416"/>
                <a:lumOff val="-785"/>
                <a:alphaOff val="0"/>
                <a:tint val="96000"/>
                <a:lumMod val="104000"/>
              </a:schemeClr>
            </a:gs>
            <a:gs pos="100000">
              <a:schemeClr val="accent5">
                <a:hueOff val="1543636"/>
                <a:satOff val="416"/>
                <a:lumOff val="-785"/>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en-US" sz="2100" b="1" kern="1200"/>
            <a:t>Exploratory</a:t>
          </a:r>
          <a:r>
            <a:rPr lang="en-US" sz="2100" kern="1200"/>
            <a:t>: useful for understanding and clarifying nature of problems – flexible, adaptable – aims to generate new insights into a phenomena</a:t>
          </a:r>
        </a:p>
      </dsp:txBody>
      <dsp:txXfrm>
        <a:off x="69566" y="3292349"/>
        <a:ext cx="6126879" cy="128592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50781D-62C3-4601-B0E2-E0B4AEE4C0E8}" type="datetimeFigureOut">
              <a:rPr lang="en-GB" smtClean="0"/>
              <a:t>22/06/2020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669DFE-5C05-41C0-840C-A4B582C6BEF0}" type="slidenum">
              <a:rPr lang="en-GB" smtClean="0"/>
              <a:t>‹#›</a:t>
            </a:fld>
            <a:endParaRPr lang="en-GB"/>
          </a:p>
        </p:txBody>
      </p:sp>
    </p:spTree>
    <p:extLst>
      <p:ext uri="{BB962C8B-B14F-4D97-AF65-F5344CB8AC3E}">
        <p14:creationId xmlns:p14="http://schemas.microsoft.com/office/powerpoint/2010/main" val="3304175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ct val="60000"/>
              </a:spcBef>
              <a:spcAft>
                <a:spcPts val="600"/>
              </a:spcAft>
            </a:pPr>
            <a:r>
              <a:rPr lang="en-GB"/>
              <a:t>Methods are the research tools that allow you to implement your methodology</a:t>
            </a:r>
            <a:endParaRPr lang="en-US"/>
          </a:p>
          <a:p>
            <a:pPr marL="285750" indent="-285750">
              <a:lnSpc>
                <a:spcPct val="90000"/>
              </a:lnSpc>
              <a:spcBef>
                <a:spcPct val="60000"/>
              </a:spcBef>
              <a:spcAft>
                <a:spcPts val="600"/>
              </a:spcAft>
              <a:buFont typeface="Arial"/>
              <a:buChar char="•"/>
            </a:pPr>
            <a:r>
              <a:rPr lang="en-GB"/>
              <a:t>Is your research descriptive, exploratory or causal?</a:t>
            </a:r>
            <a:endParaRPr lang="en-US"/>
          </a:p>
          <a:p>
            <a:pPr marL="285750" indent="-285750">
              <a:lnSpc>
                <a:spcPct val="90000"/>
              </a:lnSpc>
              <a:spcBef>
                <a:spcPct val="60000"/>
              </a:spcBef>
              <a:spcAft>
                <a:spcPts val="600"/>
              </a:spcAft>
              <a:buFont typeface="Arial"/>
              <a:buChar char="•"/>
            </a:pPr>
            <a:r>
              <a:rPr lang="en-GB"/>
              <a:t>Will asking the question bias the answer?</a:t>
            </a:r>
            <a:endParaRPr lang="en-US"/>
          </a:p>
          <a:p>
            <a:pPr marL="285750" indent="-285750">
              <a:lnSpc>
                <a:spcPct val="90000"/>
              </a:lnSpc>
              <a:spcBef>
                <a:spcPct val="60000"/>
              </a:spcBef>
              <a:spcAft>
                <a:spcPts val="600"/>
              </a:spcAft>
              <a:buFont typeface="Arial"/>
              <a:buChar char="•"/>
            </a:pPr>
            <a:r>
              <a:rPr lang="en-GB"/>
              <a:t>Can the question be answered by observation?</a:t>
            </a:r>
            <a:endParaRPr lang="en-US"/>
          </a:p>
          <a:p>
            <a:pPr marL="285750" indent="-285750">
              <a:lnSpc>
                <a:spcPct val="90000"/>
              </a:lnSpc>
              <a:spcBef>
                <a:spcPct val="60000"/>
              </a:spcBef>
              <a:spcAft>
                <a:spcPts val="600"/>
              </a:spcAft>
              <a:buFont typeface="Arial"/>
              <a:buChar char="•"/>
            </a:pPr>
            <a:r>
              <a:rPr lang="en-GB"/>
              <a:t>Will knowing that research is occurring have an impact on what is recorded?</a:t>
            </a:r>
            <a:endParaRPr lang="en-US"/>
          </a:p>
          <a:p>
            <a:pPr marL="285750" indent="-285750">
              <a:lnSpc>
                <a:spcPct val="90000"/>
              </a:lnSpc>
              <a:spcBef>
                <a:spcPct val="60000"/>
              </a:spcBef>
              <a:spcAft>
                <a:spcPts val="600"/>
              </a:spcAft>
              <a:buFont typeface="Arial"/>
              <a:buChar char="•"/>
            </a:pPr>
            <a:r>
              <a:rPr lang="en-GB"/>
              <a:t>Will knowing what research is about have an impact on responses?</a:t>
            </a:r>
            <a:endParaRPr lang="en-US"/>
          </a:p>
          <a:p>
            <a:pPr marL="285750" indent="-285750">
              <a:lnSpc>
                <a:spcPct val="90000"/>
              </a:lnSpc>
              <a:spcBef>
                <a:spcPct val="60000"/>
              </a:spcBef>
              <a:spcAft>
                <a:spcPts val="600"/>
              </a:spcAft>
              <a:buFont typeface="Arial"/>
              <a:buChar char="•"/>
            </a:pPr>
            <a:r>
              <a:rPr lang="en-GB"/>
              <a:t>What type of data do you need to solve your research problem?</a:t>
            </a:r>
            <a:endParaRPr lang="en-US"/>
          </a:p>
          <a:p>
            <a:endParaRPr lang="en-US" dirty="0">
              <a:cs typeface="Calibri"/>
            </a:endParaRPr>
          </a:p>
        </p:txBody>
      </p:sp>
      <p:sp>
        <p:nvSpPr>
          <p:cNvPr id="4" name="Slide Number Placeholder 3"/>
          <p:cNvSpPr>
            <a:spLocks noGrp="1"/>
          </p:cNvSpPr>
          <p:nvPr>
            <p:ph type="sldNum" sz="quarter" idx="5"/>
          </p:nvPr>
        </p:nvSpPr>
        <p:spPr/>
        <p:txBody>
          <a:bodyPr/>
          <a:lstStyle/>
          <a:p>
            <a:fld id="{3E669DFE-5C05-41C0-840C-A4B582C6BEF0}" type="slidenum">
              <a:rPr lang="en-GB" smtClean="0"/>
              <a:t>11</a:t>
            </a:fld>
            <a:endParaRPr lang="en-GB"/>
          </a:p>
        </p:txBody>
      </p:sp>
    </p:spTree>
    <p:extLst>
      <p:ext uri="{BB962C8B-B14F-4D97-AF65-F5344CB8AC3E}">
        <p14:creationId xmlns:p14="http://schemas.microsoft.com/office/powerpoint/2010/main" val="3482134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5"/>
          <p:cNvSpPr>
            <a:spLocks noGrp="1" noChangeArrowheads="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itchFamily="34" charset="0"/>
              </a:defRPr>
            </a:lvl1pPr>
            <a:lvl2pPr marL="742950" indent="-285750">
              <a:defRPr>
                <a:solidFill>
                  <a:schemeClr val="tx1"/>
                </a:solidFill>
                <a:latin typeface="Century Gothic" pitchFamily="34" charset="0"/>
              </a:defRPr>
            </a:lvl2pPr>
            <a:lvl3pPr marL="1143000" indent="-228600">
              <a:defRPr>
                <a:solidFill>
                  <a:schemeClr val="tx1"/>
                </a:solidFill>
                <a:latin typeface="Century Gothic" pitchFamily="34" charset="0"/>
              </a:defRPr>
            </a:lvl3pPr>
            <a:lvl4pPr marL="1600200" indent="-228600">
              <a:defRPr>
                <a:solidFill>
                  <a:schemeClr val="tx1"/>
                </a:solidFill>
                <a:latin typeface="Century Gothic" pitchFamily="34" charset="0"/>
              </a:defRPr>
            </a:lvl4pPr>
            <a:lvl5pPr marL="2057400" indent="-228600">
              <a:defRPr>
                <a:solidFill>
                  <a:schemeClr val="tx1"/>
                </a:solidFill>
                <a:latin typeface="Century Gothic" pitchFamily="34" charset="0"/>
              </a:defRPr>
            </a:lvl5pPr>
            <a:lvl6pPr marL="2514600" indent="-228600" fontAlgn="base">
              <a:spcBef>
                <a:spcPct val="0"/>
              </a:spcBef>
              <a:spcAft>
                <a:spcPct val="0"/>
              </a:spcAft>
              <a:defRPr>
                <a:solidFill>
                  <a:schemeClr val="tx1"/>
                </a:solidFill>
                <a:latin typeface="Century Gothic" pitchFamily="34" charset="0"/>
              </a:defRPr>
            </a:lvl6pPr>
            <a:lvl7pPr marL="2971800" indent="-228600" fontAlgn="base">
              <a:spcBef>
                <a:spcPct val="0"/>
              </a:spcBef>
              <a:spcAft>
                <a:spcPct val="0"/>
              </a:spcAft>
              <a:defRPr>
                <a:solidFill>
                  <a:schemeClr val="tx1"/>
                </a:solidFill>
                <a:latin typeface="Century Gothic" pitchFamily="34" charset="0"/>
              </a:defRPr>
            </a:lvl7pPr>
            <a:lvl8pPr marL="3429000" indent="-228600" fontAlgn="base">
              <a:spcBef>
                <a:spcPct val="0"/>
              </a:spcBef>
              <a:spcAft>
                <a:spcPct val="0"/>
              </a:spcAft>
              <a:defRPr>
                <a:solidFill>
                  <a:schemeClr val="tx1"/>
                </a:solidFill>
                <a:latin typeface="Century Gothic" pitchFamily="34" charset="0"/>
              </a:defRPr>
            </a:lvl8pPr>
            <a:lvl9pPr marL="3886200" indent="-228600" fontAlgn="base">
              <a:spcBef>
                <a:spcPct val="0"/>
              </a:spcBef>
              <a:spcAft>
                <a:spcPct val="0"/>
              </a:spcAft>
              <a:defRPr>
                <a:solidFill>
                  <a:schemeClr val="tx1"/>
                </a:solidFill>
                <a:latin typeface="Century Gothic" pitchFamily="34" charset="0"/>
              </a:defRPr>
            </a:lvl9pPr>
          </a:lstStyle>
          <a:p>
            <a:pPr fontAlgn="base">
              <a:spcBef>
                <a:spcPct val="0"/>
              </a:spcBef>
              <a:spcAft>
                <a:spcPct val="0"/>
              </a:spcAft>
              <a:defRPr/>
            </a:pPr>
            <a:fld id="{463CF37F-4AFE-4D75-8FD9-A1CE3D137B95}" type="slidenum">
              <a:rPr lang="en-US" altLang="en-US" smtClean="0">
                <a:solidFill>
                  <a:srgbClr val="000000"/>
                </a:solidFill>
                <a:latin typeface="Calibri" pitchFamily="34" charset="0"/>
              </a:rPr>
              <a:pPr fontAlgn="base">
                <a:spcBef>
                  <a:spcPct val="0"/>
                </a:spcBef>
                <a:spcAft>
                  <a:spcPct val="0"/>
                </a:spcAft>
                <a:defRPr/>
              </a:pPr>
              <a:t>12</a:t>
            </a:fld>
            <a:endParaRPr lang="en-US" altLang="en-US">
              <a:solidFill>
                <a:srgbClr val="000000"/>
              </a:solidFill>
              <a:latin typeface="Calibri" pitchFamily="34" charset="0"/>
            </a:endParaRPr>
          </a:p>
        </p:txBody>
      </p:sp>
      <p:sp>
        <p:nvSpPr>
          <p:cNvPr id="75779" name="Rectangle 2"/>
          <p:cNvSpPr>
            <a:spLocks noGrp="1" noRot="1" noChangeAspect="1" noChangeArrowheads="1" noTextEdit="1"/>
          </p:cNvSpPr>
          <p:nvPr>
            <p:ph type="sldImg"/>
          </p:nvPr>
        </p:nvSpPr>
        <p:spPr bwMode="auto">
          <a:xfrm>
            <a:off x="360363" y="687388"/>
            <a:ext cx="6137275" cy="3452812"/>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75780" name="Rectangle 3"/>
          <p:cNvSpPr>
            <a:spLocks noGrp="1" noChangeArrowheads="1"/>
          </p:cNvSpPr>
          <p:nvPr>
            <p:ph type="body" idx="1"/>
          </p:nvPr>
        </p:nvSpPr>
        <p:spPr bwMode="auto">
          <a:xfrm>
            <a:off x="944937" y="4359230"/>
            <a:ext cx="4966525" cy="410039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814" tIns="45407" rIns="90814" bIns="45407"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3185468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Most people who take part in surveys are WEIRD: </a:t>
            </a:r>
            <a:r>
              <a:rPr lang="en-US" dirty="0"/>
              <a:t>western, educated, industrialized, rich and democratic"</a:t>
            </a:r>
            <a:endParaRPr lang="en-US" dirty="0">
              <a:cs typeface="Calibri"/>
            </a:endParaRPr>
          </a:p>
        </p:txBody>
      </p:sp>
      <p:sp>
        <p:nvSpPr>
          <p:cNvPr id="4" name="Slide Number Placeholder 3"/>
          <p:cNvSpPr>
            <a:spLocks noGrp="1"/>
          </p:cNvSpPr>
          <p:nvPr>
            <p:ph type="sldNum" sz="quarter" idx="5"/>
          </p:nvPr>
        </p:nvSpPr>
        <p:spPr/>
        <p:txBody>
          <a:bodyPr/>
          <a:lstStyle/>
          <a:p>
            <a:fld id="{3E669DFE-5C05-41C0-840C-A4B582C6BEF0}" type="slidenum">
              <a:rPr lang="en-GB" smtClean="0"/>
              <a:t>17</a:t>
            </a:fld>
            <a:endParaRPr lang="en-GB"/>
          </a:p>
        </p:txBody>
      </p:sp>
    </p:spTree>
    <p:extLst>
      <p:ext uri="{BB962C8B-B14F-4D97-AF65-F5344CB8AC3E}">
        <p14:creationId xmlns:p14="http://schemas.microsoft.com/office/powerpoint/2010/main" val="3398181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15970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19808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00225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6/22/2020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63284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49343D99-809A-49C0-96E5-4250D0B498EE}" type="datetime1">
              <a:rPr lang="en-US" smtClean="0"/>
              <a:t>6/22/2020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3233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6/22/2020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40740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6/22/2020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29153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6/22/2020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36941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6/22/2020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72528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6/22/2020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29232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6/22/2020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16573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6/22/2020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920430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6/22/2020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627980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6/22/2020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98977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6/22/2020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924961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739266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6/22/2020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840497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4202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6/22/2020</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73564623"/>
      </p:ext>
    </p:extLst>
  </p:cSld>
  <p:clrMap bg1="dk1" tx1="lt1" bg2="dk2" tx2="lt2" accent1="accent1" accent2="accent2" accent3="accent3" accent4="accent4" accent5="accent5" accent6="accent6" hlink="hlink" folHlink="folHlink"/>
  <p:sldLayoutIdLst>
    <p:sldLayoutId id="2147483689" r:id="rId1"/>
    <p:sldLayoutId id="2147483690"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8" r:id="rId12"/>
    <p:sldLayoutId id="2147483683" r:id="rId13"/>
    <p:sldLayoutId id="2147483684" r:id="rId14"/>
    <p:sldLayoutId id="2147483685" r:id="rId15"/>
    <p:sldLayoutId id="2147483686" r:id="rId16"/>
    <p:sldLayoutId id="2147483687" r:id="rId17"/>
    <p:sldLayoutId id="2147483692" r:id="rId18"/>
  </p:sldLayoutIdLst>
  <p:hf sldNum="0" hdr="0" ftr="0" dt="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0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technofaq.org/posts/2017/06/top-most-business-intelligence-trends-in-2017/"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hyperlink" Target="https://kdmcdaid.blogspot.com/2017/02/the-research-onion.html" TargetMode="External"/><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byrdnick.com/archives/12338/philosophy-is-continuous-with-science" TargetMode="Externa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iobyrne.com/action-research/"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hyperlink" Target="https://creativecommons.org/licenses/by-nc/3.0/" TargetMode="External"/><Relationship Id="rId5" Type="http://schemas.openxmlformats.org/officeDocument/2006/relationships/hyperlink" Target="http://arthistoryteachingresources.org/2016/04/the-challenges-of-experimental-research-in-education/" TargetMode="Externa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hyperlink" Target="https://creativecommons.org/licenses/by-nc-sa/3.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managementhelp.org/businessresearch/methods.htm" TargetMode="External"/><Relationship Id="rId5" Type="http://schemas.openxmlformats.org/officeDocument/2006/relationships/hyperlink" Target="http://manishmo.blogspot.com/2014/05/how-do-you-react-to-customer-feedback.html" TargetMode="External"/><Relationship Id="rId4" Type="http://schemas.openxmlformats.org/officeDocument/2006/relationships/image" Target="../media/image16.jpeg"/></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prehospitalresearch.eu/?p=786"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6.jpeg"/><Relationship Id="rId1" Type="http://schemas.openxmlformats.org/officeDocument/2006/relationships/slideLayout" Target="../slideLayouts/slideLayout8.xml"/><Relationship Id="rId4" Type="http://schemas.openxmlformats.org/officeDocument/2006/relationships/hyperlink" Target="http://www.picpedia.org/highway-signs/r/reliability.htm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6.jpeg"/><Relationship Id="rId1" Type="http://schemas.openxmlformats.org/officeDocument/2006/relationships/slideLayout" Target="../slideLayouts/slideLayout9.xml"/><Relationship Id="rId5" Type="http://schemas.openxmlformats.org/officeDocument/2006/relationships/image" Target="../media/image3.png"/><Relationship Id="rId4" Type="http://schemas.openxmlformats.org/officeDocument/2006/relationships/hyperlink" Target="http://www.thebluediamondgallery.com/wooden-tile/v/valid.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9.xml"/><Relationship Id="rId5" Type="http://schemas.openxmlformats.org/officeDocument/2006/relationships/hyperlink" Target="http://nobaproject.com/modules/statistical-thinking" TargetMode="External"/><Relationship Id="rId4" Type="http://schemas.openxmlformats.org/officeDocument/2006/relationships/image" Target="../media/image22.jpeg"/></Relationships>
</file>

<file path=ppt/slides/_rels/slide1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5" descr="A person sitting at a desk with a computer&#10;&#10;Description generated with high confidence">
            <a:extLst>
              <a:ext uri="{FF2B5EF4-FFF2-40B4-BE49-F238E27FC236}">
                <a16:creationId xmlns:a16="http://schemas.microsoft.com/office/drawing/2014/main" id="{C3A6361A-C9B8-4570-83B8-963D7FFA451C}"/>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t="12171" b="3559"/>
          <a:stretch/>
        </p:blipFill>
        <p:spPr>
          <a:xfrm>
            <a:off x="20" y="10"/>
            <a:ext cx="12191980" cy="6857990"/>
          </a:xfrm>
          <a:prstGeom prst="rect">
            <a:avLst/>
          </a:prstGeom>
        </p:spPr>
      </p:pic>
      <p:sp useBgFill="1">
        <p:nvSpPr>
          <p:cNvPr id="16" name="Freeform 5">
            <a:extLst>
              <a:ext uri="{FF2B5EF4-FFF2-40B4-BE49-F238E27FC236}">
                <a16:creationId xmlns:a16="http://schemas.microsoft.com/office/drawing/2014/main" id="{608EAA06-5488-416B-B2B2-E552130110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271651" y="1762886"/>
            <a:ext cx="7656919" cy="3332229"/>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2480733" y="2074339"/>
            <a:ext cx="7219954" cy="1828801"/>
          </a:xfrm>
        </p:spPr>
        <p:txBody>
          <a:bodyPr>
            <a:normAutofit/>
          </a:bodyPr>
          <a:lstStyle/>
          <a:p>
            <a:r>
              <a:rPr lang="en-GB" sz="4800" dirty="0">
                <a:cs typeface="Calibri Light"/>
              </a:rPr>
              <a:t>Business Research Methods</a:t>
            </a:r>
            <a:endParaRPr lang="en-GB" sz="4800" dirty="0"/>
          </a:p>
        </p:txBody>
      </p:sp>
      <p:sp>
        <p:nvSpPr>
          <p:cNvPr id="3" name="Subtitle 2"/>
          <p:cNvSpPr>
            <a:spLocks noGrp="1"/>
          </p:cNvSpPr>
          <p:nvPr>
            <p:ph type="subTitle" idx="1"/>
          </p:nvPr>
        </p:nvSpPr>
        <p:spPr>
          <a:xfrm>
            <a:off x="2480733" y="3903138"/>
            <a:ext cx="7219954" cy="1049867"/>
          </a:xfrm>
        </p:spPr>
        <p:txBody>
          <a:bodyPr vert="horz" lIns="91440" tIns="45720" rIns="91440" bIns="45720" rtlCol="0">
            <a:normAutofit/>
          </a:bodyPr>
          <a:lstStyle/>
          <a:p>
            <a:r>
              <a:rPr lang="en-GB">
                <a:solidFill>
                  <a:srgbClr val="B89D7C"/>
                </a:solidFill>
                <a:cs typeface="Calibri"/>
              </a:rPr>
              <a:t>Investigating a Business Issue from an HR Perspective</a:t>
            </a:r>
          </a:p>
        </p:txBody>
      </p:sp>
      <p:sp>
        <p:nvSpPr>
          <p:cNvPr id="6" name="TextBox 5">
            <a:extLst>
              <a:ext uri="{FF2B5EF4-FFF2-40B4-BE49-F238E27FC236}">
                <a16:creationId xmlns:a16="http://schemas.microsoft.com/office/drawing/2014/main" id="{C4E65349-3FCB-4983-A9AB-AED91A14745D}"/>
              </a:ext>
            </a:extLst>
          </p:cNvPr>
          <p:cNvSpPr txBox="1"/>
          <p:nvPr/>
        </p:nvSpPr>
        <p:spPr>
          <a:xfrm>
            <a:off x="9505047" y="6657945"/>
            <a:ext cx="268695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xmlns="" val="tx"/>
                    </a:ext>
                  </a:extLst>
                </a:hlinkClick>
              </a:rPr>
              <a:t>CC BY-SA-NC</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CCEB25-E2E3-481F-A03A-19767D3E72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913795" y="609600"/>
            <a:ext cx="3078749" cy="970450"/>
          </a:xfrm>
        </p:spPr>
        <p:txBody>
          <a:bodyPr anchor="b">
            <a:normAutofit/>
          </a:bodyPr>
          <a:lstStyle/>
          <a:p>
            <a:pPr algn="l"/>
            <a:r>
              <a:rPr lang="en-GB" sz="2800" dirty="0"/>
              <a:t>Research Methodology</a:t>
            </a:r>
          </a:p>
        </p:txBody>
      </p:sp>
      <p:sp>
        <p:nvSpPr>
          <p:cNvPr id="2" name="Content Placeholder 1"/>
          <p:cNvSpPr>
            <a:spLocks noGrp="1"/>
          </p:cNvSpPr>
          <p:nvPr>
            <p:ph idx="1"/>
          </p:nvPr>
        </p:nvSpPr>
        <p:spPr>
          <a:xfrm>
            <a:off x="913795" y="1732449"/>
            <a:ext cx="3078749" cy="4058751"/>
          </a:xfrm>
        </p:spPr>
        <p:txBody>
          <a:bodyPr anchor="t">
            <a:normAutofit/>
          </a:bodyPr>
          <a:lstStyle/>
          <a:p>
            <a:pPr marL="285750" indent="-285750">
              <a:buFont typeface="Wingdings" panose="05000000000000000000" pitchFamily="2" charset="2"/>
              <a:buChar char="§"/>
              <a:defRPr/>
            </a:pPr>
            <a:r>
              <a:rPr lang="en-US" sz="1600"/>
              <a:t>Your research philosophy and how this informs your approach to research </a:t>
            </a:r>
          </a:p>
          <a:p>
            <a:pPr marL="285750" indent="-285750">
              <a:buFont typeface="Wingdings" panose="05000000000000000000" pitchFamily="2" charset="2"/>
              <a:buChar char="§"/>
              <a:defRPr/>
            </a:pPr>
            <a:r>
              <a:rPr lang="en-US" sz="1600"/>
              <a:t>Research design:</a:t>
            </a:r>
            <a:endParaRPr lang="en-GB" sz="1600"/>
          </a:p>
          <a:p>
            <a:pPr marL="662305" lvl="1" indent="-285750">
              <a:buFont typeface="Wingdings" panose="05000000000000000000" pitchFamily="2" charset="2"/>
              <a:buChar char="§"/>
              <a:defRPr/>
            </a:pPr>
            <a:r>
              <a:rPr lang="en-US" sz="1600"/>
              <a:t>Inductive or deductive</a:t>
            </a:r>
            <a:endParaRPr lang="en-GB" sz="160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662305" lvl="1" indent="-285750">
              <a:buFont typeface="Wingdings" panose="05000000000000000000" pitchFamily="2" charset="2"/>
              <a:buChar char="§"/>
              <a:defRPr/>
            </a:pPr>
            <a:r>
              <a:rPr lang="en-US" sz="1600">
                <a:ln>
                  <a:solidFill>
                    <a:srgbClr val="000000">
                      <a:lumMod val="75000"/>
                      <a:lumOff val="25000"/>
                      <a:alpha val="10000"/>
                    </a:srgbClr>
                  </a:solidFill>
                </a:ln>
                <a:effectLst>
                  <a:outerShdw blurRad="9525" dist="25400" dir="14640000" algn="tl" rotWithShape="0">
                    <a:srgbClr val="000000">
                      <a:alpha val="30000"/>
                    </a:srgbClr>
                  </a:outerShdw>
                </a:effectLst>
              </a:rPr>
              <a:t>Research strategy</a:t>
            </a:r>
            <a:endParaRPr lang="en-US" sz="1600"/>
          </a:p>
          <a:p>
            <a:pPr marL="662305" lvl="1" indent="-285750">
              <a:buFont typeface="Wingdings" panose="05000000000000000000" pitchFamily="2" charset="2"/>
              <a:buChar char="§"/>
              <a:defRPr/>
            </a:pPr>
            <a:r>
              <a:rPr lang="en-US" sz="1600"/>
              <a:t>Research choices</a:t>
            </a:r>
          </a:p>
          <a:p>
            <a:pPr marL="662305" lvl="1" indent="-285750">
              <a:buFont typeface="Wingdings" panose="05000000000000000000" pitchFamily="2" charset="2"/>
              <a:buChar char="§"/>
              <a:defRPr/>
            </a:pPr>
            <a:r>
              <a:rPr lang="en-US" sz="1600">
                <a:ln>
                  <a:solidFill>
                    <a:srgbClr val="000000">
                      <a:lumMod val="75000"/>
                      <a:lumOff val="25000"/>
                      <a:alpha val="10000"/>
                    </a:srgbClr>
                  </a:solidFill>
                </a:ln>
                <a:effectLst>
                  <a:outerShdw blurRad="9525" dist="25400" dir="14640000" algn="tl" rotWithShape="0">
                    <a:srgbClr val="000000">
                      <a:alpha val="30000"/>
                    </a:srgbClr>
                  </a:outerShdw>
                </a:effectLst>
              </a:rPr>
              <a:t>Timing</a:t>
            </a:r>
          </a:p>
          <a:p>
            <a:pPr marL="662305" lvl="1" indent="-285750">
              <a:buFont typeface="Wingdings" panose="05000000000000000000" pitchFamily="2" charset="2"/>
              <a:buChar char="§"/>
              <a:defRPr/>
            </a:pPr>
            <a:r>
              <a:rPr lang="en-US" sz="1600">
                <a:ln>
                  <a:solidFill>
                    <a:srgbClr val="000000">
                      <a:lumMod val="75000"/>
                      <a:lumOff val="25000"/>
                      <a:alpha val="10000"/>
                    </a:srgbClr>
                  </a:solidFill>
                </a:ln>
                <a:effectLst>
                  <a:outerShdw blurRad="9525" dist="25400" dir="14640000" algn="tl" rotWithShape="0">
                    <a:srgbClr val="000000">
                      <a:alpha val="30000"/>
                    </a:srgbClr>
                  </a:outerShdw>
                </a:effectLst>
              </a:rPr>
              <a:t>Data collection </a:t>
            </a:r>
          </a:p>
          <a:p>
            <a:pPr indent="-305435"/>
            <a:endParaRPr lang="en-GB" sz="16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1" name="Picture 10">
            <a:extLst>
              <a:ext uri="{FF2B5EF4-FFF2-40B4-BE49-F238E27FC236}">
                <a16:creationId xmlns:a16="http://schemas.microsoft.com/office/drawing/2014/main" id="{B536FA4E-0152-4E27-91DA-0FC22D1846B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3" name="Picture 2" descr="A screenshot of a cell phone&#10;&#10;Description generated with high confidence">
            <a:extLst>
              <a:ext uri="{FF2B5EF4-FFF2-40B4-BE49-F238E27FC236}">
                <a16:creationId xmlns:a16="http://schemas.microsoft.com/office/drawing/2014/main" id="{657860CB-B277-4155-B955-FE722F750FFB}"/>
              </a:ext>
            </a:extLst>
          </p:cNvPr>
          <p:cNvPicPr>
            <a:picLocks noChangeAspect="1"/>
          </p:cNvPicPr>
          <p:nvPr/>
        </p:nvPicPr>
        <p:blipFill rotWithShape="1">
          <a:blip r:embed="rId4">
            <a:extLst>
              <a:ext uri="{837473B0-CC2E-450A-ABE3-18F120FF3D39}">
                <a1611:picAttrSrcUrl xmlns:a1611="http://schemas.microsoft.com/office/drawing/2016/11/main" xmlns="" r:id="rId5"/>
              </a:ext>
            </a:extLst>
          </a:blip>
          <a:srcRect l="3288" r="3290" b="2"/>
          <a:stretch/>
        </p:blipFill>
        <p:spPr>
          <a:xfrm>
            <a:off x="4654295" y="10"/>
            <a:ext cx="7537705" cy="6857990"/>
          </a:xfrm>
          <a:prstGeom prst="rect">
            <a:avLst/>
          </a:prstGeom>
        </p:spPr>
      </p:pic>
    </p:spTree>
    <p:extLst>
      <p:ext uri="{BB962C8B-B14F-4D97-AF65-F5344CB8AC3E}">
        <p14:creationId xmlns:p14="http://schemas.microsoft.com/office/powerpoint/2010/main" val="2192620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5CB840F-8E41-4CA5-B79B-25CC80AD2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BCE320-47FA-4FA0-A8D8-2C097DDC1ACE}"/>
              </a:ext>
            </a:extLst>
          </p:cNvPr>
          <p:cNvSpPr>
            <a:spLocks noGrp="1"/>
          </p:cNvSpPr>
          <p:nvPr>
            <p:ph type="title"/>
          </p:nvPr>
        </p:nvSpPr>
        <p:spPr>
          <a:xfrm>
            <a:off x="913796" y="643465"/>
            <a:ext cx="4439913" cy="1370605"/>
          </a:xfrm>
        </p:spPr>
        <p:txBody>
          <a:bodyPr>
            <a:normAutofit/>
          </a:bodyPr>
          <a:lstStyle/>
          <a:p>
            <a:pPr algn="l"/>
            <a:r>
              <a:rPr lang="en-GB" sz="3000">
                <a:ln>
                  <a:solidFill>
                    <a:srgbClr val="000000">
                      <a:lumMod val="75000"/>
                      <a:lumOff val="25000"/>
                      <a:alpha val="10000"/>
                    </a:srgbClr>
                  </a:solidFill>
                </a:ln>
                <a:effectLst>
                  <a:outerShdw blurRad="9525" dist="25400" dir="14640000" algn="tl" rotWithShape="0">
                    <a:srgbClr val="000000">
                      <a:alpha val="30000"/>
                    </a:srgbClr>
                  </a:outerShdw>
                </a:effectLst>
              </a:rPr>
              <a:t>Research Philosophy</a:t>
            </a:r>
            <a:endParaRPr lang="en-GB" sz="3000"/>
          </a:p>
        </p:txBody>
      </p:sp>
      <p:sp>
        <p:nvSpPr>
          <p:cNvPr id="9" name="Content Placeholder 8">
            <a:extLst>
              <a:ext uri="{FF2B5EF4-FFF2-40B4-BE49-F238E27FC236}">
                <a16:creationId xmlns:a16="http://schemas.microsoft.com/office/drawing/2014/main" id="{30753496-B5AA-44AA-A790-587768C8BDA7}"/>
              </a:ext>
            </a:extLst>
          </p:cNvPr>
          <p:cNvSpPr>
            <a:spLocks noGrp="1"/>
          </p:cNvSpPr>
          <p:nvPr>
            <p:ph idx="1"/>
          </p:nvPr>
        </p:nvSpPr>
        <p:spPr>
          <a:xfrm>
            <a:off x="913796" y="1713753"/>
            <a:ext cx="4301059" cy="4563221"/>
          </a:xfrm>
        </p:spPr>
        <p:txBody>
          <a:bodyPr vert="horz" lIns="91440" tIns="45720" rIns="91440" bIns="45720" rtlCol="0">
            <a:normAutofit/>
          </a:bodyPr>
          <a:lstStyle/>
          <a:p>
            <a:pPr indent="-305435">
              <a:lnSpc>
                <a:spcPct val="90000"/>
              </a:lnSpc>
            </a:pPr>
            <a:r>
              <a:rPr lang="en-US" sz="1600">
                <a:ln>
                  <a:solidFill>
                    <a:srgbClr val="000000">
                      <a:lumMod val="75000"/>
                      <a:lumOff val="25000"/>
                      <a:alpha val="10000"/>
                    </a:srgbClr>
                  </a:solidFill>
                </a:ln>
                <a:effectLst>
                  <a:outerShdw blurRad="9525" dist="25400" dir="14640000" algn="tl" rotWithShape="0">
                    <a:srgbClr val="000000">
                      <a:alpha val="30000"/>
                    </a:srgbClr>
                  </a:outerShdw>
                </a:effectLst>
              </a:rPr>
              <a:t>Refer to Chapter 4 of Saunders et al.</a:t>
            </a:r>
            <a:endPar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pPr>
            <a:r>
              <a:rPr lang="en-US" sz="1600">
                <a:ln>
                  <a:solidFill>
                    <a:srgbClr val="000000">
                      <a:lumMod val="75000"/>
                      <a:lumOff val="25000"/>
                      <a:alpha val="10000"/>
                    </a:srgbClr>
                  </a:solidFill>
                </a:ln>
                <a:effectLst>
                  <a:outerShdw blurRad="9525" dist="25400" dir="14640000" algn="tl" rotWithShape="0">
                    <a:srgbClr val="000000">
                      <a:alpha val="30000"/>
                    </a:srgbClr>
                  </a:outerShdw>
                </a:effectLst>
              </a:rPr>
              <a:t>Use the HARP assessment to determine your own </a:t>
            </a:r>
            <a:r>
              <a:rPr lang="en-US" sz="16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epistemological, ontological and axiological stance – this will inform the philosophy you might adopt for this research: </a:t>
            </a:r>
          </a:p>
          <a:p>
            <a:pPr marL="719455" lvl="1" indent="-269875">
              <a:lnSpc>
                <a:spcPct val="90000"/>
              </a:lnSpc>
            </a:pPr>
            <a:r>
              <a:rPr lang="en-US" sz="16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positivism, </a:t>
            </a:r>
          </a:p>
          <a:p>
            <a:pPr marL="719455" lvl="1" indent="-269875">
              <a:lnSpc>
                <a:spcPct val="90000"/>
              </a:lnSpc>
            </a:pPr>
            <a:r>
              <a:rPr lang="en-US" sz="16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critical realism, </a:t>
            </a:r>
          </a:p>
          <a:p>
            <a:pPr marL="719455" lvl="1" indent="-269875">
              <a:lnSpc>
                <a:spcPct val="90000"/>
              </a:lnSpc>
            </a:pPr>
            <a:r>
              <a:rPr lang="en-US" sz="16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interpretivism, </a:t>
            </a:r>
          </a:p>
          <a:p>
            <a:pPr marL="719455" lvl="1" indent="-269875">
              <a:lnSpc>
                <a:spcPct val="90000"/>
              </a:lnSpc>
            </a:pPr>
            <a:r>
              <a:rPr lang="en-US" sz="16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postmodernism and</a:t>
            </a:r>
            <a:endPar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719455" lvl="1" indent="-269875">
              <a:lnSpc>
                <a:spcPct val="90000"/>
              </a:lnSpc>
            </a:pPr>
            <a:r>
              <a:rPr lang="en-US" sz="16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Pragmatism.</a:t>
            </a:r>
          </a:p>
          <a:p>
            <a:pPr indent="-305435">
              <a:lnSpc>
                <a:spcPct val="90000"/>
              </a:lnSpc>
            </a:pPr>
            <a:r>
              <a:rPr lang="en-US" sz="1600">
                <a:ln>
                  <a:solidFill>
                    <a:srgbClr val="000000">
                      <a:lumMod val="75000"/>
                      <a:lumOff val="25000"/>
                      <a:alpha val="10000"/>
                    </a:srgbClr>
                  </a:solidFill>
                </a:ln>
                <a:effectLst>
                  <a:outerShdw blurRad="9525" dist="25400" dir="14640000" algn="tl" rotWithShape="0">
                    <a:srgbClr val="000000">
                      <a:alpha val="30000"/>
                    </a:srgbClr>
                  </a:outerShdw>
                </a:effectLst>
              </a:rPr>
              <a:t>Do not spend too much time on this as it will only be one or two paragraphs in your report.</a:t>
            </a:r>
            <a:endPar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719455" lvl="1" indent="-269875">
              <a:lnSpc>
                <a:spcPct val="90000"/>
              </a:lnSpc>
            </a:pPr>
            <a:endPar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449580" lvl="1" indent="0">
              <a:lnSpc>
                <a:spcPct val="90000"/>
              </a:lnSpc>
              <a:buNone/>
            </a:pPr>
            <a:endParaRPr lang="en-US" sz="13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4" name="Picture 4" descr="A picture containing dark, sitting, black, table&#10;&#10;Description generated with very high confidence">
            <a:extLst>
              <a:ext uri="{FF2B5EF4-FFF2-40B4-BE49-F238E27FC236}">
                <a16:creationId xmlns:a16="http://schemas.microsoft.com/office/drawing/2014/main" id="{0AEB2F18-A333-47AA-A595-087AC03C20F7}"/>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l="21282" r="24274" b="1"/>
          <a:stretch/>
        </p:blipFill>
        <p:spPr>
          <a:xfrm>
            <a:off x="5944054" y="643466"/>
            <a:ext cx="4575771" cy="5147733"/>
          </a:xfrm>
          <a:prstGeom prst="rect">
            <a:avLst/>
          </a:prstGeom>
        </p:spPr>
      </p:pic>
      <p:sp>
        <p:nvSpPr>
          <p:cNvPr id="5" name="TextBox 4">
            <a:extLst>
              <a:ext uri="{FF2B5EF4-FFF2-40B4-BE49-F238E27FC236}">
                <a16:creationId xmlns:a16="http://schemas.microsoft.com/office/drawing/2014/main" id="{474E8652-2B2D-4E42-A8D7-A210B530F825}"/>
              </a:ext>
            </a:extLst>
          </p:cNvPr>
          <p:cNvSpPr txBox="1"/>
          <p:nvPr/>
        </p:nvSpPr>
        <p:spPr>
          <a:xfrm>
            <a:off x="7804018" y="5591144"/>
            <a:ext cx="271580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xmlns="" val="tx"/>
                    </a:ext>
                  </a:extLst>
                </a:hlinkClick>
              </a:rPr>
              <a:t>CC BY-NC-ND</a:t>
            </a:r>
            <a:r>
              <a:rPr lang="en-US" sz="700">
                <a:solidFill>
                  <a:srgbClr val="FFFFFF"/>
                </a:solidFill>
              </a:rPr>
              <a:t>.</a:t>
            </a:r>
          </a:p>
        </p:txBody>
      </p:sp>
    </p:spTree>
    <p:extLst>
      <p:ext uri="{BB962C8B-B14F-4D97-AF65-F5344CB8AC3E}">
        <p14:creationId xmlns:p14="http://schemas.microsoft.com/office/powerpoint/2010/main" val="681115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702B083-54F7-41CA-9C6D-B87D3568398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3794" y="609599"/>
            <a:ext cx="2799465" cy="5273675"/>
          </a:xfrm>
        </p:spPr>
        <p:txBody>
          <a:bodyPr>
            <a:normAutofit/>
          </a:bodyPr>
          <a:lstStyle/>
          <a:p>
            <a:pPr algn="l"/>
            <a:r>
              <a:rPr lang="en-US"/>
              <a:t>Summary of Research Purposes</a:t>
            </a:r>
          </a:p>
        </p:txBody>
      </p:sp>
      <p:sp useBgFill="1">
        <p:nvSpPr>
          <p:cNvPr id="16" name="Freeform: Shape 15">
            <a:extLst>
              <a:ext uri="{FF2B5EF4-FFF2-40B4-BE49-F238E27FC236}">
                <a16:creationId xmlns:a16="http://schemas.microsoft.com/office/drawing/2014/main" id="{92AA17E1-8D32-49FA-8C33-D57631B4EB4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83806" y="-2"/>
            <a:ext cx="8108194" cy="6858002"/>
          </a:xfrm>
          <a:custGeom>
            <a:avLst/>
            <a:gdLst>
              <a:gd name="connsiteX0" fmla="*/ 4629960 w 8108194"/>
              <a:gd name="connsiteY0" fmla="*/ 0 h 6858002"/>
              <a:gd name="connsiteX1" fmla="*/ 0 w 8108194"/>
              <a:gd name="connsiteY1" fmla="*/ 0 h 6858002"/>
              <a:gd name="connsiteX2" fmla="*/ 0 w 8108194"/>
              <a:gd name="connsiteY2" fmla="*/ 6858002 h 6858002"/>
              <a:gd name="connsiteX3" fmla="*/ 1406984 w 8108194"/>
              <a:gd name="connsiteY3" fmla="*/ 6858002 h 6858002"/>
              <a:gd name="connsiteX4" fmla="*/ 4629960 w 8108194"/>
              <a:gd name="connsiteY4" fmla="*/ 6858002 h 6858002"/>
              <a:gd name="connsiteX5" fmla="*/ 7761129 w 8108194"/>
              <a:gd name="connsiteY5" fmla="*/ 6858002 h 6858002"/>
              <a:gd name="connsiteX6" fmla="*/ 7795626 w 8108194"/>
              <a:gd name="connsiteY6" fmla="*/ 6702327 h 6858002"/>
              <a:gd name="connsiteX7" fmla="*/ 7828504 w 8108194"/>
              <a:gd name="connsiteY7" fmla="*/ 6547336 h 6858002"/>
              <a:gd name="connsiteX8" fmla="*/ 7860686 w 8108194"/>
              <a:gd name="connsiteY8" fmla="*/ 6391660 h 6858002"/>
              <a:gd name="connsiteX9" fmla="*/ 7888239 w 8108194"/>
              <a:gd name="connsiteY9" fmla="*/ 6235297 h 6858002"/>
              <a:gd name="connsiteX10" fmla="*/ 7916023 w 8108194"/>
              <a:gd name="connsiteY10" fmla="*/ 6079621 h 6858002"/>
              <a:gd name="connsiteX11" fmla="*/ 7941955 w 8108194"/>
              <a:gd name="connsiteY11" fmla="*/ 5923258 h 6858002"/>
              <a:gd name="connsiteX12" fmla="*/ 7964181 w 8108194"/>
              <a:gd name="connsiteY12" fmla="*/ 5768953 h 6858002"/>
              <a:gd name="connsiteX13" fmla="*/ 7985250 w 8108194"/>
              <a:gd name="connsiteY13" fmla="*/ 5612591 h 6858002"/>
              <a:gd name="connsiteX14" fmla="*/ 8004468 w 8108194"/>
              <a:gd name="connsiteY14" fmla="*/ 5456914 h 6858002"/>
              <a:gd name="connsiteX15" fmla="*/ 8021137 w 8108194"/>
              <a:gd name="connsiteY15" fmla="*/ 5303981 h 6858002"/>
              <a:gd name="connsiteX16" fmla="*/ 8037808 w 8108194"/>
              <a:gd name="connsiteY16" fmla="*/ 5148990 h 6858002"/>
              <a:gd name="connsiteX17" fmla="*/ 8051700 w 8108194"/>
              <a:gd name="connsiteY17" fmla="*/ 4996057 h 6858002"/>
              <a:gd name="connsiteX18" fmla="*/ 8062581 w 8108194"/>
              <a:gd name="connsiteY18" fmla="*/ 4843123 h 6858002"/>
              <a:gd name="connsiteX19" fmla="*/ 8073927 w 8108194"/>
              <a:gd name="connsiteY19" fmla="*/ 4690876 h 6858002"/>
              <a:gd name="connsiteX20" fmla="*/ 8083419 w 8108194"/>
              <a:gd name="connsiteY20" fmla="*/ 4540000 h 6858002"/>
              <a:gd name="connsiteX21" fmla="*/ 8090134 w 8108194"/>
              <a:gd name="connsiteY21" fmla="*/ 4390495 h 6858002"/>
              <a:gd name="connsiteX22" fmla="*/ 8095922 w 8108194"/>
              <a:gd name="connsiteY22" fmla="*/ 4240991 h 6858002"/>
              <a:gd name="connsiteX23" fmla="*/ 8101479 w 8108194"/>
              <a:gd name="connsiteY23" fmla="*/ 4092858 h 6858002"/>
              <a:gd name="connsiteX24" fmla="*/ 8104026 w 8108194"/>
              <a:gd name="connsiteY24" fmla="*/ 3946783 h 6858002"/>
              <a:gd name="connsiteX25" fmla="*/ 8106804 w 8108194"/>
              <a:gd name="connsiteY25" fmla="*/ 3800707 h 6858002"/>
              <a:gd name="connsiteX26" fmla="*/ 8108194 w 8108194"/>
              <a:gd name="connsiteY26" fmla="*/ 3656689 h 6858002"/>
              <a:gd name="connsiteX27" fmla="*/ 8106804 w 8108194"/>
              <a:gd name="connsiteY27" fmla="*/ 3514043 h 6858002"/>
              <a:gd name="connsiteX28" fmla="*/ 8106804 w 8108194"/>
              <a:gd name="connsiteY28" fmla="*/ 3372768 h 6858002"/>
              <a:gd name="connsiteX29" fmla="*/ 8104026 w 8108194"/>
              <a:gd name="connsiteY29" fmla="*/ 3232865 h 6858002"/>
              <a:gd name="connsiteX30" fmla="*/ 8099859 w 8108194"/>
              <a:gd name="connsiteY30" fmla="*/ 3095705 h 6858002"/>
              <a:gd name="connsiteX31" fmla="*/ 8095922 w 8108194"/>
              <a:gd name="connsiteY31" fmla="*/ 2959917 h 6858002"/>
              <a:gd name="connsiteX32" fmla="*/ 8091523 w 8108194"/>
              <a:gd name="connsiteY32" fmla="*/ 2826871 h 6858002"/>
              <a:gd name="connsiteX33" fmla="*/ 8084809 w 8108194"/>
              <a:gd name="connsiteY33" fmla="*/ 2694512 h 6858002"/>
              <a:gd name="connsiteX34" fmla="*/ 8077631 w 8108194"/>
              <a:gd name="connsiteY34" fmla="*/ 2564211 h 6858002"/>
              <a:gd name="connsiteX35" fmla="*/ 8071149 w 8108194"/>
              <a:gd name="connsiteY35" fmla="*/ 2436652 h 6858002"/>
              <a:gd name="connsiteX36" fmla="*/ 8052857 w 8108194"/>
              <a:gd name="connsiteY36" fmla="*/ 2187706 h 6858002"/>
              <a:gd name="connsiteX37" fmla="*/ 8033409 w 8108194"/>
              <a:gd name="connsiteY37" fmla="*/ 1949048 h 6858002"/>
              <a:gd name="connsiteX38" fmla="*/ 8013034 w 8108194"/>
              <a:gd name="connsiteY38" fmla="*/ 1719991 h 6858002"/>
              <a:gd name="connsiteX39" fmla="*/ 7990575 w 8108194"/>
              <a:gd name="connsiteY39" fmla="*/ 1503278 h 6858002"/>
              <a:gd name="connsiteX40" fmla="*/ 7967191 w 8108194"/>
              <a:gd name="connsiteY40" fmla="*/ 1296166 h 6858002"/>
              <a:gd name="connsiteX41" fmla="*/ 7941955 w 8108194"/>
              <a:gd name="connsiteY41" fmla="*/ 1104142 h 6858002"/>
              <a:gd name="connsiteX42" fmla="*/ 7917180 w 8108194"/>
              <a:gd name="connsiteY42" fmla="*/ 923777 h 6858002"/>
              <a:gd name="connsiteX43" fmla="*/ 7892407 w 8108194"/>
              <a:gd name="connsiteY43" fmla="*/ 757813 h 6858002"/>
              <a:gd name="connsiteX44" fmla="*/ 7869022 w 8108194"/>
              <a:gd name="connsiteY44" fmla="*/ 605566 h 6858002"/>
              <a:gd name="connsiteX45" fmla="*/ 7846795 w 8108194"/>
              <a:gd name="connsiteY45" fmla="*/ 470463 h 6858002"/>
              <a:gd name="connsiteX46" fmla="*/ 7825725 w 8108194"/>
              <a:gd name="connsiteY46" fmla="*/ 348391 h 6858002"/>
              <a:gd name="connsiteX47" fmla="*/ 7808129 w 8108194"/>
              <a:gd name="connsiteY47" fmla="*/ 245521 h 6858002"/>
              <a:gd name="connsiteX48" fmla="*/ 7791459 w 8108194"/>
              <a:gd name="connsiteY48" fmla="*/ 159110 h 6858002"/>
              <a:gd name="connsiteX49" fmla="*/ 7767610 w 8108194"/>
              <a:gd name="connsiteY49" fmla="*/ 40466 h 6858002"/>
              <a:gd name="connsiteX50" fmla="*/ 7759507 w 8108194"/>
              <a:gd name="connsiteY50" fmla="*/ 4 h 6858002"/>
              <a:gd name="connsiteX51" fmla="*/ 7768809 w 8108194"/>
              <a:gd name="connsiteY51" fmla="*/ 4 h 6858002"/>
              <a:gd name="connsiteX52" fmla="*/ 7768809 w 8108194"/>
              <a:gd name="connsiteY52" fmla="*/ 3 h 6858002"/>
              <a:gd name="connsiteX53" fmla="*/ 4629960 w 8108194"/>
              <a:gd name="connsiteY53" fmla="*/ 3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8108194" h="6858002">
                <a:moveTo>
                  <a:pt x="4629960" y="0"/>
                </a:moveTo>
                <a:lnTo>
                  <a:pt x="0" y="0"/>
                </a:lnTo>
                <a:lnTo>
                  <a:pt x="0" y="6858002"/>
                </a:lnTo>
                <a:lnTo>
                  <a:pt x="1406984" y="6858002"/>
                </a:lnTo>
                <a:lnTo>
                  <a:pt x="4629960" y="6858002"/>
                </a:lnTo>
                <a:lnTo>
                  <a:pt x="7761129" y="6858002"/>
                </a:lnTo>
                <a:lnTo>
                  <a:pt x="7795626" y="6702327"/>
                </a:lnTo>
                <a:lnTo>
                  <a:pt x="7828504" y="6547336"/>
                </a:lnTo>
                <a:lnTo>
                  <a:pt x="7860686" y="6391660"/>
                </a:lnTo>
                <a:lnTo>
                  <a:pt x="7888239" y="6235297"/>
                </a:lnTo>
                <a:lnTo>
                  <a:pt x="7916023" y="6079621"/>
                </a:lnTo>
                <a:lnTo>
                  <a:pt x="7941955" y="5923258"/>
                </a:lnTo>
                <a:lnTo>
                  <a:pt x="7964181" y="5768953"/>
                </a:lnTo>
                <a:lnTo>
                  <a:pt x="7985250" y="5612591"/>
                </a:lnTo>
                <a:lnTo>
                  <a:pt x="8004468" y="5456914"/>
                </a:lnTo>
                <a:lnTo>
                  <a:pt x="8021137" y="5303981"/>
                </a:lnTo>
                <a:lnTo>
                  <a:pt x="8037808" y="5148990"/>
                </a:lnTo>
                <a:lnTo>
                  <a:pt x="8051700" y="4996057"/>
                </a:lnTo>
                <a:lnTo>
                  <a:pt x="8062581" y="4843123"/>
                </a:lnTo>
                <a:lnTo>
                  <a:pt x="8073927" y="4690876"/>
                </a:lnTo>
                <a:lnTo>
                  <a:pt x="8083419" y="4540000"/>
                </a:lnTo>
                <a:lnTo>
                  <a:pt x="8090134" y="4390495"/>
                </a:lnTo>
                <a:lnTo>
                  <a:pt x="8095922" y="4240991"/>
                </a:lnTo>
                <a:lnTo>
                  <a:pt x="8101479" y="4092858"/>
                </a:lnTo>
                <a:lnTo>
                  <a:pt x="8104026" y="3946783"/>
                </a:lnTo>
                <a:lnTo>
                  <a:pt x="8106804" y="3800707"/>
                </a:lnTo>
                <a:lnTo>
                  <a:pt x="8108194" y="3656689"/>
                </a:lnTo>
                <a:lnTo>
                  <a:pt x="8106804" y="3514043"/>
                </a:lnTo>
                <a:lnTo>
                  <a:pt x="8106804" y="3372768"/>
                </a:lnTo>
                <a:lnTo>
                  <a:pt x="8104026" y="3232865"/>
                </a:lnTo>
                <a:lnTo>
                  <a:pt x="8099859" y="3095705"/>
                </a:lnTo>
                <a:lnTo>
                  <a:pt x="8095922" y="2959917"/>
                </a:lnTo>
                <a:lnTo>
                  <a:pt x="8091523" y="2826871"/>
                </a:lnTo>
                <a:lnTo>
                  <a:pt x="8084809" y="2694512"/>
                </a:lnTo>
                <a:lnTo>
                  <a:pt x="8077631" y="2564211"/>
                </a:lnTo>
                <a:lnTo>
                  <a:pt x="8071149" y="2436652"/>
                </a:lnTo>
                <a:lnTo>
                  <a:pt x="8052857" y="2187706"/>
                </a:lnTo>
                <a:lnTo>
                  <a:pt x="8033409" y="1949048"/>
                </a:lnTo>
                <a:lnTo>
                  <a:pt x="8013034" y="1719991"/>
                </a:lnTo>
                <a:lnTo>
                  <a:pt x="7990575" y="1503278"/>
                </a:lnTo>
                <a:lnTo>
                  <a:pt x="7967191" y="1296166"/>
                </a:lnTo>
                <a:lnTo>
                  <a:pt x="7941955" y="1104142"/>
                </a:lnTo>
                <a:lnTo>
                  <a:pt x="7917180" y="923777"/>
                </a:lnTo>
                <a:lnTo>
                  <a:pt x="7892407" y="757813"/>
                </a:lnTo>
                <a:lnTo>
                  <a:pt x="7869022" y="605566"/>
                </a:lnTo>
                <a:lnTo>
                  <a:pt x="7846795" y="470463"/>
                </a:lnTo>
                <a:lnTo>
                  <a:pt x="7825725" y="348391"/>
                </a:lnTo>
                <a:lnTo>
                  <a:pt x="7808129" y="245521"/>
                </a:lnTo>
                <a:lnTo>
                  <a:pt x="7791459" y="159110"/>
                </a:lnTo>
                <a:lnTo>
                  <a:pt x="7767610" y="40466"/>
                </a:lnTo>
                <a:lnTo>
                  <a:pt x="7759507" y="4"/>
                </a:lnTo>
                <a:lnTo>
                  <a:pt x="7768809" y="4"/>
                </a:lnTo>
                <a:lnTo>
                  <a:pt x="7768809" y="3"/>
                </a:lnTo>
                <a:lnTo>
                  <a:pt x="4629960" y="3"/>
                </a:lnTo>
                <a:close/>
              </a:path>
            </a:pathLst>
          </a:custGeom>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D2FF20D1-7240-4B61-9048-0803980B86E2}"/>
              </a:ext>
            </a:extLst>
          </p:cNvPr>
          <p:cNvGraphicFramePr>
            <a:graphicFrameLocks noGrp="1"/>
          </p:cNvGraphicFramePr>
          <p:nvPr>
            <p:ph idx="1"/>
            <p:extLst>
              <p:ext uri="{D42A27DB-BD31-4B8C-83A1-F6EECF244321}">
                <p14:modId xmlns:p14="http://schemas.microsoft.com/office/powerpoint/2010/main" val="3380793906"/>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8137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98FD4FC-479A-4C2B-84A5-CF81E055FB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DC0078F-425C-42A7-BF8B-6EDBA38972A4}"/>
              </a:ext>
            </a:extLst>
          </p:cNvPr>
          <p:cNvSpPr>
            <a:spLocks noGrp="1"/>
          </p:cNvSpPr>
          <p:nvPr>
            <p:ph type="title"/>
          </p:nvPr>
        </p:nvSpPr>
        <p:spPr>
          <a:xfrm>
            <a:off x="1039905" y="845387"/>
            <a:ext cx="3470310" cy="1066689"/>
          </a:xfrm>
        </p:spPr>
        <p:txBody>
          <a:bodyPr anchor="b">
            <a:normAutofit/>
          </a:bodyPr>
          <a:lstStyle/>
          <a:p>
            <a:pPr algn="l"/>
            <a:r>
              <a:rPr lang="en-GB" sz="2400">
                <a:ln>
                  <a:solidFill>
                    <a:srgbClr val="000000">
                      <a:lumMod val="75000"/>
                      <a:lumOff val="25000"/>
                      <a:alpha val="10000"/>
                    </a:srgbClr>
                  </a:solidFill>
                </a:ln>
                <a:effectLst>
                  <a:outerShdw blurRad="9525" dist="25400" dir="14640000" algn="tl" rotWithShape="0">
                    <a:srgbClr val="000000">
                      <a:alpha val="30000"/>
                    </a:srgbClr>
                  </a:outerShdw>
                </a:effectLst>
              </a:rPr>
              <a:t>Research Approach</a:t>
            </a:r>
            <a:endParaRPr lang="en-GB" sz="2400"/>
          </a:p>
        </p:txBody>
      </p:sp>
      <p:sp>
        <p:nvSpPr>
          <p:cNvPr id="9" name="Content Placeholder 8">
            <a:extLst>
              <a:ext uri="{FF2B5EF4-FFF2-40B4-BE49-F238E27FC236}">
                <a16:creationId xmlns:a16="http://schemas.microsoft.com/office/drawing/2014/main" id="{DEB1D89C-BBB1-48BC-9797-9840CB274A93}"/>
              </a:ext>
            </a:extLst>
          </p:cNvPr>
          <p:cNvSpPr>
            <a:spLocks noGrp="1"/>
          </p:cNvSpPr>
          <p:nvPr>
            <p:ph idx="1"/>
          </p:nvPr>
        </p:nvSpPr>
        <p:spPr>
          <a:xfrm>
            <a:off x="1039905" y="2147862"/>
            <a:ext cx="3405573" cy="3499563"/>
          </a:xfrm>
        </p:spPr>
        <p:txBody>
          <a:bodyPr anchor="t">
            <a:normAutofit/>
          </a:bodyPr>
          <a:lstStyle/>
          <a:p>
            <a:pPr indent="-305435"/>
            <a:r>
              <a:rPr lang="en-US" sz="1600">
                <a:ln>
                  <a:solidFill>
                    <a:srgbClr val="000000">
                      <a:lumMod val="75000"/>
                      <a:lumOff val="25000"/>
                      <a:alpha val="10000"/>
                    </a:srgbClr>
                  </a:solidFill>
                </a:ln>
                <a:effectLst>
                  <a:outerShdw blurRad="9525" dist="25400" dir="14640000" algn="tl" rotWithShape="0">
                    <a:srgbClr val="000000">
                      <a:alpha val="30000"/>
                    </a:srgbClr>
                  </a:outerShdw>
                </a:effectLst>
              </a:rPr>
              <a:t>Read Approaches to Theory Development in Saunders at al. Chapter 4. </a:t>
            </a:r>
          </a:p>
          <a:p>
            <a:pPr indent="-305435"/>
            <a:r>
              <a:rPr lang="en-US" sz="1600">
                <a:ln>
                  <a:solidFill>
                    <a:srgbClr val="000000">
                      <a:lumMod val="75000"/>
                      <a:lumOff val="25000"/>
                      <a:alpha val="10000"/>
                    </a:srgbClr>
                  </a:solidFill>
                </a:ln>
                <a:effectLst>
                  <a:outerShdw blurRad="9525" dist="25400" dir="14640000" algn="tl" rotWithShape="0">
                    <a:srgbClr val="000000">
                      <a:alpha val="30000"/>
                    </a:srgbClr>
                  </a:outerShdw>
                </a:effectLst>
              </a:rPr>
              <a:t>You will need to articulate which approach you have adopted and why in your methodology chapter. </a:t>
            </a:r>
          </a:p>
          <a:p>
            <a:pPr indent="-305435"/>
            <a:r>
              <a:rPr lang="en-US" sz="1600">
                <a:ln>
                  <a:solidFill>
                    <a:srgbClr val="000000">
                      <a:lumMod val="75000"/>
                      <a:lumOff val="25000"/>
                      <a:alpha val="10000"/>
                    </a:srgbClr>
                  </a:solidFill>
                </a:ln>
                <a:effectLst>
                  <a:outerShdw blurRad="9525" dist="25400" dir="14640000" algn="tl" rotWithShape="0">
                    <a:srgbClr val="000000">
                      <a:alpha val="30000"/>
                    </a:srgbClr>
                  </a:outerShdw>
                </a:effectLst>
              </a:rPr>
              <a:t>Keep it smple and stick with these</a:t>
            </a:r>
            <a:r>
              <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rPr>
              <a:t> </a:t>
            </a:r>
            <a:r>
              <a:rPr lang="en-US" sz="1600">
                <a:ln>
                  <a:solidFill>
                    <a:srgbClr val="000000">
                      <a:lumMod val="75000"/>
                      <a:lumOff val="25000"/>
                      <a:alpha val="10000"/>
                    </a:srgbClr>
                  </a:solidFill>
                </a:ln>
                <a:effectLst>
                  <a:outerShdw blurRad="9525" dist="25400" dir="14640000" algn="tl" rotWithShape="0">
                    <a:srgbClr val="000000">
                      <a:alpha val="30000"/>
                    </a:srgbClr>
                  </a:outerShdw>
                </a:effectLst>
              </a:rPr>
              <a:t>2 as again this will only be a short paragraph in this section. </a:t>
            </a:r>
            <a:endParaRPr lang="en-US" sz="16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4" name="Picture 4" descr="A close up of a sign&#10;&#10;Description generated with very high confidence">
            <a:extLst>
              <a:ext uri="{FF2B5EF4-FFF2-40B4-BE49-F238E27FC236}">
                <a16:creationId xmlns:a16="http://schemas.microsoft.com/office/drawing/2014/main" id="{CA027B25-F374-4760-AB88-320C44DAB0C0}"/>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5387351" y="1773462"/>
            <a:ext cx="6161183" cy="3320821"/>
          </a:xfrm>
          <a:prstGeom prst="rect">
            <a:avLst/>
          </a:prstGeom>
        </p:spPr>
      </p:pic>
      <p:sp>
        <p:nvSpPr>
          <p:cNvPr id="5" name="TextBox 4">
            <a:extLst>
              <a:ext uri="{FF2B5EF4-FFF2-40B4-BE49-F238E27FC236}">
                <a16:creationId xmlns:a16="http://schemas.microsoft.com/office/drawing/2014/main" id="{C69A0DD9-975B-45C4-A858-1C4BC4177C4F}"/>
              </a:ext>
            </a:extLst>
          </p:cNvPr>
          <p:cNvSpPr txBox="1"/>
          <p:nvPr/>
        </p:nvSpPr>
        <p:spPr>
          <a:xfrm>
            <a:off x="9025087" y="4894228"/>
            <a:ext cx="252344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xmlns="" val="tx"/>
                    </a:ext>
                  </a:extLst>
                </a:hlinkClick>
              </a:rPr>
              <a:t>CC BY-SA</a:t>
            </a:r>
            <a:r>
              <a:rPr lang="en-US" sz="700">
                <a:solidFill>
                  <a:srgbClr val="FFFFFF"/>
                </a:solidFill>
              </a:rPr>
              <a:t>.</a:t>
            </a:r>
          </a:p>
        </p:txBody>
      </p:sp>
    </p:spTree>
    <p:extLst>
      <p:ext uri="{BB962C8B-B14F-4D97-AF65-F5344CB8AC3E}">
        <p14:creationId xmlns:p14="http://schemas.microsoft.com/office/powerpoint/2010/main" val="3272372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8CCEB25-E2E3-481F-A03A-19767D3E72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58563-B1C4-4639-A3EF-8DE4FCBEE18B}"/>
              </a:ext>
            </a:extLst>
          </p:cNvPr>
          <p:cNvSpPr>
            <a:spLocks noGrp="1"/>
          </p:cNvSpPr>
          <p:nvPr>
            <p:ph type="title"/>
          </p:nvPr>
        </p:nvSpPr>
        <p:spPr>
          <a:xfrm>
            <a:off x="328356" y="609600"/>
            <a:ext cx="4156700" cy="970450"/>
          </a:xfrm>
        </p:spPr>
        <p:txBody>
          <a:bodyPr anchor="b">
            <a:noAutofit/>
          </a:bodyPr>
          <a:lstStyle/>
          <a:p>
            <a:pPr algn="l"/>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Research Strategy</a:t>
            </a:r>
            <a:endParaRPr lang="en-GB" sz="36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3" name="Content Placeholder 2">
            <a:extLst>
              <a:ext uri="{FF2B5EF4-FFF2-40B4-BE49-F238E27FC236}">
                <a16:creationId xmlns:a16="http://schemas.microsoft.com/office/drawing/2014/main" id="{0F1B94BE-A604-43C7-8B25-033043ED653A}"/>
              </a:ext>
            </a:extLst>
          </p:cNvPr>
          <p:cNvSpPr>
            <a:spLocks noGrp="1"/>
          </p:cNvSpPr>
          <p:nvPr>
            <p:ph idx="1"/>
          </p:nvPr>
        </p:nvSpPr>
        <p:spPr>
          <a:xfrm>
            <a:off x="913795" y="1732449"/>
            <a:ext cx="3078749" cy="4058751"/>
          </a:xfrm>
        </p:spPr>
        <p:txBody>
          <a:bodyPr anchor="t">
            <a:normAutofit/>
          </a:bodyPr>
          <a:lstStyle/>
          <a:p>
            <a:pPr indent="-305435"/>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Action Research</a:t>
            </a:r>
            <a:endParaRPr lang="en-US" sz="28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Grounded Theory</a:t>
            </a:r>
          </a:p>
          <a:p>
            <a:pPr indent="-305435"/>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Survey</a:t>
            </a:r>
          </a:p>
          <a:p>
            <a:pPr indent="-305435"/>
            <a:r>
              <a:rPr lang="en-GB" sz="2800" dirty="0">
                <a:ln>
                  <a:solidFill>
                    <a:srgbClr val="000000">
                      <a:lumMod val="75000"/>
                      <a:lumOff val="25000"/>
                      <a:alpha val="10000"/>
                    </a:srgbClr>
                  </a:solidFill>
                </a:ln>
                <a:effectLst>
                  <a:outerShdw blurRad="9525" dist="25400" dir="14640000" algn="tl" rotWithShape="0">
                    <a:srgbClr val="000000">
                      <a:alpha val="30000"/>
                    </a:srgbClr>
                  </a:outerShdw>
                </a:effectLst>
              </a:rPr>
              <a:t>Ethnography</a:t>
            </a:r>
          </a:p>
          <a:p>
            <a:pPr indent="-305435"/>
            <a:endParaRPr lang="en-GB" sz="16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2" name="Picture 11">
            <a:extLst>
              <a:ext uri="{FF2B5EF4-FFF2-40B4-BE49-F238E27FC236}">
                <a16:creationId xmlns:a16="http://schemas.microsoft.com/office/drawing/2014/main" id="{B536FA4E-0152-4E27-91DA-0FC22D1846B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4" name="Picture 4" descr="A black sign with white text&#10;&#10;Description generated with high confidence">
            <a:extLst>
              <a:ext uri="{FF2B5EF4-FFF2-40B4-BE49-F238E27FC236}">
                <a16:creationId xmlns:a16="http://schemas.microsoft.com/office/drawing/2014/main" id="{E9608B74-133E-4F5F-97AF-0C2B4C891AC3}"/>
              </a:ext>
            </a:extLst>
          </p:cNvPr>
          <p:cNvPicPr>
            <a:picLocks noChangeAspect="1"/>
          </p:cNvPicPr>
          <p:nvPr/>
        </p:nvPicPr>
        <p:blipFill rotWithShape="1">
          <a:blip r:embed="rId4">
            <a:extLst>
              <a:ext uri="{837473B0-CC2E-450A-ABE3-18F120FF3D39}">
                <a1611:picAttrSrcUrl xmlns:a1611="http://schemas.microsoft.com/office/drawing/2016/11/main" xmlns="" r:id="rId5"/>
              </a:ext>
            </a:extLst>
          </a:blip>
          <a:srcRect l="12962" r="18344"/>
          <a:stretch/>
        </p:blipFill>
        <p:spPr>
          <a:xfrm>
            <a:off x="4654295" y="10"/>
            <a:ext cx="7537705" cy="6857990"/>
          </a:xfrm>
          <a:prstGeom prst="rect">
            <a:avLst/>
          </a:prstGeom>
        </p:spPr>
      </p:pic>
      <p:sp>
        <p:nvSpPr>
          <p:cNvPr id="5" name="TextBox 4">
            <a:extLst>
              <a:ext uri="{FF2B5EF4-FFF2-40B4-BE49-F238E27FC236}">
                <a16:creationId xmlns:a16="http://schemas.microsoft.com/office/drawing/2014/main" id="{7048468C-DE9A-4F36-BB72-D081F9B8472D}"/>
              </a:ext>
            </a:extLst>
          </p:cNvPr>
          <p:cNvSpPr txBox="1"/>
          <p:nvPr/>
        </p:nvSpPr>
        <p:spPr>
          <a:xfrm>
            <a:off x="9649317" y="6657945"/>
            <a:ext cx="254268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xmlns="" val="tx"/>
                    </a:ext>
                  </a:extLst>
                </a:hlinkClick>
              </a:rPr>
              <a:t>CC BY-NC</a:t>
            </a:r>
            <a:r>
              <a:rPr lang="en-US" sz="700">
                <a:solidFill>
                  <a:srgbClr val="FFFFFF"/>
                </a:solidFill>
              </a:rPr>
              <a:t>.</a:t>
            </a:r>
          </a:p>
        </p:txBody>
      </p:sp>
    </p:spTree>
    <p:extLst>
      <p:ext uri="{BB962C8B-B14F-4D97-AF65-F5344CB8AC3E}">
        <p14:creationId xmlns:p14="http://schemas.microsoft.com/office/powerpoint/2010/main" val="2877872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70A317-DCED-4E80-AA2D-467D8702E5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861791" y="835383"/>
            <a:ext cx="3382832" cy="3499549"/>
          </a:xfrm>
          <a:prstGeom prst="rect">
            <a:avLst/>
          </a:prstGeom>
        </p:spPr>
        <p:txBody>
          <a:bodyPr vert="horz" lIns="91440" tIns="45720" rIns="91440" bIns="45720" rtlCol="0" anchor="b">
            <a:normAutofit/>
          </a:bodyPr>
          <a:lstStyle/>
          <a:p>
            <a:pPr defTabSz="457200">
              <a:spcBef>
                <a:spcPct val="0"/>
              </a:spcBef>
              <a:spcAft>
                <a:spcPts val="600"/>
              </a:spcAft>
            </a:pPr>
            <a:r>
              <a:rPr lang="en-US" sz="42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Research </a:t>
            </a:r>
            <a:r>
              <a:rPr lang="en-US" sz="4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rPr>
              <a:t>Strategy</a:t>
            </a:r>
            <a:endParaRPr lang="en-US">
              <a:solidFill>
                <a:schemeClr val="tx2"/>
              </a:solidFill>
              <a:ea typeface="+mj-ea"/>
            </a:endParaRPr>
          </a:p>
        </p:txBody>
      </p:sp>
      <p:sp>
        <p:nvSpPr>
          <p:cNvPr id="10" name="Rectangle 9">
            <a:extLst>
              <a:ext uri="{FF2B5EF4-FFF2-40B4-BE49-F238E27FC236}">
                <a16:creationId xmlns:a16="http://schemas.microsoft.com/office/drawing/2014/main" id="{A6D87845-294F-40CB-BC48-46455460D2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5671" y="0"/>
            <a:ext cx="75363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24315" y="1786618"/>
            <a:ext cx="6197668" cy="3284764"/>
          </a:xfrm>
          <a:prstGeom prst="rect">
            <a:avLst/>
          </a:prstGeom>
        </p:spPr>
      </p:pic>
    </p:spTree>
    <p:extLst>
      <p:ext uri="{BB962C8B-B14F-4D97-AF65-F5344CB8AC3E}">
        <p14:creationId xmlns:p14="http://schemas.microsoft.com/office/powerpoint/2010/main" val="2901563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24F7045-1B8B-4422-9330-0BC8BF6065E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ED0B3BD-E968-4364-878A-47D3A6AEF0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a:blip r:embed="rId3"/>
          <a:stretch>
            <a:fillRect/>
          </a:stretch>
        </p:blipFill>
        <p:spPr>
          <a:xfrm>
            <a:off x="1656904" y="643467"/>
            <a:ext cx="8878192" cy="5571066"/>
          </a:xfrm>
          <a:prstGeom prst="rect">
            <a:avLst/>
          </a:prstGeom>
        </p:spPr>
      </p:pic>
      <p:sp>
        <p:nvSpPr>
          <p:cNvPr id="11" name="Rectangle 10">
            <a:extLst>
              <a:ext uri="{FF2B5EF4-FFF2-40B4-BE49-F238E27FC236}">
                <a16:creationId xmlns:a16="http://schemas.microsoft.com/office/drawing/2014/main" id="{C8E5BCBF-E5D0-444B-A584-4A5FF79F9D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347" y="482600"/>
            <a:ext cx="11240496" cy="5892800"/>
          </a:xfrm>
          <a:prstGeom prst="rect">
            <a:avLst/>
          </a:prstGeom>
          <a:no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96270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608E264-926B-434A-8D58-87ACA185D8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p:cNvSpPr>
            <a:spLocks noGrp="1"/>
          </p:cNvSpPr>
          <p:nvPr>
            <p:ph type="title"/>
          </p:nvPr>
        </p:nvSpPr>
        <p:spPr>
          <a:xfrm>
            <a:off x="5279472" y="609600"/>
            <a:ext cx="5844759" cy="970450"/>
          </a:xfrm>
        </p:spPr>
        <p:txBody>
          <a:bodyPr>
            <a:normAutofit/>
          </a:bodyPr>
          <a:lstStyle/>
          <a:p>
            <a:r>
              <a:rPr lang="en-US"/>
              <a:t>Research Choices</a:t>
            </a:r>
          </a:p>
        </p:txBody>
      </p:sp>
      <p:pic>
        <p:nvPicPr>
          <p:cNvPr id="30" name="Picture 29">
            <a:extLst>
              <a:ext uri="{FF2B5EF4-FFF2-40B4-BE49-F238E27FC236}">
                <a16:creationId xmlns:a16="http://schemas.microsoft.com/office/drawing/2014/main" id="{E67A036B-F109-477D-A092-D947533E27EA}"/>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964" r="2807" b="1446"/>
          <a:stretch/>
        </p:blipFill>
        <p:spPr>
          <a:xfrm>
            <a:off x="-10650" y="1"/>
            <a:ext cx="4966697" cy="6858000"/>
          </a:xfrm>
          <a:prstGeom prst="rect">
            <a:avLst/>
          </a:prstGeom>
        </p:spPr>
      </p:pic>
      <p:pic>
        <p:nvPicPr>
          <p:cNvPr id="10" name="Picture 9">
            <a:extLst>
              <a:ext uri="{FF2B5EF4-FFF2-40B4-BE49-F238E27FC236}">
                <a16:creationId xmlns:a16="http://schemas.microsoft.com/office/drawing/2014/main" id="{64199DA9-4F9B-4D3F-B4AC-C2C6B330FAFB}"/>
              </a:ext>
            </a:extLst>
          </p:cNvPr>
          <p:cNvPicPr>
            <a:picLocks noChangeAspect="1"/>
          </p:cNvPicPr>
          <p:nvPr/>
        </p:nvPicPr>
        <p:blipFill rotWithShape="1">
          <a:blip r:embed="rId4"/>
          <a:srcRect l="52151" r="-2" b="-2"/>
          <a:stretch/>
        </p:blipFill>
        <p:spPr>
          <a:xfrm>
            <a:off x="632815" y="643465"/>
            <a:ext cx="4003193" cy="5103372"/>
          </a:xfrm>
          <a:prstGeom prst="rect">
            <a:avLst/>
          </a:prstGeom>
        </p:spPr>
      </p:pic>
      <p:sp>
        <p:nvSpPr>
          <p:cNvPr id="8" name="Content Placeholder 7"/>
          <p:cNvSpPr>
            <a:spLocks noGrp="1"/>
          </p:cNvSpPr>
          <p:nvPr>
            <p:ph idx="1"/>
          </p:nvPr>
        </p:nvSpPr>
        <p:spPr>
          <a:xfrm>
            <a:off x="5279472" y="1828801"/>
            <a:ext cx="6473410" cy="4666148"/>
          </a:xfrm>
        </p:spPr>
        <p:txBody>
          <a:bodyPr anchor="ctr">
            <a:normAutofit/>
          </a:bodyPr>
          <a:lstStyle/>
          <a:p>
            <a:pPr indent="-305435">
              <a:lnSpc>
                <a:spcPct val="90000"/>
              </a:lnSpc>
              <a:buFont typeface="Wingdings" panose="05000000000000000000" pitchFamily="2" charset="2"/>
              <a:buChar char="§"/>
            </a:pPr>
            <a:r>
              <a:rPr lang="en-US" sz="1800"/>
              <a:t>Concerns the way you go about answering your research question (aims) and sub-questions (objectives)</a:t>
            </a: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buFont typeface="Wingdings" panose="05000000000000000000" pitchFamily="2" charset="2"/>
              <a:buChar char="§"/>
            </a:pPr>
            <a:r>
              <a:rPr lang="en-US" sz="1800"/>
              <a:t>Involves:</a:t>
            </a: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719455" lvl="1" indent="-269875">
              <a:lnSpc>
                <a:spcPct val="90000"/>
              </a:lnSpc>
            </a:pPr>
            <a:r>
              <a:rPr lang="en-US">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Data collection methods</a:t>
            </a:r>
          </a:p>
          <a:p>
            <a:pPr marL="719455" lvl="1" indent="-269875">
              <a:lnSpc>
                <a:spcPct val="90000"/>
              </a:lnSpc>
            </a:pPr>
            <a:r>
              <a:rPr lang="en-US"/>
              <a:t>Sampling strategies</a:t>
            </a: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719455" lvl="1" indent="-269875">
              <a:lnSpc>
                <a:spcPct val="90000"/>
              </a:lnSpc>
            </a:pPr>
            <a:r>
              <a:rPr lang="en-US">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Validity, reliability and generalisability</a:t>
            </a:r>
          </a:p>
          <a:p>
            <a:pPr marL="719455" lvl="1" indent="-269875">
              <a:lnSpc>
                <a:spcPct val="90000"/>
              </a:lnSpc>
            </a:pPr>
            <a:r>
              <a:rPr lang="en-US"/>
              <a:t>Ethical considerations</a:t>
            </a: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buFont typeface="Wingdings" panose="05000000000000000000" pitchFamily="2" charset="2"/>
              <a:buChar char="§"/>
            </a:pPr>
            <a:r>
              <a:rPr lang="en-US" sz="1800"/>
              <a:t>You should must be able to fully justify your research design – directed only to answering your research question and consistent with your research philosophy.</a:t>
            </a: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buFont typeface="Wingdings" panose="05000000000000000000" pitchFamily="2" charset="2"/>
              <a:buChar char="§"/>
            </a:pPr>
            <a:r>
              <a:rPr lang="en-US" sz="1800">
                <a:ln>
                  <a:solidFill>
                    <a:srgbClr val="000000">
                      <a:lumMod val="75000"/>
                      <a:lumOff val="25000"/>
                      <a:alpha val="10000"/>
                    </a:srgbClr>
                  </a:solidFill>
                </a:ln>
                <a:effectLst>
                  <a:outerShdw blurRad="9525" dist="25400" dir="14640000" algn="tl" rotWithShape="0">
                    <a:srgbClr val="000000">
                      <a:alpha val="30000"/>
                    </a:srgbClr>
                  </a:outerShdw>
                </a:effectLst>
              </a:rPr>
              <a:t>Limitations of the adopted method should be considered.</a:t>
            </a: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719455" lvl="1" indent="-269875">
              <a:lnSpc>
                <a:spcPct val="90000"/>
              </a:lnSpc>
            </a:pP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1851843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70A317-DCED-4E80-AA2D-467D8702E5C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1791" y="835383"/>
            <a:ext cx="3382832" cy="3499549"/>
          </a:xfrm>
        </p:spPr>
        <p:txBody>
          <a:bodyPr vert="horz" lIns="91440" tIns="45720" rIns="91440" bIns="45720" rtlCol="0" anchor="b">
            <a:normAutofit/>
          </a:bodyPr>
          <a:lstStyle/>
          <a:p>
            <a:pPr algn="l"/>
            <a:r>
              <a:rPr lang="en-US" sz="4200"/>
              <a:t>Research Choices – Data Collection</a:t>
            </a:r>
          </a:p>
        </p:txBody>
      </p:sp>
      <p:sp>
        <p:nvSpPr>
          <p:cNvPr id="12" name="Rectangle 11">
            <a:extLst>
              <a:ext uri="{FF2B5EF4-FFF2-40B4-BE49-F238E27FC236}">
                <a16:creationId xmlns:a16="http://schemas.microsoft.com/office/drawing/2014/main" id="{A6D87845-294F-40CB-BC48-46455460D2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5671" y="0"/>
            <a:ext cx="75363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5324315" y="1414758"/>
            <a:ext cx="6197668" cy="4028484"/>
          </a:xfrm>
          <a:prstGeom prst="rect">
            <a:avLst/>
          </a:prstGeom>
        </p:spPr>
      </p:pic>
      <p:sp>
        <p:nvSpPr>
          <p:cNvPr id="5" name="Rectangle 4"/>
          <p:cNvSpPr/>
          <p:nvPr/>
        </p:nvSpPr>
        <p:spPr>
          <a:xfrm>
            <a:off x="2786089" y="6423166"/>
            <a:ext cx="4572000" cy="369332"/>
          </a:xfrm>
          <a:prstGeom prst="rect">
            <a:avLst/>
          </a:prstGeom>
        </p:spPr>
        <p:txBody>
          <a:bodyPr>
            <a:spAutoFit/>
          </a:bodyPr>
          <a:lstStyle/>
          <a:p>
            <a:pPr>
              <a:spcAft>
                <a:spcPts val="600"/>
              </a:spcAft>
            </a:pPr>
            <a:r>
              <a:rPr lang="en-GB" dirty="0">
                <a:latin typeface="Arial" panose="020B0604020202020204" pitchFamily="34" charset="0"/>
                <a:ea typeface="Times New Roman" panose="02020603050405020304" pitchFamily="18" charset="0"/>
              </a:rPr>
              <a:t>Anderson, 2013</a:t>
            </a:r>
            <a:endParaRPr lang="en-GB">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76397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4" descr="A screenshot of a cell phone&#10;&#10;Description generated with high confidence">
            <a:extLst>
              <a:ext uri="{FF2B5EF4-FFF2-40B4-BE49-F238E27FC236}">
                <a16:creationId xmlns:a16="http://schemas.microsoft.com/office/drawing/2014/main" id="{F154EB61-6D21-4A0E-A6AC-BDFEF4CBB93C}"/>
              </a:ext>
            </a:extLst>
          </p:cNvPr>
          <p:cNvPicPr>
            <a:picLocks noChangeAspect="1"/>
          </p:cNvPicPr>
          <p:nvPr/>
        </p:nvPicPr>
        <p:blipFill rotWithShape="1">
          <a:blip r:embed="rId4">
            <a:extLst>
              <a:ext uri="{837473B0-CC2E-450A-ABE3-18F120FF3D39}">
                <a1611:picAttrSrcUrl xmlns:a1611="http://schemas.microsoft.com/office/drawing/2016/11/main" xmlns="" r:id="rId5"/>
              </a:ext>
            </a:extLst>
          </a:blip>
          <a:srcRect t="8773" b="6322"/>
          <a:stretch/>
        </p:blipFill>
        <p:spPr>
          <a:xfrm>
            <a:off x="1" y="10"/>
            <a:ext cx="12192000" cy="6857990"/>
          </a:xfrm>
          <a:prstGeom prst="rect">
            <a:avLst/>
          </a:prstGeom>
        </p:spPr>
      </p:pic>
      <p:sp useBgFill="1">
        <p:nvSpPr>
          <p:cNvPr id="19"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6748093" y="1371604"/>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780424" y="845389"/>
            <a:ext cx="3596420" cy="979017"/>
          </a:xfrm>
        </p:spPr>
        <p:txBody>
          <a:bodyPr anchor="b">
            <a:normAutofit/>
          </a:bodyPr>
          <a:lstStyle/>
          <a:p>
            <a:pPr algn="l"/>
            <a:r>
              <a:rPr lang="en-GB" sz="2400"/>
              <a:t>Some commonly used research methods</a:t>
            </a:r>
          </a:p>
        </p:txBody>
      </p:sp>
      <p:sp>
        <p:nvSpPr>
          <p:cNvPr id="3" name="Content Placeholder 2"/>
          <p:cNvSpPr>
            <a:spLocks noGrp="1"/>
          </p:cNvSpPr>
          <p:nvPr>
            <p:ph idx="1"/>
          </p:nvPr>
        </p:nvSpPr>
        <p:spPr>
          <a:xfrm>
            <a:off x="7780424" y="1968238"/>
            <a:ext cx="3531684" cy="3679189"/>
          </a:xfrm>
        </p:spPr>
        <p:txBody>
          <a:bodyPr anchor="t">
            <a:normAutofit fontScale="92500" lnSpcReduction="20000"/>
          </a:bodyPr>
          <a:lstStyle/>
          <a:p>
            <a:pPr marL="457200" indent="-457200">
              <a:spcBef>
                <a:spcPts val="0"/>
              </a:spcBef>
              <a:buFont typeface="Wingdings,Sans-Serif"/>
              <a:buChar char="§"/>
            </a:pPr>
            <a:r>
              <a:rPr lang="en-GB" sz="2400">
                <a:ea typeface="+mn-lt"/>
                <a:cs typeface="+mn-lt"/>
              </a:rPr>
              <a:t>Questionnaires, surveys</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marL="457200" indent="-457200">
              <a:spcBef>
                <a:spcPts val="0"/>
              </a:spcBef>
              <a:buFont typeface="Wingdings,Sans-Serif"/>
              <a:buChar char="§"/>
            </a:pPr>
            <a:r>
              <a:rPr lang="en-GB" sz="2400">
                <a:ea typeface="+mn-lt"/>
                <a:cs typeface="+mn-lt"/>
              </a:rPr>
              <a:t>Interviews</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marL="457200" indent="-457200">
              <a:spcBef>
                <a:spcPts val="0"/>
              </a:spcBef>
              <a:buFont typeface="Wingdings,Sans-Serif"/>
              <a:buChar char="§"/>
            </a:pPr>
            <a:r>
              <a:rPr lang="en-GB" sz="2400">
                <a:ea typeface="+mn-lt"/>
                <a:cs typeface="+mn-lt"/>
              </a:rPr>
              <a:t>Documentation review</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marL="457200" indent="-457200">
              <a:spcBef>
                <a:spcPts val="0"/>
              </a:spcBef>
              <a:buFont typeface="Wingdings,Sans-Serif"/>
              <a:buChar char="§"/>
            </a:pPr>
            <a:r>
              <a:rPr lang="en-GB" sz="2400">
                <a:ea typeface="+mn-lt"/>
                <a:cs typeface="+mn-lt"/>
              </a:rPr>
              <a:t>Observation</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marL="457200" indent="-457200">
              <a:spcBef>
                <a:spcPts val="0"/>
              </a:spcBef>
              <a:buFont typeface="Wingdings,Sans-Serif"/>
              <a:buChar char="§"/>
            </a:pPr>
            <a:r>
              <a:rPr lang="en-GB" sz="2400">
                <a:ea typeface="+mn-lt"/>
                <a:cs typeface="+mn-lt"/>
              </a:rPr>
              <a:t>Focus Groups</a:t>
            </a:r>
            <a:endParaRPr lang="en-GB" sz="2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marL="0" indent="0">
              <a:buNone/>
            </a:pPr>
            <a:endParaRPr lang="en-GB" sz="1600" dirty="0"/>
          </a:p>
          <a:p>
            <a:pPr marL="0" indent="0">
              <a:buNone/>
            </a:pPr>
            <a:r>
              <a:rPr lang="en-GB" sz="16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Tip:  </a:t>
            </a:r>
            <a:r>
              <a:rPr lang="en-GB" sz="1600" i="1">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You will need to justify your selection, so write up the advantages and disadvantages of different research methods, why you decided on the method you chose </a:t>
            </a:r>
            <a:r>
              <a:rPr lang="en-GB" sz="1600" b="1" i="1">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and </a:t>
            </a:r>
            <a:r>
              <a:rPr lang="en-GB" sz="1600" i="1">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why you didn’t choose the other possible methods.</a:t>
            </a:r>
            <a:endParaRPr lang="en-GB"/>
          </a:p>
          <a:p>
            <a:pPr marL="0" indent="0">
              <a:buNone/>
            </a:pPr>
            <a:r>
              <a:rPr lang="en-GB" sz="1600"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hlinkClick r:id="rId6"/>
              </a:rPr>
              <a:t>https://managementhelp.org/businessresearch/methods.htm</a:t>
            </a:r>
            <a:endParaRPr lang="en-GB"/>
          </a:p>
          <a:p>
            <a:pPr indent="-305435"/>
            <a:endParaRPr lang="en-GB" sz="16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
        <p:nvSpPr>
          <p:cNvPr id="7" name="TextBox 6"/>
          <p:cNvSpPr txBox="1"/>
          <p:nvPr/>
        </p:nvSpPr>
        <p:spPr>
          <a:xfrm>
            <a:off x="2279577" y="1700808"/>
            <a:ext cx="646331" cy="584775"/>
          </a:xfrm>
          <a:prstGeom prst="rect">
            <a:avLst/>
          </a:prstGeom>
          <a:noFill/>
        </p:spPr>
        <p:txBody>
          <a:bodyPr wrap="none" rtlCol="0" anchor="t">
            <a:spAutoFit/>
          </a:bodyPr>
          <a:lstStyle/>
          <a:p>
            <a:pPr marL="457200" indent="-457200">
              <a:spcAft>
                <a:spcPts val="600"/>
              </a:spcAft>
              <a:buFont typeface="Wingdings" panose="05000000000000000000" pitchFamily="2" charset="2"/>
              <a:buChar char="§"/>
            </a:pPr>
            <a:endParaRPr lang="en-GB" sz="3200"/>
          </a:p>
        </p:txBody>
      </p:sp>
      <p:sp>
        <p:nvSpPr>
          <p:cNvPr id="5" name="TextBox 4">
            <a:extLst>
              <a:ext uri="{FF2B5EF4-FFF2-40B4-BE49-F238E27FC236}">
                <a16:creationId xmlns:a16="http://schemas.microsoft.com/office/drawing/2014/main" id="{C9CAC154-4290-4C7C-8236-317DAC8963ED}"/>
              </a:ext>
            </a:extLst>
          </p:cNvPr>
          <p:cNvSpPr txBox="1"/>
          <p:nvPr/>
        </p:nvSpPr>
        <p:spPr>
          <a:xfrm>
            <a:off x="9505047" y="6657945"/>
            <a:ext cx="2686953"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xmlns=""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xmlns="" val="tx"/>
                    </a:ext>
                  </a:extLst>
                </a:hlinkClick>
              </a:rPr>
              <a:t>CC BY-SA-NC</a:t>
            </a:r>
            <a:r>
              <a:rPr lang="en-US" sz="700">
                <a:solidFill>
                  <a:srgbClr val="FFFFFF"/>
                </a:solidFill>
              </a:rPr>
              <a:t>.</a:t>
            </a:r>
          </a:p>
        </p:txBody>
      </p:sp>
    </p:spTree>
    <p:extLst>
      <p:ext uri="{BB962C8B-B14F-4D97-AF65-F5344CB8AC3E}">
        <p14:creationId xmlns:p14="http://schemas.microsoft.com/office/powerpoint/2010/main" val="1582005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98CCEB25-E2E3-481F-A03A-19767D3E728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p:cNvSpPr>
            <a:spLocks noGrp="1" noChangeArrowheads="1"/>
          </p:cNvSpPr>
          <p:nvPr>
            <p:ph type="title"/>
          </p:nvPr>
        </p:nvSpPr>
        <p:spPr>
          <a:xfrm>
            <a:off x="913795" y="609600"/>
            <a:ext cx="3078749" cy="970450"/>
          </a:xfrm>
        </p:spPr>
        <p:txBody>
          <a:bodyPr anchor="b">
            <a:normAutofit/>
          </a:bodyPr>
          <a:lstStyle/>
          <a:p>
            <a:pPr algn="l"/>
            <a:r>
              <a:rPr lang="en-US" altLang="en-US" sz="2800"/>
              <a:t>Questionnaire Design Process</a:t>
            </a:r>
          </a:p>
        </p:txBody>
      </p:sp>
      <p:sp>
        <p:nvSpPr>
          <p:cNvPr id="46083" name="Rectangle 3"/>
          <p:cNvSpPr>
            <a:spLocks noGrp="1" noChangeArrowheads="1"/>
          </p:cNvSpPr>
          <p:nvPr>
            <p:ph type="body" idx="1"/>
          </p:nvPr>
        </p:nvSpPr>
        <p:spPr>
          <a:xfrm>
            <a:off x="913795" y="1732449"/>
            <a:ext cx="3078749" cy="4058751"/>
          </a:xfrm>
        </p:spPr>
        <p:txBody>
          <a:bodyPr anchor="t">
            <a:normAutofit/>
          </a:bodyPr>
          <a:lstStyle/>
          <a:p>
            <a:pPr marL="533400" indent="-533400">
              <a:spcBef>
                <a:spcPct val="50000"/>
              </a:spcBef>
              <a:buFontTx/>
              <a:buAutoNum type="arabicPeriod"/>
            </a:pPr>
            <a:r>
              <a:rPr lang="en-US" altLang="en-US" sz="1600"/>
              <a:t>Questionnaire objectives</a:t>
            </a:r>
          </a:p>
          <a:p>
            <a:pPr marL="533400" indent="-533400">
              <a:spcBef>
                <a:spcPct val="50000"/>
              </a:spcBef>
              <a:buFontTx/>
              <a:buAutoNum type="arabicPeriod"/>
            </a:pPr>
            <a:r>
              <a:rPr lang="en-US" altLang="en-US" sz="1600"/>
              <a:t>Data collection method (in person, by post, online)</a:t>
            </a:r>
          </a:p>
          <a:p>
            <a:pPr marL="533400" indent="-533400">
              <a:spcBef>
                <a:spcPct val="50000"/>
              </a:spcBef>
              <a:buFontTx/>
              <a:buAutoNum type="arabicPeriod"/>
            </a:pPr>
            <a:r>
              <a:rPr lang="en-US" altLang="en-US" sz="1600"/>
              <a:t>Question response format and question wording</a:t>
            </a:r>
          </a:p>
          <a:p>
            <a:pPr marL="533400" indent="-533400">
              <a:spcBef>
                <a:spcPct val="50000"/>
              </a:spcBef>
              <a:buFontTx/>
              <a:buAutoNum type="arabicPeriod"/>
            </a:pPr>
            <a:r>
              <a:rPr lang="en-US" altLang="en-US" sz="1600"/>
              <a:t>Questionnaire flow and layout (satisficing)</a:t>
            </a:r>
          </a:p>
          <a:p>
            <a:pPr marL="533400" indent="-533400">
              <a:spcBef>
                <a:spcPct val="50000"/>
              </a:spcBef>
              <a:buFontTx/>
              <a:buAutoNum type="arabicPeriod"/>
            </a:pPr>
            <a:r>
              <a:rPr lang="en-US" altLang="en-US" sz="1600"/>
              <a:t>Reliability and validity</a:t>
            </a:r>
            <a:endParaRPr lang="en-US"/>
          </a:p>
          <a:p>
            <a:pPr marL="533400" indent="-533400">
              <a:spcBef>
                <a:spcPct val="50000"/>
              </a:spcBef>
              <a:buFontTx/>
              <a:buAutoNum type="arabicPeriod"/>
            </a:pPr>
            <a:r>
              <a:rPr lang="en-US" altLang="en-US" sz="1600"/>
              <a:t>Testing &amp; revision</a:t>
            </a:r>
          </a:p>
          <a:p>
            <a:pPr marL="533400" indent="-533400">
              <a:spcBef>
                <a:spcPct val="50000"/>
              </a:spcBef>
              <a:buFontTx/>
              <a:buAutoNum type="arabicPeriod"/>
            </a:pPr>
            <a:r>
              <a:rPr lang="en-US" altLang="en-US" sz="1600"/>
              <a:t>Finalisation &amp; implementation</a:t>
            </a:r>
          </a:p>
        </p:txBody>
      </p:sp>
      <p:pic>
        <p:nvPicPr>
          <p:cNvPr id="76" name="Picture 75">
            <a:extLst>
              <a:ext uri="{FF2B5EF4-FFF2-40B4-BE49-F238E27FC236}">
                <a16:creationId xmlns:a16="http://schemas.microsoft.com/office/drawing/2014/main" id="{B536FA4E-0152-4E27-91DA-0FC22D1846B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5" name="Picture 4" descr="survey 2.jpg"/>
          <p:cNvPicPr>
            <a:picLocks noChangeAspect="1"/>
          </p:cNvPicPr>
          <p:nvPr/>
        </p:nvPicPr>
        <p:blipFill rotWithShape="1">
          <a:blip r:embed="rId5"/>
          <a:srcRect l="25638" r="1545" b="-1"/>
          <a:stretch/>
        </p:blipFill>
        <p:spPr>
          <a:xfrm>
            <a:off x="4654295" y="10"/>
            <a:ext cx="7537705" cy="6857990"/>
          </a:xfrm>
          <a:prstGeom prst="rect">
            <a:avLst/>
          </a:prstGeom>
        </p:spPr>
      </p:pic>
    </p:spTree>
    <p:extLst>
      <p:ext uri="{BB962C8B-B14F-4D97-AF65-F5344CB8AC3E}">
        <p14:creationId xmlns:p14="http://schemas.microsoft.com/office/powerpoint/2010/main" val="978633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00709" name="Rectangle 73">
            <a:extLst>
              <a:ext uri="{FF2B5EF4-FFF2-40B4-BE49-F238E27FC236}">
                <a16:creationId xmlns:a16="http://schemas.microsoft.com/office/drawing/2014/main" id="{0EF2A0DA-AE81-4A45-972E-646AC2870C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7108" name="Picture 1" descr="C:\Users\antje\AppData\Local\Microsoft\Windows\Temporary Internet Files\Content.IE5\3ZHUY4ZY\MC900441428[1].png"/>
          <p:cNvPicPr>
            <a:picLocks noChangeAspect="1" noChangeArrowheads="1"/>
          </p:cNvPicPr>
          <p:nvPr/>
        </p:nvPicPr>
        <p:blipFill rotWithShape="1">
          <a:blip r:embed="rId3">
            <a:extLst>
              <a:ext uri="{28A0092B-C50C-407E-A947-70E740481C1C}">
                <a14:useLocalDpi xmlns:a14="http://schemas.microsoft.com/office/drawing/2010/main" val="0"/>
              </a:ext>
            </a:extLst>
          </a:blip>
          <a:srcRect l="4605" r="6504" b="-2"/>
          <a:stretch/>
        </p:blipFill>
        <p:spPr bwMode="auto">
          <a:xfrm>
            <a:off x="-8622" y="10"/>
            <a:ext cx="609600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0710" name="Picture 75">
            <a:extLst>
              <a:ext uri="{FF2B5EF4-FFF2-40B4-BE49-F238E27FC236}">
                <a16:creationId xmlns:a16="http://schemas.microsoft.com/office/drawing/2014/main" id="{B536FA4E-0152-4E27-91DA-0FC22D1846B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47106" name="Rectangle 2"/>
          <p:cNvSpPr>
            <a:spLocks noGrp="1" noChangeArrowheads="1"/>
          </p:cNvSpPr>
          <p:nvPr>
            <p:ph type="title"/>
          </p:nvPr>
        </p:nvSpPr>
        <p:spPr>
          <a:xfrm>
            <a:off x="6900493" y="609600"/>
            <a:ext cx="4538124" cy="970450"/>
          </a:xfrm>
        </p:spPr>
        <p:txBody>
          <a:bodyPr anchor="b">
            <a:normAutofit/>
          </a:bodyPr>
          <a:lstStyle/>
          <a:p>
            <a:pPr algn="l"/>
            <a:r>
              <a:rPr lang="en-GB" altLang="en-US" sz="3200" dirty="0"/>
              <a:t>Important Issues </a:t>
            </a:r>
            <a:endParaRPr lang="en-US" altLang="en-US" sz="3200" dirty="0"/>
          </a:p>
        </p:txBody>
      </p:sp>
      <p:sp>
        <p:nvSpPr>
          <p:cNvPr id="200707" name="Rectangle 3"/>
          <p:cNvSpPr>
            <a:spLocks noGrp="1" noChangeArrowheads="1"/>
          </p:cNvSpPr>
          <p:nvPr>
            <p:ph type="body" idx="1"/>
          </p:nvPr>
        </p:nvSpPr>
        <p:spPr>
          <a:xfrm>
            <a:off x="6900493" y="1732449"/>
            <a:ext cx="4403596" cy="4058751"/>
          </a:xfrm>
        </p:spPr>
        <p:txBody>
          <a:bodyPr anchor="t">
            <a:normAutofit fontScale="92500" lnSpcReduction="20000"/>
          </a:bodyPr>
          <a:lstStyle/>
          <a:p>
            <a:pPr indent="-305435">
              <a:lnSpc>
                <a:spcPct val="90000"/>
              </a:lnSpc>
              <a:spcBef>
                <a:spcPct val="50000"/>
              </a:spcBef>
              <a:defRPr/>
            </a:pPr>
            <a:r>
              <a:rPr lang="en-US" sz="1700"/>
              <a:t>Are the response options clear and complete?</a:t>
            </a:r>
            <a:endParaRPr lang="en-GB"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spcBef>
                <a:spcPct val="50000"/>
              </a:spcBef>
              <a:defRPr/>
            </a:pPr>
            <a:r>
              <a:rPr lang="en-GB" sz="1700"/>
              <a:t>How many response categories are required?</a:t>
            </a:r>
            <a:endParaRPr lang="en-GB"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spcBef>
                <a:spcPct val="50000"/>
              </a:spcBef>
              <a:defRPr/>
            </a:pPr>
            <a:r>
              <a:rPr lang="en-GB" sz="1700"/>
              <a:t>How do the response options link with the planned analysis? (Will you get what you need?)</a:t>
            </a:r>
            <a:endParaRPr lang="en-GB"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defRPr/>
            </a:pPr>
            <a:r>
              <a:rPr lang="en-US" sz="1700"/>
              <a:t>Is the question necessary?</a:t>
            </a:r>
            <a:endParaRPr lang="en-US"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defRPr/>
            </a:pPr>
            <a:r>
              <a:rPr lang="en-US" sz="1700"/>
              <a:t>Several questions or just one?</a:t>
            </a:r>
            <a:endParaRPr lang="en-US"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defRPr/>
            </a:pPr>
            <a:r>
              <a:rPr lang="en-US" sz="1700" i="1">
                <a:effectLst>
                  <a:outerShdw blurRad="38100" dist="38100" dir="2700000" algn="tl">
                    <a:srgbClr val="C0C0C0"/>
                  </a:outerShdw>
                </a:effectLst>
              </a:rPr>
              <a:t>Can</a:t>
            </a:r>
            <a:r>
              <a:rPr lang="en-US" sz="1700"/>
              <a:t> respondents answer the question?</a:t>
            </a:r>
            <a:endParaRPr lang="en-US"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defRPr/>
            </a:pPr>
            <a:r>
              <a:rPr lang="en-US" sz="1700" i="1">
                <a:effectLst>
                  <a:outerShdw blurRad="38100" dist="38100" dir="2700000" algn="tl">
                    <a:srgbClr val="C0C0C0"/>
                  </a:outerShdw>
                </a:effectLst>
              </a:rPr>
              <a:t>Will</a:t>
            </a:r>
            <a:r>
              <a:rPr lang="en-US" sz="1700"/>
              <a:t> respondents answer the question?</a:t>
            </a:r>
            <a:endParaRPr lang="en-US"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defRPr/>
            </a:pPr>
            <a:r>
              <a:rPr lang="en-US" sz="1700"/>
              <a:t>Is the question clear and unbiased?</a:t>
            </a:r>
            <a:endParaRPr lang="en-US" sz="17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defRPr/>
            </a:pPr>
            <a:endParaRPr lang="en-US" sz="17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lnSpc>
                <a:spcPct val="90000"/>
              </a:lnSpc>
              <a:buNone/>
              <a:defRPr/>
            </a:pPr>
            <a:r>
              <a:rPr lang="en-US" sz="1700">
                <a:ln>
                  <a:solidFill>
                    <a:srgbClr val="000000">
                      <a:lumMod val="75000"/>
                      <a:lumOff val="25000"/>
                      <a:alpha val="10000"/>
                    </a:srgbClr>
                  </a:solidFill>
                </a:ln>
                <a:effectLst>
                  <a:outerShdw blurRad="9525" dist="25400" dir="14640000" algn="tl" rotWithShape="0">
                    <a:srgbClr val="000000">
                      <a:alpha val="30000"/>
                    </a:srgbClr>
                  </a:outerShdw>
                </a:effectLst>
              </a:rPr>
              <a:t>You can find out the answers to the questions by completing a pilot. </a:t>
            </a:r>
            <a:endParaRPr lang="en-US" sz="17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spcBef>
                <a:spcPct val="50000"/>
              </a:spcBef>
              <a:defRPr/>
            </a:pPr>
            <a:endParaRPr lang="en-GB" sz="17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3250055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662C799-B874-4F21-9E26-28BC92A659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14B92A-1F18-4013-853E-AED2C75FFF8C}"/>
              </a:ext>
            </a:extLst>
          </p:cNvPr>
          <p:cNvSpPr>
            <a:spLocks noGrp="1"/>
          </p:cNvSpPr>
          <p:nvPr>
            <p:ph type="title"/>
          </p:nvPr>
        </p:nvSpPr>
        <p:spPr>
          <a:xfrm>
            <a:off x="633743" y="609599"/>
            <a:ext cx="3413156" cy="5273675"/>
          </a:xfrm>
        </p:spPr>
        <p:txBody>
          <a:bodyPr>
            <a:normAutofit/>
          </a:bodyPr>
          <a:lstStyle/>
          <a:p>
            <a:r>
              <a:rPr lang="en-GB">
                <a:ln>
                  <a:solidFill>
                    <a:srgbClr val="000000">
                      <a:lumMod val="75000"/>
                      <a:lumOff val="25000"/>
                      <a:alpha val="10000"/>
                    </a:srgbClr>
                  </a:solidFill>
                </a:ln>
                <a:effectLst>
                  <a:outerShdw blurRad="9525" dist="25400" dir="14640000" algn="tl" rotWithShape="0">
                    <a:srgbClr val="000000">
                      <a:alpha val="30000"/>
                    </a:srgbClr>
                  </a:outerShdw>
                </a:effectLst>
              </a:rPr>
              <a:t>Sampling Stratergy</a:t>
            </a:r>
            <a:endParaRPr lang="en-GB"/>
          </a:p>
        </p:txBody>
      </p:sp>
      <p:sp>
        <p:nvSpPr>
          <p:cNvPr id="3" name="Content Placeholder 2">
            <a:extLst>
              <a:ext uri="{FF2B5EF4-FFF2-40B4-BE49-F238E27FC236}">
                <a16:creationId xmlns:a16="http://schemas.microsoft.com/office/drawing/2014/main" id="{4D3F5483-A258-413D-ABA3-29C6B51E02E9}"/>
              </a:ext>
            </a:extLst>
          </p:cNvPr>
          <p:cNvSpPr>
            <a:spLocks noGrp="1"/>
          </p:cNvSpPr>
          <p:nvPr>
            <p:ph idx="1"/>
          </p:nvPr>
        </p:nvSpPr>
        <p:spPr>
          <a:xfrm>
            <a:off x="4680641" y="659342"/>
            <a:ext cx="6889687" cy="2950446"/>
          </a:xfrm>
        </p:spPr>
        <p:txBody>
          <a:bodyPr anchor="ctr">
            <a:normAutofit lnSpcReduction="10000"/>
          </a:bodyPr>
          <a:lstStyle/>
          <a:p>
            <a:pPr indent="-305435"/>
            <a:r>
              <a:rPr lang="en-GB">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Who is your research population (overall who are the people being researched) and the sample (who is targeted as a participant); sample strategy used (how you selected the participants) &amp; size explanation &amp; justification.</a:t>
            </a:r>
            <a:endParaRPr lang="en-GB">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a:ln>
                  <a:solidFill>
                    <a:srgbClr val="000000">
                      <a:lumMod val="75000"/>
                      <a:lumOff val="25000"/>
                      <a:alpha val="10000"/>
                    </a:srgbClr>
                  </a:solidFill>
                </a:ln>
                <a:effectLst>
                  <a:outerShdw blurRad="9525" dist="25400" dir="14640000" algn="tl" rotWithShape="0">
                    <a:srgbClr val="000000">
                      <a:alpha val="30000"/>
                    </a:srgbClr>
                  </a:outerShdw>
                </a:effectLst>
              </a:rPr>
              <a:t>Methods</a:t>
            </a:r>
            <a:r>
              <a:rPr lang="en-GB" dirty="0">
                <a:ln>
                  <a:solidFill>
                    <a:srgbClr val="000000">
                      <a:lumMod val="75000"/>
                      <a:lumOff val="25000"/>
                      <a:alpha val="10000"/>
                    </a:srgbClr>
                  </a:solidFill>
                </a:ln>
                <a:effectLst>
                  <a:outerShdw blurRad="9525" dist="25400" dir="14640000" algn="tl" rotWithShape="0">
                    <a:srgbClr val="000000">
                      <a:alpha val="30000"/>
                    </a:srgbClr>
                  </a:outerShdw>
                </a:effectLst>
              </a:rPr>
              <a:t> </a:t>
            </a:r>
            <a:r>
              <a:rPr lang="en-GB">
                <a:ln>
                  <a:solidFill>
                    <a:srgbClr val="000000">
                      <a:lumMod val="75000"/>
                      <a:lumOff val="25000"/>
                      <a:alpha val="10000"/>
                    </a:srgbClr>
                  </a:solidFill>
                </a:ln>
                <a:effectLst>
                  <a:outerShdw blurRad="9525" dist="25400" dir="14640000" algn="tl" rotWithShape="0">
                    <a:srgbClr val="000000">
                      <a:alpha val="30000"/>
                    </a:srgbClr>
                  </a:outerShdw>
                </a:effectLst>
              </a:rPr>
              <a:t>include probability sampling and selective sampling.</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r>
              <a:rPr lang="en-GB">
                <a:ln>
                  <a:solidFill>
                    <a:srgbClr val="000000">
                      <a:lumMod val="75000"/>
                      <a:lumOff val="25000"/>
                      <a:alpha val="10000"/>
                    </a:srgbClr>
                  </a:solidFill>
                </a:ln>
                <a:effectLst>
                  <a:outerShdw blurRad="9525" dist="25400" dir="14640000" algn="tl" rotWithShape="0">
                    <a:srgbClr val="000000">
                      <a:alpha val="30000"/>
                    </a:srgbClr>
                  </a:outerShdw>
                </a:effectLst>
              </a:rPr>
              <a:t>Your selected sample will impact on the generalisabilty of your findings. </a:t>
            </a:r>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4" name="Picture 4" descr="A picture containing implement, stationary&#10;&#10;Description generated with very high confidence">
            <a:extLst>
              <a:ext uri="{FF2B5EF4-FFF2-40B4-BE49-F238E27FC236}">
                <a16:creationId xmlns:a16="http://schemas.microsoft.com/office/drawing/2014/main" id="{93FF7584-7789-4CE7-888B-128FCAA36D98}"/>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4404953" y="3505664"/>
            <a:ext cx="7299035" cy="2376538"/>
          </a:xfrm>
          <a:prstGeom prst="rect">
            <a:avLst/>
          </a:prstGeom>
        </p:spPr>
      </p:pic>
    </p:spTree>
    <p:extLst>
      <p:ext uri="{BB962C8B-B14F-4D97-AF65-F5344CB8AC3E}">
        <p14:creationId xmlns:p14="http://schemas.microsoft.com/office/powerpoint/2010/main" val="26472769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1F3EC-4328-4F42-8E4B-CECA6B299480}"/>
              </a:ext>
            </a:extLst>
          </p:cNvPr>
          <p:cNvSpPr>
            <a:spLocks noGrp="1"/>
          </p:cNvSpPr>
          <p:nvPr>
            <p:ph type="title"/>
          </p:nvPr>
        </p:nvSpPr>
        <p:spPr>
          <a:xfrm>
            <a:off x="591823" y="609600"/>
            <a:ext cx="3706889" cy="1821918"/>
          </a:xfrm>
        </p:spPr>
        <p:txBody>
          <a:bodyPr vert="horz" lIns="91440" tIns="45720" rIns="91440" bIns="45720" rtlCol="0" anchor="b">
            <a:normAutofit/>
          </a:bodyPr>
          <a:lstStyle/>
          <a:p>
            <a:pPr algn="l"/>
            <a:r>
              <a:rPr lang="en-US" sz="2800"/>
              <a:t>Reliability and Validity</a:t>
            </a:r>
          </a:p>
        </p:txBody>
      </p:sp>
      <p:sp>
        <p:nvSpPr>
          <p:cNvPr id="3" name="Content Placeholder 2">
            <a:extLst>
              <a:ext uri="{FF2B5EF4-FFF2-40B4-BE49-F238E27FC236}">
                <a16:creationId xmlns:a16="http://schemas.microsoft.com/office/drawing/2014/main" id="{E52568DD-9A7F-4EE1-A827-16BEB8E9CF7B}"/>
              </a:ext>
            </a:extLst>
          </p:cNvPr>
          <p:cNvSpPr>
            <a:spLocks noGrp="1"/>
          </p:cNvSpPr>
          <p:nvPr>
            <p:ph idx="1"/>
          </p:nvPr>
        </p:nvSpPr>
        <p:spPr/>
        <p:txBody>
          <a:bodyPr vert="horz" lIns="91440" tIns="45720" rIns="91440" bIns="45720" rtlCol="0" anchor="t">
            <a:normAutofit/>
          </a:bodyPr>
          <a:lstStyle/>
          <a:p>
            <a:pPr indent="-305435"/>
            <a:endParaRPr lang="en-US" sz="1600"/>
          </a:p>
          <a:p>
            <a:pPr indent="-305435"/>
            <a:endParaRPr lang="en-US" sz="1600"/>
          </a:p>
          <a:p>
            <a:pPr indent="-305435"/>
            <a:endParaRPr lang="en-US" sz="1600"/>
          </a:p>
        </p:txBody>
      </p:sp>
      <p:sp>
        <p:nvSpPr>
          <p:cNvPr id="23" name="Text Placeholder 22">
            <a:extLst>
              <a:ext uri="{FF2B5EF4-FFF2-40B4-BE49-F238E27FC236}">
                <a16:creationId xmlns:a16="http://schemas.microsoft.com/office/drawing/2014/main" id="{50A40B6E-8C8E-47C1-B345-306EA303FD85}"/>
              </a:ext>
            </a:extLst>
          </p:cNvPr>
          <p:cNvSpPr>
            <a:spLocks noGrp="1"/>
          </p:cNvSpPr>
          <p:nvPr>
            <p:ph type="body" sz="half" idx="2"/>
          </p:nvPr>
        </p:nvSpPr>
        <p:spPr>
          <a:xfrm>
            <a:off x="591823" y="2619689"/>
            <a:ext cx="3706889" cy="3016250"/>
          </a:xfrm>
        </p:spPr>
        <p:txBody>
          <a:bodyPr/>
          <a:lstStyle/>
          <a:p>
            <a:pPr marL="285750" indent="-285750" algn="l">
              <a:spcBef>
                <a:spcPts val="0"/>
              </a:spcBef>
              <a:spcAft>
                <a:spcPts val="0"/>
              </a:spcAft>
              <a:buFont typeface="Wingdings,Sans-Serif"/>
              <a:buChar char="§"/>
            </a:pPr>
            <a:r>
              <a:rPr lang="en-US">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To what extent will your data collection techniques or analysis procedures yield consistent findings?</a:t>
            </a: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algn="l">
              <a:spcBef>
                <a:spcPts val="0"/>
              </a:spcBef>
              <a:spcAft>
                <a:spcPts val="0"/>
              </a:spcAft>
            </a:pP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marL="285750" indent="-285750" algn="l">
              <a:spcBef>
                <a:spcPts val="0"/>
              </a:spcBef>
              <a:spcAft>
                <a:spcPts val="0"/>
              </a:spcAft>
              <a:buFont typeface="Wingdings,Sans-Serif"/>
              <a:buChar char="§"/>
            </a:pPr>
            <a:r>
              <a:rPr lang="en-US">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Is your study replicable?</a:t>
            </a: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pPr marL="285750" indent="-285750" algn="l">
              <a:spcBef>
                <a:spcPts val="0"/>
              </a:spcBef>
              <a:spcAft>
                <a:spcPts val="0"/>
              </a:spcAft>
              <a:buFont typeface="Wingdings,Sans-Serif"/>
              <a:buChar char="§"/>
            </a:pPr>
            <a:endParaRPr lang="en-US" dirty="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endParaRPr>
          </a:p>
          <a:p>
            <a:endParaRPr lang="en-GB"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15" name="Picture 15" descr="A close up of a street sign on a pole&#10;&#10;Description generated with very high confidence">
            <a:extLst>
              <a:ext uri="{FF2B5EF4-FFF2-40B4-BE49-F238E27FC236}">
                <a16:creationId xmlns:a16="http://schemas.microsoft.com/office/drawing/2014/main" id="{491E5167-F0CB-420E-B542-E61712AF727C}"/>
              </a:ext>
            </a:extLst>
          </p:cNvPr>
          <p:cNvPicPr>
            <a:picLocks noGrp="1" noChangeAspect="1"/>
          </p:cNvPicPr>
          <p:nvPr>
            <p:ph type="pic" idx="4294967295"/>
          </p:nvPr>
        </p:nvPicPr>
        <p:blipFill rotWithShape="1">
          <a:blip r:embed="rId3">
            <a:extLst>
              <a:ext uri="{837473B0-CC2E-450A-ABE3-18F120FF3D39}">
                <a1611:picAttrSrcUrl xmlns:a1611="http://schemas.microsoft.com/office/drawing/2016/11/main" xmlns="" r:id="rId4"/>
              </a:ext>
            </a:extLst>
          </a:blip>
          <a:srcRect l="12742" r="14167"/>
          <a:stretch/>
        </p:blipFill>
        <p:spPr>
          <a:xfrm>
            <a:off x="4654550" y="0"/>
            <a:ext cx="7537450" cy="6858000"/>
          </a:xfrm>
          <a:prstGeom prst="rect">
            <a:avLst/>
          </a:prstGeom>
        </p:spPr>
      </p:pic>
    </p:spTree>
    <p:extLst>
      <p:ext uri="{BB962C8B-B14F-4D97-AF65-F5344CB8AC3E}">
        <p14:creationId xmlns:p14="http://schemas.microsoft.com/office/powerpoint/2010/main" val="27218998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EF2A0DA-AE81-4A45-972E-646AC2870C2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1" descr="A picture containing wooden, table, board, piece&#10;&#10;Description generated with very high confidence">
            <a:extLst>
              <a:ext uri="{FF2B5EF4-FFF2-40B4-BE49-F238E27FC236}">
                <a16:creationId xmlns:a16="http://schemas.microsoft.com/office/drawing/2014/main" id="{77F40D8B-566B-4738-8584-BC9E070C18C6}"/>
              </a:ext>
            </a:extLst>
          </p:cNvPr>
          <p:cNvPicPr>
            <a:picLocks noGrp="1" noChangeAspect="1"/>
          </p:cNvPicPr>
          <p:nvPr>
            <p:ph type="pic" idx="1"/>
          </p:nvPr>
        </p:nvPicPr>
        <p:blipFill rotWithShape="1">
          <a:blip r:embed="rId3">
            <a:extLst>
              <a:ext uri="{837473B0-CC2E-450A-ABE3-18F120FF3D39}">
                <a1611:picAttrSrcUrl xmlns:a1611="http://schemas.microsoft.com/office/drawing/2016/11/main" xmlns="" r:id="rId4"/>
              </a:ext>
            </a:extLst>
          </a:blip>
          <a:srcRect l="20334" r="20332" b="-1"/>
          <a:stretch/>
        </p:blipFill>
        <p:spPr>
          <a:xfrm>
            <a:off x="-8622" y="10"/>
            <a:ext cx="6096000" cy="6857990"/>
          </a:xfrm>
          <a:prstGeom prst="rect">
            <a:avLst/>
          </a:prstGeom>
        </p:spPr>
      </p:pic>
      <p:pic>
        <p:nvPicPr>
          <p:cNvPr id="18" name="Picture 17">
            <a:extLst>
              <a:ext uri="{FF2B5EF4-FFF2-40B4-BE49-F238E27FC236}">
                <a16:creationId xmlns:a16="http://schemas.microsoft.com/office/drawing/2014/main" id="{B536FA4E-0152-4E27-91DA-0FC22D1846BB}"/>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0E41F3EC-4328-4F42-8E4B-CECA6B299480}"/>
              </a:ext>
            </a:extLst>
          </p:cNvPr>
          <p:cNvSpPr>
            <a:spLocks noGrp="1"/>
          </p:cNvSpPr>
          <p:nvPr>
            <p:ph type="title"/>
          </p:nvPr>
        </p:nvSpPr>
        <p:spPr>
          <a:xfrm>
            <a:off x="6900493" y="609600"/>
            <a:ext cx="4538124" cy="970450"/>
          </a:xfrm>
        </p:spPr>
        <p:txBody>
          <a:bodyPr vert="horz" lIns="91440" tIns="45720" rIns="91440" bIns="45720" rtlCol="0" anchor="b">
            <a:normAutofit/>
          </a:bodyPr>
          <a:lstStyle/>
          <a:p>
            <a:pPr algn="l"/>
            <a:r>
              <a:rPr lang="en-US"/>
              <a:t>Reliability and Validity</a:t>
            </a:r>
          </a:p>
        </p:txBody>
      </p:sp>
      <p:sp>
        <p:nvSpPr>
          <p:cNvPr id="10" name="Text Placeholder 9">
            <a:extLst>
              <a:ext uri="{FF2B5EF4-FFF2-40B4-BE49-F238E27FC236}">
                <a16:creationId xmlns:a16="http://schemas.microsoft.com/office/drawing/2014/main" id="{76BE133A-787F-4E04-B939-7C9F3F8B56C3}"/>
              </a:ext>
            </a:extLst>
          </p:cNvPr>
          <p:cNvSpPr>
            <a:spLocks noGrp="1"/>
          </p:cNvSpPr>
          <p:nvPr>
            <p:ph type="body" sz="half" idx="2"/>
          </p:nvPr>
        </p:nvSpPr>
        <p:spPr>
          <a:xfrm>
            <a:off x="6900493" y="1732449"/>
            <a:ext cx="4403596" cy="4058751"/>
          </a:xfrm>
        </p:spPr>
        <p:txBody>
          <a:bodyPr vert="horz" lIns="91440" tIns="45720" rIns="91440" bIns="45720" rtlCol="0" anchor="t">
            <a:normAutofit/>
          </a:bodyPr>
          <a:lstStyle/>
          <a:p>
            <a:pPr marL="285750" indent="-305435" algn="l">
              <a:lnSpc>
                <a:spcPct val="90000"/>
              </a:lnSpc>
              <a:buFont typeface="Wingdings 2" charset="2"/>
              <a:buChar char="•"/>
            </a:pPr>
            <a:r>
              <a:rPr lang="en-US" sz="1400"/>
              <a:t>Refers to the credibility or believability of the research.</a:t>
            </a:r>
          </a:p>
          <a:p>
            <a:pPr marL="285750" indent="-305435" algn="l">
              <a:lnSpc>
                <a:spcPct val="90000"/>
              </a:lnSpc>
              <a:buFont typeface="Wingdings 2" charset="2"/>
              <a:buChar char="•"/>
            </a:pPr>
            <a:r>
              <a:rPr lang="en-US" sz="1400" b="1"/>
              <a:t>Internal validity</a:t>
            </a:r>
            <a:r>
              <a:rPr lang="en-US" sz="1400"/>
              <a:t> - the instruments or procedures used in the research measured what they were supposed to measure. Example: As part of a stress experiment, people are shown photos of war atrocities. After the study, they are asked how the pictures made them feel, and they respond that the pictures were very upsetting. In this study, the photos have good internal validity as stress producers. </a:t>
            </a:r>
          </a:p>
          <a:p>
            <a:pPr marL="285750" indent="-305435" algn="l">
              <a:lnSpc>
                <a:spcPct val="90000"/>
              </a:lnSpc>
              <a:buFont typeface="Wingdings 2" charset="2"/>
              <a:buChar char="•"/>
            </a:pPr>
            <a:r>
              <a:rPr lang="en-US" sz="1400" b="1"/>
              <a:t>External validity</a:t>
            </a:r>
            <a:r>
              <a:rPr lang="en-US" sz="1400"/>
              <a:t> - the results can be generalized beyond the immediate study. In order to have external validity, the claim that spaced study (studying in several sessions ahead of time) is better than cramming for exams should apply to more than one subject (e.g., to math as well as history). It should also apply to people beyond the sample in the study.</a:t>
            </a:r>
          </a:p>
          <a:p>
            <a:pPr algn="l">
              <a:lnSpc>
                <a:spcPct val="90000"/>
              </a:lnSpc>
            </a:pPr>
            <a:endParaRPr lang="en-US" sz="1400"/>
          </a:p>
        </p:txBody>
      </p:sp>
    </p:spTree>
    <p:extLst>
      <p:ext uri="{BB962C8B-B14F-4D97-AF65-F5344CB8AC3E}">
        <p14:creationId xmlns:p14="http://schemas.microsoft.com/office/powerpoint/2010/main" val="12149891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5CB840F-8E41-4CA5-B79B-25CC80AD2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41F3EC-4328-4F42-8E4B-CECA6B299480}"/>
              </a:ext>
            </a:extLst>
          </p:cNvPr>
          <p:cNvSpPr>
            <a:spLocks noGrp="1"/>
          </p:cNvSpPr>
          <p:nvPr>
            <p:ph type="title"/>
          </p:nvPr>
        </p:nvSpPr>
        <p:spPr>
          <a:xfrm>
            <a:off x="913796" y="643465"/>
            <a:ext cx="3382638" cy="1370605"/>
          </a:xfrm>
        </p:spPr>
        <p:txBody>
          <a:bodyPr vert="horz" lIns="91440" tIns="45720" rIns="91440" bIns="45720" rtlCol="0" anchor="ctr">
            <a:normAutofit/>
          </a:bodyPr>
          <a:lstStyle/>
          <a:p>
            <a:pPr algn="l"/>
            <a:r>
              <a:rPr lang="en-US" sz="3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rPr>
              <a:t>Generalisability</a:t>
            </a:r>
          </a:p>
        </p:txBody>
      </p:sp>
      <p:sp>
        <p:nvSpPr>
          <p:cNvPr id="10" name="Text Placeholder 9">
            <a:extLst>
              <a:ext uri="{FF2B5EF4-FFF2-40B4-BE49-F238E27FC236}">
                <a16:creationId xmlns:a16="http://schemas.microsoft.com/office/drawing/2014/main" id="{76BE133A-787F-4E04-B939-7C9F3F8B56C3}"/>
              </a:ext>
            </a:extLst>
          </p:cNvPr>
          <p:cNvSpPr>
            <a:spLocks noGrp="1"/>
          </p:cNvSpPr>
          <p:nvPr>
            <p:ph type="body" sz="half" idx="2"/>
          </p:nvPr>
        </p:nvSpPr>
        <p:spPr>
          <a:xfrm>
            <a:off x="913796" y="2247153"/>
            <a:ext cx="3358084" cy="3544046"/>
          </a:xfrm>
        </p:spPr>
        <p:txBody>
          <a:bodyPr vert="horz" lIns="91440" tIns="45720" rIns="91440" bIns="45720" rtlCol="0" anchor="t">
            <a:normAutofit/>
          </a:bodyPr>
          <a:lstStyle/>
          <a:p>
            <a:pPr algn="l"/>
            <a:r>
              <a:rPr lang="en-US" sz="1800" dirty="0"/>
              <a:t>How far can your findings be </a:t>
            </a:r>
            <a:r>
              <a:rPr lang="en-US" sz="1800"/>
              <a:t>generalised? </a:t>
            </a:r>
            <a:endParaRPr lang="en-US"/>
          </a:p>
          <a:p>
            <a:pPr marL="285750" indent="-285750" algn="l">
              <a:buFont typeface="Arial" charset="2"/>
              <a:buChar char="•"/>
            </a:pPr>
            <a:r>
              <a:rPr lang="en-US" sz="1800"/>
              <a:t>Within your oragnisation</a:t>
            </a:r>
            <a:endParaRPr lang="en-US">
              <a:ln>
                <a:solidFill>
                  <a:srgbClr val="000000">
                    <a:lumMod val="75000"/>
                    <a:lumOff val="25000"/>
                    <a:alpha val="10000"/>
                  </a:srgbClr>
                </a:solidFill>
              </a:ln>
              <a:effectLst>
                <a:outerShdw blurRad="9525" dist="25400" dir="14640000" algn="tl" rotWithShape="0">
                  <a:srgbClr val="000000">
                    <a:alpha val="30000"/>
                  </a:srgbClr>
                </a:outerShdw>
              </a:effectLst>
            </a:endParaRPr>
          </a:p>
          <a:p>
            <a:pPr marL="285750" indent="-285750" algn="l">
              <a:buFont typeface="Arial" charset="2"/>
              <a:buChar char="•"/>
            </a:pPr>
            <a:r>
              <a:rPr lang="en-US" sz="1800"/>
              <a:t>Within the wider industry</a:t>
            </a:r>
            <a:endParaRPr lang="en-US" sz="180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285750" indent="-285750" algn="l">
              <a:buFont typeface="Arial" charset="2"/>
              <a:buChar char="•"/>
            </a:pPr>
            <a:r>
              <a:rPr lang="en-US" sz="1800"/>
              <a:t>Across industires</a:t>
            </a:r>
            <a:endParaRPr lang="en-US" sz="180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285750" indent="-285750" algn="l">
              <a:buFont typeface="Arial" charset="2"/>
              <a:buChar char="•"/>
            </a:pPr>
            <a:r>
              <a:rPr lang="en-US" sz="1800"/>
              <a:t>Within geographical areas</a:t>
            </a:r>
            <a:endParaRPr lang="en-US" sz="180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285750" indent="-285750" algn="l">
              <a:buFont typeface="Arial" charset="2"/>
              <a:buChar char="•"/>
            </a:pPr>
            <a:r>
              <a:rPr lang="en-US" sz="1800">
                <a:ln>
                  <a:solidFill>
                    <a:srgbClr val="000000">
                      <a:lumMod val="75000"/>
                      <a:lumOff val="25000"/>
                      <a:alpha val="10000"/>
                    </a:srgbClr>
                  </a:solidFill>
                </a:ln>
                <a:effectLst>
                  <a:outerShdw blurRad="9525" dist="25400" dir="14640000" algn="tl" rotWithShape="0">
                    <a:srgbClr val="000000">
                      <a:alpha val="30000"/>
                    </a:srgbClr>
                  </a:outerShdw>
                </a:effectLst>
              </a:rPr>
              <a:t>Across different demographics (WEIRD)</a:t>
            </a:r>
            <a:endParaRPr lang="en-US" sz="18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285750" indent="-285750" algn="l">
              <a:buFont typeface="Arial" charset="2"/>
              <a:buChar char="•"/>
            </a:pPr>
            <a:endParaRPr lang="en-US" sz="1800">
              <a:ln>
                <a:solidFill>
                  <a:srgbClr val="000000">
                    <a:lumMod val="75000"/>
                    <a:lumOff val="25000"/>
                    <a:alpha val="10000"/>
                  </a:srgbClr>
                </a:solidFill>
              </a:ln>
              <a:effectLst>
                <a:outerShdw blurRad="9525" dist="25400" dir="14640000" algn="tl" rotWithShape="0">
                  <a:srgbClr val="000000">
                    <a:alpha val="30000"/>
                  </a:srgbClr>
                </a:outerShdw>
              </a:effectLst>
            </a:endParaRPr>
          </a:p>
          <a:p>
            <a:pPr algn="l"/>
            <a:endParaRPr lang="en-US" sz="1800"/>
          </a:p>
          <a:p>
            <a:pPr algn="l"/>
            <a:endParaRPr lang="en-US" sz="18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pic>
        <p:nvPicPr>
          <p:cNvPr id="5" name="Picture 5" descr="A group of people in front of a crowd posing for the camera&#10;&#10;Description generated with very high confidence">
            <a:extLst>
              <a:ext uri="{FF2B5EF4-FFF2-40B4-BE49-F238E27FC236}">
                <a16:creationId xmlns:a16="http://schemas.microsoft.com/office/drawing/2014/main" id="{368F9F4B-B4BB-41EE-920D-4237025C6558}"/>
              </a:ext>
            </a:extLst>
          </p:cNvPr>
          <p:cNvPicPr>
            <a:picLocks noGrp="1" noChangeAspect="1"/>
          </p:cNvPicPr>
          <p:nvPr>
            <p:ph type="pic" idx="1"/>
          </p:nvPr>
        </p:nvPicPr>
        <p:blipFill rotWithShape="1">
          <a:blip r:embed="rId4">
            <a:extLst>
              <a:ext uri="{837473B0-CC2E-450A-ABE3-18F120FF3D39}">
                <a1611:picAttrSrcUrl xmlns:a1611="http://schemas.microsoft.com/office/drawing/2016/11/main" xmlns="" r:id="rId5"/>
              </a:ext>
            </a:extLst>
          </a:blip>
          <a:srcRect t="3723" r="-1" b="5065"/>
          <a:stretch/>
        </p:blipFill>
        <p:spPr>
          <a:xfrm>
            <a:off x="5402989" y="643466"/>
            <a:ext cx="5657902" cy="5147733"/>
          </a:xfrm>
          <a:prstGeom prst="rect">
            <a:avLst/>
          </a:prstGeom>
        </p:spPr>
      </p:pic>
    </p:spTree>
    <p:extLst>
      <p:ext uri="{BB962C8B-B14F-4D97-AF65-F5344CB8AC3E}">
        <p14:creationId xmlns:p14="http://schemas.microsoft.com/office/powerpoint/2010/main" val="5443767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4" name="Picture 4" descr="A picture containing table, timepiece, indoor, object&#10;&#10;Description generated with very high confidence">
            <a:extLst>
              <a:ext uri="{FF2B5EF4-FFF2-40B4-BE49-F238E27FC236}">
                <a16:creationId xmlns:a16="http://schemas.microsoft.com/office/drawing/2014/main" id="{B8D4DFA9-46D0-4B7D-86F2-1AE999CF5F11}"/>
              </a:ext>
            </a:extLst>
          </p:cNvPr>
          <p:cNvPicPr>
            <a:picLocks noChangeAspect="1"/>
          </p:cNvPicPr>
          <p:nvPr/>
        </p:nvPicPr>
        <p:blipFill rotWithShape="1">
          <a:blip r:embed="rId3"/>
          <a:srcRect t="16045"/>
          <a:stretch/>
        </p:blipFill>
        <p:spPr>
          <a:xfrm>
            <a:off x="1" y="10"/>
            <a:ext cx="12192000" cy="6857990"/>
          </a:xfrm>
          <a:prstGeom prst="rect">
            <a:avLst/>
          </a:prstGeom>
        </p:spPr>
      </p:pic>
      <p:sp useBgFill="1">
        <p:nvSpPr>
          <p:cNvPr id="11" name="Freeform 5">
            <a:extLst>
              <a:ext uri="{FF2B5EF4-FFF2-40B4-BE49-F238E27FC236}">
                <a16:creationId xmlns:a16="http://schemas.microsoft.com/office/drawing/2014/main" id="{37D54B6C-87D0-4C03-8335-3955179D2B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118536" y="1371603"/>
            <a:ext cx="5624423" cy="4100418"/>
          </a:xfrm>
          <a:custGeom>
            <a:avLst/>
            <a:gdLst>
              <a:gd name="T0" fmla="*/ 1577 w 1601"/>
              <a:gd name="T1" fmla="*/ 0 h 696"/>
              <a:gd name="T2" fmla="*/ 833 w 1601"/>
              <a:gd name="T3" fmla="*/ 0 h 696"/>
              <a:gd name="T4" fmla="*/ 768 w 1601"/>
              <a:gd name="T5" fmla="*/ 0 h 696"/>
              <a:gd name="T6" fmla="*/ 24 w 1601"/>
              <a:gd name="T7" fmla="*/ 0 h 696"/>
              <a:gd name="T8" fmla="*/ 0 w 1601"/>
              <a:gd name="T9" fmla="*/ 27 h 696"/>
              <a:gd name="T10" fmla="*/ 0 w 1601"/>
              <a:gd name="T11" fmla="*/ 669 h 696"/>
              <a:gd name="T12" fmla="*/ 24 w 1601"/>
              <a:gd name="T13" fmla="*/ 696 h 696"/>
              <a:gd name="T14" fmla="*/ 768 w 1601"/>
              <a:gd name="T15" fmla="*/ 696 h 696"/>
              <a:gd name="T16" fmla="*/ 833 w 1601"/>
              <a:gd name="T17" fmla="*/ 696 h 696"/>
              <a:gd name="T18" fmla="*/ 1577 w 1601"/>
              <a:gd name="T19" fmla="*/ 696 h 696"/>
              <a:gd name="T20" fmla="*/ 1601 w 1601"/>
              <a:gd name="T21" fmla="*/ 669 h 696"/>
              <a:gd name="T22" fmla="*/ 1601 w 1601"/>
              <a:gd name="T23" fmla="*/ 27 h 696"/>
              <a:gd name="T24" fmla="*/ 1577 w 1601"/>
              <a:gd name="T25" fmla="*/ 0 h 6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601" h="696">
                <a:moveTo>
                  <a:pt x="1577" y="0"/>
                </a:moveTo>
                <a:cubicBezTo>
                  <a:pt x="833" y="0"/>
                  <a:pt x="833" y="0"/>
                  <a:pt x="833" y="0"/>
                </a:cubicBezTo>
                <a:cubicBezTo>
                  <a:pt x="768" y="0"/>
                  <a:pt x="768" y="0"/>
                  <a:pt x="768" y="0"/>
                </a:cubicBezTo>
                <a:cubicBezTo>
                  <a:pt x="24" y="0"/>
                  <a:pt x="24" y="0"/>
                  <a:pt x="24" y="0"/>
                </a:cubicBezTo>
                <a:cubicBezTo>
                  <a:pt x="11" y="0"/>
                  <a:pt x="0" y="12"/>
                  <a:pt x="0" y="27"/>
                </a:cubicBezTo>
                <a:cubicBezTo>
                  <a:pt x="0" y="669"/>
                  <a:pt x="0" y="669"/>
                  <a:pt x="0" y="669"/>
                </a:cubicBezTo>
                <a:cubicBezTo>
                  <a:pt x="0" y="684"/>
                  <a:pt x="11" y="696"/>
                  <a:pt x="24" y="696"/>
                </a:cubicBezTo>
                <a:cubicBezTo>
                  <a:pt x="768" y="696"/>
                  <a:pt x="768" y="696"/>
                  <a:pt x="768" y="696"/>
                </a:cubicBezTo>
                <a:cubicBezTo>
                  <a:pt x="833" y="696"/>
                  <a:pt x="833" y="696"/>
                  <a:pt x="833" y="696"/>
                </a:cubicBezTo>
                <a:cubicBezTo>
                  <a:pt x="1577" y="696"/>
                  <a:pt x="1577" y="696"/>
                  <a:pt x="1577" y="696"/>
                </a:cubicBezTo>
                <a:cubicBezTo>
                  <a:pt x="1590" y="696"/>
                  <a:pt x="1601" y="684"/>
                  <a:pt x="1601" y="669"/>
                </a:cubicBezTo>
                <a:cubicBezTo>
                  <a:pt x="1601" y="27"/>
                  <a:pt x="1601" y="27"/>
                  <a:pt x="1601" y="27"/>
                </a:cubicBezTo>
                <a:cubicBezTo>
                  <a:pt x="1601" y="12"/>
                  <a:pt x="1590" y="0"/>
                  <a:pt x="1577" y="0"/>
                </a:cubicBezTo>
                <a:close/>
              </a:path>
            </a:pathLst>
          </a:custGeom>
          <a:ln>
            <a:noFill/>
          </a:ln>
          <a:effectLst>
            <a:outerShdw blurRad="50800" dist="38100" dir="5400000" algn="tl" rotWithShape="0">
              <a:srgbClr val="000000">
                <a:alpha val="43000"/>
              </a:srgbClr>
            </a:outerShdw>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0B6F1FD-C67B-4FCD-AA5D-C523CDA77B9E}"/>
              </a:ext>
            </a:extLst>
          </p:cNvPr>
          <p:cNvSpPr>
            <a:spLocks noGrp="1"/>
          </p:cNvSpPr>
          <p:nvPr>
            <p:ph type="title"/>
          </p:nvPr>
        </p:nvSpPr>
        <p:spPr>
          <a:xfrm>
            <a:off x="913795" y="845388"/>
            <a:ext cx="3596420" cy="979016"/>
          </a:xfrm>
        </p:spPr>
        <p:txBody>
          <a:bodyPr anchor="b">
            <a:normAutofit/>
          </a:bodyPr>
          <a:lstStyle/>
          <a:p>
            <a:pPr algn="l"/>
            <a:r>
              <a:rPr lang="en-GB" sz="2400">
                <a:ln>
                  <a:solidFill>
                    <a:srgbClr val="000000">
                      <a:lumMod val="75000"/>
                      <a:lumOff val="25000"/>
                      <a:alpha val="10000"/>
                    </a:srgbClr>
                  </a:solidFill>
                </a:ln>
                <a:effectLst>
                  <a:outerShdw blurRad="9525" dist="25400" dir="14640000" algn="tl" rotWithShape="0">
                    <a:srgbClr val="000000">
                      <a:alpha val="30000"/>
                    </a:srgbClr>
                  </a:outerShdw>
                </a:effectLst>
              </a:rPr>
              <a:t>Timing</a:t>
            </a:r>
            <a:endParaRPr lang="en-GB" sz="2400"/>
          </a:p>
        </p:txBody>
      </p:sp>
      <p:sp>
        <p:nvSpPr>
          <p:cNvPr id="8" name="Content Placeholder 7">
            <a:extLst>
              <a:ext uri="{FF2B5EF4-FFF2-40B4-BE49-F238E27FC236}">
                <a16:creationId xmlns:a16="http://schemas.microsoft.com/office/drawing/2014/main" id="{BF09DE8F-5E4D-486E-A882-AB535F37D8F5}"/>
              </a:ext>
            </a:extLst>
          </p:cNvPr>
          <p:cNvSpPr>
            <a:spLocks noGrp="1"/>
          </p:cNvSpPr>
          <p:nvPr>
            <p:ph idx="1"/>
          </p:nvPr>
        </p:nvSpPr>
        <p:spPr>
          <a:xfrm>
            <a:off x="913795" y="1968237"/>
            <a:ext cx="3531684" cy="3679189"/>
          </a:xfrm>
        </p:spPr>
        <p:txBody>
          <a:bodyPr anchor="t">
            <a:normAutofit lnSpcReduction="10000"/>
          </a:bodyPr>
          <a:lstStyle/>
          <a:p>
            <a:pPr indent="-305435"/>
            <a:r>
              <a:rPr lang="en-US" sz="1600">
                <a:ln>
                  <a:solidFill>
                    <a:srgbClr val="000000">
                      <a:lumMod val="75000"/>
                      <a:lumOff val="25000"/>
                      <a:alpha val="10000"/>
                    </a:srgbClr>
                  </a:solidFill>
                </a:ln>
                <a:effectLst>
                  <a:outerShdw blurRad="9525" dist="25400" dir="14640000" algn="tl" rotWithShape="0">
                    <a:srgbClr val="000000">
                      <a:alpha val="30000"/>
                    </a:srgbClr>
                  </a:outerShdw>
                </a:effectLst>
              </a:rPr>
              <a:t>Within the scope of this project it is not possible to conduct a longitudinal study.</a:t>
            </a:r>
            <a:endParaRPr lang="en-US"/>
          </a:p>
          <a:p>
            <a:pPr indent="-305435"/>
            <a:r>
              <a:rPr lang="en-US" sz="1600">
                <a:ln>
                  <a:solidFill>
                    <a:srgbClr val="000000">
                      <a:lumMod val="75000"/>
                      <a:lumOff val="25000"/>
                      <a:alpha val="10000"/>
                    </a:srgbClr>
                  </a:solidFill>
                </a:ln>
                <a:effectLst>
                  <a:outerShdw blurRad="9525" dist="25400" dir="14640000" algn="tl" rotWithShape="0">
                    <a:srgbClr val="000000">
                      <a:alpha val="30000"/>
                    </a:srgbClr>
                  </a:outerShdw>
                </a:effectLst>
              </a:rPr>
              <a:t>All projects will be cross-sectional:</a:t>
            </a:r>
          </a:p>
          <a:p>
            <a:pPr marL="719455" lvl="1" indent="-269875"/>
            <a:r>
              <a:rPr lang="en-US"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based on data gathered for a specific point in time. </a:t>
            </a:r>
          </a:p>
          <a:p>
            <a:pPr marL="719455" lvl="1" indent="-269875"/>
            <a:r>
              <a:rPr lang="en-US"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from a pool of participants with varied characteristics and demographics known as variables.</a:t>
            </a:r>
          </a:p>
          <a:p>
            <a:pPr marL="719455" lvl="1" indent="-269875"/>
            <a:r>
              <a:rPr lang="en-US"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findings help remove assumptions and replace them with actual data on the specific variables studied during the time period accounted for in the cross-sectional study.</a:t>
            </a:r>
            <a:endParaRPr lang="en-US" sz="140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719455" lvl="1" indent="-269875"/>
            <a:endParaRPr lang="en-US" sz="1400" dirty="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2157634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FAC9FD-BAD6-47B4-9C11-BE23CEAC75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B67B9C-9B45-4084-9BB5-187071EE9A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87"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B0ADAB-19E2-46D8-A25E-C6518E635420}"/>
              </a:ext>
            </a:extLst>
          </p:cNvPr>
          <p:cNvSpPr>
            <a:spLocks noGrp="1"/>
          </p:cNvSpPr>
          <p:nvPr>
            <p:ph type="title"/>
          </p:nvPr>
        </p:nvSpPr>
        <p:spPr>
          <a:xfrm>
            <a:off x="695916" y="1078264"/>
            <a:ext cx="3422930" cy="4701473"/>
          </a:xfrm>
        </p:spPr>
        <p:txBody>
          <a:bodyPr>
            <a:normAutofit/>
          </a:bodyPr>
          <a:lstStyle/>
          <a:p>
            <a:pPr algn="r"/>
            <a:r>
              <a:rPr lang="en-GB" sz="4400">
                <a:ln>
                  <a:solidFill>
                    <a:srgbClr val="000000">
                      <a:lumMod val="75000"/>
                      <a:lumOff val="25000"/>
                      <a:alpha val="10000"/>
                    </a:srgbClr>
                  </a:solidFill>
                </a:ln>
                <a:solidFill>
                  <a:srgbClr val="FFFFFF"/>
                </a:solidFill>
                <a:effectLst>
                  <a:outerShdw blurRad="9525" dist="25400" dir="14640000" algn="tl" rotWithShape="0">
                    <a:srgbClr val="000000">
                      <a:alpha val="30000"/>
                    </a:srgbClr>
                  </a:outerShdw>
                </a:effectLst>
              </a:rPr>
              <a:t>Chapter Contents</a:t>
            </a:r>
            <a:endParaRPr lang="en-GB" sz="4400">
              <a:solidFill>
                <a:srgbClr val="FFFFFF"/>
              </a:solidFill>
            </a:endParaRPr>
          </a:p>
        </p:txBody>
      </p:sp>
      <p:sp>
        <p:nvSpPr>
          <p:cNvPr id="3" name="Content Placeholder 2">
            <a:extLst>
              <a:ext uri="{FF2B5EF4-FFF2-40B4-BE49-F238E27FC236}">
                <a16:creationId xmlns:a16="http://schemas.microsoft.com/office/drawing/2014/main" id="{4D391E67-9CE0-4F78-82DE-FFE4533123AE}"/>
              </a:ext>
            </a:extLst>
          </p:cNvPr>
          <p:cNvSpPr>
            <a:spLocks noGrp="1"/>
          </p:cNvSpPr>
          <p:nvPr>
            <p:ph idx="1"/>
          </p:nvPr>
        </p:nvSpPr>
        <p:spPr>
          <a:xfrm>
            <a:off x="5114167" y="1078263"/>
            <a:ext cx="6117578" cy="4701474"/>
          </a:xfrm>
          <a:effectLst/>
        </p:spPr>
        <p:txBody>
          <a:bodyPr anchor="ctr">
            <a:normAutofit lnSpcReduction="10000"/>
          </a:bodyPr>
          <a:lstStyle/>
          <a:p>
            <a:pPr indent="-305435">
              <a:lnSpc>
                <a:spcPct val="90000"/>
              </a:lnSpc>
            </a:pPr>
            <a:r>
              <a:rPr lang="en-GB"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Your research philosophy and the methodological approach adopted. </a:t>
            </a:r>
            <a:endParaRPr lang="en-GB" sz="1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pPr>
            <a:r>
              <a:rPr lang="en-GB"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Research design: Method justification and explanation e.g. why did you choose the method(s) you did? what are the benefits of this/these form(s) of research above others in this instance?</a:t>
            </a:r>
            <a:endParaRPr lang="en-GB" sz="1400"/>
          </a:p>
          <a:p>
            <a:pPr indent="-305435">
              <a:lnSpc>
                <a:spcPct val="90000"/>
              </a:lnSpc>
            </a:pPr>
            <a:r>
              <a:rPr lang="en-GB"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Clear understanding of research limitations of approach adopted.</a:t>
            </a:r>
            <a:endParaRPr lang="en-GB" sz="1400"/>
          </a:p>
          <a:p>
            <a:pPr indent="-305435">
              <a:lnSpc>
                <a:spcPct val="90000"/>
              </a:lnSpc>
            </a:pPr>
            <a:r>
              <a:rPr lang="en-GB"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Questionnaire Design (if you used a questionnaire) e.g. considerations: question content; question phrasing; types of response format; question sequence; questionnaire or interview layout; pre-test/pilot , revision and final version of the questionnaire, use of on-line surveys (should be linked in some part to studies you have reviewed in your LR).</a:t>
            </a:r>
          </a:p>
          <a:p>
            <a:pPr indent="-305435">
              <a:lnSpc>
                <a:spcPct val="90000"/>
              </a:lnSpc>
            </a:pPr>
            <a:r>
              <a:rPr lang="en-GB"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Research population (overall who people being researched) and the sample (who is targeted as a participant); sample strategy used (how you selected the participants) &amp; size explanation &amp; justification</a:t>
            </a:r>
            <a:endParaRPr lang="en-GB" sz="1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pPr>
            <a:r>
              <a:rPr lang="en-GB"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Reliability, validity and generalisability of the research.</a:t>
            </a:r>
          </a:p>
          <a:p>
            <a:pPr indent="-305435">
              <a:lnSpc>
                <a:spcPct val="90000"/>
              </a:lnSpc>
            </a:pPr>
            <a:r>
              <a:rPr lang="en-GB"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Coverage of how results will be captured &amp; analysed, i.e. what software will you use?</a:t>
            </a:r>
            <a:endParaRPr lang="en-GB" sz="1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pPr>
            <a:r>
              <a:rPr lang="en-GB" sz="1400">
                <a:ln>
                  <a:solidFill>
                    <a:srgbClr val="000000">
                      <a:lumMod val="75000"/>
                      <a:lumOff val="25000"/>
                      <a:alpha val="10000"/>
                    </a:srgbClr>
                  </a:solidFill>
                </a:ln>
                <a:effectLst>
                  <a:outerShdw blurRad="9525" dist="25400" dir="14640000" algn="tl" rotWithShape="0">
                    <a:srgbClr val="000000">
                      <a:alpha val="30000"/>
                    </a:srgbClr>
                  </a:outerShdw>
                </a:effectLst>
                <a:ea typeface="+mn-lt"/>
                <a:cs typeface="+mn-lt"/>
              </a:rPr>
              <a:t>Ethical considerations.</a:t>
            </a:r>
            <a:endParaRPr lang="en-GB" sz="140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pPr>
            <a:endParaRPr lang="en-GB" sz="1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marL="37465" indent="0">
              <a:lnSpc>
                <a:spcPct val="90000"/>
              </a:lnSpc>
              <a:buNone/>
            </a:pPr>
            <a:r>
              <a:rPr lang="en-GB" sz="1400">
                <a:ln>
                  <a:solidFill>
                    <a:srgbClr val="000000">
                      <a:lumMod val="75000"/>
                      <a:lumOff val="25000"/>
                      <a:alpha val="10000"/>
                    </a:srgbClr>
                  </a:solidFill>
                </a:ln>
                <a:effectLst>
                  <a:outerShdw blurRad="9525" dist="25400" dir="14640000" algn="tl" rotWithShape="0">
                    <a:srgbClr val="000000">
                      <a:alpha val="30000"/>
                    </a:srgbClr>
                  </a:outerShdw>
                </a:effectLst>
              </a:rPr>
              <a:t>Use related subheadings to signpost the reader to the element you are considering.  </a:t>
            </a:r>
            <a:endParaRPr lang="en-GB" sz="1400" dirty="0">
              <a:ln>
                <a:solidFill>
                  <a:srgbClr val="000000">
                    <a:lumMod val="75000"/>
                    <a:lumOff val="25000"/>
                    <a:alpha val="10000"/>
                  </a:srgbClr>
                </a:solidFill>
              </a:ln>
              <a:effectLst>
                <a:outerShdw blurRad="9525" dist="25400" dir="14640000" algn="tl" rotWithShape="0">
                  <a:srgbClr val="000000">
                    <a:alpha val="30000"/>
                  </a:srgbClr>
                </a:outerShdw>
              </a:effectLst>
            </a:endParaRPr>
          </a:p>
          <a:p>
            <a:pPr indent="-305435">
              <a:lnSpc>
                <a:spcPct val="90000"/>
              </a:lnSpc>
            </a:pPr>
            <a:endParaRPr lang="en-GB" sz="1400">
              <a:ln>
                <a:solidFill>
                  <a:srgbClr val="000000">
                    <a:lumMod val="75000"/>
                    <a:lumOff val="25000"/>
                    <a:alpha val="10000"/>
                  </a:srgbClr>
                </a:solidFill>
              </a:ln>
              <a:effectLst>
                <a:outerShdw blurRad="9525" dist="25400" dir="14640000" algn="tl" rotWithShape="0">
                  <a:srgbClr val="000000">
                    <a:alpha val="30000"/>
                  </a:srgbClr>
                </a:outerShdw>
              </a:effectLst>
            </a:endParaRPr>
          </a:p>
        </p:txBody>
      </p:sp>
    </p:spTree>
    <p:extLst>
      <p:ext uri="{BB962C8B-B14F-4D97-AF65-F5344CB8AC3E}">
        <p14:creationId xmlns:p14="http://schemas.microsoft.com/office/powerpoint/2010/main" val="1138968773"/>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LightSeed_2SEEDS">
      <a:dk1>
        <a:srgbClr val="000000"/>
      </a:dk1>
      <a:lt1>
        <a:srgbClr val="FFFFFF"/>
      </a:lt1>
      <a:dk2>
        <a:srgbClr val="23393E"/>
      </a:dk2>
      <a:lt2>
        <a:srgbClr val="E2E5E8"/>
      </a:lt2>
      <a:accent1>
        <a:srgbClr val="B89D7C"/>
      </a:accent1>
      <a:accent2>
        <a:srgbClr val="C39791"/>
      </a:accent2>
      <a:accent3>
        <a:srgbClr val="A4A37C"/>
      </a:accent3>
      <a:accent4>
        <a:srgbClr val="75ACA9"/>
      </a:accent4>
      <a:accent5>
        <a:srgbClr val="82A7BB"/>
      </a:accent5>
      <a:accent6>
        <a:srgbClr val="7F8CBA"/>
      </a:accent6>
      <a:hlink>
        <a:srgbClr val="6383AB"/>
      </a:hlink>
      <a:folHlink>
        <a:srgbClr val="7F7F7F"/>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TotalTime>
  <Words>1247</Words>
  <Application>Microsoft Office PowerPoint</Application>
  <PresentationFormat>Widescreen</PresentationFormat>
  <Paragraphs>126</Paragraphs>
  <Slides>19</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Arial</vt:lpstr>
      <vt:lpstr>Calibri</vt:lpstr>
      <vt:lpstr>Calibri Light</vt:lpstr>
      <vt:lpstr>Calisto MT</vt:lpstr>
      <vt:lpstr>Times New Roman</vt:lpstr>
      <vt:lpstr>Trebuchet MS</vt:lpstr>
      <vt:lpstr>Wingdings</vt:lpstr>
      <vt:lpstr>Wingdings 2</vt:lpstr>
      <vt:lpstr>Wingdings,Sans-Serif</vt:lpstr>
      <vt:lpstr>SlateVTI</vt:lpstr>
      <vt:lpstr>Business Research Methods</vt:lpstr>
      <vt:lpstr>Research Methodology</vt:lpstr>
      <vt:lpstr>Research Philosophy</vt:lpstr>
      <vt:lpstr>Summary of Research Purposes</vt:lpstr>
      <vt:lpstr>Research Approach</vt:lpstr>
      <vt:lpstr>Research Strategy</vt:lpstr>
      <vt:lpstr>PowerPoint Presentation</vt:lpstr>
      <vt:lpstr>PowerPoint Presentation</vt:lpstr>
      <vt:lpstr>Research Choices</vt:lpstr>
      <vt:lpstr>Research Choices – Data Collection</vt:lpstr>
      <vt:lpstr>Some commonly used research methods</vt:lpstr>
      <vt:lpstr>Questionnaire Design Process</vt:lpstr>
      <vt:lpstr>Important Issues </vt:lpstr>
      <vt:lpstr>Sampling Stratergy</vt:lpstr>
      <vt:lpstr>Reliability and Validity</vt:lpstr>
      <vt:lpstr>Reliability and Validity</vt:lpstr>
      <vt:lpstr>Generalisability</vt:lpstr>
      <vt:lpstr>Timing</vt:lpstr>
      <vt:lpstr>Chapter Contents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Hayward</dc:creator>
  <cp:lastModifiedBy>Julie Hayward</cp:lastModifiedBy>
  <cp:revision>620</cp:revision>
  <dcterms:created xsi:type="dcterms:W3CDTF">2020-06-21T14:56:01Z</dcterms:created>
  <dcterms:modified xsi:type="dcterms:W3CDTF">2020-06-22T17:15:40Z</dcterms:modified>
</cp:coreProperties>
</file>