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6" r:id="rId3"/>
    <p:sldId id="259" r:id="rId4"/>
    <p:sldId id="260" r:id="rId5"/>
    <p:sldId id="261" r:id="rId6"/>
    <p:sldId id="262" r:id="rId7"/>
    <p:sldId id="265" r:id="rId8"/>
    <p:sldId id="264" r:id="rId9"/>
    <p:sldId id="266" r:id="rId10"/>
    <p:sldId id="267" r:id="rId11"/>
    <p:sldId id="268" r:id="rId12"/>
    <p:sldId id="273" r:id="rId13"/>
    <p:sldId id="269" r:id="rId14"/>
    <p:sldId id="270" r:id="rId15"/>
    <p:sldId id="263"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71" autoAdjust="0"/>
    <p:restoredTop sz="72987" autoAdjust="0"/>
  </p:normalViewPr>
  <p:slideViewPr>
    <p:cSldViewPr snapToGrid="0">
      <p:cViewPr varScale="1">
        <p:scale>
          <a:sx n="60" d="100"/>
          <a:sy n="60" d="100"/>
        </p:scale>
        <p:origin x="156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F9B4D7CD-6F63-4ABD-98E7-E562AB91657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B293C1B-26CE-49BA-8999-4AACBA037D9E}">
      <dgm:prSet/>
      <dgm:spPr/>
      <dgm:t>
        <a:bodyPr/>
        <a:lstStyle/>
        <a:p>
          <a:r>
            <a:rPr lang="en-GB"/>
            <a:t>N = Needs</a:t>
          </a:r>
          <a:endParaRPr lang="en-US"/>
        </a:p>
      </dgm:t>
    </dgm:pt>
    <dgm:pt modelId="{A507AFDF-0E73-43EE-A648-8A42AB15210A}" type="parTrans" cxnId="{46991603-F542-407B-8A4C-67DCF041691E}">
      <dgm:prSet/>
      <dgm:spPr/>
      <dgm:t>
        <a:bodyPr/>
        <a:lstStyle/>
        <a:p>
          <a:endParaRPr lang="en-US"/>
        </a:p>
      </dgm:t>
    </dgm:pt>
    <dgm:pt modelId="{D08E0ADB-4BAD-4913-B2BB-F9308D069C0A}" type="sibTrans" cxnId="{46991603-F542-407B-8A4C-67DCF041691E}">
      <dgm:prSet/>
      <dgm:spPr/>
      <dgm:t>
        <a:bodyPr/>
        <a:lstStyle/>
        <a:p>
          <a:endParaRPr lang="en-US"/>
        </a:p>
      </dgm:t>
    </dgm:pt>
    <dgm:pt modelId="{B7720DE3-5523-4721-8027-23BDFD6021F2}">
      <dgm:prSet/>
      <dgm:spPr/>
      <dgm:t>
        <a:bodyPr/>
        <a:lstStyle/>
        <a:p>
          <a:r>
            <a:rPr lang="en-GB"/>
            <a:t>Raise awareness amongst young people on issues around sustainability and what they can do to protect the future of our world</a:t>
          </a:r>
          <a:endParaRPr lang="en-US"/>
        </a:p>
      </dgm:t>
    </dgm:pt>
    <dgm:pt modelId="{C4BF4771-9265-4EC1-95F7-8234D54BF28C}" type="parTrans" cxnId="{C6972BB6-624C-44D0-886B-5948F4BC8D42}">
      <dgm:prSet/>
      <dgm:spPr/>
      <dgm:t>
        <a:bodyPr/>
        <a:lstStyle/>
        <a:p>
          <a:endParaRPr lang="en-US"/>
        </a:p>
      </dgm:t>
    </dgm:pt>
    <dgm:pt modelId="{E60B0726-96D7-4B22-976A-4834CB6A9916}" type="sibTrans" cxnId="{C6972BB6-624C-44D0-886B-5948F4BC8D42}">
      <dgm:prSet/>
      <dgm:spPr/>
      <dgm:t>
        <a:bodyPr/>
        <a:lstStyle/>
        <a:p>
          <a:endParaRPr lang="en-US"/>
        </a:p>
      </dgm:t>
    </dgm:pt>
    <dgm:pt modelId="{5990358B-BC39-43A4-B223-79AA1C1DE112}">
      <dgm:prSet/>
      <dgm:spPr/>
      <dgm:t>
        <a:bodyPr/>
        <a:lstStyle/>
        <a:p>
          <a:r>
            <a:rPr lang="en-GB"/>
            <a:t>A = Aims</a:t>
          </a:r>
          <a:endParaRPr lang="en-US"/>
        </a:p>
      </dgm:t>
    </dgm:pt>
    <dgm:pt modelId="{5B33F69C-2D82-4F8E-A2A8-838E27E23F5E}" type="parTrans" cxnId="{489E8CB7-8988-4052-944F-9F12FA1F02F9}">
      <dgm:prSet/>
      <dgm:spPr/>
      <dgm:t>
        <a:bodyPr/>
        <a:lstStyle/>
        <a:p>
          <a:endParaRPr lang="en-US"/>
        </a:p>
      </dgm:t>
    </dgm:pt>
    <dgm:pt modelId="{B00BA688-3BCB-4890-B530-F1B5A86D29CD}" type="sibTrans" cxnId="{489E8CB7-8988-4052-944F-9F12FA1F02F9}">
      <dgm:prSet/>
      <dgm:spPr/>
      <dgm:t>
        <a:bodyPr/>
        <a:lstStyle/>
        <a:p>
          <a:endParaRPr lang="en-US"/>
        </a:p>
      </dgm:t>
    </dgm:pt>
    <dgm:pt modelId="{8942354A-B7EA-40D1-8F66-851EF75CAAC0}">
      <dgm:prSet/>
      <dgm:spPr/>
      <dgm:t>
        <a:bodyPr/>
        <a:lstStyle/>
        <a:p>
          <a:r>
            <a:rPr lang="en-GB"/>
            <a:t>To help young people to create that difference for themselves</a:t>
          </a:r>
          <a:endParaRPr lang="en-US"/>
        </a:p>
      </dgm:t>
    </dgm:pt>
    <dgm:pt modelId="{A85B13C8-076A-40FD-BA12-F2246A0397BB}" type="parTrans" cxnId="{DFA016BD-01A6-49BA-A08E-F1BC1A2BBA14}">
      <dgm:prSet/>
      <dgm:spPr/>
      <dgm:t>
        <a:bodyPr/>
        <a:lstStyle/>
        <a:p>
          <a:endParaRPr lang="en-US"/>
        </a:p>
      </dgm:t>
    </dgm:pt>
    <dgm:pt modelId="{1879B9D9-BAA8-4A9C-AE99-A0D75FA2F91E}" type="sibTrans" cxnId="{DFA016BD-01A6-49BA-A08E-F1BC1A2BBA14}">
      <dgm:prSet/>
      <dgm:spPr/>
      <dgm:t>
        <a:bodyPr/>
        <a:lstStyle/>
        <a:p>
          <a:endParaRPr lang="en-US"/>
        </a:p>
      </dgm:t>
    </dgm:pt>
    <dgm:pt modelId="{6227F359-7D95-4096-870E-62064F02918D}">
      <dgm:prSet/>
      <dgm:spPr/>
      <dgm:t>
        <a:bodyPr/>
        <a:lstStyle/>
        <a:p>
          <a:r>
            <a:rPr lang="en-GB"/>
            <a:t>To raise awareness of the individual and global impact of their behaviours</a:t>
          </a:r>
          <a:endParaRPr lang="en-US"/>
        </a:p>
      </dgm:t>
    </dgm:pt>
    <dgm:pt modelId="{5A4B3D55-5C58-46B4-AD77-F5746C63DB05}" type="parTrans" cxnId="{9E9D59FD-3345-4701-9CE4-0AFDE691C783}">
      <dgm:prSet/>
      <dgm:spPr/>
      <dgm:t>
        <a:bodyPr/>
        <a:lstStyle/>
        <a:p>
          <a:endParaRPr lang="en-US"/>
        </a:p>
      </dgm:t>
    </dgm:pt>
    <dgm:pt modelId="{BB92E328-F933-4030-922A-A0D6C2EEBA9B}" type="sibTrans" cxnId="{9E9D59FD-3345-4701-9CE4-0AFDE691C783}">
      <dgm:prSet/>
      <dgm:spPr/>
      <dgm:t>
        <a:bodyPr/>
        <a:lstStyle/>
        <a:p>
          <a:endParaRPr lang="en-US"/>
        </a:p>
      </dgm:t>
    </dgm:pt>
    <dgm:pt modelId="{E12CE47C-3CE3-4751-988F-F687AD886B34}">
      <dgm:prSet/>
      <dgm:spPr/>
      <dgm:t>
        <a:bodyPr/>
        <a:lstStyle/>
        <a:p>
          <a:r>
            <a:rPr lang="en-GB"/>
            <a:t>To protect the planet for future generations</a:t>
          </a:r>
          <a:endParaRPr lang="en-US"/>
        </a:p>
      </dgm:t>
    </dgm:pt>
    <dgm:pt modelId="{525D62A4-5616-424C-A909-9F81ABC52C3F}" type="parTrans" cxnId="{13F31E9E-69F9-428E-BDE1-3934B1099E76}">
      <dgm:prSet/>
      <dgm:spPr/>
      <dgm:t>
        <a:bodyPr/>
        <a:lstStyle/>
        <a:p>
          <a:endParaRPr lang="en-US"/>
        </a:p>
      </dgm:t>
    </dgm:pt>
    <dgm:pt modelId="{BC445123-9DB2-42FD-B66E-848358ED32C8}" type="sibTrans" cxnId="{13F31E9E-69F9-428E-BDE1-3934B1099E76}">
      <dgm:prSet/>
      <dgm:spPr/>
      <dgm:t>
        <a:bodyPr/>
        <a:lstStyle/>
        <a:p>
          <a:endParaRPr lang="en-US"/>
        </a:p>
      </dgm:t>
    </dgm:pt>
    <dgm:pt modelId="{364A7695-4134-41A0-8FC1-52684BBA0E2D}">
      <dgm:prSet/>
      <dgm:spPr/>
      <dgm:t>
        <a:bodyPr/>
        <a:lstStyle/>
        <a:p>
          <a:r>
            <a:rPr lang="en-GB"/>
            <a:t>O = Objectives</a:t>
          </a:r>
          <a:endParaRPr lang="en-US"/>
        </a:p>
      </dgm:t>
    </dgm:pt>
    <dgm:pt modelId="{3F93F9EF-0A5C-4FC3-A594-90E7A700DEAD}" type="parTrans" cxnId="{218D8C2C-35D8-441E-B051-0878095C318E}">
      <dgm:prSet/>
      <dgm:spPr/>
      <dgm:t>
        <a:bodyPr/>
        <a:lstStyle/>
        <a:p>
          <a:endParaRPr lang="en-US"/>
        </a:p>
      </dgm:t>
    </dgm:pt>
    <dgm:pt modelId="{B2533FB7-45B5-4201-83B4-B9AE071B8466}" type="sibTrans" cxnId="{218D8C2C-35D8-441E-B051-0878095C318E}">
      <dgm:prSet/>
      <dgm:spPr/>
      <dgm:t>
        <a:bodyPr/>
        <a:lstStyle/>
        <a:p>
          <a:endParaRPr lang="en-US"/>
        </a:p>
      </dgm:t>
    </dgm:pt>
    <dgm:pt modelId="{38CE08D9-D7C2-438F-900B-23857B8B121B}">
      <dgm:prSet/>
      <dgm:spPr/>
      <dgm:t>
        <a:bodyPr/>
        <a:lstStyle/>
        <a:p>
          <a:r>
            <a:rPr lang="en-GB"/>
            <a:t>Learning about how the use of resources impacts the environment</a:t>
          </a:r>
          <a:endParaRPr lang="en-US"/>
        </a:p>
      </dgm:t>
    </dgm:pt>
    <dgm:pt modelId="{67ADC134-0273-4694-85F6-B98229A21E52}" type="parTrans" cxnId="{293A7731-75C7-450A-AB63-6EB7A161D33D}">
      <dgm:prSet/>
      <dgm:spPr/>
      <dgm:t>
        <a:bodyPr/>
        <a:lstStyle/>
        <a:p>
          <a:endParaRPr lang="en-US"/>
        </a:p>
      </dgm:t>
    </dgm:pt>
    <dgm:pt modelId="{E06F8A8A-5B2D-47A6-A150-F5F18BA3D38B}" type="sibTrans" cxnId="{293A7731-75C7-450A-AB63-6EB7A161D33D}">
      <dgm:prSet/>
      <dgm:spPr/>
      <dgm:t>
        <a:bodyPr/>
        <a:lstStyle/>
        <a:p>
          <a:endParaRPr lang="en-US"/>
        </a:p>
      </dgm:t>
    </dgm:pt>
    <dgm:pt modelId="{D1175AFC-8B32-4307-ADC7-5E652239864B}">
      <dgm:prSet/>
      <dgm:spPr/>
      <dgm:t>
        <a:bodyPr/>
        <a:lstStyle/>
        <a:p>
          <a:r>
            <a:rPr lang="en-GB"/>
            <a:t>Learning about the importance of individual contributions through small behaviour changes</a:t>
          </a:r>
          <a:endParaRPr lang="en-US"/>
        </a:p>
      </dgm:t>
    </dgm:pt>
    <dgm:pt modelId="{5B42ABC2-D524-4C73-8895-953E08BDF9CD}" type="parTrans" cxnId="{85875F60-21AE-4578-8ABB-128A53347980}">
      <dgm:prSet/>
      <dgm:spPr/>
      <dgm:t>
        <a:bodyPr/>
        <a:lstStyle/>
        <a:p>
          <a:endParaRPr lang="en-US"/>
        </a:p>
      </dgm:t>
    </dgm:pt>
    <dgm:pt modelId="{0EC60C4C-84BF-4B62-AED6-C10F2B48DCA7}" type="sibTrans" cxnId="{85875F60-21AE-4578-8ABB-128A53347980}">
      <dgm:prSet/>
      <dgm:spPr/>
      <dgm:t>
        <a:bodyPr/>
        <a:lstStyle/>
        <a:p>
          <a:endParaRPr lang="en-US"/>
        </a:p>
      </dgm:t>
    </dgm:pt>
    <dgm:pt modelId="{F5E8E619-8312-4B29-9D44-2E90088946DE}">
      <dgm:prSet/>
      <dgm:spPr/>
      <dgm:t>
        <a:bodyPr/>
        <a:lstStyle/>
        <a:p>
          <a:r>
            <a:rPr lang="en-GB"/>
            <a:t>Recycling, reusing, upcycling, consumerism habits</a:t>
          </a:r>
          <a:endParaRPr lang="en-US"/>
        </a:p>
      </dgm:t>
    </dgm:pt>
    <dgm:pt modelId="{71D73F3C-62CD-477F-A73F-F818FEFAB61D}" type="parTrans" cxnId="{B73CA273-B0F0-42FA-9531-6D0F22A2190A}">
      <dgm:prSet/>
      <dgm:spPr/>
      <dgm:t>
        <a:bodyPr/>
        <a:lstStyle/>
        <a:p>
          <a:endParaRPr lang="en-US"/>
        </a:p>
      </dgm:t>
    </dgm:pt>
    <dgm:pt modelId="{90A3084F-26ED-4AEF-A1F9-249AF4EF24F1}" type="sibTrans" cxnId="{B73CA273-B0F0-42FA-9531-6D0F22A2190A}">
      <dgm:prSet/>
      <dgm:spPr/>
      <dgm:t>
        <a:bodyPr/>
        <a:lstStyle/>
        <a:p>
          <a:endParaRPr lang="en-US"/>
        </a:p>
      </dgm:t>
    </dgm:pt>
    <dgm:pt modelId="{551E092C-5C78-4FAC-A5BA-4290770A65A9}">
      <dgm:prSet/>
      <dgm:spPr/>
      <dgm:t>
        <a:bodyPr/>
        <a:lstStyle/>
        <a:p>
          <a:r>
            <a:rPr lang="en-GB"/>
            <a:t>(Word Wall, no date) </a:t>
          </a:r>
          <a:endParaRPr lang="en-US"/>
        </a:p>
      </dgm:t>
    </dgm:pt>
    <dgm:pt modelId="{A401BB96-16CF-4304-B6E8-3EDD6BA51AC4}" type="parTrans" cxnId="{9F06AF42-64B7-4037-9829-ACFECF58297F}">
      <dgm:prSet/>
      <dgm:spPr/>
      <dgm:t>
        <a:bodyPr/>
        <a:lstStyle/>
        <a:p>
          <a:endParaRPr lang="en-US"/>
        </a:p>
      </dgm:t>
    </dgm:pt>
    <dgm:pt modelId="{BFAF7052-EDBC-4BC4-BA8F-81942F47CD79}" type="sibTrans" cxnId="{9F06AF42-64B7-4037-9829-ACFECF58297F}">
      <dgm:prSet/>
      <dgm:spPr/>
      <dgm:t>
        <a:bodyPr/>
        <a:lstStyle/>
        <a:p>
          <a:endParaRPr lang="en-US"/>
        </a:p>
      </dgm:t>
    </dgm:pt>
    <dgm:pt modelId="{73B62019-8779-4F51-9E9F-A840C69A26C3}" type="pres">
      <dgm:prSet presAssocID="{F9B4D7CD-6F63-4ABD-98E7-E562AB916575}" presName="linear" presStyleCnt="0">
        <dgm:presLayoutVars>
          <dgm:animLvl val="lvl"/>
          <dgm:resizeHandles val="exact"/>
        </dgm:presLayoutVars>
      </dgm:prSet>
      <dgm:spPr/>
    </dgm:pt>
    <dgm:pt modelId="{D4E1A417-6730-4490-B507-AEFB0766353C}" type="pres">
      <dgm:prSet presAssocID="{CB293C1B-26CE-49BA-8999-4AACBA037D9E}" presName="parentText" presStyleLbl="node1" presStyleIdx="0" presStyleCnt="4">
        <dgm:presLayoutVars>
          <dgm:chMax val="0"/>
          <dgm:bulletEnabled val="1"/>
        </dgm:presLayoutVars>
      </dgm:prSet>
      <dgm:spPr/>
    </dgm:pt>
    <dgm:pt modelId="{44FADCA9-4617-4389-BC2C-D622BB606924}" type="pres">
      <dgm:prSet presAssocID="{CB293C1B-26CE-49BA-8999-4AACBA037D9E}" presName="childText" presStyleLbl="revTx" presStyleIdx="0" presStyleCnt="3">
        <dgm:presLayoutVars>
          <dgm:bulletEnabled val="1"/>
        </dgm:presLayoutVars>
      </dgm:prSet>
      <dgm:spPr/>
    </dgm:pt>
    <dgm:pt modelId="{8B7B380E-B54D-4A8B-8F1D-8AC853CB0A92}" type="pres">
      <dgm:prSet presAssocID="{5990358B-BC39-43A4-B223-79AA1C1DE112}" presName="parentText" presStyleLbl="node1" presStyleIdx="1" presStyleCnt="4">
        <dgm:presLayoutVars>
          <dgm:chMax val="0"/>
          <dgm:bulletEnabled val="1"/>
        </dgm:presLayoutVars>
      </dgm:prSet>
      <dgm:spPr/>
    </dgm:pt>
    <dgm:pt modelId="{1B130A36-E3D9-4E3A-ABDF-0190CB93ECDC}" type="pres">
      <dgm:prSet presAssocID="{5990358B-BC39-43A4-B223-79AA1C1DE112}" presName="childText" presStyleLbl="revTx" presStyleIdx="1" presStyleCnt="3">
        <dgm:presLayoutVars>
          <dgm:bulletEnabled val="1"/>
        </dgm:presLayoutVars>
      </dgm:prSet>
      <dgm:spPr/>
    </dgm:pt>
    <dgm:pt modelId="{063B8215-343E-407D-8F05-ACC625D024E6}" type="pres">
      <dgm:prSet presAssocID="{364A7695-4134-41A0-8FC1-52684BBA0E2D}" presName="parentText" presStyleLbl="node1" presStyleIdx="2" presStyleCnt="4">
        <dgm:presLayoutVars>
          <dgm:chMax val="0"/>
          <dgm:bulletEnabled val="1"/>
        </dgm:presLayoutVars>
      </dgm:prSet>
      <dgm:spPr/>
    </dgm:pt>
    <dgm:pt modelId="{1D926627-D036-44A9-B543-DE00432C8A0D}" type="pres">
      <dgm:prSet presAssocID="{364A7695-4134-41A0-8FC1-52684BBA0E2D}" presName="childText" presStyleLbl="revTx" presStyleIdx="2" presStyleCnt="3">
        <dgm:presLayoutVars>
          <dgm:bulletEnabled val="1"/>
        </dgm:presLayoutVars>
      </dgm:prSet>
      <dgm:spPr/>
    </dgm:pt>
    <dgm:pt modelId="{12FAE433-FE26-4D1B-9B2F-1E4D58C0E07F}" type="pres">
      <dgm:prSet presAssocID="{551E092C-5C78-4FAC-A5BA-4290770A65A9}" presName="parentText" presStyleLbl="node1" presStyleIdx="3" presStyleCnt="4">
        <dgm:presLayoutVars>
          <dgm:chMax val="0"/>
          <dgm:bulletEnabled val="1"/>
        </dgm:presLayoutVars>
      </dgm:prSet>
      <dgm:spPr/>
    </dgm:pt>
  </dgm:ptLst>
  <dgm:cxnLst>
    <dgm:cxn modelId="{46991603-F542-407B-8A4C-67DCF041691E}" srcId="{F9B4D7CD-6F63-4ABD-98E7-E562AB916575}" destId="{CB293C1B-26CE-49BA-8999-4AACBA037D9E}" srcOrd="0" destOrd="0" parTransId="{A507AFDF-0E73-43EE-A648-8A42AB15210A}" sibTransId="{D08E0ADB-4BAD-4913-B2BB-F9308D069C0A}"/>
    <dgm:cxn modelId="{B5D7E005-33BC-423E-ABFA-22D54A0BD65F}" type="presOf" srcId="{38CE08D9-D7C2-438F-900B-23857B8B121B}" destId="{1D926627-D036-44A9-B543-DE00432C8A0D}" srcOrd="0" destOrd="0" presId="urn:microsoft.com/office/officeart/2005/8/layout/vList2"/>
    <dgm:cxn modelId="{2CA6F908-095C-4586-A2B7-1E3A80552297}" type="presOf" srcId="{F5E8E619-8312-4B29-9D44-2E90088946DE}" destId="{1D926627-D036-44A9-B543-DE00432C8A0D}" srcOrd="0" destOrd="2" presId="urn:microsoft.com/office/officeart/2005/8/layout/vList2"/>
    <dgm:cxn modelId="{218D8C2C-35D8-441E-B051-0878095C318E}" srcId="{F9B4D7CD-6F63-4ABD-98E7-E562AB916575}" destId="{364A7695-4134-41A0-8FC1-52684BBA0E2D}" srcOrd="2" destOrd="0" parTransId="{3F93F9EF-0A5C-4FC3-A594-90E7A700DEAD}" sibTransId="{B2533FB7-45B5-4201-83B4-B9AE071B8466}"/>
    <dgm:cxn modelId="{293A7731-75C7-450A-AB63-6EB7A161D33D}" srcId="{364A7695-4134-41A0-8FC1-52684BBA0E2D}" destId="{38CE08D9-D7C2-438F-900B-23857B8B121B}" srcOrd="0" destOrd="0" parTransId="{67ADC134-0273-4694-85F6-B98229A21E52}" sibTransId="{E06F8A8A-5B2D-47A6-A150-F5F18BA3D38B}"/>
    <dgm:cxn modelId="{4D5C685B-676B-48C6-84AA-6093E3E2C39A}" type="presOf" srcId="{CB293C1B-26CE-49BA-8999-4AACBA037D9E}" destId="{D4E1A417-6730-4490-B507-AEFB0766353C}" srcOrd="0" destOrd="0" presId="urn:microsoft.com/office/officeart/2005/8/layout/vList2"/>
    <dgm:cxn modelId="{85875F60-21AE-4578-8ABB-128A53347980}" srcId="{364A7695-4134-41A0-8FC1-52684BBA0E2D}" destId="{D1175AFC-8B32-4307-ADC7-5E652239864B}" srcOrd="1" destOrd="0" parTransId="{5B42ABC2-D524-4C73-8895-953E08BDF9CD}" sibTransId="{0EC60C4C-84BF-4B62-AED6-C10F2B48DCA7}"/>
    <dgm:cxn modelId="{9F06AF42-64B7-4037-9829-ACFECF58297F}" srcId="{F9B4D7CD-6F63-4ABD-98E7-E562AB916575}" destId="{551E092C-5C78-4FAC-A5BA-4290770A65A9}" srcOrd="3" destOrd="0" parTransId="{A401BB96-16CF-4304-B6E8-3EDD6BA51AC4}" sibTransId="{BFAF7052-EDBC-4BC4-BA8F-81942F47CD79}"/>
    <dgm:cxn modelId="{58DBD849-A4A1-4AD1-8200-077F2C15E697}" type="presOf" srcId="{364A7695-4134-41A0-8FC1-52684BBA0E2D}" destId="{063B8215-343E-407D-8F05-ACC625D024E6}" srcOrd="0" destOrd="0" presId="urn:microsoft.com/office/officeart/2005/8/layout/vList2"/>
    <dgm:cxn modelId="{816C7672-1565-48BF-BD08-A6A8D7106F15}" type="presOf" srcId="{6227F359-7D95-4096-870E-62064F02918D}" destId="{1B130A36-E3D9-4E3A-ABDF-0190CB93ECDC}" srcOrd="0" destOrd="1" presId="urn:microsoft.com/office/officeart/2005/8/layout/vList2"/>
    <dgm:cxn modelId="{B73CA273-B0F0-42FA-9531-6D0F22A2190A}" srcId="{364A7695-4134-41A0-8FC1-52684BBA0E2D}" destId="{F5E8E619-8312-4B29-9D44-2E90088946DE}" srcOrd="2" destOrd="0" parTransId="{71D73F3C-62CD-477F-A73F-F818FEFAB61D}" sibTransId="{90A3084F-26ED-4AEF-A1F9-249AF4EF24F1}"/>
    <dgm:cxn modelId="{DCCBCF54-405B-4B5D-8E00-CCCB168FF0EA}" type="presOf" srcId="{F9B4D7CD-6F63-4ABD-98E7-E562AB916575}" destId="{73B62019-8779-4F51-9E9F-A840C69A26C3}" srcOrd="0" destOrd="0" presId="urn:microsoft.com/office/officeart/2005/8/layout/vList2"/>
    <dgm:cxn modelId="{13F31E9E-69F9-428E-BDE1-3934B1099E76}" srcId="{5990358B-BC39-43A4-B223-79AA1C1DE112}" destId="{E12CE47C-3CE3-4751-988F-F687AD886B34}" srcOrd="2" destOrd="0" parTransId="{525D62A4-5616-424C-A909-9F81ABC52C3F}" sibTransId="{BC445123-9DB2-42FD-B66E-848358ED32C8}"/>
    <dgm:cxn modelId="{4F05CEB5-5C3C-48B4-998E-1E7AA249CBF9}" type="presOf" srcId="{E12CE47C-3CE3-4751-988F-F687AD886B34}" destId="{1B130A36-E3D9-4E3A-ABDF-0190CB93ECDC}" srcOrd="0" destOrd="2" presId="urn:microsoft.com/office/officeart/2005/8/layout/vList2"/>
    <dgm:cxn modelId="{C6972BB6-624C-44D0-886B-5948F4BC8D42}" srcId="{CB293C1B-26CE-49BA-8999-4AACBA037D9E}" destId="{B7720DE3-5523-4721-8027-23BDFD6021F2}" srcOrd="0" destOrd="0" parTransId="{C4BF4771-9265-4EC1-95F7-8234D54BF28C}" sibTransId="{E60B0726-96D7-4B22-976A-4834CB6A9916}"/>
    <dgm:cxn modelId="{489E8CB7-8988-4052-944F-9F12FA1F02F9}" srcId="{F9B4D7CD-6F63-4ABD-98E7-E562AB916575}" destId="{5990358B-BC39-43A4-B223-79AA1C1DE112}" srcOrd="1" destOrd="0" parTransId="{5B33F69C-2D82-4F8E-A2A8-838E27E23F5E}" sibTransId="{B00BA688-3BCB-4890-B530-F1B5A86D29CD}"/>
    <dgm:cxn modelId="{DFA016BD-01A6-49BA-A08E-F1BC1A2BBA14}" srcId="{5990358B-BC39-43A4-B223-79AA1C1DE112}" destId="{8942354A-B7EA-40D1-8F66-851EF75CAAC0}" srcOrd="0" destOrd="0" parTransId="{A85B13C8-076A-40FD-BA12-F2246A0397BB}" sibTransId="{1879B9D9-BAA8-4A9C-AE99-A0D75FA2F91E}"/>
    <dgm:cxn modelId="{7EC5D7D5-A186-4399-B529-40449CC5F8F6}" type="presOf" srcId="{B7720DE3-5523-4721-8027-23BDFD6021F2}" destId="{44FADCA9-4617-4389-BC2C-D622BB606924}" srcOrd="0" destOrd="0" presId="urn:microsoft.com/office/officeart/2005/8/layout/vList2"/>
    <dgm:cxn modelId="{8A2166D6-BA1B-4AD3-934E-A8B6521D8782}" type="presOf" srcId="{5990358B-BC39-43A4-B223-79AA1C1DE112}" destId="{8B7B380E-B54D-4A8B-8F1D-8AC853CB0A92}" srcOrd="0" destOrd="0" presId="urn:microsoft.com/office/officeart/2005/8/layout/vList2"/>
    <dgm:cxn modelId="{0F29F2DB-2651-4995-B9F9-85D80AB9BB3E}" type="presOf" srcId="{551E092C-5C78-4FAC-A5BA-4290770A65A9}" destId="{12FAE433-FE26-4D1B-9B2F-1E4D58C0E07F}" srcOrd="0" destOrd="0" presId="urn:microsoft.com/office/officeart/2005/8/layout/vList2"/>
    <dgm:cxn modelId="{3F60DEDC-5FFB-4C6E-B81C-8CFC634F8158}" type="presOf" srcId="{D1175AFC-8B32-4307-ADC7-5E652239864B}" destId="{1D926627-D036-44A9-B543-DE00432C8A0D}" srcOrd="0" destOrd="1" presId="urn:microsoft.com/office/officeart/2005/8/layout/vList2"/>
    <dgm:cxn modelId="{816D45F9-F3B2-4C21-B63F-B5017C5B35CD}" type="presOf" srcId="{8942354A-B7EA-40D1-8F66-851EF75CAAC0}" destId="{1B130A36-E3D9-4E3A-ABDF-0190CB93ECDC}" srcOrd="0" destOrd="0" presId="urn:microsoft.com/office/officeart/2005/8/layout/vList2"/>
    <dgm:cxn modelId="{9E9D59FD-3345-4701-9CE4-0AFDE691C783}" srcId="{5990358B-BC39-43A4-B223-79AA1C1DE112}" destId="{6227F359-7D95-4096-870E-62064F02918D}" srcOrd="1" destOrd="0" parTransId="{5A4B3D55-5C58-46B4-AD77-F5746C63DB05}" sibTransId="{BB92E328-F933-4030-922A-A0D6C2EEBA9B}"/>
    <dgm:cxn modelId="{4A184BEE-8819-4C1C-A0BB-53D15EBE7036}" type="presParOf" srcId="{73B62019-8779-4F51-9E9F-A840C69A26C3}" destId="{D4E1A417-6730-4490-B507-AEFB0766353C}" srcOrd="0" destOrd="0" presId="urn:microsoft.com/office/officeart/2005/8/layout/vList2"/>
    <dgm:cxn modelId="{48E44DEF-94E9-4B1F-B2CB-3BF7B871368B}" type="presParOf" srcId="{73B62019-8779-4F51-9E9F-A840C69A26C3}" destId="{44FADCA9-4617-4389-BC2C-D622BB606924}" srcOrd="1" destOrd="0" presId="urn:microsoft.com/office/officeart/2005/8/layout/vList2"/>
    <dgm:cxn modelId="{EC749853-2AC3-482F-97C4-66754E0323DD}" type="presParOf" srcId="{73B62019-8779-4F51-9E9F-A840C69A26C3}" destId="{8B7B380E-B54D-4A8B-8F1D-8AC853CB0A92}" srcOrd="2" destOrd="0" presId="urn:microsoft.com/office/officeart/2005/8/layout/vList2"/>
    <dgm:cxn modelId="{D162F355-699F-49B4-8831-E525B07CC795}" type="presParOf" srcId="{73B62019-8779-4F51-9E9F-A840C69A26C3}" destId="{1B130A36-E3D9-4E3A-ABDF-0190CB93ECDC}" srcOrd="3" destOrd="0" presId="urn:microsoft.com/office/officeart/2005/8/layout/vList2"/>
    <dgm:cxn modelId="{37F02534-646C-408D-9BAD-A9F966E12C78}" type="presParOf" srcId="{73B62019-8779-4F51-9E9F-A840C69A26C3}" destId="{063B8215-343E-407D-8F05-ACC625D024E6}" srcOrd="4" destOrd="0" presId="urn:microsoft.com/office/officeart/2005/8/layout/vList2"/>
    <dgm:cxn modelId="{39E3A6F1-A5FA-4982-80A7-65C07B6A7D18}" type="presParOf" srcId="{73B62019-8779-4F51-9E9F-A840C69A26C3}" destId="{1D926627-D036-44A9-B543-DE00432C8A0D}" srcOrd="5" destOrd="0" presId="urn:microsoft.com/office/officeart/2005/8/layout/vList2"/>
    <dgm:cxn modelId="{9B681A9C-5B80-49B2-8F15-22888CC5D40A}" type="presParOf" srcId="{73B62019-8779-4F51-9E9F-A840C69A26C3}" destId="{12FAE433-FE26-4D1B-9B2F-1E4D58C0E07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AC9BB2-7963-42A5-A1AE-EB9ECB97968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8A4D35A-2EE7-444F-A50A-61E79D201E12}">
      <dgm:prSet/>
      <dgm:spPr/>
      <dgm:t>
        <a:bodyPr/>
        <a:lstStyle/>
        <a:p>
          <a:r>
            <a:rPr lang="en-GB"/>
            <a:t>M = Methods</a:t>
          </a:r>
          <a:endParaRPr lang="en-US"/>
        </a:p>
      </dgm:t>
    </dgm:pt>
    <dgm:pt modelId="{C7069DD4-3CD3-483A-A49D-725BAB57A978}" type="parTrans" cxnId="{70B124A9-28D3-46AA-A5BB-38606073C796}">
      <dgm:prSet/>
      <dgm:spPr/>
      <dgm:t>
        <a:bodyPr/>
        <a:lstStyle/>
        <a:p>
          <a:endParaRPr lang="en-US"/>
        </a:p>
      </dgm:t>
    </dgm:pt>
    <dgm:pt modelId="{F3DE6AE6-5540-4C97-9D37-40B6DE0995A1}" type="sibTrans" cxnId="{70B124A9-28D3-46AA-A5BB-38606073C796}">
      <dgm:prSet/>
      <dgm:spPr/>
      <dgm:t>
        <a:bodyPr/>
        <a:lstStyle/>
        <a:p>
          <a:endParaRPr lang="en-US"/>
        </a:p>
      </dgm:t>
    </dgm:pt>
    <dgm:pt modelId="{76810E96-290F-4275-92BE-2444650DEC06}">
      <dgm:prSet/>
      <dgm:spPr/>
      <dgm:t>
        <a:bodyPr/>
        <a:lstStyle/>
        <a:p>
          <a:r>
            <a:rPr lang="en-GB"/>
            <a:t>Playing the board game</a:t>
          </a:r>
          <a:endParaRPr lang="en-US"/>
        </a:p>
      </dgm:t>
    </dgm:pt>
    <dgm:pt modelId="{8CE83601-0EE7-4E11-97CF-5B386184A329}" type="parTrans" cxnId="{A22D7B81-CB11-4194-9424-52F68ABA5D32}">
      <dgm:prSet/>
      <dgm:spPr/>
      <dgm:t>
        <a:bodyPr/>
        <a:lstStyle/>
        <a:p>
          <a:endParaRPr lang="en-US"/>
        </a:p>
      </dgm:t>
    </dgm:pt>
    <dgm:pt modelId="{11A3CD90-327C-47B7-8853-4586FAC1D348}" type="sibTrans" cxnId="{A22D7B81-CB11-4194-9424-52F68ABA5D32}">
      <dgm:prSet/>
      <dgm:spPr/>
      <dgm:t>
        <a:bodyPr/>
        <a:lstStyle/>
        <a:p>
          <a:endParaRPr lang="en-US"/>
        </a:p>
      </dgm:t>
    </dgm:pt>
    <dgm:pt modelId="{2517CE7F-D167-4BD0-8956-0D9CD6E7137C}">
      <dgm:prSet/>
      <dgm:spPr/>
      <dgm:t>
        <a:bodyPr/>
        <a:lstStyle/>
        <a:p>
          <a:r>
            <a:rPr lang="en-GB"/>
            <a:t>I = Implementation </a:t>
          </a:r>
          <a:endParaRPr lang="en-US"/>
        </a:p>
      </dgm:t>
    </dgm:pt>
    <dgm:pt modelId="{9F045FDA-956F-469D-8E73-60DB22FA0CF5}" type="parTrans" cxnId="{1A86891A-31CF-4754-9122-8550BBFBA37E}">
      <dgm:prSet/>
      <dgm:spPr/>
      <dgm:t>
        <a:bodyPr/>
        <a:lstStyle/>
        <a:p>
          <a:endParaRPr lang="en-US"/>
        </a:p>
      </dgm:t>
    </dgm:pt>
    <dgm:pt modelId="{C9543A14-7C85-4F50-AF31-578A3B098D8F}" type="sibTrans" cxnId="{1A86891A-31CF-4754-9122-8550BBFBA37E}">
      <dgm:prSet/>
      <dgm:spPr/>
      <dgm:t>
        <a:bodyPr/>
        <a:lstStyle/>
        <a:p>
          <a:endParaRPr lang="en-US"/>
        </a:p>
      </dgm:t>
    </dgm:pt>
    <dgm:pt modelId="{507F19B4-BE38-4D51-880A-AAA6B2E662DE}">
      <dgm:prSet/>
      <dgm:spPr/>
      <dgm:t>
        <a:bodyPr/>
        <a:lstStyle/>
        <a:p>
          <a:r>
            <a:rPr lang="en-GB"/>
            <a:t>Board game created from sustainable resources</a:t>
          </a:r>
          <a:endParaRPr lang="en-US"/>
        </a:p>
      </dgm:t>
    </dgm:pt>
    <dgm:pt modelId="{F2A4D1B1-F55C-4738-A2CA-4CC08874DF5F}" type="parTrans" cxnId="{1E556B24-91E7-483A-A5C5-60BC1397283F}">
      <dgm:prSet/>
      <dgm:spPr/>
      <dgm:t>
        <a:bodyPr/>
        <a:lstStyle/>
        <a:p>
          <a:endParaRPr lang="en-US"/>
        </a:p>
      </dgm:t>
    </dgm:pt>
    <dgm:pt modelId="{E4E0501D-E0BC-4A17-8164-8D9AFB5353C8}" type="sibTrans" cxnId="{1E556B24-91E7-483A-A5C5-60BC1397283F}">
      <dgm:prSet/>
      <dgm:spPr/>
      <dgm:t>
        <a:bodyPr/>
        <a:lstStyle/>
        <a:p>
          <a:endParaRPr lang="en-US"/>
        </a:p>
      </dgm:t>
    </dgm:pt>
    <dgm:pt modelId="{C7249E34-B54A-4799-AB6B-BAE586DBC8DC}">
      <dgm:prSet/>
      <dgm:spPr/>
      <dgm:t>
        <a:bodyPr/>
        <a:lstStyle/>
        <a:p>
          <a:r>
            <a:rPr lang="en-GB"/>
            <a:t>PowerPoint presentation to help raise awareness of key issues for young people </a:t>
          </a:r>
          <a:endParaRPr lang="en-US"/>
        </a:p>
      </dgm:t>
    </dgm:pt>
    <dgm:pt modelId="{5B0269D8-96B5-426E-A16B-29FB6DBC2C53}" type="parTrans" cxnId="{934FF105-4889-4C6A-8521-385507CE7107}">
      <dgm:prSet/>
      <dgm:spPr/>
      <dgm:t>
        <a:bodyPr/>
        <a:lstStyle/>
        <a:p>
          <a:endParaRPr lang="en-US"/>
        </a:p>
      </dgm:t>
    </dgm:pt>
    <dgm:pt modelId="{0A5E0CA1-A3AF-4527-9EE1-A68D8EB72B49}" type="sibTrans" cxnId="{934FF105-4889-4C6A-8521-385507CE7107}">
      <dgm:prSet/>
      <dgm:spPr/>
      <dgm:t>
        <a:bodyPr/>
        <a:lstStyle/>
        <a:p>
          <a:endParaRPr lang="en-US"/>
        </a:p>
      </dgm:t>
    </dgm:pt>
    <dgm:pt modelId="{EC3B7836-98E5-465D-A49C-8B43D5D67158}">
      <dgm:prSet/>
      <dgm:spPr/>
      <dgm:t>
        <a:bodyPr/>
        <a:lstStyle/>
        <a:p>
          <a:r>
            <a:rPr lang="en-GB"/>
            <a:t>E = Evaluation</a:t>
          </a:r>
          <a:endParaRPr lang="en-US"/>
        </a:p>
      </dgm:t>
    </dgm:pt>
    <dgm:pt modelId="{DFD82532-F8E4-469E-932A-2D2CFF1EE40C}" type="parTrans" cxnId="{C1D99600-40D4-4C4C-A10F-AC899AE2CBDF}">
      <dgm:prSet/>
      <dgm:spPr/>
      <dgm:t>
        <a:bodyPr/>
        <a:lstStyle/>
        <a:p>
          <a:endParaRPr lang="en-US"/>
        </a:p>
      </dgm:t>
    </dgm:pt>
    <dgm:pt modelId="{EB8AF154-3CE4-41A7-B044-344B0DB67C08}" type="sibTrans" cxnId="{C1D99600-40D4-4C4C-A10F-AC899AE2CBDF}">
      <dgm:prSet/>
      <dgm:spPr/>
      <dgm:t>
        <a:bodyPr/>
        <a:lstStyle/>
        <a:p>
          <a:endParaRPr lang="en-US"/>
        </a:p>
      </dgm:t>
    </dgm:pt>
    <dgm:pt modelId="{413D2D8D-F956-4488-BFE2-DF109A6D1FCC}">
      <dgm:prSet/>
      <dgm:spPr/>
      <dgm:t>
        <a:bodyPr/>
        <a:lstStyle/>
        <a:p>
          <a:r>
            <a:rPr lang="en-GB"/>
            <a:t>Following the activity, examine what went well and not so well, and why? </a:t>
          </a:r>
          <a:endParaRPr lang="en-US"/>
        </a:p>
      </dgm:t>
    </dgm:pt>
    <dgm:pt modelId="{9ED101D5-7255-4623-B3B2-D5A9EC5E75E9}" type="parTrans" cxnId="{9C784640-4620-4256-863C-4BE5FABD6E6D}">
      <dgm:prSet/>
      <dgm:spPr/>
      <dgm:t>
        <a:bodyPr/>
        <a:lstStyle/>
        <a:p>
          <a:endParaRPr lang="en-US"/>
        </a:p>
      </dgm:t>
    </dgm:pt>
    <dgm:pt modelId="{A7C6A00F-9E37-4993-966F-A4D17DAC7B25}" type="sibTrans" cxnId="{9C784640-4620-4256-863C-4BE5FABD6E6D}">
      <dgm:prSet/>
      <dgm:spPr/>
      <dgm:t>
        <a:bodyPr/>
        <a:lstStyle/>
        <a:p>
          <a:endParaRPr lang="en-US"/>
        </a:p>
      </dgm:t>
    </dgm:pt>
    <dgm:pt modelId="{CCBB1940-9CCD-42B5-83D0-5BF8E90FD902}">
      <dgm:prSet/>
      <dgm:spPr/>
      <dgm:t>
        <a:bodyPr/>
        <a:lstStyle/>
        <a:p>
          <a:r>
            <a:rPr lang="en-GB"/>
            <a:t>(Word Wall, no date) </a:t>
          </a:r>
          <a:endParaRPr lang="en-US"/>
        </a:p>
      </dgm:t>
    </dgm:pt>
    <dgm:pt modelId="{08BBE28C-6D45-46DB-9D24-019160BE8BCD}" type="parTrans" cxnId="{933DBFAD-7DBA-45DB-9E72-82AE8283B184}">
      <dgm:prSet/>
      <dgm:spPr/>
      <dgm:t>
        <a:bodyPr/>
        <a:lstStyle/>
        <a:p>
          <a:endParaRPr lang="en-US"/>
        </a:p>
      </dgm:t>
    </dgm:pt>
    <dgm:pt modelId="{FD8F7A4B-CB51-454F-AE9B-F0DB001EB352}" type="sibTrans" cxnId="{933DBFAD-7DBA-45DB-9E72-82AE8283B184}">
      <dgm:prSet/>
      <dgm:spPr/>
      <dgm:t>
        <a:bodyPr/>
        <a:lstStyle/>
        <a:p>
          <a:endParaRPr lang="en-US"/>
        </a:p>
      </dgm:t>
    </dgm:pt>
    <dgm:pt modelId="{503877BB-EBC9-4792-A00C-D19BCF27B1A5}" type="pres">
      <dgm:prSet presAssocID="{5FAC9BB2-7963-42A5-A1AE-EB9ECB979681}" presName="linear" presStyleCnt="0">
        <dgm:presLayoutVars>
          <dgm:animLvl val="lvl"/>
          <dgm:resizeHandles val="exact"/>
        </dgm:presLayoutVars>
      </dgm:prSet>
      <dgm:spPr/>
    </dgm:pt>
    <dgm:pt modelId="{1B777FB1-A746-46B7-8A24-AB719FF9D50D}" type="pres">
      <dgm:prSet presAssocID="{B8A4D35A-2EE7-444F-A50A-61E79D201E12}" presName="parentText" presStyleLbl="node1" presStyleIdx="0" presStyleCnt="4">
        <dgm:presLayoutVars>
          <dgm:chMax val="0"/>
          <dgm:bulletEnabled val="1"/>
        </dgm:presLayoutVars>
      </dgm:prSet>
      <dgm:spPr/>
    </dgm:pt>
    <dgm:pt modelId="{41162881-5EF7-4E1A-9B54-2D3637EAF29A}" type="pres">
      <dgm:prSet presAssocID="{B8A4D35A-2EE7-444F-A50A-61E79D201E12}" presName="childText" presStyleLbl="revTx" presStyleIdx="0" presStyleCnt="3">
        <dgm:presLayoutVars>
          <dgm:bulletEnabled val="1"/>
        </dgm:presLayoutVars>
      </dgm:prSet>
      <dgm:spPr/>
    </dgm:pt>
    <dgm:pt modelId="{EC798B68-52F8-4423-9B9D-26D6518D750B}" type="pres">
      <dgm:prSet presAssocID="{2517CE7F-D167-4BD0-8956-0D9CD6E7137C}" presName="parentText" presStyleLbl="node1" presStyleIdx="1" presStyleCnt="4">
        <dgm:presLayoutVars>
          <dgm:chMax val="0"/>
          <dgm:bulletEnabled val="1"/>
        </dgm:presLayoutVars>
      </dgm:prSet>
      <dgm:spPr/>
    </dgm:pt>
    <dgm:pt modelId="{2B0402F8-0F2D-4418-B136-150199210F21}" type="pres">
      <dgm:prSet presAssocID="{2517CE7F-D167-4BD0-8956-0D9CD6E7137C}" presName="childText" presStyleLbl="revTx" presStyleIdx="1" presStyleCnt="3">
        <dgm:presLayoutVars>
          <dgm:bulletEnabled val="1"/>
        </dgm:presLayoutVars>
      </dgm:prSet>
      <dgm:spPr/>
    </dgm:pt>
    <dgm:pt modelId="{F1CA6E88-1E4D-4E8F-8322-285041049FDA}" type="pres">
      <dgm:prSet presAssocID="{EC3B7836-98E5-465D-A49C-8B43D5D67158}" presName="parentText" presStyleLbl="node1" presStyleIdx="2" presStyleCnt="4">
        <dgm:presLayoutVars>
          <dgm:chMax val="0"/>
          <dgm:bulletEnabled val="1"/>
        </dgm:presLayoutVars>
      </dgm:prSet>
      <dgm:spPr/>
    </dgm:pt>
    <dgm:pt modelId="{AC47DE36-F5C1-41C6-AB94-221D2D945D30}" type="pres">
      <dgm:prSet presAssocID="{EC3B7836-98E5-465D-A49C-8B43D5D67158}" presName="childText" presStyleLbl="revTx" presStyleIdx="2" presStyleCnt="3">
        <dgm:presLayoutVars>
          <dgm:bulletEnabled val="1"/>
        </dgm:presLayoutVars>
      </dgm:prSet>
      <dgm:spPr/>
    </dgm:pt>
    <dgm:pt modelId="{7738C476-FA5E-4A8D-94A8-7785D77A4BA1}" type="pres">
      <dgm:prSet presAssocID="{CCBB1940-9CCD-42B5-83D0-5BF8E90FD902}" presName="parentText" presStyleLbl="node1" presStyleIdx="3" presStyleCnt="4">
        <dgm:presLayoutVars>
          <dgm:chMax val="0"/>
          <dgm:bulletEnabled val="1"/>
        </dgm:presLayoutVars>
      </dgm:prSet>
      <dgm:spPr/>
    </dgm:pt>
  </dgm:ptLst>
  <dgm:cxnLst>
    <dgm:cxn modelId="{C1D99600-40D4-4C4C-A10F-AC899AE2CBDF}" srcId="{5FAC9BB2-7963-42A5-A1AE-EB9ECB979681}" destId="{EC3B7836-98E5-465D-A49C-8B43D5D67158}" srcOrd="2" destOrd="0" parTransId="{DFD82532-F8E4-469E-932A-2D2CFF1EE40C}" sibTransId="{EB8AF154-3CE4-41A7-B044-344B0DB67C08}"/>
    <dgm:cxn modelId="{934FF105-4889-4C6A-8521-385507CE7107}" srcId="{2517CE7F-D167-4BD0-8956-0D9CD6E7137C}" destId="{C7249E34-B54A-4799-AB6B-BAE586DBC8DC}" srcOrd="1" destOrd="0" parTransId="{5B0269D8-96B5-426E-A16B-29FB6DBC2C53}" sibTransId="{0A5E0CA1-A3AF-4527-9EE1-A68D8EB72B49}"/>
    <dgm:cxn modelId="{1A86891A-31CF-4754-9122-8550BBFBA37E}" srcId="{5FAC9BB2-7963-42A5-A1AE-EB9ECB979681}" destId="{2517CE7F-D167-4BD0-8956-0D9CD6E7137C}" srcOrd="1" destOrd="0" parTransId="{9F045FDA-956F-469D-8E73-60DB22FA0CF5}" sibTransId="{C9543A14-7C85-4F50-AF31-578A3B098D8F}"/>
    <dgm:cxn modelId="{1E556B24-91E7-483A-A5C5-60BC1397283F}" srcId="{2517CE7F-D167-4BD0-8956-0D9CD6E7137C}" destId="{507F19B4-BE38-4D51-880A-AAA6B2E662DE}" srcOrd="0" destOrd="0" parTransId="{F2A4D1B1-F55C-4738-A2CA-4CC08874DF5F}" sibTransId="{E4E0501D-E0BC-4A17-8164-8D9AFB5353C8}"/>
    <dgm:cxn modelId="{9C784640-4620-4256-863C-4BE5FABD6E6D}" srcId="{EC3B7836-98E5-465D-A49C-8B43D5D67158}" destId="{413D2D8D-F956-4488-BFE2-DF109A6D1FCC}" srcOrd="0" destOrd="0" parTransId="{9ED101D5-7255-4623-B3B2-D5A9EC5E75E9}" sibTransId="{A7C6A00F-9E37-4993-966F-A4D17DAC7B25}"/>
    <dgm:cxn modelId="{1747C540-A089-4F27-BF4F-A9515C101765}" type="presOf" srcId="{EC3B7836-98E5-465D-A49C-8B43D5D67158}" destId="{F1CA6E88-1E4D-4E8F-8322-285041049FDA}" srcOrd="0" destOrd="0" presId="urn:microsoft.com/office/officeart/2005/8/layout/vList2"/>
    <dgm:cxn modelId="{BDB32646-84E0-4E98-ACEC-D49C2BA550FC}" type="presOf" srcId="{CCBB1940-9CCD-42B5-83D0-5BF8E90FD902}" destId="{7738C476-FA5E-4A8D-94A8-7785D77A4BA1}" srcOrd="0" destOrd="0" presId="urn:microsoft.com/office/officeart/2005/8/layout/vList2"/>
    <dgm:cxn modelId="{AA85CF68-8AB3-4B4E-98CF-0FBFB03B74D2}" type="presOf" srcId="{5FAC9BB2-7963-42A5-A1AE-EB9ECB979681}" destId="{503877BB-EBC9-4792-A00C-D19BCF27B1A5}" srcOrd="0" destOrd="0" presId="urn:microsoft.com/office/officeart/2005/8/layout/vList2"/>
    <dgm:cxn modelId="{148C6F4C-5C0D-4003-A162-E2457F135D1E}" type="presOf" srcId="{C7249E34-B54A-4799-AB6B-BAE586DBC8DC}" destId="{2B0402F8-0F2D-4418-B136-150199210F21}" srcOrd="0" destOrd="1" presId="urn:microsoft.com/office/officeart/2005/8/layout/vList2"/>
    <dgm:cxn modelId="{A22D7B81-CB11-4194-9424-52F68ABA5D32}" srcId="{B8A4D35A-2EE7-444F-A50A-61E79D201E12}" destId="{76810E96-290F-4275-92BE-2444650DEC06}" srcOrd="0" destOrd="0" parTransId="{8CE83601-0EE7-4E11-97CF-5B386184A329}" sibTransId="{11A3CD90-327C-47B7-8853-4586FAC1D348}"/>
    <dgm:cxn modelId="{AA0EA087-AFD5-4D95-B8A5-67D4C001EE3D}" type="presOf" srcId="{413D2D8D-F956-4488-BFE2-DF109A6D1FCC}" destId="{AC47DE36-F5C1-41C6-AB94-221D2D945D30}" srcOrd="0" destOrd="0" presId="urn:microsoft.com/office/officeart/2005/8/layout/vList2"/>
    <dgm:cxn modelId="{70B124A9-28D3-46AA-A5BB-38606073C796}" srcId="{5FAC9BB2-7963-42A5-A1AE-EB9ECB979681}" destId="{B8A4D35A-2EE7-444F-A50A-61E79D201E12}" srcOrd="0" destOrd="0" parTransId="{C7069DD4-3CD3-483A-A49D-725BAB57A978}" sibTransId="{F3DE6AE6-5540-4C97-9D37-40B6DE0995A1}"/>
    <dgm:cxn modelId="{933DBFAD-7DBA-45DB-9E72-82AE8283B184}" srcId="{5FAC9BB2-7963-42A5-A1AE-EB9ECB979681}" destId="{CCBB1940-9CCD-42B5-83D0-5BF8E90FD902}" srcOrd="3" destOrd="0" parTransId="{08BBE28C-6D45-46DB-9D24-019160BE8BCD}" sibTransId="{FD8F7A4B-CB51-454F-AE9B-F0DB001EB352}"/>
    <dgm:cxn modelId="{E01200B4-1E20-432A-A8E1-FA90D452FAD0}" type="presOf" srcId="{507F19B4-BE38-4D51-880A-AAA6B2E662DE}" destId="{2B0402F8-0F2D-4418-B136-150199210F21}" srcOrd="0" destOrd="0" presId="urn:microsoft.com/office/officeart/2005/8/layout/vList2"/>
    <dgm:cxn modelId="{A82C44EC-F076-420D-9704-18B3B70EBBE5}" type="presOf" srcId="{2517CE7F-D167-4BD0-8956-0D9CD6E7137C}" destId="{EC798B68-52F8-4423-9B9D-26D6518D750B}" srcOrd="0" destOrd="0" presId="urn:microsoft.com/office/officeart/2005/8/layout/vList2"/>
    <dgm:cxn modelId="{96C2D7F0-8E06-4619-B99A-6BAD9C079E42}" type="presOf" srcId="{B8A4D35A-2EE7-444F-A50A-61E79D201E12}" destId="{1B777FB1-A746-46B7-8A24-AB719FF9D50D}" srcOrd="0" destOrd="0" presId="urn:microsoft.com/office/officeart/2005/8/layout/vList2"/>
    <dgm:cxn modelId="{A0F284FB-0982-46A5-8B28-2A75818FF365}" type="presOf" srcId="{76810E96-290F-4275-92BE-2444650DEC06}" destId="{41162881-5EF7-4E1A-9B54-2D3637EAF29A}" srcOrd="0" destOrd="0" presId="urn:microsoft.com/office/officeart/2005/8/layout/vList2"/>
    <dgm:cxn modelId="{49296E77-0DA6-440D-8797-72FD03A59B6F}" type="presParOf" srcId="{503877BB-EBC9-4792-A00C-D19BCF27B1A5}" destId="{1B777FB1-A746-46B7-8A24-AB719FF9D50D}" srcOrd="0" destOrd="0" presId="urn:microsoft.com/office/officeart/2005/8/layout/vList2"/>
    <dgm:cxn modelId="{8B13FDE3-3335-46E0-9F89-244576A0B488}" type="presParOf" srcId="{503877BB-EBC9-4792-A00C-D19BCF27B1A5}" destId="{41162881-5EF7-4E1A-9B54-2D3637EAF29A}" srcOrd="1" destOrd="0" presId="urn:microsoft.com/office/officeart/2005/8/layout/vList2"/>
    <dgm:cxn modelId="{7E8334E0-0839-4878-834C-3F4127CFDE61}" type="presParOf" srcId="{503877BB-EBC9-4792-A00C-D19BCF27B1A5}" destId="{EC798B68-52F8-4423-9B9D-26D6518D750B}" srcOrd="2" destOrd="0" presId="urn:microsoft.com/office/officeart/2005/8/layout/vList2"/>
    <dgm:cxn modelId="{2CB48A37-BDF8-40DC-8875-CFE1C0119868}" type="presParOf" srcId="{503877BB-EBC9-4792-A00C-D19BCF27B1A5}" destId="{2B0402F8-0F2D-4418-B136-150199210F21}" srcOrd="3" destOrd="0" presId="urn:microsoft.com/office/officeart/2005/8/layout/vList2"/>
    <dgm:cxn modelId="{4B2956EB-35FF-4713-9A2C-F75E8EF66BA1}" type="presParOf" srcId="{503877BB-EBC9-4792-A00C-D19BCF27B1A5}" destId="{F1CA6E88-1E4D-4E8F-8322-285041049FDA}" srcOrd="4" destOrd="0" presId="urn:microsoft.com/office/officeart/2005/8/layout/vList2"/>
    <dgm:cxn modelId="{BFD57C01-C1CF-4FA7-AA67-4DB0AFC1AEF7}" type="presParOf" srcId="{503877BB-EBC9-4792-A00C-D19BCF27B1A5}" destId="{AC47DE36-F5C1-41C6-AB94-221D2D945D30}" srcOrd="5" destOrd="0" presId="urn:microsoft.com/office/officeart/2005/8/layout/vList2"/>
    <dgm:cxn modelId="{A773BD37-925D-4FE6-9297-4C41EF05E556}" type="presParOf" srcId="{503877BB-EBC9-4792-A00C-D19BCF27B1A5}" destId="{7738C476-FA5E-4A8D-94A8-7785D77A4BA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E4B0DE-050C-4740-9D7D-8D4073838D8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168FAA7-FD7D-4F39-93C4-F8C712E54B39}">
      <dgm:prSet/>
      <dgm:spPr/>
      <dgm:t>
        <a:bodyPr/>
        <a:lstStyle/>
        <a:p>
          <a:r>
            <a:rPr lang="en-GB"/>
            <a:t>“Sustainability is based on a simple principle: Everything that we need for our survival and well-being depends, either directly or indirectly, on our natural environment. To pursue sustainability is to create and maintain the conditions under which humans and nature can exist in productive harmony to support present and future generations”.</a:t>
          </a:r>
          <a:endParaRPr lang="en-US"/>
        </a:p>
      </dgm:t>
    </dgm:pt>
    <dgm:pt modelId="{684BA567-5A86-4FBD-BCA6-9B1F13ACA73C}" type="parTrans" cxnId="{1F3A29E1-FD15-45B5-B03C-4ED6A3DB9A1F}">
      <dgm:prSet/>
      <dgm:spPr/>
      <dgm:t>
        <a:bodyPr/>
        <a:lstStyle/>
        <a:p>
          <a:endParaRPr lang="en-US"/>
        </a:p>
      </dgm:t>
    </dgm:pt>
    <dgm:pt modelId="{C436DB26-A897-4ADB-9D3A-DF1A4EE1547D}" type="sibTrans" cxnId="{1F3A29E1-FD15-45B5-B03C-4ED6A3DB9A1F}">
      <dgm:prSet/>
      <dgm:spPr/>
      <dgm:t>
        <a:bodyPr/>
        <a:lstStyle/>
        <a:p>
          <a:endParaRPr lang="en-US"/>
        </a:p>
      </dgm:t>
    </dgm:pt>
    <dgm:pt modelId="{9A4AD1E9-1B6E-402E-9B70-0F7B33F3C60E}">
      <dgm:prSet/>
      <dgm:spPr/>
      <dgm:t>
        <a:bodyPr/>
        <a:lstStyle/>
        <a:p>
          <a:r>
            <a:rPr lang="en-GB"/>
            <a:t>(United States Environmental Protection Agency, 2025).</a:t>
          </a:r>
          <a:endParaRPr lang="en-US"/>
        </a:p>
      </dgm:t>
    </dgm:pt>
    <dgm:pt modelId="{5B12C044-0203-4EAD-B9CF-E050C60494F5}" type="parTrans" cxnId="{C5BDC489-C115-46AC-A566-076F48C8EEFA}">
      <dgm:prSet/>
      <dgm:spPr/>
      <dgm:t>
        <a:bodyPr/>
        <a:lstStyle/>
        <a:p>
          <a:endParaRPr lang="en-US"/>
        </a:p>
      </dgm:t>
    </dgm:pt>
    <dgm:pt modelId="{20376AE8-5A69-4711-BFAC-E0ED7646E512}" type="sibTrans" cxnId="{C5BDC489-C115-46AC-A566-076F48C8EEFA}">
      <dgm:prSet/>
      <dgm:spPr/>
      <dgm:t>
        <a:bodyPr/>
        <a:lstStyle/>
        <a:p>
          <a:endParaRPr lang="en-US"/>
        </a:p>
      </dgm:t>
    </dgm:pt>
    <dgm:pt modelId="{A05CB434-9ED9-452F-9DCB-3FADD0808303}" type="pres">
      <dgm:prSet presAssocID="{ACE4B0DE-050C-4740-9D7D-8D4073838D86}" presName="linear" presStyleCnt="0">
        <dgm:presLayoutVars>
          <dgm:animLvl val="lvl"/>
          <dgm:resizeHandles val="exact"/>
        </dgm:presLayoutVars>
      </dgm:prSet>
      <dgm:spPr/>
    </dgm:pt>
    <dgm:pt modelId="{49130008-8C22-45FE-BD5C-0558B5492943}" type="pres">
      <dgm:prSet presAssocID="{0168FAA7-FD7D-4F39-93C4-F8C712E54B39}" presName="parentText" presStyleLbl="node1" presStyleIdx="0" presStyleCnt="2">
        <dgm:presLayoutVars>
          <dgm:chMax val="0"/>
          <dgm:bulletEnabled val="1"/>
        </dgm:presLayoutVars>
      </dgm:prSet>
      <dgm:spPr/>
    </dgm:pt>
    <dgm:pt modelId="{9F7DC509-8A4E-4143-BA91-59D9E63BB219}" type="pres">
      <dgm:prSet presAssocID="{C436DB26-A897-4ADB-9D3A-DF1A4EE1547D}" presName="spacer" presStyleCnt="0"/>
      <dgm:spPr/>
    </dgm:pt>
    <dgm:pt modelId="{2D30F2E6-1347-4539-9F7D-B0F90DA84915}" type="pres">
      <dgm:prSet presAssocID="{9A4AD1E9-1B6E-402E-9B70-0F7B33F3C60E}" presName="parentText" presStyleLbl="node1" presStyleIdx="1" presStyleCnt="2">
        <dgm:presLayoutVars>
          <dgm:chMax val="0"/>
          <dgm:bulletEnabled val="1"/>
        </dgm:presLayoutVars>
      </dgm:prSet>
      <dgm:spPr/>
    </dgm:pt>
  </dgm:ptLst>
  <dgm:cxnLst>
    <dgm:cxn modelId="{6B55A821-0496-4B8D-B326-D8B2A04262E2}" type="presOf" srcId="{9A4AD1E9-1B6E-402E-9B70-0F7B33F3C60E}" destId="{2D30F2E6-1347-4539-9F7D-B0F90DA84915}" srcOrd="0" destOrd="0" presId="urn:microsoft.com/office/officeart/2005/8/layout/vList2"/>
    <dgm:cxn modelId="{C5BDC489-C115-46AC-A566-076F48C8EEFA}" srcId="{ACE4B0DE-050C-4740-9D7D-8D4073838D86}" destId="{9A4AD1E9-1B6E-402E-9B70-0F7B33F3C60E}" srcOrd="1" destOrd="0" parTransId="{5B12C044-0203-4EAD-B9CF-E050C60494F5}" sibTransId="{20376AE8-5A69-4711-BFAC-E0ED7646E512}"/>
    <dgm:cxn modelId="{A5944594-00C2-40CD-A72F-CBC99C044613}" type="presOf" srcId="{0168FAA7-FD7D-4F39-93C4-F8C712E54B39}" destId="{49130008-8C22-45FE-BD5C-0558B5492943}" srcOrd="0" destOrd="0" presId="urn:microsoft.com/office/officeart/2005/8/layout/vList2"/>
    <dgm:cxn modelId="{1F3A29E1-FD15-45B5-B03C-4ED6A3DB9A1F}" srcId="{ACE4B0DE-050C-4740-9D7D-8D4073838D86}" destId="{0168FAA7-FD7D-4F39-93C4-F8C712E54B39}" srcOrd="0" destOrd="0" parTransId="{684BA567-5A86-4FBD-BCA6-9B1F13ACA73C}" sibTransId="{C436DB26-A897-4ADB-9D3A-DF1A4EE1547D}"/>
    <dgm:cxn modelId="{6F9164EF-35F1-4709-AB43-E5AA60F880BF}" type="presOf" srcId="{ACE4B0DE-050C-4740-9D7D-8D4073838D86}" destId="{A05CB434-9ED9-452F-9DCB-3FADD0808303}" srcOrd="0" destOrd="0" presId="urn:microsoft.com/office/officeart/2005/8/layout/vList2"/>
    <dgm:cxn modelId="{9D7C6DDA-FCE4-4D53-B843-9A4A66F6F60D}" type="presParOf" srcId="{A05CB434-9ED9-452F-9DCB-3FADD0808303}" destId="{49130008-8C22-45FE-BD5C-0558B5492943}" srcOrd="0" destOrd="0" presId="urn:microsoft.com/office/officeart/2005/8/layout/vList2"/>
    <dgm:cxn modelId="{D1C3AC84-7CC4-4FBE-9FC0-F057CF4BBEDE}" type="presParOf" srcId="{A05CB434-9ED9-452F-9DCB-3FADD0808303}" destId="{9F7DC509-8A4E-4143-BA91-59D9E63BB219}" srcOrd="1" destOrd="0" presId="urn:microsoft.com/office/officeart/2005/8/layout/vList2"/>
    <dgm:cxn modelId="{F1A7F175-451A-4091-B665-4A94B91B5165}" type="presParOf" srcId="{A05CB434-9ED9-452F-9DCB-3FADD0808303}" destId="{2D30F2E6-1347-4539-9F7D-B0F90DA8491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29AAFB-2279-446B-9DDE-5AF4F70790B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07B024D-D715-41AC-8073-90A6CED57031}">
      <dgm:prSet/>
      <dgm:spPr/>
      <dgm:t>
        <a:bodyPr/>
        <a:lstStyle/>
        <a:p>
          <a:r>
            <a:rPr lang="en-GB"/>
            <a:t>“ESDGC is about: </a:t>
          </a:r>
          <a:endParaRPr lang="en-US"/>
        </a:p>
      </dgm:t>
    </dgm:pt>
    <dgm:pt modelId="{48AFBAEE-CFBC-4159-BAB5-540FCCB3D77B}" type="parTrans" cxnId="{11F61292-C039-4ECC-8571-53911EA98CE2}">
      <dgm:prSet/>
      <dgm:spPr/>
      <dgm:t>
        <a:bodyPr/>
        <a:lstStyle/>
        <a:p>
          <a:endParaRPr lang="en-US"/>
        </a:p>
      </dgm:t>
    </dgm:pt>
    <dgm:pt modelId="{2FA64770-C58E-4B94-9904-89C5F27EE363}" type="sibTrans" cxnId="{11F61292-C039-4ECC-8571-53911EA98CE2}">
      <dgm:prSet/>
      <dgm:spPr/>
      <dgm:t>
        <a:bodyPr/>
        <a:lstStyle/>
        <a:p>
          <a:endParaRPr lang="en-US"/>
        </a:p>
      </dgm:t>
    </dgm:pt>
    <dgm:pt modelId="{A1CA7137-2F6B-4AF1-BC5C-D8C4875B5DC1}">
      <dgm:prSet/>
      <dgm:spPr/>
      <dgm:t>
        <a:bodyPr/>
        <a:lstStyle/>
        <a:p>
          <a:r>
            <a:rPr lang="en-GB"/>
            <a:t>The links between society, economy and environment and between our own lives and those of people throughout the world. </a:t>
          </a:r>
          <a:endParaRPr lang="en-US"/>
        </a:p>
      </dgm:t>
    </dgm:pt>
    <dgm:pt modelId="{0C3226F0-8966-48AC-B7AF-2BB107976F82}" type="parTrans" cxnId="{CD1B43D0-93A1-42B6-A0AD-CB690FBB389B}">
      <dgm:prSet/>
      <dgm:spPr/>
      <dgm:t>
        <a:bodyPr/>
        <a:lstStyle/>
        <a:p>
          <a:endParaRPr lang="en-US"/>
        </a:p>
      </dgm:t>
    </dgm:pt>
    <dgm:pt modelId="{378ACF45-2016-44C8-87CA-9A9717F8565D}" type="sibTrans" cxnId="{CD1B43D0-93A1-42B6-A0AD-CB690FBB389B}">
      <dgm:prSet/>
      <dgm:spPr/>
      <dgm:t>
        <a:bodyPr/>
        <a:lstStyle/>
        <a:p>
          <a:endParaRPr lang="en-US"/>
        </a:p>
      </dgm:t>
    </dgm:pt>
    <dgm:pt modelId="{30835F42-29DF-411F-B1D3-741A0B1B8AA5}">
      <dgm:prSet/>
      <dgm:spPr/>
      <dgm:t>
        <a:bodyPr/>
        <a:lstStyle/>
        <a:p>
          <a:r>
            <a:rPr lang="en-GB"/>
            <a:t>The needs and rights of both present and future generations. </a:t>
          </a:r>
          <a:endParaRPr lang="en-US"/>
        </a:p>
      </dgm:t>
    </dgm:pt>
    <dgm:pt modelId="{4268DDE1-C483-40E7-8EA5-8BE1956E83AB}" type="parTrans" cxnId="{42984945-573A-463F-96C3-AEAC6D16A79A}">
      <dgm:prSet/>
      <dgm:spPr/>
      <dgm:t>
        <a:bodyPr/>
        <a:lstStyle/>
        <a:p>
          <a:endParaRPr lang="en-US"/>
        </a:p>
      </dgm:t>
    </dgm:pt>
    <dgm:pt modelId="{EE98438C-D5A0-4031-8C6C-E3F09554B1A6}" type="sibTrans" cxnId="{42984945-573A-463F-96C3-AEAC6D16A79A}">
      <dgm:prSet/>
      <dgm:spPr/>
      <dgm:t>
        <a:bodyPr/>
        <a:lstStyle/>
        <a:p>
          <a:endParaRPr lang="en-US"/>
        </a:p>
      </dgm:t>
    </dgm:pt>
    <dgm:pt modelId="{16455B1D-60F4-400F-A1E6-7EEC44E47224}">
      <dgm:prSet/>
      <dgm:spPr/>
      <dgm:t>
        <a:bodyPr/>
        <a:lstStyle/>
        <a:p>
          <a:r>
            <a:rPr lang="en-GB"/>
            <a:t>The relationship between power, resources and human rights. </a:t>
          </a:r>
          <a:endParaRPr lang="en-US"/>
        </a:p>
      </dgm:t>
    </dgm:pt>
    <dgm:pt modelId="{7BF6080C-EB72-44F0-8DEB-B2FE2982EF2F}" type="parTrans" cxnId="{6B2E3640-E9F8-4BA1-8A39-373CECE68E96}">
      <dgm:prSet/>
      <dgm:spPr/>
      <dgm:t>
        <a:bodyPr/>
        <a:lstStyle/>
        <a:p>
          <a:endParaRPr lang="en-US"/>
        </a:p>
      </dgm:t>
    </dgm:pt>
    <dgm:pt modelId="{6EFCECAA-2BEF-4C41-86D3-61657F19ACB6}" type="sibTrans" cxnId="{6B2E3640-E9F8-4BA1-8A39-373CECE68E96}">
      <dgm:prSet/>
      <dgm:spPr/>
      <dgm:t>
        <a:bodyPr/>
        <a:lstStyle/>
        <a:p>
          <a:endParaRPr lang="en-US"/>
        </a:p>
      </dgm:t>
    </dgm:pt>
    <dgm:pt modelId="{BCFBC094-3BC3-4A17-9A99-B4D941F08762}">
      <dgm:prSet/>
      <dgm:spPr/>
      <dgm:t>
        <a:bodyPr/>
        <a:lstStyle/>
        <a:p>
          <a:r>
            <a:rPr lang="en-GB"/>
            <a:t>The local and global implications of everything we do and the actions that individuals and organisations can take in response to local and global issues”. </a:t>
          </a:r>
          <a:endParaRPr lang="en-US"/>
        </a:p>
      </dgm:t>
    </dgm:pt>
    <dgm:pt modelId="{C75147B3-1EE3-4DA4-9D57-67522AF16CD4}" type="parTrans" cxnId="{458922B9-560C-4CC8-9183-33C7CABA0933}">
      <dgm:prSet/>
      <dgm:spPr/>
      <dgm:t>
        <a:bodyPr/>
        <a:lstStyle/>
        <a:p>
          <a:endParaRPr lang="en-US"/>
        </a:p>
      </dgm:t>
    </dgm:pt>
    <dgm:pt modelId="{83D8BF33-4C4B-4656-80D5-2B3D82A77D44}" type="sibTrans" cxnId="{458922B9-560C-4CC8-9183-33C7CABA0933}">
      <dgm:prSet/>
      <dgm:spPr/>
      <dgm:t>
        <a:bodyPr/>
        <a:lstStyle/>
        <a:p>
          <a:endParaRPr lang="en-US"/>
        </a:p>
      </dgm:t>
    </dgm:pt>
    <dgm:pt modelId="{CAB3E0AD-0117-4245-ADFC-62C2DB77FC85}">
      <dgm:prSet/>
      <dgm:spPr/>
      <dgm:t>
        <a:bodyPr/>
        <a:lstStyle/>
        <a:p>
          <a:r>
            <a:rPr lang="en-GB"/>
            <a:t>(ESDGC Why? What? How? ACCAC 2002)</a:t>
          </a:r>
          <a:endParaRPr lang="en-US"/>
        </a:p>
      </dgm:t>
    </dgm:pt>
    <dgm:pt modelId="{4AA963BF-EFB7-489A-B194-BC9DDB15EFF5}" type="parTrans" cxnId="{FBD856CD-80B7-422C-AFBC-1F243561B194}">
      <dgm:prSet/>
      <dgm:spPr/>
      <dgm:t>
        <a:bodyPr/>
        <a:lstStyle/>
        <a:p>
          <a:endParaRPr lang="en-US"/>
        </a:p>
      </dgm:t>
    </dgm:pt>
    <dgm:pt modelId="{DB7301D1-A137-42A3-9EA5-4E65E56F289E}" type="sibTrans" cxnId="{FBD856CD-80B7-422C-AFBC-1F243561B194}">
      <dgm:prSet/>
      <dgm:spPr/>
      <dgm:t>
        <a:bodyPr/>
        <a:lstStyle/>
        <a:p>
          <a:endParaRPr lang="en-US"/>
        </a:p>
      </dgm:t>
    </dgm:pt>
    <dgm:pt modelId="{003C8B20-91DE-447D-BED9-E2D89C9204E4}" type="pres">
      <dgm:prSet presAssocID="{2729AAFB-2279-446B-9DDE-5AF4F70790B8}" presName="linear" presStyleCnt="0">
        <dgm:presLayoutVars>
          <dgm:animLvl val="lvl"/>
          <dgm:resizeHandles val="exact"/>
        </dgm:presLayoutVars>
      </dgm:prSet>
      <dgm:spPr/>
    </dgm:pt>
    <dgm:pt modelId="{D004A643-8E07-43E9-A7C0-6CAEA30950C5}" type="pres">
      <dgm:prSet presAssocID="{007B024D-D715-41AC-8073-90A6CED57031}" presName="parentText" presStyleLbl="node1" presStyleIdx="0" presStyleCnt="6">
        <dgm:presLayoutVars>
          <dgm:chMax val="0"/>
          <dgm:bulletEnabled val="1"/>
        </dgm:presLayoutVars>
      </dgm:prSet>
      <dgm:spPr/>
    </dgm:pt>
    <dgm:pt modelId="{EA11E3A7-6EF0-43DA-850E-71D6E48615D1}" type="pres">
      <dgm:prSet presAssocID="{2FA64770-C58E-4B94-9904-89C5F27EE363}" presName="spacer" presStyleCnt="0"/>
      <dgm:spPr/>
    </dgm:pt>
    <dgm:pt modelId="{8444F9B6-B338-48A6-9CE2-E2D1B26D7957}" type="pres">
      <dgm:prSet presAssocID="{A1CA7137-2F6B-4AF1-BC5C-D8C4875B5DC1}" presName="parentText" presStyleLbl="node1" presStyleIdx="1" presStyleCnt="6">
        <dgm:presLayoutVars>
          <dgm:chMax val="0"/>
          <dgm:bulletEnabled val="1"/>
        </dgm:presLayoutVars>
      </dgm:prSet>
      <dgm:spPr/>
    </dgm:pt>
    <dgm:pt modelId="{0EA8364E-B8F8-4A7D-A695-8F9B47D21C5E}" type="pres">
      <dgm:prSet presAssocID="{378ACF45-2016-44C8-87CA-9A9717F8565D}" presName="spacer" presStyleCnt="0"/>
      <dgm:spPr/>
    </dgm:pt>
    <dgm:pt modelId="{A0FAA67A-C7CF-493E-9703-F1E691621377}" type="pres">
      <dgm:prSet presAssocID="{30835F42-29DF-411F-B1D3-741A0B1B8AA5}" presName="parentText" presStyleLbl="node1" presStyleIdx="2" presStyleCnt="6">
        <dgm:presLayoutVars>
          <dgm:chMax val="0"/>
          <dgm:bulletEnabled val="1"/>
        </dgm:presLayoutVars>
      </dgm:prSet>
      <dgm:spPr/>
    </dgm:pt>
    <dgm:pt modelId="{418FD83F-9187-4E29-B08D-EE4170578C03}" type="pres">
      <dgm:prSet presAssocID="{EE98438C-D5A0-4031-8C6C-E3F09554B1A6}" presName="spacer" presStyleCnt="0"/>
      <dgm:spPr/>
    </dgm:pt>
    <dgm:pt modelId="{CEC9C5B4-1CDD-4DBC-B3A3-56CA79CC71F3}" type="pres">
      <dgm:prSet presAssocID="{16455B1D-60F4-400F-A1E6-7EEC44E47224}" presName="parentText" presStyleLbl="node1" presStyleIdx="3" presStyleCnt="6">
        <dgm:presLayoutVars>
          <dgm:chMax val="0"/>
          <dgm:bulletEnabled val="1"/>
        </dgm:presLayoutVars>
      </dgm:prSet>
      <dgm:spPr/>
    </dgm:pt>
    <dgm:pt modelId="{9A57BDF5-4F34-4563-9BB2-3D8F89E4D2B4}" type="pres">
      <dgm:prSet presAssocID="{6EFCECAA-2BEF-4C41-86D3-61657F19ACB6}" presName="spacer" presStyleCnt="0"/>
      <dgm:spPr/>
    </dgm:pt>
    <dgm:pt modelId="{3D857848-1EA4-4C92-AE4D-10D1199E14B9}" type="pres">
      <dgm:prSet presAssocID="{BCFBC094-3BC3-4A17-9A99-B4D941F08762}" presName="parentText" presStyleLbl="node1" presStyleIdx="4" presStyleCnt="6">
        <dgm:presLayoutVars>
          <dgm:chMax val="0"/>
          <dgm:bulletEnabled val="1"/>
        </dgm:presLayoutVars>
      </dgm:prSet>
      <dgm:spPr/>
    </dgm:pt>
    <dgm:pt modelId="{0C5AA92C-AF8F-4761-80A9-DB014B46D523}" type="pres">
      <dgm:prSet presAssocID="{83D8BF33-4C4B-4656-80D5-2B3D82A77D44}" presName="spacer" presStyleCnt="0"/>
      <dgm:spPr/>
    </dgm:pt>
    <dgm:pt modelId="{0E6BD0FA-4F41-4A68-B635-F75F33AE4DD3}" type="pres">
      <dgm:prSet presAssocID="{CAB3E0AD-0117-4245-ADFC-62C2DB77FC85}" presName="parentText" presStyleLbl="node1" presStyleIdx="5" presStyleCnt="6">
        <dgm:presLayoutVars>
          <dgm:chMax val="0"/>
          <dgm:bulletEnabled val="1"/>
        </dgm:presLayoutVars>
      </dgm:prSet>
      <dgm:spPr/>
    </dgm:pt>
  </dgm:ptLst>
  <dgm:cxnLst>
    <dgm:cxn modelId="{4F91DF39-4B72-43C0-9818-AF0F43559B16}" type="presOf" srcId="{2729AAFB-2279-446B-9DDE-5AF4F70790B8}" destId="{003C8B20-91DE-447D-BED9-E2D89C9204E4}" srcOrd="0" destOrd="0" presId="urn:microsoft.com/office/officeart/2005/8/layout/vList2"/>
    <dgm:cxn modelId="{6B2E3640-E9F8-4BA1-8A39-373CECE68E96}" srcId="{2729AAFB-2279-446B-9DDE-5AF4F70790B8}" destId="{16455B1D-60F4-400F-A1E6-7EEC44E47224}" srcOrd="3" destOrd="0" parTransId="{7BF6080C-EB72-44F0-8DEB-B2FE2982EF2F}" sibTransId="{6EFCECAA-2BEF-4C41-86D3-61657F19ACB6}"/>
    <dgm:cxn modelId="{42984945-573A-463F-96C3-AEAC6D16A79A}" srcId="{2729AAFB-2279-446B-9DDE-5AF4F70790B8}" destId="{30835F42-29DF-411F-B1D3-741A0B1B8AA5}" srcOrd="2" destOrd="0" parTransId="{4268DDE1-C483-40E7-8EA5-8BE1956E83AB}" sibTransId="{EE98438C-D5A0-4031-8C6C-E3F09554B1A6}"/>
    <dgm:cxn modelId="{90C14466-7F51-4AA2-97D1-8B94246C3D50}" type="presOf" srcId="{30835F42-29DF-411F-B1D3-741A0B1B8AA5}" destId="{A0FAA67A-C7CF-493E-9703-F1E691621377}" srcOrd="0" destOrd="0" presId="urn:microsoft.com/office/officeart/2005/8/layout/vList2"/>
    <dgm:cxn modelId="{9355464E-C743-4663-A0CD-1FAA5947144E}" type="presOf" srcId="{16455B1D-60F4-400F-A1E6-7EEC44E47224}" destId="{CEC9C5B4-1CDD-4DBC-B3A3-56CA79CC71F3}" srcOrd="0" destOrd="0" presId="urn:microsoft.com/office/officeart/2005/8/layout/vList2"/>
    <dgm:cxn modelId="{AB6D258C-DA6F-4CD7-B523-8BC471E5B6D5}" type="presOf" srcId="{CAB3E0AD-0117-4245-ADFC-62C2DB77FC85}" destId="{0E6BD0FA-4F41-4A68-B635-F75F33AE4DD3}" srcOrd="0" destOrd="0" presId="urn:microsoft.com/office/officeart/2005/8/layout/vList2"/>
    <dgm:cxn modelId="{11F61292-C039-4ECC-8571-53911EA98CE2}" srcId="{2729AAFB-2279-446B-9DDE-5AF4F70790B8}" destId="{007B024D-D715-41AC-8073-90A6CED57031}" srcOrd="0" destOrd="0" parTransId="{48AFBAEE-CFBC-4159-BAB5-540FCCB3D77B}" sibTransId="{2FA64770-C58E-4B94-9904-89C5F27EE363}"/>
    <dgm:cxn modelId="{458922B9-560C-4CC8-9183-33C7CABA0933}" srcId="{2729AAFB-2279-446B-9DDE-5AF4F70790B8}" destId="{BCFBC094-3BC3-4A17-9A99-B4D941F08762}" srcOrd="4" destOrd="0" parTransId="{C75147B3-1EE3-4DA4-9D57-67522AF16CD4}" sibTransId="{83D8BF33-4C4B-4656-80D5-2B3D82A77D44}"/>
    <dgm:cxn modelId="{FBD856CD-80B7-422C-AFBC-1F243561B194}" srcId="{2729AAFB-2279-446B-9DDE-5AF4F70790B8}" destId="{CAB3E0AD-0117-4245-ADFC-62C2DB77FC85}" srcOrd="5" destOrd="0" parTransId="{4AA963BF-EFB7-489A-B194-BC9DDB15EFF5}" sibTransId="{DB7301D1-A137-42A3-9EA5-4E65E56F289E}"/>
    <dgm:cxn modelId="{CD1B43D0-93A1-42B6-A0AD-CB690FBB389B}" srcId="{2729AAFB-2279-446B-9DDE-5AF4F70790B8}" destId="{A1CA7137-2F6B-4AF1-BC5C-D8C4875B5DC1}" srcOrd="1" destOrd="0" parTransId="{0C3226F0-8966-48AC-B7AF-2BB107976F82}" sibTransId="{378ACF45-2016-44C8-87CA-9A9717F8565D}"/>
    <dgm:cxn modelId="{D1FC14DC-F798-4B9E-90CA-6BEDE9595DDB}" type="presOf" srcId="{BCFBC094-3BC3-4A17-9A99-B4D941F08762}" destId="{3D857848-1EA4-4C92-AE4D-10D1199E14B9}" srcOrd="0" destOrd="0" presId="urn:microsoft.com/office/officeart/2005/8/layout/vList2"/>
    <dgm:cxn modelId="{12B8B9E4-5050-4A58-A8DC-0F17998DA279}" type="presOf" srcId="{007B024D-D715-41AC-8073-90A6CED57031}" destId="{D004A643-8E07-43E9-A7C0-6CAEA30950C5}" srcOrd="0" destOrd="0" presId="urn:microsoft.com/office/officeart/2005/8/layout/vList2"/>
    <dgm:cxn modelId="{C08C6BEA-1E22-4740-8A6C-DB4EA03A30F4}" type="presOf" srcId="{A1CA7137-2F6B-4AF1-BC5C-D8C4875B5DC1}" destId="{8444F9B6-B338-48A6-9CE2-E2D1B26D7957}" srcOrd="0" destOrd="0" presId="urn:microsoft.com/office/officeart/2005/8/layout/vList2"/>
    <dgm:cxn modelId="{7E5CDC7C-0080-4001-B5EE-DBB13D52E0FB}" type="presParOf" srcId="{003C8B20-91DE-447D-BED9-E2D89C9204E4}" destId="{D004A643-8E07-43E9-A7C0-6CAEA30950C5}" srcOrd="0" destOrd="0" presId="urn:microsoft.com/office/officeart/2005/8/layout/vList2"/>
    <dgm:cxn modelId="{A88EA91B-8045-4F1F-9C9D-DFFEB609B35F}" type="presParOf" srcId="{003C8B20-91DE-447D-BED9-E2D89C9204E4}" destId="{EA11E3A7-6EF0-43DA-850E-71D6E48615D1}" srcOrd="1" destOrd="0" presId="urn:microsoft.com/office/officeart/2005/8/layout/vList2"/>
    <dgm:cxn modelId="{4966851F-6B5C-4CAA-8352-E1AAEE132CC3}" type="presParOf" srcId="{003C8B20-91DE-447D-BED9-E2D89C9204E4}" destId="{8444F9B6-B338-48A6-9CE2-E2D1B26D7957}" srcOrd="2" destOrd="0" presId="urn:microsoft.com/office/officeart/2005/8/layout/vList2"/>
    <dgm:cxn modelId="{974437B1-D6F2-4739-A275-8E17EE38F906}" type="presParOf" srcId="{003C8B20-91DE-447D-BED9-E2D89C9204E4}" destId="{0EA8364E-B8F8-4A7D-A695-8F9B47D21C5E}" srcOrd="3" destOrd="0" presId="urn:microsoft.com/office/officeart/2005/8/layout/vList2"/>
    <dgm:cxn modelId="{B196F2E5-F75F-432F-BA64-662933463A59}" type="presParOf" srcId="{003C8B20-91DE-447D-BED9-E2D89C9204E4}" destId="{A0FAA67A-C7CF-493E-9703-F1E691621377}" srcOrd="4" destOrd="0" presId="urn:microsoft.com/office/officeart/2005/8/layout/vList2"/>
    <dgm:cxn modelId="{A4553420-8799-496A-BF06-D0A47195321C}" type="presParOf" srcId="{003C8B20-91DE-447D-BED9-E2D89C9204E4}" destId="{418FD83F-9187-4E29-B08D-EE4170578C03}" srcOrd="5" destOrd="0" presId="urn:microsoft.com/office/officeart/2005/8/layout/vList2"/>
    <dgm:cxn modelId="{631533A6-9E51-4869-B03D-E65A02BE8E50}" type="presParOf" srcId="{003C8B20-91DE-447D-BED9-E2D89C9204E4}" destId="{CEC9C5B4-1CDD-4DBC-B3A3-56CA79CC71F3}" srcOrd="6" destOrd="0" presId="urn:microsoft.com/office/officeart/2005/8/layout/vList2"/>
    <dgm:cxn modelId="{A8897F17-673D-4271-A5D5-2B15F873AFD9}" type="presParOf" srcId="{003C8B20-91DE-447D-BED9-E2D89C9204E4}" destId="{9A57BDF5-4F34-4563-9BB2-3D8F89E4D2B4}" srcOrd="7" destOrd="0" presId="urn:microsoft.com/office/officeart/2005/8/layout/vList2"/>
    <dgm:cxn modelId="{11E126E7-7A95-4BFB-98BC-92E061574BA7}" type="presParOf" srcId="{003C8B20-91DE-447D-BED9-E2D89C9204E4}" destId="{3D857848-1EA4-4C92-AE4D-10D1199E14B9}" srcOrd="8" destOrd="0" presId="urn:microsoft.com/office/officeart/2005/8/layout/vList2"/>
    <dgm:cxn modelId="{E08B1056-B2E8-494D-B9C4-5EBC75DFD056}" type="presParOf" srcId="{003C8B20-91DE-447D-BED9-E2D89C9204E4}" destId="{0C5AA92C-AF8F-4761-80A9-DB014B46D523}" srcOrd="9" destOrd="0" presId="urn:microsoft.com/office/officeart/2005/8/layout/vList2"/>
    <dgm:cxn modelId="{0DD076C1-30E9-4797-A981-F9BB129352F5}" type="presParOf" srcId="{003C8B20-91DE-447D-BED9-E2D89C9204E4}" destId="{0E6BD0FA-4F41-4A68-B635-F75F33AE4DD3}"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E7CE01-ED85-4BEB-A3B4-C51015D5E6C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56F8F08-F711-4B25-9751-7024738D5C01}">
      <dgm:prSet/>
      <dgm:spPr/>
      <dgm:t>
        <a:bodyPr/>
        <a:lstStyle/>
        <a:p>
          <a:r>
            <a:rPr lang="en-GB"/>
            <a:t>ESGYW</a:t>
          </a:r>
          <a:endParaRPr lang="en-US"/>
        </a:p>
      </dgm:t>
    </dgm:pt>
    <dgm:pt modelId="{20EF573C-F4C8-45C9-9008-0D28D2A8A21D}" type="parTrans" cxnId="{12D3D3DA-7F69-4605-A303-CDC2D038E0DA}">
      <dgm:prSet/>
      <dgm:spPr/>
      <dgm:t>
        <a:bodyPr/>
        <a:lstStyle/>
        <a:p>
          <a:endParaRPr lang="en-US"/>
        </a:p>
      </dgm:t>
    </dgm:pt>
    <dgm:pt modelId="{3B47E96A-9FB0-40DE-99A4-7060C5448358}" type="sibTrans" cxnId="{12D3D3DA-7F69-4605-A303-CDC2D038E0DA}">
      <dgm:prSet/>
      <dgm:spPr/>
      <dgm:t>
        <a:bodyPr/>
        <a:lstStyle/>
        <a:p>
          <a:endParaRPr lang="en-US"/>
        </a:p>
      </dgm:t>
    </dgm:pt>
    <dgm:pt modelId="{EDAA95CF-A291-4254-8CD9-8F22540B87DA}">
      <dgm:prSet/>
      <dgm:spPr/>
      <dgm:t>
        <a:bodyPr/>
        <a:lstStyle/>
        <a:p>
          <a:r>
            <a:rPr lang="en-GB"/>
            <a:t>ESDGC</a:t>
          </a:r>
          <a:endParaRPr lang="en-US"/>
        </a:p>
      </dgm:t>
    </dgm:pt>
    <dgm:pt modelId="{D0BCDCAC-1FD9-4C56-BDD5-EC6F0EDFAECE}" type="parTrans" cxnId="{06B5D6A1-53F3-4C7B-A342-C7AA1B8013DC}">
      <dgm:prSet/>
      <dgm:spPr/>
      <dgm:t>
        <a:bodyPr/>
        <a:lstStyle/>
        <a:p>
          <a:endParaRPr lang="en-US"/>
        </a:p>
      </dgm:t>
    </dgm:pt>
    <dgm:pt modelId="{F4CED232-56E4-4796-989A-5EC57D6575DF}" type="sibTrans" cxnId="{06B5D6A1-53F3-4C7B-A342-C7AA1B8013DC}">
      <dgm:prSet/>
      <dgm:spPr/>
      <dgm:t>
        <a:bodyPr/>
        <a:lstStyle/>
        <a:p>
          <a:endParaRPr lang="en-US"/>
        </a:p>
      </dgm:t>
    </dgm:pt>
    <dgm:pt modelId="{134F54F2-5E01-4856-8161-73317F5DE308}">
      <dgm:prSet/>
      <dgm:spPr/>
      <dgm:t>
        <a:bodyPr/>
        <a:lstStyle/>
        <a:p>
          <a:r>
            <a:rPr lang="en-GB"/>
            <a:t>Sustainable practice</a:t>
          </a:r>
          <a:endParaRPr lang="en-US"/>
        </a:p>
      </dgm:t>
    </dgm:pt>
    <dgm:pt modelId="{FAE96BDB-B395-4C31-A9F2-D5FCF31533BD}" type="parTrans" cxnId="{6FFAFF0E-DCB5-442C-A88B-4F6A46305AA0}">
      <dgm:prSet/>
      <dgm:spPr/>
      <dgm:t>
        <a:bodyPr/>
        <a:lstStyle/>
        <a:p>
          <a:endParaRPr lang="en-US"/>
        </a:p>
      </dgm:t>
    </dgm:pt>
    <dgm:pt modelId="{D610594E-604C-464F-9AAF-ED808927CCD5}" type="sibTrans" cxnId="{6FFAFF0E-DCB5-442C-A88B-4F6A46305AA0}">
      <dgm:prSet/>
      <dgm:spPr/>
      <dgm:t>
        <a:bodyPr/>
        <a:lstStyle/>
        <a:p>
          <a:endParaRPr lang="en-US"/>
        </a:p>
      </dgm:t>
    </dgm:pt>
    <dgm:pt modelId="{CCFAB148-8FC5-4A62-A14A-8E9F352744D5}">
      <dgm:prSet/>
      <dgm:spPr/>
      <dgm:t>
        <a:bodyPr/>
        <a:lstStyle/>
        <a:p>
          <a:r>
            <a:rPr lang="en-GB"/>
            <a:t>NOS</a:t>
          </a:r>
          <a:endParaRPr lang="en-US"/>
        </a:p>
      </dgm:t>
    </dgm:pt>
    <dgm:pt modelId="{570FC32B-330A-4AFE-AC23-E11EA980064A}" type="parTrans" cxnId="{A2866E39-8E3B-4473-8A09-2E3E1107004E}">
      <dgm:prSet/>
      <dgm:spPr/>
      <dgm:t>
        <a:bodyPr/>
        <a:lstStyle/>
        <a:p>
          <a:endParaRPr lang="en-US"/>
        </a:p>
      </dgm:t>
    </dgm:pt>
    <dgm:pt modelId="{3DA0F4F6-C282-4F08-8A13-2DD74157961B}" type="sibTrans" cxnId="{A2866E39-8E3B-4473-8A09-2E3E1107004E}">
      <dgm:prSet/>
      <dgm:spPr/>
      <dgm:t>
        <a:bodyPr/>
        <a:lstStyle/>
        <a:p>
          <a:endParaRPr lang="en-US"/>
        </a:p>
      </dgm:t>
    </dgm:pt>
    <dgm:pt modelId="{D64E6C57-23DE-4B7D-911A-7770D9BDC9B2}">
      <dgm:prSet/>
      <dgm:spPr/>
      <dgm:t>
        <a:bodyPr/>
        <a:lstStyle/>
        <a:p>
          <a:r>
            <a:rPr lang="en-GB"/>
            <a:t>UN sustainable development goals</a:t>
          </a:r>
          <a:endParaRPr lang="en-US"/>
        </a:p>
      </dgm:t>
    </dgm:pt>
    <dgm:pt modelId="{3CEDA7A9-CDF9-4406-9EFA-197306B9BACA}" type="parTrans" cxnId="{C419646C-4E4A-4227-93A1-7CEA9160C1CB}">
      <dgm:prSet/>
      <dgm:spPr/>
      <dgm:t>
        <a:bodyPr/>
        <a:lstStyle/>
        <a:p>
          <a:endParaRPr lang="en-US"/>
        </a:p>
      </dgm:t>
    </dgm:pt>
    <dgm:pt modelId="{061BABD6-62FD-4377-9741-7E3D184A398A}" type="sibTrans" cxnId="{C419646C-4E4A-4227-93A1-7CEA9160C1CB}">
      <dgm:prSet/>
      <dgm:spPr/>
      <dgm:t>
        <a:bodyPr/>
        <a:lstStyle/>
        <a:p>
          <a:endParaRPr lang="en-US"/>
        </a:p>
      </dgm:t>
    </dgm:pt>
    <dgm:pt modelId="{BB91EC02-9055-4855-8F0E-471467D02D11}">
      <dgm:prSet/>
      <dgm:spPr/>
      <dgm:t>
        <a:bodyPr/>
        <a:lstStyle/>
        <a:p>
          <a:r>
            <a:rPr lang="en-GB" i="1"/>
            <a:t>Wellbeing of Future Generations (Wales) Act 2015 </a:t>
          </a:r>
          <a:endParaRPr lang="en-US"/>
        </a:p>
      </dgm:t>
    </dgm:pt>
    <dgm:pt modelId="{C2EAAFB8-E89E-4F3B-A810-DFA2EE6174B8}" type="parTrans" cxnId="{C9F131C0-3D97-4014-ABD7-A360DE47ED4F}">
      <dgm:prSet/>
      <dgm:spPr/>
      <dgm:t>
        <a:bodyPr/>
        <a:lstStyle/>
        <a:p>
          <a:endParaRPr lang="en-US"/>
        </a:p>
      </dgm:t>
    </dgm:pt>
    <dgm:pt modelId="{924C2552-9493-40D3-B958-4A4454DEF4BC}" type="sibTrans" cxnId="{C9F131C0-3D97-4014-ABD7-A360DE47ED4F}">
      <dgm:prSet/>
      <dgm:spPr/>
      <dgm:t>
        <a:bodyPr/>
        <a:lstStyle/>
        <a:p>
          <a:endParaRPr lang="en-US"/>
        </a:p>
      </dgm:t>
    </dgm:pt>
    <dgm:pt modelId="{722A3503-7CA7-481B-9D89-264730840D8E}" type="pres">
      <dgm:prSet presAssocID="{DFE7CE01-ED85-4BEB-A3B4-C51015D5E6CC}" presName="linear" presStyleCnt="0">
        <dgm:presLayoutVars>
          <dgm:animLvl val="lvl"/>
          <dgm:resizeHandles val="exact"/>
        </dgm:presLayoutVars>
      </dgm:prSet>
      <dgm:spPr/>
    </dgm:pt>
    <dgm:pt modelId="{813C6FBE-BA68-42C4-B347-F6BDEAB3A868}" type="pres">
      <dgm:prSet presAssocID="{F56F8F08-F711-4B25-9751-7024738D5C01}" presName="parentText" presStyleLbl="node1" presStyleIdx="0" presStyleCnt="6">
        <dgm:presLayoutVars>
          <dgm:chMax val="0"/>
          <dgm:bulletEnabled val="1"/>
        </dgm:presLayoutVars>
      </dgm:prSet>
      <dgm:spPr/>
    </dgm:pt>
    <dgm:pt modelId="{0C75CA63-EBFE-4379-86AF-62187F31AC12}" type="pres">
      <dgm:prSet presAssocID="{3B47E96A-9FB0-40DE-99A4-7060C5448358}" presName="spacer" presStyleCnt="0"/>
      <dgm:spPr/>
    </dgm:pt>
    <dgm:pt modelId="{C6C81AA4-FDFE-43B4-BF7C-C37CBE2528E6}" type="pres">
      <dgm:prSet presAssocID="{EDAA95CF-A291-4254-8CD9-8F22540B87DA}" presName="parentText" presStyleLbl="node1" presStyleIdx="1" presStyleCnt="6">
        <dgm:presLayoutVars>
          <dgm:chMax val="0"/>
          <dgm:bulletEnabled val="1"/>
        </dgm:presLayoutVars>
      </dgm:prSet>
      <dgm:spPr/>
    </dgm:pt>
    <dgm:pt modelId="{574031D8-6161-4B5A-B512-E90BF6D369DF}" type="pres">
      <dgm:prSet presAssocID="{F4CED232-56E4-4796-989A-5EC57D6575DF}" presName="spacer" presStyleCnt="0"/>
      <dgm:spPr/>
    </dgm:pt>
    <dgm:pt modelId="{98CA91A7-F01C-47DF-935C-D37093B7BAA1}" type="pres">
      <dgm:prSet presAssocID="{134F54F2-5E01-4856-8161-73317F5DE308}" presName="parentText" presStyleLbl="node1" presStyleIdx="2" presStyleCnt="6">
        <dgm:presLayoutVars>
          <dgm:chMax val="0"/>
          <dgm:bulletEnabled val="1"/>
        </dgm:presLayoutVars>
      </dgm:prSet>
      <dgm:spPr/>
    </dgm:pt>
    <dgm:pt modelId="{08CD6BE5-E035-4D8B-9199-87E506F0ECAD}" type="pres">
      <dgm:prSet presAssocID="{D610594E-604C-464F-9AAF-ED808927CCD5}" presName="spacer" presStyleCnt="0"/>
      <dgm:spPr/>
    </dgm:pt>
    <dgm:pt modelId="{061BD2E0-41B0-4D3E-8C8D-102C1BCEC4D1}" type="pres">
      <dgm:prSet presAssocID="{CCFAB148-8FC5-4A62-A14A-8E9F352744D5}" presName="parentText" presStyleLbl="node1" presStyleIdx="3" presStyleCnt="6">
        <dgm:presLayoutVars>
          <dgm:chMax val="0"/>
          <dgm:bulletEnabled val="1"/>
        </dgm:presLayoutVars>
      </dgm:prSet>
      <dgm:spPr/>
    </dgm:pt>
    <dgm:pt modelId="{64E70F6C-843A-44EC-8B23-54BAB6753630}" type="pres">
      <dgm:prSet presAssocID="{3DA0F4F6-C282-4F08-8A13-2DD74157961B}" presName="spacer" presStyleCnt="0"/>
      <dgm:spPr/>
    </dgm:pt>
    <dgm:pt modelId="{56AF047B-797F-4445-A15B-6194D0CEF697}" type="pres">
      <dgm:prSet presAssocID="{D64E6C57-23DE-4B7D-911A-7770D9BDC9B2}" presName="parentText" presStyleLbl="node1" presStyleIdx="4" presStyleCnt="6">
        <dgm:presLayoutVars>
          <dgm:chMax val="0"/>
          <dgm:bulletEnabled val="1"/>
        </dgm:presLayoutVars>
      </dgm:prSet>
      <dgm:spPr/>
    </dgm:pt>
    <dgm:pt modelId="{5DB0E0FA-6481-4ABA-8761-91E6136381CA}" type="pres">
      <dgm:prSet presAssocID="{061BABD6-62FD-4377-9741-7E3D184A398A}" presName="spacer" presStyleCnt="0"/>
      <dgm:spPr/>
    </dgm:pt>
    <dgm:pt modelId="{0C904A70-F5ED-4E20-A9CD-70367455CC9A}" type="pres">
      <dgm:prSet presAssocID="{BB91EC02-9055-4855-8F0E-471467D02D11}" presName="parentText" presStyleLbl="node1" presStyleIdx="5" presStyleCnt="6">
        <dgm:presLayoutVars>
          <dgm:chMax val="0"/>
          <dgm:bulletEnabled val="1"/>
        </dgm:presLayoutVars>
      </dgm:prSet>
      <dgm:spPr/>
    </dgm:pt>
  </dgm:ptLst>
  <dgm:cxnLst>
    <dgm:cxn modelId="{6FFAFF0E-DCB5-442C-A88B-4F6A46305AA0}" srcId="{DFE7CE01-ED85-4BEB-A3B4-C51015D5E6CC}" destId="{134F54F2-5E01-4856-8161-73317F5DE308}" srcOrd="2" destOrd="0" parTransId="{FAE96BDB-B395-4C31-A9F2-D5FCF31533BD}" sibTransId="{D610594E-604C-464F-9AAF-ED808927CCD5}"/>
    <dgm:cxn modelId="{91337B36-BC1D-407E-A2BC-84503F8FB0A5}" type="presOf" srcId="{DFE7CE01-ED85-4BEB-A3B4-C51015D5E6CC}" destId="{722A3503-7CA7-481B-9D89-264730840D8E}" srcOrd="0" destOrd="0" presId="urn:microsoft.com/office/officeart/2005/8/layout/vList2"/>
    <dgm:cxn modelId="{A2866E39-8E3B-4473-8A09-2E3E1107004E}" srcId="{DFE7CE01-ED85-4BEB-A3B4-C51015D5E6CC}" destId="{CCFAB148-8FC5-4A62-A14A-8E9F352744D5}" srcOrd="3" destOrd="0" parTransId="{570FC32B-330A-4AFE-AC23-E11EA980064A}" sibTransId="{3DA0F4F6-C282-4F08-8A13-2DD74157961B}"/>
    <dgm:cxn modelId="{C419646C-4E4A-4227-93A1-7CEA9160C1CB}" srcId="{DFE7CE01-ED85-4BEB-A3B4-C51015D5E6CC}" destId="{D64E6C57-23DE-4B7D-911A-7770D9BDC9B2}" srcOrd="4" destOrd="0" parTransId="{3CEDA7A9-CDF9-4406-9EFA-197306B9BACA}" sibTransId="{061BABD6-62FD-4377-9741-7E3D184A398A}"/>
    <dgm:cxn modelId="{4ACEA299-8CA9-4273-83CD-286D0A1BDD86}" type="presOf" srcId="{CCFAB148-8FC5-4A62-A14A-8E9F352744D5}" destId="{061BD2E0-41B0-4D3E-8C8D-102C1BCEC4D1}" srcOrd="0" destOrd="0" presId="urn:microsoft.com/office/officeart/2005/8/layout/vList2"/>
    <dgm:cxn modelId="{15DD319D-76EE-408E-A359-6B1519DB8EFF}" type="presOf" srcId="{F56F8F08-F711-4B25-9751-7024738D5C01}" destId="{813C6FBE-BA68-42C4-B347-F6BDEAB3A868}" srcOrd="0" destOrd="0" presId="urn:microsoft.com/office/officeart/2005/8/layout/vList2"/>
    <dgm:cxn modelId="{06B5D6A1-53F3-4C7B-A342-C7AA1B8013DC}" srcId="{DFE7CE01-ED85-4BEB-A3B4-C51015D5E6CC}" destId="{EDAA95CF-A291-4254-8CD9-8F22540B87DA}" srcOrd="1" destOrd="0" parTransId="{D0BCDCAC-1FD9-4C56-BDD5-EC6F0EDFAECE}" sibTransId="{F4CED232-56E4-4796-989A-5EC57D6575DF}"/>
    <dgm:cxn modelId="{C79662A8-ED4D-446B-B8BF-F2FBB3576B8B}" type="presOf" srcId="{EDAA95CF-A291-4254-8CD9-8F22540B87DA}" destId="{C6C81AA4-FDFE-43B4-BF7C-C37CBE2528E6}" srcOrd="0" destOrd="0" presId="urn:microsoft.com/office/officeart/2005/8/layout/vList2"/>
    <dgm:cxn modelId="{C9F131C0-3D97-4014-ABD7-A360DE47ED4F}" srcId="{DFE7CE01-ED85-4BEB-A3B4-C51015D5E6CC}" destId="{BB91EC02-9055-4855-8F0E-471467D02D11}" srcOrd="5" destOrd="0" parTransId="{C2EAAFB8-E89E-4F3B-A810-DFA2EE6174B8}" sibTransId="{924C2552-9493-40D3-B958-4A4454DEF4BC}"/>
    <dgm:cxn modelId="{115FD6C2-A0C9-4536-B23C-7B6AF6223B32}" type="presOf" srcId="{BB91EC02-9055-4855-8F0E-471467D02D11}" destId="{0C904A70-F5ED-4E20-A9CD-70367455CC9A}" srcOrd="0" destOrd="0" presId="urn:microsoft.com/office/officeart/2005/8/layout/vList2"/>
    <dgm:cxn modelId="{7CB715C7-F33C-4619-B3A9-FAC596459361}" type="presOf" srcId="{134F54F2-5E01-4856-8161-73317F5DE308}" destId="{98CA91A7-F01C-47DF-935C-D37093B7BAA1}" srcOrd="0" destOrd="0" presId="urn:microsoft.com/office/officeart/2005/8/layout/vList2"/>
    <dgm:cxn modelId="{7458A1D9-086A-4487-B4BF-C4564E35CD13}" type="presOf" srcId="{D64E6C57-23DE-4B7D-911A-7770D9BDC9B2}" destId="{56AF047B-797F-4445-A15B-6194D0CEF697}" srcOrd="0" destOrd="0" presId="urn:microsoft.com/office/officeart/2005/8/layout/vList2"/>
    <dgm:cxn modelId="{12D3D3DA-7F69-4605-A303-CDC2D038E0DA}" srcId="{DFE7CE01-ED85-4BEB-A3B4-C51015D5E6CC}" destId="{F56F8F08-F711-4B25-9751-7024738D5C01}" srcOrd="0" destOrd="0" parTransId="{20EF573C-F4C8-45C9-9008-0D28D2A8A21D}" sibTransId="{3B47E96A-9FB0-40DE-99A4-7060C5448358}"/>
    <dgm:cxn modelId="{EDBB4669-CEE2-44D4-868A-5A44BA29FE69}" type="presParOf" srcId="{722A3503-7CA7-481B-9D89-264730840D8E}" destId="{813C6FBE-BA68-42C4-B347-F6BDEAB3A868}" srcOrd="0" destOrd="0" presId="urn:microsoft.com/office/officeart/2005/8/layout/vList2"/>
    <dgm:cxn modelId="{F39B751D-63CC-4482-BEE9-9098749FBC7A}" type="presParOf" srcId="{722A3503-7CA7-481B-9D89-264730840D8E}" destId="{0C75CA63-EBFE-4379-86AF-62187F31AC12}" srcOrd="1" destOrd="0" presId="urn:microsoft.com/office/officeart/2005/8/layout/vList2"/>
    <dgm:cxn modelId="{2C9503F6-7984-4112-9FBF-F9E366D9630F}" type="presParOf" srcId="{722A3503-7CA7-481B-9D89-264730840D8E}" destId="{C6C81AA4-FDFE-43B4-BF7C-C37CBE2528E6}" srcOrd="2" destOrd="0" presId="urn:microsoft.com/office/officeart/2005/8/layout/vList2"/>
    <dgm:cxn modelId="{49B2352F-30C7-4C94-BC0C-AFF6C7C2B08E}" type="presParOf" srcId="{722A3503-7CA7-481B-9D89-264730840D8E}" destId="{574031D8-6161-4B5A-B512-E90BF6D369DF}" srcOrd="3" destOrd="0" presId="urn:microsoft.com/office/officeart/2005/8/layout/vList2"/>
    <dgm:cxn modelId="{787A3359-1B1A-46B0-A19C-B815949BB5B9}" type="presParOf" srcId="{722A3503-7CA7-481B-9D89-264730840D8E}" destId="{98CA91A7-F01C-47DF-935C-D37093B7BAA1}" srcOrd="4" destOrd="0" presId="urn:microsoft.com/office/officeart/2005/8/layout/vList2"/>
    <dgm:cxn modelId="{E2F3E553-D6E6-416E-B59F-A5BB45BB8C2D}" type="presParOf" srcId="{722A3503-7CA7-481B-9D89-264730840D8E}" destId="{08CD6BE5-E035-4D8B-9199-87E506F0ECAD}" srcOrd="5" destOrd="0" presId="urn:microsoft.com/office/officeart/2005/8/layout/vList2"/>
    <dgm:cxn modelId="{DC4CAC00-17D5-4273-8813-B7467A029C58}" type="presParOf" srcId="{722A3503-7CA7-481B-9D89-264730840D8E}" destId="{061BD2E0-41B0-4D3E-8C8D-102C1BCEC4D1}" srcOrd="6" destOrd="0" presId="urn:microsoft.com/office/officeart/2005/8/layout/vList2"/>
    <dgm:cxn modelId="{8DD74095-C0C6-41AF-9C07-FD975D630DF3}" type="presParOf" srcId="{722A3503-7CA7-481B-9D89-264730840D8E}" destId="{64E70F6C-843A-44EC-8B23-54BAB6753630}" srcOrd="7" destOrd="0" presId="urn:microsoft.com/office/officeart/2005/8/layout/vList2"/>
    <dgm:cxn modelId="{6BD9E0B4-045A-4016-8AE0-A5115E61939B}" type="presParOf" srcId="{722A3503-7CA7-481B-9D89-264730840D8E}" destId="{56AF047B-797F-4445-A15B-6194D0CEF697}" srcOrd="8" destOrd="0" presId="urn:microsoft.com/office/officeart/2005/8/layout/vList2"/>
    <dgm:cxn modelId="{B351A1FF-5A89-4721-8399-97CB163F3BAA}" type="presParOf" srcId="{722A3503-7CA7-481B-9D89-264730840D8E}" destId="{5DB0E0FA-6481-4ABA-8761-91E6136381CA}" srcOrd="9" destOrd="0" presId="urn:microsoft.com/office/officeart/2005/8/layout/vList2"/>
    <dgm:cxn modelId="{38C17E03-7B32-44EB-8B3E-1CDC220F9A2D}" type="presParOf" srcId="{722A3503-7CA7-481B-9D89-264730840D8E}" destId="{0C904A70-F5ED-4E20-A9CD-70367455CC9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C9E62E0-FDA1-45AC-9164-C7475C27D4A6}"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AC69ED3-6EB5-4DA2-8086-AC9F8A3E364A}">
      <dgm:prSet custT="1"/>
      <dgm:spPr/>
      <dgm:t>
        <a:bodyPr/>
        <a:lstStyle/>
        <a:p>
          <a:pPr>
            <a:defRPr cap="all"/>
          </a:pPr>
          <a:r>
            <a:rPr lang="en-US" sz="1600" dirty="0"/>
            <a:t>Each Person takes a turn in answering a question.</a:t>
          </a:r>
        </a:p>
      </dgm:t>
    </dgm:pt>
    <dgm:pt modelId="{08817179-90F9-4982-842C-54A25E6FE774}" type="parTrans" cxnId="{92332674-C1DC-4480-9AE4-CAB43ACAF345}">
      <dgm:prSet/>
      <dgm:spPr/>
      <dgm:t>
        <a:bodyPr/>
        <a:lstStyle/>
        <a:p>
          <a:endParaRPr lang="en-US"/>
        </a:p>
      </dgm:t>
    </dgm:pt>
    <dgm:pt modelId="{F7476F83-02BF-4D2A-B2EC-5039D9FBA2A1}" type="sibTrans" cxnId="{92332674-C1DC-4480-9AE4-CAB43ACAF345}">
      <dgm:prSet/>
      <dgm:spPr/>
      <dgm:t>
        <a:bodyPr/>
        <a:lstStyle/>
        <a:p>
          <a:endParaRPr lang="en-US"/>
        </a:p>
      </dgm:t>
    </dgm:pt>
    <dgm:pt modelId="{04981FCF-98F3-42F7-9237-1A0374C77806}">
      <dgm:prSet custT="1"/>
      <dgm:spPr/>
      <dgm:t>
        <a:bodyPr/>
        <a:lstStyle/>
        <a:p>
          <a:pPr>
            <a:defRPr cap="all"/>
          </a:pPr>
          <a:r>
            <a:rPr lang="en-US" sz="1600" dirty="0"/>
            <a:t>If they answer the question correctly, they move 1 space forward. If they get the answer incorrect, they move back 1 space.</a:t>
          </a:r>
        </a:p>
      </dgm:t>
    </dgm:pt>
    <dgm:pt modelId="{FA5B3BB5-FB7A-40C4-A4EE-A0A7BB83C81D}" type="parTrans" cxnId="{7298B740-7EC7-495D-AF37-3F325FF4AF5F}">
      <dgm:prSet/>
      <dgm:spPr/>
      <dgm:t>
        <a:bodyPr/>
        <a:lstStyle/>
        <a:p>
          <a:endParaRPr lang="en-US"/>
        </a:p>
      </dgm:t>
    </dgm:pt>
    <dgm:pt modelId="{021910EE-4380-43AC-B417-0EC4404B28F7}" type="sibTrans" cxnId="{7298B740-7EC7-495D-AF37-3F325FF4AF5F}">
      <dgm:prSet/>
      <dgm:spPr/>
      <dgm:t>
        <a:bodyPr/>
        <a:lstStyle/>
        <a:p>
          <a:endParaRPr lang="en-US"/>
        </a:p>
      </dgm:t>
    </dgm:pt>
    <dgm:pt modelId="{745896A9-4220-494A-9351-BBC24C9B03AD}">
      <dgm:prSet custT="1"/>
      <dgm:spPr/>
      <dgm:t>
        <a:bodyPr/>
        <a:lstStyle/>
        <a:p>
          <a:pPr>
            <a:defRPr cap="all"/>
          </a:pPr>
          <a:r>
            <a:rPr lang="en-US" sz="1600" dirty="0"/>
            <a:t>The winner is the first one to get their marker to green.</a:t>
          </a:r>
        </a:p>
      </dgm:t>
    </dgm:pt>
    <dgm:pt modelId="{B51515C1-7159-4510-9AED-B065639050A2}" type="parTrans" cxnId="{134D031E-CC47-4E9C-9750-2A361AE54A3C}">
      <dgm:prSet/>
      <dgm:spPr/>
      <dgm:t>
        <a:bodyPr/>
        <a:lstStyle/>
        <a:p>
          <a:endParaRPr lang="en-US"/>
        </a:p>
      </dgm:t>
    </dgm:pt>
    <dgm:pt modelId="{C1722664-0E6E-445D-AEE1-D288BD47B594}" type="sibTrans" cxnId="{134D031E-CC47-4E9C-9750-2A361AE54A3C}">
      <dgm:prSet/>
      <dgm:spPr/>
      <dgm:t>
        <a:bodyPr/>
        <a:lstStyle/>
        <a:p>
          <a:endParaRPr lang="en-US"/>
        </a:p>
      </dgm:t>
    </dgm:pt>
    <dgm:pt modelId="{37CB0425-5DF0-445D-A650-9F07E1D92006}" type="pres">
      <dgm:prSet presAssocID="{EC9E62E0-FDA1-45AC-9164-C7475C27D4A6}" presName="root" presStyleCnt="0">
        <dgm:presLayoutVars>
          <dgm:dir/>
          <dgm:resizeHandles val="exact"/>
        </dgm:presLayoutVars>
      </dgm:prSet>
      <dgm:spPr/>
    </dgm:pt>
    <dgm:pt modelId="{380A6F46-BF86-4544-8F59-3C9716B126B7}" type="pres">
      <dgm:prSet presAssocID="{AAC69ED3-6EB5-4DA2-8086-AC9F8A3E364A}" presName="compNode" presStyleCnt="0"/>
      <dgm:spPr/>
    </dgm:pt>
    <dgm:pt modelId="{5909DCEE-D18B-42B8-88A8-CF3E3B33FD81}" type="pres">
      <dgm:prSet presAssocID="{AAC69ED3-6EB5-4DA2-8086-AC9F8A3E364A}" presName="iconBgRect" presStyleLbl="bgShp" presStyleIdx="0" presStyleCnt="3"/>
      <dgm:spPr/>
    </dgm:pt>
    <dgm:pt modelId="{8A682C0C-154D-49AB-AB67-4E043C9791FC}" type="pres">
      <dgm:prSet presAssocID="{AAC69ED3-6EB5-4DA2-8086-AC9F8A3E364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32E2DD0E-2357-433C-82C5-8C39E083FAD0}" type="pres">
      <dgm:prSet presAssocID="{AAC69ED3-6EB5-4DA2-8086-AC9F8A3E364A}" presName="spaceRect" presStyleCnt="0"/>
      <dgm:spPr/>
    </dgm:pt>
    <dgm:pt modelId="{EA56C7BD-CDC3-42C2-AC31-E7B6C9F68B89}" type="pres">
      <dgm:prSet presAssocID="{AAC69ED3-6EB5-4DA2-8086-AC9F8A3E364A}" presName="textRect" presStyleLbl="revTx" presStyleIdx="0" presStyleCnt="3">
        <dgm:presLayoutVars>
          <dgm:chMax val="1"/>
          <dgm:chPref val="1"/>
        </dgm:presLayoutVars>
      </dgm:prSet>
      <dgm:spPr/>
    </dgm:pt>
    <dgm:pt modelId="{F6C2FCCB-A314-448B-AB21-32F6DC3E5273}" type="pres">
      <dgm:prSet presAssocID="{F7476F83-02BF-4D2A-B2EC-5039D9FBA2A1}" presName="sibTrans" presStyleCnt="0"/>
      <dgm:spPr/>
    </dgm:pt>
    <dgm:pt modelId="{B5733DA9-5708-48F1-831F-A9157FADDE25}" type="pres">
      <dgm:prSet presAssocID="{04981FCF-98F3-42F7-9237-1A0374C77806}" presName="compNode" presStyleCnt="0"/>
      <dgm:spPr/>
    </dgm:pt>
    <dgm:pt modelId="{4F1EB322-EA38-4DA5-8185-5D0159D0792E}" type="pres">
      <dgm:prSet presAssocID="{04981FCF-98F3-42F7-9237-1A0374C77806}" presName="iconBgRect" presStyleLbl="bgShp" presStyleIdx="1" presStyleCnt="3"/>
      <dgm:spPr/>
    </dgm:pt>
    <dgm:pt modelId="{92CEFAEC-90CD-4F70-8D6B-FBA7339A47F5}" type="pres">
      <dgm:prSet presAssocID="{04981FCF-98F3-42F7-9237-1A0374C778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nsfer"/>
        </a:ext>
      </dgm:extLst>
    </dgm:pt>
    <dgm:pt modelId="{695B3249-2128-4767-921C-7AE9CBAECBEA}" type="pres">
      <dgm:prSet presAssocID="{04981FCF-98F3-42F7-9237-1A0374C77806}" presName="spaceRect" presStyleCnt="0"/>
      <dgm:spPr/>
    </dgm:pt>
    <dgm:pt modelId="{3821532E-CEA7-43C5-9977-901B10E17086}" type="pres">
      <dgm:prSet presAssocID="{04981FCF-98F3-42F7-9237-1A0374C77806}" presName="textRect" presStyleLbl="revTx" presStyleIdx="1" presStyleCnt="3">
        <dgm:presLayoutVars>
          <dgm:chMax val="1"/>
          <dgm:chPref val="1"/>
        </dgm:presLayoutVars>
      </dgm:prSet>
      <dgm:spPr/>
    </dgm:pt>
    <dgm:pt modelId="{1FF6988F-91A7-4EB9-8613-F5BA7411FB87}" type="pres">
      <dgm:prSet presAssocID="{021910EE-4380-43AC-B417-0EC4404B28F7}" presName="sibTrans" presStyleCnt="0"/>
      <dgm:spPr/>
    </dgm:pt>
    <dgm:pt modelId="{78E86242-CD67-48CC-931B-CBD499F3C6D2}" type="pres">
      <dgm:prSet presAssocID="{745896A9-4220-494A-9351-BBC24C9B03AD}" presName="compNode" presStyleCnt="0"/>
      <dgm:spPr/>
    </dgm:pt>
    <dgm:pt modelId="{E442AD7A-4614-4D15-BCF9-962E86618BE9}" type="pres">
      <dgm:prSet presAssocID="{745896A9-4220-494A-9351-BBC24C9B03AD}" presName="iconBgRect" presStyleLbl="bgShp" presStyleIdx="2" presStyleCnt="3"/>
      <dgm:spPr/>
    </dgm:pt>
    <dgm:pt modelId="{4D2140D2-BE4D-4EEB-B7E6-BB075EC5E819}" type="pres">
      <dgm:prSet presAssocID="{745896A9-4220-494A-9351-BBC24C9B03A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82E2DFC7-45F5-4225-9706-89BAD019FE32}" type="pres">
      <dgm:prSet presAssocID="{745896A9-4220-494A-9351-BBC24C9B03AD}" presName="spaceRect" presStyleCnt="0"/>
      <dgm:spPr/>
    </dgm:pt>
    <dgm:pt modelId="{46383A4B-63CE-4256-8E8B-0716D25C0942}" type="pres">
      <dgm:prSet presAssocID="{745896A9-4220-494A-9351-BBC24C9B03AD}" presName="textRect" presStyleLbl="revTx" presStyleIdx="2" presStyleCnt="3">
        <dgm:presLayoutVars>
          <dgm:chMax val="1"/>
          <dgm:chPref val="1"/>
        </dgm:presLayoutVars>
      </dgm:prSet>
      <dgm:spPr/>
    </dgm:pt>
  </dgm:ptLst>
  <dgm:cxnLst>
    <dgm:cxn modelId="{134D031E-CC47-4E9C-9750-2A361AE54A3C}" srcId="{EC9E62E0-FDA1-45AC-9164-C7475C27D4A6}" destId="{745896A9-4220-494A-9351-BBC24C9B03AD}" srcOrd="2" destOrd="0" parTransId="{B51515C1-7159-4510-9AED-B065639050A2}" sibTransId="{C1722664-0E6E-445D-AEE1-D288BD47B594}"/>
    <dgm:cxn modelId="{D1C9A22C-E539-4E97-A5C0-5A13B9C462AF}" type="presOf" srcId="{04981FCF-98F3-42F7-9237-1A0374C77806}" destId="{3821532E-CEA7-43C5-9977-901B10E17086}" srcOrd="0" destOrd="0" presId="urn:microsoft.com/office/officeart/2018/5/layout/IconCircleLabelList"/>
    <dgm:cxn modelId="{7298B740-7EC7-495D-AF37-3F325FF4AF5F}" srcId="{EC9E62E0-FDA1-45AC-9164-C7475C27D4A6}" destId="{04981FCF-98F3-42F7-9237-1A0374C77806}" srcOrd="1" destOrd="0" parTransId="{FA5B3BB5-FB7A-40C4-A4EE-A0A7BB83C81D}" sibTransId="{021910EE-4380-43AC-B417-0EC4404B28F7}"/>
    <dgm:cxn modelId="{92332674-C1DC-4480-9AE4-CAB43ACAF345}" srcId="{EC9E62E0-FDA1-45AC-9164-C7475C27D4A6}" destId="{AAC69ED3-6EB5-4DA2-8086-AC9F8A3E364A}" srcOrd="0" destOrd="0" parTransId="{08817179-90F9-4982-842C-54A25E6FE774}" sibTransId="{F7476F83-02BF-4D2A-B2EC-5039D9FBA2A1}"/>
    <dgm:cxn modelId="{684A5FB0-6B26-462E-B895-FEE45CBEAC11}" type="presOf" srcId="{745896A9-4220-494A-9351-BBC24C9B03AD}" destId="{46383A4B-63CE-4256-8E8B-0716D25C0942}" srcOrd="0" destOrd="0" presId="urn:microsoft.com/office/officeart/2018/5/layout/IconCircleLabelList"/>
    <dgm:cxn modelId="{638DD5B1-CA20-4693-A391-2CD0187B0FAD}" type="presOf" srcId="{EC9E62E0-FDA1-45AC-9164-C7475C27D4A6}" destId="{37CB0425-5DF0-445D-A650-9F07E1D92006}" srcOrd="0" destOrd="0" presId="urn:microsoft.com/office/officeart/2018/5/layout/IconCircleLabelList"/>
    <dgm:cxn modelId="{E9AFF1DC-CE46-4315-93DD-7B90A29810BD}" type="presOf" srcId="{AAC69ED3-6EB5-4DA2-8086-AC9F8A3E364A}" destId="{EA56C7BD-CDC3-42C2-AC31-E7B6C9F68B89}" srcOrd="0" destOrd="0" presId="urn:microsoft.com/office/officeart/2018/5/layout/IconCircleLabelList"/>
    <dgm:cxn modelId="{0D30C9EF-C242-40B9-BA77-BD96F41C14F7}" type="presParOf" srcId="{37CB0425-5DF0-445D-A650-9F07E1D92006}" destId="{380A6F46-BF86-4544-8F59-3C9716B126B7}" srcOrd="0" destOrd="0" presId="urn:microsoft.com/office/officeart/2018/5/layout/IconCircleLabelList"/>
    <dgm:cxn modelId="{530ED018-4199-4483-B3E8-D5C194427C81}" type="presParOf" srcId="{380A6F46-BF86-4544-8F59-3C9716B126B7}" destId="{5909DCEE-D18B-42B8-88A8-CF3E3B33FD81}" srcOrd="0" destOrd="0" presId="urn:microsoft.com/office/officeart/2018/5/layout/IconCircleLabelList"/>
    <dgm:cxn modelId="{AED09DAC-00D5-4839-8EB9-BFAB30475936}" type="presParOf" srcId="{380A6F46-BF86-4544-8F59-3C9716B126B7}" destId="{8A682C0C-154D-49AB-AB67-4E043C9791FC}" srcOrd="1" destOrd="0" presId="urn:microsoft.com/office/officeart/2018/5/layout/IconCircleLabelList"/>
    <dgm:cxn modelId="{41D1981A-F33B-4C53-9751-7A95F4916A90}" type="presParOf" srcId="{380A6F46-BF86-4544-8F59-3C9716B126B7}" destId="{32E2DD0E-2357-433C-82C5-8C39E083FAD0}" srcOrd="2" destOrd="0" presId="urn:microsoft.com/office/officeart/2018/5/layout/IconCircleLabelList"/>
    <dgm:cxn modelId="{85AF12EC-7F07-40CA-9C95-8D20390B9986}" type="presParOf" srcId="{380A6F46-BF86-4544-8F59-3C9716B126B7}" destId="{EA56C7BD-CDC3-42C2-AC31-E7B6C9F68B89}" srcOrd="3" destOrd="0" presId="urn:microsoft.com/office/officeart/2018/5/layout/IconCircleLabelList"/>
    <dgm:cxn modelId="{BBBF3438-2002-49A6-A89A-E0A6811D8B35}" type="presParOf" srcId="{37CB0425-5DF0-445D-A650-9F07E1D92006}" destId="{F6C2FCCB-A314-448B-AB21-32F6DC3E5273}" srcOrd="1" destOrd="0" presId="urn:microsoft.com/office/officeart/2018/5/layout/IconCircleLabelList"/>
    <dgm:cxn modelId="{8DBE9C33-D508-4662-9363-F0DCEFA225A2}" type="presParOf" srcId="{37CB0425-5DF0-445D-A650-9F07E1D92006}" destId="{B5733DA9-5708-48F1-831F-A9157FADDE25}" srcOrd="2" destOrd="0" presId="urn:microsoft.com/office/officeart/2018/5/layout/IconCircleLabelList"/>
    <dgm:cxn modelId="{56C80863-0488-4A2F-ACF3-BA720BB8D842}" type="presParOf" srcId="{B5733DA9-5708-48F1-831F-A9157FADDE25}" destId="{4F1EB322-EA38-4DA5-8185-5D0159D0792E}" srcOrd="0" destOrd="0" presId="urn:microsoft.com/office/officeart/2018/5/layout/IconCircleLabelList"/>
    <dgm:cxn modelId="{93781736-E09E-492C-A878-A6023E96156C}" type="presParOf" srcId="{B5733DA9-5708-48F1-831F-A9157FADDE25}" destId="{92CEFAEC-90CD-4F70-8D6B-FBA7339A47F5}" srcOrd="1" destOrd="0" presId="urn:microsoft.com/office/officeart/2018/5/layout/IconCircleLabelList"/>
    <dgm:cxn modelId="{DF2A80F0-9B75-4BEA-A30B-8C99A2EB974C}" type="presParOf" srcId="{B5733DA9-5708-48F1-831F-A9157FADDE25}" destId="{695B3249-2128-4767-921C-7AE9CBAECBEA}" srcOrd="2" destOrd="0" presId="urn:microsoft.com/office/officeart/2018/5/layout/IconCircleLabelList"/>
    <dgm:cxn modelId="{2DE35F44-69E4-4C70-B901-EBA9A4860B09}" type="presParOf" srcId="{B5733DA9-5708-48F1-831F-A9157FADDE25}" destId="{3821532E-CEA7-43C5-9977-901B10E17086}" srcOrd="3" destOrd="0" presId="urn:microsoft.com/office/officeart/2018/5/layout/IconCircleLabelList"/>
    <dgm:cxn modelId="{97183E84-D79B-41DF-80A7-9E0A58D134CD}" type="presParOf" srcId="{37CB0425-5DF0-445D-A650-9F07E1D92006}" destId="{1FF6988F-91A7-4EB9-8613-F5BA7411FB87}" srcOrd="3" destOrd="0" presId="urn:microsoft.com/office/officeart/2018/5/layout/IconCircleLabelList"/>
    <dgm:cxn modelId="{0CDF5107-3193-4BAE-9934-F47D1151F920}" type="presParOf" srcId="{37CB0425-5DF0-445D-A650-9F07E1D92006}" destId="{78E86242-CD67-48CC-931B-CBD499F3C6D2}" srcOrd="4" destOrd="0" presId="urn:microsoft.com/office/officeart/2018/5/layout/IconCircleLabelList"/>
    <dgm:cxn modelId="{FAAA5468-25C7-4D83-993F-9A2BFEBC6563}" type="presParOf" srcId="{78E86242-CD67-48CC-931B-CBD499F3C6D2}" destId="{E442AD7A-4614-4D15-BCF9-962E86618BE9}" srcOrd="0" destOrd="0" presId="urn:microsoft.com/office/officeart/2018/5/layout/IconCircleLabelList"/>
    <dgm:cxn modelId="{5219DC21-FB19-433A-9F69-34823F005950}" type="presParOf" srcId="{78E86242-CD67-48CC-931B-CBD499F3C6D2}" destId="{4D2140D2-BE4D-4EEB-B7E6-BB075EC5E819}" srcOrd="1" destOrd="0" presId="urn:microsoft.com/office/officeart/2018/5/layout/IconCircleLabelList"/>
    <dgm:cxn modelId="{C4C30529-0302-4A4E-BF54-B6E1C9BDF36D}" type="presParOf" srcId="{78E86242-CD67-48CC-931B-CBD499F3C6D2}" destId="{82E2DFC7-45F5-4225-9706-89BAD019FE32}" srcOrd="2" destOrd="0" presId="urn:microsoft.com/office/officeart/2018/5/layout/IconCircleLabelList"/>
    <dgm:cxn modelId="{4B83AA6B-3A25-4723-9B3F-D942C4CA97A1}" type="presParOf" srcId="{78E86242-CD67-48CC-931B-CBD499F3C6D2}" destId="{46383A4B-63CE-4256-8E8B-0716D25C094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894DF1F-F19F-437D-B595-1B0E8C8707C9}"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695A40F-C1F0-4D15-8D7D-3F2830CEA78B}">
      <dgm:prSet/>
      <dgm:spPr/>
      <dgm:t>
        <a:bodyPr/>
        <a:lstStyle/>
        <a:p>
          <a:pPr>
            <a:defRPr cap="all"/>
          </a:pPr>
          <a:r>
            <a:rPr lang="en-GB"/>
            <a:t>What have you learned?</a:t>
          </a:r>
          <a:endParaRPr lang="en-US"/>
        </a:p>
      </dgm:t>
    </dgm:pt>
    <dgm:pt modelId="{AD610A10-87D3-4AC8-ADA0-ACFD803F7EBC}" type="parTrans" cxnId="{23FA92A8-2E76-489C-982F-5CCBA771B46C}">
      <dgm:prSet/>
      <dgm:spPr/>
      <dgm:t>
        <a:bodyPr/>
        <a:lstStyle/>
        <a:p>
          <a:endParaRPr lang="en-US"/>
        </a:p>
      </dgm:t>
    </dgm:pt>
    <dgm:pt modelId="{16B5002E-EC7C-4465-95CC-B6DD72B55AF3}" type="sibTrans" cxnId="{23FA92A8-2E76-489C-982F-5CCBA771B46C}">
      <dgm:prSet/>
      <dgm:spPr/>
      <dgm:t>
        <a:bodyPr/>
        <a:lstStyle/>
        <a:p>
          <a:endParaRPr lang="en-US"/>
        </a:p>
      </dgm:t>
    </dgm:pt>
    <dgm:pt modelId="{E726B6F7-E8A9-455A-905A-193049580F8C}">
      <dgm:prSet/>
      <dgm:spPr/>
      <dgm:t>
        <a:bodyPr/>
        <a:lstStyle/>
        <a:p>
          <a:pPr>
            <a:defRPr cap="all"/>
          </a:pPr>
          <a:r>
            <a:rPr lang="en-GB"/>
            <a:t>What will you take away and apply in future?</a:t>
          </a:r>
          <a:endParaRPr lang="en-US"/>
        </a:p>
      </dgm:t>
    </dgm:pt>
    <dgm:pt modelId="{6FDF9373-82D2-4715-96BF-A7B6EB357243}" type="parTrans" cxnId="{A8CB10B4-78F0-456B-B880-F117B9B401ED}">
      <dgm:prSet/>
      <dgm:spPr/>
      <dgm:t>
        <a:bodyPr/>
        <a:lstStyle/>
        <a:p>
          <a:endParaRPr lang="en-US"/>
        </a:p>
      </dgm:t>
    </dgm:pt>
    <dgm:pt modelId="{D81FBB37-1359-4711-8419-B34B7AF1A43C}" type="sibTrans" cxnId="{A8CB10B4-78F0-456B-B880-F117B9B401ED}">
      <dgm:prSet/>
      <dgm:spPr/>
      <dgm:t>
        <a:bodyPr/>
        <a:lstStyle/>
        <a:p>
          <a:endParaRPr lang="en-US"/>
        </a:p>
      </dgm:t>
    </dgm:pt>
    <dgm:pt modelId="{C513CB7D-A010-4D4D-9EEA-630EB4E8A2BC}">
      <dgm:prSet/>
      <dgm:spPr/>
      <dgm:t>
        <a:bodyPr/>
        <a:lstStyle/>
        <a:p>
          <a:pPr>
            <a:defRPr cap="all"/>
          </a:pPr>
          <a:r>
            <a:rPr lang="en-GB"/>
            <a:t>What did you enjoy the most about the board game?</a:t>
          </a:r>
          <a:endParaRPr lang="en-US"/>
        </a:p>
      </dgm:t>
    </dgm:pt>
    <dgm:pt modelId="{2E5C822F-ADBE-4704-BE0F-996F59DADAEF}" type="parTrans" cxnId="{3A37EA8B-56E1-447C-B7E6-36B42B8A2589}">
      <dgm:prSet/>
      <dgm:spPr/>
      <dgm:t>
        <a:bodyPr/>
        <a:lstStyle/>
        <a:p>
          <a:endParaRPr lang="en-US"/>
        </a:p>
      </dgm:t>
    </dgm:pt>
    <dgm:pt modelId="{2C1E9FF0-416C-4F0F-BF09-6F020F3574B6}" type="sibTrans" cxnId="{3A37EA8B-56E1-447C-B7E6-36B42B8A2589}">
      <dgm:prSet/>
      <dgm:spPr/>
      <dgm:t>
        <a:bodyPr/>
        <a:lstStyle/>
        <a:p>
          <a:endParaRPr lang="en-US"/>
        </a:p>
      </dgm:t>
    </dgm:pt>
    <dgm:pt modelId="{FD111E26-1BB2-4BC2-8AAC-1C5DE4F1520A}">
      <dgm:prSet/>
      <dgm:spPr/>
      <dgm:t>
        <a:bodyPr/>
        <a:lstStyle/>
        <a:p>
          <a:pPr>
            <a:defRPr cap="all"/>
          </a:pPr>
          <a:r>
            <a:rPr lang="en-GB"/>
            <a:t>What would you like to see done differently?</a:t>
          </a:r>
          <a:endParaRPr lang="en-US"/>
        </a:p>
      </dgm:t>
    </dgm:pt>
    <dgm:pt modelId="{B70FFC24-3359-4F59-BF58-975FB1063C5E}" type="parTrans" cxnId="{A6DC0FB1-2190-4121-8163-1ACEF62376F1}">
      <dgm:prSet/>
      <dgm:spPr/>
      <dgm:t>
        <a:bodyPr/>
        <a:lstStyle/>
        <a:p>
          <a:endParaRPr lang="en-US"/>
        </a:p>
      </dgm:t>
    </dgm:pt>
    <dgm:pt modelId="{5DF46B9A-91E1-4F33-BB4A-762234F2DDE6}" type="sibTrans" cxnId="{A6DC0FB1-2190-4121-8163-1ACEF62376F1}">
      <dgm:prSet/>
      <dgm:spPr/>
      <dgm:t>
        <a:bodyPr/>
        <a:lstStyle/>
        <a:p>
          <a:endParaRPr lang="en-US"/>
        </a:p>
      </dgm:t>
    </dgm:pt>
    <dgm:pt modelId="{58BB27AC-D7EB-4E34-A875-1AEB14450442}" type="pres">
      <dgm:prSet presAssocID="{4894DF1F-F19F-437D-B595-1B0E8C8707C9}" presName="root" presStyleCnt="0">
        <dgm:presLayoutVars>
          <dgm:dir/>
          <dgm:resizeHandles val="exact"/>
        </dgm:presLayoutVars>
      </dgm:prSet>
      <dgm:spPr/>
    </dgm:pt>
    <dgm:pt modelId="{815C8011-CEE5-4B5D-9EFB-D7B5A2455852}" type="pres">
      <dgm:prSet presAssocID="{9695A40F-C1F0-4D15-8D7D-3F2830CEA78B}" presName="compNode" presStyleCnt="0"/>
      <dgm:spPr/>
    </dgm:pt>
    <dgm:pt modelId="{CB665856-0DE8-44C0-914E-C5322B678109}" type="pres">
      <dgm:prSet presAssocID="{9695A40F-C1F0-4D15-8D7D-3F2830CEA78B}" presName="iconBgRect" presStyleLbl="bgShp" presStyleIdx="0" presStyleCnt="4"/>
      <dgm:spPr/>
    </dgm:pt>
    <dgm:pt modelId="{23A43D42-A82F-4C79-90DA-3AA7166A3CC0}" type="pres">
      <dgm:prSet presAssocID="{9695A40F-C1F0-4D15-8D7D-3F2830CEA78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94A2795-FFEC-4C82-B590-CF6834AC123D}" type="pres">
      <dgm:prSet presAssocID="{9695A40F-C1F0-4D15-8D7D-3F2830CEA78B}" presName="spaceRect" presStyleCnt="0"/>
      <dgm:spPr/>
    </dgm:pt>
    <dgm:pt modelId="{81DD7F38-DBCE-4F65-9FAE-9203C0B82B81}" type="pres">
      <dgm:prSet presAssocID="{9695A40F-C1F0-4D15-8D7D-3F2830CEA78B}" presName="textRect" presStyleLbl="revTx" presStyleIdx="0" presStyleCnt="4">
        <dgm:presLayoutVars>
          <dgm:chMax val="1"/>
          <dgm:chPref val="1"/>
        </dgm:presLayoutVars>
      </dgm:prSet>
      <dgm:spPr/>
    </dgm:pt>
    <dgm:pt modelId="{E5C4060B-88C5-4940-8131-2B2AF760523E}" type="pres">
      <dgm:prSet presAssocID="{16B5002E-EC7C-4465-95CC-B6DD72B55AF3}" presName="sibTrans" presStyleCnt="0"/>
      <dgm:spPr/>
    </dgm:pt>
    <dgm:pt modelId="{17A1CBA7-8859-4E96-B554-F1499406E805}" type="pres">
      <dgm:prSet presAssocID="{E726B6F7-E8A9-455A-905A-193049580F8C}" presName="compNode" presStyleCnt="0"/>
      <dgm:spPr/>
    </dgm:pt>
    <dgm:pt modelId="{8543F27B-BE45-4F1F-A712-17FE623DAF02}" type="pres">
      <dgm:prSet presAssocID="{E726B6F7-E8A9-455A-905A-193049580F8C}" presName="iconBgRect" presStyleLbl="bgShp" presStyleIdx="1" presStyleCnt="4"/>
      <dgm:spPr/>
    </dgm:pt>
    <dgm:pt modelId="{948CEEBB-167E-42B5-AD95-6FDBA75A39F9}" type="pres">
      <dgm:prSet presAssocID="{E726B6F7-E8A9-455A-905A-193049580F8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A4357B18-A864-43CE-B741-94B3537FFDFF}" type="pres">
      <dgm:prSet presAssocID="{E726B6F7-E8A9-455A-905A-193049580F8C}" presName="spaceRect" presStyleCnt="0"/>
      <dgm:spPr/>
    </dgm:pt>
    <dgm:pt modelId="{F7A95C27-A234-44C9-9312-42E4CEF59EA3}" type="pres">
      <dgm:prSet presAssocID="{E726B6F7-E8A9-455A-905A-193049580F8C}" presName="textRect" presStyleLbl="revTx" presStyleIdx="1" presStyleCnt="4">
        <dgm:presLayoutVars>
          <dgm:chMax val="1"/>
          <dgm:chPref val="1"/>
        </dgm:presLayoutVars>
      </dgm:prSet>
      <dgm:spPr/>
    </dgm:pt>
    <dgm:pt modelId="{04F8C027-B1A4-4AAE-BE6F-44BBFDF70D47}" type="pres">
      <dgm:prSet presAssocID="{D81FBB37-1359-4711-8419-B34B7AF1A43C}" presName="sibTrans" presStyleCnt="0"/>
      <dgm:spPr/>
    </dgm:pt>
    <dgm:pt modelId="{34B4E5FB-2367-47AC-950C-7C7DD2A1EA4C}" type="pres">
      <dgm:prSet presAssocID="{C513CB7D-A010-4D4D-9EEA-630EB4E8A2BC}" presName="compNode" presStyleCnt="0"/>
      <dgm:spPr/>
    </dgm:pt>
    <dgm:pt modelId="{5C480594-3E1D-49B6-8086-3573962B5B6A}" type="pres">
      <dgm:prSet presAssocID="{C513CB7D-A010-4D4D-9EEA-630EB4E8A2BC}" presName="iconBgRect" presStyleLbl="bgShp" presStyleIdx="2" presStyleCnt="4"/>
      <dgm:spPr/>
    </dgm:pt>
    <dgm:pt modelId="{6001B0BC-6A7D-49E6-8AD1-1592A2D1BF3E}" type="pres">
      <dgm:prSet presAssocID="{C513CB7D-A010-4D4D-9EEA-630EB4E8A2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me controller"/>
        </a:ext>
      </dgm:extLst>
    </dgm:pt>
    <dgm:pt modelId="{AC9E804C-95EC-41FE-9331-AB1026171895}" type="pres">
      <dgm:prSet presAssocID="{C513CB7D-A010-4D4D-9EEA-630EB4E8A2BC}" presName="spaceRect" presStyleCnt="0"/>
      <dgm:spPr/>
    </dgm:pt>
    <dgm:pt modelId="{1C718FAA-352D-4942-99DF-DADECF6EC494}" type="pres">
      <dgm:prSet presAssocID="{C513CB7D-A010-4D4D-9EEA-630EB4E8A2BC}" presName="textRect" presStyleLbl="revTx" presStyleIdx="2" presStyleCnt="4">
        <dgm:presLayoutVars>
          <dgm:chMax val="1"/>
          <dgm:chPref val="1"/>
        </dgm:presLayoutVars>
      </dgm:prSet>
      <dgm:spPr/>
    </dgm:pt>
    <dgm:pt modelId="{3D83CF04-EC0D-4401-AC94-FB899826CDBF}" type="pres">
      <dgm:prSet presAssocID="{2C1E9FF0-416C-4F0F-BF09-6F020F3574B6}" presName="sibTrans" presStyleCnt="0"/>
      <dgm:spPr/>
    </dgm:pt>
    <dgm:pt modelId="{9BA07C4D-B665-4DD5-B84D-62B668FD4926}" type="pres">
      <dgm:prSet presAssocID="{FD111E26-1BB2-4BC2-8AAC-1C5DE4F1520A}" presName="compNode" presStyleCnt="0"/>
      <dgm:spPr/>
    </dgm:pt>
    <dgm:pt modelId="{932C0622-ED09-4341-BA62-4AA1B85C20B1}" type="pres">
      <dgm:prSet presAssocID="{FD111E26-1BB2-4BC2-8AAC-1C5DE4F1520A}" presName="iconBgRect" presStyleLbl="bgShp" presStyleIdx="3" presStyleCnt="4"/>
      <dgm:spPr/>
    </dgm:pt>
    <dgm:pt modelId="{CD235EB3-CE03-4774-A901-96B36A67A2E9}" type="pres">
      <dgm:prSet presAssocID="{FD111E26-1BB2-4BC2-8AAC-1C5DE4F1520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kflow"/>
        </a:ext>
      </dgm:extLst>
    </dgm:pt>
    <dgm:pt modelId="{38F70316-F682-4620-BD0A-253E7D1F0267}" type="pres">
      <dgm:prSet presAssocID="{FD111E26-1BB2-4BC2-8AAC-1C5DE4F1520A}" presName="spaceRect" presStyleCnt="0"/>
      <dgm:spPr/>
    </dgm:pt>
    <dgm:pt modelId="{5723BEE3-36BE-4547-A960-A19CED196FD0}" type="pres">
      <dgm:prSet presAssocID="{FD111E26-1BB2-4BC2-8AAC-1C5DE4F1520A}" presName="textRect" presStyleLbl="revTx" presStyleIdx="3" presStyleCnt="4">
        <dgm:presLayoutVars>
          <dgm:chMax val="1"/>
          <dgm:chPref val="1"/>
        </dgm:presLayoutVars>
      </dgm:prSet>
      <dgm:spPr/>
    </dgm:pt>
  </dgm:ptLst>
  <dgm:cxnLst>
    <dgm:cxn modelId="{27D9A108-1986-4AFF-8696-5424BC1C580D}" type="presOf" srcId="{E726B6F7-E8A9-455A-905A-193049580F8C}" destId="{F7A95C27-A234-44C9-9312-42E4CEF59EA3}" srcOrd="0" destOrd="0" presId="urn:microsoft.com/office/officeart/2018/5/layout/IconCircleLabelList"/>
    <dgm:cxn modelId="{22B3F74A-DE78-45BC-A369-F9DFBF3B0A02}" type="presOf" srcId="{4894DF1F-F19F-437D-B595-1B0E8C8707C9}" destId="{58BB27AC-D7EB-4E34-A875-1AEB14450442}" srcOrd="0" destOrd="0" presId="urn:microsoft.com/office/officeart/2018/5/layout/IconCircleLabelList"/>
    <dgm:cxn modelId="{9C4E9658-BE56-45FC-B38E-165536BA1FE6}" type="presOf" srcId="{9695A40F-C1F0-4D15-8D7D-3F2830CEA78B}" destId="{81DD7F38-DBCE-4F65-9FAE-9203C0B82B81}" srcOrd="0" destOrd="0" presId="urn:microsoft.com/office/officeart/2018/5/layout/IconCircleLabelList"/>
    <dgm:cxn modelId="{482B4087-C19B-48F4-9B59-05034619AE15}" type="presOf" srcId="{FD111E26-1BB2-4BC2-8AAC-1C5DE4F1520A}" destId="{5723BEE3-36BE-4547-A960-A19CED196FD0}" srcOrd="0" destOrd="0" presId="urn:microsoft.com/office/officeart/2018/5/layout/IconCircleLabelList"/>
    <dgm:cxn modelId="{3A37EA8B-56E1-447C-B7E6-36B42B8A2589}" srcId="{4894DF1F-F19F-437D-B595-1B0E8C8707C9}" destId="{C513CB7D-A010-4D4D-9EEA-630EB4E8A2BC}" srcOrd="2" destOrd="0" parTransId="{2E5C822F-ADBE-4704-BE0F-996F59DADAEF}" sibTransId="{2C1E9FF0-416C-4F0F-BF09-6F020F3574B6}"/>
    <dgm:cxn modelId="{23FA92A8-2E76-489C-982F-5CCBA771B46C}" srcId="{4894DF1F-F19F-437D-B595-1B0E8C8707C9}" destId="{9695A40F-C1F0-4D15-8D7D-3F2830CEA78B}" srcOrd="0" destOrd="0" parTransId="{AD610A10-87D3-4AC8-ADA0-ACFD803F7EBC}" sibTransId="{16B5002E-EC7C-4465-95CC-B6DD72B55AF3}"/>
    <dgm:cxn modelId="{A6DC0FB1-2190-4121-8163-1ACEF62376F1}" srcId="{4894DF1F-F19F-437D-B595-1B0E8C8707C9}" destId="{FD111E26-1BB2-4BC2-8AAC-1C5DE4F1520A}" srcOrd="3" destOrd="0" parTransId="{B70FFC24-3359-4F59-BF58-975FB1063C5E}" sibTransId="{5DF46B9A-91E1-4F33-BB4A-762234F2DDE6}"/>
    <dgm:cxn modelId="{A8CB10B4-78F0-456B-B880-F117B9B401ED}" srcId="{4894DF1F-F19F-437D-B595-1B0E8C8707C9}" destId="{E726B6F7-E8A9-455A-905A-193049580F8C}" srcOrd="1" destOrd="0" parTransId="{6FDF9373-82D2-4715-96BF-A7B6EB357243}" sibTransId="{D81FBB37-1359-4711-8419-B34B7AF1A43C}"/>
    <dgm:cxn modelId="{10A92AD6-B2DA-4EC2-B019-8780E093F248}" type="presOf" srcId="{C513CB7D-A010-4D4D-9EEA-630EB4E8A2BC}" destId="{1C718FAA-352D-4942-99DF-DADECF6EC494}" srcOrd="0" destOrd="0" presId="urn:microsoft.com/office/officeart/2018/5/layout/IconCircleLabelList"/>
    <dgm:cxn modelId="{DF48F3EC-8A69-48C7-B694-0BB6FBCA1495}" type="presParOf" srcId="{58BB27AC-D7EB-4E34-A875-1AEB14450442}" destId="{815C8011-CEE5-4B5D-9EFB-D7B5A2455852}" srcOrd="0" destOrd="0" presId="urn:microsoft.com/office/officeart/2018/5/layout/IconCircleLabelList"/>
    <dgm:cxn modelId="{193AF30E-F132-4160-9E38-51B2ABAF0044}" type="presParOf" srcId="{815C8011-CEE5-4B5D-9EFB-D7B5A2455852}" destId="{CB665856-0DE8-44C0-914E-C5322B678109}" srcOrd="0" destOrd="0" presId="urn:microsoft.com/office/officeart/2018/5/layout/IconCircleLabelList"/>
    <dgm:cxn modelId="{B6BF677A-D531-4D02-BC92-68B607BB7961}" type="presParOf" srcId="{815C8011-CEE5-4B5D-9EFB-D7B5A2455852}" destId="{23A43D42-A82F-4C79-90DA-3AA7166A3CC0}" srcOrd="1" destOrd="0" presId="urn:microsoft.com/office/officeart/2018/5/layout/IconCircleLabelList"/>
    <dgm:cxn modelId="{C462305C-0510-404C-8CCC-DCECAD9A9301}" type="presParOf" srcId="{815C8011-CEE5-4B5D-9EFB-D7B5A2455852}" destId="{494A2795-FFEC-4C82-B590-CF6834AC123D}" srcOrd="2" destOrd="0" presId="urn:microsoft.com/office/officeart/2018/5/layout/IconCircleLabelList"/>
    <dgm:cxn modelId="{188FA735-80EE-4D9A-B0AE-6583471EFC27}" type="presParOf" srcId="{815C8011-CEE5-4B5D-9EFB-D7B5A2455852}" destId="{81DD7F38-DBCE-4F65-9FAE-9203C0B82B81}" srcOrd="3" destOrd="0" presId="urn:microsoft.com/office/officeart/2018/5/layout/IconCircleLabelList"/>
    <dgm:cxn modelId="{9732F843-F3A1-4EE7-9DD4-11C0FF494E65}" type="presParOf" srcId="{58BB27AC-D7EB-4E34-A875-1AEB14450442}" destId="{E5C4060B-88C5-4940-8131-2B2AF760523E}" srcOrd="1" destOrd="0" presId="urn:microsoft.com/office/officeart/2018/5/layout/IconCircleLabelList"/>
    <dgm:cxn modelId="{B9E786B6-3985-4724-8493-8F31FB664F29}" type="presParOf" srcId="{58BB27AC-D7EB-4E34-A875-1AEB14450442}" destId="{17A1CBA7-8859-4E96-B554-F1499406E805}" srcOrd="2" destOrd="0" presId="urn:microsoft.com/office/officeart/2018/5/layout/IconCircleLabelList"/>
    <dgm:cxn modelId="{ACDD1954-9A80-440E-9F0A-B9DAEB840064}" type="presParOf" srcId="{17A1CBA7-8859-4E96-B554-F1499406E805}" destId="{8543F27B-BE45-4F1F-A712-17FE623DAF02}" srcOrd="0" destOrd="0" presId="urn:microsoft.com/office/officeart/2018/5/layout/IconCircleLabelList"/>
    <dgm:cxn modelId="{1B471403-A88A-4A54-B67A-72C39469B1D3}" type="presParOf" srcId="{17A1CBA7-8859-4E96-B554-F1499406E805}" destId="{948CEEBB-167E-42B5-AD95-6FDBA75A39F9}" srcOrd="1" destOrd="0" presId="urn:microsoft.com/office/officeart/2018/5/layout/IconCircleLabelList"/>
    <dgm:cxn modelId="{0BB2517C-9813-4535-AE74-FC5F6F5D9A80}" type="presParOf" srcId="{17A1CBA7-8859-4E96-B554-F1499406E805}" destId="{A4357B18-A864-43CE-B741-94B3537FFDFF}" srcOrd="2" destOrd="0" presId="urn:microsoft.com/office/officeart/2018/5/layout/IconCircleLabelList"/>
    <dgm:cxn modelId="{FB396263-E547-44DF-9F19-1CA1BADD813E}" type="presParOf" srcId="{17A1CBA7-8859-4E96-B554-F1499406E805}" destId="{F7A95C27-A234-44C9-9312-42E4CEF59EA3}" srcOrd="3" destOrd="0" presId="urn:microsoft.com/office/officeart/2018/5/layout/IconCircleLabelList"/>
    <dgm:cxn modelId="{615D35C9-B397-4F23-BB20-D249AE1ECCDC}" type="presParOf" srcId="{58BB27AC-D7EB-4E34-A875-1AEB14450442}" destId="{04F8C027-B1A4-4AAE-BE6F-44BBFDF70D47}" srcOrd="3" destOrd="0" presId="urn:microsoft.com/office/officeart/2018/5/layout/IconCircleLabelList"/>
    <dgm:cxn modelId="{897B0DDB-A741-458A-9BEA-F334376B4445}" type="presParOf" srcId="{58BB27AC-D7EB-4E34-A875-1AEB14450442}" destId="{34B4E5FB-2367-47AC-950C-7C7DD2A1EA4C}" srcOrd="4" destOrd="0" presId="urn:microsoft.com/office/officeart/2018/5/layout/IconCircleLabelList"/>
    <dgm:cxn modelId="{74CF5C7D-6F6B-4FE9-82DA-CF6EF89F9127}" type="presParOf" srcId="{34B4E5FB-2367-47AC-950C-7C7DD2A1EA4C}" destId="{5C480594-3E1D-49B6-8086-3573962B5B6A}" srcOrd="0" destOrd="0" presId="urn:microsoft.com/office/officeart/2018/5/layout/IconCircleLabelList"/>
    <dgm:cxn modelId="{4A00698C-BC18-4EAB-AB65-1D8B74A9604A}" type="presParOf" srcId="{34B4E5FB-2367-47AC-950C-7C7DD2A1EA4C}" destId="{6001B0BC-6A7D-49E6-8AD1-1592A2D1BF3E}" srcOrd="1" destOrd="0" presId="urn:microsoft.com/office/officeart/2018/5/layout/IconCircleLabelList"/>
    <dgm:cxn modelId="{C26F0089-9532-4D74-8F82-9F9BA934E076}" type="presParOf" srcId="{34B4E5FB-2367-47AC-950C-7C7DD2A1EA4C}" destId="{AC9E804C-95EC-41FE-9331-AB1026171895}" srcOrd="2" destOrd="0" presId="urn:microsoft.com/office/officeart/2018/5/layout/IconCircleLabelList"/>
    <dgm:cxn modelId="{891620F7-22E7-4804-B4B7-6C7692077428}" type="presParOf" srcId="{34B4E5FB-2367-47AC-950C-7C7DD2A1EA4C}" destId="{1C718FAA-352D-4942-99DF-DADECF6EC494}" srcOrd="3" destOrd="0" presId="urn:microsoft.com/office/officeart/2018/5/layout/IconCircleLabelList"/>
    <dgm:cxn modelId="{128CBB68-10AA-4E1B-A5C8-2239F9863B03}" type="presParOf" srcId="{58BB27AC-D7EB-4E34-A875-1AEB14450442}" destId="{3D83CF04-EC0D-4401-AC94-FB899826CDBF}" srcOrd="5" destOrd="0" presId="urn:microsoft.com/office/officeart/2018/5/layout/IconCircleLabelList"/>
    <dgm:cxn modelId="{D71095A9-CDA7-41AA-AE45-6DDF33837C6B}" type="presParOf" srcId="{58BB27AC-D7EB-4E34-A875-1AEB14450442}" destId="{9BA07C4D-B665-4DD5-B84D-62B668FD4926}" srcOrd="6" destOrd="0" presId="urn:microsoft.com/office/officeart/2018/5/layout/IconCircleLabelList"/>
    <dgm:cxn modelId="{0897415C-3479-439F-AACC-ADC4B28E9BCF}" type="presParOf" srcId="{9BA07C4D-B665-4DD5-B84D-62B668FD4926}" destId="{932C0622-ED09-4341-BA62-4AA1B85C20B1}" srcOrd="0" destOrd="0" presId="urn:microsoft.com/office/officeart/2018/5/layout/IconCircleLabelList"/>
    <dgm:cxn modelId="{85A30F68-F2AA-484A-A319-58BB3BCC85EE}" type="presParOf" srcId="{9BA07C4D-B665-4DD5-B84D-62B668FD4926}" destId="{CD235EB3-CE03-4774-A901-96B36A67A2E9}" srcOrd="1" destOrd="0" presId="urn:microsoft.com/office/officeart/2018/5/layout/IconCircleLabelList"/>
    <dgm:cxn modelId="{2500675B-D914-4BBE-BC70-1E16635034BE}" type="presParOf" srcId="{9BA07C4D-B665-4DD5-B84D-62B668FD4926}" destId="{38F70316-F682-4620-BD0A-253E7D1F0267}" srcOrd="2" destOrd="0" presId="urn:microsoft.com/office/officeart/2018/5/layout/IconCircleLabelList"/>
    <dgm:cxn modelId="{1CBECAF6-4935-4D0C-8C6F-9FF3E1D924AB}" type="presParOf" srcId="{9BA07C4D-B665-4DD5-B84D-62B668FD4926}" destId="{5723BEE3-36BE-4547-A960-A19CED196FD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1A417-6730-4490-B507-AEFB0766353C}">
      <dsp:nvSpPr>
        <dsp:cNvPr id="0" name=""/>
        <dsp:cNvSpPr/>
      </dsp:nvSpPr>
      <dsp:spPr>
        <a:xfrm>
          <a:off x="0" y="143059"/>
          <a:ext cx="6666833" cy="5405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 = Needs</a:t>
          </a:r>
          <a:endParaRPr lang="en-US" sz="2200" kern="1200"/>
        </a:p>
      </dsp:txBody>
      <dsp:txXfrm>
        <a:off x="26387" y="169446"/>
        <a:ext cx="6614059" cy="487766"/>
      </dsp:txXfrm>
    </dsp:sp>
    <dsp:sp modelId="{44FADCA9-4617-4389-BC2C-D622BB606924}">
      <dsp:nvSpPr>
        <dsp:cNvPr id="0" name=""/>
        <dsp:cNvSpPr/>
      </dsp:nvSpPr>
      <dsp:spPr>
        <a:xfrm>
          <a:off x="0" y="683599"/>
          <a:ext cx="6666833" cy="774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Raise awareness amongst young people on issues around sustainability and what they can do to protect the future of our world</a:t>
          </a:r>
          <a:endParaRPr lang="en-US" sz="1700" kern="1200"/>
        </a:p>
      </dsp:txBody>
      <dsp:txXfrm>
        <a:off x="0" y="683599"/>
        <a:ext cx="6666833" cy="774180"/>
      </dsp:txXfrm>
    </dsp:sp>
    <dsp:sp modelId="{8B7B380E-B54D-4A8B-8F1D-8AC853CB0A92}">
      <dsp:nvSpPr>
        <dsp:cNvPr id="0" name=""/>
        <dsp:cNvSpPr/>
      </dsp:nvSpPr>
      <dsp:spPr>
        <a:xfrm>
          <a:off x="0" y="1457780"/>
          <a:ext cx="6666833" cy="54054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 = Aims</a:t>
          </a:r>
          <a:endParaRPr lang="en-US" sz="2200" kern="1200"/>
        </a:p>
      </dsp:txBody>
      <dsp:txXfrm>
        <a:off x="26387" y="1484167"/>
        <a:ext cx="6614059" cy="487766"/>
      </dsp:txXfrm>
    </dsp:sp>
    <dsp:sp modelId="{1B130A36-E3D9-4E3A-ABDF-0190CB93ECDC}">
      <dsp:nvSpPr>
        <dsp:cNvPr id="0" name=""/>
        <dsp:cNvSpPr/>
      </dsp:nvSpPr>
      <dsp:spPr>
        <a:xfrm>
          <a:off x="0" y="1998320"/>
          <a:ext cx="6666833" cy="1115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To help young people to create that difference for themselves</a:t>
          </a:r>
          <a:endParaRPr lang="en-US" sz="1700" kern="1200"/>
        </a:p>
        <a:p>
          <a:pPr marL="171450" lvl="1" indent="-171450" algn="l" defTabSz="755650">
            <a:lnSpc>
              <a:spcPct val="90000"/>
            </a:lnSpc>
            <a:spcBef>
              <a:spcPct val="0"/>
            </a:spcBef>
            <a:spcAft>
              <a:spcPct val="20000"/>
            </a:spcAft>
            <a:buChar char="•"/>
          </a:pPr>
          <a:r>
            <a:rPr lang="en-GB" sz="1700" kern="1200"/>
            <a:t>To raise awareness of the individual and global impact of their behaviours</a:t>
          </a:r>
          <a:endParaRPr lang="en-US" sz="1700" kern="1200"/>
        </a:p>
        <a:p>
          <a:pPr marL="171450" lvl="1" indent="-171450" algn="l" defTabSz="755650">
            <a:lnSpc>
              <a:spcPct val="90000"/>
            </a:lnSpc>
            <a:spcBef>
              <a:spcPct val="0"/>
            </a:spcBef>
            <a:spcAft>
              <a:spcPct val="20000"/>
            </a:spcAft>
            <a:buChar char="•"/>
          </a:pPr>
          <a:r>
            <a:rPr lang="en-GB" sz="1700" kern="1200"/>
            <a:t>To protect the planet for future generations</a:t>
          </a:r>
          <a:endParaRPr lang="en-US" sz="1700" kern="1200"/>
        </a:p>
      </dsp:txBody>
      <dsp:txXfrm>
        <a:off x="0" y="1998320"/>
        <a:ext cx="6666833" cy="1115730"/>
      </dsp:txXfrm>
    </dsp:sp>
    <dsp:sp modelId="{063B8215-343E-407D-8F05-ACC625D024E6}">
      <dsp:nvSpPr>
        <dsp:cNvPr id="0" name=""/>
        <dsp:cNvSpPr/>
      </dsp:nvSpPr>
      <dsp:spPr>
        <a:xfrm>
          <a:off x="0" y="3114049"/>
          <a:ext cx="6666833" cy="54054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 = Objectives</a:t>
          </a:r>
          <a:endParaRPr lang="en-US" sz="2200" kern="1200"/>
        </a:p>
      </dsp:txBody>
      <dsp:txXfrm>
        <a:off x="26387" y="3140436"/>
        <a:ext cx="6614059" cy="487766"/>
      </dsp:txXfrm>
    </dsp:sp>
    <dsp:sp modelId="{1D926627-D036-44A9-B543-DE00432C8A0D}">
      <dsp:nvSpPr>
        <dsp:cNvPr id="0" name=""/>
        <dsp:cNvSpPr/>
      </dsp:nvSpPr>
      <dsp:spPr>
        <a:xfrm>
          <a:off x="0" y="3654590"/>
          <a:ext cx="6666833" cy="1115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Learning about how the use of resources impacts the environment</a:t>
          </a:r>
          <a:endParaRPr lang="en-US" sz="1700" kern="1200"/>
        </a:p>
        <a:p>
          <a:pPr marL="171450" lvl="1" indent="-171450" algn="l" defTabSz="755650">
            <a:lnSpc>
              <a:spcPct val="90000"/>
            </a:lnSpc>
            <a:spcBef>
              <a:spcPct val="0"/>
            </a:spcBef>
            <a:spcAft>
              <a:spcPct val="20000"/>
            </a:spcAft>
            <a:buChar char="•"/>
          </a:pPr>
          <a:r>
            <a:rPr lang="en-GB" sz="1700" kern="1200"/>
            <a:t>Learning about the importance of individual contributions through small behaviour changes</a:t>
          </a:r>
          <a:endParaRPr lang="en-US" sz="1700" kern="1200"/>
        </a:p>
        <a:p>
          <a:pPr marL="171450" lvl="1" indent="-171450" algn="l" defTabSz="755650">
            <a:lnSpc>
              <a:spcPct val="90000"/>
            </a:lnSpc>
            <a:spcBef>
              <a:spcPct val="0"/>
            </a:spcBef>
            <a:spcAft>
              <a:spcPct val="20000"/>
            </a:spcAft>
            <a:buChar char="•"/>
          </a:pPr>
          <a:r>
            <a:rPr lang="en-GB" sz="1700" kern="1200"/>
            <a:t>Recycling, reusing, upcycling, consumerism habits</a:t>
          </a:r>
          <a:endParaRPr lang="en-US" sz="1700" kern="1200"/>
        </a:p>
      </dsp:txBody>
      <dsp:txXfrm>
        <a:off x="0" y="3654590"/>
        <a:ext cx="6666833" cy="1115730"/>
      </dsp:txXfrm>
    </dsp:sp>
    <dsp:sp modelId="{12FAE433-FE26-4D1B-9B2F-1E4D58C0E07F}">
      <dsp:nvSpPr>
        <dsp:cNvPr id="0" name=""/>
        <dsp:cNvSpPr/>
      </dsp:nvSpPr>
      <dsp:spPr>
        <a:xfrm>
          <a:off x="0" y="4770319"/>
          <a:ext cx="6666833" cy="5405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(Word Wall, no date) </a:t>
          </a:r>
          <a:endParaRPr lang="en-US" sz="2200" kern="1200"/>
        </a:p>
      </dsp:txBody>
      <dsp:txXfrm>
        <a:off x="26387" y="4796706"/>
        <a:ext cx="6614059" cy="487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77FB1-A746-46B7-8A24-AB719FF9D50D}">
      <dsp:nvSpPr>
        <dsp:cNvPr id="0" name=""/>
        <dsp:cNvSpPr/>
      </dsp:nvSpPr>
      <dsp:spPr>
        <a:xfrm>
          <a:off x="0" y="235309"/>
          <a:ext cx="6666833" cy="687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 = Methods</a:t>
          </a:r>
          <a:endParaRPr lang="en-US" sz="2800" kern="1200"/>
        </a:p>
      </dsp:txBody>
      <dsp:txXfrm>
        <a:off x="33583" y="268892"/>
        <a:ext cx="6599667" cy="620794"/>
      </dsp:txXfrm>
    </dsp:sp>
    <dsp:sp modelId="{41162881-5EF7-4E1A-9B54-2D3637EAF29A}">
      <dsp:nvSpPr>
        <dsp:cNvPr id="0" name=""/>
        <dsp:cNvSpPr/>
      </dsp:nvSpPr>
      <dsp:spPr>
        <a:xfrm>
          <a:off x="0" y="923269"/>
          <a:ext cx="6666833" cy="463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Playing the board game</a:t>
          </a:r>
          <a:endParaRPr lang="en-US" sz="2200" kern="1200"/>
        </a:p>
      </dsp:txBody>
      <dsp:txXfrm>
        <a:off x="0" y="923269"/>
        <a:ext cx="6666833" cy="463680"/>
      </dsp:txXfrm>
    </dsp:sp>
    <dsp:sp modelId="{EC798B68-52F8-4423-9B9D-26D6518D750B}">
      <dsp:nvSpPr>
        <dsp:cNvPr id="0" name=""/>
        <dsp:cNvSpPr/>
      </dsp:nvSpPr>
      <dsp:spPr>
        <a:xfrm>
          <a:off x="0" y="1386949"/>
          <a:ext cx="6666833" cy="68796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 = Implementation </a:t>
          </a:r>
          <a:endParaRPr lang="en-US" sz="2800" kern="1200"/>
        </a:p>
      </dsp:txBody>
      <dsp:txXfrm>
        <a:off x="33583" y="1420532"/>
        <a:ext cx="6599667" cy="620794"/>
      </dsp:txXfrm>
    </dsp:sp>
    <dsp:sp modelId="{2B0402F8-0F2D-4418-B136-150199210F21}">
      <dsp:nvSpPr>
        <dsp:cNvPr id="0" name=""/>
        <dsp:cNvSpPr/>
      </dsp:nvSpPr>
      <dsp:spPr>
        <a:xfrm>
          <a:off x="0" y="2074909"/>
          <a:ext cx="6666833" cy="1072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Board game created from sustainable resources</a:t>
          </a:r>
          <a:endParaRPr lang="en-US" sz="2200" kern="1200"/>
        </a:p>
        <a:p>
          <a:pPr marL="228600" lvl="1" indent="-228600" algn="l" defTabSz="977900">
            <a:lnSpc>
              <a:spcPct val="90000"/>
            </a:lnSpc>
            <a:spcBef>
              <a:spcPct val="0"/>
            </a:spcBef>
            <a:spcAft>
              <a:spcPct val="20000"/>
            </a:spcAft>
            <a:buChar char="•"/>
          </a:pPr>
          <a:r>
            <a:rPr lang="en-GB" sz="2200" kern="1200"/>
            <a:t>PowerPoint presentation to help raise awareness of key issues for young people </a:t>
          </a:r>
          <a:endParaRPr lang="en-US" sz="2200" kern="1200"/>
        </a:p>
      </dsp:txBody>
      <dsp:txXfrm>
        <a:off x="0" y="2074909"/>
        <a:ext cx="6666833" cy="1072260"/>
      </dsp:txXfrm>
    </dsp:sp>
    <dsp:sp modelId="{F1CA6E88-1E4D-4E8F-8322-285041049FDA}">
      <dsp:nvSpPr>
        <dsp:cNvPr id="0" name=""/>
        <dsp:cNvSpPr/>
      </dsp:nvSpPr>
      <dsp:spPr>
        <a:xfrm>
          <a:off x="0" y="3147170"/>
          <a:ext cx="6666833" cy="68796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 = Evaluation</a:t>
          </a:r>
          <a:endParaRPr lang="en-US" sz="2800" kern="1200"/>
        </a:p>
      </dsp:txBody>
      <dsp:txXfrm>
        <a:off x="33583" y="3180753"/>
        <a:ext cx="6599667" cy="620794"/>
      </dsp:txXfrm>
    </dsp:sp>
    <dsp:sp modelId="{AC47DE36-F5C1-41C6-AB94-221D2D945D30}">
      <dsp:nvSpPr>
        <dsp:cNvPr id="0" name=""/>
        <dsp:cNvSpPr/>
      </dsp:nvSpPr>
      <dsp:spPr>
        <a:xfrm>
          <a:off x="0" y="3835130"/>
          <a:ext cx="6666833"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Following the activity, examine what went well and not so well, and why? </a:t>
          </a:r>
          <a:endParaRPr lang="en-US" sz="2200" kern="1200"/>
        </a:p>
      </dsp:txBody>
      <dsp:txXfrm>
        <a:off x="0" y="3835130"/>
        <a:ext cx="6666833" cy="695520"/>
      </dsp:txXfrm>
    </dsp:sp>
    <dsp:sp modelId="{7738C476-FA5E-4A8D-94A8-7785D77A4BA1}">
      <dsp:nvSpPr>
        <dsp:cNvPr id="0" name=""/>
        <dsp:cNvSpPr/>
      </dsp:nvSpPr>
      <dsp:spPr>
        <a:xfrm>
          <a:off x="0" y="4530649"/>
          <a:ext cx="6666833" cy="6879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(Word Wall, no date) </a:t>
          </a:r>
          <a:endParaRPr lang="en-US" sz="2800" kern="1200"/>
        </a:p>
      </dsp:txBody>
      <dsp:txXfrm>
        <a:off x="33583" y="4564232"/>
        <a:ext cx="6599667" cy="6207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30008-8C22-45FE-BD5C-0558B5492943}">
      <dsp:nvSpPr>
        <dsp:cNvPr id="0" name=""/>
        <dsp:cNvSpPr/>
      </dsp:nvSpPr>
      <dsp:spPr>
        <a:xfrm>
          <a:off x="0" y="121279"/>
          <a:ext cx="6666833" cy="25740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“Sustainability is based on a simple principle: Everything that we need for our survival and well-being depends, either directly or indirectly, on our natural environment. To pursue sustainability is to create and maintain the conditions under which humans and nature can exist in productive harmony to support present and future generations”.</a:t>
          </a:r>
          <a:endParaRPr lang="en-US" sz="2200" kern="1200"/>
        </a:p>
      </dsp:txBody>
      <dsp:txXfrm>
        <a:off x="125652" y="246931"/>
        <a:ext cx="6415529" cy="2322696"/>
      </dsp:txXfrm>
    </dsp:sp>
    <dsp:sp modelId="{2D30F2E6-1347-4539-9F7D-B0F90DA84915}">
      <dsp:nvSpPr>
        <dsp:cNvPr id="0" name=""/>
        <dsp:cNvSpPr/>
      </dsp:nvSpPr>
      <dsp:spPr>
        <a:xfrm>
          <a:off x="0" y="2758639"/>
          <a:ext cx="6666833" cy="25740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(United States Environmental Protection Agency, 2025).</a:t>
          </a:r>
          <a:endParaRPr lang="en-US" sz="2200" kern="1200"/>
        </a:p>
      </dsp:txBody>
      <dsp:txXfrm>
        <a:off x="125652" y="2884291"/>
        <a:ext cx="6415529" cy="23226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4A643-8E07-43E9-A7C0-6CAEA30950C5}">
      <dsp:nvSpPr>
        <dsp:cNvPr id="0" name=""/>
        <dsp:cNvSpPr/>
      </dsp:nvSpPr>
      <dsp:spPr>
        <a:xfrm>
          <a:off x="0" y="17030"/>
          <a:ext cx="10515600"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“ESDGC is about: </a:t>
          </a:r>
          <a:endParaRPr lang="en-US" sz="1700" kern="1200"/>
        </a:p>
      </dsp:txBody>
      <dsp:txXfrm>
        <a:off x="33134" y="50164"/>
        <a:ext cx="10449332" cy="612478"/>
      </dsp:txXfrm>
    </dsp:sp>
    <dsp:sp modelId="{8444F9B6-B338-48A6-9CE2-E2D1B26D7957}">
      <dsp:nvSpPr>
        <dsp:cNvPr id="0" name=""/>
        <dsp:cNvSpPr/>
      </dsp:nvSpPr>
      <dsp:spPr>
        <a:xfrm>
          <a:off x="0" y="744736"/>
          <a:ext cx="10515600"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links between society, economy and environment and between our own lives and those of people throughout the world. </a:t>
          </a:r>
          <a:endParaRPr lang="en-US" sz="1700" kern="1200"/>
        </a:p>
      </dsp:txBody>
      <dsp:txXfrm>
        <a:off x="33134" y="777870"/>
        <a:ext cx="10449332" cy="612478"/>
      </dsp:txXfrm>
    </dsp:sp>
    <dsp:sp modelId="{A0FAA67A-C7CF-493E-9703-F1E691621377}">
      <dsp:nvSpPr>
        <dsp:cNvPr id="0" name=""/>
        <dsp:cNvSpPr/>
      </dsp:nvSpPr>
      <dsp:spPr>
        <a:xfrm>
          <a:off x="0" y="1472442"/>
          <a:ext cx="10515600"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needs and rights of both present and future generations. </a:t>
          </a:r>
          <a:endParaRPr lang="en-US" sz="1700" kern="1200"/>
        </a:p>
      </dsp:txBody>
      <dsp:txXfrm>
        <a:off x="33134" y="1505576"/>
        <a:ext cx="10449332" cy="612478"/>
      </dsp:txXfrm>
    </dsp:sp>
    <dsp:sp modelId="{CEC9C5B4-1CDD-4DBC-B3A3-56CA79CC71F3}">
      <dsp:nvSpPr>
        <dsp:cNvPr id="0" name=""/>
        <dsp:cNvSpPr/>
      </dsp:nvSpPr>
      <dsp:spPr>
        <a:xfrm>
          <a:off x="0" y="2200149"/>
          <a:ext cx="10515600"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relationship between power, resources and human rights. </a:t>
          </a:r>
          <a:endParaRPr lang="en-US" sz="1700" kern="1200"/>
        </a:p>
      </dsp:txBody>
      <dsp:txXfrm>
        <a:off x="33134" y="2233283"/>
        <a:ext cx="10449332" cy="612478"/>
      </dsp:txXfrm>
    </dsp:sp>
    <dsp:sp modelId="{3D857848-1EA4-4C92-AE4D-10D1199E14B9}">
      <dsp:nvSpPr>
        <dsp:cNvPr id="0" name=""/>
        <dsp:cNvSpPr/>
      </dsp:nvSpPr>
      <dsp:spPr>
        <a:xfrm>
          <a:off x="0" y="2927855"/>
          <a:ext cx="10515600"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local and global implications of everything we do and the actions that individuals and organisations can take in response to local and global issues”. </a:t>
          </a:r>
          <a:endParaRPr lang="en-US" sz="1700" kern="1200"/>
        </a:p>
      </dsp:txBody>
      <dsp:txXfrm>
        <a:off x="33134" y="2960989"/>
        <a:ext cx="10449332" cy="612478"/>
      </dsp:txXfrm>
    </dsp:sp>
    <dsp:sp modelId="{0E6BD0FA-4F41-4A68-B635-F75F33AE4DD3}">
      <dsp:nvSpPr>
        <dsp:cNvPr id="0" name=""/>
        <dsp:cNvSpPr/>
      </dsp:nvSpPr>
      <dsp:spPr>
        <a:xfrm>
          <a:off x="0" y="3655561"/>
          <a:ext cx="10515600"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(ESDGC Why? What? How? ACCAC 2002)</a:t>
          </a:r>
          <a:endParaRPr lang="en-US" sz="1700" kern="1200"/>
        </a:p>
      </dsp:txBody>
      <dsp:txXfrm>
        <a:off x="33134" y="3688695"/>
        <a:ext cx="10449332" cy="6124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C6FBE-BA68-42C4-B347-F6BDEAB3A868}">
      <dsp:nvSpPr>
        <dsp:cNvPr id="0" name=""/>
        <dsp:cNvSpPr/>
      </dsp:nvSpPr>
      <dsp:spPr>
        <a:xfrm>
          <a:off x="0" y="44017"/>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ESGYW</a:t>
          </a:r>
          <a:endParaRPr lang="en-US" sz="2200" kern="1200"/>
        </a:p>
      </dsp:txBody>
      <dsp:txXfrm>
        <a:off x="26387" y="70404"/>
        <a:ext cx="10462826" cy="487766"/>
      </dsp:txXfrm>
    </dsp:sp>
    <dsp:sp modelId="{C6C81AA4-FDFE-43B4-BF7C-C37CBE2528E6}">
      <dsp:nvSpPr>
        <dsp:cNvPr id="0" name=""/>
        <dsp:cNvSpPr/>
      </dsp:nvSpPr>
      <dsp:spPr>
        <a:xfrm>
          <a:off x="0" y="647917"/>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ESDGC</a:t>
          </a:r>
          <a:endParaRPr lang="en-US" sz="2200" kern="1200"/>
        </a:p>
      </dsp:txBody>
      <dsp:txXfrm>
        <a:off x="26387" y="674304"/>
        <a:ext cx="10462826" cy="487766"/>
      </dsp:txXfrm>
    </dsp:sp>
    <dsp:sp modelId="{98CA91A7-F01C-47DF-935C-D37093B7BAA1}">
      <dsp:nvSpPr>
        <dsp:cNvPr id="0" name=""/>
        <dsp:cNvSpPr/>
      </dsp:nvSpPr>
      <dsp:spPr>
        <a:xfrm>
          <a:off x="0" y="1251817"/>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Sustainable practice</a:t>
          </a:r>
          <a:endParaRPr lang="en-US" sz="2200" kern="1200"/>
        </a:p>
      </dsp:txBody>
      <dsp:txXfrm>
        <a:off x="26387" y="1278204"/>
        <a:ext cx="10462826" cy="487766"/>
      </dsp:txXfrm>
    </dsp:sp>
    <dsp:sp modelId="{061BD2E0-41B0-4D3E-8C8D-102C1BCEC4D1}">
      <dsp:nvSpPr>
        <dsp:cNvPr id="0" name=""/>
        <dsp:cNvSpPr/>
      </dsp:nvSpPr>
      <dsp:spPr>
        <a:xfrm>
          <a:off x="0" y="1855717"/>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NOS</a:t>
          </a:r>
          <a:endParaRPr lang="en-US" sz="2200" kern="1200"/>
        </a:p>
      </dsp:txBody>
      <dsp:txXfrm>
        <a:off x="26387" y="1882104"/>
        <a:ext cx="10462826" cy="487766"/>
      </dsp:txXfrm>
    </dsp:sp>
    <dsp:sp modelId="{56AF047B-797F-4445-A15B-6194D0CEF697}">
      <dsp:nvSpPr>
        <dsp:cNvPr id="0" name=""/>
        <dsp:cNvSpPr/>
      </dsp:nvSpPr>
      <dsp:spPr>
        <a:xfrm>
          <a:off x="0" y="2459617"/>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UN sustainable development goals</a:t>
          </a:r>
          <a:endParaRPr lang="en-US" sz="2200" kern="1200"/>
        </a:p>
      </dsp:txBody>
      <dsp:txXfrm>
        <a:off x="26387" y="2486004"/>
        <a:ext cx="10462826" cy="487766"/>
      </dsp:txXfrm>
    </dsp:sp>
    <dsp:sp modelId="{0C904A70-F5ED-4E20-A9CD-70367455CC9A}">
      <dsp:nvSpPr>
        <dsp:cNvPr id="0" name=""/>
        <dsp:cNvSpPr/>
      </dsp:nvSpPr>
      <dsp:spPr>
        <a:xfrm>
          <a:off x="0" y="3063517"/>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a:t>Wellbeing of Future Generations (Wales) Act 2015 </a:t>
          </a:r>
          <a:endParaRPr lang="en-US" sz="2200" kern="1200"/>
        </a:p>
      </dsp:txBody>
      <dsp:txXfrm>
        <a:off x="26387" y="3089904"/>
        <a:ext cx="10462826" cy="4877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DCEE-D18B-42B8-88A8-CF3E3B33FD81}">
      <dsp:nvSpPr>
        <dsp:cNvPr id="0" name=""/>
        <dsp:cNvSpPr/>
      </dsp:nvSpPr>
      <dsp:spPr>
        <a:xfrm>
          <a:off x="718664" y="2514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682C0C-154D-49AB-AB67-4E043C9791FC}">
      <dsp:nvSpPr>
        <dsp:cNvPr id="0" name=""/>
        <dsp:cNvSpPr/>
      </dsp:nvSpPr>
      <dsp:spPr>
        <a:xfrm>
          <a:off x="1135476" y="6682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56C7BD-CDC3-42C2-AC31-E7B6C9F68B89}">
      <dsp:nvSpPr>
        <dsp:cNvPr id="0" name=""/>
        <dsp:cNvSpPr/>
      </dsp:nvSpPr>
      <dsp:spPr>
        <a:xfrm>
          <a:off x="93445" y="2816402"/>
          <a:ext cx="320625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Each Person takes a turn in answering a question.</a:t>
          </a:r>
        </a:p>
      </dsp:txBody>
      <dsp:txXfrm>
        <a:off x="93445" y="2816402"/>
        <a:ext cx="3206250" cy="1125000"/>
      </dsp:txXfrm>
    </dsp:sp>
    <dsp:sp modelId="{4F1EB322-EA38-4DA5-8185-5D0159D0792E}">
      <dsp:nvSpPr>
        <dsp:cNvPr id="0" name=""/>
        <dsp:cNvSpPr/>
      </dsp:nvSpPr>
      <dsp:spPr>
        <a:xfrm>
          <a:off x="4486008" y="2514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EFAEC-90CD-4F70-8D6B-FBA7339A47F5}">
      <dsp:nvSpPr>
        <dsp:cNvPr id="0" name=""/>
        <dsp:cNvSpPr/>
      </dsp:nvSpPr>
      <dsp:spPr>
        <a:xfrm>
          <a:off x="4902820" y="6682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21532E-CEA7-43C5-9977-901B10E17086}">
      <dsp:nvSpPr>
        <dsp:cNvPr id="0" name=""/>
        <dsp:cNvSpPr/>
      </dsp:nvSpPr>
      <dsp:spPr>
        <a:xfrm>
          <a:off x="3860789" y="2816402"/>
          <a:ext cx="320625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If they answer the question correctly, they move 1 space forward. If they get the answer incorrect, they move back 1 space.</a:t>
          </a:r>
        </a:p>
      </dsp:txBody>
      <dsp:txXfrm>
        <a:off x="3860789" y="2816402"/>
        <a:ext cx="3206250" cy="1125000"/>
      </dsp:txXfrm>
    </dsp:sp>
    <dsp:sp modelId="{E442AD7A-4614-4D15-BCF9-962E86618BE9}">
      <dsp:nvSpPr>
        <dsp:cNvPr id="0" name=""/>
        <dsp:cNvSpPr/>
      </dsp:nvSpPr>
      <dsp:spPr>
        <a:xfrm>
          <a:off x="8253352" y="2514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2140D2-BE4D-4EEB-B7E6-BB075EC5E819}">
      <dsp:nvSpPr>
        <dsp:cNvPr id="0" name=""/>
        <dsp:cNvSpPr/>
      </dsp:nvSpPr>
      <dsp:spPr>
        <a:xfrm>
          <a:off x="8670164" y="6682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83A4B-63CE-4256-8E8B-0716D25C0942}">
      <dsp:nvSpPr>
        <dsp:cNvPr id="0" name=""/>
        <dsp:cNvSpPr/>
      </dsp:nvSpPr>
      <dsp:spPr>
        <a:xfrm>
          <a:off x="7628133" y="2816402"/>
          <a:ext cx="320625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The winner is the first one to get their marker to green.</a:t>
          </a:r>
        </a:p>
      </dsp:txBody>
      <dsp:txXfrm>
        <a:off x="7628133" y="2816402"/>
        <a:ext cx="3206250" cy="1125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65856-0DE8-44C0-914E-C5322B678109}">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A43D42-A82F-4C79-90DA-3AA7166A3CC0}">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DD7F38-DBCE-4F65-9FAE-9203C0B82B81}">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have you learned?</a:t>
          </a:r>
          <a:endParaRPr lang="en-US" sz="1700" kern="1200"/>
        </a:p>
      </dsp:txBody>
      <dsp:txXfrm>
        <a:off x="100682" y="2684598"/>
        <a:ext cx="2370489" cy="720000"/>
      </dsp:txXfrm>
    </dsp:sp>
    <dsp:sp modelId="{8543F27B-BE45-4F1F-A712-17FE623DAF02}">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CEEBB-167E-42B5-AD95-6FDBA75A39F9}">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A95C27-A234-44C9-9312-42E4CEF59EA3}">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will you take away and apply in future?</a:t>
          </a:r>
          <a:endParaRPr lang="en-US" sz="1700" kern="1200"/>
        </a:p>
      </dsp:txBody>
      <dsp:txXfrm>
        <a:off x="2886007" y="2684598"/>
        <a:ext cx="2370489" cy="720000"/>
      </dsp:txXfrm>
    </dsp:sp>
    <dsp:sp modelId="{5C480594-3E1D-49B6-8086-3573962B5B6A}">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01B0BC-6A7D-49E6-8AD1-1592A2D1BF3E}">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718FAA-352D-4942-99DF-DADECF6EC494}">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did you enjoy the most about the board game?</a:t>
          </a:r>
          <a:endParaRPr lang="en-US" sz="1700" kern="1200"/>
        </a:p>
      </dsp:txBody>
      <dsp:txXfrm>
        <a:off x="5671332" y="2684598"/>
        <a:ext cx="2370489" cy="720000"/>
      </dsp:txXfrm>
    </dsp:sp>
    <dsp:sp modelId="{932C0622-ED09-4341-BA62-4AA1B85C20B1}">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35EB3-CE03-4774-A901-96B36A67A2E9}">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23BEE3-36BE-4547-A960-A19CED196FD0}">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would you like to see done differently?</a:t>
          </a:r>
          <a:endParaRPr lang="en-US" sz="1700" kern="1200"/>
        </a:p>
      </dsp:txBody>
      <dsp:txXfrm>
        <a:off x="8456657" y="2684598"/>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D21F9A-E229-404F-B557-D87A09E77649}" type="datetimeFigureOut">
              <a:rPr lang="en-GB" smtClean="0"/>
              <a:t>26/03/2025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0E3E5F-4405-4AF8-A2B0-E7447460CBDF}" type="slidenum">
              <a:rPr lang="en-GB" smtClean="0"/>
              <a:t>‹#›</a:t>
            </a:fld>
            <a:endParaRPr lang="en-GB"/>
          </a:p>
        </p:txBody>
      </p:sp>
    </p:spTree>
    <p:extLst>
      <p:ext uri="{BB962C8B-B14F-4D97-AF65-F5344CB8AC3E}">
        <p14:creationId xmlns:p14="http://schemas.microsoft.com/office/powerpoint/2010/main" val="2257599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1</a:t>
            </a:fld>
            <a:endParaRPr lang="en-GB"/>
          </a:p>
        </p:txBody>
      </p:sp>
    </p:spTree>
    <p:extLst>
      <p:ext uri="{BB962C8B-B14F-4D97-AF65-F5344CB8AC3E}">
        <p14:creationId xmlns:p14="http://schemas.microsoft.com/office/powerpoint/2010/main" val="3283120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Courtney and today I’m going to be doing an activity with you all/. This will be a board game, based on a lesson plan in a NAOMIE format which links to themes of sustainability and how as youth workers we can guide young people to make a difference towards a better future environment for them. It will also be focussing on links to Education for Sustainability and Global Youth Work (ESGYW), Education for Sustainable Development and Global Citizenship (ESDGC) practice and policy and global youth work, Youth work principles and purposes, and the National Occupational Standards, with links where appropriate to UN sustainable development goals and the Wellbeing of Future Generations (Wales) Act 2015.  There are many topics that I could have chosen but I chose to focus on sustainability and climate change.</a:t>
            </a:r>
          </a:p>
        </p:txBody>
      </p:sp>
      <p:sp>
        <p:nvSpPr>
          <p:cNvPr id="4" name="Slide Number Placeholder 3"/>
          <p:cNvSpPr>
            <a:spLocks noGrp="1"/>
          </p:cNvSpPr>
          <p:nvPr>
            <p:ph type="sldNum" sz="quarter" idx="5"/>
          </p:nvPr>
        </p:nvSpPr>
        <p:spPr/>
        <p:txBody>
          <a:bodyPr/>
          <a:lstStyle/>
          <a:p>
            <a:fld id="{B80E3E5F-4405-4AF8-A2B0-E7447460CBDF}" type="slidenum">
              <a:rPr lang="en-GB" smtClean="0"/>
              <a:t>2</a:t>
            </a:fld>
            <a:endParaRPr lang="en-GB"/>
          </a:p>
        </p:txBody>
      </p:sp>
    </p:spTree>
    <p:extLst>
      <p:ext uri="{BB962C8B-B14F-4D97-AF65-F5344CB8AC3E}">
        <p14:creationId xmlns:p14="http://schemas.microsoft.com/office/powerpoint/2010/main" val="1085437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 = Needs -  This first part is to raise awareness amongst young people on issues around sustainability and what they can do to protect the future of our world</a:t>
            </a:r>
          </a:p>
          <a:p>
            <a:endParaRPr lang="en-GB" dirty="0"/>
          </a:p>
          <a:p>
            <a:r>
              <a:rPr lang="en-GB" dirty="0"/>
              <a:t>A = Aims – then the aims are to 1. help young people to create that difference for themselves. 2. to raise awareness of the individual and global impact of their behaviour. 3. To protect the planet for future generations. This is to help young people implement them while they are in placement and to make positive impacts on their peers by acting as good role models for positive change.</a:t>
            </a:r>
          </a:p>
          <a:p>
            <a:endParaRPr lang="en-GB" dirty="0"/>
          </a:p>
          <a:p>
            <a:r>
              <a:rPr lang="en-GB" dirty="0"/>
              <a:t>O = Objectives- firstly, it ‘s about learning about how the use of resources impacts the environment, then learning about the importance of individual contributions through small behaviour changes, for example, putting their bottles in the recycling, and finally, reusing, upcycling, and very importantly thinking carefully about their consumerism habits and the ways this impacts the global environment. </a:t>
            </a:r>
          </a:p>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3</a:t>
            </a:fld>
            <a:endParaRPr lang="en-GB"/>
          </a:p>
        </p:txBody>
      </p:sp>
    </p:spTree>
    <p:extLst>
      <p:ext uri="{BB962C8B-B14F-4D97-AF65-F5344CB8AC3E}">
        <p14:creationId xmlns:p14="http://schemas.microsoft.com/office/powerpoint/2010/main" val="1017220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on to Methods, which will be explained to you shortly, and will be a board game. But we’ll come to that in a few minutes, where you’ll have the chance to participate in these activities.</a:t>
            </a:r>
          </a:p>
          <a:p>
            <a:r>
              <a:rPr lang="en-GB" dirty="0"/>
              <a:t> the implementation of these activities will be to help raise awareness of these key issues for young people through the use of a PowerPoint presentation and board game.</a:t>
            </a:r>
          </a:p>
          <a:p>
            <a:r>
              <a:rPr lang="en-GB" dirty="0"/>
              <a:t>At the end, there will; be an evaluation to see what went well and not so well, and why?</a:t>
            </a:r>
          </a:p>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4</a:t>
            </a:fld>
            <a:endParaRPr lang="en-GB"/>
          </a:p>
        </p:txBody>
      </p:sp>
    </p:spTree>
    <p:extLst>
      <p:ext uri="{BB962C8B-B14F-4D97-AF65-F5344CB8AC3E}">
        <p14:creationId xmlns:p14="http://schemas.microsoft.com/office/powerpoint/2010/main" val="1539805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placement we support and promote sustainability by getting the young people to decorate flowerpots and then plant seeds in them to go into our community garden. This is so that they can see how they grow and form from just a little seed into a beautiful full-grown plant with flowers. </a:t>
            </a:r>
          </a:p>
          <a:p>
            <a:endParaRPr lang="en-GB" dirty="0"/>
          </a:p>
          <a:p>
            <a:r>
              <a:rPr lang="en-GB" dirty="0"/>
              <a:t>We have recycling bins and encourage the young people to put their cans into the recycling. </a:t>
            </a:r>
          </a:p>
          <a:p>
            <a:endParaRPr lang="en-GB" dirty="0"/>
          </a:p>
          <a:p>
            <a:r>
              <a:rPr lang="en-GB" dirty="0"/>
              <a:t>Also, getting to play in and explore the environment they are in so that they can appreciate it more, and get them to reflect on sustainability and what can happen if we don’t look after our environment. </a:t>
            </a:r>
          </a:p>
          <a:p>
            <a:endParaRPr lang="en-GB" dirty="0"/>
          </a:p>
          <a:p>
            <a:r>
              <a:rPr lang="en-GB" dirty="0"/>
              <a:t>This can be linked to the 5 Pillars of Youth Work, as it is letting young people feel empowered, through education and expression.</a:t>
            </a:r>
          </a:p>
        </p:txBody>
      </p:sp>
      <p:sp>
        <p:nvSpPr>
          <p:cNvPr id="4" name="Slide Number Placeholder 3"/>
          <p:cNvSpPr>
            <a:spLocks noGrp="1"/>
          </p:cNvSpPr>
          <p:nvPr>
            <p:ph type="sldNum" sz="quarter" idx="5"/>
          </p:nvPr>
        </p:nvSpPr>
        <p:spPr/>
        <p:txBody>
          <a:bodyPr/>
          <a:lstStyle/>
          <a:p>
            <a:fld id="{B80E3E5F-4405-4AF8-A2B0-E7447460CBDF}" type="slidenum">
              <a:rPr lang="en-GB" smtClean="0"/>
              <a:t>5</a:t>
            </a:fld>
            <a:endParaRPr lang="en-GB"/>
          </a:p>
        </p:txBody>
      </p:sp>
    </p:spTree>
    <p:extLst>
      <p:ext uri="{BB962C8B-B14F-4D97-AF65-F5344CB8AC3E}">
        <p14:creationId xmlns:p14="http://schemas.microsoft.com/office/powerpoint/2010/main" val="528077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Sustainability is about ensuring that the resources we use can be used repeatedly, can be replenished, and are not damaging our environment. As youth workers we should be encouraging more young people to have their say in encouraging others to not be wasteful and to value and save precious resources. This can link to the Youth Work Strategy for Wales, because it’s focusing on young people as a whole and not just one aspect of them. It also links to the Education for Sustainable Development and Global Citizenship as it focuses on empowering young people to do something that will help the world and our future generations. </a:t>
            </a:r>
          </a:p>
          <a:p>
            <a:pPr lvl="1"/>
            <a:endParaRPr lang="en-GB" dirty="0"/>
          </a:p>
          <a:p>
            <a:pPr lvl="1"/>
            <a:r>
              <a:rPr lang="en-GB" dirty="0"/>
              <a:t>Through young people making more positive decisions and choices, they are able demonstrate good ethics, morals, behaviours when it comes to sustainability and climate change. </a:t>
            </a:r>
          </a:p>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6</a:t>
            </a:fld>
            <a:endParaRPr lang="en-GB"/>
          </a:p>
        </p:txBody>
      </p:sp>
    </p:spTree>
    <p:extLst>
      <p:ext uri="{BB962C8B-B14F-4D97-AF65-F5344CB8AC3E}">
        <p14:creationId xmlns:p14="http://schemas.microsoft.com/office/powerpoint/2010/main" val="780561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Global Youth Work focuses on issues globally and not just local issues. This can link to Maslow’s Hierarchy of Needs, in which it makes us more focussed on basic human needs such as clean water, decent housing and good quality food. It also makes us re-evaluate our concept of the difference between what we actually NEED to live comfortably, and what we WANT in order to live like reality stars on TV and social media, which is not seen as sustainable. </a:t>
            </a:r>
          </a:p>
          <a:p>
            <a:pPr lvl="1"/>
            <a:endParaRPr lang="en-GB" dirty="0"/>
          </a:p>
          <a:p>
            <a:pPr lvl="1"/>
            <a:r>
              <a:rPr lang="en-GB" dirty="0"/>
              <a:t>This links to the ESGYW, ESDGC, sustainable practice, NOS, UN sustainable development goals, and the Wellbeing of Future Generations (Wales) Act 2015 as it can make more young people feel empowered and more able to speak up for themselves so that they have a voice, have their say and have a positive impact on the world, and to help protect it more for them and future generations. </a:t>
            </a:r>
          </a:p>
          <a:p>
            <a:pPr lvl="1"/>
            <a:endParaRPr lang="en-GB" dirty="0"/>
          </a:p>
          <a:p>
            <a:pPr lvl="1"/>
            <a:endParaRPr lang="en-GB" dirty="0"/>
          </a:p>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7</a:t>
            </a:fld>
            <a:endParaRPr lang="en-GB"/>
          </a:p>
        </p:txBody>
      </p:sp>
    </p:spTree>
    <p:extLst>
      <p:ext uri="{BB962C8B-B14F-4D97-AF65-F5344CB8AC3E}">
        <p14:creationId xmlns:p14="http://schemas.microsoft.com/office/powerpoint/2010/main" val="805219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ESDGC is </a:t>
            </a:r>
            <a:r>
              <a:rPr lang="en-US" dirty="0"/>
              <a:t>ESDGC is defined as making sure that young people are gaining knowledge, skills and values in which they can address and deal with global issues to help them create a sustainable future for themselves and future generations.</a:t>
            </a:r>
          </a:p>
          <a:p>
            <a:endParaRPr lang="en-US"/>
          </a:p>
          <a:p>
            <a:endParaRPr lang="en-GB"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8</a:t>
            </a:fld>
            <a:endParaRPr lang="en-GB"/>
          </a:p>
        </p:txBody>
      </p:sp>
    </p:spTree>
    <p:extLst>
      <p:ext uri="{BB962C8B-B14F-4D97-AF65-F5344CB8AC3E}">
        <p14:creationId xmlns:p14="http://schemas.microsoft.com/office/powerpoint/2010/main" val="330036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ESDGC has links to many aspects of life, environment, and wellbeing for young people. For example, choices and decisions about everyday matters like recycling and consuming habits, climate change and sustainability like being aware that they can help make a difference by reducing consuming/shopping habits, also promoting engagement with the natural environment so that young people develop a sense of the world around them and their own impact in contributing to either destroying or preserving things.</a:t>
            </a:r>
          </a:p>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9</a:t>
            </a:fld>
            <a:endParaRPr lang="en-GB"/>
          </a:p>
        </p:txBody>
      </p:sp>
    </p:spTree>
    <p:extLst>
      <p:ext uri="{BB962C8B-B14F-4D97-AF65-F5344CB8AC3E}">
        <p14:creationId xmlns:p14="http://schemas.microsoft.com/office/powerpoint/2010/main" val="1467062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image of how youth work practice promotes sustainable development goals.</a:t>
            </a:r>
          </a:p>
        </p:txBody>
      </p:sp>
      <p:sp>
        <p:nvSpPr>
          <p:cNvPr id="4" name="Slide Number Placeholder 3"/>
          <p:cNvSpPr>
            <a:spLocks noGrp="1"/>
          </p:cNvSpPr>
          <p:nvPr>
            <p:ph type="sldNum" sz="quarter" idx="5"/>
          </p:nvPr>
        </p:nvSpPr>
        <p:spPr/>
        <p:txBody>
          <a:bodyPr/>
          <a:lstStyle/>
          <a:p>
            <a:fld id="{B80E3E5F-4405-4AF8-A2B0-E7447460CBDF}" type="slidenum">
              <a:rPr lang="en-GB" smtClean="0"/>
              <a:t>10</a:t>
            </a:fld>
            <a:endParaRPr lang="en-GB"/>
          </a:p>
        </p:txBody>
      </p:sp>
    </p:spTree>
    <p:extLst>
      <p:ext uri="{BB962C8B-B14F-4D97-AF65-F5344CB8AC3E}">
        <p14:creationId xmlns:p14="http://schemas.microsoft.com/office/powerpoint/2010/main" val="4280917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None/>
            </a:pPr>
            <a:r>
              <a:rPr lang="en-GB" dirty="0"/>
              <a:t>As youth workers, we need to consider when we are planning activities that we are making sure that everything is being applied to what we are doing. For example, if we are trying to promote positive mental health and well being we should ensure this is being done in line with the expectations of the Wellbeing of Future Generations (Wales) Act 2015 as well as the NOS and that the activities fit with ESDGC and ESGYW/sustainable practices. </a:t>
            </a:r>
          </a:p>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11</a:t>
            </a:fld>
            <a:endParaRPr lang="en-GB"/>
          </a:p>
        </p:txBody>
      </p:sp>
    </p:spTree>
    <p:extLst>
      <p:ext uri="{BB962C8B-B14F-4D97-AF65-F5344CB8AC3E}">
        <p14:creationId xmlns:p14="http://schemas.microsoft.com/office/powerpoint/2010/main" val="12068171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Person takes a turn in answering a question.</a:t>
            </a:r>
          </a:p>
          <a:p>
            <a:r>
              <a:rPr lang="en-US" dirty="0"/>
              <a:t>If they answer the question correctly, they move 1 space forward. If they get the answer incorrect, they move back 1 space.</a:t>
            </a:r>
          </a:p>
          <a:p>
            <a:r>
              <a:rPr lang="en-US" dirty="0"/>
              <a:t>The winner is the first one to get their marker to green.</a:t>
            </a:r>
          </a:p>
          <a:p>
            <a:r>
              <a:rPr lang="en-GB" dirty="0"/>
              <a:t>I have given some </a:t>
            </a:r>
            <a:r>
              <a:rPr lang="en-GB"/>
              <a:t>examples of answers</a:t>
            </a:r>
            <a:r>
              <a:rPr lang="en-GB" dirty="0"/>
              <a:t>, but it is an opportunity for you to discuss if you agree with </a:t>
            </a:r>
            <a:r>
              <a:rPr lang="en-GB"/>
              <a:t>the answers.</a:t>
            </a:r>
          </a:p>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12</a:t>
            </a:fld>
            <a:endParaRPr lang="en-GB"/>
          </a:p>
        </p:txBody>
      </p:sp>
    </p:spTree>
    <p:extLst>
      <p:ext uri="{BB962C8B-B14F-4D97-AF65-F5344CB8AC3E}">
        <p14:creationId xmlns:p14="http://schemas.microsoft.com/office/powerpoint/2010/main" val="317401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14</a:t>
            </a:fld>
            <a:endParaRPr lang="en-GB"/>
          </a:p>
        </p:txBody>
      </p:sp>
    </p:spTree>
    <p:extLst>
      <p:ext uri="{BB962C8B-B14F-4D97-AF65-F5344CB8AC3E}">
        <p14:creationId xmlns:p14="http://schemas.microsoft.com/office/powerpoint/2010/main" val="2979049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0E3E5F-4405-4AF8-A2B0-E7447460CBDF}" type="slidenum">
              <a:rPr lang="en-GB" smtClean="0"/>
              <a:t>15</a:t>
            </a:fld>
            <a:endParaRPr lang="en-GB"/>
          </a:p>
        </p:txBody>
      </p:sp>
    </p:spTree>
    <p:extLst>
      <p:ext uri="{BB962C8B-B14F-4D97-AF65-F5344CB8AC3E}">
        <p14:creationId xmlns:p14="http://schemas.microsoft.com/office/powerpoint/2010/main" val="472827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FE15-7C6E-0CAE-1C36-0E7F7AFD04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88A11B-CDCC-F42D-CAD6-76478A8BED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07C69C-5E42-349F-3ED8-2087794514A4}"/>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5" name="Footer Placeholder 4">
            <a:extLst>
              <a:ext uri="{FF2B5EF4-FFF2-40B4-BE49-F238E27FC236}">
                <a16:creationId xmlns:a16="http://schemas.microsoft.com/office/drawing/2014/main" id="{F79E972B-A887-3EA8-9E28-E7F89BE193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2E9B43-C825-4233-3861-F7BCDD766E17}"/>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1263316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1D416-C94D-08B4-7E78-08E8B0911A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172904-08BF-94DD-C2BB-92DBFFB43A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FB624-5780-928D-CCF5-0BF0EA934C76}"/>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5" name="Footer Placeholder 4">
            <a:extLst>
              <a:ext uri="{FF2B5EF4-FFF2-40B4-BE49-F238E27FC236}">
                <a16:creationId xmlns:a16="http://schemas.microsoft.com/office/drawing/2014/main" id="{4DA779B3-A456-7C33-316D-4C163CDFCB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835487-8D6E-C890-F21F-D0EED5F45885}"/>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3988705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2497B-2E73-E2D1-52C1-27C00BCC5A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B10614-8557-24E0-4069-B966B03FEB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F79E7E-AC79-9774-1AB3-BDC9B4B566BB}"/>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5" name="Footer Placeholder 4">
            <a:extLst>
              <a:ext uri="{FF2B5EF4-FFF2-40B4-BE49-F238E27FC236}">
                <a16:creationId xmlns:a16="http://schemas.microsoft.com/office/drawing/2014/main" id="{138FD023-952F-A27C-9BEA-A338839599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E58ADD-01AD-BC04-46EB-49F17CEB190D}"/>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105428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1F33A-4DC1-06C7-DCB0-82820D228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4D5F97-7241-F0EC-87B9-8FC7CA9BC4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A4BA42-D348-FC72-0BE3-83AC188208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43A04C-C97D-2FF6-7CD6-CBB4B8B2D5CF}"/>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6" name="Footer Placeholder 5">
            <a:extLst>
              <a:ext uri="{FF2B5EF4-FFF2-40B4-BE49-F238E27FC236}">
                <a16:creationId xmlns:a16="http://schemas.microsoft.com/office/drawing/2014/main" id="{A8539E3B-D9C9-FA39-7822-074E1A03C1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5DCDD2-75FF-651B-37E7-0A34B1F4CED6}"/>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3665518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E9323-70B2-2E3B-CBD5-9F582BA1042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43B821-B427-50C0-32E7-6FDB2347AB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C152F7-E487-2B95-5B7B-E49606C72A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F6E652-8EFA-5F4E-0A33-088C07DE9D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14432F-5C35-6DCC-9A89-727849674A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D890C7-8374-62AB-E166-C8E6398CCE18}"/>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8" name="Footer Placeholder 7">
            <a:extLst>
              <a:ext uri="{FF2B5EF4-FFF2-40B4-BE49-F238E27FC236}">
                <a16:creationId xmlns:a16="http://schemas.microsoft.com/office/drawing/2014/main" id="{813B43A0-5503-2E0D-7A72-8EE185781F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35B893-9DC1-3738-DFE2-980C0DEC7AE0}"/>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1211636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93394-5758-CDD5-F4AA-7EB91BE250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5C4916-DE30-4CF0-65E0-148FAB31870E}"/>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4" name="Footer Placeholder 3">
            <a:extLst>
              <a:ext uri="{FF2B5EF4-FFF2-40B4-BE49-F238E27FC236}">
                <a16:creationId xmlns:a16="http://schemas.microsoft.com/office/drawing/2014/main" id="{4E6A9921-7F14-4CE2-BA2A-84919F91BF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C44D4C-90A8-8D96-1A68-CDA3693FB763}"/>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521173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CBB14F-38D0-B5ED-563C-AE62066FA384}"/>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3" name="Footer Placeholder 2">
            <a:extLst>
              <a:ext uri="{FF2B5EF4-FFF2-40B4-BE49-F238E27FC236}">
                <a16:creationId xmlns:a16="http://schemas.microsoft.com/office/drawing/2014/main" id="{AD32C18C-23DE-127C-69A8-C820375B10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FA5A55-5CD1-ACA7-5CB3-98A925FEF462}"/>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3482808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79D56-6217-1DA4-EDEC-D56E63BEE1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E2AFF8-5E75-102F-EF3F-880782DDD4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0FE2CF-FB20-85A4-47BF-CF2D900AFF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4FBC8D-0612-BA39-6357-D42733D97D47}"/>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6" name="Footer Placeholder 5">
            <a:extLst>
              <a:ext uri="{FF2B5EF4-FFF2-40B4-BE49-F238E27FC236}">
                <a16:creationId xmlns:a16="http://schemas.microsoft.com/office/drawing/2014/main" id="{9A69EC67-A6CD-9F82-AE55-529154B078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17B8DE-317C-2501-E5AF-A86F837B0925}"/>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2640353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69EA5-540E-99BE-1FCE-C48E33C7F0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529F6E-60AF-52C7-2435-8CD97577D9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424EFE-90DF-47CA-D5DC-B27C476E27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84431E-74C0-6B9F-7784-FB5029915E8E}"/>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6" name="Footer Placeholder 5">
            <a:extLst>
              <a:ext uri="{FF2B5EF4-FFF2-40B4-BE49-F238E27FC236}">
                <a16:creationId xmlns:a16="http://schemas.microsoft.com/office/drawing/2014/main" id="{F5929EE2-1239-636B-9D1A-1C00A704CD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6AD24F-7969-07A4-4690-C740F049A9DB}"/>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1092047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A91E5-F80B-ECDA-FB0F-9EE7324F90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8EF187-29AC-1CBA-6460-97A7210FC0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BC813C-FFE0-3CB9-E2C3-F4E61E4FC2EB}"/>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5" name="Footer Placeholder 4">
            <a:extLst>
              <a:ext uri="{FF2B5EF4-FFF2-40B4-BE49-F238E27FC236}">
                <a16:creationId xmlns:a16="http://schemas.microsoft.com/office/drawing/2014/main" id="{8015CCB2-53FF-83A8-5638-0775AD6A1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45D0CD-F6F0-2DBC-5A5C-950A07706D80}"/>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4087920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E33A35-E087-39DF-1D51-FFC5DC76F1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5B2A75-AC01-108A-5484-7E7C0CB9E0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E22421-A733-D8EA-590C-86044169B5DA}"/>
              </a:ext>
            </a:extLst>
          </p:cNvPr>
          <p:cNvSpPr>
            <a:spLocks noGrp="1"/>
          </p:cNvSpPr>
          <p:nvPr>
            <p:ph type="dt" sz="half" idx="10"/>
          </p:nvPr>
        </p:nvSpPr>
        <p:spPr/>
        <p:txBody>
          <a:bodyPr/>
          <a:lstStyle/>
          <a:p>
            <a:fld id="{2B9EDC45-CB7E-4266-B55F-69083F46E10E}" type="datetimeFigureOut">
              <a:rPr lang="en-GB" smtClean="0"/>
              <a:t>26/03/2025</a:t>
            </a:fld>
            <a:endParaRPr lang="en-GB"/>
          </a:p>
        </p:txBody>
      </p:sp>
      <p:sp>
        <p:nvSpPr>
          <p:cNvPr id="5" name="Footer Placeholder 4">
            <a:extLst>
              <a:ext uri="{FF2B5EF4-FFF2-40B4-BE49-F238E27FC236}">
                <a16:creationId xmlns:a16="http://schemas.microsoft.com/office/drawing/2014/main" id="{02605574-0C6B-7A76-3853-97EA744773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309ECC-85DA-A89A-725D-1BCF7B3A7AC9}"/>
              </a:ext>
            </a:extLst>
          </p:cNvPr>
          <p:cNvSpPr>
            <a:spLocks noGrp="1"/>
          </p:cNvSpPr>
          <p:nvPr>
            <p:ph type="sldNum" sz="quarter" idx="12"/>
          </p:nvPr>
        </p:nvSpPr>
        <p:spPr/>
        <p:txBody>
          <a:bodyPr/>
          <a:lstStyle/>
          <a:p>
            <a:fld id="{A348D05B-E747-4C9A-9FE3-5DE441DB431F}" type="slidenum">
              <a:rPr lang="en-GB" smtClean="0"/>
              <a:t>‹#›</a:t>
            </a:fld>
            <a:endParaRPr lang="en-GB"/>
          </a:p>
        </p:txBody>
      </p:sp>
    </p:spTree>
    <p:extLst>
      <p:ext uri="{BB962C8B-B14F-4D97-AF65-F5344CB8AC3E}">
        <p14:creationId xmlns:p14="http://schemas.microsoft.com/office/powerpoint/2010/main" val="4235370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81DB5A-B10E-20A8-B195-87A444F2B6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4CA39E-04CC-1625-F261-9F800BAAC1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AE2483-9811-1A50-272A-1E49A1DCBA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B9EDC45-CB7E-4266-B55F-69083F46E10E}" type="datetimeFigureOut">
              <a:rPr lang="en-GB" smtClean="0"/>
              <a:t>26/03/2025</a:t>
            </a:fld>
            <a:endParaRPr lang="en-GB"/>
          </a:p>
        </p:txBody>
      </p:sp>
      <p:sp>
        <p:nvSpPr>
          <p:cNvPr id="5" name="Footer Placeholder 4">
            <a:extLst>
              <a:ext uri="{FF2B5EF4-FFF2-40B4-BE49-F238E27FC236}">
                <a16:creationId xmlns:a16="http://schemas.microsoft.com/office/drawing/2014/main" id="{683AA43A-8D26-E7C2-4AFF-FA596D7476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552983D-A39D-1AEB-BADC-009D36AFE4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48D05B-E747-4C9A-9FE3-5DE441DB431F}" type="slidenum">
              <a:rPr lang="en-GB" smtClean="0"/>
              <a:t>‹#›</a:t>
            </a:fld>
            <a:endParaRPr lang="en-GB"/>
          </a:p>
        </p:txBody>
      </p:sp>
    </p:spTree>
    <p:extLst>
      <p:ext uri="{BB962C8B-B14F-4D97-AF65-F5344CB8AC3E}">
        <p14:creationId xmlns:p14="http://schemas.microsoft.com/office/powerpoint/2010/main" val="2204259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wales/sites/default/files/publications/2018-02/education-for-sustainable-development-and-global-citizenship-a-common-understanding-for-the-adult-and-community-learning-sector.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unesco.org/en/sustainable-development/education#:~:text=Education%20for%20Sustainable%20Development%20empowers,a%20better%20future%20for%20everyone" TargetMode="External"/><Relationship Id="rId5" Type="http://schemas.openxmlformats.org/officeDocument/2006/relationships/hyperlink" Target="https://www.epa.gov/sustainability/learn-about-sustainability" TargetMode="External"/><Relationship Id="rId4" Type="http://schemas.openxmlformats.org/officeDocument/2006/relationships/hyperlink" Target="https://eanifunding.org.uk/wp-content/uploads/2022/11/Sustainable-Youth-Youth-Worker-Guide.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ordwall.net/resource/7220244/youth-work/naomie-planning-tool" TargetMode="External"/><Relationship Id="rId2" Type="http://schemas.openxmlformats.org/officeDocument/2006/relationships/hyperlink" Target="https://www.gov.wales/sites/default/files/pdf-versions/2025/2/2/1740501518/well-being-future-generations-act-essentials.pdf" TargetMode="External"/><Relationship Id="rId1" Type="http://schemas.openxmlformats.org/officeDocument/2006/relationships/slideLayout" Target="../slideLayouts/slideLayout2.xml"/><Relationship Id="rId4" Type="http://schemas.openxmlformats.org/officeDocument/2006/relationships/hyperlink" Target="https://www.youthworkandyou.org/wp-content/uploads/2023/06/Global-Youth-Work-Unit-1-June-20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0686CA3-F682-F367-F6C1-5FD12E960CAA}"/>
              </a:ext>
            </a:extLst>
          </p:cNvPr>
          <p:cNvSpPr>
            <a:spLocks noGrp="1"/>
          </p:cNvSpPr>
          <p:nvPr>
            <p:ph type="ctrTitle"/>
          </p:nvPr>
        </p:nvSpPr>
        <p:spPr>
          <a:xfrm>
            <a:off x="1314824" y="735106"/>
            <a:ext cx="10053763" cy="2928470"/>
          </a:xfrm>
        </p:spPr>
        <p:txBody>
          <a:bodyPr anchor="b">
            <a:normAutofit/>
          </a:bodyPr>
          <a:lstStyle/>
          <a:p>
            <a:pPr algn="l"/>
            <a:r>
              <a:rPr lang="en-GB" sz="4100">
                <a:solidFill>
                  <a:srgbClr val="FFFFFF"/>
                </a:solidFill>
                <a:latin typeface="Arial" panose="020B0604020202020204" pitchFamily="34" charset="0"/>
                <a:cs typeface="Arial" panose="020B0604020202020204" pitchFamily="34" charset="0"/>
              </a:rPr>
              <a:t>ECYW 5003</a:t>
            </a:r>
            <a:br>
              <a:rPr lang="en-GB" sz="4100">
                <a:solidFill>
                  <a:srgbClr val="FFFFFF"/>
                </a:solidFill>
                <a:latin typeface="Arial" panose="020B0604020202020204" pitchFamily="34" charset="0"/>
                <a:cs typeface="Arial" panose="020B0604020202020204" pitchFamily="34" charset="0"/>
              </a:rPr>
            </a:br>
            <a:r>
              <a:rPr lang="en-GB" sz="4100">
                <a:solidFill>
                  <a:srgbClr val="FFFFFF"/>
                </a:solidFill>
                <a:latin typeface="Arial" panose="020B0604020202020204" pitchFamily="34" charset="0"/>
                <a:cs typeface="Arial" panose="020B0604020202020204" pitchFamily="34" charset="0"/>
              </a:rPr>
              <a:t>No one is too small to make a difference: </a:t>
            </a:r>
            <a:br>
              <a:rPr lang="en-GB" sz="4100">
                <a:solidFill>
                  <a:srgbClr val="FFFFFF"/>
                </a:solidFill>
                <a:latin typeface="Arial" panose="020B0604020202020204" pitchFamily="34" charset="0"/>
                <a:cs typeface="Arial" panose="020B0604020202020204" pitchFamily="34" charset="0"/>
              </a:rPr>
            </a:br>
            <a:r>
              <a:rPr lang="en-GB" sz="4100">
                <a:solidFill>
                  <a:srgbClr val="FFFFFF"/>
                </a:solidFill>
                <a:latin typeface="Arial" panose="020B0604020202020204" pitchFamily="34" charset="0"/>
                <a:cs typeface="Arial" panose="020B0604020202020204" pitchFamily="34" charset="0"/>
              </a:rPr>
              <a:t>Working with young people to create a climate of change</a:t>
            </a:r>
          </a:p>
        </p:txBody>
      </p:sp>
      <p:sp>
        <p:nvSpPr>
          <p:cNvPr id="3" name="Subtitle 2">
            <a:extLst>
              <a:ext uri="{FF2B5EF4-FFF2-40B4-BE49-F238E27FC236}">
                <a16:creationId xmlns:a16="http://schemas.microsoft.com/office/drawing/2014/main" id="{9A7216ED-FBB3-370D-963B-79E1169BC1F8}"/>
              </a:ext>
            </a:extLst>
          </p:cNvPr>
          <p:cNvSpPr>
            <a:spLocks noGrp="1"/>
          </p:cNvSpPr>
          <p:nvPr>
            <p:ph type="subTitle" idx="1"/>
          </p:nvPr>
        </p:nvSpPr>
        <p:spPr>
          <a:xfrm>
            <a:off x="1350682" y="4870824"/>
            <a:ext cx="10005951" cy="1458258"/>
          </a:xfrm>
        </p:spPr>
        <p:txBody>
          <a:bodyPr anchor="ctr">
            <a:normAutofit/>
          </a:bodyPr>
          <a:lstStyle/>
          <a:p>
            <a:pPr algn="l"/>
            <a:r>
              <a:rPr lang="en-GB">
                <a:latin typeface="Arial" panose="020B0604020202020204" pitchFamily="34" charset="0"/>
                <a:cs typeface="Arial" panose="020B0604020202020204" pitchFamily="34" charset="0"/>
              </a:rPr>
              <a:t>Educating young people about climate change and how they can make a difference</a:t>
            </a:r>
          </a:p>
          <a:p>
            <a:pPr algn="l"/>
            <a:r>
              <a:rPr lang="en-GB">
                <a:latin typeface="Arial" panose="020B0604020202020204" pitchFamily="34" charset="0"/>
                <a:cs typeface="Arial" panose="020B0604020202020204" pitchFamily="34" charset="0"/>
              </a:rPr>
              <a:t>By Courtney Rumsey</a:t>
            </a:r>
          </a:p>
        </p:txBody>
      </p:sp>
    </p:spTree>
    <p:extLst>
      <p:ext uri="{BB962C8B-B14F-4D97-AF65-F5344CB8AC3E}">
        <p14:creationId xmlns:p14="http://schemas.microsoft.com/office/powerpoint/2010/main" val="813080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8FAC2-ABAF-234A-6312-230B9FE5227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Introduction </a:t>
            </a:r>
          </a:p>
        </p:txBody>
      </p:sp>
      <p:sp>
        <p:nvSpPr>
          <p:cNvPr id="3" name="Content Placeholder 2">
            <a:extLst>
              <a:ext uri="{FF2B5EF4-FFF2-40B4-BE49-F238E27FC236}">
                <a16:creationId xmlns:a16="http://schemas.microsoft.com/office/drawing/2014/main" id="{C6576EF2-6612-2948-973A-DE6FC2630839}"/>
              </a:ext>
            </a:extLst>
          </p:cNvPr>
          <p:cNvSpPr>
            <a:spLocks noGrp="1"/>
          </p:cNvSpPr>
          <p:nvPr>
            <p:ph idx="1"/>
          </p:nvPr>
        </p:nvSpPr>
        <p:spPr>
          <a:xfrm>
            <a:off x="1371599" y="2318197"/>
            <a:ext cx="9724031" cy="3683358"/>
          </a:xfrm>
        </p:spPr>
        <p:txBody>
          <a:bodyPr anchor="ctr">
            <a:normAutofit/>
          </a:bodyPr>
          <a:lstStyle/>
          <a:p>
            <a:r>
              <a:rPr lang="en-GB" sz="2000"/>
              <a:t>Interactive activity: board game</a:t>
            </a:r>
          </a:p>
          <a:p>
            <a:r>
              <a:rPr lang="en-GB" sz="2000"/>
              <a:t>Lesson plan: based on NAOMIE</a:t>
            </a:r>
          </a:p>
          <a:p>
            <a:r>
              <a:rPr lang="en-GB" sz="2000"/>
              <a:t>How youth workers promote engagement through:</a:t>
            </a:r>
          </a:p>
          <a:p>
            <a:pPr lvl="1">
              <a:buFont typeface="Courier New" panose="02070309020205020404" pitchFamily="49" charset="0"/>
              <a:buChar char="o"/>
            </a:pPr>
            <a:r>
              <a:rPr lang="en-GB" sz="2000"/>
              <a:t>ESGYW</a:t>
            </a:r>
          </a:p>
          <a:p>
            <a:pPr lvl="1">
              <a:buFont typeface="Courier New" panose="02070309020205020404" pitchFamily="49" charset="0"/>
              <a:buChar char="o"/>
            </a:pPr>
            <a:r>
              <a:rPr lang="en-GB" sz="2000"/>
              <a:t>ESDGC</a:t>
            </a:r>
          </a:p>
          <a:p>
            <a:pPr lvl="1">
              <a:buFont typeface="Courier New" panose="02070309020205020404" pitchFamily="49" charset="0"/>
              <a:buChar char="o"/>
            </a:pPr>
            <a:r>
              <a:rPr lang="en-GB" sz="2000"/>
              <a:t>sustainable practice</a:t>
            </a:r>
          </a:p>
          <a:p>
            <a:pPr lvl="1">
              <a:buFont typeface="Courier New" panose="02070309020205020404" pitchFamily="49" charset="0"/>
              <a:buChar char="o"/>
            </a:pPr>
            <a:r>
              <a:rPr lang="en-GB" sz="2000"/>
              <a:t>NOS</a:t>
            </a:r>
          </a:p>
          <a:p>
            <a:pPr lvl="1">
              <a:buFont typeface="Courier New" panose="02070309020205020404" pitchFamily="49" charset="0"/>
              <a:buChar char="o"/>
            </a:pPr>
            <a:r>
              <a:rPr lang="en-GB" sz="2000"/>
              <a:t>UN sustainable development goals</a:t>
            </a:r>
          </a:p>
          <a:p>
            <a:pPr lvl="1">
              <a:buFont typeface="Courier New" panose="02070309020205020404" pitchFamily="49" charset="0"/>
              <a:buChar char="o"/>
            </a:pPr>
            <a:r>
              <a:rPr lang="en-GB" sz="2000"/>
              <a:t>Wellbeing of Future Generations (Wales) Act 2015 </a:t>
            </a:r>
          </a:p>
        </p:txBody>
      </p:sp>
    </p:spTree>
    <p:extLst>
      <p:ext uri="{BB962C8B-B14F-4D97-AF65-F5344CB8AC3E}">
        <p14:creationId xmlns:p14="http://schemas.microsoft.com/office/powerpoint/2010/main" val="1026244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97BA9-551E-5D50-6BD0-BC3B3CDB10B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Lesson plan: NAOMIE (part 1)</a:t>
            </a:r>
          </a:p>
        </p:txBody>
      </p:sp>
      <p:graphicFrame>
        <p:nvGraphicFramePr>
          <p:cNvPr id="5" name="Content Placeholder 2">
            <a:extLst>
              <a:ext uri="{FF2B5EF4-FFF2-40B4-BE49-F238E27FC236}">
                <a16:creationId xmlns:a16="http://schemas.microsoft.com/office/drawing/2014/main" id="{897D9D67-D7DD-3EF5-DAD2-DE5AFE46AB65}"/>
              </a:ext>
            </a:extLst>
          </p:cNvPr>
          <p:cNvGraphicFramePr>
            <a:graphicFrameLocks noGrp="1"/>
          </p:cNvGraphicFramePr>
          <p:nvPr>
            <p:ph idx="1"/>
            <p:extLst>
              <p:ext uri="{D42A27DB-BD31-4B8C-83A1-F6EECF244321}">
                <p14:modId xmlns:p14="http://schemas.microsoft.com/office/powerpoint/2010/main" val="41907213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4538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BDF02-05A1-43A0-DC66-F7BA5BF738F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Lesson plan: NAOMIE (part 2)</a:t>
            </a:r>
          </a:p>
        </p:txBody>
      </p:sp>
      <p:graphicFrame>
        <p:nvGraphicFramePr>
          <p:cNvPr id="5" name="Content Placeholder 2">
            <a:extLst>
              <a:ext uri="{FF2B5EF4-FFF2-40B4-BE49-F238E27FC236}">
                <a16:creationId xmlns:a16="http://schemas.microsoft.com/office/drawing/2014/main" id="{1E2CB337-252E-23CF-EE4D-9D4F1396F90C}"/>
              </a:ext>
            </a:extLst>
          </p:cNvPr>
          <p:cNvGraphicFramePr>
            <a:graphicFrameLocks noGrp="1"/>
          </p:cNvGraphicFramePr>
          <p:nvPr>
            <p:ph idx="1"/>
            <p:extLst>
              <p:ext uri="{D42A27DB-BD31-4B8C-83A1-F6EECF244321}">
                <p14:modId xmlns:p14="http://schemas.microsoft.com/office/powerpoint/2010/main" val="11872722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9068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BED43-D419-242B-C2AF-B7E5F667D8F1}"/>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How youth workers promote sustainability in placement and outside</a:t>
            </a:r>
          </a:p>
        </p:txBody>
      </p:sp>
      <p:sp>
        <p:nvSpPr>
          <p:cNvPr id="3" name="Content Placeholder 2">
            <a:extLst>
              <a:ext uri="{FF2B5EF4-FFF2-40B4-BE49-F238E27FC236}">
                <a16:creationId xmlns:a16="http://schemas.microsoft.com/office/drawing/2014/main" id="{0DE01742-B722-512A-AFE1-D573A9271008}"/>
              </a:ext>
            </a:extLst>
          </p:cNvPr>
          <p:cNvSpPr>
            <a:spLocks noGrp="1"/>
          </p:cNvSpPr>
          <p:nvPr>
            <p:ph idx="1"/>
          </p:nvPr>
        </p:nvSpPr>
        <p:spPr>
          <a:xfrm>
            <a:off x="1371599" y="2318197"/>
            <a:ext cx="9724031" cy="3683358"/>
          </a:xfrm>
        </p:spPr>
        <p:txBody>
          <a:bodyPr anchor="ctr">
            <a:normAutofit/>
          </a:bodyPr>
          <a:lstStyle/>
          <a:p>
            <a:pPr lvl="1"/>
            <a:endParaRPr lang="en-GB" sz="2000"/>
          </a:p>
          <a:p>
            <a:pPr lvl="1"/>
            <a:r>
              <a:rPr lang="en-GB" sz="2000"/>
              <a:t>Sustainability by growing plants</a:t>
            </a:r>
          </a:p>
          <a:p>
            <a:pPr lvl="2">
              <a:buFont typeface="Courier New" panose="02070309020205020404" pitchFamily="49" charset="0"/>
              <a:buChar char="o"/>
            </a:pPr>
            <a:endParaRPr lang="en-GB" dirty="0"/>
          </a:p>
          <a:p>
            <a:pPr lvl="1"/>
            <a:r>
              <a:rPr lang="en-GB" sz="2000"/>
              <a:t>The importance of using the recycling bins</a:t>
            </a:r>
          </a:p>
          <a:p>
            <a:pPr lvl="1"/>
            <a:endParaRPr lang="en-GB" sz="2000"/>
          </a:p>
          <a:p>
            <a:pPr lvl="1"/>
            <a:r>
              <a:rPr lang="en-GB" sz="2000"/>
              <a:t>Exploring the natural environment so they develop a love of nature</a:t>
            </a:r>
          </a:p>
          <a:p>
            <a:pPr lvl="1">
              <a:buFont typeface="Courier New" panose="02070309020205020404" pitchFamily="49" charset="0"/>
              <a:buChar char="o"/>
            </a:pPr>
            <a:endParaRPr lang="en-GB" sz="2000"/>
          </a:p>
          <a:p>
            <a:pPr marL="0" indent="0">
              <a:buNone/>
            </a:pPr>
            <a:r>
              <a:rPr lang="en-GB" sz="2000"/>
              <a:t>              (Sustainable Youth 2022)  </a:t>
            </a:r>
          </a:p>
        </p:txBody>
      </p:sp>
    </p:spTree>
    <p:extLst>
      <p:ext uri="{BB962C8B-B14F-4D97-AF65-F5344CB8AC3E}">
        <p14:creationId xmlns:p14="http://schemas.microsoft.com/office/powerpoint/2010/main" val="3110134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B0F35-AC5C-4384-C4C3-02560A65E38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Definition: Sustainability</a:t>
            </a:r>
            <a:br>
              <a:rPr lang="en-GB" sz="4000" u="sng">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16BAC50-183B-6B43-A705-D6C3E3787BC7}"/>
              </a:ext>
            </a:extLst>
          </p:cNvPr>
          <p:cNvGraphicFramePr>
            <a:graphicFrameLocks noGrp="1"/>
          </p:cNvGraphicFramePr>
          <p:nvPr>
            <p:ph idx="1"/>
            <p:extLst>
              <p:ext uri="{D42A27DB-BD31-4B8C-83A1-F6EECF244321}">
                <p14:modId xmlns:p14="http://schemas.microsoft.com/office/powerpoint/2010/main" val="8076079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2667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E560C-B28B-1B13-17CB-FC16A6286DC3}"/>
              </a:ext>
            </a:extLst>
          </p:cNvPr>
          <p:cNvSpPr>
            <a:spLocks noGrp="1"/>
          </p:cNvSpPr>
          <p:nvPr>
            <p:ph type="title"/>
          </p:nvPr>
        </p:nvSpPr>
        <p:spPr>
          <a:xfrm>
            <a:off x="1371599" y="294538"/>
            <a:ext cx="9895951" cy="1033669"/>
          </a:xfrm>
        </p:spPr>
        <p:txBody>
          <a:bodyPr>
            <a:normAutofit fontScale="90000"/>
          </a:bodyPr>
          <a:lstStyle/>
          <a:p>
            <a:r>
              <a:rPr lang="en-GB" sz="2800" dirty="0">
                <a:solidFill>
                  <a:srgbClr val="FFFFFF"/>
                </a:solidFill>
              </a:rPr>
              <a:t>Definition: Education for Sustainable Development </a:t>
            </a:r>
            <a:r>
              <a:rPr lang="en-GB" sz="2800" i="1" dirty="0">
                <a:solidFill>
                  <a:srgbClr val="FFFFFF"/>
                </a:solidFill>
              </a:rPr>
              <a:t>and</a:t>
            </a:r>
            <a:r>
              <a:rPr lang="en-GB" sz="2800" dirty="0">
                <a:solidFill>
                  <a:srgbClr val="FFFFFF"/>
                </a:solidFill>
              </a:rPr>
              <a:t> Global Youth Work (ESDGYW)</a:t>
            </a:r>
            <a:br>
              <a:rPr lang="en-GB" sz="2200" dirty="0">
                <a:solidFill>
                  <a:srgbClr val="FFFFFF"/>
                </a:solidFill>
              </a:rPr>
            </a:br>
            <a:endParaRPr lang="en-GB" sz="2200" dirty="0">
              <a:solidFill>
                <a:srgbClr val="FFFFFF"/>
              </a:solidFill>
            </a:endParaRPr>
          </a:p>
        </p:txBody>
      </p:sp>
      <p:sp>
        <p:nvSpPr>
          <p:cNvPr id="3" name="Content Placeholder 2">
            <a:extLst>
              <a:ext uri="{FF2B5EF4-FFF2-40B4-BE49-F238E27FC236}">
                <a16:creationId xmlns:a16="http://schemas.microsoft.com/office/drawing/2014/main" id="{02F50EB1-4D8C-2258-6505-D8F7CA394E4B}"/>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t>“Education for Sustainable Development empowers people with the knowledge, skills, values, attitudes and </a:t>
            </a:r>
            <a:r>
              <a:rPr lang="en-GB" sz="2000" dirty="0" err="1"/>
              <a:t>behaviors</a:t>
            </a:r>
            <a:r>
              <a:rPr lang="en-GB" sz="2000" dirty="0"/>
              <a:t> to live in a way that is good for the environment, economy, and society. It encourages people to make smart, responsible choices that help create a better future for everyone” (UNESCO, no date).</a:t>
            </a:r>
          </a:p>
          <a:p>
            <a:endParaRPr lang="en-GB" sz="2000" dirty="0"/>
          </a:p>
          <a:p>
            <a:pPr marL="0" indent="0">
              <a:buNone/>
            </a:pPr>
            <a:r>
              <a:rPr lang="en-GB" sz="2000" dirty="0"/>
              <a:t>“Global youth work aims to empower young people to develop the knowledge and skills to tackle global issues and explore their own values, beliefs, and connections with the wider world. Young people are supported to see themselves as agents of change, empowered to be active global citizens” (Youth Work And You, 2023).</a:t>
            </a:r>
          </a:p>
        </p:txBody>
      </p:sp>
    </p:spTree>
    <p:extLst>
      <p:ext uri="{BB962C8B-B14F-4D97-AF65-F5344CB8AC3E}">
        <p14:creationId xmlns:p14="http://schemas.microsoft.com/office/powerpoint/2010/main" val="2705686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E33B3-02B7-C5C4-0362-BDCFF0006EB2}"/>
              </a:ext>
            </a:extLst>
          </p:cNvPr>
          <p:cNvSpPr>
            <a:spLocks noGrp="1"/>
          </p:cNvSpPr>
          <p:nvPr>
            <p:ph type="title"/>
          </p:nvPr>
        </p:nvSpPr>
        <p:spPr/>
        <p:txBody>
          <a:bodyPr>
            <a:normAutofit fontScale="90000"/>
          </a:bodyPr>
          <a:lstStyle/>
          <a:p>
            <a:r>
              <a:rPr lang="en-GB" sz="4400" dirty="0"/>
              <a:t>Definition: Education for Sustainable Development and Global Citizenship (ESDGC) </a:t>
            </a:r>
            <a:endParaRPr lang="en-GB" dirty="0"/>
          </a:p>
        </p:txBody>
      </p:sp>
      <p:graphicFrame>
        <p:nvGraphicFramePr>
          <p:cNvPr id="5" name="Content Placeholder 2">
            <a:extLst>
              <a:ext uri="{FF2B5EF4-FFF2-40B4-BE49-F238E27FC236}">
                <a16:creationId xmlns:a16="http://schemas.microsoft.com/office/drawing/2014/main" id="{FCED05CC-8993-7B25-6457-CA90D92623B5}"/>
              </a:ext>
            </a:extLst>
          </p:cNvPr>
          <p:cNvGraphicFramePr>
            <a:graphicFrameLocks noGrp="1"/>
          </p:cNvGraphicFramePr>
          <p:nvPr>
            <p:ph idx="1"/>
          </p:nvPr>
        </p:nvGraphicFramePr>
        <p:xfrm>
          <a:off x="838200" y="18764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3872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68F3B-BD80-46E0-B11C-DDE52B15E802}"/>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Links: Education for Sustainable Development and Global Citizenship (ESDGC) </a:t>
            </a:r>
          </a:p>
        </p:txBody>
      </p:sp>
      <p:sp>
        <p:nvSpPr>
          <p:cNvPr id="3" name="Content Placeholder 2">
            <a:extLst>
              <a:ext uri="{FF2B5EF4-FFF2-40B4-BE49-F238E27FC236}">
                <a16:creationId xmlns:a16="http://schemas.microsoft.com/office/drawing/2014/main" id="{BBEA1BDF-C0FA-2FA9-6AF5-225152DA6B7A}"/>
              </a:ext>
            </a:extLst>
          </p:cNvPr>
          <p:cNvSpPr>
            <a:spLocks noGrp="1"/>
          </p:cNvSpPr>
          <p:nvPr>
            <p:ph idx="1"/>
          </p:nvPr>
        </p:nvSpPr>
        <p:spPr>
          <a:xfrm>
            <a:off x="1371599" y="2006600"/>
            <a:ext cx="9724031" cy="3994955"/>
          </a:xfrm>
        </p:spPr>
        <p:txBody>
          <a:bodyPr anchor="ctr">
            <a:noAutofit/>
          </a:bodyPr>
          <a:lstStyle/>
          <a:p>
            <a:r>
              <a:rPr lang="en-GB" sz="1800" dirty="0"/>
              <a:t>Choices and decisions</a:t>
            </a:r>
          </a:p>
          <a:p>
            <a:pPr lvl="1">
              <a:buFont typeface="Courier New" panose="02070309020205020404" pitchFamily="49" charset="0"/>
              <a:buChar char="o"/>
            </a:pPr>
            <a:r>
              <a:rPr lang="en-GB" sz="1800" dirty="0"/>
              <a:t>Links to the board game to make young people more aware of the impact of their everyday consuming habits</a:t>
            </a:r>
          </a:p>
          <a:p>
            <a:endParaRPr lang="en-GB" sz="1800" dirty="0"/>
          </a:p>
          <a:p>
            <a:r>
              <a:rPr lang="en-GB" sz="1800" dirty="0"/>
              <a:t>Natural environment </a:t>
            </a:r>
          </a:p>
          <a:p>
            <a:pPr lvl="1">
              <a:buFont typeface="Courier New" panose="02070309020205020404" pitchFamily="49" charset="0"/>
              <a:buChar char="o"/>
            </a:pPr>
            <a:r>
              <a:rPr lang="en-GB" sz="1800" dirty="0"/>
              <a:t>Links to the board game to help young people develop their awareness of environmental issues and the part they play </a:t>
            </a:r>
          </a:p>
          <a:p>
            <a:endParaRPr lang="en-GB" sz="1800" dirty="0"/>
          </a:p>
          <a:p>
            <a:r>
              <a:rPr lang="en-GB" sz="1800" dirty="0"/>
              <a:t>Climate change</a:t>
            </a:r>
          </a:p>
          <a:p>
            <a:pPr lvl="1">
              <a:buFont typeface="Courier New" panose="02070309020205020404" pitchFamily="49" charset="0"/>
              <a:buChar char="o"/>
            </a:pPr>
            <a:r>
              <a:rPr lang="en-GB" sz="1800" dirty="0"/>
              <a:t>Links to the board game to support young people in considering how their individual behaviours have a global impact</a:t>
            </a:r>
          </a:p>
          <a:p>
            <a:pPr marL="0" indent="0">
              <a:buNone/>
            </a:pPr>
            <a:r>
              <a:rPr lang="en-US" sz="1800" dirty="0"/>
              <a:t>  (Education For Sustainable Development and Global Citizenship 2018)</a:t>
            </a:r>
            <a:endParaRPr lang="en-GB" sz="1800" dirty="0"/>
          </a:p>
        </p:txBody>
      </p:sp>
    </p:spTree>
    <p:extLst>
      <p:ext uri="{BB962C8B-B14F-4D97-AF65-F5344CB8AC3E}">
        <p14:creationId xmlns:p14="http://schemas.microsoft.com/office/powerpoint/2010/main" val="450551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B5D0F-8041-1BE5-A33A-F4EB50852EF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Sustainable Development Goals</a:t>
            </a:r>
          </a:p>
        </p:txBody>
      </p:sp>
      <p:sp>
        <p:nvSpPr>
          <p:cNvPr id="9" name="Content Placeholder 8">
            <a:extLst>
              <a:ext uri="{FF2B5EF4-FFF2-40B4-BE49-F238E27FC236}">
                <a16:creationId xmlns:a16="http://schemas.microsoft.com/office/drawing/2014/main" id="{42338B4E-B6AD-4A36-B12B-8053AE162EB4}"/>
              </a:ext>
            </a:extLst>
          </p:cNvPr>
          <p:cNvSpPr>
            <a:spLocks noGrp="1"/>
          </p:cNvSpPr>
          <p:nvPr>
            <p:ph idx="1"/>
          </p:nvPr>
        </p:nvSpPr>
        <p:spPr>
          <a:xfrm>
            <a:off x="8572499" y="390832"/>
            <a:ext cx="3233585" cy="873612"/>
          </a:xfrm>
        </p:spPr>
        <p:txBody>
          <a:bodyPr vert="horz" lIns="91440" tIns="45720" rIns="91440" bIns="45720" rtlCol="0" anchor="ctr">
            <a:normAutofit/>
          </a:bodyPr>
          <a:lstStyle/>
          <a:p>
            <a:pPr marL="0" indent="0">
              <a:buNone/>
            </a:pPr>
            <a:r>
              <a:rPr lang="en-US" sz="2000" i="0" kern="1200">
                <a:solidFill>
                  <a:srgbClr val="FFFFFF"/>
                </a:solidFill>
                <a:latin typeface="+mn-lt"/>
                <a:ea typeface="+mn-ea"/>
                <a:cs typeface="+mn-cs"/>
              </a:rPr>
              <a:t>(Supply Chain Sustainability School, 2025)</a:t>
            </a:r>
            <a:endParaRPr lang="en-US" sz="2000" kern="1200">
              <a:solidFill>
                <a:srgbClr val="FFFFFF"/>
              </a:solidFill>
              <a:latin typeface="+mn-lt"/>
              <a:ea typeface="+mn-ea"/>
              <a:cs typeface="+mn-cs"/>
            </a:endParaRPr>
          </a:p>
        </p:txBody>
      </p:sp>
      <p:pic>
        <p:nvPicPr>
          <p:cNvPr id="4" name="Content Placeholder 3">
            <a:extLst>
              <a:ext uri="{FF2B5EF4-FFF2-40B4-BE49-F238E27FC236}">
                <a16:creationId xmlns:a16="http://schemas.microsoft.com/office/drawing/2014/main" id="{2B716305-900E-82EA-A89E-B2CCF40C085D}"/>
              </a:ext>
            </a:extLst>
          </p:cNvPr>
          <p:cNvPicPr>
            <a:picLocks noChangeAspect="1"/>
          </p:cNvPicPr>
          <p:nvPr/>
        </p:nvPicPr>
        <p:blipFill>
          <a:blip r:embed="rId3"/>
          <a:stretch>
            <a:fillRect/>
          </a:stretch>
        </p:blipFill>
        <p:spPr>
          <a:xfrm>
            <a:off x="2416529" y="1966293"/>
            <a:ext cx="7358941" cy="4452160"/>
          </a:xfrm>
          <a:prstGeom prst="rect">
            <a:avLst/>
          </a:prstGeom>
        </p:spPr>
      </p:pic>
    </p:spTree>
    <p:extLst>
      <p:ext uri="{BB962C8B-B14F-4D97-AF65-F5344CB8AC3E}">
        <p14:creationId xmlns:p14="http://schemas.microsoft.com/office/powerpoint/2010/main" val="852423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B197B-A6F8-66DD-E565-5978775522DD}"/>
              </a:ext>
            </a:extLst>
          </p:cNvPr>
          <p:cNvSpPr>
            <a:spLocks noGrp="1"/>
          </p:cNvSpPr>
          <p:nvPr>
            <p:ph type="title"/>
          </p:nvPr>
        </p:nvSpPr>
        <p:spPr/>
        <p:txBody>
          <a:bodyPr/>
          <a:lstStyle/>
          <a:p>
            <a:r>
              <a:rPr lang="en-GB"/>
              <a:t>Theory and Policy</a:t>
            </a:r>
            <a:endParaRPr lang="en-GB" dirty="0"/>
          </a:p>
        </p:txBody>
      </p:sp>
      <p:graphicFrame>
        <p:nvGraphicFramePr>
          <p:cNvPr id="9" name="Content Placeholder 2">
            <a:extLst>
              <a:ext uri="{FF2B5EF4-FFF2-40B4-BE49-F238E27FC236}">
                <a16:creationId xmlns:a16="http://schemas.microsoft.com/office/drawing/2014/main" id="{56B1CFC8-26B6-38F2-88D8-1512B6CCDD91}"/>
              </a:ext>
            </a:extLst>
          </p:cNvPr>
          <p:cNvGraphicFramePr>
            <a:graphicFrameLocks noGrp="1"/>
          </p:cNvGraphicFramePr>
          <p:nvPr>
            <p:ph idx="1"/>
          </p:nvPr>
        </p:nvGraphicFramePr>
        <p:xfrm>
          <a:off x="838200" y="1825625"/>
          <a:ext cx="10515600" cy="3648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F362646F-FADB-6C8B-15C7-6A559780043D}"/>
              </a:ext>
            </a:extLst>
          </p:cNvPr>
          <p:cNvSpPr txBox="1"/>
          <p:nvPr/>
        </p:nvSpPr>
        <p:spPr>
          <a:xfrm>
            <a:off x="1435100" y="5423971"/>
            <a:ext cx="6096000" cy="369332"/>
          </a:xfrm>
          <a:prstGeom prst="rect">
            <a:avLst/>
          </a:prstGeom>
          <a:noFill/>
        </p:spPr>
        <p:txBody>
          <a:bodyPr wrap="square">
            <a:spAutoFit/>
          </a:bodyPr>
          <a:lstStyle/>
          <a:p>
            <a:r>
              <a:rPr lang="en-US" dirty="0"/>
              <a:t>(Wellbeing of Future Generations Wales Act 2015)</a:t>
            </a:r>
            <a:endParaRPr lang="en-GB" dirty="0"/>
          </a:p>
        </p:txBody>
      </p:sp>
    </p:spTree>
    <p:extLst>
      <p:ext uri="{BB962C8B-B14F-4D97-AF65-F5344CB8AC3E}">
        <p14:creationId xmlns:p14="http://schemas.microsoft.com/office/powerpoint/2010/main" val="2944471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CCCA52-CE6C-3177-3FFA-22CA640FF105}"/>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Rules For The Board Game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37688439-F405-0CCA-ED03-638D79A082D5}"/>
              </a:ext>
            </a:extLst>
          </p:cNvPr>
          <p:cNvGraphicFramePr>
            <a:graphicFrameLocks noGrp="1"/>
          </p:cNvGraphicFramePr>
          <p:nvPr>
            <p:ph idx="1"/>
            <p:extLst>
              <p:ext uri="{D42A27DB-BD31-4B8C-83A1-F6EECF244321}">
                <p14:modId xmlns:p14="http://schemas.microsoft.com/office/powerpoint/2010/main" val="428932473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432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058A0D-AD0A-CC3F-8376-62ED0886442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Evaluation</a:t>
            </a:r>
          </a:p>
        </p:txBody>
      </p:sp>
      <p:graphicFrame>
        <p:nvGraphicFramePr>
          <p:cNvPr id="21" name="Content Placeholder 2">
            <a:extLst>
              <a:ext uri="{FF2B5EF4-FFF2-40B4-BE49-F238E27FC236}">
                <a16:creationId xmlns:a16="http://schemas.microsoft.com/office/drawing/2014/main" id="{BD3D2756-FE58-4632-D040-14D010C23FBA}"/>
              </a:ext>
            </a:extLst>
          </p:cNvPr>
          <p:cNvGraphicFramePr>
            <a:graphicFrameLocks noGrp="1"/>
          </p:cNvGraphicFramePr>
          <p:nvPr>
            <p:ph idx="1"/>
            <p:extLst>
              <p:ext uri="{D42A27DB-BD31-4B8C-83A1-F6EECF244321}">
                <p14:modId xmlns:p14="http://schemas.microsoft.com/office/powerpoint/2010/main" val="40470321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5860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E45FD0-139A-8881-15DB-5DB39A85E3B7}"/>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Thanks for listening and participating</a:t>
            </a:r>
            <a:br>
              <a:rPr lang="en-US" sz="6600" kern="1200">
                <a:solidFill>
                  <a:schemeClr val="tx1"/>
                </a:solidFill>
                <a:latin typeface="+mj-lt"/>
                <a:ea typeface="+mj-ea"/>
                <a:cs typeface="+mj-cs"/>
              </a:rPr>
            </a:br>
            <a:endParaRPr lang="en-US" sz="66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771FDD10-441B-3138-F20E-E8358E333778}"/>
              </a:ext>
            </a:extLst>
          </p:cNvPr>
          <p:cNvSpPr>
            <a:spLocks noGrp="1"/>
          </p:cNvSpPr>
          <p:nvPr>
            <p:ph idx="1"/>
          </p:nvPr>
        </p:nvSpPr>
        <p:spPr>
          <a:xfrm>
            <a:off x="838199" y="4983276"/>
            <a:ext cx="10512552" cy="1126680"/>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Any questions?</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434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81E7-DF1B-3D97-DF03-92A64B1D6A1B}"/>
              </a:ext>
            </a:extLst>
          </p:cNvPr>
          <p:cNvSpPr>
            <a:spLocks noGrp="1"/>
          </p:cNvSpPr>
          <p:nvPr>
            <p:ph type="title"/>
          </p:nvPr>
        </p:nvSpPr>
        <p:spPr>
          <a:xfrm>
            <a:off x="838200" y="0"/>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7A5771FF-FEC1-9EDB-1511-BF7218E8B38E}"/>
              </a:ext>
            </a:extLst>
          </p:cNvPr>
          <p:cNvSpPr>
            <a:spLocks noGrp="1"/>
          </p:cNvSpPr>
          <p:nvPr>
            <p:ph idx="1"/>
          </p:nvPr>
        </p:nvSpPr>
        <p:spPr>
          <a:xfrm>
            <a:off x="838200" y="1143000"/>
            <a:ext cx="10337800" cy="5511800"/>
          </a:xfrm>
        </p:spPr>
        <p:txBody>
          <a:bodyPr>
            <a:normAutofit fontScale="85000" lnSpcReduction="20000"/>
          </a:bodyPr>
          <a:lstStyle/>
          <a:p>
            <a:r>
              <a:rPr lang="en-GB" sz="2600" dirty="0"/>
              <a:t>Education For Sustainable Development and Global Citizenship (2018) </a:t>
            </a:r>
            <a:r>
              <a:rPr lang="en-US" sz="2600" i="1" dirty="0"/>
              <a:t>A Common Understanding for the Adult and Community Learning Sector.</a:t>
            </a:r>
            <a:r>
              <a:rPr lang="en-US" sz="2600" dirty="0"/>
              <a:t> Available at: </a:t>
            </a:r>
            <a:r>
              <a:rPr lang="en-US" sz="2600" dirty="0">
                <a:hlinkClick r:id="rId3"/>
              </a:rPr>
              <a:t>https://www.gov.wales/sites/default/files/publications/2018-02/education-for-sustainable-development-and-global-citizenship-a-common-understanding-for-the-adult-and-community-learning-sector.pdf</a:t>
            </a:r>
            <a:r>
              <a:rPr lang="en-US" sz="2600" dirty="0"/>
              <a:t> ( Accessed: 25 March 2025).</a:t>
            </a:r>
          </a:p>
          <a:p>
            <a:r>
              <a:rPr lang="en-US" sz="2600" dirty="0"/>
              <a:t>Sustainable Youth (2022) </a:t>
            </a:r>
            <a:r>
              <a:rPr lang="en-US" sz="2600" i="1" dirty="0"/>
              <a:t>Young people taking action for the environment and sustainability. </a:t>
            </a:r>
            <a:r>
              <a:rPr lang="en-US" sz="2600" dirty="0"/>
              <a:t>Available at: </a:t>
            </a:r>
            <a:r>
              <a:rPr lang="en-US" sz="2600" dirty="0">
                <a:hlinkClick r:id="rId4"/>
              </a:rPr>
              <a:t>https://eanifunding.org.uk/wp-content/uploads/2022/11/Sustainable-Youth-Youth-Worker-Guide.pdf</a:t>
            </a:r>
            <a:r>
              <a:rPr lang="en-US" sz="2600" dirty="0"/>
              <a:t> . (Accessed 25 March 2025).</a:t>
            </a:r>
            <a:endParaRPr lang="en-US" sz="2600" i="1" dirty="0"/>
          </a:p>
          <a:p>
            <a:r>
              <a:rPr lang="en-GB" sz="2600" dirty="0"/>
              <a:t>Supply Chain Sustainability School (2025) </a:t>
            </a:r>
            <a:r>
              <a:rPr lang="en-GB" sz="2600" i="1" dirty="0"/>
              <a:t>Sustainable Development Goals</a:t>
            </a:r>
            <a:r>
              <a:rPr lang="en-GB" sz="2600" dirty="0"/>
              <a:t>. Available at: https://www.supplychainschool.co.uk/learn/un-sustainable-development-goals/ (Accessed: 25 March 2025).</a:t>
            </a:r>
          </a:p>
          <a:p>
            <a:r>
              <a:rPr lang="en-GB" sz="2600" dirty="0"/>
              <a:t>United States Environmental Protection Agency (2025) </a:t>
            </a:r>
            <a:r>
              <a:rPr lang="en-GB" sz="2600" i="1" dirty="0"/>
              <a:t>What is Sustainability?</a:t>
            </a:r>
            <a:r>
              <a:rPr lang="en-GB" sz="2600" dirty="0"/>
              <a:t> Available at: </a:t>
            </a:r>
            <a:r>
              <a:rPr lang="en-GB" sz="2600" dirty="0">
                <a:hlinkClick r:id="rId5">
                  <a:extLst>
                    <a:ext uri="{A12FA001-AC4F-418D-AE19-62706E023703}">
                      <ahyp:hlinkClr xmlns:ahyp="http://schemas.microsoft.com/office/drawing/2018/hyperlinkcolor" val="tx"/>
                    </a:ext>
                  </a:extLst>
                </a:hlinkClick>
              </a:rPr>
              <a:t>Learn About Sustainability | US EPA</a:t>
            </a:r>
            <a:r>
              <a:rPr lang="en-GB" sz="2600" dirty="0"/>
              <a:t> (Accessed: 25 March 2025).</a:t>
            </a:r>
          </a:p>
          <a:p>
            <a:r>
              <a:rPr lang="en-GB" sz="2600" dirty="0"/>
              <a:t>UNESCO (no date) </a:t>
            </a:r>
            <a:r>
              <a:rPr lang="en-GB" sz="2600" i="1" dirty="0"/>
              <a:t>Education for Sustainable Development</a:t>
            </a:r>
            <a:r>
              <a:rPr lang="en-GB" sz="2600" dirty="0"/>
              <a:t>. Available at: </a:t>
            </a:r>
            <a:r>
              <a:rPr lang="en-GB" sz="2600" dirty="0">
                <a:hlinkClick r:id="rId6">
                  <a:extLst>
                    <a:ext uri="{A12FA001-AC4F-418D-AE19-62706E023703}">
                      <ahyp:hlinkClr xmlns:ahyp="http://schemas.microsoft.com/office/drawing/2018/hyperlinkcolor" val="tx"/>
                    </a:ext>
                  </a:extLst>
                </a:hlinkClick>
              </a:rPr>
              <a:t>https://www.unesco.org/en/sustainable-development/education#:~:text=Education%20for%20Sustainable%20Development%20empowers,a%20better%20future%20for%20everyone</a:t>
            </a:r>
            <a:r>
              <a:rPr lang="en-GB" sz="2600" dirty="0"/>
              <a:t> (Accessed: 25 March 2025). </a:t>
            </a:r>
          </a:p>
          <a:p>
            <a:endParaRPr lang="en-GB" dirty="0"/>
          </a:p>
          <a:p>
            <a:pPr marL="0" indent="0">
              <a:buNone/>
            </a:pPr>
            <a:endParaRPr lang="en-GB" dirty="0"/>
          </a:p>
        </p:txBody>
      </p:sp>
    </p:spTree>
    <p:extLst>
      <p:ext uri="{BB962C8B-B14F-4D97-AF65-F5344CB8AC3E}">
        <p14:creationId xmlns:p14="http://schemas.microsoft.com/office/powerpoint/2010/main" val="3756353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E0D1F-4FD0-753A-3FD1-12AB9E830C66}"/>
              </a:ext>
            </a:extLst>
          </p:cNvPr>
          <p:cNvSpPr>
            <a:spLocks noGrp="1"/>
          </p:cNvSpPr>
          <p:nvPr>
            <p:ph type="title"/>
          </p:nvPr>
        </p:nvSpPr>
        <p:spPr/>
        <p:txBody>
          <a:bodyPr/>
          <a:lstStyle/>
          <a:p>
            <a:r>
              <a:rPr lang="en-US" dirty="0"/>
              <a:t>References Continued:  </a:t>
            </a:r>
            <a:endParaRPr lang="en-GB" dirty="0"/>
          </a:p>
        </p:txBody>
      </p:sp>
      <p:sp>
        <p:nvSpPr>
          <p:cNvPr id="3" name="Content Placeholder 2">
            <a:extLst>
              <a:ext uri="{FF2B5EF4-FFF2-40B4-BE49-F238E27FC236}">
                <a16:creationId xmlns:a16="http://schemas.microsoft.com/office/drawing/2014/main" id="{A9A1778D-F2C2-0CAD-F039-996DCA77A9C3}"/>
              </a:ext>
            </a:extLst>
          </p:cNvPr>
          <p:cNvSpPr>
            <a:spLocks noGrp="1"/>
          </p:cNvSpPr>
          <p:nvPr>
            <p:ph idx="1"/>
          </p:nvPr>
        </p:nvSpPr>
        <p:spPr/>
        <p:txBody>
          <a:bodyPr>
            <a:normAutofit fontScale="92500"/>
          </a:bodyPr>
          <a:lstStyle/>
          <a:p>
            <a:r>
              <a:rPr lang="en-US" dirty="0"/>
              <a:t>Wellbeing of Future Generations (Wales) Act 2015. Available at: </a:t>
            </a:r>
            <a:r>
              <a:rPr lang="en-US" dirty="0">
                <a:hlinkClick r:id="rId2"/>
              </a:rPr>
              <a:t>https://www.gov.wales/sites/default/files/pdf-versions/2025/2/2/1740501518/well-being-future-generations-act-essentials.pdf</a:t>
            </a:r>
            <a:r>
              <a:rPr lang="en-US" dirty="0"/>
              <a:t>   (Accessed: 25 March 2025).</a:t>
            </a:r>
          </a:p>
          <a:p>
            <a:r>
              <a:rPr lang="en-US" dirty="0"/>
              <a:t>Word Wall (no date) NAOMIE Planning Tool. Available at: </a:t>
            </a:r>
            <a:r>
              <a:rPr lang="en-US" dirty="0">
                <a:hlinkClick r:id="rId3"/>
              </a:rPr>
              <a:t>HTTPs://wordwall.net/resource/7220244/youth-work/naomie-planning-tool</a:t>
            </a:r>
            <a:r>
              <a:rPr lang="en-US" dirty="0"/>
              <a:t> (Accessed 25th March 2025).</a:t>
            </a:r>
          </a:p>
          <a:p>
            <a:r>
              <a:rPr lang="en-US" dirty="0"/>
              <a:t>Youthworkandyou.org (2023) Global Youth Work: Understanding Globalisation. Available at: </a:t>
            </a:r>
            <a:r>
              <a:rPr lang="en-US" dirty="0">
                <a:hlinkClick r:id="rId4"/>
              </a:rPr>
              <a:t>https://www.youthworkandyou.org/wp-content/uploads/2023/06/Global-Youth-Work-Unit-1-June-2023.pdf</a:t>
            </a:r>
            <a:r>
              <a:rPr lang="en-US" dirty="0"/>
              <a:t>  (Accessed: 25 March 2025).</a:t>
            </a:r>
          </a:p>
          <a:p>
            <a:endParaRPr lang="en-GB" dirty="0"/>
          </a:p>
        </p:txBody>
      </p:sp>
    </p:spTree>
    <p:extLst>
      <p:ext uri="{BB962C8B-B14F-4D97-AF65-F5344CB8AC3E}">
        <p14:creationId xmlns:p14="http://schemas.microsoft.com/office/powerpoint/2010/main" val="1628492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TotalTime>215</TotalTime>
  <Words>2313</Words>
  <Application>Microsoft Office PowerPoint</Application>
  <PresentationFormat>Widescreen</PresentationFormat>
  <Paragraphs>144</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Courier New</vt:lpstr>
      <vt:lpstr>Office Theme</vt:lpstr>
      <vt:lpstr>ECYW 5003 No one is too small to make a difference:  Working with young people to create a climate of change</vt:lpstr>
      <vt:lpstr>Introduction </vt:lpstr>
      <vt:lpstr>Lesson plan: NAOMIE (part 1)</vt:lpstr>
      <vt:lpstr>Lesson plan: NAOMIE (part 2)</vt:lpstr>
      <vt:lpstr>How youth workers promote sustainability in placement and outside</vt:lpstr>
      <vt:lpstr>Definition: Sustainability </vt:lpstr>
      <vt:lpstr>Definition: Education for Sustainable Development and Global Youth Work (ESDGYW) </vt:lpstr>
      <vt:lpstr>Definition: Education for Sustainable Development and Global Citizenship (ESDGC) </vt:lpstr>
      <vt:lpstr>Links: Education for Sustainable Development and Global Citizenship (ESDGC) </vt:lpstr>
      <vt:lpstr>Sustainable Development Goals</vt:lpstr>
      <vt:lpstr>Theory and Policy</vt:lpstr>
      <vt:lpstr>Rules For The Board Game </vt:lpstr>
      <vt:lpstr>Evaluation</vt:lpstr>
      <vt:lpstr>Thanks for listening and participating </vt:lpstr>
      <vt:lpstr>References</vt:lpstr>
      <vt:lpstr>References Continued: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Courtney Rumsey</dc:creator>
  <cp:lastModifiedBy>Courtney Rumsey (2316479)</cp:lastModifiedBy>
  <cp:revision>7</cp:revision>
  <dcterms:created xsi:type="dcterms:W3CDTF">2025-03-18T10:57:17Z</dcterms:created>
  <dcterms:modified xsi:type="dcterms:W3CDTF">2025-03-26T13:09:29Z</dcterms:modified>
</cp:coreProperties>
</file>