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93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92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svg"/><Relationship Id="rId1" Type="http://schemas.openxmlformats.org/officeDocument/2006/relationships/image" Target="../media/image10.svg"/><Relationship Id="rId5" Type="http://schemas.openxmlformats.org/officeDocument/2006/relationships/image" Target="../media/image14.svg"/><Relationship Id="rId4" Type="http://schemas.openxmlformats.org/officeDocument/2006/relationships/image" Target="../media/image13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svg"/><Relationship Id="rId1" Type="http://schemas.openxmlformats.org/officeDocument/2006/relationships/image" Target="../media/image10.svg"/><Relationship Id="rId5" Type="http://schemas.openxmlformats.org/officeDocument/2006/relationships/image" Target="../media/image14.svg"/><Relationship Id="rId4" Type="http://schemas.openxmlformats.org/officeDocument/2006/relationships/image" Target="../media/image13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9F47634-F6C5-4B00-9972-120324942335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2554625-0866-4649-BF18-FFB348933E54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Arial Black" panose="020B0A04020102020204" pitchFamily="34" charset="0"/>
            </a:rPr>
            <a:t>Recurring demand for nail services</a:t>
          </a:r>
        </a:p>
      </dgm:t>
    </dgm:pt>
    <dgm:pt modelId="{4954CED6-19C7-4C76-BC0B-D1F1C09F8CED}" type="parTrans" cxnId="{0B040A60-48D1-4D15-88F3-FF7755094673}">
      <dgm:prSet/>
      <dgm:spPr/>
      <dgm:t>
        <a:bodyPr/>
        <a:lstStyle/>
        <a:p>
          <a:endParaRPr lang="en-US"/>
        </a:p>
      </dgm:t>
    </dgm:pt>
    <dgm:pt modelId="{D9D7389E-DF0E-4F83-A123-C96B3FD678A4}" type="sibTrans" cxnId="{0B040A60-48D1-4D15-88F3-FF7755094673}">
      <dgm:prSet/>
      <dgm:spPr/>
      <dgm:t>
        <a:bodyPr/>
        <a:lstStyle/>
        <a:p>
          <a:endParaRPr lang="en-US"/>
        </a:p>
      </dgm:t>
    </dgm:pt>
    <dgm:pt modelId="{5141F256-DE7B-4B8E-92F7-7AE36F309C8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Arial Black" panose="020B0A04020102020204" pitchFamily="34" charset="0"/>
            </a:rPr>
            <a:t>Clear sustainable differentiation</a:t>
          </a:r>
        </a:p>
      </dgm:t>
    </dgm:pt>
    <dgm:pt modelId="{98818D7E-1CCA-40E3-83B5-E3476CB258C6}" type="parTrans" cxnId="{69DF3F50-0D85-4FF8-B05B-52FAD2E609E4}">
      <dgm:prSet/>
      <dgm:spPr/>
      <dgm:t>
        <a:bodyPr/>
        <a:lstStyle/>
        <a:p>
          <a:endParaRPr lang="en-US"/>
        </a:p>
      </dgm:t>
    </dgm:pt>
    <dgm:pt modelId="{C07A001F-4794-4CC5-9BE5-CAD2F1D43A61}" type="sibTrans" cxnId="{69DF3F50-0D85-4FF8-B05B-52FAD2E609E4}">
      <dgm:prSet/>
      <dgm:spPr/>
      <dgm:t>
        <a:bodyPr/>
        <a:lstStyle/>
        <a:p>
          <a:endParaRPr lang="en-US"/>
        </a:p>
      </dgm:t>
    </dgm:pt>
    <dgm:pt modelId="{829AF351-EE20-44F8-A866-8F1A27EA4AC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Arial Black" panose="020B0A04020102020204" pitchFamily="34" charset="0"/>
            </a:rPr>
            <a:t>Strong customer loyalty potential</a:t>
          </a:r>
        </a:p>
      </dgm:t>
    </dgm:pt>
    <dgm:pt modelId="{5890100F-A3A1-4090-8C63-7356F049CE8F}" type="parTrans" cxnId="{B402A64C-47C6-440F-8DFF-CF76A31F8C0B}">
      <dgm:prSet/>
      <dgm:spPr/>
      <dgm:t>
        <a:bodyPr/>
        <a:lstStyle/>
        <a:p>
          <a:endParaRPr lang="en-US"/>
        </a:p>
      </dgm:t>
    </dgm:pt>
    <dgm:pt modelId="{DD3AF348-F09A-42C3-8980-B4DB104D5BFD}" type="sibTrans" cxnId="{B402A64C-47C6-440F-8DFF-CF76A31F8C0B}">
      <dgm:prSet/>
      <dgm:spPr/>
      <dgm:t>
        <a:bodyPr/>
        <a:lstStyle/>
        <a:p>
          <a:endParaRPr lang="en-US"/>
        </a:p>
      </dgm:t>
    </dgm:pt>
    <dgm:pt modelId="{F8FEEB98-F5FE-4A69-BBB9-563342C93416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Arial Black" panose="020B0A04020102020204" pitchFamily="34" charset="0"/>
            </a:rPr>
            <a:t>Profitable Year 1 forecast</a:t>
          </a:r>
        </a:p>
      </dgm:t>
    </dgm:pt>
    <dgm:pt modelId="{88CD6168-78FA-4667-9559-C2BB127BC65D}" type="parTrans" cxnId="{DFA0427A-D7C7-4FF1-B494-29435D94C1AD}">
      <dgm:prSet/>
      <dgm:spPr/>
      <dgm:t>
        <a:bodyPr/>
        <a:lstStyle/>
        <a:p>
          <a:endParaRPr lang="en-US"/>
        </a:p>
      </dgm:t>
    </dgm:pt>
    <dgm:pt modelId="{249C0540-0676-4A57-853E-883F790CAB96}" type="sibTrans" cxnId="{DFA0427A-D7C7-4FF1-B494-29435D94C1AD}">
      <dgm:prSet/>
      <dgm:spPr/>
      <dgm:t>
        <a:bodyPr/>
        <a:lstStyle/>
        <a:p>
          <a:endParaRPr lang="en-US"/>
        </a:p>
      </dgm:t>
    </dgm:pt>
    <dgm:pt modelId="{CDC5919E-13C4-486E-8803-2DD1C61DC38D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Arial Black" panose="020B0A04020102020204" pitchFamily="34" charset="0"/>
            </a:rPr>
            <a:t>Scalable business model</a:t>
          </a:r>
        </a:p>
      </dgm:t>
    </dgm:pt>
    <dgm:pt modelId="{68C5FB10-7119-403F-AC06-77690D73F2F1}" type="parTrans" cxnId="{78ADD3E8-4093-4C08-8C80-F078C4097E28}">
      <dgm:prSet/>
      <dgm:spPr/>
      <dgm:t>
        <a:bodyPr/>
        <a:lstStyle/>
        <a:p>
          <a:endParaRPr lang="en-US"/>
        </a:p>
      </dgm:t>
    </dgm:pt>
    <dgm:pt modelId="{F5FFD1A6-220B-4DB5-AB68-FEDF1C237F19}" type="sibTrans" cxnId="{78ADD3E8-4093-4C08-8C80-F078C4097E28}">
      <dgm:prSet/>
      <dgm:spPr/>
      <dgm:t>
        <a:bodyPr/>
        <a:lstStyle/>
        <a:p>
          <a:endParaRPr lang="en-US"/>
        </a:p>
      </dgm:t>
    </dgm:pt>
    <dgm:pt modelId="{3458EA30-E52B-4AE5-97E6-4B4D2877734F}" type="pres">
      <dgm:prSet presAssocID="{F9F47634-F6C5-4B00-9972-120324942335}" presName="root" presStyleCnt="0">
        <dgm:presLayoutVars>
          <dgm:dir/>
          <dgm:resizeHandles val="exact"/>
        </dgm:presLayoutVars>
      </dgm:prSet>
      <dgm:spPr/>
    </dgm:pt>
    <dgm:pt modelId="{7D901132-36BE-4D1B-84CD-1DA4EB5BBFB4}" type="pres">
      <dgm:prSet presAssocID="{72554625-0866-4649-BF18-FFB348933E54}" presName="compNode" presStyleCnt="0"/>
      <dgm:spPr/>
    </dgm:pt>
    <dgm:pt modelId="{45E16BFF-252E-4E0D-AE4D-D972F1907D41}" type="pres">
      <dgm:prSet presAssocID="{72554625-0866-4649-BF18-FFB348933E54}" presName="bgRect" presStyleLbl="bgShp" presStyleIdx="0" presStyleCnt="5"/>
      <dgm:spPr/>
    </dgm:pt>
    <dgm:pt modelId="{FE01D0AC-F039-487A-8AE7-D12955552349}" type="pres">
      <dgm:prSet presAssocID="{72554625-0866-4649-BF18-FFB348933E54}" presName="iconRect" presStyleLbl="node1" presStyleIdx="0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oney"/>
        </a:ext>
      </dgm:extLst>
    </dgm:pt>
    <dgm:pt modelId="{32E96EE9-98AC-4CC9-833D-B3891B5E09C8}" type="pres">
      <dgm:prSet presAssocID="{72554625-0866-4649-BF18-FFB348933E54}" presName="spaceRect" presStyleCnt="0"/>
      <dgm:spPr/>
    </dgm:pt>
    <dgm:pt modelId="{E287C1CA-B948-4D1B-BA4B-9207AF8C251E}" type="pres">
      <dgm:prSet presAssocID="{72554625-0866-4649-BF18-FFB348933E54}" presName="parTx" presStyleLbl="revTx" presStyleIdx="0" presStyleCnt="5">
        <dgm:presLayoutVars>
          <dgm:chMax val="0"/>
          <dgm:chPref val="0"/>
        </dgm:presLayoutVars>
      </dgm:prSet>
      <dgm:spPr/>
    </dgm:pt>
    <dgm:pt modelId="{03DCFD25-86C6-4BC4-AEC0-F0EDFCF7D249}" type="pres">
      <dgm:prSet presAssocID="{D9D7389E-DF0E-4F83-A123-C96B3FD678A4}" presName="sibTrans" presStyleCnt="0"/>
      <dgm:spPr/>
    </dgm:pt>
    <dgm:pt modelId="{3953F1B4-2733-4273-A67A-12B2BE82F8C9}" type="pres">
      <dgm:prSet presAssocID="{5141F256-DE7B-4B8E-92F7-7AE36F309C83}" presName="compNode" presStyleCnt="0"/>
      <dgm:spPr/>
    </dgm:pt>
    <dgm:pt modelId="{3E8B3092-6EDE-4001-A451-8D9B66430013}" type="pres">
      <dgm:prSet presAssocID="{5141F256-DE7B-4B8E-92F7-7AE36F309C83}" presName="bgRect" presStyleLbl="bgShp" presStyleIdx="1" presStyleCnt="5"/>
      <dgm:spPr/>
    </dgm:pt>
    <dgm:pt modelId="{9E8F183A-3BC4-4812-9460-C5E13047DEA3}" type="pres">
      <dgm:prSet presAssocID="{5141F256-DE7B-4B8E-92F7-7AE36F309C83}" presName="iconRect" presStyleLbl="node1" presStyleIdx="1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5B7C3F62-3840-4203-A6D8-BB538936AE93}" type="pres">
      <dgm:prSet presAssocID="{5141F256-DE7B-4B8E-92F7-7AE36F309C83}" presName="spaceRect" presStyleCnt="0"/>
      <dgm:spPr/>
    </dgm:pt>
    <dgm:pt modelId="{43CB6080-FE09-40C9-B059-A87400DF7B6D}" type="pres">
      <dgm:prSet presAssocID="{5141F256-DE7B-4B8E-92F7-7AE36F309C83}" presName="parTx" presStyleLbl="revTx" presStyleIdx="1" presStyleCnt="5">
        <dgm:presLayoutVars>
          <dgm:chMax val="0"/>
          <dgm:chPref val="0"/>
        </dgm:presLayoutVars>
      </dgm:prSet>
      <dgm:spPr/>
    </dgm:pt>
    <dgm:pt modelId="{9DE7C85A-2B2C-4CAE-B9DA-2486AA9CCDB7}" type="pres">
      <dgm:prSet presAssocID="{C07A001F-4794-4CC5-9BE5-CAD2F1D43A61}" presName="sibTrans" presStyleCnt="0"/>
      <dgm:spPr/>
    </dgm:pt>
    <dgm:pt modelId="{229F1A62-AC73-4383-AA56-7CD10461203B}" type="pres">
      <dgm:prSet presAssocID="{829AF351-EE20-44F8-A866-8F1A27EA4AC3}" presName="compNode" presStyleCnt="0"/>
      <dgm:spPr/>
    </dgm:pt>
    <dgm:pt modelId="{130AF042-1F86-47F4-8954-48653D15ADF9}" type="pres">
      <dgm:prSet presAssocID="{829AF351-EE20-44F8-A866-8F1A27EA4AC3}" presName="bgRect" presStyleLbl="bgShp" presStyleIdx="2" presStyleCnt="5"/>
      <dgm:spPr/>
    </dgm:pt>
    <dgm:pt modelId="{840C27FE-77F1-42E7-87CE-E49CD8A76442}" type="pres">
      <dgm:prSet presAssocID="{829AF351-EE20-44F8-A866-8F1A27EA4AC3}" presName="iconRect" presStyleLbl="node1" presStyleIdx="2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D529DB48-D7DB-4A6C-B3B1-BEA0DD8AFD64}" type="pres">
      <dgm:prSet presAssocID="{829AF351-EE20-44F8-A866-8F1A27EA4AC3}" presName="spaceRect" presStyleCnt="0"/>
      <dgm:spPr/>
    </dgm:pt>
    <dgm:pt modelId="{7DB9A972-7591-4996-8948-04EBCCEA1220}" type="pres">
      <dgm:prSet presAssocID="{829AF351-EE20-44F8-A866-8F1A27EA4AC3}" presName="parTx" presStyleLbl="revTx" presStyleIdx="2" presStyleCnt="5">
        <dgm:presLayoutVars>
          <dgm:chMax val="0"/>
          <dgm:chPref val="0"/>
        </dgm:presLayoutVars>
      </dgm:prSet>
      <dgm:spPr/>
    </dgm:pt>
    <dgm:pt modelId="{9ADB75D4-3AF5-4541-B130-2AA259767BE6}" type="pres">
      <dgm:prSet presAssocID="{DD3AF348-F09A-42C3-8980-B4DB104D5BFD}" presName="sibTrans" presStyleCnt="0"/>
      <dgm:spPr/>
    </dgm:pt>
    <dgm:pt modelId="{72E916C0-9975-4184-B4C5-8DD5EFA1AAC7}" type="pres">
      <dgm:prSet presAssocID="{F8FEEB98-F5FE-4A69-BBB9-563342C93416}" presName="compNode" presStyleCnt="0"/>
      <dgm:spPr/>
    </dgm:pt>
    <dgm:pt modelId="{28F43DB6-86CB-4CDB-BF71-9B51B842BFCC}" type="pres">
      <dgm:prSet presAssocID="{F8FEEB98-F5FE-4A69-BBB9-563342C93416}" presName="bgRect" presStyleLbl="bgShp" presStyleIdx="3" presStyleCnt="5"/>
      <dgm:spPr/>
    </dgm:pt>
    <dgm:pt modelId="{65AA9F7F-01D7-43CB-8C22-50365998A7F4}" type="pres">
      <dgm:prSet presAssocID="{F8FEEB98-F5FE-4A69-BBB9-563342C93416}" presName="iconRect" presStyleLbl="node1" presStyleIdx="3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Upward trend"/>
        </a:ext>
      </dgm:extLst>
    </dgm:pt>
    <dgm:pt modelId="{EBB1DBD0-F846-42D3-9122-2B90EB358262}" type="pres">
      <dgm:prSet presAssocID="{F8FEEB98-F5FE-4A69-BBB9-563342C93416}" presName="spaceRect" presStyleCnt="0"/>
      <dgm:spPr/>
    </dgm:pt>
    <dgm:pt modelId="{D1ADE5DA-0EAC-4527-8D4A-6164C2FC0C62}" type="pres">
      <dgm:prSet presAssocID="{F8FEEB98-F5FE-4A69-BBB9-563342C93416}" presName="parTx" presStyleLbl="revTx" presStyleIdx="3" presStyleCnt="5">
        <dgm:presLayoutVars>
          <dgm:chMax val="0"/>
          <dgm:chPref val="0"/>
        </dgm:presLayoutVars>
      </dgm:prSet>
      <dgm:spPr/>
    </dgm:pt>
    <dgm:pt modelId="{75DC8AB1-F7C7-4F8C-B485-D55EBBE72805}" type="pres">
      <dgm:prSet presAssocID="{249C0540-0676-4A57-853E-883F790CAB96}" presName="sibTrans" presStyleCnt="0"/>
      <dgm:spPr/>
    </dgm:pt>
    <dgm:pt modelId="{6AF7DB27-E722-4993-9115-1F2897FC9F43}" type="pres">
      <dgm:prSet presAssocID="{CDC5919E-13C4-486E-8803-2DD1C61DC38D}" presName="compNode" presStyleCnt="0"/>
      <dgm:spPr/>
    </dgm:pt>
    <dgm:pt modelId="{48FE328A-43CD-4E20-85B6-D89E673AB846}" type="pres">
      <dgm:prSet presAssocID="{CDC5919E-13C4-486E-8803-2DD1C61DC38D}" presName="bgRect" presStyleLbl="bgShp" presStyleIdx="4" presStyleCnt="5"/>
      <dgm:spPr/>
    </dgm:pt>
    <dgm:pt modelId="{9ED32122-886B-4187-93EF-42B59F4D783A}" type="pres">
      <dgm:prSet presAssocID="{CDC5919E-13C4-486E-8803-2DD1C61DC38D}" presName="iconRect" presStyleLbl="node1" presStyleIdx="4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Gears"/>
        </a:ext>
      </dgm:extLst>
    </dgm:pt>
    <dgm:pt modelId="{33D60B32-A08C-4803-889E-007584374DD3}" type="pres">
      <dgm:prSet presAssocID="{CDC5919E-13C4-486E-8803-2DD1C61DC38D}" presName="spaceRect" presStyleCnt="0"/>
      <dgm:spPr/>
    </dgm:pt>
    <dgm:pt modelId="{1EF59AEE-BF6E-4FB7-895D-F70EDECBDDF7}" type="pres">
      <dgm:prSet presAssocID="{CDC5919E-13C4-486E-8803-2DD1C61DC38D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3E675611-63EC-4872-8451-DEB1032B0308}" type="presOf" srcId="{829AF351-EE20-44F8-A866-8F1A27EA4AC3}" destId="{7DB9A972-7591-4996-8948-04EBCCEA1220}" srcOrd="0" destOrd="0" presId="urn:microsoft.com/office/officeart/2018/2/layout/IconVerticalSolidList"/>
    <dgm:cxn modelId="{EA6FB924-8F78-4D64-8F60-64CDD87607F6}" type="presOf" srcId="{5141F256-DE7B-4B8E-92F7-7AE36F309C83}" destId="{43CB6080-FE09-40C9-B059-A87400DF7B6D}" srcOrd="0" destOrd="0" presId="urn:microsoft.com/office/officeart/2018/2/layout/IconVerticalSolidList"/>
    <dgm:cxn modelId="{72674A5B-D4BB-487B-91ED-2DD874A37C34}" type="presOf" srcId="{72554625-0866-4649-BF18-FFB348933E54}" destId="{E287C1CA-B948-4D1B-BA4B-9207AF8C251E}" srcOrd="0" destOrd="0" presId="urn:microsoft.com/office/officeart/2018/2/layout/IconVerticalSolidList"/>
    <dgm:cxn modelId="{0B040A60-48D1-4D15-88F3-FF7755094673}" srcId="{F9F47634-F6C5-4B00-9972-120324942335}" destId="{72554625-0866-4649-BF18-FFB348933E54}" srcOrd="0" destOrd="0" parTransId="{4954CED6-19C7-4C76-BC0B-D1F1C09F8CED}" sibTransId="{D9D7389E-DF0E-4F83-A123-C96B3FD678A4}"/>
    <dgm:cxn modelId="{B402A64C-47C6-440F-8DFF-CF76A31F8C0B}" srcId="{F9F47634-F6C5-4B00-9972-120324942335}" destId="{829AF351-EE20-44F8-A866-8F1A27EA4AC3}" srcOrd="2" destOrd="0" parTransId="{5890100F-A3A1-4090-8C63-7356F049CE8F}" sibTransId="{DD3AF348-F09A-42C3-8980-B4DB104D5BFD}"/>
    <dgm:cxn modelId="{69DF3F50-0D85-4FF8-B05B-52FAD2E609E4}" srcId="{F9F47634-F6C5-4B00-9972-120324942335}" destId="{5141F256-DE7B-4B8E-92F7-7AE36F309C83}" srcOrd="1" destOrd="0" parTransId="{98818D7E-1CCA-40E3-83B5-E3476CB258C6}" sibTransId="{C07A001F-4794-4CC5-9BE5-CAD2F1D43A61}"/>
    <dgm:cxn modelId="{5F457E55-E28A-47BD-BEA1-9BA71620D8E0}" type="presOf" srcId="{F8FEEB98-F5FE-4A69-BBB9-563342C93416}" destId="{D1ADE5DA-0EAC-4527-8D4A-6164C2FC0C62}" srcOrd="0" destOrd="0" presId="urn:microsoft.com/office/officeart/2018/2/layout/IconVerticalSolidList"/>
    <dgm:cxn modelId="{DFA0427A-D7C7-4FF1-B494-29435D94C1AD}" srcId="{F9F47634-F6C5-4B00-9972-120324942335}" destId="{F8FEEB98-F5FE-4A69-BBB9-563342C93416}" srcOrd="3" destOrd="0" parTransId="{88CD6168-78FA-4667-9559-C2BB127BC65D}" sibTransId="{249C0540-0676-4A57-853E-883F790CAB96}"/>
    <dgm:cxn modelId="{3682B97D-87E5-4E07-A255-DDD10A0DA036}" type="presOf" srcId="{CDC5919E-13C4-486E-8803-2DD1C61DC38D}" destId="{1EF59AEE-BF6E-4FB7-895D-F70EDECBDDF7}" srcOrd="0" destOrd="0" presId="urn:microsoft.com/office/officeart/2018/2/layout/IconVerticalSolidList"/>
    <dgm:cxn modelId="{3F6B829D-E00B-427E-88A7-52F04880A19B}" type="presOf" srcId="{F9F47634-F6C5-4B00-9972-120324942335}" destId="{3458EA30-E52B-4AE5-97E6-4B4D2877734F}" srcOrd="0" destOrd="0" presId="urn:microsoft.com/office/officeart/2018/2/layout/IconVerticalSolidList"/>
    <dgm:cxn modelId="{78ADD3E8-4093-4C08-8C80-F078C4097E28}" srcId="{F9F47634-F6C5-4B00-9972-120324942335}" destId="{CDC5919E-13C4-486E-8803-2DD1C61DC38D}" srcOrd="4" destOrd="0" parTransId="{68C5FB10-7119-403F-AC06-77690D73F2F1}" sibTransId="{F5FFD1A6-220B-4DB5-AB68-FEDF1C237F19}"/>
    <dgm:cxn modelId="{AE9A0B1D-DC8B-4345-B6CE-D632D68FE282}" type="presParOf" srcId="{3458EA30-E52B-4AE5-97E6-4B4D2877734F}" destId="{7D901132-36BE-4D1B-84CD-1DA4EB5BBFB4}" srcOrd="0" destOrd="0" presId="urn:microsoft.com/office/officeart/2018/2/layout/IconVerticalSolidList"/>
    <dgm:cxn modelId="{E430AB5F-2536-4C86-8829-DC22535A6F47}" type="presParOf" srcId="{7D901132-36BE-4D1B-84CD-1DA4EB5BBFB4}" destId="{45E16BFF-252E-4E0D-AE4D-D972F1907D41}" srcOrd="0" destOrd="0" presId="urn:microsoft.com/office/officeart/2018/2/layout/IconVerticalSolidList"/>
    <dgm:cxn modelId="{9D329A1C-7FF3-4B8E-81BF-864F983DAFBC}" type="presParOf" srcId="{7D901132-36BE-4D1B-84CD-1DA4EB5BBFB4}" destId="{FE01D0AC-F039-487A-8AE7-D12955552349}" srcOrd="1" destOrd="0" presId="urn:microsoft.com/office/officeart/2018/2/layout/IconVerticalSolidList"/>
    <dgm:cxn modelId="{A0184456-2A8C-4E21-A32F-4420AFADE14A}" type="presParOf" srcId="{7D901132-36BE-4D1B-84CD-1DA4EB5BBFB4}" destId="{32E96EE9-98AC-4CC9-833D-B3891B5E09C8}" srcOrd="2" destOrd="0" presId="urn:microsoft.com/office/officeart/2018/2/layout/IconVerticalSolidList"/>
    <dgm:cxn modelId="{AA847EE6-6E7C-4498-A44E-E6639B5AA452}" type="presParOf" srcId="{7D901132-36BE-4D1B-84CD-1DA4EB5BBFB4}" destId="{E287C1CA-B948-4D1B-BA4B-9207AF8C251E}" srcOrd="3" destOrd="0" presId="urn:microsoft.com/office/officeart/2018/2/layout/IconVerticalSolidList"/>
    <dgm:cxn modelId="{5D0007B6-A8E4-435B-8556-714880AA8D09}" type="presParOf" srcId="{3458EA30-E52B-4AE5-97E6-4B4D2877734F}" destId="{03DCFD25-86C6-4BC4-AEC0-F0EDFCF7D249}" srcOrd="1" destOrd="0" presId="urn:microsoft.com/office/officeart/2018/2/layout/IconVerticalSolidList"/>
    <dgm:cxn modelId="{551084CB-6CA4-4EA7-9CCE-AA48D5DFBD90}" type="presParOf" srcId="{3458EA30-E52B-4AE5-97E6-4B4D2877734F}" destId="{3953F1B4-2733-4273-A67A-12B2BE82F8C9}" srcOrd="2" destOrd="0" presId="urn:microsoft.com/office/officeart/2018/2/layout/IconVerticalSolidList"/>
    <dgm:cxn modelId="{B9BDD010-CDC5-4E83-901B-86D07D53AB07}" type="presParOf" srcId="{3953F1B4-2733-4273-A67A-12B2BE82F8C9}" destId="{3E8B3092-6EDE-4001-A451-8D9B66430013}" srcOrd="0" destOrd="0" presId="urn:microsoft.com/office/officeart/2018/2/layout/IconVerticalSolidList"/>
    <dgm:cxn modelId="{6EC7E75D-6596-458E-AEC6-D0590DA9EB2B}" type="presParOf" srcId="{3953F1B4-2733-4273-A67A-12B2BE82F8C9}" destId="{9E8F183A-3BC4-4812-9460-C5E13047DEA3}" srcOrd="1" destOrd="0" presId="urn:microsoft.com/office/officeart/2018/2/layout/IconVerticalSolidList"/>
    <dgm:cxn modelId="{B1FA6772-C814-4B52-B4D2-913B8EC789E4}" type="presParOf" srcId="{3953F1B4-2733-4273-A67A-12B2BE82F8C9}" destId="{5B7C3F62-3840-4203-A6D8-BB538936AE93}" srcOrd="2" destOrd="0" presId="urn:microsoft.com/office/officeart/2018/2/layout/IconVerticalSolidList"/>
    <dgm:cxn modelId="{30250160-647F-4398-B469-8F96898FE851}" type="presParOf" srcId="{3953F1B4-2733-4273-A67A-12B2BE82F8C9}" destId="{43CB6080-FE09-40C9-B059-A87400DF7B6D}" srcOrd="3" destOrd="0" presId="urn:microsoft.com/office/officeart/2018/2/layout/IconVerticalSolidList"/>
    <dgm:cxn modelId="{FAA71247-5121-49F1-A9CC-06C4FDD040B1}" type="presParOf" srcId="{3458EA30-E52B-4AE5-97E6-4B4D2877734F}" destId="{9DE7C85A-2B2C-4CAE-B9DA-2486AA9CCDB7}" srcOrd="3" destOrd="0" presId="urn:microsoft.com/office/officeart/2018/2/layout/IconVerticalSolidList"/>
    <dgm:cxn modelId="{8DB29722-2B36-45BC-A171-9F588EB09BEF}" type="presParOf" srcId="{3458EA30-E52B-4AE5-97E6-4B4D2877734F}" destId="{229F1A62-AC73-4383-AA56-7CD10461203B}" srcOrd="4" destOrd="0" presId="urn:microsoft.com/office/officeart/2018/2/layout/IconVerticalSolidList"/>
    <dgm:cxn modelId="{EC79D0AC-B0FB-435A-9F65-19B8B6619963}" type="presParOf" srcId="{229F1A62-AC73-4383-AA56-7CD10461203B}" destId="{130AF042-1F86-47F4-8954-48653D15ADF9}" srcOrd="0" destOrd="0" presId="urn:microsoft.com/office/officeart/2018/2/layout/IconVerticalSolidList"/>
    <dgm:cxn modelId="{B462A4D9-62A1-448F-9905-367627521FBB}" type="presParOf" srcId="{229F1A62-AC73-4383-AA56-7CD10461203B}" destId="{840C27FE-77F1-42E7-87CE-E49CD8A76442}" srcOrd="1" destOrd="0" presId="urn:microsoft.com/office/officeart/2018/2/layout/IconVerticalSolidList"/>
    <dgm:cxn modelId="{3282110F-27C4-4DB8-AACF-E3694F5B76F3}" type="presParOf" srcId="{229F1A62-AC73-4383-AA56-7CD10461203B}" destId="{D529DB48-D7DB-4A6C-B3B1-BEA0DD8AFD64}" srcOrd="2" destOrd="0" presId="urn:microsoft.com/office/officeart/2018/2/layout/IconVerticalSolidList"/>
    <dgm:cxn modelId="{3F47086D-D67A-439B-AC8A-D6BB807AACEC}" type="presParOf" srcId="{229F1A62-AC73-4383-AA56-7CD10461203B}" destId="{7DB9A972-7591-4996-8948-04EBCCEA1220}" srcOrd="3" destOrd="0" presId="urn:microsoft.com/office/officeart/2018/2/layout/IconVerticalSolidList"/>
    <dgm:cxn modelId="{D25847FB-EFC6-4E6F-AD7E-82A765EF91DE}" type="presParOf" srcId="{3458EA30-E52B-4AE5-97E6-4B4D2877734F}" destId="{9ADB75D4-3AF5-4541-B130-2AA259767BE6}" srcOrd="5" destOrd="0" presId="urn:microsoft.com/office/officeart/2018/2/layout/IconVerticalSolidList"/>
    <dgm:cxn modelId="{B376A9F2-5A73-4C29-A7EB-BC72B9DA134E}" type="presParOf" srcId="{3458EA30-E52B-4AE5-97E6-4B4D2877734F}" destId="{72E916C0-9975-4184-B4C5-8DD5EFA1AAC7}" srcOrd="6" destOrd="0" presId="urn:microsoft.com/office/officeart/2018/2/layout/IconVerticalSolidList"/>
    <dgm:cxn modelId="{679E2CBB-C7E2-48B9-9D51-60A9EFC33669}" type="presParOf" srcId="{72E916C0-9975-4184-B4C5-8DD5EFA1AAC7}" destId="{28F43DB6-86CB-4CDB-BF71-9B51B842BFCC}" srcOrd="0" destOrd="0" presId="urn:microsoft.com/office/officeart/2018/2/layout/IconVerticalSolidList"/>
    <dgm:cxn modelId="{5663244F-3283-4EE2-9264-E8FC86D6D9AC}" type="presParOf" srcId="{72E916C0-9975-4184-B4C5-8DD5EFA1AAC7}" destId="{65AA9F7F-01D7-43CB-8C22-50365998A7F4}" srcOrd="1" destOrd="0" presId="urn:microsoft.com/office/officeart/2018/2/layout/IconVerticalSolidList"/>
    <dgm:cxn modelId="{2157AB96-6BA8-43DC-B586-2C08A6E6D285}" type="presParOf" srcId="{72E916C0-9975-4184-B4C5-8DD5EFA1AAC7}" destId="{EBB1DBD0-F846-42D3-9122-2B90EB358262}" srcOrd="2" destOrd="0" presId="urn:microsoft.com/office/officeart/2018/2/layout/IconVerticalSolidList"/>
    <dgm:cxn modelId="{EA8E186C-5AE7-43A5-AB58-570C85FB1CE2}" type="presParOf" srcId="{72E916C0-9975-4184-B4C5-8DD5EFA1AAC7}" destId="{D1ADE5DA-0EAC-4527-8D4A-6164C2FC0C62}" srcOrd="3" destOrd="0" presId="urn:microsoft.com/office/officeart/2018/2/layout/IconVerticalSolidList"/>
    <dgm:cxn modelId="{48937DA1-F6C3-4457-A19B-CF27DC21B484}" type="presParOf" srcId="{3458EA30-E52B-4AE5-97E6-4B4D2877734F}" destId="{75DC8AB1-F7C7-4F8C-B485-D55EBBE72805}" srcOrd="7" destOrd="0" presId="urn:microsoft.com/office/officeart/2018/2/layout/IconVerticalSolidList"/>
    <dgm:cxn modelId="{AA4036BC-C863-49B7-B6BC-208FDB1E5298}" type="presParOf" srcId="{3458EA30-E52B-4AE5-97E6-4B4D2877734F}" destId="{6AF7DB27-E722-4993-9115-1F2897FC9F43}" srcOrd="8" destOrd="0" presId="urn:microsoft.com/office/officeart/2018/2/layout/IconVerticalSolidList"/>
    <dgm:cxn modelId="{D4039E26-B06E-4BA6-870F-DF47BDFDDAC0}" type="presParOf" srcId="{6AF7DB27-E722-4993-9115-1F2897FC9F43}" destId="{48FE328A-43CD-4E20-85B6-D89E673AB846}" srcOrd="0" destOrd="0" presId="urn:microsoft.com/office/officeart/2018/2/layout/IconVerticalSolidList"/>
    <dgm:cxn modelId="{2C115BB3-F0C5-42E2-AD09-7E950AE716E2}" type="presParOf" srcId="{6AF7DB27-E722-4993-9115-1F2897FC9F43}" destId="{9ED32122-886B-4187-93EF-42B59F4D783A}" srcOrd="1" destOrd="0" presId="urn:microsoft.com/office/officeart/2018/2/layout/IconVerticalSolidList"/>
    <dgm:cxn modelId="{56675DF9-AAF0-4C42-990D-F5F69EF4179C}" type="presParOf" srcId="{6AF7DB27-E722-4993-9115-1F2897FC9F43}" destId="{33D60B32-A08C-4803-889E-007584374DD3}" srcOrd="2" destOrd="0" presId="urn:microsoft.com/office/officeart/2018/2/layout/IconVerticalSolidList"/>
    <dgm:cxn modelId="{A46B4504-46F2-4837-AEE8-636FB91D294C}" type="presParOf" srcId="{6AF7DB27-E722-4993-9115-1F2897FC9F43}" destId="{1EF59AEE-BF6E-4FB7-895D-F70EDECBDDF7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5E16BFF-252E-4E0D-AE4D-D972F1907D41}">
      <dsp:nvSpPr>
        <dsp:cNvPr id="0" name=""/>
        <dsp:cNvSpPr/>
      </dsp:nvSpPr>
      <dsp:spPr>
        <a:xfrm>
          <a:off x="0" y="3341"/>
          <a:ext cx="5256214" cy="711683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E01D0AC-F039-487A-8AE7-D12955552349}">
      <dsp:nvSpPr>
        <dsp:cNvPr id="0" name=""/>
        <dsp:cNvSpPr/>
      </dsp:nvSpPr>
      <dsp:spPr>
        <a:xfrm>
          <a:off x="215284" y="163470"/>
          <a:ext cx="391426" cy="391426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287C1CA-B948-4D1B-BA4B-9207AF8C251E}">
      <dsp:nvSpPr>
        <dsp:cNvPr id="0" name=""/>
        <dsp:cNvSpPr/>
      </dsp:nvSpPr>
      <dsp:spPr>
        <a:xfrm>
          <a:off x="821994" y="3341"/>
          <a:ext cx="4434219" cy="7116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5320" tIns="75320" rIns="75320" bIns="75320" numCol="1" spcCol="1270" anchor="ctr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>
              <a:latin typeface="Arial Black" panose="020B0A04020102020204" pitchFamily="34" charset="0"/>
            </a:rPr>
            <a:t>Recurring demand for nail services</a:t>
          </a:r>
        </a:p>
      </dsp:txBody>
      <dsp:txXfrm>
        <a:off x="821994" y="3341"/>
        <a:ext cx="4434219" cy="711683"/>
      </dsp:txXfrm>
    </dsp:sp>
    <dsp:sp modelId="{3E8B3092-6EDE-4001-A451-8D9B66430013}">
      <dsp:nvSpPr>
        <dsp:cNvPr id="0" name=""/>
        <dsp:cNvSpPr/>
      </dsp:nvSpPr>
      <dsp:spPr>
        <a:xfrm>
          <a:off x="0" y="892946"/>
          <a:ext cx="5256214" cy="711683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E8F183A-3BC4-4812-9460-C5E13047DEA3}">
      <dsp:nvSpPr>
        <dsp:cNvPr id="0" name=""/>
        <dsp:cNvSpPr/>
      </dsp:nvSpPr>
      <dsp:spPr>
        <a:xfrm>
          <a:off x="215284" y="1053075"/>
          <a:ext cx="391426" cy="391426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3CB6080-FE09-40C9-B059-A87400DF7B6D}">
      <dsp:nvSpPr>
        <dsp:cNvPr id="0" name=""/>
        <dsp:cNvSpPr/>
      </dsp:nvSpPr>
      <dsp:spPr>
        <a:xfrm>
          <a:off x="821994" y="892946"/>
          <a:ext cx="4434219" cy="7116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5320" tIns="75320" rIns="75320" bIns="75320" numCol="1" spcCol="1270" anchor="ctr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>
              <a:latin typeface="Arial Black" panose="020B0A04020102020204" pitchFamily="34" charset="0"/>
            </a:rPr>
            <a:t>Clear sustainable differentiation</a:t>
          </a:r>
        </a:p>
      </dsp:txBody>
      <dsp:txXfrm>
        <a:off x="821994" y="892946"/>
        <a:ext cx="4434219" cy="711683"/>
      </dsp:txXfrm>
    </dsp:sp>
    <dsp:sp modelId="{130AF042-1F86-47F4-8954-48653D15ADF9}">
      <dsp:nvSpPr>
        <dsp:cNvPr id="0" name=""/>
        <dsp:cNvSpPr/>
      </dsp:nvSpPr>
      <dsp:spPr>
        <a:xfrm>
          <a:off x="0" y="1782551"/>
          <a:ext cx="5256214" cy="711683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40C27FE-77F1-42E7-87CE-E49CD8A76442}">
      <dsp:nvSpPr>
        <dsp:cNvPr id="0" name=""/>
        <dsp:cNvSpPr/>
      </dsp:nvSpPr>
      <dsp:spPr>
        <a:xfrm>
          <a:off x="215284" y="1942679"/>
          <a:ext cx="391426" cy="391426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B9A972-7591-4996-8948-04EBCCEA1220}">
      <dsp:nvSpPr>
        <dsp:cNvPr id="0" name=""/>
        <dsp:cNvSpPr/>
      </dsp:nvSpPr>
      <dsp:spPr>
        <a:xfrm>
          <a:off x="821994" y="1782551"/>
          <a:ext cx="4434219" cy="7116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5320" tIns="75320" rIns="75320" bIns="75320" numCol="1" spcCol="1270" anchor="ctr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>
              <a:latin typeface="Arial Black" panose="020B0A04020102020204" pitchFamily="34" charset="0"/>
            </a:rPr>
            <a:t>Strong customer loyalty potential</a:t>
          </a:r>
        </a:p>
      </dsp:txBody>
      <dsp:txXfrm>
        <a:off x="821994" y="1782551"/>
        <a:ext cx="4434219" cy="711683"/>
      </dsp:txXfrm>
    </dsp:sp>
    <dsp:sp modelId="{28F43DB6-86CB-4CDB-BF71-9B51B842BFCC}">
      <dsp:nvSpPr>
        <dsp:cNvPr id="0" name=""/>
        <dsp:cNvSpPr/>
      </dsp:nvSpPr>
      <dsp:spPr>
        <a:xfrm>
          <a:off x="0" y="2672155"/>
          <a:ext cx="5256214" cy="711683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5AA9F7F-01D7-43CB-8C22-50365998A7F4}">
      <dsp:nvSpPr>
        <dsp:cNvPr id="0" name=""/>
        <dsp:cNvSpPr/>
      </dsp:nvSpPr>
      <dsp:spPr>
        <a:xfrm>
          <a:off x="215284" y="2832284"/>
          <a:ext cx="391426" cy="391426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1ADE5DA-0EAC-4527-8D4A-6164C2FC0C62}">
      <dsp:nvSpPr>
        <dsp:cNvPr id="0" name=""/>
        <dsp:cNvSpPr/>
      </dsp:nvSpPr>
      <dsp:spPr>
        <a:xfrm>
          <a:off x="821994" y="2672155"/>
          <a:ext cx="4434219" cy="7116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5320" tIns="75320" rIns="75320" bIns="75320" numCol="1" spcCol="1270" anchor="ctr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>
              <a:latin typeface="Arial Black" panose="020B0A04020102020204" pitchFamily="34" charset="0"/>
            </a:rPr>
            <a:t>Profitable Year 1 forecast</a:t>
          </a:r>
        </a:p>
      </dsp:txBody>
      <dsp:txXfrm>
        <a:off x="821994" y="2672155"/>
        <a:ext cx="4434219" cy="711683"/>
      </dsp:txXfrm>
    </dsp:sp>
    <dsp:sp modelId="{48FE328A-43CD-4E20-85B6-D89E673AB846}">
      <dsp:nvSpPr>
        <dsp:cNvPr id="0" name=""/>
        <dsp:cNvSpPr/>
      </dsp:nvSpPr>
      <dsp:spPr>
        <a:xfrm>
          <a:off x="0" y="3561760"/>
          <a:ext cx="5256214" cy="711683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ED32122-886B-4187-93EF-42B59F4D783A}">
      <dsp:nvSpPr>
        <dsp:cNvPr id="0" name=""/>
        <dsp:cNvSpPr/>
      </dsp:nvSpPr>
      <dsp:spPr>
        <a:xfrm>
          <a:off x="215284" y="3721889"/>
          <a:ext cx="391426" cy="391426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EF59AEE-BF6E-4FB7-895D-F70EDECBDDF7}">
      <dsp:nvSpPr>
        <dsp:cNvPr id="0" name=""/>
        <dsp:cNvSpPr/>
      </dsp:nvSpPr>
      <dsp:spPr>
        <a:xfrm>
          <a:off x="821994" y="3561760"/>
          <a:ext cx="4434219" cy="7116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5320" tIns="75320" rIns="75320" bIns="75320" numCol="1" spcCol="1270" anchor="ctr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>
              <a:latin typeface="Arial Black" panose="020B0A04020102020204" pitchFamily="34" charset="0"/>
            </a:rPr>
            <a:t>Scalable business model</a:t>
          </a:r>
        </a:p>
      </dsp:txBody>
      <dsp:txXfrm>
        <a:off x="821994" y="3561760"/>
        <a:ext cx="4434219" cy="71168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C0B98E-EA5C-6DF3-D339-BC36D50112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FD43C16-3422-535F-19C8-78193ADCC3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310082-8F9D-AA10-2793-A45F6B82F6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31D0F-026A-48E7-8991-6E997EDB09F1}" type="datetimeFigureOut">
              <a:rPr lang="en-GB" smtClean="0"/>
              <a:t>23/04/2026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69B3D9-DECA-1818-AFED-AD0C838780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10D0A4-018B-366A-A5B9-D9DFAB500D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AC24B-4793-4516-ACC5-7C8DF9D56D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02756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B9EC16-9F68-4439-8CEC-766F61AF0B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886441-D095-8BD4-24C4-40C8935956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C77C0F-32EE-805F-02F1-F0CCDAC14B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31D0F-026A-48E7-8991-6E997EDB09F1}" type="datetimeFigureOut">
              <a:rPr lang="en-GB" smtClean="0"/>
              <a:t>23/04/2026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DEC094-9B10-7251-E159-98D4B10470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E58D82-3F0D-3A33-B6F3-3424487F6B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AC24B-4793-4516-ACC5-7C8DF9D56D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6461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921683-84DE-9007-9759-037FFFFB5E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6BDF74-E75D-D9E6-4BB7-840D45321D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7F9DE9-BFD4-6C14-6942-442A2C5B85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31D0F-026A-48E7-8991-6E997EDB09F1}" type="datetimeFigureOut">
              <a:rPr lang="en-GB" smtClean="0"/>
              <a:t>23/04/2026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BAC93D-A2AC-A632-77FB-1C99DC3C9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5276A4-0F85-9525-64F0-85F3CCD6F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AC24B-4793-4516-ACC5-7C8DF9D56D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2420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D8C985-3FBA-9560-6571-C0E855B083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1EEAD2-78E4-7922-90C6-454C1392E5C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A59EEEE-FDB6-86E4-3D38-389BE51953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D9DC778-ECDA-E523-79EF-7C8E105A0E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31D0F-026A-48E7-8991-6E997EDB09F1}" type="datetimeFigureOut">
              <a:rPr lang="en-GB" smtClean="0"/>
              <a:t>23/04/2026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31132C7-F478-BD52-8E83-2467CDB950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C133815-CD0C-87E1-1957-8E17E17817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AC24B-4793-4516-ACC5-7C8DF9D56D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07785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243C2B-AA5B-34C5-6214-9F65432F13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09836D-0098-8215-4C4F-DDD62B6776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6D2D3F3-DDC5-8BC1-2A7F-9373C10A3F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CADDB8E-F4DF-3FA7-66EF-5A18BC60DE9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07ED739-856F-9B34-A906-B599BE1B36C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40AA9D4-7CB7-9658-03C2-BEC1EE3B76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31D0F-026A-48E7-8991-6E997EDB09F1}" type="datetimeFigureOut">
              <a:rPr lang="en-GB" smtClean="0"/>
              <a:t>23/04/2026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5680D31-27B2-434A-FDE2-0AB4866B67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E734258-8E2B-4CBE-1E13-D8C9E152E0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AC24B-4793-4516-ACC5-7C8DF9D56D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68672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4580A0-18C1-BABE-01A9-9F85D03CB9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8973A0B-1EBD-95FE-4DF2-D9C70B6BB7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31D0F-026A-48E7-8991-6E997EDB09F1}" type="datetimeFigureOut">
              <a:rPr lang="en-GB" smtClean="0"/>
              <a:t>23/04/2026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475D41-970C-A2F6-82E6-FA72E2EFB5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6D69B78-8A38-C02B-A363-C1FF12EFEC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AC24B-4793-4516-ACC5-7C8DF9D56D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11767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7D931EF-17B4-D191-6EE9-8DCF60C66A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31D0F-026A-48E7-8991-6E997EDB09F1}" type="datetimeFigureOut">
              <a:rPr lang="en-GB" smtClean="0"/>
              <a:t>23/04/2026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B8A0C91-6B82-F8FB-7AE8-7944D8922C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F6D6A91-49F0-6527-05DB-F28A024114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AC24B-4793-4516-ACC5-7C8DF9D56D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68371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5769A5-8DB2-1E64-C258-F63A6F4F40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FF4360-5074-5258-9A5F-0CE303E6B0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29558EA-1BC1-77E2-A2E3-14C7EA78A6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C3BCA2-00CD-6203-279A-7C49E15603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31D0F-026A-48E7-8991-6E997EDB09F1}" type="datetimeFigureOut">
              <a:rPr lang="en-GB" smtClean="0"/>
              <a:t>23/04/2026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C6B8FD5-35A2-D920-A458-F6375AAA0F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006131B-F1FF-5D56-00B1-2F40373203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AC24B-4793-4516-ACC5-7C8DF9D56D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5322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054390-B091-40C4-9F5E-1F794EA1CC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7E92844-D0D1-DED9-8EE3-932C7F1AA87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B186F35-F1EF-1EF7-EACD-0050A567C9E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8024D22-454A-1992-96D7-9CD000D8B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31D0F-026A-48E7-8991-6E997EDB09F1}" type="datetimeFigureOut">
              <a:rPr lang="en-GB" smtClean="0"/>
              <a:t>23/04/2026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85B2E6A-DDC3-D27B-4491-D2AC906186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7C69FF-7B6A-B902-DED1-0CE3FB9671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AC24B-4793-4516-ACC5-7C8DF9D56D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47576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B2390F-B0C9-82C3-0891-75970759FB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650AC9B-75EE-1E6E-01B1-1B22EA6A4B4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3403FE-D2A0-D7B6-060E-AA73F85903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31D0F-026A-48E7-8991-6E997EDB09F1}" type="datetimeFigureOut">
              <a:rPr lang="en-GB" smtClean="0"/>
              <a:t>23/04/2026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D1FF25-362A-B566-8787-06F113BAC9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0075-302E-02A2-E42F-8831670C9E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AC24B-4793-4516-ACC5-7C8DF9D56D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1248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C4D51BA-14D3-E612-74F7-7951EB5CB83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1FD0D5C-3031-8E30-DBC3-A0F605BD82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A55400-5371-0598-441A-E2F138DE6C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31D0F-026A-48E7-8991-6E997EDB09F1}" type="datetimeFigureOut">
              <a:rPr lang="en-GB" smtClean="0"/>
              <a:t>23/04/2026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BB6ECC-E0B0-4D4D-CDEC-29D289F3CC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4ED3AC-93F4-1B5B-1767-A6CAAA36AC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AC24B-4793-4516-ACC5-7C8DF9D56D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49772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7702399-63B8-F157-D794-750489B282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6BF1D04-5496-26DF-EDF3-817C62BA20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2496F9-18D8-EC3C-19DE-6E5CD83AF6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7D31D0F-026A-48E7-8991-6E997EDB09F1}" type="datetimeFigureOut">
              <a:rPr lang="en-GB" smtClean="0"/>
              <a:t>23/04/2026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C530D7-0B90-DC4C-586A-95D8C0C2635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5E6399-67A7-44D4-452F-F71FF6D1CA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18AC24B-4793-4516-ACC5-7C8DF9D56D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31738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wifitalents.com/nail-salon-industry-statistics/" TargetMode="External"/><Relationship Id="rId3" Type="http://schemas.openxmlformats.org/officeDocument/2006/relationships/hyperlink" Target="https://atouchofbusiness.com/startup-ideas/nail-salon/" TargetMode="External"/><Relationship Id="rId7" Type="http://schemas.openxmlformats.org/officeDocument/2006/relationships/hyperlink" Target="https://www.grandviewresearch.com/industry-analysis/nail-salon-market-report" TargetMode="External"/><Relationship Id="rId2" Type="http://schemas.openxmlformats.org/officeDocument/2006/relationships/hyperlink" Target="https://gb.hostadvice.com/blog/how-to-start-a-business/start-a-nail-salon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dojobusiness.com/blogs/news/nail-salon-industry-statistics" TargetMode="External"/><Relationship Id="rId5" Type="http://schemas.openxmlformats.org/officeDocument/2006/relationships/hyperlink" Target="https://gitnux.org/nail-industry-statistics/" TargetMode="External"/><Relationship Id="rId4" Type="http://schemas.openxmlformats.org/officeDocument/2006/relationships/hyperlink" Target="https://www.business.hsbc.uk/en-gb/insights/starting-a-business/how-to-write-business-plan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7DA3C418-758E-4180-A5D0-8655D68045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8C8EF06-5EC3-4883-AFAF-D74FF46550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" y="0"/>
            <a:ext cx="5135971" cy="6871648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4F29257-6A73-F126-D8C8-4D3F1B707D1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9357" r="-2" b="6714"/>
          <a:stretch>
            <a:fillRect/>
          </a:stretch>
        </p:blipFill>
        <p:spPr>
          <a:xfrm>
            <a:off x="2915455" y="10"/>
            <a:ext cx="9276545" cy="6857990"/>
          </a:xfrm>
          <a:custGeom>
            <a:avLst/>
            <a:gdLst/>
            <a:ahLst/>
            <a:cxnLst/>
            <a:rect l="l" t="t" r="r" b="b"/>
            <a:pathLst>
              <a:path w="9276545" h="6871647">
                <a:moveTo>
                  <a:pt x="9276545" y="0"/>
                </a:moveTo>
                <a:lnTo>
                  <a:pt x="9276545" y="6858000"/>
                </a:lnTo>
                <a:lnTo>
                  <a:pt x="1546051" y="6871647"/>
                </a:lnTo>
                <a:lnTo>
                  <a:pt x="1535751" y="6828910"/>
                </a:lnTo>
                <a:cubicBezTo>
                  <a:pt x="1530460" y="6775140"/>
                  <a:pt x="1515370" y="6618042"/>
                  <a:pt x="1514301" y="6549029"/>
                </a:cubicBezTo>
                <a:cubicBezTo>
                  <a:pt x="1518045" y="6491396"/>
                  <a:pt x="1528503" y="6450608"/>
                  <a:pt x="1529339" y="6414828"/>
                </a:cubicBezTo>
                <a:cubicBezTo>
                  <a:pt x="1525062" y="6359280"/>
                  <a:pt x="1502062" y="6307149"/>
                  <a:pt x="1493941" y="6268848"/>
                </a:cubicBezTo>
                <a:cubicBezTo>
                  <a:pt x="1502669" y="6254191"/>
                  <a:pt x="1469920" y="6200171"/>
                  <a:pt x="1480613" y="6185025"/>
                </a:cubicBezTo>
                <a:cubicBezTo>
                  <a:pt x="1481020" y="6164522"/>
                  <a:pt x="1458164" y="6060790"/>
                  <a:pt x="1443364" y="6018360"/>
                </a:cubicBezTo>
                <a:cubicBezTo>
                  <a:pt x="1426694" y="5970758"/>
                  <a:pt x="1390307" y="5920074"/>
                  <a:pt x="1380584" y="5899407"/>
                </a:cubicBezTo>
                <a:cubicBezTo>
                  <a:pt x="1370860" y="5878740"/>
                  <a:pt x="1392244" y="5920877"/>
                  <a:pt x="1385023" y="5894356"/>
                </a:cubicBezTo>
                <a:cubicBezTo>
                  <a:pt x="1377800" y="5867835"/>
                  <a:pt x="1345702" y="5770498"/>
                  <a:pt x="1337254" y="5740279"/>
                </a:cubicBezTo>
                <a:cubicBezTo>
                  <a:pt x="1353956" y="5738860"/>
                  <a:pt x="1323673" y="5722040"/>
                  <a:pt x="1334321" y="5713042"/>
                </a:cubicBezTo>
                <a:cubicBezTo>
                  <a:pt x="1343675" y="5706701"/>
                  <a:pt x="1336672" y="5700118"/>
                  <a:pt x="1335877" y="5692870"/>
                </a:cubicBezTo>
                <a:cubicBezTo>
                  <a:pt x="1343201" y="5683812"/>
                  <a:pt x="1329617" y="5652064"/>
                  <a:pt x="1319978" y="5643427"/>
                </a:cubicBezTo>
                <a:cubicBezTo>
                  <a:pt x="1286551" y="5622177"/>
                  <a:pt x="1310947" y="5579803"/>
                  <a:pt x="1285321" y="5562271"/>
                </a:cubicBezTo>
                <a:cubicBezTo>
                  <a:pt x="1281540" y="5556238"/>
                  <a:pt x="1279983" y="5550455"/>
                  <a:pt x="1279815" y="5544867"/>
                </a:cubicBezTo>
                <a:lnTo>
                  <a:pt x="1282507" y="5529404"/>
                </a:lnTo>
                <a:lnTo>
                  <a:pt x="1289604" y="5525378"/>
                </a:lnTo>
                <a:lnTo>
                  <a:pt x="1287766" y="5515726"/>
                </a:lnTo>
                <a:lnTo>
                  <a:pt x="1288829" y="5513051"/>
                </a:lnTo>
                <a:cubicBezTo>
                  <a:pt x="1290896" y="5507946"/>
                  <a:pt x="1292688" y="5502897"/>
                  <a:pt x="1293373" y="5497833"/>
                </a:cubicBezTo>
                <a:cubicBezTo>
                  <a:pt x="1288690" y="5483829"/>
                  <a:pt x="1272696" y="5459278"/>
                  <a:pt x="1260736" y="5429027"/>
                </a:cubicBezTo>
                <a:cubicBezTo>
                  <a:pt x="1238579" y="5396416"/>
                  <a:pt x="1238884" y="5351600"/>
                  <a:pt x="1221610" y="5316328"/>
                </a:cubicBezTo>
                <a:lnTo>
                  <a:pt x="1216099" y="5309330"/>
                </a:lnTo>
                <a:lnTo>
                  <a:pt x="1217278" y="5279477"/>
                </a:lnTo>
                <a:cubicBezTo>
                  <a:pt x="1221588" y="5274318"/>
                  <a:pt x="1222716" y="5266940"/>
                  <a:pt x="1218469" y="5260597"/>
                </a:cubicBezTo>
                <a:lnTo>
                  <a:pt x="1206220" y="5152555"/>
                </a:lnTo>
                <a:cubicBezTo>
                  <a:pt x="1205294" y="5116878"/>
                  <a:pt x="1196908" y="5101727"/>
                  <a:pt x="1212921" y="5046536"/>
                </a:cubicBezTo>
                <a:cubicBezTo>
                  <a:pt x="1234138" y="4987918"/>
                  <a:pt x="1204801" y="4903116"/>
                  <a:pt x="1212183" y="4837345"/>
                </a:cubicBezTo>
                <a:cubicBezTo>
                  <a:pt x="1183151" y="4802424"/>
                  <a:pt x="1209228" y="4821062"/>
                  <a:pt x="1202048" y="4784195"/>
                </a:cubicBezTo>
                <a:cubicBezTo>
                  <a:pt x="1202483" y="4760878"/>
                  <a:pt x="1202919" y="4737561"/>
                  <a:pt x="1203354" y="4714245"/>
                </a:cubicBezTo>
                <a:lnTo>
                  <a:pt x="1201502" y="4700836"/>
                </a:lnTo>
                <a:lnTo>
                  <a:pt x="1194919" y="4697224"/>
                </a:lnTo>
                <a:lnTo>
                  <a:pt x="1187792" y="4677162"/>
                </a:lnTo>
                <a:cubicBezTo>
                  <a:pt x="1186060" y="4669625"/>
                  <a:pt x="1185291" y="4661478"/>
                  <a:pt x="1186080" y="4652429"/>
                </a:cubicBezTo>
                <a:cubicBezTo>
                  <a:pt x="1199189" y="4622456"/>
                  <a:pt x="1167081" y="4571771"/>
                  <a:pt x="1184722" y="4534840"/>
                </a:cubicBezTo>
                <a:cubicBezTo>
                  <a:pt x="1182407" y="4499077"/>
                  <a:pt x="1175424" y="4460227"/>
                  <a:pt x="1172188" y="4437851"/>
                </a:cubicBezTo>
                <a:cubicBezTo>
                  <a:pt x="1161331" y="4428466"/>
                  <a:pt x="1178123" y="4398274"/>
                  <a:pt x="1165306" y="4400581"/>
                </a:cubicBezTo>
                <a:cubicBezTo>
                  <a:pt x="1171061" y="4389819"/>
                  <a:pt x="1173552" y="4346771"/>
                  <a:pt x="1168602" y="4335651"/>
                </a:cubicBezTo>
                <a:lnTo>
                  <a:pt x="1178384" y="4280215"/>
                </a:lnTo>
                <a:lnTo>
                  <a:pt x="1177294" y="4274660"/>
                </a:lnTo>
                <a:cubicBezTo>
                  <a:pt x="1177138" y="4268882"/>
                  <a:pt x="1177520" y="4251103"/>
                  <a:pt x="1177448" y="4245552"/>
                </a:cubicBezTo>
                <a:cubicBezTo>
                  <a:pt x="1177252" y="4244155"/>
                  <a:pt x="1177058" y="4242757"/>
                  <a:pt x="1176863" y="4241361"/>
                </a:cubicBezTo>
                <a:lnTo>
                  <a:pt x="1162386" y="4207167"/>
                </a:lnTo>
                <a:cubicBezTo>
                  <a:pt x="1162950" y="4202536"/>
                  <a:pt x="1174655" y="4199565"/>
                  <a:pt x="1174343" y="4192380"/>
                </a:cubicBezTo>
                <a:lnTo>
                  <a:pt x="1160516" y="4164062"/>
                </a:lnTo>
                <a:lnTo>
                  <a:pt x="1161365" y="4158623"/>
                </a:lnTo>
                <a:lnTo>
                  <a:pt x="1144878" y="4076261"/>
                </a:lnTo>
                <a:lnTo>
                  <a:pt x="1123687" y="4005692"/>
                </a:lnTo>
                <a:lnTo>
                  <a:pt x="1096720" y="3754257"/>
                </a:lnTo>
                <a:cubicBezTo>
                  <a:pt x="1083618" y="3639924"/>
                  <a:pt x="1064313" y="3636659"/>
                  <a:pt x="1047682" y="3517638"/>
                </a:cubicBezTo>
                <a:cubicBezTo>
                  <a:pt x="1048550" y="3477187"/>
                  <a:pt x="1049418" y="3436735"/>
                  <a:pt x="1050285" y="3396284"/>
                </a:cubicBezTo>
                <a:lnTo>
                  <a:pt x="1030166" y="3320814"/>
                </a:lnTo>
                <a:lnTo>
                  <a:pt x="1034128" y="3260443"/>
                </a:lnTo>
                <a:lnTo>
                  <a:pt x="1007751" y="3198916"/>
                </a:lnTo>
                <a:cubicBezTo>
                  <a:pt x="1003323" y="3193074"/>
                  <a:pt x="1001150" y="3187393"/>
                  <a:pt x="1000384" y="3181839"/>
                </a:cubicBezTo>
                <a:cubicBezTo>
                  <a:pt x="1000734" y="3176675"/>
                  <a:pt x="1001085" y="3171511"/>
                  <a:pt x="1001435" y="3166346"/>
                </a:cubicBezTo>
                <a:lnTo>
                  <a:pt x="968918" y="3112638"/>
                </a:lnTo>
                <a:cubicBezTo>
                  <a:pt x="957125" y="3092489"/>
                  <a:pt x="955617" y="3065232"/>
                  <a:pt x="934483" y="3031628"/>
                </a:cubicBezTo>
                <a:cubicBezTo>
                  <a:pt x="914631" y="2997037"/>
                  <a:pt x="908933" y="3005661"/>
                  <a:pt x="879229" y="2948196"/>
                </a:cubicBezTo>
                <a:cubicBezTo>
                  <a:pt x="850845" y="2897154"/>
                  <a:pt x="820829" y="2806798"/>
                  <a:pt x="798666" y="2761198"/>
                </a:cubicBezTo>
                <a:cubicBezTo>
                  <a:pt x="773970" y="2714562"/>
                  <a:pt x="758278" y="2715446"/>
                  <a:pt x="746962" y="2694939"/>
                </a:cubicBezTo>
                <a:lnTo>
                  <a:pt x="712796" y="2614779"/>
                </a:lnTo>
                <a:lnTo>
                  <a:pt x="697701" y="2600020"/>
                </a:lnTo>
                <a:cubicBezTo>
                  <a:pt x="697743" y="2598787"/>
                  <a:pt x="697784" y="2597555"/>
                  <a:pt x="697823" y="2596321"/>
                </a:cubicBezTo>
                <a:lnTo>
                  <a:pt x="679645" y="2572602"/>
                </a:lnTo>
                <a:lnTo>
                  <a:pt x="680789" y="2571831"/>
                </a:lnTo>
                <a:cubicBezTo>
                  <a:pt x="682946" y="2569560"/>
                  <a:pt x="683757" y="2566863"/>
                  <a:pt x="681771" y="2563200"/>
                </a:cubicBezTo>
                <a:cubicBezTo>
                  <a:pt x="705290" y="2562299"/>
                  <a:pt x="688388" y="2558438"/>
                  <a:pt x="680456" y="2547723"/>
                </a:cubicBezTo>
                <a:cubicBezTo>
                  <a:pt x="679482" y="2534148"/>
                  <a:pt x="677183" y="2493617"/>
                  <a:pt x="675922" y="2481749"/>
                </a:cubicBezTo>
                <a:lnTo>
                  <a:pt x="672894" y="2476509"/>
                </a:lnTo>
                <a:lnTo>
                  <a:pt x="673143" y="2476297"/>
                </a:lnTo>
                <a:cubicBezTo>
                  <a:pt x="673152" y="2474932"/>
                  <a:pt x="672405" y="2473126"/>
                  <a:pt x="670567" y="2470561"/>
                </a:cubicBezTo>
                <a:lnTo>
                  <a:pt x="667369" y="2466951"/>
                </a:lnTo>
                <a:lnTo>
                  <a:pt x="661495" y="2456785"/>
                </a:lnTo>
                <a:cubicBezTo>
                  <a:pt x="661510" y="2455387"/>
                  <a:pt x="661525" y="2453987"/>
                  <a:pt x="661540" y="2452588"/>
                </a:cubicBezTo>
                <a:lnTo>
                  <a:pt x="664540" y="2449913"/>
                </a:lnTo>
                <a:lnTo>
                  <a:pt x="663581" y="2449129"/>
                </a:lnTo>
                <a:cubicBezTo>
                  <a:pt x="653014" y="2444453"/>
                  <a:pt x="642406" y="2445872"/>
                  <a:pt x="663129" y="2426579"/>
                </a:cubicBezTo>
                <a:cubicBezTo>
                  <a:pt x="643271" y="2414167"/>
                  <a:pt x="657229" y="2404769"/>
                  <a:pt x="650205" y="2379928"/>
                </a:cubicBezTo>
                <a:cubicBezTo>
                  <a:pt x="634911" y="2374359"/>
                  <a:pt x="634260" y="2365346"/>
                  <a:pt x="638008" y="2354824"/>
                </a:cubicBezTo>
                <a:cubicBezTo>
                  <a:pt x="621083" y="2334576"/>
                  <a:pt x="620949" y="2310146"/>
                  <a:pt x="609851" y="2284299"/>
                </a:cubicBezTo>
                <a:lnTo>
                  <a:pt x="585585" y="2155739"/>
                </a:lnTo>
                <a:lnTo>
                  <a:pt x="581391" y="2152892"/>
                </a:lnTo>
                <a:cubicBezTo>
                  <a:pt x="578821" y="2150768"/>
                  <a:pt x="577525" y="2149149"/>
                  <a:pt x="577083" y="2147807"/>
                </a:cubicBezTo>
                <a:lnTo>
                  <a:pt x="577251" y="2147544"/>
                </a:lnTo>
                <a:lnTo>
                  <a:pt x="546845" y="2085601"/>
                </a:lnTo>
                <a:cubicBezTo>
                  <a:pt x="538270" y="2073917"/>
                  <a:pt x="486356" y="1955894"/>
                  <a:pt x="470837" y="1931362"/>
                </a:cubicBezTo>
                <a:lnTo>
                  <a:pt x="428154" y="1657167"/>
                </a:lnTo>
                <a:lnTo>
                  <a:pt x="392797" y="1510175"/>
                </a:lnTo>
                <a:cubicBezTo>
                  <a:pt x="380165" y="1504446"/>
                  <a:pt x="369910" y="1451095"/>
                  <a:pt x="372847" y="1440507"/>
                </a:cubicBezTo>
                <a:cubicBezTo>
                  <a:pt x="369015" y="1433783"/>
                  <a:pt x="338503" y="1376212"/>
                  <a:pt x="344479" y="1367690"/>
                </a:cubicBezTo>
                <a:cubicBezTo>
                  <a:pt x="332264" y="1342150"/>
                  <a:pt x="321736" y="1310521"/>
                  <a:pt x="299558" y="1287266"/>
                </a:cubicBezTo>
                <a:cubicBezTo>
                  <a:pt x="277380" y="1264010"/>
                  <a:pt x="259203" y="1269909"/>
                  <a:pt x="243216" y="1249403"/>
                </a:cubicBezTo>
                <a:cubicBezTo>
                  <a:pt x="227230" y="1228898"/>
                  <a:pt x="218454" y="1166841"/>
                  <a:pt x="203639" y="1164232"/>
                </a:cubicBezTo>
                <a:cubicBezTo>
                  <a:pt x="192352" y="1144923"/>
                  <a:pt x="198158" y="1133798"/>
                  <a:pt x="169195" y="1087898"/>
                </a:cubicBezTo>
                <a:cubicBezTo>
                  <a:pt x="139228" y="1002950"/>
                  <a:pt x="140891" y="969630"/>
                  <a:pt x="98775" y="910071"/>
                </a:cubicBezTo>
                <a:cubicBezTo>
                  <a:pt x="45025" y="831068"/>
                  <a:pt x="34038" y="817468"/>
                  <a:pt x="43820" y="712632"/>
                </a:cubicBezTo>
                <a:cubicBezTo>
                  <a:pt x="34816" y="659496"/>
                  <a:pt x="43273" y="613587"/>
                  <a:pt x="44748" y="591246"/>
                </a:cubicBezTo>
                <a:lnTo>
                  <a:pt x="36767" y="546725"/>
                </a:lnTo>
                <a:cubicBezTo>
                  <a:pt x="36093" y="528360"/>
                  <a:pt x="35418" y="509996"/>
                  <a:pt x="34744" y="491632"/>
                </a:cubicBezTo>
                <a:cubicBezTo>
                  <a:pt x="34670" y="458441"/>
                  <a:pt x="29296" y="473054"/>
                  <a:pt x="29222" y="439863"/>
                </a:cubicBezTo>
                <a:cubicBezTo>
                  <a:pt x="29152" y="439762"/>
                  <a:pt x="2578" y="397168"/>
                  <a:pt x="2507" y="397065"/>
                </a:cubicBezTo>
                <a:cubicBezTo>
                  <a:pt x="-7796" y="385479"/>
                  <a:pt x="17492" y="336832"/>
                  <a:pt x="9810" y="317232"/>
                </a:cubicBezTo>
                <a:lnTo>
                  <a:pt x="25323" y="268841"/>
                </a:lnTo>
                <a:cubicBezTo>
                  <a:pt x="20582" y="241406"/>
                  <a:pt x="55391" y="238509"/>
                  <a:pt x="50278" y="195107"/>
                </a:cubicBezTo>
                <a:cubicBezTo>
                  <a:pt x="49891" y="157638"/>
                  <a:pt x="41873" y="124837"/>
                  <a:pt x="47653" y="93413"/>
                </a:cubicBezTo>
                <a:cubicBezTo>
                  <a:pt x="41389" y="80245"/>
                  <a:pt x="38874" y="67990"/>
                  <a:pt x="48323" y="56668"/>
                </a:cubicBezTo>
                <a:cubicBezTo>
                  <a:pt x="46028" y="30349"/>
                  <a:pt x="37896" y="18658"/>
                  <a:pt x="38423" y="5323"/>
                </a:cubicBezTo>
                <a:lnTo>
                  <a:pt x="39875" y="1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CBE645E-AF88-36DA-362D-C954CD2BFF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89848" y="3435824"/>
            <a:ext cx="3663906" cy="2566548"/>
          </a:xfr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l"/>
            <a:r>
              <a:rPr lang="en-US" sz="3600" dirty="0">
                <a:solidFill>
                  <a:schemeClr val="tx1">
                    <a:lumMod val="85000"/>
                    <a:lumOff val="15000"/>
                  </a:schemeClr>
                </a:solidFill>
                <a:latin typeface="Arial Black" panose="020B0A04020102020204" pitchFamily="34" charset="0"/>
              </a:rPr>
              <a:t>BlancaNails Salon </a:t>
            </a:r>
            <a:br>
              <a:rPr lang="en-US" sz="3600" dirty="0">
                <a:solidFill>
                  <a:schemeClr val="tx1">
                    <a:lumMod val="85000"/>
                    <a:lumOff val="15000"/>
                  </a:schemeClr>
                </a:solidFill>
                <a:latin typeface="Arial Black" panose="020B0A04020102020204" pitchFamily="34" charset="0"/>
              </a:rPr>
            </a:br>
            <a:r>
              <a:rPr lang="en-US" sz="3600" dirty="0">
                <a:solidFill>
                  <a:schemeClr val="tx1">
                    <a:lumMod val="85000"/>
                    <a:lumOff val="15000"/>
                  </a:schemeClr>
                </a:solidFill>
                <a:latin typeface="Arial Black" panose="020B0A04020102020204" pitchFamily="34" charset="0"/>
              </a:rPr>
              <a:t>A Sustainable Nail Care Business</a:t>
            </a:r>
            <a:endParaRPr lang="en-GB" sz="3600" dirty="0">
              <a:solidFill>
                <a:schemeClr val="tx1">
                  <a:lumMod val="85000"/>
                  <a:lumOff val="1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FBDBA0D-6AB0-3C79-DA03-7D54C1CAEB5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68756" y="6097285"/>
            <a:ext cx="3306089" cy="665802"/>
          </a:xfrm>
        </p:spPr>
        <p:txBody>
          <a:bodyPr>
            <a:normAutofit/>
          </a:bodyPr>
          <a:lstStyle/>
          <a:p>
            <a:pPr algn="l"/>
            <a:r>
              <a:rPr lang="en-GB" b="1" dirty="0">
                <a:solidFill>
                  <a:srgbClr val="FF0000"/>
                </a:solidFill>
                <a:latin typeface="Blackadder ITC" panose="04020505051007020D02" pitchFamily="82" charset="0"/>
              </a:rPr>
              <a:t>Monica Tamara Antonache </a:t>
            </a:r>
          </a:p>
        </p:txBody>
      </p:sp>
    </p:spTree>
    <p:extLst>
      <p:ext uri="{BB962C8B-B14F-4D97-AF65-F5344CB8AC3E}">
        <p14:creationId xmlns:p14="http://schemas.microsoft.com/office/powerpoint/2010/main" val="42424298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09C509D2-0C1A-47B8-89C1-D3AB17D452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C4CFEEC-1D4B-FBE2-7781-F3B55C7AFA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0264" y="556994"/>
            <a:ext cx="4753535" cy="1672499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Arial Black" panose="020B0A04020102020204" pitchFamily="34" charset="0"/>
              </a:rPr>
              <a:t>Business Overview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51E7BE2-0FAA-44EF-65AB-16F1DA3C079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0337" r="24658" b="2"/>
          <a:stretch>
            <a:fillRect/>
          </a:stretch>
        </p:blipFill>
        <p:spPr>
          <a:xfrm>
            <a:off x="-4642" y="10"/>
            <a:ext cx="3006061" cy="333963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349ED1F-EEE4-B02F-5AFB-CAA6EBAB509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7086" r="17083" b="-3"/>
          <a:stretch>
            <a:fillRect/>
          </a:stretch>
        </p:blipFill>
        <p:spPr>
          <a:xfrm>
            <a:off x="3198068" y="10"/>
            <a:ext cx="2991088" cy="333963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826A0C1-B7ED-71F2-CFF2-A358BA11099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4072" r="-1" b="-1"/>
          <a:stretch>
            <a:fillRect/>
          </a:stretch>
        </p:blipFill>
        <p:spPr>
          <a:xfrm>
            <a:off x="-2" y="3518351"/>
            <a:ext cx="6189158" cy="3339649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F4D34D-9374-A74A-1F07-D2370F8D38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00265" y="2413645"/>
            <a:ext cx="4753534" cy="369473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Sustainable nail salon offering:</a:t>
            </a: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Manicures &amp; pedicures</a:t>
            </a: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BIAB &amp; gel nails</a:t>
            </a: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Nail art</a:t>
            </a:r>
          </a:p>
          <a:p>
            <a:pPr marL="0" indent="0">
              <a:buNone/>
            </a:pPr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Target market:</a:t>
            </a: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Ages 16–45</a:t>
            </a: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Eco-conscious consumers</a:t>
            </a:r>
          </a:p>
          <a:p>
            <a:pPr marL="0" indent="0">
              <a:buNone/>
            </a:pPr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Unique Selling Point:</a:t>
            </a: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Non-toxic, cruelty-free products</a:t>
            </a: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Premium service + sustainability</a:t>
            </a:r>
          </a:p>
        </p:txBody>
      </p:sp>
    </p:spTree>
    <p:extLst>
      <p:ext uri="{BB962C8B-B14F-4D97-AF65-F5344CB8AC3E}">
        <p14:creationId xmlns:p14="http://schemas.microsoft.com/office/powerpoint/2010/main" val="36001732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21AC6A30-4F22-4C0F-B278-19C5B8A80C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B4335AD-65B1-44E4-90AF-264024FE4B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" y="0"/>
            <a:ext cx="12191999" cy="6858000"/>
          </a:xfrm>
          <a:prstGeom prst="rect">
            <a:avLst/>
          </a:pr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C5835D-9709-8964-9BFF-B0AEEF85F3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70366" y="609600"/>
            <a:ext cx="4267200" cy="1351472"/>
          </a:xfrm>
        </p:spPr>
        <p:txBody>
          <a:bodyPr>
            <a:normAutofit/>
          </a:bodyPr>
          <a:lstStyle/>
          <a:p>
            <a:pPr algn="ctr"/>
            <a:r>
              <a:rPr lang="en-GB" sz="4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 Black" panose="020B0A04020102020204" pitchFamily="34" charset="0"/>
              </a:rPr>
              <a:t>Sustainability Features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7B52714-8877-7C47-A8EC-644C493466B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292" r="905"/>
          <a:stretch>
            <a:fillRect/>
          </a:stretch>
        </p:blipFill>
        <p:spPr>
          <a:xfrm>
            <a:off x="3" y="1"/>
            <a:ext cx="3695699" cy="6858001"/>
          </a:xfrm>
          <a:custGeom>
            <a:avLst/>
            <a:gdLst/>
            <a:ahLst/>
            <a:cxnLst/>
            <a:rect l="l" t="t" r="r" b="b"/>
            <a:pathLst>
              <a:path w="3695699" h="6858001">
                <a:moveTo>
                  <a:pt x="0" y="0"/>
                </a:moveTo>
                <a:lnTo>
                  <a:pt x="3435129" y="0"/>
                </a:lnTo>
                <a:lnTo>
                  <a:pt x="3430599" y="17349"/>
                </a:lnTo>
                <a:cubicBezTo>
                  <a:pt x="3437542" y="19835"/>
                  <a:pt x="3423757" y="30822"/>
                  <a:pt x="3427683" y="38871"/>
                </a:cubicBezTo>
                <a:cubicBezTo>
                  <a:pt x="3431230" y="44698"/>
                  <a:pt x="3427877" y="49388"/>
                  <a:pt x="3427096" y="55116"/>
                </a:cubicBezTo>
                <a:cubicBezTo>
                  <a:pt x="3429620" y="62945"/>
                  <a:pt x="3421946" y="87211"/>
                  <a:pt x="3417356" y="93331"/>
                </a:cubicBezTo>
                <a:cubicBezTo>
                  <a:pt x="3401974" y="107607"/>
                  <a:pt x="3409629" y="143436"/>
                  <a:pt x="3397765" y="155370"/>
                </a:cubicBezTo>
                <a:cubicBezTo>
                  <a:pt x="3395800" y="159886"/>
                  <a:pt x="3394789" y="164378"/>
                  <a:pt x="3394373" y="168831"/>
                </a:cubicBezTo>
                <a:lnTo>
                  <a:pt x="3394553" y="181402"/>
                </a:lnTo>
                <a:lnTo>
                  <a:pt x="3397293" y="185192"/>
                </a:lnTo>
                <a:lnTo>
                  <a:pt x="3395923" y="192756"/>
                </a:lnTo>
                <a:cubicBezTo>
                  <a:pt x="3396018" y="193497"/>
                  <a:pt x="3396112" y="194237"/>
                  <a:pt x="3396207" y="194978"/>
                </a:cubicBezTo>
                <a:cubicBezTo>
                  <a:pt x="3396531" y="199154"/>
                  <a:pt x="3396856" y="203330"/>
                  <a:pt x="3397180" y="207506"/>
                </a:cubicBezTo>
                <a:cubicBezTo>
                  <a:pt x="3382438" y="200939"/>
                  <a:pt x="3394549" y="241317"/>
                  <a:pt x="3383191" y="229051"/>
                </a:cubicBezTo>
                <a:cubicBezTo>
                  <a:pt x="3382519" y="234401"/>
                  <a:pt x="3381383" y="237332"/>
                  <a:pt x="3380194" y="239137"/>
                </a:cubicBezTo>
                <a:lnTo>
                  <a:pt x="3349267" y="310262"/>
                </a:lnTo>
                <a:lnTo>
                  <a:pt x="3344455" y="381704"/>
                </a:lnTo>
                <a:cubicBezTo>
                  <a:pt x="3343420" y="464598"/>
                  <a:pt x="3338482" y="511985"/>
                  <a:pt x="3327551" y="571873"/>
                </a:cubicBezTo>
                <a:cubicBezTo>
                  <a:pt x="3316620" y="631761"/>
                  <a:pt x="3309762" y="702429"/>
                  <a:pt x="3278869" y="741030"/>
                </a:cubicBezTo>
                <a:lnTo>
                  <a:pt x="3239259" y="957888"/>
                </a:lnTo>
                <a:cubicBezTo>
                  <a:pt x="3267597" y="1021376"/>
                  <a:pt x="3235647" y="1004478"/>
                  <a:pt x="3243890" y="1047869"/>
                </a:cubicBezTo>
                <a:cubicBezTo>
                  <a:pt x="3245988" y="1077107"/>
                  <a:pt x="3228006" y="1101189"/>
                  <a:pt x="3221700" y="1118244"/>
                </a:cubicBezTo>
                <a:cubicBezTo>
                  <a:pt x="3220198" y="1120922"/>
                  <a:pt x="3213346" y="1188569"/>
                  <a:pt x="3211078" y="1190394"/>
                </a:cubicBezTo>
                <a:cubicBezTo>
                  <a:pt x="3204899" y="1218939"/>
                  <a:pt x="3210276" y="1253036"/>
                  <a:pt x="3199704" y="1304585"/>
                </a:cubicBezTo>
                <a:cubicBezTo>
                  <a:pt x="3199438" y="1346246"/>
                  <a:pt x="3168623" y="1413431"/>
                  <a:pt x="3167741" y="1449444"/>
                </a:cubicBezTo>
                <a:cubicBezTo>
                  <a:pt x="3180911" y="1471132"/>
                  <a:pt x="3193362" y="1499173"/>
                  <a:pt x="3194410" y="1520667"/>
                </a:cubicBezTo>
                <a:cubicBezTo>
                  <a:pt x="3181228" y="1513763"/>
                  <a:pt x="3199978" y="1547097"/>
                  <a:pt x="3184473" y="1547038"/>
                </a:cubicBezTo>
                <a:cubicBezTo>
                  <a:pt x="3185153" y="1550949"/>
                  <a:pt x="3186303" y="1554741"/>
                  <a:pt x="3187573" y="1558550"/>
                </a:cubicBezTo>
                <a:lnTo>
                  <a:pt x="3188231" y="1560544"/>
                </a:lnTo>
                <a:lnTo>
                  <a:pt x="3188195" y="1568317"/>
                </a:lnTo>
                <a:lnTo>
                  <a:pt x="3191518" y="1570772"/>
                </a:lnTo>
                <a:lnTo>
                  <a:pt x="3193853" y="1582659"/>
                </a:lnTo>
                <a:cubicBezTo>
                  <a:pt x="3194213" y="1587070"/>
                  <a:pt x="3193997" y="1591769"/>
                  <a:pt x="3192857" y="1596890"/>
                </a:cubicBezTo>
                <a:cubicBezTo>
                  <a:pt x="3185716" y="1609144"/>
                  <a:pt x="3191593" y="1629575"/>
                  <a:pt x="3189686" y="1647479"/>
                </a:cubicBezTo>
                <a:lnTo>
                  <a:pt x="3187125" y="1655568"/>
                </a:lnTo>
                <a:cubicBezTo>
                  <a:pt x="3187259" y="1659315"/>
                  <a:pt x="3192418" y="1733399"/>
                  <a:pt x="3192552" y="1737146"/>
                </a:cubicBezTo>
                <a:cubicBezTo>
                  <a:pt x="3236684" y="1834597"/>
                  <a:pt x="3210475" y="1851660"/>
                  <a:pt x="3219437" y="1908917"/>
                </a:cubicBezTo>
                <a:lnTo>
                  <a:pt x="3220572" y="1915235"/>
                </a:lnTo>
                <a:cubicBezTo>
                  <a:pt x="3225642" y="1919319"/>
                  <a:pt x="3228448" y="1945519"/>
                  <a:pt x="3226946" y="1954447"/>
                </a:cubicBezTo>
                <a:cubicBezTo>
                  <a:pt x="3219553" y="1979351"/>
                  <a:pt x="3239504" y="2001442"/>
                  <a:pt x="3234148" y="2021397"/>
                </a:cubicBezTo>
                <a:cubicBezTo>
                  <a:pt x="3234224" y="2026740"/>
                  <a:pt x="3235084" y="2031233"/>
                  <a:pt x="3236424" y="2035173"/>
                </a:cubicBezTo>
                <a:lnTo>
                  <a:pt x="3241339" y="2045116"/>
                </a:lnTo>
                <a:lnTo>
                  <a:pt x="3233470" y="2098623"/>
                </a:lnTo>
                <a:cubicBezTo>
                  <a:pt x="3230495" y="2129687"/>
                  <a:pt x="3232618" y="2188321"/>
                  <a:pt x="3230016" y="2240964"/>
                </a:cubicBezTo>
                <a:cubicBezTo>
                  <a:pt x="3226602" y="2283982"/>
                  <a:pt x="3232644" y="2342030"/>
                  <a:pt x="3237809" y="2379644"/>
                </a:cubicBezTo>
                <a:cubicBezTo>
                  <a:pt x="3244462" y="2409884"/>
                  <a:pt x="3221747" y="2435219"/>
                  <a:pt x="3237054" y="2459103"/>
                </a:cubicBezTo>
                <a:cubicBezTo>
                  <a:pt x="3245536" y="2488997"/>
                  <a:pt x="3251426" y="2510390"/>
                  <a:pt x="3255285" y="2538679"/>
                </a:cubicBezTo>
                <a:cubicBezTo>
                  <a:pt x="3258296" y="2574322"/>
                  <a:pt x="3245460" y="2589819"/>
                  <a:pt x="3245073" y="2622720"/>
                </a:cubicBezTo>
                <a:lnTo>
                  <a:pt x="3252960" y="2736087"/>
                </a:lnTo>
                <a:cubicBezTo>
                  <a:pt x="3245577" y="2772183"/>
                  <a:pt x="3230063" y="2856752"/>
                  <a:pt x="3218681" y="2902964"/>
                </a:cubicBezTo>
                <a:cubicBezTo>
                  <a:pt x="3212624" y="2927969"/>
                  <a:pt x="3209733" y="2973979"/>
                  <a:pt x="3203641" y="3008786"/>
                </a:cubicBezTo>
                <a:cubicBezTo>
                  <a:pt x="3197547" y="3043595"/>
                  <a:pt x="3186644" y="3093251"/>
                  <a:pt x="3182123" y="3111815"/>
                </a:cubicBezTo>
                <a:lnTo>
                  <a:pt x="3176517" y="3120169"/>
                </a:lnTo>
                <a:lnTo>
                  <a:pt x="3177035" y="3121646"/>
                </a:lnTo>
                <a:cubicBezTo>
                  <a:pt x="3177423" y="3127588"/>
                  <a:pt x="3176129" y="3130763"/>
                  <a:pt x="3174093" y="3132705"/>
                </a:cubicBezTo>
                <a:lnTo>
                  <a:pt x="3171045" y="3134220"/>
                </a:lnTo>
                <a:lnTo>
                  <a:pt x="3168274" y="3141524"/>
                </a:lnTo>
                <a:lnTo>
                  <a:pt x="3160781" y="3155149"/>
                </a:lnTo>
                <a:cubicBezTo>
                  <a:pt x="3160949" y="3156237"/>
                  <a:pt x="3161116" y="3157326"/>
                  <a:pt x="3161284" y="3158414"/>
                </a:cubicBezTo>
                <a:lnTo>
                  <a:pt x="3152950" y="3180080"/>
                </a:lnTo>
                <a:lnTo>
                  <a:pt x="3153739" y="3180719"/>
                </a:lnTo>
                <a:cubicBezTo>
                  <a:pt x="3155321" y="3182647"/>
                  <a:pt x="3156128" y="3184999"/>
                  <a:pt x="3155342" y="3188313"/>
                </a:cubicBezTo>
                <a:cubicBezTo>
                  <a:pt x="3169797" y="3188216"/>
                  <a:pt x="3159934" y="3192271"/>
                  <a:pt x="3156340" y="3202049"/>
                </a:cubicBezTo>
                <a:cubicBezTo>
                  <a:pt x="3177988" y="3204083"/>
                  <a:pt x="3159779" y="3228842"/>
                  <a:pt x="3169832" y="3237938"/>
                </a:cubicBezTo>
                <a:cubicBezTo>
                  <a:pt x="3166705" y="3245075"/>
                  <a:pt x="3163793" y="3252659"/>
                  <a:pt x="3161244" y="3260564"/>
                </a:cubicBezTo>
                <a:lnTo>
                  <a:pt x="3160005" y="3265314"/>
                </a:lnTo>
                <a:cubicBezTo>
                  <a:pt x="3160063" y="3265371"/>
                  <a:pt x="3160124" y="3265428"/>
                  <a:pt x="3160184" y="3265486"/>
                </a:cubicBezTo>
                <a:cubicBezTo>
                  <a:pt x="3160345" y="3266694"/>
                  <a:pt x="3160101" y="3268319"/>
                  <a:pt x="3159279" y="3270659"/>
                </a:cubicBezTo>
                <a:lnTo>
                  <a:pt x="3157747" y="3273971"/>
                </a:lnTo>
                <a:lnTo>
                  <a:pt x="3155343" y="3283185"/>
                </a:lnTo>
                <a:cubicBezTo>
                  <a:pt x="3155517" y="3284422"/>
                  <a:pt x="3155689" y="3285657"/>
                  <a:pt x="3155860" y="3286893"/>
                </a:cubicBezTo>
                <a:lnTo>
                  <a:pt x="3158001" y="3289146"/>
                </a:lnTo>
                <a:lnTo>
                  <a:pt x="3157508" y="3289877"/>
                </a:lnTo>
                <a:cubicBezTo>
                  <a:pt x="3151604" y="3294411"/>
                  <a:pt x="3144966" y="3293561"/>
                  <a:pt x="3159853" y="3309833"/>
                </a:cubicBezTo>
                <a:cubicBezTo>
                  <a:pt x="3149181" y="3321561"/>
                  <a:pt x="3158789" y="3329345"/>
                  <a:pt x="3157392" y="3351579"/>
                </a:cubicBezTo>
                <a:cubicBezTo>
                  <a:pt x="3148710" y="3357083"/>
                  <a:pt x="3149361" y="3365079"/>
                  <a:pt x="3152871" y="3374240"/>
                </a:cubicBezTo>
                <a:cubicBezTo>
                  <a:pt x="3148885" y="3383513"/>
                  <a:pt x="3145239" y="3392740"/>
                  <a:pt x="3142119" y="3402557"/>
                </a:cubicBezTo>
                <a:lnTo>
                  <a:pt x="3138061" y="3419585"/>
                </a:lnTo>
                <a:lnTo>
                  <a:pt x="3139796" y="3424940"/>
                </a:lnTo>
                <a:cubicBezTo>
                  <a:pt x="3142520" y="3434326"/>
                  <a:pt x="3143300" y="3443700"/>
                  <a:pt x="3137669" y="3463264"/>
                </a:cubicBezTo>
                <a:cubicBezTo>
                  <a:pt x="3147380" y="3480689"/>
                  <a:pt x="3167781" y="3490510"/>
                  <a:pt x="3168140" y="3518969"/>
                </a:cubicBezTo>
                <a:cubicBezTo>
                  <a:pt x="3159473" y="3545761"/>
                  <a:pt x="3191152" y="3574399"/>
                  <a:pt x="3179206" y="3607864"/>
                </a:cubicBezTo>
                <a:cubicBezTo>
                  <a:pt x="3176757" y="3619813"/>
                  <a:pt x="3181069" y="3654600"/>
                  <a:pt x="3189125" y="3659839"/>
                </a:cubicBezTo>
                <a:cubicBezTo>
                  <a:pt x="3191518" y="3666815"/>
                  <a:pt x="3189857" y="3675779"/>
                  <a:pt x="3198077" y="3677681"/>
                </a:cubicBezTo>
                <a:cubicBezTo>
                  <a:pt x="3208136" y="3681475"/>
                  <a:pt x="3196345" y="3709561"/>
                  <a:pt x="3207094" y="3703876"/>
                </a:cubicBezTo>
                <a:cubicBezTo>
                  <a:pt x="3199084" y="3723751"/>
                  <a:pt x="3220453" y="3734396"/>
                  <a:pt x="3227016" y="3748633"/>
                </a:cubicBezTo>
                <a:cubicBezTo>
                  <a:pt x="3218663" y="3764666"/>
                  <a:pt x="3240667" y="3778725"/>
                  <a:pt x="3246806" y="3811324"/>
                </a:cubicBezTo>
                <a:cubicBezTo>
                  <a:pt x="3237058" y="3829063"/>
                  <a:pt x="3251097" y="3833247"/>
                  <a:pt x="3239091" y="3865102"/>
                </a:cubicBezTo>
                <a:cubicBezTo>
                  <a:pt x="3240755" y="3865725"/>
                  <a:pt x="3242340" y="3866659"/>
                  <a:pt x="3243800" y="3867874"/>
                </a:cubicBezTo>
                <a:cubicBezTo>
                  <a:pt x="3252276" y="3874935"/>
                  <a:pt x="3254724" y="3889782"/>
                  <a:pt x="3249268" y="3901031"/>
                </a:cubicBezTo>
                <a:cubicBezTo>
                  <a:pt x="3234180" y="3950514"/>
                  <a:pt x="3270886" y="3938724"/>
                  <a:pt x="3271850" y="3976535"/>
                </a:cubicBezTo>
                <a:cubicBezTo>
                  <a:pt x="3275333" y="4018513"/>
                  <a:pt x="3265836" y="4033210"/>
                  <a:pt x="3253128" y="4091308"/>
                </a:cubicBezTo>
                <a:cubicBezTo>
                  <a:pt x="3262530" y="4093945"/>
                  <a:pt x="3263925" y="4100312"/>
                  <a:pt x="3261491" y="4112665"/>
                </a:cubicBezTo>
                <a:cubicBezTo>
                  <a:pt x="3263824" y="4132845"/>
                  <a:pt x="3285122" y="4124005"/>
                  <a:pt x="3275235" y="4148543"/>
                </a:cubicBezTo>
                <a:cubicBezTo>
                  <a:pt x="3282222" y="4163609"/>
                  <a:pt x="3300717" y="4191930"/>
                  <a:pt x="3303406" y="4203059"/>
                </a:cubicBezTo>
                <a:cubicBezTo>
                  <a:pt x="3307769" y="4216879"/>
                  <a:pt x="3289765" y="4198911"/>
                  <a:pt x="3291377" y="4215304"/>
                </a:cubicBezTo>
                <a:cubicBezTo>
                  <a:pt x="3295421" y="4234470"/>
                  <a:pt x="3290844" y="4240556"/>
                  <a:pt x="3303627" y="4247412"/>
                </a:cubicBezTo>
                <a:cubicBezTo>
                  <a:pt x="3300302" y="4270043"/>
                  <a:pt x="3313094" y="4269840"/>
                  <a:pt x="3323715" y="4295574"/>
                </a:cubicBezTo>
                <a:cubicBezTo>
                  <a:pt x="3318854" y="4309546"/>
                  <a:pt x="3323708" y="4317748"/>
                  <a:pt x="3331757" y="4324626"/>
                </a:cubicBezTo>
                <a:cubicBezTo>
                  <a:pt x="3334500" y="4352298"/>
                  <a:pt x="3348521" y="4373553"/>
                  <a:pt x="3357571" y="4402594"/>
                </a:cubicBezTo>
                <a:cubicBezTo>
                  <a:pt x="3395421" y="4440113"/>
                  <a:pt x="3406716" y="4492429"/>
                  <a:pt x="3416883" y="4511276"/>
                </a:cubicBezTo>
                <a:lnTo>
                  <a:pt x="3418568" y="4515669"/>
                </a:lnTo>
                <a:cubicBezTo>
                  <a:pt x="3418685" y="4519956"/>
                  <a:pt x="3418801" y="4524244"/>
                  <a:pt x="3418918" y="4528531"/>
                </a:cubicBezTo>
                <a:cubicBezTo>
                  <a:pt x="3418727" y="4530191"/>
                  <a:pt x="3418537" y="4531850"/>
                  <a:pt x="3418346" y="4533510"/>
                </a:cubicBezTo>
                <a:cubicBezTo>
                  <a:pt x="3418215" y="4536889"/>
                  <a:pt x="3418462" y="4539065"/>
                  <a:pt x="3419005" y="4540494"/>
                </a:cubicBezTo>
                <a:lnTo>
                  <a:pt x="3424268" y="4595886"/>
                </a:lnTo>
                <a:cubicBezTo>
                  <a:pt x="3429156" y="4624362"/>
                  <a:pt x="3443934" y="4682306"/>
                  <a:pt x="3448330" y="4711348"/>
                </a:cubicBezTo>
                <a:lnTo>
                  <a:pt x="3445621" y="4714874"/>
                </a:lnTo>
                <a:cubicBezTo>
                  <a:pt x="3444103" y="4718397"/>
                  <a:pt x="3443735" y="4723077"/>
                  <a:pt x="3445980" y="4730345"/>
                </a:cubicBezTo>
                <a:lnTo>
                  <a:pt x="3446976" y="4731926"/>
                </a:lnTo>
                <a:lnTo>
                  <a:pt x="3443720" y="4745408"/>
                </a:lnTo>
                <a:cubicBezTo>
                  <a:pt x="3444756" y="4771155"/>
                  <a:pt x="3455466" y="4843107"/>
                  <a:pt x="3453194" y="4886406"/>
                </a:cubicBezTo>
                <a:cubicBezTo>
                  <a:pt x="3454856" y="4906631"/>
                  <a:pt x="3481235" y="5008239"/>
                  <a:pt x="3455210" y="5025296"/>
                </a:cubicBezTo>
                <a:cubicBezTo>
                  <a:pt x="3442202" y="5116320"/>
                  <a:pt x="3464654" y="5119078"/>
                  <a:pt x="3462841" y="5211091"/>
                </a:cubicBezTo>
                <a:cubicBezTo>
                  <a:pt x="3469390" y="5269669"/>
                  <a:pt x="3462794" y="5327391"/>
                  <a:pt x="3469385" y="5356669"/>
                </a:cubicBezTo>
                <a:cubicBezTo>
                  <a:pt x="3471479" y="5361935"/>
                  <a:pt x="3474277" y="5366825"/>
                  <a:pt x="3477268" y="5371683"/>
                </a:cubicBezTo>
                <a:lnTo>
                  <a:pt x="3478824" y="5374232"/>
                </a:lnTo>
                <a:lnTo>
                  <a:pt x="3486664" y="5427532"/>
                </a:lnTo>
                <a:lnTo>
                  <a:pt x="3499845" y="5523238"/>
                </a:lnTo>
                <a:cubicBezTo>
                  <a:pt x="3496480" y="5535759"/>
                  <a:pt x="3498126" y="5574631"/>
                  <a:pt x="3505782" y="5582050"/>
                </a:cubicBezTo>
                <a:cubicBezTo>
                  <a:pt x="3507640" y="5590169"/>
                  <a:pt x="3505294" y="5599602"/>
                  <a:pt x="3513368" y="5603412"/>
                </a:cubicBezTo>
                <a:cubicBezTo>
                  <a:pt x="3518549" y="5620896"/>
                  <a:pt x="3530454" y="5660930"/>
                  <a:pt x="3536869" y="5686953"/>
                </a:cubicBezTo>
                <a:cubicBezTo>
                  <a:pt x="3527290" y="5702684"/>
                  <a:pt x="3548216" y="5722678"/>
                  <a:pt x="3551859" y="5759548"/>
                </a:cubicBezTo>
                <a:cubicBezTo>
                  <a:pt x="3540751" y="5776843"/>
                  <a:pt x="3554471" y="5784377"/>
                  <a:pt x="3540024" y="5816599"/>
                </a:cubicBezTo>
                <a:cubicBezTo>
                  <a:pt x="3541640" y="5817630"/>
                  <a:pt x="3543154" y="5818984"/>
                  <a:pt x="3544521" y="5820619"/>
                </a:cubicBezTo>
                <a:cubicBezTo>
                  <a:pt x="3552455" y="5830118"/>
                  <a:pt x="3553767" y="5846834"/>
                  <a:pt x="3547449" y="5857956"/>
                </a:cubicBezTo>
                <a:cubicBezTo>
                  <a:pt x="3528571" y="5908761"/>
                  <a:pt x="3532186" y="5952107"/>
                  <a:pt x="3530253" y="5993572"/>
                </a:cubicBezTo>
                <a:cubicBezTo>
                  <a:pt x="3530522" y="6040113"/>
                  <a:pt x="3553891" y="6005695"/>
                  <a:pt x="3536734" y="6066404"/>
                </a:cubicBezTo>
                <a:cubicBezTo>
                  <a:pt x="3545935" y="6071268"/>
                  <a:pt x="3546842" y="6078512"/>
                  <a:pt x="3543461" y="6091477"/>
                </a:cubicBezTo>
                <a:cubicBezTo>
                  <a:pt x="3549602" y="6107585"/>
                  <a:pt x="3568275" y="6137061"/>
                  <a:pt x="3573577" y="6163051"/>
                </a:cubicBezTo>
                <a:cubicBezTo>
                  <a:pt x="3577046" y="6182032"/>
                  <a:pt x="3572259" y="6223892"/>
                  <a:pt x="3575275" y="6247420"/>
                </a:cubicBezTo>
                <a:cubicBezTo>
                  <a:pt x="3570217" y="6271412"/>
                  <a:pt x="3583023" y="6273898"/>
                  <a:pt x="3591673" y="6304222"/>
                </a:cubicBezTo>
                <a:cubicBezTo>
                  <a:pt x="3585743" y="6318440"/>
                  <a:pt x="3589967" y="6328418"/>
                  <a:pt x="3597489" y="6337624"/>
                </a:cubicBezTo>
                <a:cubicBezTo>
                  <a:pt x="3598113" y="6368401"/>
                  <a:pt x="3610504" y="6394558"/>
                  <a:pt x="3617330" y="6428161"/>
                </a:cubicBezTo>
                <a:cubicBezTo>
                  <a:pt x="3612404" y="6466489"/>
                  <a:pt x="3633001" y="6482393"/>
                  <a:pt x="3640218" y="6518318"/>
                </a:cubicBezTo>
                <a:cubicBezTo>
                  <a:pt x="3625420" y="6557419"/>
                  <a:pt x="3668862" y="6537820"/>
                  <a:pt x="3670788" y="6568733"/>
                </a:cubicBezTo>
                <a:cubicBezTo>
                  <a:pt x="3659124" y="6621466"/>
                  <a:pt x="3685482" y="6565072"/>
                  <a:pt x="3687763" y="6643164"/>
                </a:cubicBezTo>
                <a:cubicBezTo>
                  <a:pt x="3685396" y="6647995"/>
                  <a:pt x="3689317" y="6656838"/>
                  <a:pt x="3693097" y="6655183"/>
                </a:cubicBezTo>
                <a:cubicBezTo>
                  <a:pt x="3693444" y="6672318"/>
                  <a:pt x="3690193" y="6715787"/>
                  <a:pt x="3689847" y="6745974"/>
                </a:cubicBezTo>
                <a:cubicBezTo>
                  <a:pt x="3689583" y="6773144"/>
                  <a:pt x="3690048" y="6817635"/>
                  <a:pt x="3691023" y="6836306"/>
                </a:cubicBezTo>
                <a:lnTo>
                  <a:pt x="3695699" y="6858001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F166D3-6161-2810-2157-6214208E49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70366" y="2286094"/>
            <a:ext cx="4527857" cy="410104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Environmental:</a:t>
            </a:r>
          </a:p>
          <a:p>
            <a:r>
              <a:rPr lang="en-US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Reduced chemical use</a:t>
            </a:r>
          </a:p>
          <a:p>
            <a:r>
              <a:rPr lang="en-US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Recycling &amp; waste reduction</a:t>
            </a:r>
          </a:p>
          <a:p>
            <a:r>
              <a:rPr lang="en-US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Energy-efficient equipment</a:t>
            </a:r>
          </a:p>
          <a:p>
            <a:pPr marL="0" indent="0">
              <a:buNone/>
            </a:pPr>
            <a:r>
              <a:rPr lang="en-US" sz="1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Social:</a:t>
            </a:r>
          </a:p>
          <a:p>
            <a:r>
              <a:rPr lang="en-US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Safe working conditions</a:t>
            </a:r>
          </a:p>
          <a:p>
            <a:r>
              <a:rPr lang="en-US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Staff training &amp; fair pay</a:t>
            </a:r>
          </a:p>
          <a:p>
            <a:pPr marL="0" indent="0">
              <a:buNone/>
            </a:pPr>
            <a:r>
              <a:rPr lang="en-US" sz="1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Economic:</a:t>
            </a:r>
          </a:p>
          <a:p>
            <a:r>
              <a:rPr lang="en-US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Repeat customers</a:t>
            </a:r>
          </a:p>
          <a:p>
            <a:r>
              <a:rPr lang="en-US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Premium pricing model</a:t>
            </a:r>
            <a:endParaRPr lang="en-GB" sz="18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0771564-9379-8F69-703B-4D50B09362B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1489" r="22432" b="-1"/>
          <a:stretch>
            <a:fillRect/>
          </a:stretch>
        </p:blipFill>
        <p:spPr>
          <a:xfrm>
            <a:off x="8580467" y="10"/>
            <a:ext cx="3611533" cy="6857990"/>
          </a:xfrm>
          <a:custGeom>
            <a:avLst/>
            <a:gdLst/>
            <a:ahLst/>
            <a:cxnLst/>
            <a:rect l="l" t="t" r="r" b="b"/>
            <a:pathLst>
              <a:path w="3810000" h="6858000">
                <a:moveTo>
                  <a:pt x="95627" y="0"/>
                </a:moveTo>
                <a:lnTo>
                  <a:pt x="3810000" y="0"/>
                </a:lnTo>
                <a:lnTo>
                  <a:pt x="3810000" y="6858000"/>
                </a:lnTo>
                <a:lnTo>
                  <a:pt x="13132" y="6858000"/>
                </a:lnTo>
                <a:cubicBezTo>
                  <a:pt x="13183" y="6857363"/>
                  <a:pt x="13234" y="6856727"/>
                  <a:pt x="13284" y="6856090"/>
                </a:cubicBezTo>
                <a:lnTo>
                  <a:pt x="31566" y="6805847"/>
                </a:lnTo>
                <a:lnTo>
                  <a:pt x="30463" y="6715381"/>
                </a:lnTo>
                <a:cubicBezTo>
                  <a:pt x="29585" y="6714082"/>
                  <a:pt x="28597" y="6713038"/>
                  <a:pt x="27533" y="6712286"/>
                </a:cubicBezTo>
                <a:lnTo>
                  <a:pt x="31288" y="6698474"/>
                </a:lnTo>
                <a:lnTo>
                  <a:pt x="29901" y="6686264"/>
                </a:lnTo>
                <a:cubicBezTo>
                  <a:pt x="29591" y="6639749"/>
                  <a:pt x="29281" y="6593234"/>
                  <a:pt x="28971" y="6546719"/>
                </a:cubicBezTo>
                <a:cubicBezTo>
                  <a:pt x="23415" y="6502008"/>
                  <a:pt x="3087" y="6462057"/>
                  <a:pt x="310" y="6408337"/>
                </a:cubicBezTo>
                <a:cubicBezTo>
                  <a:pt x="-2468" y="6354617"/>
                  <a:pt x="14431" y="6312397"/>
                  <a:pt x="12307" y="6224401"/>
                </a:cubicBezTo>
                <a:lnTo>
                  <a:pt x="27152" y="6147415"/>
                </a:lnTo>
                <a:lnTo>
                  <a:pt x="39044" y="6093837"/>
                </a:lnTo>
                <a:cubicBezTo>
                  <a:pt x="47718" y="6039281"/>
                  <a:pt x="47985" y="5964495"/>
                  <a:pt x="46816" y="5915901"/>
                </a:cubicBezTo>
                <a:cubicBezTo>
                  <a:pt x="43189" y="5876557"/>
                  <a:pt x="47196" y="5863739"/>
                  <a:pt x="33533" y="5831562"/>
                </a:cubicBezTo>
                <a:cubicBezTo>
                  <a:pt x="27901" y="5792459"/>
                  <a:pt x="47408" y="5747455"/>
                  <a:pt x="46555" y="5710909"/>
                </a:cubicBezTo>
                <a:cubicBezTo>
                  <a:pt x="53188" y="5686865"/>
                  <a:pt x="49116" y="5615845"/>
                  <a:pt x="62461" y="5602222"/>
                </a:cubicBezTo>
                <a:cubicBezTo>
                  <a:pt x="64066" y="5572067"/>
                  <a:pt x="49594" y="5555548"/>
                  <a:pt x="56185" y="5529979"/>
                </a:cubicBezTo>
                <a:lnTo>
                  <a:pt x="67961" y="5458854"/>
                </a:lnTo>
                <a:lnTo>
                  <a:pt x="110939" y="5353584"/>
                </a:lnTo>
                <a:cubicBezTo>
                  <a:pt x="123070" y="5308303"/>
                  <a:pt x="110671" y="5307524"/>
                  <a:pt x="128276" y="5249764"/>
                </a:cubicBezTo>
                <a:cubicBezTo>
                  <a:pt x="137692" y="5218499"/>
                  <a:pt x="146153" y="5160067"/>
                  <a:pt x="156749" y="5116288"/>
                </a:cubicBezTo>
                <a:cubicBezTo>
                  <a:pt x="167347" y="5072508"/>
                  <a:pt x="184838" y="5010298"/>
                  <a:pt x="191855" y="4987089"/>
                </a:cubicBezTo>
                <a:lnTo>
                  <a:pt x="219824" y="4934095"/>
                </a:lnTo>
                <a:cubicBezTo>
                  <a:pt x="223315" y="4926170"/>
                  <a:pt x="231151" y="4920904"/>
                  <a:pt x="231137" y="4903120"/>
                </a:cubicBezTo>
                <a:lnTo>
                  <a:pt x="219738" y="4827391"/>
                </a:lnTo>
                <a:cubicBezTo>
                  <a:pt x="223928" y="4818620"/>
                  <a:pt x="227939" y="4809255"/>
                  <a:pt x="231597" y="4799440"/>
                </a:cubicBezTo>
                <a:lnTo>
                  <a:pt x="233480" y="4793512"/>
                </a:lnTo>
                <a:cubicBezTo>
                  <a:pt x="233423" y="4793432"/>
                  <a:pt x="233367" y="4793351"/>
                  <a:pt x="233310" y="4793271"/>
                </a:cubicBezTo>
                <a:cubicBezTo>
                  <a:pt x="233275" y="4791711"/>
                  <a:pt x="233728" y="4789662"/>
                  <a:pt x="234882" y="4786765"/>
                </a:cubicBezTo>
                <a:lnTo>
                  <a:pt x="236914" y="4782703"/>
                </a:lnTo>
                <a:lnTo>
                  <a:pt x="246329" y="4683644"/>
                </a:lnTo>
                <a:cubicBezTo>
                  <a:pt x="256294" y="4677568"/>
                  <a:pt x="256527" y="4667288"/>
                  <a:pt x="253823" y="4655204"/>
                </a:cubicBezTo>
                <a:cubicBezTo>
                  <a:pt x="259521" y="4631796"/>
                  <a:pt x="280440" y="4574275"/>
                  <a:pt x="280514" y="4543195"/>
                </a:cubicBezTo>
                <a:cubicBezTo>
                  <a:pt x="272112" y="4519880"/>
                  <a:pt x="251340" y="4505102"/>
                  <a:pt x="254268" y="4468722"/>
                </a:cubicBezTo>
                <a:cubicBezTo>
                  <a:pt x="266696" y="4435462"/>
                  <a:pt x="236001" y="4395418"/>
                  <a:pt x="252728" y="4353998"/>
                </a:cubicBezTo>
                <a:cubicBezTo>
                  <a:pt x="256750" y="4339008"/>
                  <a:pt x="256168" y="4294115"/>
                  <a:pt x="248123" y="4286542"/>
                </a:cubicBezTo>
                <a:cubicBezTo>
                  <a:pt x="246365" y="4277371"/>
                  <a:pt x="249194" y="4266107"/>
                  <a:pt x="240584" y="4262777"/>
                </a:cubicBezTo>
                <a:cubicBezTo>
                  <a:pt x="230221" y="4256829"/>
                  <a:pt x="246153" y="4222259"/>
                  <a:pt x="233949" y="4228340"/>
                </a:cubicBezTo>
                <a:cubicBezTo>
                  <a:pt x="244865" y="4203839"/>
                  <a:pt x="223150" y="4187902"/>
                  <a:pt x="217758" y="4169004"/>
                </a:cubicBezTo>
                <a:cubicBezTo>
                  <a:pt x="228596" y="4149446"/>
                  <a:pt x="206597" y="4129080"/>
                  <a:pt x="203797" y="4086781"/>
                </a:cubicBezTo>
                <a:cubicBezTo>
                  <a:pt x="216334" y="4065199"/>
                  <a:pt x="201740" y="4058317"/>
                  <a:pt x="218344" y="4018957"/>
                </a:cubicBezTo>
                <a:cubicBezTo>
                  <a:pt x="216630" y="4017979"/>
                  <a:pt x="215034" y="4016614"/>
                  <a:pt x="213609" y="4014902"/>
                </a:cubicBezTo>
                <a:cubicBezTo>
                  <a:pt x="205325" y="4004955"/>
                  <a:pt x="204424" y="3985729"/>
                  <a:pt x="211594" y="3971964"/>
                </a:cubicBezTo>
                <a:cubicBezTo>
                  <a:pt x="233561" y="3910433"/>
                  <a:pt x="230991" y="3860613"/>
                  <a:pt x="234357" y="3812226"/>
                </a:cubicBezTo>
                <a:cubicBezTo>
                  <a:pt x="235501" y="3758242"/>
                  <a:pt x="209185" y="3801364"/>
                  <a:pt x="229596" y="3728573"/>
                </a:cubicBezTo>
                <a:cubicBezTo>
                  <a:pt x="219804" y="3724174"/>
                  <a:pt x="219047" y="3715890"/>
                  <a:pt x="223099" y="3700384"/>
                </a:cubicBezTo>
                <a:cubicBezTo>
                  <a:pt x="222942" y="3674360"/>
                  <a:pt x="199034" y="3683312"/>
                  <a:pt x="212511" y="3653063"/>
                </a:cubicBezTo>
                <a:cubicBezTo>
                  <a:pt x="207582" y="3623616"/>
                  <a:pt x="199349" y="3555881"/>
                  <a:pt x="193522" y="3523704"/>
                </a:cubicBezTo>
                <a:cubicBezTo>
                  <a:pt x="199728" y="3495169"/>
                  <a:pt x="185963" y="3494025"/>
                  <a:pt x="177551" y="3460001"/>
                </a:cubicBezTo>
                <a:cubicBezTo>
                  <a:pt x="184399" y="3442692"/>
                  <a:pt x="180138" y="3431687"/>
                  <a:pt x="172293" y="3422022"/>
                </a:cubicBezTo>
                <a:cubicBezTo>
                  <a:pt x="172567" y="3386386"/>
                  <a:pt x="159982" y="3357707"/>
                  <a:pt x="153640" y="3319632"/>
                </a:cubicBezTo>
                <a:cubicBezTo>
                  <a:pt x="117352" y="3267571"/>
                  <a:pt x="111308" y="3199530"/>
                  <a:pt x="102580" y="3174350"/>
                </a:cubicBezTo>
                <a:lnTo>
                  <a:pt x="101281" y="3168555"/>
                </a:lnTo>
                <a:cubicBezTo>
                  <a:pt x="101655" y="3163067"/>
                  <a:pt x="102030" y="3157580"/>
                  <a:pt x="102403" y="3152092"/>
                </a:cubicBezTo>
                <a:lnTo>
                  <a:pt x="103597" y="3145797"/>
                </a:lnTo>
                <a:cubicBezTo>
                  <a:pt x="104132" y="3141497"/>
                  <a:pt x="104119" y="3138691"/>
                  <a:pt x="103701" y="3136806"/>
                </a:cubicBezTo>
                <a:lnTo>
                  <a:pt x="108221" y="3088993"/>
                </a:lnTo>
                <a:cubicBezTo>
                  <a:pt x="109464" y="3064872"/>
                  <a:pt x="113188" y="3030250"/>
                  <a:pt x="111158" y="2992081"/>
                </a:cubicBezTo>
                <a:cubicBezTo>
                  <a:pt x="109031" y="2944441"/>
                  <a:pt x="104226" y="2942439"/>
                  <a:pt x="105565" y="2902844"/>
                </a:cubicBezTo>
                <a:cubicBezTo>
                  <a:pt x="107874" y="2897323"/>
                  <a:pt x="101362" y="2801618"/>
                  <a:pt x="105102" y="2797375"/>
                </a:cubicBezTo>
                <a:cubicBezTo>
                  <a:pt x="86174" y="2744941"/>
                  <a:pt x="109804" y="2750735"/>
                  <a:pt x="107241" y="2691357"/>
                </a:cubicBezTo>
                <a:cubicBezTo>
                  <a:pt x="107811" y="2665349"/>
                  <a:pt x="115946" y="2561129"/>
                  <a:pt x="145888" y="2542201"/>
                </a:cubicBezTo>
                <a:cubicBezTo>
                  <a:pt x="170455" y="2427400"/>
                  <a:pt x="123634" y="2367849"/>
                  <a:pt x="136292" y="2250554"/>
                </a:cubicBezTo>
                <a:cubicBezTo>
                  <a:pt x="110877" y="2215639"/>
                  <a:pt x="134601" y="2180816"/>
                  <a:pt x="130310" y="2141581"/>
                </a:cubicBezTo>
                <a:cubicBezTo>
                  <a:pt x="154051" y="2149219"/>
                  <a:pt x="117587" y="2094975"/>
                  <a:pt x="144587" y="2089095"/>
                </a:cubicBezTo>
                <a:cubicBezTo>
                  <a:pt x="142952" y="2082142"/>
                  <a:pt x="140513" y="2075590"/>
                  <a:pt x="137867" y="2069059"/>
                </a:cubicBezTo>
                <a:lnTo>
                  <a:pt x="136492" y="2065634"/>
                </a:lnTo>
                <a:cubicBezTo>
                  <a:pt x="136216" y="2060851"/>
                  <a:pt x="135939" y="2056067"/>
                  <a:pt x="135663" y="2051284"/>
                </a:cubicBezTo>
                <a:lnTo>
                  <a:pt x="124268" y="1960184"/>
                </a:lnTo>
                <a:cubicBezTo>
                  <a:pt x="138968" y="1926370"/>
                  <a:pt x="111716" y="1914873"/>
                  <a:pt x="131257" y="1873060"/>
                </a:cubicBezTo>
                <a:cubicBezTo>
                  <a:pt x="136329" y="1857442"/>
                  <a:pt x="139083" y="1807624"/>
                  <a:pt x="131724" y="1797311"/>
                </a:cubicBezTo>
                <a:cubicBezTo>
                  <a:pt x="130673" y="1786740"/>
                  <a:pt x="134293" y="1774954"/>
                  <a:pt x="126063" y="1769201"/>
                </a:cubicBezTo>
                <a:cubicBezTo>
                  <a:pt x="116300" y="1760126"/>
                  <a:pt x="134551" y="1725705"/>
                  <a:pt x="122085" y="1729500"/>
                </a:cubicBezTo>
                <a:cubicBezTo>
                  <a:pt x="134648" y="1705012"/>
                  <a:pt x="114449" y="1682158"/>
                  <a:pt x="110543" y="1659949"/>
                </a:cubicBezTo>
                <a:cubicBezTo>
                  <a:pt x="122664" y="1640913"/>
                  <a:pt x="102513" y="1613087"/>
                  <a:pt x="102892" y="1565607"/>
                </a:cubicBezTo>
                <a:cubicBezTo>
                  <a:pt x="116835" y="1544742"/>
                  <a:pt x="102976" y="1533616"/>
                  <a:pt x="122245" y="1494057"/>
                </a:cubicBezTo>
                <a:cubicBezTo>
                  <a:pt x="120629" y="1492563"/>
                  <a:pt x="119160" y="1490668"/>
                  <a:pt x="117883" y="1488429"/>
                </a:cubicBezTo>
                <a:cubicBezTo>
                  <a:pt x="110465" y="1475431"/>
                  <a:pt x="111002" y="1453942"/>
                  <a:pt x="119083" y="1440433"/>
                </a:cubicBezTo>
                <a:cubicBezTo>
                  <a:pt x="145274" y="1377630"/>
                  <a:pt x="146438" y="1321884"/>
                  <a:pt x="153340" y="1269148"/>
                </a:cubicBezTo>
                <a:cubicBezTo>
                  <a:pt x="158467" y="1209690"/>
                  <a:pt x="129360" y="1251077"/>
                  <a:pt x="154855" y="1175439"/>
                </a:cubicBezTo>
                <a:cubicBezTo>
                  <a:pt x="145538" y="1168218"/>
                  <a:pt x="145408" y="1158868"/>
                  <a:pt x="150548" y="1142685"/>
                </a:cubicBezTo>
                <a:cubicBezTo>
                  <a:pt x="152321" y="1113850"/>
                  <a:pt x="128121" y="1118007"/>
                  <a:pt x="143630" y="1087778"/>
                </a:cubicBezTo>
                <a:cubicBezTo>
                  <a:pt x="139451" y="1064261"/>
                  <a:pt x="125971" y="1018012"/>
                  <a:pt x="125476" y="1001580"/>
                </a:cubicBezTo>
                <a:cubicBezTo>
                  <a:pt x="123958" y="976962"/>
                  <a:pt x="134851" y="962709"/>
                  <a:pt x="134526" y="940069"/>
                </a:cubicBezTo>
                <a:cubicBezTo>
                  <a:pt x="142751" y="909988"/>
                  <a:pt x="129284" y="905409"/>
                  <a:pt x="123523" y="865739"/>
                </a:cubicBezTo>
                <a:cubicBezTo>
                  <a:pt x="131549" y="848234"/>
                  <a:pt x="128173" y="835030"/>
                  <a:pt x="121164" y="822450"/>
                </a:cubicBezTo>
                <a:cubicBezTo>
                  <a:pt x="124077" y="783082"/>
                  <a:pt x="113811" y="748321"/>
                  <a:pt x="110389" y="704665"/>
                </a:cubicBezTo>
                <a:cubicBezTo>
                  <a:pt x="120144" y="656264"/>
                  <a:pt x="99869" y="633697"/>
                  <a:pt x="96299" y="587032"/>
                </a:cubicBezTo>
                <a:cubicBezTo>
                  <a:pt x="87861" y="539988"/>
                  <a:pt x="66571" y="452493"/>
                  <a:pt x="59759" y="422399"/>
                </a:cubicBezTo>
                <a:cubicBezTo>
                  <a:pt x="62865" y="416491"/>
                  <a:pt x="59682" y="404768"/>
                  <a:pt x="55429" y="406467"/>
                </a:cubicBezTo>
                <a:cubicBezTo>
                  <a:pt x="56742" y="400038"/>
                  <a:pt x="64884" y="384166"/>
                  <a:pt x="58062" y="383409"/>
                </a:cubicBezTo>
                <a:cubicBezTo>
                  <a:pt x="57210" y="351894"/>
                  <a:pt x="61145" y="320031"/>
                  <a:pt x="69487" y="290892"/>
                </a:cubicBezTo>
                <a:cubicBezTo>
                  <a:pt x="57686" y="231306"/>
                  <a:pt x="89539" y="260845"/>
                  <a:pt x="86198" y="217175"/>
                </a:cubicBezTo>
                <a:cubicBezTo>
                  <a:pt x="72715" y="183379"/>
                  <a:pt x="83646" y="168958"/>
                  <a:pt x="74643" y="129155"/>
                </a:cubicBezTo>
                <a:cubicBezTo>
                  <a:pt x="96697" y="112411"/>
                  <a:pt x="72236" y="90977"/>
                  <a:pt x="78417" y="74202"/>
                </a:cubicBezTo>
                <a:cubicBezTo>
                  <a:pt x="59029" y="57686"/>
                  <a:pt x="81827" y="29115"/>
                  <a:pt x="94183" y="4683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009261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A2679492-7988-4050-9056-5424444524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24D2A52-EC06-884C-77F5-615C8D042F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92582" y="501651"/>
            <a:ext cx="5614431" cy="1705521"/>
          </a:xfrm>
        </p:spPr>
        <p:txBody>
          <a:bodyPr anchor="b">
            <a:noAutofit/>
          </a:bodyPr>
          <a:lstStyle/>
          <a:p>
            <a:r>
              <a:rPr lang="en-GB" sz="4000" dirty="0">
                <a:latin typeface="Arial Black" panose="020B0A04020102020204" pitchFamily="34" charset="0"/>
              </a:rPr>
              <a:t>Market &amp; Marketing Strategy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091B163-7D61-4891-ABCF-5C13D9C418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779911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720B50D-AA38-44DF-36FB-20766C8B11F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0466" b="31881"/>
          <a:stretch>
            <a:fillRect/>
          </a:stretch>
        </p:blipFill>
        <p:spPr>
          <a:xfrm>
            <a:off x="279143" y="299508"/>
            <a:ext cx="5221625" cy="301039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91DA493-D9CF-F6FB-B700-8668512F9D8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433" r="-3" b="-3"/>
          <a:stretch>
            <a:fillRect/>
          </a:stretch>
        </p:blipFill>
        <p:spPr>
          <a:xfrm>
            <a:off x="279143" y="3548095"/>
            <a:ext cx="5221625" cy="3010397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F9D85C-3638-FC94-D796-492B82138C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92583" y="2645922"/>
            <a:ext cx="4434721" cy="3710427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Growing demand for:</a:t>
            </a:r>
          </a:p>
          <a:p>
            <a:r>
              <a:rPr lang="en-US" sz="1800" dirty="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Clean beauty</a:t>
            </a:r>
          </a:p>
          <a:p>
            <a:r>
              <a:rPr lang="en-US" sz="1800" dirty="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Ethical services</a:t>
            </a:r>
          </a:p>
          <a:p>
            <a:pPr marL="0" indent="0">
              <a:buNone/>
            </a:pPr>
            <a:r>
              <a:rPr lang="en-US" sz="1800" b="1" dirty="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Marketing strategy:</a:t>
            </a:r>
          </a:p>
          <a:p>
            <a:r>
              <a:rPr lang="en-US" sz="1800" dirty="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Social media (Instagram, TikTok)</a:t>
            </a:r>
          </a:p>
          <a:p>
            <a:r>
              <a:rPr lang="en-US" sz="1800" dirty="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Local partnerships</a:t>
            </a:r>
          </a:p>
          <a:p>
            <a:r>
              <a:rPr lang="en-US" sz="1800" dirty="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Loyalty schemes</a:t>
            </a:r>
          </a:p>
          <a:p>
            <a:pPr marL="0" indent="0">
              <a:buNone/>
            </a:pPr>
            <a:r>
              <a:rPr lang="en-US" sz="1800" b="1" dirty="0">
                <a:solidFill>
                  <a:srgbClr val="FF0000">
                    <a:alpha val="8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Strong brand image = customer loyalty</a:t>
            </a:r>
            <a:endParaRPr lang="en-GB" sz="1800" b="1" dirty="0">
              <a:solidFill>
                <a:srgbClr val="FF0000">
                  <a:alpha val="80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3893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068330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861AF017-741B-4CC0-B7C2-C9B94E5B81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D2A542E6-1924-4FE2-89D1-3CB19468C1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1F353183-2147-472B-AD7D-4A085FF6A42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FAAA42C8-A082-4DFD-A5F3-FC9EF825B1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accent4">
                <a:lumMod val="75000"/>
                <a:alpha val="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Rectangle 17">
            <a:extLst>
              <a:ext uri="{FF2B5EF4-FFF2-40B4-BE49-F238E27FC236}">
                <a16:creationId xmlns:a16="http://schemas.microsoft.com/office/drawing/2014/main" id="{5FC9E5C3-B8DC-4532-8C1F-4D5331C64C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3863975" y="-12"/>
            <a:ext cx="8328026" cy="6857998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77596C6-F38F-D8C3-5A91-E6D722EDEA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3339" y="522014"/>
            <a:ext cx="5256213" cy="1384577"/>
          </a:xfrm>
        </p:spPr>
        <p:txBody>
          <a:bodyPr anchor="t">
            <a:normAutofit/>
          </a:bodyPr>
          <a:lstStyle/>
          <a:p>
            <a:r>
              <a:rPr lang="en-US" sz="3600" dirty="0">
                <a:latin typeface="Arial Black" panose="020B0A04020102020204" pitchFamily="34" charset="0"/>
              </a:rPr>
              <a:t>Why BlancaNails Will Be Successful</a:t>
            </a:r>
            <a:endParaRPr lang="en-GB" sz="3600" dirty="0">
              <a:latin typeface="Arial Black" panose="020B0A040201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C571A53-2121-F7E0-4066-9E98FEF0D84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564" r="-2" b="-2"/>
          <a:stretch>
            <a:fillRect/>
          </a:stretch>
        </p:blipFill>
        <p:spPr>
          <a:xfrm>
            <a:off x="550862" y="551479"/>
            <a:ext cx="5256213" cy="2790000"/>
          </a:xfrm>
          <a:prstGeom prst="rect">
            <a:avLst/>
          </a:prstGeom>
          <a:effectLst>
            <a:outerShdw blurRad="508000" dist="101600" dir="5400000" algn="tl" rotWithShape="0">
              <a:prstClr val="black">
                <a:alpha val="10000"/>
              </a:prstClr>
            </a:outerShdw>
          </a:effectLst>
        </p:spPr>
      </p:pic>
      <p:graphicFrame>
        <p:nvGraphicFramePr>
          <p:cNvPr id="20" name="Content Placeholder 2">
            <a:extLst>
              <a:ext uri="{FF2B5EF4-FFF2-40B4-BE49-F238E27FC236}">
                <a16:creationId xmlns:a16="http://schemas.microsoft.com/office/drawing/2014/main" id="{CAA3C343-E160-FC90-585A-2580004D77C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4230913"/>
              </p:ext>
            </p:extLst>
          </p:nvPr>
        </p:nvGraphicFramePr>
        <p:xfrm>
          <a:off x="6383338" y="2059200"/>
          <a:ext cx="5256214" cy="42767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FC09185F-03EA-C3B1-9891-C35F4101E7A6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t="15387" r="2" b="4991"/>
          <a:stretch>
            <a:fillRect/>
          </a:stretch>
        </p:blipFill>
        <p:spPr>
          <a:xfrm>
            <a:off x="550862" y="3518725"/>
            <a:ext cx="5256000" cy="2790000"/>
          </a:xfrm>
          <a:prstGeom prst="rect">
            <a:avLst/>
          </a:prstGeom>
          <a:effectLst>
            <a:outerShdw blurRad="508000" dist="101600" dir="5400000" algn="tl" rotWithShape="0">
              <a:prstClr val="black">
                <a:alpha val="1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312023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0DFC902-7D23-471A-B557-B6B6917D7A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" y="-5705"/>
            <a:ext cx="12191990" cy="1694346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071976E-0061-D70D-8604-A48D29B707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6851" y="637762"/>
            <a:ext cx="9888496" cy="900131"/>
          </a:xfrm>
        </p:spPr>
        <p:txBody>
          <a:bodyPr anchor="t">
            <a:normAutofit/>
          </a:bodyPr>
          <a:lstStyle/>
          <a:p>
            <a:r>
              <a:rPr lang="en-GB" sz="4000" dirty="0">
                <a:solidFill>
                  <a:schemeClr val="bg1"/>
                </a:solidFill>
                <a:latin typeface="Arial Black" panose="020B0A04020102020204" pitchFamily="34" charset="0"/>
              </a:rPr>
              <a:t>References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55D5633-D557-4DCA-982C-FF36EB7A1C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688641"/>
            <a:ext cx="12191990" cy="516935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50D3AD2-FA80-415F-A9CE-54D884561C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56851" y="2010758"/>
            <a:ext cx="457190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CB1946-C497-87EA-8E5C-F097F57CDA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1350" y="2217343"/>
            <a:ext cx="11767382" cy="4435705"/>
          </a:xfrm>
        </p:spPr>
        <p:txBody>
          <a:bodyPr>
            <a:normAutofit/>
          </a:bodyPr>
          <a:lstStyle/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Nogueira, E., Gomes, S., &amp; Lopes, J. M. (2023). Triple Bottom Line, sustainability, and economic development: What binds them together? A bibliometric approach.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Sustainability, 15(8)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6706.</a:t>
            </a:r>
          </a:p>
          <a:p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Sharabati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A. A. A., Ali, A. A. A.,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Allahham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M. I., Hussein, A. A.,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Alheet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A. F., &amp; Mohammad, A. S. (2024). The impact of digital marketing on the performance of SMEs: An analytical study considering modern digital transformations.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Sustainability, 16(19)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8667.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https://gb.hostadvice.com/blog/how-to-start-a-business/start-a-nail-salon/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https://atouchofbusiness.com/startup-ideas/nail-salon/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https://www.business.hsbc.uk/en-gb/insights/starting-a-business/how-to-write-business-plan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https://gitnux.org/nail-industry-statistics/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https://dojobusiness.com/blogs/news/nail-salon-industry-statistics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https://www.grandviewresearch.com/industry-analysis/nail-salon-market-report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GB" sz="1400"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https://wifitalents.com/nail-salon-industry-statistics/</a:t>
            </a:r>
            <a:r>
              <a:rPr lang="en-GB" sz="140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0632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374</TotalTime>
  <Words>324</Words>
  <Application>Microsoft Office PowerPoint</Application>
  <PresentationFormat>Widescreen</PresentationFormat>
  <Paragraphs>49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Aptos</vt:lpstr>
      <vt:lpstr>Aptos Display</vt:lpstr>
      <vt:lpstr>Arial</vt:lpstr>
      <vt:lpstr>Arial Black</vt:lpstr>
      <vt:lpstr>Blackadder ITC</vt:lpstr>
      <vt:lpstr>Office Theme</vt:lpstr>
      <vt:lpstr>BlancaNails Salon  A Sustainable Nail Care Business</vt:lpstr>
      <vt:lpstr>Business Overview</vt:lpstr>
      <vt:lpstr>Sustainability Features</vt:lpstr>
      <vt:lpstr>Market &amp; Marketing Strategy</vt:lpstr>
      <vt:lpstr>Why BlancaNails Will Be Successful</vt:lpstr>
      <vt:lpstr>References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Mirabela</dc:creator>
  <cp:lastModifiedBy>Mirabela Voican (1907947)</cp:lastModifiedBy>
  <cp:revision>5</cp:revision>
  <dcterms:created xsi:type="dcterms:W3CDTF">2026-04-08T16:27:47Z</dcterms:created>
  <dcterms:modified xsi:type="dcterms:W3CDTF">2026-04-22T23:07:09Z</dcterms:modified>
</cp:coreProperties>
</file>