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4.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tags/tag1.xml" ContentType="application/vnd.openxmlformats-officedocument.presentationml.tags+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949" r:id="rId4"/>
    <p:sldMasterId id="2147489819" r:id="rId5"/>
    <p:sldMasterId id="2147489836" r:id="rId6"/>
    <p:sldMasterId id="2147489827" r:id="rId7"/>
    <p:sldMasterId id="2147489838" r:id="rId8"/>
  </p:sldMasterIdLst>
  <p:notesMasterIdLst>
    <p:notesMasterId r:id="rId15"/>
  </p:notesMasterIdLst>
  <p:sldIdLst>
    <p:sldId id="357" r:id="rId9"/>
    <p:sldId id="588" r:id="rId10"/>
    <p:sldId id="589" r:id="rId11"/>
    <p:sldId id="586" r:id="rId12"/>
    <p:sldId id="587" r:id="rId13"/>
    <p:sldId id="523" r:id="rId14"/>
  </p:sldIdLst>
  <p:sldSz cx="12192000" cy="6858000"/>
  <p:notesSz cx="6742113" cy="9872663"/>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5pPr>
    <a:lvl6pPr marL="2286000" algn="l" defTabSz="914400" rtl="0" eaLnBrk="1" latinLnBrk="0" hangingPunct="1">
      <a:defRPr kern="1200">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6pPr>
    <a:lvl7pPr marL="2743200" algn="l" defTabSz="914400" rtl="0" eaLnBrk="1" latinLnBrk="0" hangingPunct="1">
      <a:defRPr kern="1200">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7pPr>
    <a:lvl8pPr marL="3200400" algn="l" defTabSz="914400" rtl="0" eaLnBrk="1" latinLnBrk="0" hangingPunct="1">
      <a:defRPr kern="1200">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8pPr>
    <a:lvl9pPr marL="3657600" algn="l" defTabSz="914400" rtl="0" eaLnBrk="1" latinLnBrk="0" hangingPunct="1">
      <a:defRPr kern="1200">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9pPr>
  </p:defaultTextStyle>
  <p:extLst>
    <p:ext uri="{521415D9-36F7-43E2-AB2F-B90AF26B5E84}">
      <p14:sectionLst xmlns:p14="http://schemas.microsoft.com/office/powerpoint/2010/main">
        <p14:section name="Default Section" id="{DF25EC69-4761-4733-BD0E-30E48A98EF91}">
          <p14:sldIdLst>
            <p14:sldId id="357"/>
            <p14:sldId id="588"/>
            <p14:sldId id="589"/>
            <p14:sldId id="586"/>
            <p14:sldId id="587"/>
            <p14:sldId id="523"/>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C2022"/>
    <a:srgbClr val="A1262A"/>
    <a:srgbClr val="FFFFFF"/>
    <a:srgbClr val="CC0000"/>
    <a:srgbClr val="D9D9D9"/>
    <a:srgbClr val="FF4F4F"/>
    <a:srgbClr val="E94A4A"/>
    <a:srgbClr val="FFFF99"/>
    <a:srgbClr val="CCFF99"/>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92123" autoAdjust="0"/>
  </p:normalViewPr>
  <p:slideViewPr>
    <p:cSldViewPr snapToGrid="0">
      <p:cViewPr>
        <p:scale>
          <a:sx n="75" d="100"/>
          <a:sy n="75" d="100"/>
        </p:scale>
        <p:origin x="-434" y="-492"/>
      </p:cViewPr>
      <p:guideLst>
        <p:guide orient="horz" pos="2160"/>
        <p:guide pos="3840"/>
      </p:guideLst>
    </p:cSldViewPr>
  </p:slideViewPr>
  <p:outlineViewPr>
    <p:cViewPr>
      <p:scale>
        <a:sx n="33" d="100"/>
        <a:sy n="33" d="100"/>
      </p:scale>
      <p:origin x="0" y="0"/>
    </p:cViewPr>
  </p:outlineViewPr>
  <p:notesTextViewPr>
    <p:cViewPr>
      <p:scale>
        <a:sx n="66" d="100"/>
        <a:sy n="66" d="100"/>
      </p:scale>
      <p:origin x="0" y="0"/>
    </p:cViewPr>
  </p:notesTextViewPr>
  <p:sorterViewPr>
    <p:cViewPr>
      <p:scale>
        <a:sx n="100" d="100"/>
        <a:sy n="100" d="100"/>
      </p:scale>
      <p:origin x="0" y="0"/>
    </p:cViewPr>
  </p:sorterViewPr>
  <p:notesViewPr>
    <p:cSldViewPr snapToGrid="0">
      <p:cViewPr varScale="1">
        <p:scale>
          <a:sx n="55" d="100"/>
          <a:sy n="55" d="100"/>
        </p:scale>
        <p:origin x="178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5" Type="http://schemas.openxmlformats.org/officeDocument/2006/relationships/slideMaster" Target="slideMasters/slideMaster2.xml"/><Relationship Id="rId15" Type="http://schemas.openxmlformats.org/officeDocument/2006/relationships/notesMaster" Target="notesMasters/notesMaster1.xml"/><Relationship Id="rId10" Type="http://schemas.openxmlformats.org/officeDocument/2006/relationships/slide" Target="slides/slide2.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1582" cy="495765"/>
          </a:xfrm>
          <a:prstGeom prst="rect">
            <a:avLst/>
          </a:prstGeom>
        </p:spPr>
        <p:txBody>
          <a:bodyPr vert="horz" lIns="90507" tIns="45254" rIns="90507" bIns="45254" rtlCol="0"/>
          <a:lstStyle>
            <a:lvl1pPr algn="l" eaLnBrk="1" fontAlgn="auto" hangingPunct="1">
              <a:spcBef>
                <a:spcPts val="0"/>
              </a:spcBef>
              <a:spcAft>
                <a:spcPts val="0"/>
              </a:spcAft>
              <a:defRPr sz="1200">
                <a:latin typeface="+mn-lt"/>
                <a:ea typeface="+mn-ea"/>
                <a:cs typeface="+mn-cs"/>
              </a:defRPr>
            </a:lvl1pPr>
          </a:lstStyle>
          <a:p>
            <a:pPr>
              <a:defRPr/>
            </a:pPr>
            <a:endParaRPr lang="en-GB" dirty="0"/>
          </a:p>
        </p:txBody>
      </p:sp>
      <p:sp>
        <p:nvSpPr>
          <p:cNvPr id="3" name="Date Placeholder 2"/>
          <p:cNvSpPr>
            <a:spLocks noGrp="1"/>
          </p:cNvSpPr>
          <p:nvPr>
            <p:ph type="dt" idx="1"/>
          </p:nvPr>
        </p:nvSpPr>
        <p:spPr>
          <a:xfrm>
            <a:off x="3818971" y="0"/>
            <a:ext cx="2921582" cy="495765"/>
          </a:xfrm>
          <a:prstGeom prst="rect">
            <a:avLst/>
          </a:prstGeom>
        </p:spPr>
        <p:txBody>
          <a:bodyPr vert="horz" lIns="90507" tIns="45254" rIns="90507" bIns="45254" rtlCol="0"/>
          <a:lstStyle>
            <a:lvl1pPr algn="r" eaLnBrk="1" fontAlgn="auto" hangingPunct="1">
              <a:spcBef>
                <a:spcPts val="0"/>
              </a:spcBef>
              <a:spcAft>
                <a:spcPts val="0"/>
              </a:spcAft>
              <a:defRPr sz="1200">
                <a:latin typeface="+mn-lt"/>
                <a:ea typeface="+mn-ea"/>
                <a:cs typeface="+mn-cs"/>
              </a:defRPr>
            </a:lvl1pPr>
          </a:lstStyle>
          <a:p>
            <a:pPr>
              <a:defRPr/>
            </a:pPr>
            <a:fld id="{59E51279-1738-4129-BAB4-6022B1019633}" type="datetimeFigureOut">
              <a:rPr lang="en-GB"/>
              <a:pPr>
                <a:defRPr/>
              </a:pPr>
              <a:t>20/11/2019</a:t>
            </a:fld>
            <a:endParaRPr lang="en-GB" dirty="0"/>
          </a:p>
        </p:txBody>
      </p:sp>
      <p:sp>
        <p:nvSpPr>
          <p:cNvPr id="4" name="Slide Image Placeholder 3"/>
          <p:cNvSpPr>
            <a:spLocks noGrp="1" noRot="1" noChangeAspect="1"/>
          </p:cNvSpPr>
          <p:nvPr>
            <p:ph type="sldImg" idx="2"/>
          </p:nvPr>
        </p:nvSpPr>
        <p:spPr>
          <a:xfrm>
            <a:off x="411163" y="1235075"/>
            <a:ext cx="5919787" cy="3330575"/>
          </a:xfrm>
          <a:prstGeom prst="rect">
            <a:avLst/>
          </a:prstGeom>
          <a:noFill/>
          <a:ln w="12700">
            <a:solidFill>
              <a:prstClr val="black"/>
            </a:solidFill>
          </a:ln>
        </p:spPr>
        <p:txBody>
          <a:bodyPr vert="horz" lIns="90507" tIns="45254" rIns="90507" bIns="45254" rtlCol="0" anchor="ctr"/>
          <a:lstStyle/>
          <a:p>
            <a:pPr lvl="0"/>
            <a:endParaRPr lang="en-GB" noProof="0" dirty="0"/>
          </a:p>
        </p:txBody>
      </p:sp>
      <p:sp>
        <p:nvSpPr>
          <p:cNvPr id="5" name="Notes Placeholder 4"/>
          <p:cNvSpPr>
            <a:spLocks noGrp="1"/>
          </p:cNvSpPr>
          <p:nvPr>
            <p:ph type="body" sz="quarter" idx="3"/>
          </p:nvPr>
        </p:nvSpPr>
        <p:spPr>
          <a:xfrm>
            <a:off x="674212" y="4750815"/>
            <a:ext cx="5393690" cy="3887173"/>
          </a:xfrm>
          <a:prstGeom prst="rect">
            <a:avLst/>
          </a:prstGeom>
        </p:spPr>
        <p:txBody>
          <a:bodyPr vert="horz" lIns="90507" tIns="45254" rIns="90507" bIns="45254"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376899"/>
            <a:ext cx="2921582" cy="495765"/>
          </a:xfrm>
          <a:prstGeom prst="rect">
            <a:avLst/>
          </a:prstGeom>
        </p:spPr>
        <p:txBody>
          <a:bodyPr vert="horz" lIns="90507" tIns="45254" rIns="90507" bIns="45254" rtlCol="0" anchor="b"/>
          <a:lstStyle>
            <a:lvl1pPr algn="l" eaLnBrk="1" fontAlgn="auto" hangingPunct="1">
              <a:spcBef>
                <a:spcPts val="0"/>
              </a:spcBef>
              <a:spcAft>
                <a:spcPts val="0"/>
              </a:spcAft>
              <a:defRPr sz="1200">
                <a:latin typeface="+mn-lt"/>
                <a:ea typeface="+mn-ea"/>
                <a:cs typeface="+mn-cs"/>
              </a:defRPr>
            </a:lvl1pPr>
          </a:lstStyle>
          <a:p>
            <a:pPr>
              <a:defRPr/>
            </a:pPr>
            <a:endParaRPr lang="en-GB" dirty="0"/>
          </a:p>
        </p:txBody>
      </p:sp>
      <p:sp>
        <p:nvSpPr>
          <p:cNvPr id="7" name="Slide Number Placeholder 6"/>
          <p:cNvSpPr>
            <a:spLocks noGrp="1"/>
          </p:cNvSpPr>
          <p:nvPr>
            <p:ph type="sldNum" sz="quarter" idx="5"/>
          </p:nvPr>
        </p:nvSpPr>
        <p:spPr>
          <a:xfrm>
            <a:off x="3818971" y="9376899"/>
            <a:ext cx="2921582" cy="495765"/>
          </a:xfrm>
          <a:prstGeom prst="rect">
            <a:avLst/>
          </a:prstGeom>
        </p:spPr>
        <p:txBody>
          <a:bodyPr vert="horz" wrap="square" lIns="90507" tIns="45254" rIns="90507" bIns="45254"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D916F10A-2974-41CE-BCDE-B39936900BF8}" type="slidenum">
              <a:rPr lang="en-GB" altLang="en-US"/>
              <a:pPr>
                <a:defRPr/>
              </a:pPr>
              <a:t>‹#›</a:t>
            </a:fld>
            <a:endParaRPr lang="en-GB" altLang="en-US" dirty="0"/>
          </a:p>
        </p:txBody>
      </p:sp>
    </p:spTree>
    <p:extLst>
      <p:ext uri="{BB962C8B-B14F-4D97-AF65-F5344CB8AC3E}">
        <p14:creationId xmlns:p14="http://schemas.microsoft.com/office/powerpoint/2010/main" val="81694771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D916F10A-2974-41CE-BCDE-B39936900BF8}" type="slidenum">
              <a:rPr lang="en-GB" altLang="en-US" smtClean="0"/>
              <a:pPr>
                <a:defRPr/>
              </a:pPr>
              <a:t>1</a:t>
            </a:fld>
            <a:endParaRPr lang="en-GB" altLang="en-US" dirty="0"/>
          </a:p>
        </p:txBody>
      </p:sp>
    </p:spTree>
    <p:extLst>
      <p:ext uri="{BB962C8B-B14F-4D97-AF65-F5344CB8AC3E}">
        <p14:creationId xmlns:p14="http://schemas.microsoft.com/office/powerpoint/2010/main" val="3208058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Talk over work history and experience. </a:t>
            </a:r>
          </a:p>
          <a:p>
            <a:endParaRPr lang="en-GB" sz="1200" dirty="0"/>
          </a:p>
          <a:p>
            <a:r>
              <a:rPr lang="en-GB" sz="1200" dirty="0"/>
              <a:t>What were the high points</a:t>
            </a:r>
          </a:p>
          <a:p>
            <a:r>
              <a:rPr lang="en-GB" sz="1200" dirty="0"/>
              <a:t>What were the low points</a:t>
            </a:r>
          </a:p>
        </p:txBody>
      </p:sp>
      <p:sp>
        <p:nvSpPr>
          <p:cNvPr id="4" name="Slide Number Placeholder 3"/>
          <p:cNvSpPr>
            <a:spLocks noGrp="1"/>
          </p:cNvSpPr>
          <p:nvPr>
            <p:ph type="sldNum" sz="quarter" idx="10"/>
          </p:nvPr>
        </p:nvSpPr>
        <p:spPr/>
        <p:txBody>
          <a:bodyPr/>
          <a:lstStyle/>
          <a:p>
            <a:pPr>
              <a:defRPr/>
            </a:pPr>
            <a:fld id="{D916F10A-2974-41CE-BCDE-B39936900BF8}" type="slidenum">
              <a:rPr lang="en-GB" altLang="en-US" smtClean="0"/>
              <a:pPr>
                <a:defRPr/>
              </a:pPr>
              <a:t>2</a:t>
            </a:fld>
            <a:endParaRPr lang="en-GB" altLang="en-US" dirty="0"/>
          </a:p>
        </p:txBody>
      </p:sp>
    </p:spTree>
    <p:extLst>
      <p:ext uri="{BB962C8B-B14F-4D97-AF65-F5344CB8AC3E}">
        <p14:creationId xmlns:p14="http://schemas.microsoft.com/office/powerpoint/2010/main" val="24874525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effectLst/>
                <a:latin typeface="+mn-lt"/>
                <a:ea typeface="+mn-ea"/>
                <a:cs typeface="+mn-cs"/>
              </a:rPr>
              <a:t>We are seeing disruption in the IT industry today like never before.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Barriers to entry have been removed and SME’s are able to compete with Large Service Providers.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By embracing emerging technologies and agile ways of working, SME’s can take innovative products &amp; services to market almost on a weekly basis.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Our customers’ knowledge, understanding and expectations have moved on but Fujitsu and many large SP’s alike haven’t kept pace.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We have 2 choices - we either do nothing and watch our business shrink and die, or we meet the challenge head on and turn the challenges into massive opportunities both for Fujitsu, our customers (HMRC) and the IT Industry as a whole.</a:t>
            </a:r>
          </a:p>
          <a:p>
            <a:endParaRPr lang="en-GB" sz="1200" dirty="0"/>
          </a:p>
        </p:txBody>
      </p:sp>
      <p:sp>
        <p:nvSpPr>
          <p:cNvPr id="4" name="Slide Number Placeholder 3"/>
          <p:cNvSpPr>
            <a:spLocks noGrp="1"/>
          </p:cNvSpPr>
          <p:nvPr>
            <p:ph type="sldNum" sz="quarter" idx="10"/>
          </p:nvPr>
        </p:nvSpPr>
        <p:spPr/>
        <p:txBody>
          <a:bodyPr/>
          <a:lstStyle/>
          <a:p>
            <a:pPr>
              <a:defRPr/>
            </a:pPr>
            <a:fld id="{D916F10A-2974-41CE-BCDE-B39936900BF8}" type="slidenum">
              <a:rPr lang="en-GB" altLang="en-US" smtClean="0"/>
              <a:pPr>
                <a:defRPr/>
              </a:pPr>
              <a:t>3</a:t>
            </a:fld>
            <a:endParaRPr lang="en-GB" altLang="en-US" dirty="0"/>
          </a:p>
        </p:txBody>
      </p:sp>
    </p:spTree>
    <p:extLst>
      <p:ext uri="{BB962C8B-B14F-4D97-AF65-F5344CB8AC3E}">
        <p14:creationId xmlns:p14="http://schemas.microsoft.com/office/powerpoint/2010/main" val="2341841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Traditional IT </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Standard ITIL Managed Services based on Wintel, Linux / UNIX, Storage, Firewalls, Networks and End User Services </a:t>
            </a:r>
            <a:r>
              <a:rPr lang="en-GB" sz="1200" kern="1200" dirty="0" err="1">
                <a:solidFill>
                  <a:schemeClr val="tx1"/>
                </a:solidFill>
                <a:effectLst/>
                <a:latin typeface="+mn-lt"/>
                <a:ea typeface="+mn-ea"/>
                <a:cs typeface="+mn-cs"/>
              </a:rPr>
              <a:t>etc</a:t>
            </a:r>
            <a:endParaRPr lang="en-GB"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Rigid SLA’s around Change, Incident and Availability Management - behaviours driven by Service Credits and Financial Penalties</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Projects driven by large up front requirements phases based on the Waterfall Methodology - little appetite</a:t>
            </a:r>
            <a:r>
              <a:rPr lang="en-GB" sz="1200" kern="1200" baseline="0" dirty="0">
                <a:solidFill>
                  <a:schemeClr val="tx1"/>
                </a:solidFill>
                <a:effectLst/>
                <a:latin typeface="+mn-lt"/>
                <a:ea typeface="+mn-ea"/>
                <a:cs typeface="+mn-cs"/>
              </a:rPr>
              <a:t> for changing requirements or </a:t>
            </a:r>
            <a:r>
              <a:rPr lang="en-GB" sz="1200" kern="1200" dirty="0">
                <a:solidFill>
                  <a:schemeClr val="tx1"/>
                </a:solidFill>
                <a:effectLst/>
                <a:latin typeface="+mn-lt"/>
                <a:ea typeface="+mn-ea"/>
                <a:cs typeface="+mn-cs"/>
              </a:rPr>
              <a:t>collaboration between the customer and Service Provider</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Cloud Hosting</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Customers moving traditional workloads to Cloud Platforms to take advantage of the move from </a:t>
            </a:r>
            <a:r>
              <a:rPr lang="en-GB" sz="1200" kern="1200" dirty="0" err="1">
                <a:solidFill>
                  <a:schemeClr val="tx1"/>
                </a:solidFill>
                <a:effectLst/>
                <a:latin typeface="+mn-lt"/>
                <a:ea typeface="+mn-ea"/>
                <a:cs typeface="+mn-cs"/>
              </a:rPr>
              <a:t>CapEx</a:t>
            </a:r>
            <a:r>
              <a:rPr lang="en-GB" sz="1200" kern="1200" dirty="0">
                <a:solidFill>
                  <a:schemeClr val="tx1"/>
                </a:solidFill>
                <a:effectLst/>
                <a:latin typeface="+mn-lt"/>
                <a:ea typeface="+mn-ea"/>
                <a:cs typeface="+mn-cs"/>
              </a:rPr>
              <a:t> to </a:t>
            </a:r>
            <a:r>
              <a:rPr lang="en-GB" sz="1200" kern="1200" dirty="0" err="1">
                <a:solidFill>
                  <a:schemeClr val="tx1"/>
                </a:solidFill>
                <a:effectLst/>
                <a:latin typeface="+mn-lt"/>
                <a:ea typeface="+mn-ea"/>
                <a:cs typeface="+mn-cs"/>
              </a:rPr>
              <a:t>OpEx</a:t>
            </a:r>
            <a:r>
              <a:rPr lang="en-GB" sz="1200" kern="1200" dirty="0">
                <a:solidFill>
                  <a:schemeClr val="tx1"/>
                </a:solidFill>
                <a:effectLst/>
                <a:latin typeface="+mn-lt"/>
                <a:ea typeface="+mn-ea"/>
                <a:cs typeface="+mn-cs"/>
              </a:rPr>
              <a:t> financial models and the use of consumption charging and UT based</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pricing</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Beginning of transformational journey although largely a migration exercise</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Predominantly utilising IaaS type services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Cloud Aware</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Beginning to take advantage of PaaS and SaaS type services - development of micro services and use of API’s to expose customer data</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Agile Delivery Models being implemented and more collaborative approach between Customer &amp; Service Provider</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Starting to see the introduction of smaller Projects and POC’s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Cloud Native</a:t>
            </a:r>
          </a:p>
          <a:p>
            <a:pPr marL="628650" marR="0" lvl="1"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200" kern="1200" baseline="0" dirty="0">
                <a:solidFill>
                  <a:schemeClr val="tx1"/>
                </a:solidFill>
                <a:effectLst/>
                <a:latin typeface="+mn-lt"/>
                <a:ea typeface="+mn-ea"/>
                <a:cs typeface="+mn-cs"/>
              </a:rPr>
              <a:t>Divide</a:t>
            </a:r>
            <a:r>
              <a:rPr lang="en-GB" sz="1200" kern="1200" dirty="0">
                <a:solidFill>
                  <a:schemeClr val="tx1"/>
                </a:solidFill>
                <a:effectLst/>
                <a:latin typeface="+mn-lt"/>
                <a:ea typeface="+mn-ea"/>
                <a:cs typeface="+mn-cs"/>
              </a:rPr>
              <a:t> between Apps and Infrastructure no longer exist</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Seeing application developers self provisioning Infrastructure via code and DevOps becoming the norm</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Move from SLA’s to XLA’s. Shift in focus from purely measurable parameters towards emphasis on end user experience and customer satisfaction</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IOT, Big Data and Edge computing</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Use of Server Less computing, IOT, Big Data, Edge Computing, Automation and Robotics – self service and self healing services</a:t>
            </a:r>
          </a:p>
          <a:p>
            <a:pPr marL="628650" marR="0" lvl="1"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Businesses starting to treat data as a corporate asset – using it to create new products &amp; services and open up new markets and revenue streams </a:t>
            </a:r>
          </a:p>
          <a:p>
            <a:pPr marL="628650" marR="0" lvl="1"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We’ll see a massive focus on business intelligence tools, data mining, predictive analytics, and other Big Data tools – our customers no longer focussed just on end-user spending patterns but much more subtle indicators</a:t>
            </a:r>
            <a:r>
              <a:rPr lang="en-GB" sz="1200" kern="1200" baseline="0" dirty="0">
                <a:solidFill>
                  <a:schemeClr val="tx1"/>
                </a:solidFill>
                <a:effectLst/>
                <a:latin typeface="+mn-lt"/>
                <a:ea typeface="+mn-ea"/>
                <a:cs typeface="+mn-cs"/>
              </a:rPr>
              <a:t> that provide actionable insights about their consumers’ needs to ensure product quality, brand consistency, and marketing effectiveness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Business Transformation &amp; Service Evolution</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We need to be working with</a:t>
            </a:r>
            <a:r>
              <a:rPr lang="en-GB" sz="1200" kern="1200" baseline="0" dirty="0">
                <a:solidFill>
                  <a:schemeClr val="tx1"/>
                </a:solidFill>
                <a:effectLst/>
                <a:latin typeface="+mn-lt"/>
                <a:ea typeface="+mn-ea"/>
                <a:cs typeface="+mn-cs"/>
              </a:rPr>
              <a:t> our customers in a collaborative and consultative led approach - no longer can we expect the customer to define comprehensive requirements up front that we then simply mitigate with robust risk statements</a:t>
            </a:r>
          </a:p>
          <a:p>
            <a:pPr marL="628650" lvl="1" indent="-171450">
              <a:buFont typeface="Arial" panose="020B0604020202020204" pitchFamily="34" charset="0"/>
              <a:buChar char="•"/>
            </a:pPr>
            <a:r>
              <a:rPr lang="en-GB" sz="1200" kern="1200" baseline="0" dirty="0">
                <a:solidFill>
                  <a:schemeClr val="tx1"/>
                </a:solidFill>
                <a:effectLst/>
                <a:latin typeface="+mn-lt"/>
                <a:ea typeface="+mn-ea"/>
                <a:cs typeface="+mn-cs"/>
              </a:rPr>
              <a:t>We need to listen, advise, guide, surprise, enthuse and articulate with new innovative, meaningful propositions – requires a completely new skillset based on listening, analytical, consultative and collaborative type skills.  Multi skilled Service teams not just multi-skilled Technical teams!</a:t>
            </a:r>
            <a:endParaRPr lang="en-GB" sz="1200" kern="1200" dirty="0">
              <a:solidFill>
                <a:schemeClr val="tx1"/>
              </a:solidFill>
              <a:effectLst/>
              <a:latin typeface="+mn-lt"/>
              <a:ea typeface="+mn-ea"/>
              <a:cs typeface="+mn-cs"/>
            </a:endParaRP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Increasing focus on customer experience and move from SLA’s to XLA’s e.g. rather than measure the time taken to resolve an incident ticket, we’ll be measuring the customer satisfaction when closing the ticket.  A lot more difficult to set measurable targets as things are more subjective but much more important in terms of driving improved customer experience</a:t>
            </a:r>
          </a:p>
          <a:p>
            <a:pPr marL="171450" indent="-171450">
              <a:buFont typeface="Arial" panose="020B0604020202020204" pitchFamily="34" charset="0"/>
              <a:buChar char="•"/>
            </a:pPr>
            <a:endParaRPr lang="en-GB" sz="1200" dirty="0"/>
          </a:p>
        </p:txBody>
      </p:sp>
      <p:sp>
        <p:nvSpPr>
          <p:cNvPr id="4" name="Slide Number Placeholder 3"/>
          <p:cNvSpPr>
            <a:spLocks noGrp="1"/>
          </p:cNvSpPr>
          <p:nvPr>
            <p:ph type="sldNum" sz="quarter" idx="10"/>
          </p:nvPr>
        </p:nvSpPr>
        <p:spPr/>
        <p:txBody>
          <a:bodyPr/>
          <a:lstStyle/>
          <a:p>
            <a:pPr>
              <a:defRPr/>
            </a:pPr>
            <a:fld id="{D916F10A-2974-41CE-BCDE-B39936900BF8}" type="slidenum">
              <a:rPr lang="en-GB" altLang="en-US" smtClean="0"/>
              <a:pPr>
                <a:defRPr/>
              </a:pPr>
              <a:t>4</a:t>
            </a:fld>
            <a:endParaRPr lang="en-GB" altLang="en-US" dirty="0"/>
          </a:p>
        </p:txBody>
      </p:sp>
    </p:spTree>
    <p:extLst>
      <p:ext uri="{BB962C8B-B14F-4D97-AF65-F5344CB8AC3E}">
        <p14:creationId xmlns:p14="http://schemas.microsoft.com/office/powerpoint/2010/main" val="14101778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sz="1200" dirty="0"/>
          </a:p>
        </p:txBody>
      </p:sp>
      <p:sp>
        <p:nvSpPr>
          <p:cNvPr id="4" name="Slide Number Placeholder 3"/>
          <p:cNvSpPr>
            <a:spLocks noGrp="1"/>
          </p:cNvSpPr>
          <p:nvPr>
            <p:ph type="sldNum" sz="quarter" idx="10"/>
          </p:nvPr>
        </p:nvSpPr>
        <p:spPr/>
        <p:txBody>
          <a:bodyPr/>
          <a:lstStyle/>
          <a:p>
            <a:pPr>
              <a:defRPr/>
            </a:pPr>
            <a:fld id="{D916F10A-2974-41CE-BCDE-B39936900BF8}" type="slidenum">
              <a:rPr lang="en-GB" altLang="en-US" smtClean="0"/>
              <a:pPr>
                <a:defRPr/>
              </a:pPr>
              <a:t>5</a:t>
            </a:fld>
            <a:endParaRPr lang="en-GB" altLang="en-US" dirty="0"/>
          </a:p>
        </p:txBody>
      </p:sp>
    </p:spTree>
    <p:extLst>
      <p:ext uri="{BB962C8B-B14F-4D97-AF65-F5344CB8AC3E}">
        <p14:creationId xmlns:p14="http://schemas.microsoft.com/office/powerpoint/2010/main" val="12420652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gi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5.jpeg"/><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6.jpe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2" descr="Red_Master_Cove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7" descr="Fujitsu - shaping tomorrow with you"/>
          <p:cNvGrpSpPr>
            <a:grpSpLocks noChangeAspect="1"/>
          </p:cNvGrpSpPr>
          <p:nvPr/>
        </p:nvGrpSpPr>
        <p:grpSpPr bwMode="auto">
          <a:xfrm>
            <a:off x="9745663" y="185738"/>
            <a:ext cx="2197100" cy="920750"/>
            <a:chOff x="4604" y="117"/>
            <a:chExt cx="1038" cy="580"/>
          </a:xfrm>
        </p:grpSpPr>
        <p:sp>
          <p:nvSpPr>
            <p:cNvPr id="6" name="AutoShape 48"/>
            <p:cNvSpPr>
              <a:spLocks noChangeAspect="1" noChangeArrowheads="1" noTextEdit="1"/>
            </p:cNvSpPr>
            <p:nvPr userDrawn="1"/>
          </p:nvSpPr>
          <p:spPr bwMode="gray">
            <a:xfrm>
              <a:off x="4604" y="117"/>
              <a:ext cx="1038" cy="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
          <p:nvSpPr>
            <p:cNvPr id="7" name="Freeform 49"/>
            <p:cNvSpPr>
              <a:spLocks/>
            </p:cNvSpPr>
            <p:nvPr userDrawn="1"/>
          </p:nvSpPr>
          <p:spPr bwMode="gray">
            <a:xfrm>
              <a:off x="4655" y="604"/>
              <a:ext cx="26" cy="43"/>
            </a:xfrm>
            <a:custGeom>
              <a:avLst/>
              <a:gdLst>
                <a:gd name="T0" fmla="*/ 0 w 463"/>
                <a:gd name="T1" fmla="*/ 0 h 762"/>
                <a:gd name="T2" fmla="*/ 0 w 463"/>
                <a:gd name="T3" fmla="*/ 0 h 762"/>
                <a:gd name="T4" fmla="*/ 0 w 463"/>
                <a:gd name="T5" fmla="*/ 0 h 762"/>
                <a:gd name="T6" fmla="*/ 0 w 463"/>
                <a:gd name="T7" fmla="*/ 0 h 762"/>
                <a:gd name="T8" fmla="*/ 0 w 463"/>
                <a:gd name="T9" fmla="*/ 0 h 762"/>
                <a:gd name="T10" fmla="*/ 0 w 463"/>
                <a:gd name="T11" fmla="*/ 0 h 762"/>
                <a:gd name="T12" fmla="*/ 0 w 463"/>
                <a:gd name="T13" fmla="*/ 0 h 762"/>
                <a:gd name="T14" fmla="*/ 0 w 463"/>
                <a:gd name="T15" fmla="*/ 0 h 762"/>
                <a:gd name="T16" fmla="*/ 0 w 463"/>
                <a:gd name="T17" fmla="*/ 0 h 762"/>
                <a:gd name="T18" fmla="*/ 0 w 463"/>
                <a:gd name="T19" fmla="*/ 0 h 762"/>
                <a:gd name="T20" fmla="*/ 0 w 463"/>
                <a:gd name="T21" fmla="*/ 0 h 762"/>
                <a:gd name="T22" fmla="*/ 0 w 463"/>
                <a:gd name="T23" fmla="*/ 0 h 762"/>
                <a:gd name="T24" fmla="*/ 0 w 463"/>
                <a:gd name="T25" fmla="*/ 0 h 762"/>
                <a:gd name="T26" fmla="*/ 0 w 463"/>
                <a:gd name="T27" fmla="*/ 0 h 762"/>
                <a:gd name="T28" fmla="*/ 0 w 463"/>
                <a:gd name="T29" fmla="*/ 0 h 762"/>
                <a:gd name="T30" fmla="*/ 0 w 463"/>
                <a:gd name="T31" fmla="*/ 0 h 762"/>
                <a:gd name="T32" fmla="*/ 0 w 463"/>
                <a:gd name="T33" fmla="*/ 0 h 762"/>
                <a:gd name="T34" fmla="*/ 0 w 463"/>
                <a:gd name="T35" fmla="*/ 0 h 762"/>
                <a:gd name="T36" fmla="*/ 0 w 463"/>
                <a:gd name="T37" fmla="*/ 0 h 762"/>
                <a:gd name="T38" fmla="*/ 0 w 463"/>
                <a:gd name="T39" fmla="*/ 0 h 762"/>
                <a:gd name="T40" fmla="*/ 0 w 463"/>
                <a:gd name="T41" fmla="*/ 0 h 762"/>
                <a:gd name="T42" fmla="*/ 0 w 463"/>
                <a:gd name="T43" fmla="*/ 0 h 762"/>
                <a:gd name="T44" fmla="*/ 0 w 463"/>
                <a:gd name="T45" fmla="*/ 0 h 76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3" h="762">
                  <a:moveTo>
                    <a:pt x="0" y="731"/>
                  </a:moveTo>
                  <a:cubicBezTo>
                    <a:pt x="0" y="643"/>
                    <a:pt x="0" y="643"/>
                    <a:pt x="0" y="643"/>
                  </a:cubicBezTo>
                  <a:cubicBezTo>
                    <a:pt x="48" y="670"/>
                    <a:pt x="107" y="684"/>
                    <a:pt x="177" y="684"/>
                  </a:cubicBezTo>
                  <a:cubicBezTo>
                    <a:pt x="296" y="684"/>
                    <a:pt x="355" y="645"/>
                    <a:pt x="355" y="568"/>
                  </a:cubicBezTo>
                  <a:cubicBezTo>
                    <a:pt x="355" y="538"/>
                    <a:pt x="345" y="513"/>
                    <a:pt x="325" y="493"/>
                  </a:cubicBezTo>
                  <a:cubicBezTo>
                    <a:pt x="309" y="477"/>
                    <a:pt x="291" y="463"/>
                    <a:pt x="271" y="452"/>
                  </a:cubicBezTo>
                  <a:cubicBezTo>
                    <a:pt x="253" y="442"/>
                    <a:pt x="231" y="431"/>
                    <a:pt x="203" y="417"/>
                  </a:cubicBezTo>
                  <a:cubicBezTo>
                    <a:pt x="135" y="384"/>
                    <a:pt x="89" y="352"/>
                    <a:pt x="62" y="323"/>
                  </a:cubicBezTo>
                  <a:cubicBezTo>
                    <a:pt x="29" y="286"/>
                    <a:pt x="12" y="242"/>
                    <a:pt x="12" y="190"/>
                  </a:cubicBezTo>
                  <a:cubicBezTo>
                    <a:pt x="12" y="124"/>
                    <a:pt x="38" y="74"/>
                    <a:pt x="90" y="41"/>
                  </a:cubicBezTo>
                  <a:cubicBezTo>
                    <a:pt x="134" y="13"/>
                    <a:pt x="189" y="0"/>
                    <a:pt x="257" y="0"/>
                  </a:cubicBezTo>
                  <a:cubicBezTo>
                    <a:pt x="304" y="0"/>
                    <a:pt x="355" y="8"/>
                    <a:pt x="411" y="24"/>
                  </a:cubicBezTo>
                  <a:cubicBezTo>
                    <a:pt x="411" y="106"/>
                    <a:pt x="411" y="106"/>
                    <a:pt x="411" y="106"/>
                  </a:cubicBezTo>
                  <a:cubicBezTo>
                    <a:pt x="364" y="85"/>
                    <a:pt x="314" y="74"/>
                    <a:pt x="262" y="74"/>
                  </a:cubicBezTo>
                  <a:cubicBezTo>
                    <a:pt x="222" y="74"/>
                    <a:pt x="188" y="82"/>
                    <a:pt x="162" y="98"/>
                  </a:cubicBezTo>
                  <a:cubicBezTo>
                    <a:pt x="134" y="115"/>
                    <a:pt x="120" y="141"/>
                    <a:pt x="120" y="178"/>
                  </a:cubicBezTo>
                  <a:cubicBezTo>
                    <a:pt x="120" y="209"/>
                    <a:pt x="130" y="234"/>
                    <a:pt x="149" y="253"/>
                  </a:cubicBezTo>
                  <a:cubicBezTo>
                    <a:pt x="168" y="273"/>
                    <a:pt x="209" y="298"/>
                    <a:pt x="273" y="331"/>
                  </a:cubicBezTo>
                  <a:cubicBezTo>
                    <a:pt x="324" y="356"/>
                    <a:pt x="357" y="375"/>
                    <a:pt x="374" y="388"/>
                  </a:cubicBezTo>
                  <a:cubicBezTo>
                    <a:pt x="407" y="412"/>
                    <a:pt x="430" y="437"/>
                    <a:pt x="444" y="465"/>
                  </a:cubicBezTo>
                  <a:cubicBezTo>
                    <a:pt x="457" y="490"/>
                    <a:pt x="463" y="520"/>
                    <a:pt x="463" y="556"/>
                  </a:cubicBezTo>
                  <a:cubicBezTo>
                    <a:pt x="463" y="693"/>
                    <a:pt x="370" y="762"/>
                    <a:pt x="184" y="762"/>
                  </a:cubicBezTo>
                  <a:cubicBezTo>
                    <a:pt x="109" y="762"/>
                    <a:pt x="48" y="752"/>
                    <a:pt x="0" y="731"/>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8" name="Freeform 50"/>
            <p:cNvSpPr>
              <a:spLocks/>
            </p:cNvSpPr>
            <p:nvPr userDrawn="1"/>
          </p:nvSpPr>
          <p:spPr bwMode="gray">
            <a:xfrm>
              <a:off x="4691" y="585"/>
              <a:ext cx="30" cy="61"/>
            </a:xfrm>
            <a:custGeom>
              <a:avLst/>
              <a:gdLst>
                <a:gd name="T0" fmla="*/ 0 w 548"/>
                <a:gd name="T1" fmla="*/ 0 h 1087"/>
                <a:gd name="T2" fmla="*/ 0 w 548"/>
                <a:gd name="T3" fmla="*/ 0 h 1087"/>
                <a:gd name="T4" fmla="*/ 0 w 548"/>
                <a:gd name="T5" fmla="*/ 0 h 1087"/>
                <a:gd name="T6" fmla="*/ 0 w 548"/>
                <a:gd name="T7" fmla="*/ 0 h 1087"/>
                <a:gd name="T8" fmla="*/ 0 w 548"/>
                <a:gd name="T9" fmla="*/ 0 h 1087"/>
                <a:gd name="T10" fmla="*/ 0 w 548"/>
                <a:gd name="T11" fmla="*/ 0 h 1087"/>
                <a:gd name="T12" fmla="*/ 0 w 548"/>
                <a:gd name="T13" fmla="*/ 0 h 1087"/>
                <a:gd name="T14" fmla="*/ 0 w 548"/>
                <a:gd name="T15" fmla="*/ 0 h 1087"/>
                <a:gd name="T16" fmla="*/ 0 w 548"/>
                <a:gd name="T17" fmla="*/ 0 h 1087"/>
                <a:gd name="T18" fmla="*/ 0 w 548"/>
                <a:gd name="T19" fmla="*/ 0 h 1087"/>
                <a:gd name="T20" fmla="*/ 0 w 548"/>
                <a:gd name="T21" fmla="*/ 0 h 1087"/>
                <a:gd name="T22" fmla="*/ 0 w 548"/>
                <a:gd name="T23" fmla="*/ 0 h 1087"/>
                <a:gd name="T24" fmla="*/ 0 w 548"/>
                <a:gd name="T25" fmla="*/ 0 h 1087"/>
                <a:gd name="T26" fmla="*/ 0 w 548"/>
                <a:gd name="T27" fmla="*/ 0 h 1087"/>
                <a:gd name="T28" fmla="*/ 0 w 548"/>
                <a:gd name="T29" fmla="*/ 0 h 108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48" h="1087">
                  <a:moveTo>
                    <a:pt x="0" y="1087"/>
                  </a:moveTo>
                  <a:cubicBezTo>
                    <a:pt x="0" y="0"/>
                    <a:pt x="0" y="0"/>
                    <a:pt x="0" y="0"/>
                  </a:cubicBezTo>
                  <a:cubicBezTo>
                    <a:pt x="124" y="0"/>
                    <a:pt x="124" y="0"/>
                    <a:pt x="124" y="0"/>
                  </a:cubicBezTo>
                  <a:cubicBezTo>
                    <a:pt x="124" y="382"/>
                    <a:pt x="124" y="382"/>
                    <a:pt x="124" y="382"/>
                  </a:cubicBezTo>
                  <a:cubicBezTo>
                    <a:pt x="188" y="357"/>
                    <a:pt x="249" y="345"/>
                    <a:pt x="306" y="345"/>
                  </a:cubicBezTo>
                  <a:cubicBezTo>
                    <a:pt x="420" y="345"/>
                    <a:pt x="493" y="382"/>
                    <a:pt x="526" y="458"/>
                  </a:cubicBezTo>
                  <a:cubicBezTo>
                    <a:pt x="541" y="492"/>
                    <a:pt x="548" y="554"/>
                    <a:pt x="548" y="644"/>
                  </a:cubicBezTo>
                  <a:cubicBezTo>
                    <a:pt x="548" y="1087"/>
                    <a:pt x="548" y="1087"/>
                    <a:pt x="548" y="1087"/>
                  </a:cubicBezTo>
                  <a:cubicBezTo>
                    <a:pt x="425" y="1087"/>
                    <a:pt x="425" y="1087"/>
                    <a:pt x="425" y="1087"/>
                  </a:cubicBezTo>
                  <a:cubicBezTo>
                    <a:pt x="425" y="624"/>
                    <a:pt x="425" y="624"/>
                    <a:pt x="425" y="624"/>
                  </a:cubicBezTo>
                  <a:cubicBezTo>
                    <a:pt x="425" y="555"/>
                    <a:pt x="418" y="506"/>
                    <a:pt x="403" y="477"/>
                  </a:cubicBezTo>
                  <a:cubicBezTo>
                    <a:pt x="384" y="439"/>
                    <a:pt x="347" y="419"/>
                    <a:pt x="294" y="419"/>
                  </a:cubicBezTo>
                  <a:cubicBezTo>
                    <a:pt x="245" y="419"/>
                    <a:pt x="189" y="434"/>
                    <a:pt x="124" y="463"/>
                  </a:cubicBezTo>
                  <a:cubicBezTo>
                    <a:pt x="124" y="1087"/>
                    <a:pt x="124" y="1087"/>
                    <a:pt x="124" y="1087"/>
                  </a:cubicBezTo>
                  <a:lnTo>
                    <a:pt x="0" y="10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9" name="Freeform 51"/>
            <p:cNvSpPr>
              <a:spLocks noEditPoints="1"/>
            </p:cNvSpPr>
            <p:nvPr userDrawn="1"/>
          </p:nvSpPr>
          <p:spPr bwMode="gray">
            <a:xfrm>
              <a:off x="4730" y="604"/>
              <a:ext cx="32" cy="43"/>
            </a:xfrm>
            <a:custGeom>
              <a:avLst/>
              <a:gdLst>
                <a:gd name="T0" fmla="*/ 0 w 561"/>
                <a:gd name="T1" fmla="*/ 0 h 762"/>
                <a:gd name="T2" fmla="*/ 0 w 561"/>
                <a:gd name="T3" fmla="*/ 0 h 762"/>
                <a:gd name="T4" fmla="*/ 0 w 561"/>
                <a:gd name="T5" fmla="*/ 0 h 762"/>
                <a:gd name="T6" fmla="*/ 0 w 561"/>
                <a:gd name="T7" fmla="*/ 0 h 762"/>
                <a:gd name="T8" fmla="*/ 0 w 561"/>
                <a:gd name="T9" fmla="*/ 0 h 762"/>
                <a:gd name="T10" fmla="*/ 0 w 561"/>
                <a:gd name="T11" fmla="*/ 0 h 762"/>
                <a:gd name="T12" fmla="*/ 0 w 561"/>
                <a:gd name="T13" fmla="*/ 0 h 762"/>
                <a:gd name="T14" fmla="*/ 0 w 561"/>
                <a:gd name="T15" fmla="*/ 0 h 762"/>
                <a:gd name="T16" fmla="*/ 0 w 561"/>
                <a:gd name="T17" fmla="*/ 0 h 762"/>
                <a:gd name="T18" fmla="*/ 0 w 561"/>
                <a:gd name="T19" fmla="*/ 0 h 762"/>
                <a:gd name="T20" fmla="*/ 0 w 561"/>
                <a:gd name="T21" fmla="*/ 0 h 762"/>
                <a:gd name="T22" fmla="*/ 0 w 561"/>
                <a:gd name="T23" fmla="*/ 0 h 762"/>
                <a:gd name="T24" fmla="*/ 0 w 561"/>
                <a:gd name="T25" fmla="*/ 0 h 762"/>
                <a:gd name="T26" fmla="*/ 0 w 561"/>
                <a:gd name="T27" fmla="*/ 0 h 762"/>
                <a:gd name="T28" fmla="*/ 0 w 561"/>
                <a:gd name="T29" fmla="*/ 0 h 762"/>
                <a:gd name="T30" fmla="*/ 0 w 561"/>
                <a:gd name="T31" fmla="*/ 0 h 762"/>
                <a:gd name="T32" fmla="*/ 0 w 561"/>
                <a:gd name="T33" fmla="*/ 0 h 762"/>
                <a:gd name="T34" fmla="*/ 0 w 561"/>
                <a:gd name="T35" fmla="*/ 0 h 762"/>
                <a:gd name="T36" fmla="*/ 0 w 561"/>
                <a:gd name="T37" fmla="*/ 0 h 762"/>
                <a:gd name="T38" fmla="*/ 0 w 561"/>
                <a:gd name="T39" fmla="*/ 0 h 762"/>
                <a:gd name="T40" fmla="*/ 0 w 561"/>
                <a:gd name="T41" fmla="*/ 0 h 762"/>
                <a:gd name="T42" fmla="*/ 0 w 561"/>
                <a:gd name="T43" fmla="*/ 0 h 762"/>
                <a:gd name="T44" fmla="*/ 0 w 561"/>
                <a:gd name="T45" fmla="*/ 0 h 762"/>
                <a:gd name="T46" fmla="*/ 0 w 561"/>
                <a:gd name="T47" fmla="*/ 0 h 76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561" h="762">
                  <a:moveTo>
                    <a:pt x="437" y="286"/>
                  </a:moveTo>
                  <a:cubicBezTo>
                    <a:pt x="437" y="248"/>
                    <a:pt x="437" y="248"/>
                    <a:pt x="437" y="248"/>
                  </a:cubicBezTo>
                  <a:cubicBezTo>
                    <a:pt x="437" y="200"/>
                    <a:pt x="430" y="164"/>
                    <a:pt x="415" y="138"/>
                  </a:cubicBezTo>
                  <a:cubicBezTo>
                    <a:pt x="392" y="97"/>
                    <a:pt x="344" y="77"/>
                    <a:pt x="271" y="77"/>
                  </a:cubicBezTo>
                  <a:cubicBezTo>
                    <a:pt x="206" y="77"/>
                    <a:pt x="139" y="91"/>
                    <a:pt x="70" y="118"/>
                  </a:cubicBezTo>
                  <a:cubicBezTo>
                    <a:pt x="70" y="31"/>
                    <a:pt x="70" y="31"/>
                    <a:pt x="70" y="31"/>
                  </a:cubicBezTo>
                  <a:cubicBezTo>
                    <a:pt x="139" y="10"/>
                    <a:pt x="210" y="0"/>
                    <a:pt x="284" y="0"/>
                  </a:cubicBezTo>
                  <a:cubicBezTo>
                    <a:pt x="397" y="0"/>
                    <a:pt x="474" y="25"/>
                    <a:pt x="516" y="76"/>
                  </a:cubicBezTo>
                  <a:cubicBezTo>
                    <a:pt x="539" y="104"/>
                    <a:pt x="553" y="145"/>
                    <a:pt x="558" y="200"/>
                  </a:cubicBezTo>
                  <a:cubicBezTo>
                    <a:pt x="560" y="220"/>
                    <a:pt x="561" y="250"/>
                    <a:pt x="561" y="290"/>
                  </a:cubicBezTo>
                  <a:cubicBezTo>
                    <a:pt x="561" y="727"/>
                    <a:pt x="561" y="727"/>
                    <a:pt x="561" y="727"/>
                  </a:cubicBezTo>
                  <a:cubicBezTo>
                    <a:pt x="477" y="750"/>
                    <a:pt x="387" y="762"/>
                    <a:pt x="293" y="762"/>
                  </a:cubicBezTo>
                  <a:cubicBezTo>
                    <a:pt x="203" y="762"/>
                    <a:pt x="133" y="748"/>
                    <a:pt x="83" y="720"/>
                  </a:cubicBezTo>
                  <a:cubicBezTo>
                    <a:pt x="28" y="689"/>
                    <a:pt x="0" y="635"/>
                    <a:pt x="0" y="558"/>
                  </a:cubicBezTo>
                  <a:cubicBezTo>
                    <a:pt x="0" y="470"/>
                    <a:pt x="32" y="405"/>
                    <a:pt x="96" y="363"/>
                  </a:cubicBezTo>
                  <a:cubicBezTo>
                    <a:pt x="143" y="332"/>
                    <a:pt x="223" y="310"/>
                    <a:pt x="336" y="297"/>
                  </a:cubicBezTo>
                  <a:cubicBezTo>
                    <a:pt x="357" y="294"/>
                    <a:pt x="391" y="291"/>
                    <a:pt x="437" y="286"/>
                  </a:cubicBezTo>
                  <a:close/>
                  <a:moveTo>
                    <a:pt x="437" y="356"/>
                  </a:moveTo>
                  <a:cubicBezTo>
                    <a:pt x="362" y="363"/>
                    <a:pt x="305" y="372"/>
                    <a:pt x="267" y="382"/>
                  </a:cubicBezTo>
                  <a:cubicBezTo>
                    <a:pt x="173" y="405"/>
                    <a:pt x="127" y="460"/>
                    <a:pt x="127" y="545"/>
                  </a:cubicBezTo>
                  <a:cubicBezTo>
                    <a:pt x="127" y="593"/>
                    <a:pt x="140" y="627"/>
                    <a:pt x="168" y="650"/>
                  </a:cubicBezTo>
                  <a:cubicBezTo>
                    <a:pt x="198" y="675"/>
                    <a:pt x="246" y="687"/>
                    <a:pt x="312" y="687"/>
                  </a:cubicBezTo>
                  <a:cubicBezTo>
                    <a:pt x="357" y="687"/>
                    <a:pt x="398" y="681"/>
                    <a:pt x="437" y="670"/>
                  </a:cubicBezTo>
                  <a:lnTo>
                    <a:pt x="437" y="3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10" name="Freeform 52"/>
            <p:cNvSpPr>
              <a:spLocks noEditPoints="1"/>
            </p:cNvSpPr>
            <p:nvPr userDrawn="1"/>
          </p:nvSpPr>
          <p:spPr bwMode="gray">
            <a:xfrm>
              <a:off x="4774" y="604"/>
              <a:ext cx="32" cy="61"/>
            </a:xfrm>
            <a:custGeom>
              <a:avLst/>
              <a:gdLst>
                <a:gd name="T0" fmla="*/ 0 w 567"/>
                <a:gd name="T1" fmla="*/ 0 h 1087"/>
                <a:gd name="T2" fmla="*/ 0 w 567"/>
                <a:gd name="T3" fmla="*/ 0 h 1087"/>
                <a:gd name="T4" fmla="*/ 0 w 567"/>
                <a:gd name="T5" fmla="*/ 0 h 1087"/>
                <a:gd name="T6" fmla="*/ 0 w 567"/>
                <a:gd name="T7" fmla="*/ 0 h 1087"/>
                <a:gd name="T8" fmla="*/ 0 w 567"/>
                <a:gd name="T9" fmla="*/ 0 h 1087"/>
                <a:gd name="T10" fmla="*/ 0 w 567"/>
                <a:gd name="T11" fmla="*/ 0 h 1087"/>
                <a:gd name="T12" fmla="*/ 0 w 567"/>
                <a:gd name="T13" fmla="*/ 0 h 1087"/>
                <a:gd name="T14" fmla="*/ 0 w 567"/>
                <a:gd name="T15" fmla="*/ 0 h 1087"/>
                <a:gd name="T16" fmla="*/ 0 w 567"/>
                <a:gd name="T17" fmla="*/ 0 h 1087"/>
                <a:gd name="T18" fmla="*/ 0 w 567"/>
                <a:gd name="T19" fmla="*/ 0 h 1087"/>
                <a:gd name="T20" fmla="*/ 0 w 567"/>
                <a:gd name="T21" fmla="*/ 0 h 1087"/>
                <a:gd name="T22" fmla="*/ 0 w 567"/>
                <a:gd name="T23" fmla="*/ 0 h 1087"/>
                <a:gd name="T24" fmla="*/ 0 w 567"/>
                <a:gd name="T25" fmla="*/ 0 h 1087"/>
                <a:gd name="T26" fmla="*/ 0 w 567"/>
                <a:gd name="T27" fmla="*/ 0 h 1087"/>
                <a:gd name="T28" fmla="*/ 0 w 567"/>
                <a:gd name="T29" fmla="*/ 0 h 1087"/>
                <a:gd name="T30" fmla="*/ 0 w 567"/>
                <a:gd name="T31" fmla="*/ 0 h 1087"/>
                <a:gd name="T32" fmla="*/ 0 w 567"/>
                <a:gd name="T33" fmla="*/ 0 h 1087"/>
                <a:gd name="T34" fmla="*/ 0 w 567"/>
                <a:gd name="T35" fmla="*/ 0 h 1087"/>
                <a:gd name="T36" fmla="*/ 0 w 567"/>
                <a:gd name="T37" fmla="*/ 0 h 108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567" h="1087">
                  <a:moveTo>
                    <a:pt x="123" y="711"/>
                  </a:moveTo>
                  <a:cubicBezTo>
                    <a:pt x="123" y="1087"/>
                    <a:pt x="123" y="1087"/>
                    <a:pt x="123" y="1087"/>
                  </a:cubicBezTo>
                  <a:cubicBezTo>
                    <a:pt x="0" y="1087"/>
                    <a:pt x="0" y="1087"/>
                    <a:pt x="0" y="1087"/>
                  </a:cubicBezTo>
                  <a:cubicBezTo>
                    <a:pt x="0" y="28"/>
                    <a:pt x="0" y="28"/>
                    <a:pt x="0" y="28"/>
                  </a:cubicBezTo>
                  <a:cubicBezTo>
                    <a:pt x="85" y="9"/>
                    <a:pt x="168" y="0"/>
                    <a:pt x="249" y="0"/>
                  </a:cubicBezTo>
                  <a:cubicBezTo>
                    <a:pt x="374" y="0"/>
                    <a:pt x="459" y="37"/>
                    <a:pt x="505" y="113"/>
                  </a:cubicBezTo>
                  <a:cubicBezTo>
                    <a:pt x="546" y="180"/>
                    <a:pt x="567" y="269"/>
                    <a:pt x="567" y="379"/>
                  </a:cubicBezTo>
                  <a:cubicBezTo>
                    <a:pt x="567" y="495"/>
                    <a:pt x="541" y="590"/>
                    <a:pt x="489" y="662"/>
                  </a:cubicBezTo>
                  <a:cubicBezTo>
                    <a:pt x="440" y="728"/>
                    <a:pt x="369" y="762"/>
                    <a:pt x="274" y="762"/>
                  </a:cubicBezTo>
                  <a:cubicBezTo>
                    <a:pt x="234" y="762"/>
                    <a:pt x="200" y="755"/>
                    <a:pt x="172" y="742"/>
                  </a:cubicBezTo>
                  <a:cubicBezTo>
                    <a:pt x="159" y="736"/>
                    <a:pt x="142" y="725"/>
                    <a:pt x="123" y="711"/>
                  </a:cubicBezTo>
                  <a:close/>
                  <a:moveTo>
                    <a:pt x="123" y="625"/>
                  </a:moveTo>
                  <a:cubicBezTo>
                    <a:pt x="165" y="666"/>
                    <a:pt x="210" y="687"/>
                    <a:pt x="260" y="687"/>
                  </a:cubicBezTo>
                  <a:cubicBezTo>
                    <a:pt x="324" y="687"/>
                    <a:pt x="371" y="655"/>
                    <a:pt x="400" y="591"/>
                  </a:cubicBezTo>
                  <a:cubicBezTo>
                    <a:pt x="427" y="533"/>
                    <a:pt x="441" y="462"/>
                    <a:pt x="441" y="378"/>
                  </a:cubicBezTo>
                  <a:cubicBezTo>
                    <a:pt x="441" y="272"/>
                    <a:pt x="422" y="193"/>
                    <a:pt x="386" y="140"/>
                  </a:cubicBezTo>
                  <a:cubicBezTo>
                    <a:pt x="356" y="96"/>
                    <a:pt x="304" y="74"/>
                    <a:pt x="230" y="74"/>
                  </a:cubicBezTo>
                  <a:cubicBezTo>
                    <a:pt x="198" y="74"/>
                    <a:pt x="162" y="77"/>
                    <a:pt x="123" y="83"/>
                  </a:cubicBezTo>
                  <a:lnTo>
                    <a:pt x="123" y="62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11" name="Freeform 53"/>
            <p:cNvSpPr>
              <a:spLocks noEditPoints="1"/>
            </p:cNvSpPr>
            <p:nvPr userDrawn="1"/>
          </p:nvSpPr>
          <p:spPr bwMode="gray">
            <a:xfrm>
              <a:off x="4815" y="591"/>
              <a:ext cx="9" cy="55"/>
            </a:xfrm>
            <a:custGeom>
              <a:avLst/>
              <a:gdLst>
                <a:gd name="T0" fmla="*/ 0 w 150"/>
                <a:gd name="T1" fmla="*/ 0 h 987"/>
                <a:gd name="T2" fmla="*/ 0 w 150"/>
                <a:gd name="T3" fmla="*/ 0 h 987"/>
                <a:gd name="T4" fmla="*/ 0 w 150"/>
                <a:gd name="T5" fmla="*/ 0 h 987"/>
                <a:gd name="T6" fmla="*/ 0 w 150"/>
                <a:gd name="T7" fmla="*/ 0 h 987"/>
                <a:gd name="T8" fmla="*/ 0 w 150"/>
                <a:gd name="T9" fmla="*/ 0 h 987"/>
                <a:gd name="T10" fmla="*/ 0 w 150"/>
                <a:gd name="T11" fmla="*/ 0 h 987"/>
                <a:gd name="T12" fmla="*/ 0 w 150"/>
                <a:gd name="T13" fmla="*/ 0 h 987"/>
                <a:gd name="T14" fmla="*/ 0 w 150"/>
                <a:gd name="T15" fmla="*/ 0 h 987"/>
                <a:gd name="T16" fmla="*/ 0 w 150"/>
                <a:gd name="T17" fmla="*/ 0 h 987"/>
                <a:gd name="T18" fmla="*/ 0 w 150"/>
                <a:gd name="T19" fmla="*/ 0 h 987"/>
                <a:gd name="T20" fmla="*/ 0 w 150"/>
                <a:gd name="T21" fmla="*/ 0 h 987"/>
                <a:gd name="T22" fmla="*/ 0 w 150"/>
                <a:gd name="T23" fmla="*/ 0 h 987"/>
                <a:gd name="T24" fmla="*/ 0 w 150"/>
                <a:gd name="T25" fmla="*/ 0 h 987"/>
                <a:gd name="T26" fmla="*/ 0 w 150"/>
                <a:gd name="T27" fmla="*/ 0 h 98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50" h="987">
                  <a:moveTo>
                    <a:pt x="75" y="0"/>
                  </a:moveTo>
                  <a:cubicBezTo>
                    <a:pt x="97" y="0"/>
                    <a:pt x="116" y="9"/>
                    <a:pt x="131" y="25"/>
                  </a:cubicBezTo>
                  <a:cubicBezTo>
                    <a:pt x="144" y="40"/>
                    <a:pt x="150" y="57"/>
                    <a:pt x="150" y="76"/>
                  </a:cubicBezTo>
                  <a:cubicBezTo>
                    <a:pt x="150" y="98"/>
                    <a:pt x="142" y="117"/>
                    <a:pt x="126" y="132"/>
                  </a:cubicBezTo>
                  <a:cubicBezTo>
                    <a:pt x="112" y="145"/>
                    <a:pt x="94" y="151"/>
                    <a:pt x="74" y="151"/>
                  </a:cubicBezTo>
                  <a:cubicBezTo>
                    <a:pt x="52" y="151"/>
                    <a:pt x="33" y="143"/>
                    <a:pt x="19" y="127"/>
                  </a:cubicBezTo>
                  <a:cubicBezTo>
                    <a:pt x="6" y="112"/>
                    <a:pt x="0" y="95"/>
                    <a:pt x="0" y="75"/>
                  </a:cubicBezTo>
                  <a:cubicBezTo>
                    <a:pt x="0" y="53"/>
                    <a:pt x="8" y="35"/>
                    <a:pt x="24" y="20"/>
                  </a:cubicBezTo>
                  <a:cubicBezTo>
                    <a:pt x="38" y="7"/>
                    <a:pt x="55" y="0"/>
                    <a:pt x="75" y="0"/>
                  </a:cubicBezTo>
                  <a:close/>
                  <a:moveTo>
                    <a:pt x="15" y="987"/>
                  </a:moveTo>
                  <a:cubicBezTo>
                    <a:pt x="15" y="265"/>
                    <a:pt x="15" y="265"/>
                    <a:pt x="15" y="265"/>
                  </a:cubicBezTo>
                  <a:cubicBezTo>
                    <a:pt x="138" y="265"/>
                    <a:pt x="138" y="265"/>
                    <a:pt x="138" y="265"/>
                  </a:cubicBezTo>
                  <a:cubicBezTo>
                    <a:pt x="138" y="987"/>
                    <a:pt x="138" y="987"/>
                    <a:pt x="138" y="987"/>
                  </a:cubicBezTo>
                  <a:lnTo>
                    <a:pt x="15" y="9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12" name="Freeform 54"/>
            <p:cNvSpPr>
              <a:spLocks/>
            </p:cNvSpPr>
            <p:nvPr userDrawn="1"/>
          </p:nvSpPr>
          <p:spPr bwMode="gray">
            <a:xfrm>
              <a:off x="4836" y="604"/>
              <a:ext cx="31" cy="42"/>
            </a:xfrm>
            <a:custGeom>
              <a:avLst/>
              <a:gdLst>
                <a:gd name="T0" fmla="*/ 0 w 548"/>
                <a:gd name="T1" fmla="*/ 0 h 742"/>
                <a:gd name="T2" fmla="*/ 0 w 548"/>
                <a:gd name="T3" fmla="*/ 0 h 742"/>
                <a:gd name="T4" fmla="*/ 0 w 548"/>
                <a:gd name="T5" fmla="*/ 0 h 742"/>
                <a:gd name="T6" fmla="*/ 0 w 548"/>
                <a:gd name="T7" fmla="*/ 0 h 742"/>
                <a:gd name="T8" fmla="*/ 0 w 548"/>
                <a:gd name="T9" fmla="*/ 0 h 742"/>
                <a:gd name="T10" fmla="*/ 0 w 548"/>
                <a:gd name="T11" fmla="*/ 0 h 742"/>
                <a:gd name="T12" fmla="*/ 0 w 548"/>
                <a:gd name="T13" fmla="*/ 0 h 742"/>
                <a:gd name="T14" fmla="*/ 0 w 548"/>
                <a:gd name="T15" fmla="*/ 0 h 742"/>
                <a:gd name="T16" fmla="*/ 0 w 548"/>
                <a:gd name="T17" fmla="*/ 0 h 742"/>
                <a:gd name="T18" fmla="*/ 0 w 548"/>
                <a:gd name="T19" fmla="*/ 0 h 742"/>
                <a:gd name="T20" fmla="*/ 0 w 548"/>
                <a:gd name="T21" fmla="*/ 0 h 742"/>
                <a:gd name="T22" fmla="*/ 0 w 548"/>
                <a:gd name="T23" fmla="*/ 0 h 742"/>
                <a:gd name="T24" fmla="*/ 0 w 548"/>
                <a:gd name="T25" fmla="*/ 0 h 74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548" h="742">
                  <a:moveTo>
                    <a:pt x="0" y="742"/>
                  </a:moveTo>
                  <a:cubicBezTo>
                    <a:pt x="0" y="28"/>
                    <a:pt x="0" y="28"/>
                    <a:pt x="0" y="28"/>
                  </a:cubicBezTo>
                  <a:cubicBezTo>
                    <a:pt x="114" y="9"/>
                    <a:pt x="210" y="0"/>
                    <a:pt x="289" y="0"/>
                  </a:cubicBezTo>
                  <a:cubicBezTo>
                    <a:pt x="415" y="0"/>
                    <a:pt x="494" y="38"/>
                    <a:pt x="526" y="113"/>
                  </a:cubicBezTo>
                  <a:cubicBezTo>
                    <a:pt x="541" y="149"/>
                    <a:pt x="548" y="210"/>
                    <a:pt x="548" y="299"/>
                  </a:cubicBezTo>
                  <a:cubicBezTo>
                    <a:pt x="548" y="742"/>
                    <a:pt x="548" y="742"/>
                    <a:pt x="548" y="742"/>
                  </a:cubicBezTo>
                  <a:cubicBezTo>
                    <a:pt x="424" y="742"/>
                    <a:pt x="424" y="742"/>
                    <a:pt x="424" y="742"/>
                  </a:cubicBezTo>
                  <a:cubicBezTo>
                    <a:pt x="424" y="306"/>
                    <a:pt x="424" y="306"/>
                    <a:pt x="424" y="306"/>
                  </a:cubicBezTo>
                  <a:cubicBezTo>
                    <a:pt x="424" y="221"/>
                    <a:pt x="417" y="163"/>
                    <a:pt x="403" y="134"/>
                  </a:cubicBezTo>
                  <a:cubicBezTo>
                    <a:pt x="382" y="94"/>
                    <a:pt x="341" y="74"/>
                    <a:pt x="277" y="74"/>
                  </a:cubicBezTo>
                  <a:cubicBezTo>
                    <a:pt x="227" y="74"/>
                    <a:pt x="176" y="80"/>
                    <a:pt x="123" y="90"/>
                  </a:cubicBezTo>
                  <a:cubicBezTo>
                    <a:pt x="123" y="742"/>
                    <a:pt x="123" y="742"/>
                    <a:pt x="123" y="742"/>
                  </a:cubicBezTo>
                  <a:lnTo>
                    <a:pt x="0" y="7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13" name="Freeform 55"/>
            <p:cNvSpPr>
              <a:spLocks noEditPoints="1"/>
            </p:cNvSpPr>
            <p:nvPr userDrawn="1"/>
          </p:nvSpPr>
          <p:spPr bwMode="gray">
            <a:xfrm>
              <a:off x="4876" y="604"/>
              <a:ext cx="32" cy="62"/>
            </a:xfrm>
            <a:custGeom>
              <a:avLst/>
              <a:gdLst>
                <a:gd name="T0" fmla="*/ 0 w 569"/>
                <a:gd name="T1" fmla="*/ 0 h 1098"/>
                <a:gd name="T2" fmla="*/ 0 w 569"/>
                <a:gd name="T3" fmla="*/ 0 h 1098"/>
                <a:gd name="T4" fmla="*/ 0 w 569"/>
                <a:gd name="T5" fmla="*/ 0 h 1098"/>
                <a:gd name="T6" fmla="*/ 0 w 569"/>
                <a:gd name="T7" fmla="*/ 0 h 1098"/>
                <a:gd name="T8" fmla="*/ 0 w 569"/>
                <a:gd name="T9" fmla="*/ 0 h 1098"/>
                <a:gd name="T10" fmla="*/ 0 w 569"/>
                <a:gd name="T11" fmla="*/ 0 h 1098"/>
                <a:gd name="T12" fmla="*/ 0 w 569"/>
                <a:gd name="T13" fmla="*/ 0 h 1098"/>
                <a:gd name="T14" fmla="*/ 0 w 569"/>
                <a:gd name="T15" fmla="*/ 0 h 1098"/>
                <a:gd name="T16" fmla="*/ 0 w 569"/>
                <a:gd name="T17" fmla="*/ 0 h 1098"/>
                <a:gd name="T18" fmla="*/ 0 w 569"/>
                <a:gd name="T19" fmla="*/ 0 h 1098"/>
                <a:gd name="T20" fmla="*/ 0 w 569"/>
                <a:gd name="T21" fmla="*/ 0 h 1098"/>
                <a:gd name="T22" fmla="*/ 0 w 569"/>
                <a:gd name="T23" fmla="*/ 0 h 1098"/>
                <a:gd name="T24" fmla="*/ 0 w 569"/>
                <a:gd name="T25" fmla="*/ 0 h 1098"/>
                <a:gd name="T26" fmla="*/ 0 w 569"/>
                <a:gd name="T27" fmla="*/ 0 h 1098"/>
                <a:gd name="T28" fmla="*/ 0 w 569"/>
                <a:gd name="T29" fmla="*/ 0 h 1098"/>
                <a:gd name="T30" fmla="*/ 0 w 569"/>
                <a:gd name="T31" fmla="*/ 0 h 1098"/>
                <a:gd name="T32" fmla="*/ 0 w 569"/>
                <a:gd name="T33" fmla="*/ 0 h 1098"/>
                <a:gd name="T34" fmla="*/ 0 w 569"/>
                <a:gd name="T35" fmla="*/ 0 h 1098"/>
                <a:gd name="T36" fmla="*/ 0 w 569"/>
                <a:gd name="T37" fmla="*/ 0 h 1098"/>
                <a:gd name="T38" fmla="*/ 0 w 569"/>
                <a:gd name="T39" fmla="*/ 0 h 1098"/>
                <a:gd name="T40" fmla="*/ 0 w 569"/>
                <a:gd name="T41" fmla="*/ 0 h 1098"/>
                <a:gd name="T42" fmla="*/ 0 w 569"/>
                <a:gd name="T43" fmla="*/ 0 h 1098"/>
                <a:gd name="T44" fmla="*/ 0 w 569"/>
                <a:gd name="T45" fmla="*/ 0 h 1098"/>
                <a:gd name="T46" fmla="*/ 0 w 569"/>
                <a:gd name="T47" fmla="*/ 0 h 1098"/>
                <a:gd name="T48" fmla="*/ 0 w 569"/>
                <a:gd name="T49" fmla="*/ 0 h 1098"/>
                <a:gd name="T50" fmla="*/ 0 w 569"/>
                <a:gd name="T51" fmla="*/ 0 h 1098"/>
                <a:gd name="T52" fmla="*/ 0 w 569"/>
                <a:gd name="T53" fmla="*/ 0 h 1098"/>
                <a:gd name="T54" fmla="*/ 0 w 569"/>
                <a:gd name="T55" fmla="*/ 0 h 1098"/>
                <a:gd name="T56" fmla="*/ 0 w 569"/>
                <a:gd name="T57" fmla="*/ 0 h 1098"/>
                <a:gd name="T58" fmla="*/ 0 w 569"/>
                <a:gd name="T59" fmla="*/ 0 h 109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569" h="1098">
                  <a:moveTo>
                    <a:pt x="445" y="677"/>
                  </a:moveTo>
                  <a:cubicBezTo>
                    <a:pt x="427" y="697"/>
                    <a:pt x="412" y="712"/>
                    <a:pt x="399" y="721"/>
                  </a:cubicBezTo>
                  <a:cubicBezTo>
                    <a:pt x="362" y="748"/>
                    <a:pt x="314" y="762"/>
                    <a:pt x="257" y="762"/>
                  </a:cubicBezTo>
                  <a:cubicBezTo>
                    <a:pt x="192" y="762"/>
                    <a:pt x="139" y="744"/>
                    <a:pt x="97" y="708"/>
                  </a:cubicBezTo>
                  <a:cubicBezTo>
                    <a:pt x="32" y="654"/>
                    <a:pt x="0" y="556"/>
                    <a:pt x="0" y="414"/>
                  </a:cubicBezTo>
                  <a:cubicBezTo>
                    <a:pt x="0" y="300"/>
                    <a:pt x="24" y="206"/>
                    <a:pt x="71" y="131"/>
                  </a:cubicBezTo>
                  <a:cubicBezTo>
                    <a:pt x="126" y="44"/>
                    <a:pt x="216" y="0"/>
                    <a:pt x="340" y="0"/>
                  </a:cubicBezTo>
                  <a:cubicBezTo>
                    <a:pt x="414" y="0"/>
                    <a:pt x="490" y="9"/>
                    <a:pt x="569" y="28"/>
                  </a:cubicBezTo>
                  <a:cubicBezTo>
                    <a:pt x="569" y="601"/>
                    <a:pt x="569" y="601"/>
                    <a:pt x="569" y="601"/>
                  </a:cubicBezTo>
                  <a:cubicBezTo>
                    <a:pt x="569" y="707"/>
                    <a:pt x="564" y="788"/>
                    <a:pt x="555" y="843"/>
                  </a:cubicBezTo>
                  <a:cubicBezTo>
                    <a:pt x="538" y="944"/>
                    <a:pt x="494" y="1013"/>
                    <a:pt x="422" y="1052"/>
                  </a:cubicBezTo>
                  <a:cubicBezTo>
                    <a:pt x="363" y="1083"/>
                    <a:pt x="286" y="1098"/>
                    <a:pt x="191" y="1098"/>
                  </a:cubicBezTo>
                  <a:cubicBezTo>
                    <a:pt x="164" y="1098"/>
                    <a:pt x="133" y="1096"/>
                    <a:pt x="98" y="1092"/>
                  </a:cubicBezTo>
                  <a:cubicBezTo>
                    <a:pt x="98" y="1018"/>
                    <a:pt x="98" y="1018"/>
                    <a:pt x="98" y="1018"/>
                  </a:cubicBezTo>
                  <a:cubicBezTo>
                    <a:pt x="130" y="1022"/>
                    <a:pt x="160" y="1024"/>
                    <a:pt x="190" y="1024"/>
                  </a:cubicBezTo>
                  <a:cubicBezTo>
                    <a:pt x="258" y="1024"/>
                    <a:pt x="308" y="1015"/>
                    <a:pt x="341" y="997"/>
                  </a:cubicBezTo>
                  <a:cubicBezTo>
                    <a:pt x="390" y="971"/>
                    <a:pt x="421" y="924"/>
                    <a:pt x="434" y="858"/>
                  </a:cubicBezTo>
                  <a:cubicBezTo>
                    <a:pt x="442" y="821"/>
                    <a:pt x="445" y="773"/>
                    <a:pt x="445" y="716"/>
                  </a:cubicBezTo>
                  <a:lnTo>
                    <a:pt x="445" y="677"/>
                  </a:lnTo>
                  <a:close/>
                  <a:moveTo>
                    <a:pt x="445" y="81"/>
                  </a:moveTo>
                  <a:cubicBezTo>
                    <a:pt x="411" y="77"/>
                    <a:pt x="380" y="74"/>
                    <a:pt x="353" y="74"/>
                  </a:cubicBezTo>
                  <a:cubicBezTo>
                    <a:pt x="301" y="74"/>
                    <a:pt x="260" y="85"/>
                    <a:pt x="231" y="106"/>
                  </a:cubicBezTo>
                  <a:cubicBezTo>
                    <a:pt x="197" y="130"/>
                    <a:pt x="171" y="173"/>
                    <a:pt x="152" y="233"/>
                  </a:cubicBezTo>
                  <a:cubicBezTo>
                    <a:pt x="135" y="287"/>
                    <a:pt x="126" y="348"/>
                    <a:pt x="126" y="419"/>
                  </a:cubicBezTo>
                  <a:cubicBezTo>
                    <a:pt x="126" y="517"/>
                    <a:pt x="142" y="589"/>
                    <a:pt x="174" y="633"/>
                  </a:cubicBezTo>
                  <a:cubicBezTo>
                    <a:pt x="199" y="669"/>
                    <a:pt x="233" y="687"/>
                    <a:pt x="274" y="687"/>
                  </a:cubicBezTo>
                  <a:cubicBezTo>
                    <a:pt x="308" y="687"/>
                    <a:pt x="341" y="676"/>
                    <a:pt x="371" y="654"/>
                  </a:cubicBezTo>
                  <a:cubicBezTo>
                    <a:pt x="401" y="631"/>
                    <a:pt x="423" y="602"/>
                    <a:pt x="435" y="566"/>
                  </a:cubicBezTo>
                  <a:cubicBezTo>
                    <a:pt x="442" y="547"/>
                    <a:pt x="445" y="520"/>
                    <a:pt x="445" y="483"/>
                  </a:cubicBezTo>
                  <a:lnTo>
                    <a:pt x="445" y="8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14" name="Freeform 56"/>
            <p:cNvSpPr>
              <a:spLocks/>
            </p:cNvSpPr>
            <p:nvPr userDrawn="1"/>
          </p:nvSpPr>
          <p:spPr bwMode="gray">
            <a:xfrm>
              <a:off x="4939" y="595"/>
              <a:ext cx="18" cy="51"/>
            </a:xfrm>
            <a:custGeom>
              <a:avLst/>
              <a:gdLst>
                <a:gd name="T0" fmla="*/ 0 w 318"/>
                <a:gd name="T1" fmla="*/ 0 h 917"/>
                <a:gd name="T2" fmla="*/ 0 w 318"/>
                <a:gd name="T3" fmla="*/ 0 h 917"/>
                <a:gd name="T4" fmla="*/ 0 w 318"/>
                <a:gd name="T5" fmla="*/ 0 h 917"/>
                <a:gd name="T6" fmla="*/ 0 w 318"/>
                <a:gd name="T7" fmla="*/ 0 h 917"/>
                <a:gd name="T8" fmla="*/ 0 w 318"/>
                <a:gd name="T9" fmla="*/ 0 h 917"/>
                <a:gd name="T10" fmla="*/ 0 w 318"/>
                <a:gd name="T11" fmla="*/ 0 h 917"/>
                <a:gd name="T12" fmla="*/ 0 w 318"/>
                <a:gd name="T13" fmla="*/ 0 h 917"/>
                <a:gd name="T14" fmla="*/ 0 w 318"/>
                <a:gd name="T15" fmla="*/ 0 h 917"/>
                <a:gd name="T16" fmla="*/ 0 w 318"/>
                <a:gd name="T17" fmla="*/ 0 h 917"/>
                <a:gd name="T18" fmla="*/ 0 w 318"/>
                <a:gd name="T19" fmla="*/ 0 h 917"/>
                <a:gd name="T20" fmla="*/ 0 w 318"/>
                <a:gd name="T21" fmla="*/ 0 h 917"/>
                <a:gd name="T22" fmla="*/ 0 w 318"/>
                <a:gd name="T23" fmla="*/ 0 h 917"/>
                <a:gd name="T24" fmla="*/ 0 w 318"/>
                <a:gd name="T25" fmla="*/ 0 h 917"/>
                <a:gd name="T26" fmla="*/ 0 w 318"/>
                <a:gd name="T27" fmla="*/ 0 h 917"/>
                <a:gd name="T28" fmla="*/ 0 w 318"/>
                <a:gd name="T29" fmla="*/ 0 h 917"/>
                <a:gd name="T30" fmla="*/ 0 w 318"/>
                <a:gd name="T31" fmla="*/ 0 h 917"/>
                <a:gd name="T32" fmla="*/ 0 w 318"/>
                <a:gd name="T33" fmla="*/ 0 h 9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318" h="917">
                  <a:moveTo>
                    <a:pt x="0" y="0"/>
                  </a:moveTo>
                  <a:cubicBezTo>
                    <a:pt x="124" y="0"/>
                    <a:pt x="124" y="0"/>
                    <a:pt x="124" y="0"/>
                  </a:cubicBezTo>
                  <a:cubicBezTo>
                    <a:pt x="124" y="195"/>
                    <a:pt x="124" y="195"/>
                    <a:pt x="124" y="195"/>
                  </a:cubicBezTo>
                  <a:cubicBezTo>
                    <a:pt x="318" y="195"/>
                    <a:pt x="318" y="195"/>
                    <a:pt x="318" y="195"/>
                  </a:cubicBezTo>
                  <a:cubicBezTo>
                    <a:pt x="318" y="273"/>
                    <a:pt x="318" y="273"/>
                    <a:pt x="318" y="273"/>
                  </a:cubicBezTo>
                  <a:cubicBezTo>
                    <a:pt x="124" y="273"/>
                    <a:pt x="124" y="273"/>
                    <a:pt x="124" y="273"/>
                  </a:cubicBezTo>
                  <a:cubicBezTo>
                    <a:pt x="124" y="656"/>
                    <a:pt x="124" y="656"/>
                    <a:pt x="124" y="656"/>
                  </a:cubicBezTo>
                  <a:cubicBezTo>
                    <a:pt x="124" y="729"/>
                    <a:pt x="135" y="778"/>
                    <a:pt x="156" y="804"/>
                  </a:cubicBezTo>
                  <a:cubicBezTo>
                    <a:pt x="171" y="821"/>
                    <a:pt x="194" y="832"/>
                    <a:pt x="225" y="836"/>
                  </a:cubicBezTo>
                  <a:cubicBezTo>
                    <a:pt x="235" y="837"/>
                    <a:pt x="252" y="838"/>
                    <a:pt x="277" y="838"/>
                  </a:cubicBezTo>
                  <a:cubicBezTo>
                    <a:pt x="318" y="838"/>
                    <a:pt x="318" y="838"/>
                    <a:pt x="318" y="838"/>
                  </a:cubicBezTo>
                  <a:cubicBezTo>
                    <a:pt x="318" y="917"/>
                    <a:pt x="318" y="917"/>
                    <a:pt x="318" y="917"/>
                  </a:cubicBezTo>
                  <a:cubicBezTo>
                    <a:pt x="251" y="917"/>
                    <a:pt x="251" y="917"/>
                    <a:pt x="251" y="917"/>
                  </a:cubicBezTo>
                  <a:cubicBezTo>
                    <a:pt x="198" y="917"/>
                    <a:pt x="157" y="913"/>
                    <a:pt x="127" y="904"/>
                  </a:cubicBezTo>
                  <a:cubicBezTo>
                    <a:pt x="64" y="887"/>
                    <a:pt x="26" y="846"/>
                    <a:pt x="11" y="782"/>
                  </a:cubicBezTo>
                  <a:cubicBezTo>
                    <a:pt x="4" y="747"/>
                    <a:pt x="0" y="699"/>
                    <a:pt x="0" y="638"/>
                  </a:cubicBez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15" name="Freeform 57"/>
            <p:cNvSpPr>
              <a:spLocks noEditPoints="1"/>
            </p:cNvSpPr>
            <p:nvPr userDrawn="1"/>
          </p:nvSpPr>
          <p:spPr bwMode="gray">
            <a:xfrm>
              <a:off x="4963" y="604"/>
              <a:ext cx="34" cy="43"/>
            </a:xfrm>
            <a:custGeom>
              <a:avLst/>
              <a:gdLst>
                <a:gd name="T0" fmla="*/ 0 w 607"/>
                <a:gd name="T1" fmla="*/ 0 h 762"/>
                <a:gd name="T2" fmla="*/ 0 w 607"/>
                <a:gd name="T3" fmla="*/ 0 h 762"/>
                <a:gd name="T4" fmla="*/ 0 w 607"/>
                <a:gd name="T5" fmla="*/ 0 h 762"/>
                <a:gd name="T6" fmla="*/ 0 w 607"/>
                <a:gd name="T7" fmla="*/ 0 h 762"/>
                <a:gd name="T8" fmla="*/ 0 w 607"/>
                <a:gd name="T9" fmla="*/ 0 h 762"/>
                <a:gd name="T10" fmla="*/ 0 w 607"/>
                <a:gd name="T11" fmla="*/ 0 h 762"/>
                <a:gd name="T12" fmla="*/ 0 w 607"/>
                <a:gd name="T13" fmla="*/ 0 h 762"/>
                <a:gd name="T14" fmla="*/ 0 w 607"/>
                <a:gd name="T15" fmla="*/ 0 h 762"/>
                <a:gd name="T16" fmla="*/ 0 w 607"/>
                <a:gd name="T17" fmla="*/ 0 h 762"/>
                <a:gd name="T18" fmla="*/ 0 w 607"/>
                <a:gd name="T19" fmla="*/ 0 h 762"/>
                <a:gd name="T20" fmla="*/ 0 w 607"/>
                <a:gd name="T21" fmla="*/ 0 h 762"/>
                <a:gd name="T22" fmla="*/ 0 w 607"/>
                <a:gd name="T23" fmla="*/ 0 h 762"/>
                <a:gd name="T24" fmla="*/ 0 w 607"/>
                <a:gd name="T25" fmla="*/ 0 h 762"/>
                <a:gd name="T26" fmla="*/ 0 w 607"/>
                <a:gd name="T27" fmla="*/ 0 h 762"/>
                <a:gd name="T28" fmla="*/ 0 w 607"/>
                <a:gd name="T29" fmla="*/ 0 h 762"/>
                <a:gd name="T30" fmla="*/ 0 w 607"/>
                <a:gd name="T31" fmla="*/ 0 h 762"/>
                <a:gd name="T32" fmla="*/ 0 w 607"/>
                <a:gd name="T33" fmla="*/ 0 h 76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607" h="762">
                  <a:moveTo>
                    <a:pt x="304" y="0"/>
                  </a:moveTo>
                  <a:cubicBezTo>
                    <a:pt x="407" y="0"/>
                    <a:pt x="484" y="34"/>
                    <a:pt x="534" y="103"/>
                  </a:cubicBezTo>
                  <a:cubicBezTo>
                    <a:pt x="583" y="169"/>
                    <a:pt x="607" y="262"/>
                    <a:pt x="607" y="381"/>
                  </a:cubicBezTo>
                  <a:cubicBezTo>
                    <a:pt x="607" y="499"/>
                    <a:pt x="583" y="591"/>
                    <a:pt x="534" y="659"/>
                  </a:cubicBezTo>
                  <a:cubicBezTo>
                    <a:pt x="485" y="727"/>
                    <a:pt x="408" y="762"/>
                    <a:pt x="304" y="762"/>
                  </a:cubicBezTo>
                  <a:cubicBezTo>
                    <a:pt x="101" y="762"/>
                    <a:pt x="0" y="633"/>
                    <a:pt x="0" y="375"/>
                  </a:cubicBezTo>
                  <a:cubicBezTo>
                    <a:pt x="0" y="260"/>
                    <a:pt x="24" y="169"/>
                    <a:pt x="73" y="103"/>
                  </a:cubicBezTo>
                  <a:cubicBezTo>
                    <a:pt x="123" y="34"/>
                    <a:pt x="200" y="0"/>
                    <a:pt x="304" y="0"/>
                  </a:cubicBezTo>
                  <a:close/>
                  <a:moveTo>
                    <a:pt x="304" y="74"/>
                  </a:moveTo>
                  <a:cubicBezTo>
                    <a:pt x="234" y="74"/>
                    <a:pt x="186" y="106"/>
                    <a:pt x="159" y="168"/>
                  </a:cubicBezTo>
                  <a:cubicBezTo>
                    <a:pt x="137" y="220"/>
                    <a:pt x="126" y="290"/>
                    <a:pt x="126" y="377"/>
                  </a:cubicBezTo>
                  <a:cubicBezTo>
                    <a:pt x="126" y="469"/>
                    <a:pt x="137" y="541"/>
                    <a:pt x="159" y="593"/>
                  </a:cubicBezTo>
                  <a:cubicBezTo>
                    <a:pt x="186" y="655"/>
                    <a:pt x="234" y="687"/>
                    <a:pt x="304" y="687"/>
                  </a:cubicBezTo>
                  <a:cubicBezTo>
                    <a:pt x="374" y="687"/>
                    <a:pt x="422" y="655"/>
                    <a:pt x="448" y="593"/>
                  </a:cubicBezTo>
                  <a:cubicBezTo>
                    <a:pt x="470" y="541"/>
                    <a:pt x="481" y="470"/>
                    <a:pt x="481" y="380"/>
                  </a:cubicBezTo>
                  <a:cubicBezTo>
                    <a:pt x="481" y="289"/>
                    <a:pt x="470" y="219"/>
                    <a:pt x="448" y="168"/>
                  </a:cubicBezTo>
                  <a:cubicBezTo>
                    <a:pt x="421" y="106"/>
                    <a:pt x="373" y="74"/>
                    <a:pt x="304" y="7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16" name="Freeform 58"/>
            <p:cNvSpPr>
              <a:spLocks/>
            </p:cNvSpPr>
            <p:nvPr userDrawn="1"/>
          </p:nvSpPr>
          <p:spPr bwMode="gray">
            <a:xfrm>
              <a:off x="5007" y="604"/>
              <a:ext cx="52" cy="42"/>
            </a:xfrm>
            <a:custGeom>
              <a:avLst/>
              <a:gdLst>
                <a:gd name="T0" fmla="*/ 0 w 933"/>
                <a:gd name="T1" fmla="*/ 0 h 742"/>
                <a:gd name="T2" fmla="*/ 0 w 933"/>
                <a:gd name="T3" fmla="*/ 0 h 742"/>
                <a:gd name="T4" fmla="*/ 0 w 933"/>
                <a:gd name="T5" fmla="*/ 0 h 742"/>
                <a:gd name="T6" fmla="*/ 0 w 933"/>
                <a:gd name="T7" fmla="*/ 0 h 742"/>
                <a:gd name="T8" fmla="*/ 0 w 933"/>
                <a:gd name="T9" fmla="*/ 0 h 742"/>
                <a:gd name="T10" fmla="*/ 0 w 933"/>
                <a:gd name="T11" fmla="*/ 0 h 742"/>
                <a:gd name="T12" fmla="*/ 0 w 933"/>
                <a:gd name="T13" fmla="*/ 0 h 742"/>
                <a:gd name="T14" fmla="*/ 0 w 933"/>
                <a:gd name="T15" fmla="*/ 0 h 742"/>
                <a:gd name="T16" fmla="*/ 0 w 933"/>
                <a:gd name="T17" fmla="*/ 0 h 742"/>
                <a:gd name="T18" fmla="*/ 0 w 933"/>
                <a:gd name="T19" fmla="*/ 0 h 742"/>
                <a:gd name="T20" fmla="*/ 0 w 933"/>
                <a:gd name="T21" fmla="*/ 0 h 742"/>
                <a:gd name="T22" fmla="*/ 0 w 933"/>
                <a:gd name="T23" fmla="*/ 0 h 742"/>
                <a:gd name="T24" fmla="*/ 0 w 933"/>
                <a:gd name="T25" fmla="*/ 0 h 742"/>
                <a:gd name="T26" fmla="*/ 0 w 933"/>
                <a:gd name="T27" fmla="*/ 0 h 742"/>
                <a:gd name="T28" fmla="*/ 0 w 933"/>
                <a:gd name="T29" fmla="*/ 0 h 742"/>
                <a:gd name="T30" fmla="*/ 0 w 933"/>
                <a:gd name="T31" fmla="*/ 0 h 742"/>
                <a:gd name="T32" fmla="*/ 0 w 933"/>
                <a:gd name="T33" fmla="*/ 0 h 742"/>
                <a:gd name="T34" fmla="*/ 0 w 933"/>
                <a:gd name="T35" fmla="*/ 0 h 742"/>
                <a:gd name="T36" fmla="*/ 0 w 933"/>
                <a:gd name="T37" fmla="*/ 0 h 742"/>
                <a:gd name="T38" fmla="*/ 0 w 933"/>
                <a:gd name="T39" fmla="*/ 0 h 742"/>
                <a:gd name="T40" fmla="*/ 0 w 933"/>
                <a:gd name="T41" fmla="*/ 0 h 74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933" h="742">
                  <a:moveTo>
                    <a:pt x="0" y="742"/>
                  </a:moveTo>
                  <a:cubicBezTo>
                    <a:pt x="0" y="28"/>
                    <a:pt x="0" y="28"/>
                    <a:pt x="0" y="28"/>
                  </a:cubicBezTo>
                  <a:cubicBezTo>
                    <a:pt x="113" y="9"/>
                    <a:pt x="202" y="0"/>
                    <a:pt x="267" y="0"/>
                  </a:cubicBezTo>
                  <a:cubicBezTo>
                    <a:pt x="352" y="0"/>
                    <a:pt x="417" y="15"/>
                    <a:pt x="460" y="46"/>
                  </a:cubicBezTo>
                  <a:cubicBezTo>
                    <a:pt x="538" y="15"/>
                    <a:pt x="615" y="0"/>
                    <a:pt x="691" y="0"/>
                  </a:cubicBezTo>
                  <a:cubicBezTo>
                    <a:pt x="808" y="0"/>
                    <a:pt x="881" y="38"/>
                    <a:pt x="912" y="114"/>
                  </a:cubicBezTo>
                  <a:cubicBezTo>
                    <a:pt x="926" y="149"/>
                    <a:pt x="933" y="211"/>
                    <a:pt x="933" y="299"/>
                  </a:cubicBezTo>
                  <a:cubicBezTo>
                    <a:pt x="933" y="742"/>
                    <a:pt x="933" y="742"/>
                    <a:pt x="933" y="742"/>
                  </a:cubicBezTo>
                  <a:cubicBezTo>
                    <a:pt x="809" y="742"/>
                    <a:pt x="809" y="742"/>
                    <a:pt x="809" y="742"/>
                  </a:cubicBezTo>
                  <a:cubicBezTo>
                    <a:pt x="809" y="306"/>
                    <a:pt x="809" y="306"/>
                    <a:pt x="809" y="306"/>
                  </a:cubicBezTo>
                  <a:cubicBezTo>
                    <a:pt x="809" y="222"/>
                    <a:pt x="803" y="164"/>
                    <a:pt x="790" y="135"/>
                  </a:cubicBezTo>
                  <a:cubicBezTo>
                    <a:pt x="771" y="94"/>
                    <a:pt x="733" y="74"/>
                    <a:pt x="675" y="74"/>
                  </a:cubicBezTo>
                  <a:cubicBezTo>
                    <a:pt x="627" y="74"/>
                    <a:pt x="578" y="86"/>
                    <a:pt x="528" y="108"/>
                  </a:cubicBezTo>
                  <a:cubicBezTo>
                    <a:pt x="528" y="742"/>
                    <a:pt x="528" y="742"/>
                    <a:pt x="528" y="742"/>
                  </a:cubicBezTo>
                  <a:cubicBezTo>
                    <a:pt x="405" y="742"/>
                    <a:pt x="405" y="742"/>
                    <a:pt x="405" y="742"/>
                  </a:cubicBezTo>
                  <a:cubicBezTo>
                    <a:pt x="405" y="301"/>
                    <a:pt x="405" y="301"/>
                    <a:pt x="405" y="301"/>
                  </a:cubicBezTo>
                  <a:cubicBezTo>
                    <a:pt x="405" y="219"/>
                    <a:pt x="398" y="164"/>
                    <a:pt x="385" y="135"/>
                  </a:cubicBezTo>
                  <a:cubicBezTo>
                    <a:pt x="366" y="94"/>
                    <a:pt x="327" y="74"/>
                    <a:pt x="267" y="74"/>
                  </a:cubicBezTo>
                  <a:cubicBezTo>
                    <a:pt x="221" y="74"/>
                    <a:pt x="173" y="80"/>
                    <a:pt x="124" y="90"/>
                  </a:cubicBezTo>
                  <a:cubicBezTo>
                    <a:pt x="124" y="742"/>
                    <a:pt x="124" y="742"/>
                    <a:pt x="124" y="742"/>
                  </a:cubicBezTo>
                  <a:lnTo>
                    <a:pt x="0" y="7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17" name="Freeform 59"/>
            <p:cNvSpPr>
              <a:spLocks noEditPoints="1"/>
            </p:cNvSpPr>
            <p:nvPr userDrawn="1"/>
          </p:nvSpPr>
          <p:spPr bwMode="gray">
            <a:xfrm>
              <a:off x="5069" y="604"/>
              <a:ext cx="34" cy="43"/>
            </a:xfrm>
            <a:custGeom>
              <a:avLst/>
              <a:gdLst>
                <a:gd name="T0" fmla="*/ 0 w 607"/>
                <a:gd name="T1" fmla="*/ 0 h 762"/>
                <a:gd name="T2" fmla="*/ 0 w 607"/>
                <a:gd name="T3" fmla="*/ 0 h 762"/>
                <a:gd name="T4" fmla="*/ 0 w 607"/>
                <a:gd name="T5" fmla="*/ 0 h 762"/>
                <a:gd name="T6" fmla="*/ 0 w 607"/>
                <a:gd name="T7" fmla="*/ 0 h 762"/>
                <a:gd name="T8" fmla="*/ 0 w 607"/>
                <a:gd name="T9" fmla="*/ 0 h 762"/>
                <a:gd name="T10" fmla="*/ 0 w 607"/>
                <a:gd name="T11" fmla="*/ 0 h 762"/>
                <a:gd name="T12" fmla="*/ 0 w 607"/>
                <a:gd name="T13" fmla="*/ 0 h 762"/>
                <a:gd name="T14" fmla="*/ 0 w 607"/>
                <a:gd name="T15" fmla="*/ 0 h 762"/>
                <a:gd name="T16" fmla="*/ 0 w 607"/>
                <a:gd name="T17" fmla="*/ 0 h 762"/>
                <a:gd name="T18" fmla="*/ 0 w 607"/>
                <a:gd name="T19" fmla="*/ 0 h 762"/>
                <a:gd name="T20" fmla="*/ 0 w 607"/>
                <a:gd name="T21" fmla="*/ 0 h 762"/>
                <a:gd name="T22" fmla="*/ 0 w 607"/>
                <a:gd name="T23" fmla="*/ 0 h 762"/>
                <a:gd name="T24" fmla="*/ 0 w 607"/>
                <a:gd name="T25" fmla="*/ 0 h 762"/>
                <a:gd name="T26" fmla="*/ 0 w 607"/>
                <a:gd name="T27" fmla="*/ 0 h 762"/>
                <a:gd name="T28" fmla="*/ 0 w 607"/>
                <a:gd name="T29" fmla="*/ 0 h 762"/>
                <a:gd name="T30" fmla="*/ 0 w 607"/>
                <a:gd name="T31" fmla="*/ 0 h 762"/>
                <a:gd name="T32" fmla="*/ 0 w 607"/>
                <a:gd name="T33" fmla="*/ 0 h 76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607" h="762">
                  <a:moveTo>
                    <a:pt x="304" y="0"/>
                  </a:moveTo>
                  <a:cubicBezTo>
                    <a:pt x="407" y="0"/>
                    <a:pt x="484" y="34"/>
                    <a:pt x="534" y="103"/>
                  </a:cubicBezTo>
                  <a:cubicBezTo>
                    <a:pt x="583" y="169"/>
                    <a:pt x="607" y="262"/>
                    <a:pt x="607" y="381"/>
                  </a:cubicBezTo>
                  <a:cubicBezTo>
                    <a:pt x="607" y="499"/>
                    <a:pt x="583" y="591"/>
                    <a:pt x="534" y="659"/>
                  </a:cubicBezTo>
                  <a:cubicBezTo>
                    <a:pt x="485" y="727"/>
                    <a:pt x="408" y="762"/>
                    <a:pt x="304" y="762"/>
                  </a:cubicBezTo>
                  <a:cubicBezTo>
                    <a:pt x="101" y="762"/>
                    <a:pt x="0" y="633"/>
                    <a:pt x="0" y="375"/>
                  </a:cubicBezTo>
                  <a:cubicBezTo>
                    <a:pt x="0" y="260"/>
                    <a:pt x="24" y="169"/>
                    <a:pt x="73" y="103"/>
                  </a:cubicBezTo>
                  <a:cubicBezTo>
                    <a:pt x="123" y="34"/>
                    <a:pt x="200" y="0"/>
                    <a:pt x="304" y="0"/>
                  </a:cubicBezTo>
                  <a:close/>
                  <a:moveTo>
                    <a:pt x="304" y="74"/>
                  </a:moveTo>
                  <a:cubicBezTo>
                    <a:pt x="234" y="74"/>
                    <a:pt x="186" y="106"/>
                    <a:pt x="159" y="168"/>
                  </a:cubicBezTo>
                  <a:cubicBezTo>
                    <a:pt x="137" y="220"/>
                    <a:pt x="126" y="290"/>
                    <a:pt x="126" y="377"/>
                  </a:cubicBezTo>
                  <a:cubicBezTo>
                    <a:pt x="126" y="469"/>
                    <a:pt x="137" y="541"/>
                    <a:pt x="159" y="593"/>
                  </a:cubicBezTo>
                  <a:cubicBezTo>
                    <a:pt x="186" y="655"/>
                    <a:pt x="234" y="687"/>
                    <a:pt x="304" y="687"/>
                  </a:cubicBezTo>
                  <a:cubicBezTo>
                    <a:pt x="374" y="687"/>
                    <a:pt x="422" y="655"/>
                    <a:pt x="448" y="593"/>
                  </a:cubicBezTo>
                  <a:cubicBezTo>
                    <a:pt x="470" y="541"/>
                    <a:pt x="481" y="470"/>
                    <a:pt x="481" y="380"/>
                  </a:cubicBezTo>
                  <a:cubicBezTo>
                    <a:pt x="481" y="289"/>
                    <a:pt x="470" y="219"/>
                    <a:pt x="448" y="168"/>
                  </a:cubicBezTo>
                  <a:cubicBezTo>
                    <a:pt x="421" y="106"/>
                    <a:pt x="373" y="74"/>
                    <a:pt x="304" y="7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18" name="Freeform 60"/>
            <p:cNvSpPr>
              <a:spLocks/>
            </p:cNvSpPr>
            <p:nvPr userDrawn="1"/>
          </p:nvSpPr>
          <p:spPr bwMode="gray">
            <a:xfrm>
              <a:off x="5113" y="604"/>
              <a:ext cx="17" cy="42"/>
            </a:xfrm>
            <a:custGeom>
              <a:avLst/>
              <a:gdLst>
                <a:gd name="T0" fmla="*/ 0 w 312"/>
                <a:gd name="T1" fmla="*/ 0 h 742"/>
                <a:gd name="T2" fmla="*/ 0 w 312"/>
                <a:gd name="T3" fmla="*/ 0 h 742"/>
                <a:gd name="T4" fmla="*/ 0 w 312"/>
                <a:gd name="T5" fmla="*/ 0 h 742"/>
                <a:gd name="T6" fmla="*/ 0 w 312"/>
                <a:gd name="T7" fmla="*/ 0 h 742"/>
                <a:gd name="T8" fmla="*/ 0 w 312"/>
                <a:gd name="T9" fmla="*/ 0 h 742"/>
                <a:gd name="T10" fmla="*/ 0 w 312"/>
                <a:gd name="T11" fmla="*/ 0 h 742"/>
                <a:gd name="T12" fmla="*/ 0 w 312"/>
                <a:gd name="T13" fmla="*/ 0 h 74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12" h="742">
                  <a:moveTo>
                    <a:pt x="0" y="742"/>
                  </a:moveTo>
                  <a:cubicBezTo>
                    <a:pt x="0" y="31"/>
                    <a:pt x="0" y="31"/>
                    <a:pt x="0" y="31"/>
                  </a:cubicBezTo>
                  <a:cubicBezTo>
                    <a:pt x="94" y="11"/>
                    <a:pt x="198" y="1"/>
                    <a:pt x="312" y="0"/>
                  </a:cubicBezTo>
                  <a:cubicBezTo>
                    <a:pt x="312" y="77"/>
                    <a:pt x="312" y="77"/>
                    <a:pt x="312" y="77"/>
                  </a:cubicBezTo>
                  <a:cubicBezTo>
                    <a:pt x="243" y="78"/>
                    <a:pt x="180" y="82"/>
                    <a:pt x="124" y="90"/>
                  </a:cubicBezTo>
                  <a:cubicBezTo>
                    <a:pt x="124" y="742"/>
                    <a:pt x="124" y="742"/>
                    <a:pt x="124" y="742"/>
                  </a:cubicBezTo>
                  <a:lnTo>
                    <a:pt x="0" y="7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19" name="Freeform 61"/>
            <p:cNvSpPr>
              <a:spLocks/>
            </p:cNvSpPr>
            <p:nvPr userDrawn="1"/>
          </p:nvSpPr>
          <p:spPr bwMode="gray">
            <a:xfrm>
              <a:off x="5138" y="604"/>
              <a:ext cx="17" cy="42"/>
            </a:xfrm>
            <a:custGeom>
              <a:avLst/>
              <a:gdLst>
                <a:gd name="T0" fmla="*/ 0 w 312"/>
                <a:gd name="T1" fmla="*/ 0 h 742"/>
                <a:gd name="T2" fmla="*/ 0 w 312"/>
                <a:gd name="T3" fmla="*/ 0 h 742"/>
                <a:gd name="T4" fmla="*/ 0 w 312"/>
                <a:gd name="T5" fmla="*/ 0 h 742"/>
                <a:gd name="T6" fmla="*/ 0 w 312"/>
                <a:gd name="T7" fmla="*/ 0 h 742"/>
                <a:gd name="T8" fmla="*/ 0 w 312"/>
                <a:gd name="T9" fmla="*/ 0 h 742"/>
                <a:gd name="T10" fmla="*/ 0 w 312"/>
                <a:gd name="T11" fmla="*/ 0 h 742"/>
                <a:gd name="T12" fmla="*/ 0 w 312"/>
                <a:gd name="T13" fmla="*/ 0 h 74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12" h="742">
                  <a:moveTo>
                    <a:pt x="0" y="742"/>
                  </a:moveTo>
                  <a:cubicBezTo>
                    <a:pt x="0" y="31"/>
                    <a:pt x="0" y="31"/>
                    <a:pt x="0" y="31"/>
                  </a:cubicBezTo>
                  <a:cubicBezTo>
                    <a:pt x="94" y="11"/>
                    <a:pt x="198" y="1"/>
                    <a:pt x="312" y="0"/>
                  </a:cubicBezTo>
                  <a:cubicBezTo>
                    <a:pt x="312" y="77"/>
                    <a:pt x="312" y="77"/>
                    <a:pt x="312" y="77"/>
                  </a:cubicBezTo>
                  <a:cubicBezTo>
                    <a:pt x="243" y="78"/>
                    <a:pt x="180" y="82"/>
                    <a:pt x="124" y="90"/>
                  </a:cubicBezTo>
                  <a:cubicBezTo>
                    <a:pt x="124" y="742"/>
                    <a:pt x="124" y="742"/>
                    <a:pt x="124" y="742"/>
                  </a:cubicBezTo>
                  <a:lnTo>
                    <a:pt x="0" y="7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20" name="Freeform 62"/>
            <p:cNvSpPr>
              <a:spLocks noEditPoints="1"/>
            </p:cNvSpPr>
            <p:nvPr userDrawn="1"/>
          </p:nvSpPr>
          <p:spPr bwMode="gray">
            <a:xfrm>
              <a:off x="5160" y="604"/>
              <a:ext cx="34" cy="43"/>
            </a:xfrm>
            <a:custGeom>
              <a:avLst/>
              <a:gdLst>
                <a:gd name="T0" fmla="*/ 0 w 607"/>
                <a:gd name="T1" fmla="*/ 0 h 762"/>
                <a:gd name="T2" fmla="*/ 0 w 607"/>
                <a:gd name="T3" fmla="*/ 0 h 762"/>
                <a:gd name="T4" fmla="*/ 0 w 607"/>
                <a:gd name="T5" fmla="*/ 0 h 762"/>
                <a:gd name="T6" fmla="*/ 0 w 607"/>
                <a:gd name="T7" fmla="*/ 0 h 762"/>
                <a:gd name="T8" fmla="*/ 0 w 607"/>
                <a:gd name="T9" fmla="*/ 0 h 762"/>
                <a:gd name="T10" fmla="*/ 0 w 607"/>
                <a:gd name="T11" fmla="*/ 0 h 762"/>
                <a:gd name="T12" fmla="*/ 0 w 607"/>
                <a:gd name="T13" fmla="*/ 0 h 762"/>
                <a:gd name="T14" fmla="*/ 0 w 607"/>
                <a:gd name="T15" fmla="*/ 0 h 762"/>
                <a:gd name="T16" fmla="*/ 0 w 607"/>
                <a:gd name="T17" fmla="*/ 0 h 762"/>
                <a:gd name="T18" fmla="*/ 0 w 607"/>
                <a:gd name="T19" fmla="*/ 0 h 762"/>
                <a:gd name="T20" fmla="*/ 0 w 607"/>
                <a:gd name="T21" fmla="*/ 0 h 762"/>
                <a:gd name="T22" fmla="*/ 0 w 607"/>
                <a:gd name="T23" fmla="*/ 0 h 762"/>
                <a:gd name="T24" fmla="*/ 0 w 607"/>
                <a:gd name="T25" fmla="*/ 0 h 762"/>
                <a:gd name="T26" fmla="*/ 0 w 607"/>
                <a:gd name="T27" fmla="*/ 0 h 762"/>
                <a:gd name="T28" fmla="*/ 0 w 607"/>
                <a:gd name="T29" fmla="*/ 0 h 762"/>
                <a:gd name="T30" fmla="*/ 0 w 607"/>
                <a:gd name="T31" fmla="*/ 0 h 762"/>
                <a:gd name="T32" fmla="*/ 0 w 607"/>
                <a:gd name="T33" fmla="*/ 0 h 76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607" h="762">
                  <a:moveTo>
                    <a:pt x="304" y="0"/>
                  </a:moveTo>
                  <a:cubicBezTo>
                    <a:pt x="407" y="0"/>
                    <a:pt x="484" y="34"/>
                    <a:pt x="534" y="103"/>
                  </a:cubicBezTo>
                  <a:cubicBezTo>
                    <a:pt x="583" y="169"/>
                    <a:pt x="607" y="262"/>
                    <a:pt x="607" y="381"/>
                  </a:cubicBezTo>
                  <a:cubicBezTo>
                    <a:pt x="607" y="499"/>
                    <a:pt x="583" y="591"/>
                    <a:pt x="534" y="659"/>
                  </a:cubicBezTo>
                  <a:cubicBezTo>
                    <a:pt x="485" y="727"/>
                    <a:pt x="408" y="762"/>
                    <a:pt x="305" y="762"/>
                  </a:cubicBezTo>
                  <a:cubicBezTo>
                    <a:pt x="102" y="762"/>
                    <a:pt x="0" y="633"/>
                    <a:pt x="0" y="375"/>
                  </a:cubicBezTo>
                  <a:cubicBezTo>
                    <a:pt x="0" y="260"/>
                    <a:pt x="24" y="169"/>
                    <a:pt x="73" y="103"/>
                  </a:cubicBezTo>
                  <a:cubicBezTo>
                    <a:pt x="123" y="34"/>
                    <a:pt x="200" y="0"/>
                    <a:pt x="304" y="0"/>
                  </a:cubicBezTo>
                  <a:close/>
                  <a:moveTo>
                    <a:pt x="304" y="74"/>
                  </a:moveTo>
                  <a:cubicBezTo>
                    <a:pt x="234" y="74"/>
                    <a:pt x="186" y="106"/>
                    <a:pt x="159" y="168"/>
                  </a:cubicBezTo>
                  <a:cubicBezTo>
                    <a:pt x="137" y="220"/>
                    <a:pt x="126" y="290"/>
                    <a:pt x="126" y="377"/>
                  </a:cubicBezTo>
                  <a:cubicBezTo>
                    <a:pt x="126" y="469"/>
                    <a:pt x="137" y="541"/>
                    <a:pt x="159" y="593"/>
                  </a:cubicBezTo>
                  <a:cubicBezTo>
                    <a:pt x="186" y="655"/>
                    <a:pt x="234" y="687"/>
                    <a:pt x="304" y="687"/>
                  </a:cubicBezTo>
                  <a:cubicBezTo>
                    <a:pt x="374" y="687"/>
                    <a:pt x="422" y="655"/>
                    <a:pt x="448" y="593"/>
                  </a:cubicBezTo>
                  <a:cubicBezTo>
                    <a:pt x="470" y="541"/>
                    <a:pt x="481" y="470"/>
                    <a:pt x="481" y="380"/>
                  </a:cubicBezTo>
                  <a:cubicBezTo>
                    <a:pt x="481" y="289"/>
                    <a:pt x="470" y="219"/>
                    <a:pt x="448" y="168"/>
                  </a:cubicBezTo>
                  <a:cubicBezTo>
                    <a:pt x="421" y="106"/>
                    <a:pt x="373" y="74"/>
                    <a:pt x="304" y="7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21" name="Freeform 63"/>
            <p:cNvSpPr>
              <a:spLocks/>
            </p:cNvSpPr>
            <p:nvPr userDrawn="1"/>
          </p:nvSpPr>
          <p:spPr bwMode="gray">
            <a:xfrm>
              <a:off x="5198" y="605"/>
              <a:ext cx="52" cy="41"/>
            </a:xfrm>
            <a:custGeom>
              <a:avLst/>
              <a:gdLst>
                <a:gd name="T0" fmla="*/ 0 w 929"/>
                <a:gd name="T1" fmla="*/ 0 h 722"/>
                <a:gd name="T2" fmla="*/ 0 w 929"/>
                <a:gd name="T3" fmla="*/ 0 h 722"/>
                <a:gd name="T4" fmla="*/ 0 w 929"/>
                <a:gd name="T5" fmla="*/ 0 h 722"/>
                <a:gd name="T6" fmla="*/ 0 w 929"/>
                <a:gd name="T7" fmla="*/ 0 h 722"/>
                <a:gd name="T8" fmla="*/ 0 w 929"/>
                <a:gd name="T9" fmla="*/ 0 h 722"/>
                <a:gd name="T10" fmla="*/ 0 w 929"/>
                <a:gd name="T11" fmla="*/ 0 h 722"/>
                <a:gd name="T12" fmla="*/ 0 w 929"/>
                <a:gd name="T13" fmla="*/ 0 h 722"/>
                <a:gd name="T14" fmla="*/ 0 w 929"/>
                <a:gd name="T15" fmla="*/ 0 h 722"/>
                <a:gd name="T16" fmla="*/ 0 w 929"/>
                <a:gd name="T17" fmla="*/ 0 h 722"/>
                <a:gd name="T18" fmla="*/ 0 w 929"/>
                <a:gd name="T19" fmla="*/ 0 h 722"/>
                <a:gd name="T20" fmla="*/ 0 w 929"/>
                <a:gd name="T21" fmla="*/ 0 h 722"/>
                <a:gd name="T22" fmla="*/ 0 w 929"/>
                <a:gd name="T23" fmla="*/ 0 h 722"/>
                <a:gd name="T24" fmla="*/ 0 w 929"/>
                <a:gd name="T25" fmla="*/ 0 h 722"/>
                <a:gd name="T26" fmla="*/ 0 w 929"/>
                <a:gd name="T27" fmla="*/ 0 h 722"/>
                <a:gd name="T28" fmla="*/ 0 w 929"/>
                <a:gd name="T29" fmla="*/ 0 h 722"/>
                <a:gd name="T30" fmla="*/ 0 w 929"/>
                <a:gd name="T31" fmla="*/ 0 h 72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929" h="722">
                  <a:moveTo>
                    <a:pt x="204" y="722"/>
                  </a:moveTo>
                  <a:cubicBezTo>
                    <a:pt x="0" y="0"/>
                    <a:pt x="0" y="0"/>
                    <a:pt x="0" y="0"/>
                  </a:cubicBezTo>
                  <a:cubicBezTo>
                    <a:pt x="124" y="0"/>
                    <a:pt x="124" y="0"/>
                    <a:pt x="124" y="0"/>
                  </a:cubicBezTo>
                  <a:cubicBezTo>
                    <a:pt x="277" y="588"/>
                    <a:pt x="277" y="588"/>
                    <a:pt x="277" y="588"/>
                  </a:cubicBezTo>
                  <a:cubicBezTo>
                    <a:pt x="412" y="0"/>
                    <a:pt x="412" y="0"/>
                    <a:pt x="412" y="0"/>
                  </a:cubicBezTo>
                  <a:cubicBezTo>
                    <a:pt x="534" y="0"/>
                    <a:pt x="534" y="0"/>
                    <a:pt x="534" y="0"/>
                  </a:cubicBezTo>
                  <a:cubicBezTo>
                    <a:pt x="676" y="588"/>
                    <a:pt x="676" y="588"/>
                    <a:pt x="676" y="588"/>
                  </a:cubicBezTo>
                  <a:cubicBezTo>
                    <a:pt x="828" y="0"/>
                    <a:pt x="828" y="0"/>
                    <a:pt x="828" y="0"/>
                  </a:cubicBezTo>
                  <a:cubicBezTo>
                    <a:pt x="929" y="0"/>
                    <a:pt x="929" y="0"/>
                    <a:pt x="929" y="0"/>
                  </a:cubicBezTo>
                  <a:cubicBezTo>
                    <a:pt x="726" y="722"/>
                    <a:pt x="726" y="722"/>
                    <a:pt x="726" y="722"/>
                  </a:cubicBezTo>
                  <a:cubicBezTo>
                    <a:pt x="603" y="722"/>
                    <a:pt x="603" y="722"/>
                    <a:pt x="603" y="722"/>
                  </a:cubicBezTo>
                  <a:cubicBezTo>
                    <a:pt x="495" y="255"/>
                    <a:pt x="495" y="255"/>
                    <a:pt x="495" y="255"/>
                  </a:cubicBezTo>
                  <a:cubicBezTo>
                    <a:pt x="487" y="221"/>
                    <a:pt x="478" y="172"/>
                    <a:pt x="468" y="107"/>
                  </a:cubicBezTo>
                  <a:cubicBezTo>
                    <a:pt x="460" y="159"/>
                    <a:pt x="451" y="208"/>
                    <a:pt x="440" y="254"/>
                  </a:cubicBezTo>
                  <a:cubicBezTo>
                    <a:pt x="332" y="722"/>
                    <a:pt x="332" y="722"/>
                    <a:pt x="332" y="722"/>
                  </a:cubicBezTo>
                  <a:lnTo>
                    <a:pt x="204" y="7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22" name="Freeform 64"/>
            <p:cNvSpPr>
              <a:spLocks/>
            </p:cNvSpPr>
            <p:nvPr userDrawn="1"/>
          </p:nvSpPr>
          <p:spPr bwMode="gray">
            <a:xfrm>
              <a:off x="5270" y="605"/>
              <a:ext cx="52" cy="41"/>
            </a:xfrm>
            <a:custGeom>
              <a:avLst/>
              <a:gdLst>
                <a:gd name="T0" fmla="*/ 0 w 930"/>
                <a:gd name="T1" fmla="*/ 0 h 722"/>
                <a:gd name="T2" fmla="*/ 0 w 930"/>
                <a:gd name="T3" fmla="*/ 0 h 722"/>
                <a:gd name="T4" fmla="*/ 0 w 930"/>
                <a:gd name="T5" fmla="*/ 0 h 722"/>
                <a:gd name="T6" fmla="*/ 0 w 930"/>
                <a:gd name="T7" fmla="*/ 0 h 722"/>
                <a:gd name="T8" fmla="*/ 0 w 930"/>
                <a:gd name="T9" fmla="*/ 0 h 722"/>
                <a:gd name="T10" fmla="*/ 0 w 930"/>
                <a:gd name="T11" fmla="*/ 0 h 722"/>
                <a:gd name="T12" fmla="*/ 0 w 930"/>
                <a:gd name="T13" fmla="*/ 0 h 722"/>
                <a:gd name="T14" fmla="*/ 0 w 930"/>
                <a:gd name="T15" fmla="*/ 0 h 722"/>
                <a:gd name="T16" fmla="*/ 0 w 930"/>
                <a:gd name="T17" fmla="*/ 0 h 722"/>
                <a:gd name="T18" fmla="*/ 0 w 930"/>
                <a:gd name="T19" fmla="*/ 0 h 722"/>
                <a:gd name="T20" fmla="*/ 0 w 930"/>
                <a:gd name="T21" fmla="*/ 0 h 722"/>
                <a:gd name="T22" fmla="*/ 0 w 930"/>
                <a:gd name="T23" fmla="*/ 0 h 722"/>
                <a:gd name="T24" fmla="*/ 0 w 930"/>
                <a:gd name="T25" fmla="*/ 0 h 722"/>
                <a:gd name="T26" fmla="*/ 0 w 930"/>
                <a:gd name="T27" fmla="*/ 0 h 722"/>
                <a:gd name="T28" fmla="*/ 0 w 930"/>
                <a:gd name="T29" fmla="*/ 0 h 722"/>
                <a:gd name="T30" fmla="*/ 0 w 930"/>
                <a:gd name="T31" fmla="*/ 0 h 72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930" h="722">
                  <a:moveTo>
                    <a:pt x="204" y="722"/>
                  </a:moveTo>
                  <a:cubicBezTo>
                    <a:pt x="0" y="0"/>
                    <a:pt x="0" y="0"/>
                    <a:pt x="0" y="0"/>
                  </a:cubicBezTo>
                  <a:cubicBezTo>
                    <a:pt x="125" y="0"/>
                    <a:pt x="125" y="0"/>
                    <a:pt x="125" y="0"/>
                  </a:cubicBezTo>
                  <a:cubicBezTo>
                    <a:pt x="277" y="588"/>
                    <a:pt x="277" y="588"/>
                    <a:pt x="277" y="588"/>
                  </a:cubicBezTo>
                  <a:cubicBezTo>
                    <a:pt x="412" y="0"/>
                    <a:pt x="412" y="0"/>
                    <a:pt x="412" y="0"/>
                  </a:cubicBezTo>
                  <a:cubicBezTo>
                    <a:pt x="535" y="0"/>
                    <a:pt x="535" y="0"/>
                    <a:pt x="535" y="0"/>
                  </a:cubicBezTo>
                  <a:cubicBezTo>
                    <a:pt x="676" y="588"/>
                    <a:pt x="676" y="588"/>
                    <a:pt x="676" y="588"/>
                  </a:cubicBezTo>
                  <a:cubicBezTo>
                    <a:pt x="829" y="0"/>
                    <a:pt x="829" y="0"/>
                    <a:pt x="829" y="0"/>
                  </a:cubicBezTo>
                  <a:cubicBezTo>
                    <a:pt x="930" y="0"/>
                    <a:pt x="930" y="0"/>
                    <a:pt x="930" y="0"/>
                  </a:cubicBezTo>
                  <a:cubicBezTo>
                    <a:pt x="726" y="722"/>
                    <a:pt x="726" y="722"/>
                    <a:pt x="726" y="722"/>
                  </a:cubicBezTo>
                  <a:cubicBezTo>
                    <a:pt x="604" y="722"/>
                    <a:pt x="604" y="722"/>
                    <a:pt x="604" y="722"/>
                  </a:cubicBezTo>
                  <a:cubicBezTo>
                    <a:pt x="495" y="255"/>
                    <a:pt x="495" y="255"/>
                    <a:pt x="495" y="255"/>
                  </a:cubicBezTo>
                  <a:cubicBezTo>
                    <a:pt x="488" y="221"/>
                    <a:pt x="479" y="172"/>
                    <a:pt x="468" y="107"/>
                  </a:cubicBezTo>
                  <a:cubicBezTo>
                    <a:pt x="460" y="159"/>
                    <a:pt x="451" y="208"/>
                    <a:pt x="441" y="254"/>
                  </a:cubicBezTo>
                  <a:cubicBezTo>
                    <a:pt x="332" y="722"/>
                    <a:pt x="332" y="722"/>
                    <a:pt x="332" y="722"/>
                  </a:cubicBezTo>
                  <a:lnTo>
                    <a:pt x="204" y="7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23" name="Freeform 65"/>
            <p:cNvSpPr>
              <a:spLocks noEditPoints="1"/>
            </p:cNvSpPr>
            <p:nvPr userDrawn="1"/>
          </p:nvSpPr>
          <p:spPr bwMode="gray">
            <a:xfrm>
              <a:off x="5329" y="591"/>
              <a:ext cx="9" cy="55"/>
            </a:xfrm>
            <a:custGeom>
              <a:avLst/>
              <a:gdLst>
                <a:gd name="T0" fmla="*/ 0 w 151"/>
                <a:gd name="T1" fmla="*/ 0 h 987"/>
                <a:gd name="T2" fmla="*/ 0 w 151"/>
                <a:gd name="T3" fmla="*/ 0 h 987"/>
                <a:gd name="T4" fmla="*/ 0 w 151"/>
                <a:gd name="T5" fmla="*/ 0 h 987"/>
                <a:gd name="T6" fmla="*/ 0 w 151"/>
                <a:gd name="T7" fmla="*/ 0 h 987"/>
                <a:gd name="T8" fmla="*/ 0 w 151"/>
                <a:gd name="T9" fmla="*/ 0 h 987"/>
                <a:gd name="T10" fmla="*/ 0 w 151"/>
                <a:gd name="T11" fmla="*/ 0 h 987"/>
                <a:gd name="T12" fmla="*/ 0 w 151"/>
                <a:gd name="T13" fmla="*/ 0 h 987"/>
                <a:gd name="T14" fmla="*/ 0 w 151"/>
                <a:gd name="T15" fmla="*/ 0 h 987"/>
                <a:gd name="T16" fmla="*/ 0 w 151"/>
                <a:gd name="T17" fmla="*/ 0 h 987"/>
                <a:gd name="T18" fmla="*/ 0 w 151"/>
                <a:gd name="T19" fmla="*/ 0 h 987"/>
                <a:gd name="T20" fmla="*/ 0 w 151"/>
                <a:gd name="T21" fmla="*/ 0 h 987"/>
                <a:gd name="T22" fmla="*/ 0 w 151"/>
                <a:gd name="T23" fmla="*/ 0 h 987"/>
                <a:gd name="T24" fmla="*/ 0 w 151"/>
                <a:gd name="T25" fmla="*/ 0 h 987"/>
                <a:gd name="T26" fmla="*/ 0 w 151"/>
                <a:gd name="T27" fmla="*/ 0 h 98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51" h="987">
                  <a:moveTo>
                    <a:pt x="76" y="0"/>
                  </a:moveTo>
                  <a:cubicBezTo>
                    <a:pt x="98" y="0"/>
                    <a:pt x="117" y="9"/>
                    <a:pt x="132" y="25"/>
                  </a:cubicBezTo>
                  <a:cubicBezTo>
                    <a:pt x="145" y="40"/>
                    <a:pt x="151" y="57"/>
                    <a:pt x="151" y="76"/>
                  </a:cubicBezTo>
                  <a:cubicBezTo>
                    <a:pt x="151" y="98"/>
                    <a:pt x="143" y="117"/>
                    <a:pt x="126" y="132"/>
                  </a:cubicBezTo>
                  <a:cubicBezTo>
                    <a:pt x="112" y="145"/>
                    <a:pt x="95" y="151"/>
                    <a:pt x="75" y="151"/>
                  </a:cubicBezTo>
                  <a:cubicBezTo>
                    <a:pt x="53" y="151"/>
                    <a:pt x="34" y="143"/>
                    <a:pt x="20" y="127"/>
                  </a:cubicBezTo>
                  <a:cubicBezTo>
                    <a:pt x="7" y="112"/>
                    <a:pt x="0" y="95"/>
                    <a:pt x="0" y="75"/>
                  </a:cubicBezTo>
                  <a:cubicBezTo>
                    <a:pt x="0" y="53"/>
                    <a:pt x="9" y="35"/>
                    <a:pt x="25" y="20"/>
                  </a:cubicBezTo>
                  <a:cubicBezTo>
                    <a:pt x="39" y="7"/>
                    <a:pt x="56" y="0"/>
                    <a:pt x="76" y="0"/>
                  </a:cubicBezTo>
                  <a:close/>
                  <a:moveTo>
                    <a:pt x="15" y="987"/>
                  </a:moveTo>
                  <a:cubicBezTo>
                    <a:pt x="15" y="265"/>
                    <a:pt x="15" y="265"/>
                    <a:pt x="15" y="265"/>
                  </a:cubicBezTo>
                  <a:cubicBezTo>
                    <a:pt x="139" y="265"/>
                    <a:pt x="139" y="265"/>
                    <a:pt x="139" y="265"/>
                  </a:cubicBezTo>
                  <a:cubicBezTo>
                    <a:pt x="139" y="987"/>
                    <a:pt x="139" y="987"/>
                    <a:pt x="139" y="987"/>
                  </a:cubicBezTo>
                  <a:lnTo>
                    <a:pt x="15" y="9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24" name="Freeform 66"/>
            <p:cNvSpPr>
              <a:spLocks/>
            </p:cNvSpPr>
            <p:nvPr userDrawn="1"/>
          </p:nvSpPr>
          <p:spPr bwMode="gray">
            <a:xfrm>
              <a:off x="5350" y="595"/>
              <a:ext cx="18" cy="51"/>
            </a:xfrm>
            <a:custGeom>
              <a:avLst/>
              <a:gdLst>
                <a:gd name="T0" fmla="*/ 0 w 318"/>
                <a:gd name="T1" fmla="*/ 0 h 917"/>
                <a:gd name="T2" fmla="*/ 0 w 318"/>
                <a:gd name="T3" fmla="*/ 0 h 917"/>
                <a:gd name="T4" fmla="*/ 0 w 318"/>
                <a:gd name="T5" fmla="*/ 0 h 917"/>
                <a:gd name="T6" fmla="*/ 0 w 318"/>
                <a:gd name="T7" fmla="*/ 0 h 917"/>
                <a:gd name="T8" fmla="*/ 0 w 318"/>
                <a:gd name="T9" fmla="*/ 0 h 917"/>
                <a:gd name="T10" fmla="*/ 0 w 318"/>
                <a:gd name="T11" fmla="*/ 0 h 917"/>
                <a:gd name="T12" fmla="*/ 0 w 318"/>
                <a:gd name="T13" fmla="*/ 0 h 917"/>
                <a:gd name="T14" fmla="*/ 0 w 318"/>
                <a:gd name="T15" fmla="*/ 0 h 917"/>
                <a:gd name="T16" fmla="*/ 0 w 318"/>
                <a:gd name="T17" fmla="*/ 0 h 917"/>
                <a:gd name="T18" fmla="*/ 0 w 318"/>
                <a:gd name="T19" fmla="*/ 0 h 917"/>
                <a:gd name="T20" fmla="*/ 0 w 318"/>
                <a:gd name="T21" fmla="*/ 0 h 917"/>
                <a:gd name="T22" fmla="*/ 0 w 318"/>
                <a:gd name="T23" fmla="*/ 0 h 917"/>
                <a:gd name="T24" fmla="*/ 0 w 318"/>
                <a:gd name="T25" fmla="*/ 0 h 917"/>
                <a:gd name="T26" fmla="*/ 0 w 318"/>
                <a:gd name="T27" fmla="*/ 0 h 917"/>
                <a:gd name="T28" fmla="*/ 0 w 318"/>
                <a:gd name="T29" fmla="*/ 0 h 917"/>
                <a:gd name="T30" fmla="*/ 0 w 318"/>
                <a:gd name="T31" fmla="*/ 0 h 917"/>
                <a:gd name="T32" fmla="*/ 0 w 318"/>
                <a:gd name="T33" fmla="*/ 0 h 9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318" h="917">
                  <a:moveTo>
                    <a:pt x="0" y="0"/>
                  </a:moveTo>
                  <a:cubicBezTo>
                    <a:pt x="124" y="0"/>
                    <a:pt x="124" y="0"/>
                    <a:pt x="124" y="0"/>
                  </a:cubicBezTo>
                  <a:cubicBezTo>
                    <a:pt x="124" y="195"/>
                    <a:pt x="124" y="195"/>
                    <a:pt x="124" y="195"/>
                  </a:cubicBezTo>
                  <a:cubicBezTo>
                    <a:pt x="318" y="195"/>
                    <a:pt x="318" y="195"/>
                    <a:pt x="318" y="195"/>
                  </a:cubicBezTo>
                  <a:cubicBezTo>
                    <a:pt x="318" y="273"/>
                    <a:pt x="318" y="273"/>
                    <a:pt x="318" y="273"/>
                  </a:cubicBezTo>
                  <a:cubicBezTo>
                    <a:pt x="124" y="273"/>
                    <a:pt x="124" y="273"/>
                    <a:pt x="124" y="273"/>
                  </a:cubicBezTo>
                  <a:cubicBezTo>
                    <a:pt x="124" y="656"/>
                    <a:pt x="124" y="656"/>
                    <a:pt x="124" y="656"/>
                  </a:cubicBezTo>
                  <a:cubicBezTo>
                    <a:pt x="124" y="729"/>
                    <a:pt x="135" y="778"/>
                    <a:pt x="156" y="804"/>
                  </a:cubicBezTo>
                  <a:cubicBezTo>
                    <a:pt x="171" y="821"/>
                    <a:pt x="194" y="832"/>
                    <a:pt x="225" y="836"/>
                  </a:cubicBezTo>
                  <a:cubicBezTo>
                    <a:pt x="235" y="837"/>
                    <a:pt x="252" y="838"/>
                    <a:pt x="277" y="838"/>
                  </a:cubicBezTo>
                  <a:cubicBezTo>
                    <a:pt x="318" y="838"/>
                    <a:pt x="318" y="838"/>
                    <a:pt x="318" y="838"/>
                  </a:cubicBezTo>
                  <a:cubicBezTo>
                    <a:pt x="318" y="917"/>
                    <a:pt x="318" y="917"/>
                    <a:pt x="318" y="917"/>
                  </a:cubicBezTo>
                  <a:cubicBezTo>
                    <a:pt x="251" y="917"/>
                    <a:pt x="251" y="917"/>
                    <a:pt x="251" y="917"/>
                  </a:cubicBezTo>
                  <a:cubicBezTo>
                    <a:pt x="198" y="917"/>
                    <a:pt x="157" y="913"/>
                    <a:pt x="127" y="904"/>
                  </a:cubicBezTo>
                  <a:cubicBezTo>
                    <a:pt x="64" y="887"/>
                    <a:pt x="25" y="846"/>
                    <a:pt x="11" y="782"/>
                  </a:cubicBezTo>
                  <a:cubicBezTo>
                    <a:pt x="4" y="747"/>
                    <a:pt x="0" y="699"/>
                    <a:pt x="0" y="638"/>
                  </a:cubicBez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25" name="Freeform 67"/>
            <p:cNvSpPr>
              <a:spLocks/>
            </p:cNvSpPr>
            <p:nvPr userDrawn="1"/>
          </p:nvSpPr>
          <p:spPr bwMode="gray">
            <a:xfrm>
              <a:off x="5376" y="585"/>
              <a:ext cx="31" cy="61"/>
            </a:xfrm>
            <a:custGeom>
              <a:avLst/>
              <a:gdLst>
                <a:gd name="T0" fmla="*/ 0 w 548"/>
                <a:gd name="T1" fmla="*/ 0 h 1087"/>
                <a:gd name="T2" fmla="*/ 0 w 548"/>
                <a:gd name="T3" fmla="*/ 0 h 1087"/>
                <a:gd name="T4" fmla="*/ 0 w 548"/>
                <a:gd name="T5" fmla="*/ 0 h 1087"/>
                <a:gd name="T6" fmla="*/ 0 w 548"/>
                <a:gd name="T7" fmla="*/ 0 h 1087"/>
                <a:gd name="T8" fmla="*/ 0 w 548"/>
                <a:gd name="T9" fmla="*/ 0 h 1087"/>
                <a:gd name="T10" fmla="*/ 0 w 548"/>
                <a:gd name="T11" fmla="*/ 0 h 1087"/>
                <a:gd name="T12" fmla="*/ 0 w 548"/>
                <a:gd name="T13" fmla="*/ 0 h 1087"/>
                <a:gd name="T14" fmla="*/ 0 w 548"/>
                <a:gd name="T15" fmla="*/ 0 h 1087"/>
                <a:gd name="T16" fmla="*/ 0 w 548"/>
                <a:gd name="T17" fmla="*/ 0 h 1087"/>
                <a:gd name="T18" fmla="*/ 0 w 548"/>
                <a:gd name="T19" fmla="*/ 0 h 1087"/>
                <a:gd name="T20" fmla="*/ 0 w 548"/>
                <a:gd name="T21" fmla="*/ 0 h 1087"/>
                <a:gd name="T22" fmla="*/ 0 w 548"/>
                <a:gd name="T23" fmla="*/ 0 h 1087"/>
                <a:gd name="T24" fmla="*/ 0 w 548"/>
                <a:gd name="T25" fmla="*/ 0 h 1087"/>
                <a:gd name="T26" fmla="*/ 0 w 548"/>
                <a:gd name="T27" fmla="*/ 0 h 1087"/>
                <a:gd name="T28" fmla="*/ 0 w 548"/>
                <a:gd name="T29" fmla="*/ 0 h 108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48" h="1087">
                  <a:moveTo>
                    <a:pt x="0" y="1087"/>
                  </a:moveTo>
                  <a:cubicBezTo>
                    <a:pt x="0" y="0"/>
                    <a:pt x="0" y="0"/>
                    <a:pt x="0" y="0"/>
                  </a:cubicBezTo>
                  <a:cubicBezTo>
                    <a:pt x="124" y="0"/>
                    <a:pt x="124" y="0"/>
                    <a:pt x="124" y="0"/>
                  </a:cubicBezTo>
                  <a:cubicBezTo>
                    <a:pt x="124" y="382"/>
                    <a:pt x="124" y="382"/>
                    <a:pt x="124" y="382"/>
                  </a:cubicBezTo>
                  <a:cubicBezTo>
                    <a:pt x="188" y="357"/>
                    <a:pt x="249" y="345"/>
                    <a:pt x="306" y="345"/>
                  </a:cubicBezTo>
                  <a:cubicBezTo>
                    <a:pt x="420" y="345"/>
                    <a:pt x="493" y="382"/>
                    <a:pt x="526" y="458"/>
                  </a:cubicBezTo>
                  <a:cubicBezTo>
                    <a:pt x="541" y="492"/>
                    <a:pt x="548" y="554"/>
                    <a:pt x="548" y="644"/>
                  </a:cubicBezTo>
                  <a:cubicBezTo>
                    <a:pt x="548" y="1087"/>
                    <a:pt x="548" y="1087"/>
                    <a:pt x="548" y="1087"/>
                  </a:cubicBezTo>
                  <a:cubicBezTo>
                    <a:pt x="425" y="1087"/>
                    <a:pt x="425" y="1087"/>
                    <a:pt x="425" y="1087"/>
                  </a:cubicBezTo>
                  <a:cubicBezTo>
                    <a:pt x="425" y="624"/>
                    <a:pt x="425" y="624"/>
                    <a:pt x="425" y="624"/>
                  </a:cubicBezTo>
                  <a:cubicBezTo>
                    <a:pt x="425" y="555"/>
                    <a:pt x="418" y="506"/>
                    <a:pt x="403" y="477"/>
                  </a:cubicBezTo>
                  <a:cubicBezTo>
                    <a:pt x="384" y="439"/>
                    <a:pt x="347" y="419"/>
                    <a:pt x="294" y="419"/>
                  </a:cubicBezTo>
                  <a:cubicBezTo>
                    <a:pt x="245" y="419"/>
                    <a:pt x="189" y="434"/>
                    <a:pt x="124" y="463"/>
                  </a:cubicBezTo>
                  <a:cubicBezTo>
                    <a:pt x="124" y="1087"/>
                    <a:pt x="124" y="1087"/>
                    <a:pt x="124" y="1087"/>
                  </a:cubicBezTo>
                  <a:lnTo>
                    <a:pt x="0" y="10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26" name="Freeform 68"/>
            <p:cNvSpPr>
              <a:spLocks/>
            </p:cNvSpPr>
            <p:nvPr userDrawn="1"/>
          </p:nvSpPr>
          <p:spPr bwMode="gray">
            <a:xfrm>
              <a:off x="5432" y="605"/>
              <a:ext cx="34" cy="60"/>
            </a:xfrm>
            <a:custGeom>
              <a:avLst/>
              <a:gdLst>
                <a:gd name="T0" fmla="*/ 15 w 34"/>
                <a:gd name="T1" fmla="*/ 41 h 60"/>
                <a:gd name="T2" fmla="*/ 0 w 34"/>
                <a:gd name="T3" fmla="*/ 0 h 60"/>
                <a:gd name="T4" fmla="*/ 7 w 34"/>
                <a:gd name="T5" fmla="*/ 0 h 60"/>
                <a:gd name="T6" fmla="*/ 18 w 34"/>
                <a:gd name="T7" fmla="*/ 33 h 60"/>
                <a:gd name="T8" fmla="*/ 28 w 34"/>
                <a:gd name="T9" fmla="*/ 0 h 60"/>
                <a:gd name="T10" fmla="*/ 34 w 34"/>
                <a:gd name="T11" fmla="*/ 0 h 60"/>
                <a:gd name="T12" fmla="*/ 14 w 34"/>
                <a:gd name="T13" fmla="*/ 60 h 60"/>
                <a:gd name="T14" fmla="*/ 8 w 34"/>
                <a:gd name="T15" fmla="*/ 60 h 60"/>
                <a:gd name="T16" fmla="*/ 15 w 34"/>
                <a:gd name="T17" fmla="*/ 41 h 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 h="60">
                  <a:moveTo>
                    <a:pt x="15" y="41"/>
                  </a:moveTo>
                  <a:lnTo>
                    <a:pt x="0" y="0"/>
                  </a:lnTo>
                  <a:lnTo>
                    <a:pt x="7" y="0"/>
                  </a:lnTo>
                  <a:lnTo>
                    <a:pt x="18" y="33"/>
                  </a:lnTo>
                  <a:lnTo>
                    <a:pt x="28" y="0"/>
                  </a:lnTo>
                  <a:lnTo>
                    <a:pt x="34" y="0"/>
                  </a:lnTo>
                  <a:lnTo>
                    <a:pt x="14" y="60"/>
                  </a:lnTo>
                  <a:lnTo>
                    <a:pt x="8" y="60"/>
                  </a:lnTo>
                  <a:lnTo>
                    <a:pt x="15"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27" name="Freeform 69"/>
            <p:cNvSpPr>
              <a:spLocks noEditPoints="1"/>
            </p:cNvSpPr>
            <p:nvPr userDrawn="1"/>
          </p:nvSpPr>
          <p:spPr bwMode="gray">
            <a:xfrm>
              <a:off x="5470" y="604"/>
              <a:ext cx="34" cy="43"/>
            </a:xfrm>
            <a:custGeom>
              <a:avLst/>
              <a:gdLst>
                <a:gd name="T0" fmla="*/ 0 w 607"/>
                <a:gd name="T1" fmla="*/ 0 h 762"/>
                <a:gd name="T2" fmla="*/ 0 w 607"/>
                <a:gd name="T3" fmla="*/ 0 h 762"/>
                <a:gd name="T4" fmla="*/ 0 w 607"/>
                <a:gd name="T5" fmla="*/ 0 h 762"/>
                <a:gd name="T6" fmla="*/ 0 w 607"/>
                <a:gd name="T7" fmla="*/ 0 h 762"/>
                <a:gd name="T8" fmla="*/ 0 w 607"/>
                <a:gd name="T9" fmla="*/ 0 h 762"/>
                <a:gd name="T10" fmla="*/ 0 w 607"/>
                <a:gd name="T11" fmla="*/ 0 h 762"/>
                <a:gd name="T12" fmla="*/ 0 w 607"/>
                <a:gd name="T13" fmla="*/ 0 h 762"/>
                <a:gd name="T14" fmla="*/ 0 w 607"/>
                <a:gd name="T15" fmla="*/ 0 h 762"/>
                <a:gd name="T16" fmla="*/ 0 w 607"/>
                <a:gd name="T17" fmla="*/ 0 h 762"/>
                <a:gd name="T18" fmla="*/ 0 w 607"/>
                <a:gd name="T19" fmla="*/ 0 h 762"/>
                <a:gd name="T20" fmla="*/ 0 w 607"/>
                <a:gd name="T21" fmla="*/ 0 h 762"/>
                <a:gd name="T22" fmla="*/ 0 w 607"/>
                <a:gd name="T23" fmla="*/ 0 h 762"/>
                <a:gd name="T24" fmla="*/ 0 w 607"/>
                <a:gd name="T25" fmla="*/ 0 h 762"/>
                <a:gd name="T26" fmla="*/ 0 w 607"/>
                <a:gd name="T27" fmla="*/ 0 h 762"/>
                <a:gd name="T28" fmla="*/ 0 w 607"/>
                <a:gd name="T29" fmla="*/ 0 h 762"/>
                <a:gd name="T30" fmla="*/ 0 w 607"/>
                <a:gd name="T31" fmla="*/ 0 h 762"/>
                <a:gd name="T32" fmla="*/ 0 w 607"/>
                <a:gd name="T33" fmla="*/ 0 h 76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607" h="762">
                  <a:moveTo>
                    <a:pt x="304" y="0"/>
                  </a:moveTo>
                  <a:cubicBezTo>
                    <a:pt x="407" y="0"/>
                    <a:pt x="484" y="34"/>
                    <a:pt x="534" y="103"/>
                  </a:cubicBezTo>
                  <a:cubicBezTo>
                    <a:pt x="583" y="169"/>
                    <a:pt x="607" y="262"/>
                    <a:pt x="607" y="381"/>
                  </a:cubicBezTo>
                  <a:cubicBezTo>
                    <a:pt x="607" y="499"/>
                    <a:pt x="583" y="591"/>
                    <a:pt x="534" y="659"/>
                  </a:cubicBezTo>
                  <a:cubicBezTo>
                    <a:pt x="485" y="727"/>
                    <a:pt x="408" y="762"/>
                    <a:pt x="304" y="762"/>
                  </a:cubicBezTo>
                  <a:cubicBezTo>
                    <a:pt x="101" y="762"/>
                    <a:pt x="0" y="633"/>
                    <a:pt x="0" y="375"/>
                  </a:cubicBezTo>
                  <a:cubicBezTo>
                    <a:pt x="0" y="260"/>
                    <a:pt x="24" y="169"/>
                    <a:pt x="73" y="103"/>
                  </a:cubicBezTo>
                  <a:cubicBezTo>
                    <a:pt x="123" y="34"/>
                    <a:pt x="200" y="0"/>
                    <a:pt x="304" y="0"/>
                  </a:cubicBezTo>
                  <a:close/>
                  <a:moveTo>
                    <a:pt x="304" y="74"/>
                  </a:moveTo>
                  <a:cubicBezTo>
                    <a:pt x="234" y="74"/>
                    <a:pt x="185" y="106"/>
                    <a:pt x="159" y="168"/>
                  </a:cubicBezTo>
                  <a:cubicBezTo>
                    <a:pt x="137" y="220"/>
                    <a:pt x="126" y="290"/>
                    <a:pt x="126" y="377"/>
                  </a:cubicBezTo>
                  <a:cubicBezTo>
                    <a:pt x="126" y="469"/>
                    <a:pt x="137" y="541"/>
                    <a:pt x="159" y="593"/>
                  </a:cubicBezTo>
                  <a:cubicBezTo>
                    <a:pt x="185" y="655"/>
                    <a:pt x="234" y="687"/>
                    <a:pt x="304" y="687"/>
                  </a:cubicBezTo>
                  <a:cubicBezTo>
                    <a:pt x="374" y="687"/>
                    <a:pt x="422" y="655"/>
                    <a:pt x="448" y="593"/>
                  </a:cubicBezTo>
                  <a:cubicBezTo>
                    <a:pt x="470" y="541"/>
                    <a:pt x="481" y="470"/>
                    <a:pt x="481" y="380"/>
                  </a:cubicBezTo>
                  <a:cubicBezTo>
                    <a:pt x="481" y="289"/>
                    <a:pt x="470" y="219"/>
                    <a:pt x="448" y="168"/>
                  </a:cubicBezTo>
                  <a:cubicBezTo>
                    <a:pt x="421" y="106"/>
                    <a:pt x="373" y="74"/>
                    <a:pt x="304" y="7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28" name="Freeform 70"/>
            <p:cNvSpPr>
              <a:spLocks/>
            </p:cNvSpPr>
            <p:nvPr userDrawn="1"/>
          </p:nvSpPr>
          <p:spPr bwMode="gray">
            <a:xfrm>
              <a:off x="5514" y="605"/>
              <a:ext cx="29" cy="42"/>
            </a:xfrm>
            <a:custGeom>
              <a:avLst/>
              <a:gdLst>
                <a:gd name="T0" fmla="*/ 0 w 527"/>
                <a:gd name="T1" fmla="*/ 0 h 742"/>
                <a:gd name="T2" fmla="*/ 0 w 527"/>
                <a:gd name="T3" fmla="*/ 0 h 742"/>
                <a:gd name="T4" fmla="*/ 0 w 527"/>
                <a:gd name="T5" fmla="*/ 0 h 742"/>
                <a:gd name="T6" fmla="*/ 0 w 527"/>
                <a:gd name="T7" fmla="*/ 0 h 742"/>
                <a:gd name="T8" fmla="*/ 0 w 527"/>
                <a:gd name="T9" fmla="*/ 0 h 742"/>
                <a:gd name="T10" fmla="*/ 0 w 527"/>
                <a:gd name="T11" fmla="*/ 0 h 742"/>
                <a:gd name="T12" fmla="*/ 0 w 527"/>
                <a:gd name="T13" fmla="*/ 0 h 742"/>
                <a:gd name="T14" fmla="*/ 0 w 527"/>
                <a:gd name="T15" fmla="*/ 0 h 742"/>
                <a:gd name="T16" fmla="*/ 0 w 527"/>
                <a:gd name="T17" fmla="*/ 0 h 742"/>
                <a:gd name="T18" fmla="*/ 0 w 527"/>
                <a:gd name="T19" fmla="*/ 0 h 742"/>
                <a:gd name="T20" fmla="*/ 0 w 527"/>
                <a:gd name="T21" fmla="*/ 0 h 742"/>
                <a:gd name="T22" fmla="*/ 0 w 527"/>
                <a:gd name="T23" fmla="*/ 0 h 742"/>
                <a:gd name="T24" fmla="*/ 0 w 527"/>
                <a:gd name="T25" fmla="*/ 0 h 742"/>
                <a:gd name="T26" fmla="*/ 0 w 527"/>
                <a:gd name="T27" fmla="*/ 0 h 742"/>
                <a:gd name="T28" fmla="*/ 0 w 527"/>
                <a:gd name="T29" fmla="*/ 0 h 74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27" h="742">
                  <a:moveTo>
                    <a:pt x="0" y="0"/>
                  </a:moveTo>
                  <a:cubicBezTo>
                    <a:pt x="123" y="0"/>
                    <a:pt x="123" y="0"/>
                    <a:pt x="123" y="0"/>
                  </a:cubicBezTo>
                  <a:cubicBezTo>
                    <a:pt x="123" y="445"/>
                    <a:pt x="123" y="445"/>
                    <a:pt x="123" y="445"/>
                  </a:cubicBezTo>
                  <a:cubicBezTo>
                    <a:pt x="123" y="527"/>
                    <a:pt x="131" y="582"/>
                    <a:pt x="145" y="609"/>
                  </a:cubicBezTo>
                  <a:cubicBezTo>
                    <a:pt x="157" y="632"/>
                    <a:pt x="174" y="648"/>
                    <a:pt x="197" y="656"/>
                  </a:cubicBezTo>
                  <a:cubicBezTo>
                    <a:pt x="216" y="663"/>
                    <a:pt x="242" y="667"/>
                    <a:pt x="276" y="667"/>
                  </a:cubicBezTo>
                  <a:cubicBezTo>
                    <a:pt x="317" y="667"/>
                    <a:pt x="359" y="661"/>
                    <a:pt x="403" y="648"/>
                  </a:cubicBezTo>
                  <a:cubicBezTo>
                    <a:pt x="403" y="0"/>
                    <a:pt x="403" y="0"/>
                    <a:pt x="403" y="0"/>
                  </a:cubicBezTo>
                  <a:cubicBezTo>
                    <a:pt x="527" y="0"/>
                    <a:pt x="527" y="0"/>
                    <a:pt x="527" y="0"/>
                  </a:cubicBezTo>
                  <a:cubicBezTo>
                    <a:pt x="527" y="710"/>
                    <a:pt x="527" y="710"/>
                    <a:pt x="527" y="710"/>
                  </a:cubicBezTo>
                  <a:cubicBezTo>
                    <a:pt x="435" y="731"/>
                    <a:pt x="349" y="742"/>
                    <a:pt x="269" y="742"/>
                  </a:cubicBezTo>
                  <a:cubicBezTo>
                    <a:pt x="187" y="742"/>
                    <a:pt x="126" y="729"/>
                    <a:pt x="86" y="703"/>
                  </a:cubicBezTo>
                  <a:cubicBezTo>
                    <a:pt x="41" y="674"/>
                    <a:pt x="14" y="629"/>
                    <a:pt x="6" y="567"/>
                  </a:cubicBezTo>
                  <a:cubicBezTo>
                    <a:pt x="2" y="539"/>
                    <a:pt x="0" y="501"/>
                    <a:pt x="0" y="454"/>
                  </a:cubicBez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29" name="Freeform 71"/>
            <p:cNvSpPr>
              <a:spLocks/>
            </p:cNvSpPr>
            <p:nvPr userDrawn="1"/>
          </p:nvSpPr>
          <p:spPr bwMode="gray">
            <a:xfrm>
              <a:off x="5115" y="216"/>
              <a:ext cx="132" cy="102"/>
            </a:xfrm>
            <a:custGeom>
              <a:avLst/>
              <a:gdLst>
                <a:gd name="T0" fmla="*/ 0 w 2365"/>
                <a:gd name="T1" fmla="*/ 0 h 1825"/>
                <a:gd name="T2" fmla="*/ 0 w 2365"/>
                <a:gd name="T3" fmla="*/ 0 h 1825"/>
                <a:gd name="T4" fmla="*/ 0 w 2365"/>
                <a:gd name="T5" fmla="*/ 0 h 1825"/>
                <a:gd name="T6" fmla="*/ 0 w 2365"/>
                <a:gd name="T7" fmla="*/ 0 h 1825"/>
                <a:gd name="T8" fmla="*/ 0 w 2365"/>
                <a:gd name="T9" fmla="*/ 0 h 1825"/>
                <a:gd name="T10" fmla="*/ 0 w 2365"/>
                <a:gd name="T11" fmla="*/ 0 h 1825"/>
                <a:gd name="T12" fmla="*/ 0 w 2365"/>
                <a:gd name="T13" fmla="*/ 0 h 1825"/>
                <a:gd name="T14" fmla="*/ 0 w 2365"/>
                <a:gd name="T15" fmla="*/ 0 h 1825"/>
                <a:gd name="T16" fmla="*/ 0 w 2365"/>
                <a:gd name="T17" fmla="*/ 0 h 1825"/>
                <a:gd name="T18" fmla="*/ 0 w 2365"/>
                <a:gd name="T19" fmla="*/ 0 h 1825"/>
                <a:gd name="T20" fmla="*/ 0 w 2365"/>
                <a:gd name="T21" fmla="*/ 0 h 1825"/>
                <a:gd name="T22" fmla="*/ 0 w 2365"/>
                <a:gd name="T23" fmla="*/ 0 h 1825"/>
                <a:gd name="T24" fmla="*/ 0 w 2365"/>
                <a:gd name="T25" fmla="*/ 0 h 1825"/>
                <a:gd name="T26" fmla="*/ 0 w 2365"/>
                <a:gd name="T27" fmla="*/ 0 h 1825"/>
                <a:gd name="T28" fmla="*/ 0 w 2365"/>
                <a:gd name="T29" fmla="*/ 0 h 1825"/>
                <a:gd name="T30" fmla="*/ 0 w 2365"/>
                <a:gd name="T31" fmla="*/ 0 h 1825"/>
                <a:gd name="T32" fmla="*/ 0 w 2365"/>
                <a:gd name="T33" fmla="*/ 0 h 1825"/>
                <a:gd name="T34" fmla="*/ 0 w 2365"/>
                <a:gd name="T35" fmla="*/ 0 h 1825"/>
                <a:gd name="T36" fmla="*/ 0 w 2365"/>
                <a:gd name="T37" fmla="*/ 0 h 1825"/>
                <a:gd name="T38" fmla="*/ 0 w 2365"/>
                <a:gd name="T39" fmla="*/ 0 h 1825"/>
                <a:gd name="T40" fmla="*/ 0 w 2365"/>
                <a:gd name="T41" fmla="*/ 0 h 1825"/>
                <a:gd name="T42" fmla="*/ 0 w 2365"/>
                <a:gd name="T43" fmla="*/ 0 h 182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2365" h="1825">
                  <a:moveTo>
                    <a:pt x="961" y="764"/>
                  </a:moveTo>
                  <a:cubicBezTo>
                    <a:pt x="875" y="688"/>
                    <a:pt x="736" y="643"/>
                    <a:pt x="599" y="642"/>
                  </a:cubicBezTo>
                  <a:cubicBezTo>
                    <a:pt x="270" y="641"/>
                    <a:pt x="2" y="900"/>
                    <a:pt x="1" y="1235"/>
                  </a:cubicBezTo>
                  <a:cubicBezTo>
                    <a:pt x="0" y="1563"/>
                    <a:pt x="270" y="1824"/>
                    <a:pt x="599" y="1825"/>
                  </a:cubicBezTo>
                  <a:cubicBezTo>
                    <a:pt x="783" y="1825"/>
                    <a:pt x="943" y="1751"/>
                    <a:pt x="1053" y="1619"/>
                  </a:cubicBezTo>
                  <a:cubicBezTo>
                    <a:pt x="1053" y="1293"/>
                    <a:pt x="1053" y="1293"/>
                    <a:pt x="1053" y="1293"/>
                  </a:cubicBezTo>
                  <a:cubicBezTo>
                    <a:pt x="994" y="1394"/>
                    <a:pt x="877" y="1524"/>
                    <a:pt x="771" y="1568"/>
                  </a:cubicBezTo>
                  <a:cubicBezTo>
                    <a:pt x="717" y="1590"/>
                    <a:pt x="662" y="1604"/>
                    <a:pt x="599" y="1604"/>
                  </a:cubicBezTo>
                  <a:cubicBezTo>
                    <a:pt x="394" y="1604"/>
                    <a:pt x="225" y="1445"/>
                    <a:pt x="225" y="1235"/>
                  </a:cubicBezTo>
                  <a:cubicBezTo>
                    <a:pt x="225" y="1041"/>
                    <a:pt x="380" y="862"/>
                    <a:pt x="599" y="863"/>
                  </a:cubicBezTo>
                  <a:cubicBezTo>
                    <a:pt x="701" y="863"/>
                    <a:pt x="793" y="905"/>
                    <a:pt x="861" y="972"/>
                  </a:cubicBezTo>
                  <a:cubicBezTo>
                    <a:pt x="931" y="1040"/>
                    <a:pt x="1041" y="1183"/>
                    <a:pt x="1093" y="1239"/>
                  </a:cubicBezTo>
                  <a:cubicBezTo>
                    <a:pt x="1227" y="1383"/>
                    <a:pt x="1419" y="1473"/>
                    <a:pt x="1630" y="1473"/>
                  </a:cubicBezTo>
                  <a:cubicBezTo>
                    <a:pt x="2036" y="1474"/>
                    <a:pt x="2365" y="1146"/>
                    <a:pt x="2365" y="741"/>
                  </a:cubicBezTo>
                  <a:cubicBezTo>
                    <a:pt x="2365" y="336"/>
                    <a:pt x="2035" y="0"/>
                    <a:pt x="1630" y="0"/>
                  </a:cubicBezTo>
                  <a:cubicBezTo>
                    <a:pt x="1395" y="0"/>
                    <a:pt x="1187" y="122"/>
                    <a:pt x="1053" y="295"/>
                  </a:cubicBezTo>
                  <a:cubicBezTo>
                    <a:pt x="1053" y="735"/>
                    <a:pt x="1053" y="735"/>
                    <a:pt x="1053" y="735"/>
                  </a:cubicBezTo>
                  <a:cubicBezTo>
                    <a:pt x="1155" y="455"/>
                    <a:pt x="1340" y="232"/>
                    <a:pt x="1630" y="232"/>
                  </a:cubicBezTo>
                  <a:cubicBezTo>
                    <a:pt x="1909" y="232"/>
                    <a:pt x="2135" y="463"/>
                    <a:pt x="2134" y="741"/>
                  </a:cubicBezTo>
                  <a:cubicBezTo>
                    <a:pt x="2134" y="1020"/>
                    <a:pt x="1909" y="1246"/>
                    <a:pt x="1630" y="1245"/>
                  </a:cubicBezTo>
                  <a:cubicBezTo>
                    <a:pt x="1506" y="1244"/>
                    <a:pt x="1391" y="1199"/>
                    <a:pt x="1303" y="1125"/>
                  </a:cubicBezTo>
                  <a:cubicBezTo>
                    <a:pt x="1194" y="1040"/>
                    <a:pt x="1074" y="860"/>
                    <a:pt x="961" y="764"/>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30" name="Freeform 72"/>
            <p:cNvSpPr>
              <a:spLocks/>
            </p:cNvSpPr>
            <p:nvPr userDrawn="1"/>
          </p:nvSpPr>
          <p:spPr bwMode="gray">
            <a:xfrm>
              <a:off x="4899" y="327"/>
              <a:ext cx="91" cy="148"/>
            </a:xfrm>
            <a:custGeom>
              <a:avLst/>
              <a:gdLst>
                <a:gd name="T0" fmla="*/ 0 w 1624"/>
                <a:gd name="T1" fmla="*/ 0 h 2651"/>
                <a:gd name="T2" fmla="*/ 0 w 1624"/>
                <a:gd name="T3" fmla="*/ 0 h 2651"/>
                <a:gd name="T4" fmla="*/ 0 w 1624"/>
                <a:gd name="T5" fmla="*/ 0 h 2651"/>
                <a:gd name="T6" fmla="*/ 0 w 1624"/>
                <a:gd name="T7" fmla="*/ 0 h 2651"/>
                <a:gd name="T8" fmla="*/ 0 w 1624"/>
                <a:gd name="T9" fmla="*/ 0 h 2651"/>
                <a:gd name="T10" fmla="*/ 0 w 1624"/>
                <a:gd name="T11" fmla="*/ 0 h 2651"/>
                <a:gd name="T12" fmla="*/ 0 w 1624"/>
                <a:gd name="T13" fmla="*/ 0 h 2651"/>
                <a:gd name="T14" fmla="*/ 0 w 1624"/>
                <a:gd name="T15" fmla="*/ 0 h 2651"/>
                <a:gd name="T16" fmla="*/ 0 w 1624"/>
                <a:gd name="T17" fmla="*/ 0 h 2651"/>
                <a:gd name="T18" fmla="*/ 0 w 1624"/>
                <a:gd name="T19" fmla="*/ 0 h 2651"/>
                <a:gd name="T20" fmla="*/ 0 w 1624"/>
                <a:gd name="T21" fmla="*/ 0 h 2651"/>
                <a:gd name="T22" fmla="*/ 0 w 1624"/>
                <a:gd name="T23" fmla="*/ 0 h 2651"/>
                <a:gd name="T24" fmla="*/ 0 w 1624"/>
                <a:gd name="T25" fmla="*/ 0 h 2651"/>
                <a:gd name="T26" fmla="*/ 0 w 1624"/>
                <a:gd name="T27" fmla="*/ 0 h 2651"/>
                <a:gd name="T28" fmla="*/ 0 w 1624"/>
                <a:gd name="T29" fmla="*/ 0 h 2651"/>
                <a:gd name="T30" fmla="*/ 0 w 1624"/>
                <a:gd name="T31" fmla="*/ 0 h 265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624" h="2651">
                  <a:moveTo>
                    <a:pt x="0" y="0"/>
                  </a:moveTo>
                  <a:cubicBezTo>
                    <a:pt x="1624" y="0"/>
                    <a:pt x="1624" y="0"/>
                    <a:pt x="1624" y="0"/>
                  </a:cubicBezTo>
                  <a:cubicBezTo>
                    <a:pt x="1624" y="452"/>
                    <a:pt x="1624" y="452"/>
                    <a:pt x="1624" y="452"/>
                  </a:cubicBezTo>
                  <a:cubicBezTo>
                    <a:pt x="1624" y="452"/>
                    <a:pt x="1540" y="274"/>
                    <a:pt x="1365" y="273"/>
                  </a:cubicBezTo>
                  <a:cubicBezTo>
                    <a:pt x="613" y="273"/>
                    <a:pt x="613" y="273"/>
                    <a:pt x="613" y="273"/>
                  </a:cubicBezTo>
                  <a:cubicBezTo>
                    <a:pt x="613" y="1053"/>
                    <a:pt x="613" y="1053"/>
                    <a:pt x="613" y="1053"/>
                  </a:cubicBezTo>
                  <a:cubicBezTo>
                    <a:pt x="1428" y="1053"/>
                    <a:pt x="1428" y="1053"/>
                    <a:pt x="1428" y="1053"/>
                  </a:cubicBezTo>
                  <a:cubicBezTo>
                    <a:pt x="1428" y="1467"/>
                    <a:pt x="1428" y="1467"/>
                    <a:pt x="1428" y="1467"/>
                  </a:cubicBezTo>
                  <a:cubicBezTo>
                    <a:pt x="1428" y="1467"/>
                    <a:pt x="1402" y="1335"/>
                    <a:pt x="1205" y="1335"/>
                  </a:cubicBezTo>
                  <a:cubicBezTo>
                    <a:pt x="613" y="1335"/>
                    <a:pt x="613" y="1335"/>
                    <a:pt x="613" y="1335"/>
                  </a:cubicBezTo>
                  <a:cubicBezTo>
                    <a:pt x="613" y="2401"/>
                    <a:pt x="613" y="2401"/>
                    <a:pt x="613" y="2401"/>
                  </a:cubicBezTo>
                  <a:cubicBezTo>
                    <a:pt x="613" y="2558"/>
                    <a:pt x="784" y="2651"/>
                    <a:pt x="784" y="2651"/>
                  </a:cubicBezTo>
                  <a:cubicBezTo>
                    <a:pt x="11" y="2651"/>
                    <a:pt x="11" y="2651"/>
                    <a:pt x="11" y="2651"/>
                  </a:cubicBezTo>
                  <a:cubicBezTo>
                    <a:pt x="11" y="2651"/>
                    <a:pt x="173" y="2569"/>
                    <a:pt x="173" y="2401"/>
                  </a:cubicBezTo>
                  <a:cubicBezTo>
                    <a:pt x="173" y="278"/>
                    <a:pt x="173" y="278"/>
                    <a:pt x="173" y="278"/>
                  </a:cubicBezTo>
                  <a:cubicBezTo>
                    <a:pt x="173" y="99"/>
                    <a:pt x="0" y="0"/>
                    <a:pt x="0" y="0"/>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31" name="Freeform 73"/>
            <p:cNvSpPr>
              <a:spLocks/>
            </p:cNvSpPr>
            <p:nvPr userDrawn="1"/>
          </p:nvSpPr>
          <p:spPr bwMode="gray">
            <a:xfrm>
              <a:off x="5114" y="327"/>
              <a:ext cx="60" cy="207"/>
            </a:xfrm>
            <a:custGeom>
              <a:avLst/>
              <a:gdLst>
                <a:gd name="T0" fmla="*/ 0 w 1072"/>
                <a:gd name="T1" fmla="*/ 0 h 3696"/>
                <a:gd name="T2" fmla="*/ 0 w 1072"/>
                <a:gd name="T3" fmla="*/ 0 h 3696"/>
                <a:gd name="T4" fmla="*/ 0 w 1072"/>
                <a:gd name="T5" fmla="*/ 0 h 3696"/>
                <a:gd name="T6" fmla="*/ 0 w 1072"/>
                <a:gd name="T7" fmla="*/ 0 h 3696"/>
                <a:gd name="T8" fmla="*/ 0 w 1072"/>
                <a:gd name="T9" fmla="*/ 0 h 3696"/>
                <a:gd name="T10" fmla="*/ 0 w 1072"/>
                <a:gd name="T11" fmla="*/ 0 h 3696"/>
                <a:gd name="T12" fmla="*/ 0 w 1072"/>
                <a:gd name="T13" fmla="*/ 0 h 3696"/>
                <a:gd name="T14" fmla="*/ 0 w 1072"/>
                <a:gd name="T15" fmla="*/ 0 h 369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72" h="3696">
                  <a:moveTo>
                    <a:pt x="246" y="0"/>
                  </a:moveTo>
                  <a:cubicBezTo>
                    <a:pt x="1072" y="0"/>
                    <a:pt x="1072" y="0"/>
                    <a:pt x="1072" y="0"/>
                  </a:cubicBezTo>
                  <a:cubicBezTo>
                    <a:pt x="1072" y="0"/>
                    <a:pt x="887" y="87"/>
                    <a:pt x="887" y="230"/>
                  </a:cubicBezTo>
                  <a:cubicBezTo>
                    <a:pt x="887" y="2717"/>
                    <a:pt x="887" y="2717"/>
                    <a:pt x="887" y="2717"/>
                  </a:cubicBezTo>
                  <a:cubicBezTo>
                    <a:pt x="887" y="3558"/>
                    <a:pt x="44" y="3696"/>
                    <a:pt x="0" y="3693"/>
                  </a:cubicBezTo>
                  <a:cubicBezTo>
                    <a:pt x="72" y="3647"/>
                    <a:pt x="422" y="3349"/>
                    <a:pt x="423" y="2717"/>
                  </a:cubicBezTo>
                  <a:cubicBezTo>
                    <a:pt x="423" y="230"/>
                    <a:pt x="423" y="230"/>
                    <a:pt x="423" y="230"/>
                  </a:cubicBezTo>
                  <a:cubicBezTo>
                    <a:pt x="424" y="96"/>
                    <a:pt x="246" y="0"/>
                    <a:pt x="246" y="0"/>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32" name="Freeform 74"/>
            <p:cNvSpPr>
              <a:spLocks/>
            </p:cNvSpPr>
            <p:nvPr userDrawn="1"/>
          </p:nvSpPr>
          <p:spPr bwMode="gray">
            <a:xfrm>
              <a:off x="5180" y="327"/>
              <a:ext cx="47" cy="148"/>
            </a:xfrm>
            <a:custGeom>
              <a:avLst/>
              <a:gdLst>
                <a:gd name="T0" fmla="*/ 0 w 828"/>
                <a:gd name="T1" fmla="*/ 0 h 2653"/>
                <a:gd name="T2" fmla="*/ 0 w 828"/>
                <a:gd name="T3" fmla="*/ 0 h 2653"/>
                <a:gd name="T4" fmla="*/ 0 w 828"/>
                <a:gd name="T5" fmla="*/ 0 h 2653"/>
                <a:gd name="T6" fmla="*/ 0 w 828"/>
                <a:gd name="T7" fmla="*/ 0 h 2653"/>
                <a:gd name="T8" fmla="*/ 0 w 828"/>
                <a:gd name="T9" fmla="*/ 0 h 2653"/>
                <a:gd name="T10" fmla="*/ 0 w 828"/>
                <a:gd name="T11" fmla="*/ 0 h 2653"/>
                <a:gd name="T12" fmla="*/ 0 w 828"/>
                <a:gd name="T13" fmla="*/ 0 h 2653"/>
                <a:gd name="T14" fmla="*/ 0 w 828"/>
                <a:gd name="T15" fmla="*/ 0 h 2653"/>
                <a:gd name="T16" fmla="*/ 0 w 828"/>
                <a:gd name="T17" fmla="*/ 0 h 265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28" h="2653">
                  <a:moveTo>
                    <a:pt x="0" y="0"/>
                  </a:moveTo>
                  <a:cubicBezTo>
                    <a:pt x="828" y="0"/>
                    <a:pt x="828" y="0"/>
                    <a:pt x="828" y="0"/>
                  </a:cubicBezTo>
                  <a:cubicBezTo>
                    <a:pt x="828" y="0"/>
                    <a:pt x="645" y="89"/>
                    <a:pt x="645" y="235"/>
                  </a:cubicBezTo>
                  <a:cubicBezTo>
                    <a:pt x="645" y="2401"/>
                    <a:pt x="645" y="2401"/>
                    <a:pt x="645" y="2401"/>
                  </a:cubicBezTo>
                  <a:cubicBezTo>
                    <a:pt x="645" y="2556"/>
                    <a:pt x="828" y="2653"/>
                    <a:pt x="828" y="2653"/>
                  </a:cubicBezTo>
                  <a:cubicBezTo>
                    <a:pt x="0" y="2653"/>
                    <a:pt x="0" y="2653"/>
                    <a:pt x="0" y="2653"/>
                  </a:cubicBezTo>
                  <a:cubicBezTo>
                    <a:pt x="0" y="2653"/>
                    <a:pt x="184" y="2557"/>
                    <a:pt x="184" y="2401"/>
                  </a:cubicBezTo>
                  <a:cubicBezTo>
                    <a:pt x="184" y="235"/>
                    <a:pt x="184" y="235"/>
                    <a:pt x="184" y="235"/>
                  </a:cubicBezTo>
                  <a:cubicBezTo>
                    <a:pt x="184" y="89"/>
                    <a:pt x="0" y="0"/>
                    <a:pt x="0" y="0"/>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33" name="Freeform 75"/>
            <p:cNvSpPr>
              <a:spLocks/>
            </p:cNvSpPr>
            <p:nvPr userDrawn="1"/>
          </p:nvSpPr>
          <p:spPr bwMode="gray">
            <a:xfrm>
              <a:off x="5227" y="327"/>
              <a:ext cx="111" cy="148"/>
            </a:xfrm>
            <a:custGeom>
              <a:avLst/>
              <a:gdLst>
                <a:gd name="T0" fmla="*/ 0 w 1984"/>
                <a:gd name="T1" fmla="*/ 0 h 2651"/>
                <a:gd name="T2" fmla="*/ 0 w 1984"/>
                <a:gd name="T3" fmla="*/ 0 h 2651"/>
                <a:gd name="T4" fmla="*/ 0 w 1984"/>
                <a:gd name="T5" fmla="*/ 0 h 2651"/>
                <a:gd name="T6" fmla="*/ 0 w 1984"/>
                <a:gd name="T7" fmla="*/ 0 h 2651"/>
                <a:gd name="T8" fmla="*/ 0 w 1984"/>
                <a:gd name="T9" fmla="*/ 0 h 2651"/>
                <a:gd name="T10" fmla="*/ 0 w 1984"/>
                <a:gd name="T11" fmla="*/ 0 h 2651"/>
                <a:gd name="T12" fmla="*/ 0 w 1984"/>
                <a:gd name="T13" fmla="*/ 0 h 2651"/>
                <a:gd name="T14" fmla="*/ 0 w 1984"/>
                <a:gd name="T15" fmla="*/ 0 h 2651"/>
                <a:gd name="T16" fmla="*/ 0 w 1984"/>
                <a:gd name="T17" fmla="*/ 0 h 2651"/>
                <a:gd name="T18" fmla="*/ 0 w 1984"/>
                <a:gd name="T19" fmla="*/ 0 h 2651"/>
                <a:gd name="T20" fmla="*/ 0 w 1984"/>
                <a:gd name="T21" fmla="*/ 0 h 2651"/>
                <a:gd name="T22" fmla="*/ 0 w 1984"/>
                <a:gd name="T23" fmla="*/ 0 h 2651"/>
                <a:gd name="T24" fmla="*/ 0 w 1984"/>
                <a:gd name="T25" fmla="*/ 0 h 265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984" h="2651">
                  <a:moveTo>
                    <a:pt x="161" y="0"/>
                  </a:moveTo>
                  <a:cubicBezTo>
                    <a:pt x="1984" y="0"/>
                    <a:pt x="1984" y="0"/>
                    <a:pt x="1984" y="0"/>
                  </a:cubicBezTo>
                  <a:cubicBezTo>
                    <a:pt x="1829" y="482"/>
                    <a:pt x="1829" y="482"/>
                    <a:pt x="1829" y="482"/>
                  </a:cubicBezTo>
                  <a:cubicBezTo>
                    <a:pt x="1829" y="482"/>
                    <a:pt x="1783" y="279"/>
                    <a:pt x="1607" y="279"/>
                  </a:cubicBezTo>
                  <a:cubicBezTo>
                    <a:pt x="1229" y="279"/>
                    <a:pt x="1229" y="279"/>
                    <a:pt x="1229" y="279"/>
                  </a:cubicBezTo>
                  <a:cubicBezTo>
                    <a:pt x="1229" y="2401"/>
                    <a:pt x="1229" y="2401"/>
                    <a:pt x="1229" y="2401"/>
                  </a:cubicBezTo>
                  <a:cubicBezTo>
                    <a:pt x="1229" y="2535"/>
                    <a:pt x="1407" y="2651"/>
                    <a:pt x="1407" y="2651"/>
                  </a:cubicBezTo>
                  <a:cubicBezTo>
                    <a:pt x="595" y="2651"/>
                    <a:pt x="595" y="2651"/>
                    <a:pt x="595" y="2651"/>
                  </a:cubicBezTo>
                  <a:cubicBezTo>
                    <a:pt x="595" y="2651"/>
                    <a:pt x="771" y="2547"/>
                    <a:pt x="771" y="2401"/>
                  </a:cubicBezTo>
                  <a:cubicBezTo>
                    <a:pt x="771" y="279"/>
                    <a:pt x="771" y="279"/>
                    <a:pt x="771" y="279"/>
                  </a:cubicBezTo>
                  <a:cubicBezTo>
                    <a:pt x="315" y="279"/>
                    <a:pt x="315" y="279"/>
                    <a:pt x="315" y="279"/>
                  </a:cubicBezTo>
                  <a:cubicBezTo>
                    <a:pt x="185" y="280"/>
                    <a:pt x="0" y="522"/>
                    <a:pt x="0" y="522"/>
                  </a:cubicBezTo>
                  <a:lnTo>
                    <a:pt x="161"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34" name="Freeform 76"/>
            <p:cNvSpPr>
              <a:spLocks/>
            </p:cNvSpPr>
            <p:nvPr userDrawn="1"/>
          </p:nvSpPr>
          <p:spPr bwMode="gray">
            <a:xfrm>
              <a:off x="5429" y="327"/>
              <a:ext cx="124" cy="151"/>
            </a:xfrm>
            <a:custGeom>
              <a:avLst/>
              <a:gdLst>
                <a:gd name="T0" fmla="*/ 0 w 2219"/>
                <a:gd name="T1" fmla="*/ 0 h 2693"/>
                <a:gd name="T2" fmla="*/ 0 w 2219"/>
                <a:gd name="T3" fmla="*/ 0 h 2693"/>
                <a:gd name="T4" fmla="*/ 0 w 2219"/>
                <a:gd name="T5" fmla="*/ 0 h 2693"/>
                <a:gd name="T6" fmla="*/ 0 w 2219"/>
                <a:gd name="T7" fmla="*/ 0 h 2693"/>
                <a:gd name="T8" fmla="*/ 0 w 2219"/>
                <a:gd name="T9" fmla="*/ 0 h 2693"/>
                <a:gd name="T10" fmla="*/ 0 w 2219"/>
                <a:gd name="T11" fmla="*/ 0 h 2693"/>
                <a:gd name="T12" fmla="*/ 0 w 2219"/>
                <a:gd name="T13" fmla="*/ 0 h 2693"/>
                <a:gd name="T14" fmla="*/ 0 w 2219"/>
                <a:gd name="T15" fmla="*/ 0 h 2693"/>
                <a:gd name="T16" fmla="*/ 0 w 2219"/>
                <a:gd name="T17" fmla="*/ 0 h 2693"/>
                <a:gd name="T18" fmla="*/ 0 w 2219"/>
                <a:gd name="T19" fmla="*/ 0 h 2693"/>
                <a:gd name="T20" fmla="*/ 0 w 2219"/>
                <a:gd name="T21" fmla="*/ 0 h 2693"/>
                <a:gd name="T22" fmla="*/ 0 w 2219"/>
                <a:gd name="T23" fmla="*/ 0 h 2693"/>
                <a:gd name="T24" fmla="*/ 0 w 2219"/>
                <a:gd name="T25" fmla="*/ 0 h 2693"/>
                <a:gd name="T26" fmla="*/ 0 w 2219"/>
                <a:gd name="T27" fmla="*/ 0 h 2693"/>
                <a:gd name="T28" fmla="*/ 0 w 2219"/>
                <a:gd name="T29" fmla="*/ 0 h 269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19" h="2693">
                  <a:moveTo>
                    <a:pt x="1420" y="0"/>
                  </a:moveTo>
                  <a:cubicBezTo>
                    <a:pt x="2219" y="0"/>
                    <a:pt x="2219" y="0"/>
                    <a:pt x="2219" y="0"/>
                  </a:cubicBezTo>
                  <a:cubicBezTo>
                    <a:pt x="2219" y="0"/>
                    <a:pt x="2048" y="91"/>
                    <a:pt x="2048" y="234"/>
                  </a:cubicBezTo>
                  <a:cubicBezTo>
                    <a:pt x="2048" y="1840"/>
                    <a:pt x="2048" y="1840"/>
                    <a:pt x="2048" y="1840"/>
                  </a:cubicBezTo>
                  <a:cubicBezTo>
                    <a:pt x="2047" y="2492"/>
                    <a:pt x="1506" y="2693"/>
                    <a:pt x="1131" y="2693"/>
                  </a:cubicBezTo>
                  <a:cubicBezTo>
                    <a:pt x="759" y="2693"/>
                    <a:pt x="175" y="2490"/>
                    <a:pt x="176" y="1840"/>
                  </a:cubicBezTo>
                  <a:cubicBezTo>
                    <a:pt x="176" y="234"/>
                    <a:pt x="176" y="234"/>
                    <a:pt x="176" y="234"/>
                  </a:cubicBezTo>
                  <a:cubicBezTo>
                    <a:pt x="176" y="91"/>
                    <a:pt x="0" y="0"/>
                    <a:pt x="0" y="0"/>
                  </a:cubicBezTo>
                  <a:cubicBezTo>
                    <a:pt x="821" y="0"/>
                    <a:pt x="821" y="0"/>
                    <a:pt x="821" y="0"/>
                  </a:cubicBezTo>
                  <a:cubicBezTo>
                    <a:pt x="821" y="0"/>
                    <a:pt x="638" y="88"/>
                    <a:pt x="638" y="234"/>
                  </a:cubicBezTo>
                  <a:cubicBezTo>
                    <a:pt x="638" y="1840"/>
                    <a:pt x="638" y="1840"/>
                    <a:pt x="638" y="1840"/>
                  </a:cubicBezTo>
                  <a:cubicBezTo>
                    <a:pt x="638" y="2182"/>
                    <a:pt x="865" y="2406"/>
                    <a:pt x="1131" y="2406"/>
                  </a:cubicBezTo>
                  <a:cubicBezTo>
                    <a:pt x="1397" y="2406"/>
                    <a:pt x="1600" y="2173"/>
                    <a:pt x="1601" y="1840"/>
                  </a:cubicBezTo>
                  <a:cubicBezTo>
                    <a:pt x="1601" y="234"/>
                    <a:pt x="1601" y="234"/>
                    <a:pt x="1601" y="234"/>
                  </a:cubicBezTo>
                  <a:cubicBezTo>
                    <a:pt x="1601" y="91"/>
                    <a:pt x="1420" y="0"/>
                    <a:pt x="1420" y="0"/>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35" name="Freeform 77"/>
            <p:cNvSpPr>
              <a:spLocks/>
            </p:cNvSpPr>
            <p:nvPr userDrawn="1"/>
          </p:nvSpPr>
          <p:spPr bwMode="gray">
            <a:xfrm>
              <a:off x="4994" y="327"/>
              <a:ext cx="125" cy="151"/>
            </a:xfrm>
            <a:custGeom>
              <a:avLst/>
              <a:gdLst>
                <a:gd name="T0" fmla="*/ 0 w 2240"/>
                <a:gd name="T1" fmla="*/ 0 h 2700"/>
                <a:gd name="T2" fmla="*/ 0 w 2240"/>
                <a:gd name="T3" fmla="*/ 0 h 2700"/>
                <a:gd name="T4" fmla="*/ 0 w 2240"/>
                <a:gd name="T5" fmla="*/ 0 h 2700"/>
                <a:gd name="T6" fmla="*/ 0 w 2240"/>
                <a:gd name="T7" fmla="*/ 0 h 2700"/>
                <a:gd name="T8" fmla="*/ 0 w 2240"/>
                <a:gd name="T9" fmla="*/ 0 h 2700"/>
                <a:gd name="T10" fmla="*/ 0 w 2240"/>
                <a:gd name="T11" fmla="*/ 0 h 2700"/>
                <a:gd name="T12" fmla="*/ 0 w 2240"/>
                <a:gd name="T13" fmla="*/ 0 h 2700"/>
                <a:gd name="T14" fmla="*/ 0 w 2240"/>
                <a:gd name="T15" fmla="*/ 0 h 2700"/>
                <a:gd name="T16" fmla="*/ 0 w 2240"/>
                <a:gd name="T17" fmla="*/ 0 h 2700"/>
                <a:gd name="T18" fmla="*/ 0 w 2240"/>
                <a:gd name="T19" fmla="*/ 0 h 2700"/>
                <a:gd name="T20" fmla="*/ 0 w 2240"/>
                <a:gd name="T21" fmla="*/ 0 h 2700"/>
                <a:gd name="T22" fmla="*/ 0 w 2240"/>
                <a:gd name="T23" fmla="*/ 0 h 2700"/>
                <a:gd name="T24" fmla="*/ 0 w 2240"/>
                <a:gd name="T25" fmla="*/ 0 h 2700"/>
                <a:gd name="T26" fmla="*/ 0 w 2240"/>
                <a:gd name="T27" fmla="*/ 0 h 2700"/>
                <a:gd name="T28" fmla="*/ 0 w 2240"/>
                <a:gd name="T29" fmla="*/ 0 h 270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40" h="2700">
                  <a:moveTo>
                    <a:pt x="1427" y="0"/>
                  </a:moveTo>
                  <a:cubicBezTo>
                    <a:pt x="2240" y="0"/>
                    <a:pt x="2240" y="0"/>
                    <a:pt x="2240" y="0"/>
                  </a:cubicBezTo>
                  <a:cubicBezTo>
                    <a:pt x="2240" y="0"/>
                    <a:pt x="2068" y="95"/>
                    <a:pt x="2068" y="237"/>
                  </a:cubicBezTo>
                  <a:cubicBezTo>
                    <a:pt x="2068" y="238"/>
                    <a:pt x="2067" y="1838"/>
                    <a:pt x="2067" y="1838"/>
                  </a:cubicBezTo>
                  <a:cubicBezTo>
                    <a:pt x="2067" y="2494"/>
                    <a:pt x="1501" y="2700"/>
                    <a:pt x="1122" y="2700"/>
                  </a:cubicBezTo>
                  <a:cubicBezTo>
                    <a:pt x="750" y="2700"/>
                    <a:pt x="166" y="2491"/>
                    <a:pt x="166" y="1838"/>
                  </a:cubicBezTo>
                  <a:cubicBezTo>
                    <a:pt x="166" y="237"/>
                    <a:pt x="166" y="237"/>
                    <a:pt x="166" y="237"/>
                  </a:cubicBezTo>
                  <a:cubicBezTo>
                    <a:pt x="166" y="94"/>
                    <a:pt x="0" y="0"/>
                    <a:pt x="0" y="0"/>
                  </a:cubicBezTo>
                  <a:cubicBezTo>
                    <a:pt x="821" y="0"/>
                    <a:pt x="821" y="0"/>
                    <a:pt x="821" y="0"/>
                  </a:cubicBezTo>
                  <a:cubicBezTo>
                    <a:pt x="821" y="0"/>
                    <a:pt x="631" y="94"/>
                    <a:pt x="631" y="237"/>
                  </a:cubicBezTo>
                  <a:cubicBezTo>
                    <a:pt x="630" y="1838"/>
                    <a:pt x="630" y="1838"/>
                    <a:pt x="630" y="1838"/>
                  </a:cubicBezTo>
                  <a:cubicBezTo>
                    <a:pt x="630" y="2178"/>
                    <a:pt x="856" y="2412"/>
                    <a:pt x="1122" y="2413"/>
                  </a:cubicBezTo>
                  <a:cubicBezTo>
                    <a:pt x="1388" y="2414"/>
                    <a:pt x="1602" y="2174"/>
                    <a:pt x="1602" y="1838"/>
                  </a:cubicBezTo>
                  <a:cubicBezTo>
                    <a:pt x="1603" y="237"/>
                    <a:pt x="1603" y="237"/>
                    <a:pt x="1603" y="237"/>
                  </a:cubicBezTo>
                  <a:cubicBezTo>
                    <a:pt x="1603" y="94"/>
                    <a:pt x="1427" y="0"/>
                    <a:pt x="1427" y="0"/>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36" name="Freeform 78"/>
            <p:cNvSpPr>
              <a:spLocks/>
            </p:cNvSpPr>
            <p:nvPr userDrawn="1"/>
          </p:nvSpPr>
          <p:spPr bwMode="gray">
            <a:xfrm>
              <a:off x="5333" y="324"/>
              <a:ext cx="95" cy="154"/>
            </a:xfrm>
            <a:custGeom>
              <a:avLst/>
              <a:gdLst>
                <a:gd name="T0" fmla="*/ 0 w 1707"/>
                <a:gd name="T1" fmla="*/ 0 h 2755"/>
                <a:gd name="T2" fmla="*/ 0 w 1707"/>
                <a:gd name="T3" fmla="*/ 0 h 2755"/>
                <a:gd name="T4" fmla="*/ 0 w 1707"/>
                <a:gd name="T5" fmla="*/ 0 h 2755"/>
                <a:gd name="T6" fmla="*/ 0 w 1707"/>
                <a:gd name="T7" fmla="*/ 0 h 2755"/>
                <a:gd name="T8" fmla="*/ 0 w 1707"/>
                <a:gd name="T9" fmla="*/ 0 h 2755"/>
                <a:gd name="T10" fmla="*/ 0 w 1707"/>
                <a:gd name="T11" fmla="*/ 0 h 2755"/>
                <a:gd name="T12" fmla="*/ 0 w 1707"/>
                <a:gd name="T13" fmla="*/ 0 h 2755"/>
                <a:gd name="T14" fmla="*/ 0 w 1707"/>
                <a:gd name="T15" fmla="*/ 0 h 2755"/>
                <a:gd name="T16" fmla="*/ 0 w 1707"/>
                <a:gd name="T17" fmla="*/ 0 h 2755"/>
                <a:gd name="T18" fmla="*/ 0 w 1707"/>
                <a:gd name="T19" fmla="*/ 0 h 2755"/>
                <a:gd name="T20" fmla="*/ 0 w 1707"/>
                <a:gd name="T21" fmla="*/ 0 h 2755"/>
                <a:gd name="T22" fmla="*/ 0 w 1707"/>
                <a:gd name="T23" fmla="*/ 0 h 2755"/>
                <a:gd name="T24" fmla="*/ 0 w 1707"/>
                <a:gd name="T25" fmla="*/ 0 h 2755"/>
                <a:gd name="T26" fmla="*/ 0 w 1707"/>
                <a:gd name="T27" fmla="*/ 0 h 275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707" h="2755">
                  <a:moveTo>
                    <a:pt x="1467" y="479"/>
                  </a:moveTo>
                  <a:cubicBezTo>
                    <a:pt x="1467" y="479"/>
                    <a:pt x="1352" y="277"/>
                    <a:pt x="1019" y="276"/>
                  </a:cubicBezTo>
                  <a:cubicBezTo>
                    <a:pt x="686" y="275"/>
                    <a:pt x="505" y="450"/>
                    <a:pt x="504" y="677"/>
                  </a:cubicBezTo>
                  <a:cubicBezTo>
                    <a:pt x="503" y="934"/>
                    <a:pt x="696" y="1031"/>
                    <a:pt x="995" y="1174"/>
                  </a:cubicBezTo>
                  <a:cubicBezTo>
                    <a:pt x="1279" y="1311"/>
                    <a:pt x="1707" y="1499"/>
                    <a:pt x="1705" y="1974"/>
                  </a:cubicBezTo>
                  <a:cubicBezTo>
                    <a:pt x="1704" y="2399"/>
                    <a:pt x="1327" y="2755"/>
                    <a:pt x="651" y="2755"/>
                  </a:cubicBezTo>
                  <a:cubicBezTo>
                    <a:pt x="442" y="2754"/>
                    <a:pt x="155" y="2686"/>
                    <a:pt x="155" y="2686"/>
                  </a:cubicBezTo>
                  <a:cubicBezTo>
                    <a:pt x="0" y="2177"/>
                    <a:pt x="0" y="2177"/>
                    <a:pt x="0" y="2177"/>
                  </a:cubicBezTo>
                  <a:cubicBezTo>
                    <a:pt x="143" y="2316"/>
                    <a:pt x="397" y="2466"/>
                    <a:pt x="658" y="2466"/>
                  </a:cubicBezTo>
                  <a:cubicBezTo>
                    <a:pt x="929" y="2466"/>
                    <a:pt x="1252" y="2298"/>
                    <a:pt x="1252" y="2030"/>
                  </a:cubicBezTo>
                  <a:cubicBezTo>
                    <a:pt x="1252" y="1512"/>
                    <a:pt x="46" y="1598"/>
                    <a:pt x="46" y="731"/>
                  </a:cubicBezTo>
                  <a:cubicBezTo>
                    <a:pt x="46" y="433"/>
                    <a:pt x="254" y="0"/>
                    <a:pt x="973" y="0"/>
                  </a:cubicBezTo>
                  <a:cubicBezTo>
                    <a:pt x="1207" y="0"/>
                    <a:pt x="1467" y="69"/>
                    <a:pt x="1467" y="69"/>
                  </a:cubicBezTo>
                  <a:lnTo>
                    <a:pt x="1467" y="4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grpSp>
      <p:sp>
        <p:nvSpPr>
          <p:cNvPr id="38" name="Rounded Rectangle 44"/>
          <p:cNvSpPr>
            <a:spLocks noChangeArrowheads="1"/>
          </p:cNvSpPr>
          <p:nvPr userDrawn="1"/>
        </p:nvSpPr>
        <p:spPr bwMode="auto">
          <a:xfrm>
            <a:off x="77788" y="6669088"/>
            <a:ext cx="2562225" cy="144462"/>
          </a:xfrm>
          <a:prstGeom prst="roundRect">
            <a:avLst>
              <a:gd name="adj" fmla="val 16667"/>
            </a:avLst>
          </a:prstGeom>
          <a:noFill/>
          <a:ln w="1270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1pPr>
            <a:lvl2pPr marL="742950" indent="-28575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2pPr>
            <a:lvl3pPr marL="11430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3pPr>
            <a:lvl4pPr marL="16002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4pPr>
            <a:lvl5pPr marL="20574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9pPr>
          </a:lstStyle>
          <a:p>
            <a:pPr algn="ctr" eaLnBrk="1" fontAlgn="ctr" hangingPunct="1">
              <a:defRPr/>
            </a:pPr>
            <a:r>
              <a:rPr kumimoji="1" lang="en-GB" altLang="en-US" sz="800" dirty="0">
                <a:solidFill>
                  <a:srgbClr val="FF0000"/>
                </a:solidFill>
              </a:rPr>
              <a:t>Fujitsu Confidential: Internal Use Only</a:t>
            </a:r>
          </a:p>
        </p:txBody>
      </p:sp>
      <p:sp>
        <p:nvSpPr>
          <p:cNvPr id="647173" name="Rectangle 5"/>
          <p:cNvSpPr>
            <a:spLocks noGrp="1" noChangeArrowheads="1"/>
          </p:cNvSpPr>
          <p:nvPr>
            <p:ph type="subTitle" idx="1"/>
          </p:nvPr>
        </p:nvSpPr>
        <p:spPr>
          <a:xfrm>
            <a:off x="431800" y="4579938"/>
            <a:ext cx="10560051" cy="1784350"/>
          </a:xfrm>
        </p:spPr>
        <p:txBody>
          <a:bodyPr/>
          <a:lstStyle>
            <a:lvl1pPr marL="0" indent="0">
              <a:spcAft>
                <a:spcPct val="15000"/>
              </a:spcAft>
              <a:buFont typeface="Wingdings 2" pitchFamily="18" charset="2"/>
              <a:buNone/>
              <a:defRPr/>
            </a:lvl1pPr>
          </a:lstStyle>
          <a:p>
            <a:r>
              <a:rPr lang="en-US" altLang="ja-JP"/>
              <a:t>Click to edit Master subtitle style</a:t>
            </a:r>
          </a:p>
        </p:txBody>
      </p:sp>
      <p:sp>
        <p:nvSpPr>
          <p:cNvPr id="647174" name="Rectangle 6"/>
          <p:cNvSpPr>
            <a:spLocks noGrp="1" noChangeArrowheads="1"/>
          </p:cNvSpPr>
          <p:nvPr>
            <p:ph type="ctrTitle"/>
          </p:nvPr>
        </p:nvSpPr>
        <p:spPr>
          <a:xfrm>
            <a:off x="431800" y="404813"/>
            <a:ext cx="10560051" cy="3694112"/>
          </a:xfrm>
        </p:spPr>
        <p:txBody>
          <a:bodyPr lIns="0" anchor="b"/>
          <a:lstStyle>
            <a:lvl1pPr>
              <a:lnSpc>
                <a:spcPct val="95000"/>
              </a:lnSpc>
              <a:spcAft>
                <a:spcPct val="15000"/>
              </a:spcAft>
              <a:defRPr sz="4400">
                <a:solidFill>
                  <a:srgbClr val="FFFFFF"/>
                </a:solidFill>
              </a:defRPr>
            </a:lvl1pPr>
          </a:lstStyle>
          <a:p>
            <a:r>
              <a:rPr lang="en-US" altLang="ja-JP"/>
              <a:t>Click to edit Master title style</a:t>
            </a:r>
            <a:endParaRPr lang="de-DE" altLang="ja-JP"/>
          </a:p>
        </p:txBody>
      </p:sp>
    </p:spTree>
    <p:extLst>
      <p:ext uri="{BB962C8B-B14F-4D97-AF65-F5344CB8AC3E}">
        <p14:creationId xmlns:p14="http://schemas.microsoft.com/office/powerpoint/2010/main" val="1915883707"/>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Slide Number Placeholder 3"/>
          <p:cNvSpPr>
            <a:spLocks noGrp="1"/>
          </p:cNvSpPr>
          <p:nvPr>
            <p:ph type="sldNum" sz="quarter" idx="10"/>
          </p:nvPr>
        </p:nvSpPr>
        <p:spPr/>
        <p:txBody>
          <a:bodyPr/>
          <a:lstStyle>
            <a:lvl1pPr algn="l" eaLnBrk="0" hangingPunct="0">
              <a:defRPr/>
            </a:lvl1pPr>
          </a:lstStyle>
          <a:p>
            <a:pPr>
              <a:defRPr/>
            </a:pPr>
            <a:fld id="{4716A6B5-9D01-4D5C-8C50-BA15698F9328}" type="slidenum">
              <a:rPr lang="de-DE" altLang="ja-JP" smtClean="0"/>
              <a:pPr>
                <a:defRPr/>
              </a:pPr>
              <a:t>‹#›</a:t>
            </a:fld>
            <a:endParaRPr lang="de-DE" altLang="ja-JP" dirty="0"/>
          </a:p>
        </p:txBody>
      </p:sp>
    </p:spTree>
    <p:extLst>
      <p:ext uri="{BB962C8B-B14F-4D97-AF65-F5344CB8AC3E}">
        <p14:creationId xmlns:p14="http://schemas.microsoft.com/office/powerpoint/2010/main" val="1902849394"/>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5" name="Slide Number Placeholder 3"/>
          <p:cNvSpPr>
            <a:spLocks noGrp="1"/>
          </p:cNvSpPr>
          <p:nvPr>
            <p:ph type="sldNum" sz="quarter" idx="10"/>
          </p:nvPr>
        </p:nvSpPr>
        <p:spPr/>
        <p:txBody>
          <a:bodyPr/>
          <a:lstStyle>
            <a:lvl1pPr algn="l" eaLnBrk="0" hangingPunct="0">
              <a:defRPr/>
            </a:lvl1pPr>
          </a:lstStyle>
          <a:p>
            <a:pPr>
              <a:defRPr/>
            </a:pPr>
            <a:fld id="{4716A6B5-9D01-4D5C-8C50-BA15698F9328}" type="slidenum">
              <a:rPr lang="de-DE" altLang="ja-JP" smtClean="0"/>
              <a:pPr>
                <a:defRPr/>
              </a:pPr>
              <a:t>‹#›</a:t>
            </a:fld>
            <a:endParaRPr lang="de-DE" altLang="ja-JP" dirty="0"/>
          </a:p>
        </p:txBody>
      </p:sp>
      <p:sp>
        <p:nvSpPr>
          <p:cNvPr id="6" name="bk object 16"/>
          <p:cNvSpPr/>
          <p:nvPr userDrawn="1"/>
        </p:nvSpPr>
        <p:spPr>
          <a:xfrm>
            <a:off x="0" y="700088"/>
            <a:ext cx="12192000" cy="5938837"/>
          </a:xfrm>
          <a:prstGeom prst="round1Rect">
            <a:avLst>
              <a:gd name="adj" fmla="val 6820"/>
            </a:avLst>
          </a:prstGeom>
          <a:blipFill>
            <a:blip r:embed="rId2" cstate="email">
              <a:extLst>
                <a:ext uri="{28A0092B-C50C-407E-A947-70E740481C1C}">
                  <a14:useLocalDpi xmlns:a14="http://schemas.microsoft.com/office/drawing/2010/main"/>
                </a:ext>
              </a:extLst>
            </a:blip>
            <a:srcRect/>
            <a:stretch>
              <a:fillRect/>
            </a:stretch>
          </a:blipFill>
        </p:spPr>
        <p:txBody>
          <a:bodyPr wrap="square" lIns="0" tIns="0" rIns="0" bIns="0" rtlCol="0"/>
          <a:lstStyle/>
          <a:p>
            <a:pPr eaLnBrk="1" fontAlgn="auto" hangingPunct="1">
              <a:spcBef>
                <a:spcPts val="0"/>
              </a:spcBef>
              <a:spcAft>
                <a:spcPts val="0"/>
              </a:spcAft>
            </a:pPr>
            <a:endParaRPr dirty="0">
              <a:solidFill>
                <a:srgbClr val="000000"/>
              </a:solidFill>
              <a:latin typeface="Arial"/>
              <a:ea typeface="+mn-ea"/>
              <a:cs typeface="+mn-cs"/>
            </a:endParaRPr>
          </a:p>
        </p:txBody>
      </p:sp>
    </p:spTree>
    <p:extLst>
      <p:ext uri="{BB962C8B-B14F-4D97-AF65-F5344CB8AC3E}">
        <p14:creationId xmlns:p14="http://schemas.microsoft.com/office/powerpoint/2010/main" val="3870302058"/>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5" name="Slide Number Placeholder 3"/>
          <p:cNvSpPr>
            <a:spLocks noGrp="1"/>
          </p:cNvSpPr>
          <p:nvPr>
            <p:ph type="sldNum" sz="quarter" idx="10"/>
          </p:nvPr>
        </p:nvSpPr>
        <p:spPr/>
        <p:txBody>
          <a:bodyPr/>
          <a:lstStyle>
            <a:lvl1pPr algn="l" eaLnBrk="0" hangingPunct="0">
              <a:defRPr/>
            </a:lvl1pPr>
          </a:lstStyle>
          <a:p>
            <a:pPr>
              <a:defRPr/>
            </a:pPr>
            <a:fld id="{4716A6B5-9D01-4D5C-8C50-BA15698F9328}" type="slidenum">
              <a:rPr lang="de-DE" altLang="ja-JP" smtClean="0"/>
              <a:pPr>
                <a:defRPr/>
              </a:pPr>
              <a:t>‹#›</a:t>
            </a:fld>
            <a:endParaRPr lang="de-DE" altLang="ja-JP" dirty="0"/>
          </a:p>
        </p:txBody>
      </p:sp>
      <p:sp>
        <p:nvSpPr>
          <p:cNvPr id="8" name="Round Single Corner Rectangle 43"/>
          <p:cNvSpPr/>
          <p:nvPr userDrawn="1"/>
        </p:nvSpPr>
        <p:spPr>
          <a:xfrm>
            <a:off x="-1" y="689386"/>
            <a:ext cx="12113111" cy="5927940"/>
          </a:xfrm>
          <a:prstGeom prst="round1Rect">
            <a:avLst>
              <a:gd name="adj" fmla="val 10671"/>
            </a:avLst>
          </a:prstGeom>
          <a:blipFill dpi="0" rotWithShape="1">
            <a:blip r:embed="rId2" cstate="email">
              <a:extLst>
                <a:ext uri="{28A0092B-C50C-407E-A947-70E740481C1C}">
                  <a14:useLocalDpi xmlns:a14="http://schemas.microsoft.com/office/drawing/2010/main"/>
                </a:ext>
              </a:extLst>
            </a:blip>
            <a:srcRect/>
            <a:stretch>
              <a:fillRect/>
            </a:stretch>
          </a:blipFill>
          <a:ln w="25400" cap="flat" cmpd="sng" algn="ctr">
            <a:noFill/>
            <a:prstDash val="solid"/>
          </a:ln>
          <a:effectLst/>
        </p:spPr>
        <p:txBody>
          <a:bodyPr rtlCol="0" anchor="ctr"/>
          <a:lstStyle/>
          <a:p>
            <a:pPr marL="0" marR="0" lvl="0" indent="0" algn="ctr" defTabSz="1219170" eaLnBrk="1" fontAlgn="ctr" latinLnBrk="0" hangingPunct="1">
              <a:lnSpc>
                <a:spcPct val="100000"/>
              </a:lnSpc>
              <a:spcBef>
                <a:spcPts val="0"/>
              </a:spcBef>
              <a:spcAft>
                <a:spcPts val="0"/>
              </a:spcAft>
              <a:buClrTx/>
              <a:buSzTx/>
              <a:buFontTx/>
              <a:buNone/>
              <a:tabLst/>
              <a:defRPr/>
            </a:pPr>
            <a:endParaRPr kumimoji="1" lang="en-GB" sz="1600" b="0" i="0" u="none" strike="noStrike" kern="0" cap="none" spc="0" normalizeH="0" baseline="0" noProof="0" dirty="0">
              <a:ln>
                <a:noFill/>
              </a:ln>
              <a:solidFill>
                <a:srgbClr val="FFFFFF"/>
              </a:solidFill>
              <a:effectLst/>
              <a:uLnTx/>
              <a:uFillTx/>
              <a:latin typeface="Fujitsu Sans" panose="020B0404060202020204" pitchFamily="34" charset="0"/>
              <a:ea typeface="+mn-ea"/>
              <a:cs typeface="+mn-cs"/>
            </a:endParaRPr>
          </a:p>
        </p:txBody>
      </p:sp>
      <p:sp>
        <p:nvSpPr>
          <p:cNvPr id="9" name="Round Single Corner Rectangle 8"/>
          <p:cNvSpPr/>
          <p:nvPr userDrawn="1"/>
        </p:nvSpPr>
        <p:spPr>
          <a:xfrm>
            <a:off x="-1" y="678627"/>
            <a:ext cx="12113111" cy="5949539"/>
          </a:xfrm>
          <a:prstGeom prst="round1Rect">
            <a:avLst>
              <a:gd name="adj" fmla="val 9839"/>
            </a:avLst>
          </a:prstGeom>
          <a:gradFill flip="none" rotWithShape="1">
            <a:gsLst>
              <a:gs pos="58000">
                <a:srgbClr val="FFFFFF">
                  <a:alpha val="64000"/>
                </a:srgbClr>
              </a:gs>
              <a:gs pos="100000">
                <a:srgbClr val="FFFFFF"/>
              </a:gs>
              <a:gs pos="12000">
                <a:srgbClr val="FFFFFF">
                  <a:alpha val="0"/>
                </a:srgbClr>
              </a:gs>
            </a:gsLst>
            <a:lin ang="0" scaled="0"/>
            <a:tileRect/>
          </a:gradFill>
          <a:ln w="9525" cap="flat" cmpd="sng" algn="ctr">
            <a:noFill/>
            <a:prstDash val="solid"/>
          </a:ln>
          <a:effectLst/>
        </p:spPr>
        <p:txBody>
          <a:bodyPr rtlCol="0" anchor="t" anchorCtr="0"/>
          <a:lstStyle/>
          <a:p>
            <a:pPr marL="0" marR="0" lvl="0" indent="0" algn="ctr" defTabSz="121917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srgbClr val="000000"/>
              </a:solidFill>
              <a:effectLst/>
              <a:uLnTx/>
              <a:uFillTx/>
              <a:latin typeface="Arial"/>
              <a:ea typeface="+mn-ea"/>
              <a:cs typeface="+mn-cs"/>
            </a:endParaRPr>
          </a:p>
        </p:txBody>
      </p:sp>
      <p:sp>
        <p:nvSpPr>
          <p:cNvPr id="10" name="bk object 17"/>
          <p:cNvSpPr/>
          <p:nvPr userDrawn="1"/>
        </p:nvSpPr>
        <p:spPr>
          <a:xfrm flipH="1">
            <a:off x="116274" y="664200"/>
            <a:ext cx="3924901" cy="5924451"/>
          </a:xfrm>
          <a:prstGeom prst="rect">
            <a:avLst/>
          </a:prstGeom>
          <a:blipFill>
            <a:blip r:embed="rId3" cstate="screen">
              <a:duotone>
                <a:prstClr val="black"/>
                <a:srgbClr val="87867E">
                  <a:tint val="45000"/>
                  <a:satMod val="400000"/>
                </a:srgbClr>
              </a:duotone>
              <a:extLst>
                <a:ext uri="{28A0092B-C50C-407E-A947-70E740481C1C}">
                  <a14:useLocalDpi xmlns:a14="http://schemas.microsoft.com/office/drawing/2010/main"/>
                </a:ext>
              </a:extLst>
            </a:blip>
            <a:stretch>
              <a:fillRect/>
            </a:stretch>
          </a:blipFill>
        </p:spPr>
        <p:txBody>
          <a:bodyPr wrap="square" lIns="0" tIns="0" rIns="0" bIns="0" rtlCol="0"/>
          <a:lstStyle/>
          <a:p>
            <a:pPr marL="0" marR="0" lvl="0" indent="0"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noProof="0" dirty="0">
              <a:ln>
                <a:noFill/>
              </a:ln>
              <a:solidFill>
                <a:srgbClr val="000000"/>
              </a:solidFill>
              <a:effectLst/>
              <a:uLnTx/>
              <a:uFillTx/>
              <a:latin typeface="Arial"/>
            </a:endParaRPr>
          </a:p>
        </p:txBody>
      </p:sp>
    </p:spTree>
    <p:extLst>
      <p:ext uri="{BB962C8B-B14F-4D97-AF65-F5344CB8AC3E}">
        <p14:creationId xmlns:p14="http://schemas.microsoft.com/office/powerpoint/2010/main" val="292939480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5" name="Slide Number Placeholder 3"/>
          <p:cNvSpPr>
            <a:spLocks noGrp="1"/>
          </p:cNvSpPr>
          <p:nvPr>
            <p:ph type="sldNum" sz="quarter" idx="10"/>
          </p:nvPr>
        </p:nvSpPr>
        <p:spPr/>
        <p:txBody>
          <a:bodyPr/>
          <a:lstStyle>
            <a:lvl1pPr algn="l" eaLnBrk="0" hangingPunct="0">
              <a:defRPr/>
            </a:lvl1pPr>
          </a:lstStyle>
          <a:p>
            <a:pPr>
              <a:defRPr/>
            </a:pPr>
            <a:fld id="{4716A6B5-9D01-4D5C-8C50-BA15698F9328}" type="slidenum">
              <a:rPr lang="de-DE" altLang="ja-JP" smtClean="0"/>
              <a:pPr>
                <a:defRPr/>
              </a:pPr>
              <a:t>‹#›</a:t>
            </a:fld>
            <a:endParaRPr lang="de-DE" altLang="ja-JP" dirty="0"/>
          </a:p>
        </p:txBody>
      </p:sp>
      <p:sp>
        <p:nvSpPr>
          <p:cNvPr id="11" name="Round Single Corner Rectangle 43"/>
          <p:cNvSpPr/>
          <p:nvPr userDrawn="1"/>
        </p:nvSpPr>
        <p:spPr>
          <a:xfrm>
            <a:off x="0" y="689330"/>
            <a:ext cx="12199167" cy="5889880"/>
          </a:xfrm>
          <a:prstGeom prst="round1Rect">
            <a:avLst>
              <a:gd name="adj" fmla="val 9556"/>
            </a:avLst>
          </a:prstGeom>
          <a:blipFill dpi="0" rotWithShape="1">
            <a:blip r:embed="rId2" cstate="email">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219170" eaLnBrk="1" fontAlgn="ctr" hangingPunct="1"/>
            <a:endParaRPr kumimoji="1" lang="en-GB" sz="1600" dirty="0">
              <a:solidFill>
                <a:srgbClr val="FFFFFF"/>
              </a:solidFill>
              <a:latin typeface="Fujitsu Sans" panose="020B0404060202020204" pitchFamily="34" charset="0"/>
            </a:endParaRPr>
          </a:p>
        </p:txBody>
      </p:sp>
      <p:sp>
        <p:nvSpPr>
          <p:cNvPr id="12" name="bk object 17"/>
          <p:cNvSpPr/>
          <p:nvPr userDrawn="1"/>
        </p:nvSpPr>
        <p:spPr>
          <a:xfrm>
            <a:off x="7608750" y="663793"/>
            <a:ext cx="3952785" cy="5894490"/>
          </a:xfrm>
          <a:prstGeom prst="rect">
            <a:avLst/>
          </a:prstGeom>
          <a:blipFill>
            <a:blip r:embed="rId3" cstate="screen">
              <a:duotone>
                <a:prstClr val="black"/>
                <a:schemeClr val="tx2">
                  <a:tint val="45000"/>
                  <a:satMod val="400000"/>
                </a:schemeClr>
              </a:duotone>
              <a:extLst>
                <a:ext uri="{28A0092B-C50C-407E-A947-70E740481C1C}">
                  <a14:useLocalDpi xmlns:a14="http://schemas.microsoft.com/office/drawing/2010/main"/>
                </a:ext>
              </a:extLst>
            </a:blip>
            <a:stretch>
              <a:fillRect/>
            </a:stretch>
          </a:blipFill>
        </p:spPr>
        <p:txBody>
          <a:bodyPr wrap="square" lIns="0" tIns="0" rIns="0" bIns="0" rtlCol="0"/>
          <a:lstStyle/>
          <a:p>
            <a:pPr eaLnBrk="1" fontAlgn="auto" hangingPunct="1">
              <a:spcBef>
                <a:spcPts val="0"/>
              </a:spcBef>
              <a:spcAft>
                <a:spcPts val="0"/>
              </a:spcAft>
            </a:pPr>
            <a:endParaRPr dirty="0">
              <a:solidFill>
                <a:srgbClr val="000000"/>
              </a:solidFill>
              <a:latin typeface="Arial"/>
              <a:ea typeface="+mn-ea"/>
              <a:cs typeface="+mn-cs"/>
            </a:endParaRPr>
          </a:p>
        </p:txBody>
      </p:sp>
      <p:sp>
        <p:nvSpPr>
          <p:cNvPr id="13" name="Round Single Corner Rectangle 12"/>
          <p:cNvSpPr/>
          <p:nvPr userDrawn="1"/>
        </p:nvSpPr>
        <p:spPr>
          <a:xfrm>
            <a:off x="0" y="684454"/>
            <a:ext cx="12199167" cy="5897961"/>
          </a:xfrm>
          <a:prstGeom prst="round1Rect">
            <a:avLst>
              <a:gd name="adj" fmla="val 9109"/>
            </a:avLst>
          </a:prstGeom>
          <a:gradFill flip="none" rotWithShape="1">
            <a:gsLst>
              <a:gs pos="55000">
                <a:srgbClr val="FFFFFF">
                  <a:alpha val="81000"/>
                </a:srgbClr>
              </a:gs>
              <a:gs pos="0">
                <a:schemeClr val="bg1"/>
              </a:gs>
            </a:gsLst>
            <a:lin ang="0" scaled="0"/>
            <a:tileRect/>
          </a:gra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1219170" eaLnBrk="1" fontAlgn="auto" hangingPunct="1">
              <a:spcBef>
                <a:spcPts val="0"/>
              </a:spcBef>
              <a:spcAft>
                <a:spcPts val="0"/>
              </a:spcAft>
              <a:defRPr/>
            </a:pPr>
            <a:endParaRPr lang="en-US" sz="2400" dirty="0">
              <a:solidFill>
                <a:srgbClr val="000000"/>
              </a:solidFill>
            </a:endParaRPr>
          </a:p>
        </p:txBody>
      </p:sp>
    </p:spTree>
    <p:extLst>
      <p:ext uri="{BB962C8B-B14F-4D97-AF65-F5344CB8AC3E}">
        <p14:creationId xmlns:p14="http://schemas.microsoft.com/office/powerpoint/2010/main" val="838028531"/>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5" name="Slide Number Placeholder 3"/>
          <p:cNvSpPr>
            <a:spLocks noGrp="1"/>
          </p:cNvSpPr>
          <p:nvPr>
            <p:ph type="sldNum" sz="quarter" idx="10"/>
          </p:nvPr>
        </p:nvSpPr>
        <p:spPr>
          <a:xfrm>
            <a:off x="5734050" y="6653213"/>
            <a:ext cx="719138" cy="201612"/>
          </a:xfrm>
        </p:spPr>
        <p:txBody>
          <a:bodyPr/>
          <a:lstStyle>
            <a:lvl1pPr algn="l" eaLnBrk="0" hangingPunct="0">
              <a:defRPr/>
            </a:lvl1pPr>
          </a:lstStyle>
          <a:p>
            <a:pPr>
              <a:defRPr/>
            </a:pPr>
            <a:fld id="{4716A6B5-9D01-4D5C-8C50-BA15698F9328}" type="slidenum">
              <a:rPr lang="de-DE" altLang="ja-JP" smtClean="0"/>
              <a:pPr>
                <a:defRPr/>
              </a:pPr>
              <a:t>‹#›</a:t>
            </a:fld>
            <a:endParaRPr lang="de-DE" altLang="ja-JP" dirty="0"/>
          </a:p>
        </p:txBody>
      </p:sp>
      <p:pic>
        <p:nvPicPr>
          <p:cNvPr id="8" name="Picture 7"/>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10754" y="700088"/>
            <a:ext cx="12181246" cy="5945344"/>
          </a:xfrm>
          <a:prstGeom prst="round1Rect">
            <a:avLst>
              <a:gd name="adj" fmla="val 7207"/>
            </a:avLst>
          </a:prstGeom>
        </p:spPr>
      </p:pic>
      <p:sp>
        <p:nvSpPr>
          <p:cNvPr id="9" name="Round Single Corner Rectangle 8"/>
          <p:cNvSpPr/>
          <p:nvPr userDrawn="1"/>
        </p:nvSpPr>
        <p:spPr>
          <a:xfrm>
            <a:off x="-1" y="685800"/>
            <a:ext cx="12192001" cy="5953125"/>
          </a:xfrm>
          <a:prstGeom prst="round1Rect">
            <a:avLst>
              <a:gd name="adj" fmla="val 6767"/>
            </a:avLst>
          </a:prstGeom>
          <a:gradFill flip="none" rotWithShape="1">
            <a:gsLst>
              <a:gs pos="0">
                <a:srgbClr val="FFFFFF"/>
              </a:gs>
              <a:gs pos="100000">
                <a:srgbClr val="FFFFFF">
                  <a:alpha val="72000"/>
                </a:srgbClr>
              </a:gs>
            </a:gsLst>
            <a:lin ang="0" scaled="0"/>
            <a:tileRect/>
          </a:gradFill>
          <a:ln w="9525" cap="flat" cmpd="sng" algn="ctr">
            <a:noFill/>
            <a:prstDash val="solid"/>
          </a:ln>
          <a:effectLst/>
        </p:spPr>
        <p:txBody>
          <a:bodyPr rtlCol="0" anchor="t" anchorCtr="0"/>
          <a:lstStyle/>
          <a:p>
            <a:pPr marL="0" marR="0" lvl="0" indent="0" algn="ctr" defTabSz="121917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3576111271"/>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grpSp>
        <p:nvGrpSpPr>
          <p:cNvPr id="8" name="Group 7"/>
          <p:cNvGrpSpPr/>
          <p:nvPr userDrawn="1"/>
        </p:nvGrpSpPr>
        <p:grpSpPr>
          <a:xfrm>
            <a:off x="-9525" y="-23987"/>
            <a:ext cx="12241738" cy="6878812"/>
            <a:chOff x="-9525" y="-23987"/>
            <a:chExt cx="9153525" cy="5143500"/>
          </a:xfrm>
        </p:grpSpPr>
        <p:pic>
          <p:nvPicPr>
            <p:cNvPr id="5" name="Picture 4"/>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525" y="-23987"/>
              <a:ext cx="9153525" cy="5143500"/>
            </a:xfrm>
            <a:prstGeom prst="rect">
              <a:avLst/>
            </a:prstGeom>
            <a:solidFill>
              <a:schemeClr val="accent1"/>
            </a:solidFill>
            <a:ln>
              <a:noFill/>
            </a:ln>
          </p:spPr>
        </p:pic>
        <p:pic>
          <p:nvPicPr>
            <p:cNvPr id="6" name="Picture 3" descr="Fujitsu_Logo"/>
            <p:cNvPicPr>
              <a:picLocks noChangeAspect="1" noChangeArrowheads="1"/>
            </p:cNvPicPr>
            <p:nvPr userDrawn="1"/>
          </p:nvPicPr>
          <p:blipFill>
            <a:blip r:embed="rId3" cstate="email">
              <a:extLst>
                <a:ext uri="{28A0092B-C50C-407E-A947-70E740481C1C}">
                  <a14:useLocalDpi xmlns:a14="http://schemas.microsoft.com/office/drawing/2010/main"/>
                </a:ext>
              </a:extLst>
            </a:blip>
            <a:srcRect/>
            <a:stretch>
              <a:fillRect/>
            </a:stretch>
          </p:blipFill>
          <p:spPr bwMode="auto">
            <a:xfrm>
              <a:off x="7664790" y="243040"/>
              <a:ext cx="1252195" cy="499082"/>
            </a:xfrm>
            <a:prstGeom prst="rect">
              <a:avLst/>
            </a:prstGeom>
            <a:noFill/>
          </p:spPr>
        </p:pic>
      </p:grpSp>
      <p:sp>
        <p:nvSpPr>
          <p:cNvPr id="9" name="Rounded Rectangle 44"/>
          <p:cNvSpPr>
            <a:spLocks noChangeArrowheads="1"/>
          </p:cNvSpPr>
          <p:nvPr userDrawn="1"/>
        </p:nvSpPr>
        <p:spPr bwMode="auto">
          <a:xfrm>
            <a:off x="77788" y="6669088"/>
            <a:ext cx="2562225" cy="144462"/>
          </a:xfrm>
          <a:prstGeom prst="roundRect">
            <a:avLst>
              <a:gd name="adj" fmla="val 16667"/>
            </a:avLst>
          </a:prstGeom>
          <a:noFill/>
          <a:ln w="1270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1pPr>
            <a:lvl2pPr marL="742950" indent="-28575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2pPr>
            <a:lvl3pPr marL="11430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3pPr>
            <a:lvl4pPr marL="16002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4pPr>
            <a:lvl5pPr marL="20574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9pPr>
          </a:lstStyle>
          <a:p>
            <a:pPr algn="ctr" eaLnBrk="1" fontAlgn="ctr" hangingPunct="1">
              <a:defRPr/>
            </a:pPr>
            <a:r>
              <a:rPr kumimoji="1" lang="en-GB" altLang="en-US" sz="800" dirty="0">
                <a:solidFill>
                  <a:srgbClr val="FF0000"/>
                </a:solidFill>
              </a:rPr>
              <a:t>Fujitsu Confidential: Internal Use Only</a:t>
            </a:r>
          </a:p>
        </p:txBody>
      </p:sp>
      <p:sp>
        <p:nvSpPr>
          <p:cNvPr id="10" name="Rectangle 9"/>
          <p:cNvSpPr/>
          <p:nvPr userDrawn="1"/>
        </p:nvSpPr>
        <p:spPr>
          <a:xfrm>
            <a:off x="8115300" y="6627459"/>
            <a:ext cx="3811588" cy="228600"/>
          </a:xfrm>
          <a:prstGeom prst="rect">
            <a:avLst/>
          </a:prstGeom>
        </p:spPr>
        <p:txBody>
          <a:bodyPr lIns="0" tIns="0" rIns="0" bIns="0"/>
          <a:lstStyle/>
          <a:p>
            <a:pPr algn="r" fontAlgn="ctr">
              <a:defRPr/>
            </a:pPr>
            <a:r>
              <a:rPr kumimoji="1" lang="en-US" altLang="ja-JP" sz="750" dirty="0">
                <a:solidFill>
                  <a:srgbClr val="000000"/>
                </a:solidFill>
                <a:latin typeface="Fujitsu Sans" panose="020B0404060202020204" pitchFamily="34" charset="0"/>
              </a:rPr>
              <a:t>© Copyright 2018 FUJITSU. </a:t>
            </a:r>
            <a:r>
              <a:rPr kumimoji="1" lang="en-US" altLang="ja-JP" sz="750" dirty="0">
                <a:solidFill>
                  <a:prstClr val="black"/>
                </a:solidFill>
                <a:latin typeface="Fujitsu Sans" panose="020B0404060202020204" pitchFamily="34" charset="0"/>
                <a:ea typeface="ＭＳ Ｐゴシック" charset="-128"/>
              </a:rPr>
              <a:t>Draft proposals are subject to relevant Country and FECF employee information, consultation and co-determination requirements, and other legal requirements</a:t>
            </a:r>
            <a:r>
              <a:rPr kumimoji="1" lang="en-US" altLang="ja-JP" sz="700" dirty="0">
                <a:solidFill>
                  <a:prstClr val="black"/>
                </a:solidFill>
                <a:latin typeface="Fujitsu Sans" panose="020B0404060202020204" pitchFamily="34" charset="0"/>
                <a:ea typeface="ＭＳ Ｐゴシック" charset="-128"/>
              </a:rPr>
              <a:t>.</a:t>
            </a:r>
          </a:p>
          <a:p>
            <a:pPr algn="r" fontAlgn="ctr">
              <a:defRPr/>
            </a:pPr>
            <a:endParaRPr kumimoji="1" lang="en-US" altLang="ja-JP" sz="900" dirty="0">
              <a:solidFill>
                <a:srgbClr val="000000"/>
              </a:solidFill>
              <a:latin typeface="Fujitsu Sans" panose="020B0404060202020204" pitchFamily="34" charset="0"/>
            </a:endParaRPr>
          </a:p>
        </p:txBody>
      </p:sp>
      <p:sp>
        <p:nvSpPr>
          <p:cNvPr id="3" name="Slide Number Placeholder 2"/>
          <p:cNvSpPr>
            <a:spLocks noGrp="1"/>
          </p:cNvSpPr>
          <p:nvPr>
            <p:ph type="sldNum" sz="quarter" idx="10"/>
          </p:nvPr>
        </p:nvSpPr>
        <p:spPr/>
        <p:txBody>
          <a:bodyPr/>
          <a:lstStyle/>
          <a:p>
            <a:pPr>
              <a:defRPr/>
            </a:pPr>
            <a:fld id="{53E4061C-C175-43EC-8B82-28DE9C213919}" type="slidenum">
              <a:rPr lang="de-DE" altLang="ja-JP" smtClean="0"/>
              <a:pPr>
                <a:defRPr/>
              </a:pPr>
              <a:t>‹#›</a:t>
            </a:fld>
            <a:endParaRPr lang="de-DE" altLang="ja-JP"/>
          </a:p>
        </p:txBody>
      </p:sp>
    </p:spTree>
    <p:extLst>
      <p:ext uri="{BB962C8B-B14F-4D97-AF65-F5344CB8AC3E}">
        <p14:creationId xmlns:p14="http://schemas.microsoft.com/office/powerpoint/2010/main" val="4226595122"/>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6349"/>
            <a:ext cx="12192000" cy="6855521"/>
          </a:xfrm>
          <a:prstGeom prst="rect">
            <a:avLst/>
          </a:prstGeom>
        </p:spPr>
      </p:pic>
      <p:pic>
        <p:nvPicPr>
          <p:cNvPr id="6" name="Picture 3" descr="Fujitsu_Logo"/>
          <p:cNvPicPr>
            <a:picLocks noChangeAspect="1" noChangeArrowheads="1"/>
          </p:cNvPicPr>
          <p:nvPr userDrawn="1"/>
        </p:nvPicPr>
        <p:blipFill>
          <a:blip r:embed="rId3" cstate="email">
            <a:extLst>
              <a:ext uri="{28A0092B-C50C-407E-A947-70E740481C1C}">
                <a14:useLocalDpi xmlns:a14="http://schemas.microsoft.com/office/drawing/2010/main"/>
              </a:ext>
            </a:extLst>
          </a:blip>
          <a:srcRect/>
          <a:stretch>
            <a:fillRect/>
          </a:stretch>
        </p:blipFill>
        <p:spPr bwMode="auto">
          <a:xfrm>
            <a:off x="10253948" y="333129"/>
            <a:ext cx="1674660" cy="667462"/>
          </a:xfrm>
          <a:prstGeom prst="rect">
            <a:avLst/>
          </a:prstGeom>
          <a:noFill/>
        </p:spPr>
      </p:pic>
      <p:sp>
        <p:nvSpPr>
          <p:cNvPr id="7" name="Rounded Rectangle 44"/>
          <p:cNvSpPr>
            <a:spLocks noChangeArrowheads="1"/>
          </p:cNvSpPr>
          <p:nvPr userDrawn="1"/>
        </p:nvSpPr>
        <p:spPr bwMode="auto">
          <a:xfrm>
            <a:off x="77788" y="6669088"/>
            <a:ext cx="2562225" cy="144462"/>
          </a:xfrm>
          <a:prstGeom prst="roundRect">
            <a:avLst>
              <a:gd name="adj" fmla="val 16667"/>
            </a:avLst>
          </a:prstGeom>
          <a:noFill/>
          <a:ln w="1270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1pPr>
            <a:lvl2pPr marL="742950" indent="-28575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2pPr>
            <a:lvl3pPr marL="11430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3pPr>
            <a:lvl4pPr marL="16002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4pPr>
            <a:lvl5pPr marL="20574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9pPr>
          </a:lstStyle>
          <a:p>
            <a:pPr algn="ctr" eaLnBrk="1" fontAlgn="ctr" hangingPunct="1">
              <a:defRPr/>
            </a:pPr>
            <a:r>
              <a:rPr kumimoji="1" lang="en-GB" altLang="en-US" sz="800" dirty="0">
                <a:solidFill>
                  <a:srgbClr val="FF0000"/>
                </a:solidFill>
              </a:rPr>
              <a:t>Fujitsu Confidential: Internal Use Only</a:t>
            </a:r>
          </a:p>
        </p:txBody>
      </p:sp>
      <p:sp>
        <p:nvSpPr>
          <p:cNvPr id="8" name="Rectangle 7"/>
          <p:cNvSpPr/>
          <p:nvPr userDrawn="1"/>
        </p:nvSpPr>
        <p:spPr>
          <a:xfrm>
            <a:off x="8115300" y="6627459"/>
            <a:ext cx="3811588" cy="228600"/>
          </a:xfrm>
          <a:prstGeom prst="rect">
            <a:avLst/>
          </a:prstGeom>
        </p:spPr>
        <p:txBody>
          <a:bodyPr lIns="0" tIns="0" rIns="0" bIns="0"/>
          <a:lstStyle/>
          <a:p>
            <a:pPr algn="r" fontAlgn="ctr">
              <a:defRPr/>
            </a:pPr>
            <a:r>
              <a:rPr kumimoji="1" lang="en-US" altLang="ja-JP" sz="750" dirty="0">
                <a:solidFill>
                  <a:srgbClr val="000000"/>
                </a:solidFill>
                <a:latin typeface="Fujitsu Sans" panose="020B0404060202020204" pitchFamily="34" charset="0"/>
              </a:rPr>
              <a:t>© Copyright 2018 FUJITSU. </a:t>
            </a:r>
            <a:r>
              <a:rPr kumimoji="1" lang="en-US" altLang="ja-JP" sz="750" dirty="0">
                <a:solidFill>
                  <a:prstClr val="black"/>
                </a:solidFill>
                <a:latin typeface="Fujitsu Sans" panose="020B0404060202020204" pitchFamily="34" charset="0"/>
                <a:ea typeface="ＭＳ Ｐゴシック" charset="-128"/>
              </a:rPr>
              <a:t>Draft proposals are subject to relevant Country and FECF employee information, consultation and co-determination requirements, and other legal requirements</a:t>
            </a:r>
            <a:r>
              <a:rPr kumimoji="1" lang="en-US" altLang="ja-JP" sz="700" dirty="0">
                <a:solidFill>
                  <a:prstClr val="black"/>
                </a:solidFill>
                <a:latin typeface="Fujitsu Sans" panose="020B0404060202020204" pitchFamily="34" charset="0"/>
                <a:ea typeface="ＭＳ Ｐゴシック" charset="-128"/>
              </a:rPr>
              <a:t>.</a:t>
            </a:r>
          </a:p>
          <a:p>
            <a:pPr algn="r" fontAlgn="ctr">
              <a:defRPr/>
            </a:pPr>
            <a:endParaRPr kumimoji="1" lang="en-US" altLang="ja-JP" sz="900" dirty="0">
              <a:solidFill>
                <a:srgbClr val="000000"/>
              </a:solidFill>
              <a:latin typeface="Fujitsu Sans" panose="020B0404060202020204" pitchFamily="34" charset="0"/>
            </a:endParaRPr>
          </a:p>
        </p:txBody>
      </p:sp>
    </p:spTree>
    <p:extLst>
      <p:ext uri="{BB962C8B-B14F-4D97-AF65-F5344CB8AC3E}">
        <p14:creationId xmlns:p14="http://schemas.microsoft.com/office/powerpoint/2010/main" val="2313385818"/>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userDrawn="1">
  <p:cSld name="2_Inner - Title Only">
    <p:spTree>
      <p:nvGrpSpPr>
        <p:cNvPr id="1" name=""/>
        <p:cNvGrpSpPr/>
        <p:nvPr/>
      </p:nvGrpSpPr>
      <p:grpSpPr>
        <a:xfrm>
          <a:off x="0" y="0"/>
          <a:ext cx="0" cy="0"/>
          <a:chOff x="0" y="0"/>
          <a:chExt cx="0" cy="0"/>
        </a:xfrm>
      </p:grpSpPr>
      <p:sp>
        <p:nvSpPr>
          <p:cNvPr id="5" name="Title 1"/>
          <p:cNvSpPr>
            <a:spLocks noGrp="1"/>
          </p:cNvSpPr>
          <p:nvPr>
            <p:ph type="title"/>
          </p:nvPr>
        </p:nvSpPr>
        <p:spPr>
          <a:xfrm>
            <a:off x="269243" y="195729"/>
            <a:ext cx="10585191" cy="517001"/>
          </a:xfrm>
          <a:prstGeom prst="rect">
            <a:avLst/>
          </a:prstGeom>
        </p:spPr>
        <p:txBody>
          <a:bodyPr wrap="square" lIns="0" tIns="0" rIns="0" bIns="0" anchor="t" anchorCtr="0">
            <a:spAutoFit/>
          </a:bodyPr>
          <a:lstStyle>
            <a:lvl1pPr algn="l">
              <a:defRPr lang="en-US" sz="3733" dirty="0">
                <a:latin typeface="Fujitsu Sans" panose="020B0404060202020204" pitchFamily="34" charset="0"/>
                <a:cs typeface="Arial" pitchFamily="34" charset="0"/>
              </a:defRPr>
            </a:lvl1pPr>
          </a:lstStyle>
          <a:p>
            <a:pPr lvl="0" algn="l"/>
            <a:r>
              <a:rPr lang="en-US" dirty="0"/>
              <a:t>Click to edit Master title style</a:t>
            </a:r>
          </a:p>
        </p:txBody>
      </p:sp>
    </p:spTree>
    <p:extLst>
      <p:ext uri="{BB962C8B-B14F-4D97-AF65-F5344CB8AC3E}">
        <p14:creationId xmlns:p14="http://schemas.microsoft.com/office/powerpoint/2010/main" val="3330401712"/>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Inner - Bullets">
    <p:spTree>
      <p:nvGrpSpPr>
        <p:cNvPr id="1" name=""/>
        <p:cNvGrpSpPr/>
        <p:nvPr/>
      </p:nvGrpSpPr>
      <p:grpSpPr>
        <a:xfrm>
          <a:off x="0" y="0"/>
          <a:ext cx="0" cy="0"/>
          <a:chOff x="0" y="0"/>
          <a:chExt cx="0" cy="0"/>
        </a:xfrm>
      </p:grpSpPr>
      <p:sp>
        <p:nvSpPr>
          <p:cNvPr id="20" name="Text Placeholder 19"/>
          <p:cNvSpPr>
            <a:spLocks noGrp="1"/>
          </p:cNvSpPr>
          <p:nvPr>
            <p:ph type="body" sz="quarter" idx="10" hasCustomPrompt="1"/>
          </p:nvPr>
        </p:nvSpPr>
        <p:spPr>
          <a:xfrm>
            <a:off x="175852" y="836715"/>
            <a:ext cx="11680791" cy="5544615"/>
          </a:xfrm>
          <a:prstGeom prst="rect">
            <a:avLst/>
          </a:prstGeom>
        </p:spPr>
        <p:txBody>
          <a:bodyPr lIns="0" tIns="0" rIns="0" bIns="0"/>
          <a:lstStyle>
            <a:lvl1pPr marL="295275" marR="0" indent="-295275" algn="l" defTabSz="914400" rtl="0" eaLnBrk="1" fontAlgn="auto" latinLnBrk="0" hangingPunct="1">
              <a:lnSpc>
                <a:spcPct val="100000"/>
              </a:lnSpc>
              <a:spcBef>
                <a:spcPts val="0"/>
              </a:spcBef>
              <a:spcAft>
                <a:spcPts val="600"/>
              </a:spcAft>
              <a:buClr>
                <a:srgbClr val="C00000"/>
              </a:buClr>
              <a:buSzTx/>
              <a:buFont typeface="Wingdings 2" pitchFamily="18" charset="2"/>
              <a:buChar char="¾"/>
              <a:tabLst/>
              <a:defRPr sz="2400">
                <a:latin typeface="+mn-lt"/>
              </a:defRPr>
            </a:lvl1pPr>
            <a:lvl2pPr marL="714375" indent="-257175" algn="l" fontAlgn="auto">
              <a:lnSpc>
                <a:spcPct val="100000"/>
              </a:lnSpc>
              <a:spcBef>
                <a:spcPts val="0"/>
              </a:spcBef>
              <a:spcAft>
                <a:spcPts val="600"/>
              </a:spcAft>
              <a:buClr>
                <a:schemeClr val="tx1">
                  <a:lumMod val="50000"/>
                  <a:lumOff val="50000"/>
                </a:schemeClr>
              </a:buClr>
              <a:buFont typeface="Wingdings 2" pitchFamily="18" charset="2"/>
              <a:buChar char="¾"/>
              <a:defRPr sz="2000">
                <a:latin typeface="+mn-lt"/>
              </a:defRPr>
            </a:lvl2pPr>
            <a:lvl3pPr marL="1019175" indent="-142875" algn="l" fontAlgn="auto">
              <a:lnSpc>
                <a:spcPct val="100000"/>
              </a:lnSpc>
              <a:spcBef>
                <a:spcPts val="0"/>
              </a:spcBef>
              <a:spcAft>
                <a:spcPts val="600"/>
              </a:spcAft>
              <a:buClr>
                <a:schemeClr val="tx1">
                  <a:lumMod val="50000"/>
                  <a:lumOff val="50000"/>
                </a:schemeClr>
              </a:buClr>
              <a:buFont typeface="Arial" pitchFamily="34" charset="0"/>
              <a:buChar char="•"/>
              <a:defRPr sz="1800">
                <a:latin typeface="+mn-lt"/>
              </a:defRPr>
            </a:lvl3pPr>
            <a:lvl4pPr marL="1419225" indent="-142875" algn="l" fontAlgn="auto">
              <a:lnSpc>
                <a:spcPct val="100000"/>
              </a:lnSpc>
              <a:spcBef>
                <a:spcPts val="0"/>
              </a:spcBef>
              <a:spcAft>
                <a:spcPts val="600"/>
              </a:spcAft>
              <a:buClr>
                <a:schemeClr val="tx1">
                  <a:lumMod val="50000"/>
                  <a:lumOff val="50000"/>
                </a:schemeClr>
              </a:buClr>
              <a:buFont typeface="Arial" pitchFamily="34" charset="0"/>
              <a:buChar char="•"/>
              <a:defRPr sz="1800">
                <a:latin typeface="+mn-lt"/>
              </a:defRPr>
            </a:lvl4pPr>
          </a:lstStyle>
          <a:p>
            <a:pPr marL="295275" marR="0" lvl="0" indent="-295275" algn="l" defTabSz="914400" rtl="0" eaLnBrk="1" fontAlgn="auto" latinLnBrk="0" hangingPunct="1">
              <a:lnSpc>
                <a:spcPct val="100000"/>
              </a:lnSpc>
              <a:spcBef>
                <a:spcPts val="0"/>
              </a:spcBef>
              <a:spcAft>
                <a:spcPts val="1000"/>
              </a:spcAft>
              <a:buClr>
                <a:srgbClr val="C00000"/>
              </a:buClr>
              <a:buSzTx/>
              <a:buFont typeface="Wingdings 2" pitchFamily="18" charset="2"/>
              <a:buChar char="¾"/>
              <a:tabLst/>
              <a:defRPr/>
            </a:pPr>
            <a:r>
              <a:rPr kumimoji="0" lang="en-GB" sz="2400" b="0" i="0" u="none" strike="noStrike" kern="0" cap="none" spc="0" normalizeH="0" baseline="0" noProof="0" dirty="0">
                <a:ln>
                  <a:noFill/>
                </a:ln>
                <a:solidFill>
                  <a:sysClr val="windowText" lastClr="000000"/>
                </a:solidFill>
                <a:effectLst/>
                <a:uLnTx/>
                <a:uFillTx/>
                <a:latin typeface="Arial" pitchFamily="34" charset="0"/>
                <a:ea typeface="+mn-ea"/>
                <a:cs typeface="Arial" pitchFamily="34" charset="0"/>
              </a:rPr>
              <a:t>Click to add text</a:t>
            </a:r>
          </a:p>
          <a:p>
            <a:pPr marL="714375" lvl="1" indent="-257175" algn="l" fontAlgn="auto">
              <a:lnSpc>
                <a:spcPct val="100000"/>
              </a:lnSpc>
              <a:spcBef>
                <a:spcPts val="0"/>
              </a:spcBef>
              <a:spcAft>
                <a:spcPts val="1000"/>
              </a:spcAft>
              <a:buClr>
                <a:schemeClr val="tx1">
                  <a:lumMod val="50000"/>
                  <a:lumOff val="50000"/>
                </a:schemeClr>
              </a:buClr>
              <a:buFont typeface="Wingdings 2" pitchFamily="18" charset="2"/>
              <a:buChar char="¾"/>
            </a:pPr>
            <a:r>
              <a:rPr kumimoji="0" lang="en-GB" sz="2100" b="0" i="0" u="none" strike="noStrike" kern="0" cap="none" spc="0" normalizeH="0" baseline="0" noProof="0" dirty="0">
                <a:ln>
                  <a:noFill/>
                </a:ln>
                <a:solidFill>
                  <a:sysClr val="windowText" lastClr="000000"/>
                </a:solidFill>
                <a:effectLst/>
                <a:uLnTx/>
                <a:uFillTx/>
                <a:latin typeface="Arial" pitchFamily="34" charset="0"/>
                <a:ea typeface="+mn-ea"/>
                <a:cs typeface="Arial" pitchFamily="34" charset="0"/>
              </a:rPr>
              <a:t>1st subhead</a:t>
            </a:r>
          </a:p>
          <a:p>
            <a:pPr marL="1019175" lvl="2" indent="-142875" algn="l" fontAlgn="auto">
              <a:lnSpc>
                <a:spcPct val="100000"/>
              </a:lnSpc>
              <a:spcBef>
                <a:spcPts val="0"/>
              </a:spcBef>
              <a:spcAft>
                <a:spcPts val="1000"/>
              </a:spcAft>
              <a:buClr>
                <a:schemeClr val="tx1">
                  <a:lumMod val="50000"/>
                  <a:lumOff val="50000"/>
                </a:schemeClr>
              </a:buClr>
              <a:buFont typeface="Arial" pitchFamily="34" charset="0"/>
              <a:buChar char="•"/>
            </a:pPr>
            <a:r>
              <a:rPr kumimoji="0" lang="en-GB" sz="1900" b="0" i="0" u="none" strike="noStrike" kern="0" cap="none" spc="0" normalizeH="0" baseline="0" noProof="0" dirty="0">
                <a:ln>
                  <a:noFill/>
                </a:ln>
                <a:solidFill>
                  <a:sysClr val="windowText" lastClr="000000"/>
                </a:solidFill>
                <a:effectLst/>
                <a:uLnTx/>
                <a:uFillTx/>
                <a:latin typeface="Arial" pitchFamily="34" charset="0"/>
                <a:ea typeface="+mn-ea"/>
                <a:cs typeface="Arial" pitchFamily="34" charset="0"/>
              </a:rPr>
              <a:t>2nd subhead</a:t>
            </a:r>
          </a:p>
          <a:p>
            <a:pPr marL="1419225" lvl="3" indent="-142875" algn="l" fontAlgn="auto">
              <a:lnSpc>
                <a:spcPct val="100000"/>
              </a:lnSpc>
              <a:spcBef>
                <a:spcPts val="0"/>
              </a:spcBef>
              <a:spcAft>
                <a:spcPts val="1000"/>
              </a:spcAft>
              <a:buClr>
                <a:schemeClr val="tx1">
                  <a:lumMod val="50000"/>
                  <a:lumOff val="50000"/>
                </a:schemeClr>
              </a:buClr>
              <a:buFont typeface="Arial" pitchFamily="34" charset="0"/>
              <a:buChar char="•"/>
            </a:pPr>
            <a:r>
              <a:rPr kumimoji="0" lang="en-GB" sz="1700" b="0" i="0" u="none" strike="noStrike" kern="0" cap="none" spc="0" normalizeH="0" baseline="0" noProof="0" dirty="0">
                <a:ln>
                  <a:noFill/>
                </a:ln>
                <a:solidFill>
                  <a:sysClr val="windowText" lastClr="000000"/>
                </a:solidFill>
                <a:effectLst/>
                <a:uLnTx/>
                <a:uFillTx/>
                <a:latin typeface="Arial" pitchFamily="34" charset="0"/>
                <a:ea typeface="+mn-ea"/>
                <a:cs typeface="Arial" pitchFamily="34" charset="0"/>
              </a:rPr>
              <a:t>Text</a:t>
            </a:r>
          </a:p>
        </p:txBody>
      </p:sp>
      <p:sp>
        <p:nvSpPr>
          <p:cNvPr id="13" name="Title 1"/>
          <p:cNvSpPr>
            <a:spLocks noGrp="1"/>
          </p:cNvSpPr>
          <p:nvPr>
            <p:ph type="title" hasCustomPrompt="1"/>
          </p:nvPr>
        </p:nvSpPr>
        <p:spPr>
          <a:xfrm>
            <a:off x="226487" y="0"/>
            <a:ext cx="10477500" cy="683664"/>
          </a:xfrm>
          <a:prstGeom prst="rect">
            <a:avLst/>
          </a:prstGeom>
        </p:spPr>
        <p:txBody>
          <a:bodyPr lIns="0" tIns="0" rIns="0" bIns="0" anchor="ctr" anchorCtr="0"/>
          <a:lstStyle>
            <a:lvl1pPr algn="l">
              <a:defRPr sz="3200">
                <a:latin typeface="Arial" pitchFamily="34" charset="0"/>
                <a:cs typeface="Arial" pitchFamily="34" charset="0"/>
              </a:defRPr>
            </a:lvl1pPr>
          </a:lstStyle>
          <a:p>
            <a:r>
              <a:rPr lang="en-US" dirty="0"/>
              <a:t>Click to add title</a:t>
            </a:r>
            <a:endParaRPr lang="en-GB" dirty="0"/>
          </a:p>
        </p:txBody>
      </p:sp>
    </p:spTree>
    <p:extLst>
      <p:ext uri="{BB962C8B-B14F-4D97-AF65-F5344CB8AC3E}">
        <p14:creationId xmlns:p14="http://schemas.microsoft.com/office/powerpoint/2010/main" val="3775528040"/>
      </p:ext>
    </p:extLst>
  </p:cSld>
  <p:clrMapOvr>
    <a:masterClrMapping/>
  </p:clrMapOvr>
  <p:transition spd="slow">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Inner - Text">
    <p:spTree>
      <p:nvGrpSpPr>
        <p:cNvPr id="1" name=""/>
        <p:cNvGrpSpPr/>
        <p:nvPr/>
      </p:nvGrpSpPr>
      <p:grpSpPr>
        <a:xfrm>
          <a:off x="0" y="0"/>
          <a:ext cx="0" cy="0"/>
          <a:chOff x="0" y="0"/>
          <a:chExt cx="0" cy="0"/>
        </a:xfrm>
      </p:grpSpPr>
      <p:sp>
        <p:nvSpPr>
          <p:cNvPr id="6" name="Text Placeholder 5"/>
          <p:cNvSpPr>
            <a:spLocks noGrp="1"/>
          </p:cNvSpPr>
          <p:nvPr>
            <p:ph type="body" sz="quarter" idx="10" hasCustomPrompt="1"/>
          </p:nvPr>
        </p:nvSpPr>
        <p:spPr>
          <a:xfrm>
            <a:off x="239188" y="836613"/>
            <a:ext cx="11618383" cy="5616575"/>
          </a:xfrm>
          <a:prstGeom prst="rect">
            <a:avLst/>
          </a:prstGeom>
        </p:spPr>
        <p:txBody>
          <a:bodyPr lIns="0" tIns="0" rIns="0" bIns="0"/>
          <a:lstStyle>
            <a:lvl1pPr marL="0" indent="0">
              <a:buNone/>
              <a:defRPr sz="2400">
                <a:latin typeface="+mn-lt"/>
              </a:defRPr>
            </a:lvl1pPr>
          </a:lstStyle>
          <a:p>
            <a:pPr lvl="0"/>
            <a:r>
              <a:rPr lang="en-US" dirty="0"/>
              <a:t>Text here…</a:t>
            </a:r>
            <a:endParaRPr lang="en-GB" dirty="0"/>
          </a:p>
        </p:txBody>
      </p:sp>
      <p:sp>
        <p:nvSpPr>
          <p:cNvPr id="7" name="Title 1"/>
          <p:cNvSpPr>
            <a:spLocks noGrp="1"/>
          </p:cNvSpPr>
          <p:nvPr>
            <p:ph type="title" hasCustomPrompt="1"/>
          </p:nvPr>
        </p:nvSpPr>
        <p:spPr>
          <a:xfrm>
            <a:off x="226487" y="0"/>
            <a:ext cx="10477500" cy="683664"/>
          </a:xfrm>
          <a:prstGeom prst="rect">
            <a:avLst/>
          </a:prstGeom>
        </p:spPr>
        <p:txBody>
          <a:bodyPr lIns="0" tIns="0" rIns="0" bIns="0" anchor="ctr" anchorCtr="0"/>
          <a:lstStyle>
            <a:lvl1pPr algn="l">
              <a:defRPr sz="3200">
                <a:latin typeface="Arial" pitchFamily="34" charset="0"/>
                <a:cs typeface="Arial" pitchFamily="34" charset="0"/>
              </a:defRPr>
            </a:lvl1pPr>
          </a:lstStyle>
          <a:p>
            <a:r>
              <a:rPr lang="en-US" dirty="0"/>
              <a:t>Click to add title</a:t>
            </a:r>
            <a:endParaRPr lang="en-GB" dirty="0"/>
          </a:p>
        </p:txBody>
      </p:sp>
    </p:spTree>
    <p:extLst>
      <p:ext uri="{BB962C8B-B14F-4D97-AF65-F5344CB8AC3E}">
        <p14:creationId xmlns:p14="http://schemas.microsoft.com/office/powerpoint/2010/main" val="395220040"/>
      </p:ext>
    </p:extLst>
  </p:cSld>
  <p:clrMapOvr>
    <a:masterClrMapping/>
  </p:clrMapOvr>
  <p:transition spd="slow">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Inner - Title Only">
    <p:spTree>
      <p:nvGrpSpPr>
        <p:cNvPr id="1" name=""/>
        <p:cNvGrpSpPr/>
        <p:nvPr/>
      </p:nvGrpSpPr>
      <p:grpSpPr>
        <a:xfrm>
          <a:off x="0" y="0"/>
          <a:ext cx="0" cy="0"/>
          <a:chOff x="0" y="0"/>
          <a:chExt cx="0" cy="0"/>
        </a:xfrm>
      </p:grpSpPr>
      <p:sp>
        <p:nvSpPr>
          <p:cNvPr id="4" name="Title 1"/>
          <p:cNvSpPr>
            <a:spLocks noGrp="1"/>
          </p:cNvSpPr>
          <p:nvPr>
            <p:ph type="title" hasCustomPrompt="1"/>
          </p:nvPr>
        </p:nvSpPr>
        <p:spPr>
          <a:xfrm>
            <a:off x="226487" y="0"/>
            <a:ext cx="10477500" cy="683664"/>
          </a:xfrm>
          <a:prstGeom prst="rect">
            <a:avLst/>
          </a:prstGeom>
        </p:spPr>
        <p:txBody>
          <a:bodyPr lIns="0" tIns="0" rIns="0" bIns="0" anchor="ctr" anchorCtr="0"/>
          <a:lstStyle>
            <a:lvl1pPr algn="l">
              <a:defRPr sz="3200">
                <a:latin typeface="Arial" pitchFamily="34" charset="0"/>
                <a:cs typeface="Arial" pitchFamily="34" charset="0"/>
              </a:defRPr>
            </a:lvl1pPr>
          </a:lstStyle>
          <a:p>
            <a:r>
              <a:rPr lang="en-US" dirty="0"/>
              <a:t>Click to add title</a:t>
            </a:r>
            <a:endParaRPr lang="en-GB" dirty="0"/>
          </a:p>
        </p:txBody>
      </p:sp>
      <p:sp>
        <p:nvSpPr>
          <p:cNvPr id="5" name="TextBox 4"/>
          <p:cNvSpPr txBox="1"/>
          <p:nvPr userDrawn="1"/>
        </p:nvSpPr>
        <p:spPr>
          <a:xfrm>
            <a:off x="5807968" y="6694090"/>
            <a:ext cx="587672" cy="123478"/>
          </a:xfrm>
          <a:prstGeom prst="rect">
            <a:avLst/>
          </a:prstGeom>
          <a:noFill/>
        </p:spPr>
        <p:txBody>
          <a:bodyPr wrap="square" lIns="0" tIns="0" rIns="0" bIns="0" rtlCol="0">
            <a:spAutoFit/>
          </a:bodyPr>
          <a:lstStyle/>
          <a:p>
            <a:pPr>
              <a:defRPr/>
            </a:pPr>
            <a:fld id="{20E587C3-6185-4498-8C81-B6881F24432E}" type="slidenum">
              <a:rPr kumimoji="0" lang="de-DE" altLang="ja-JP" sz="800" smtClean="0">
                <a:latin typeface="Arial"/>
                <a:ea typeface="+mn-ea"/>
                <a:cs typeface="+mn-cs"/>
              </a:rPr>
              <a:pPr>
                <a:defRPr/>
              </a:pPr>
              <a:t>‹#›</a:t>
            </a:fld>
            <a:endParaRPr kumimoji="0" lang="de-DE" altLang="ja-JP" sz="800" dirty="0">
              <a:latin typeface="Arial"/>
              <a:ea typeface="+mn-ea"/>
              <a:cs typeface="+mn-cs"/>
            </a:endParaRPr>
          </a:p>
        </p:txBody>
      </p:sp>
    </p:spTree>
    <p:extLst>
      <p:ext uri="{BB962C8B-B14F-4D97-AF65-F5344CB8AC3E}">
        <p14:creationId xmlns:p14="http://schemas.microsoft.com/office/powerpoint/2010/main" val="1474925382"/>
      </p:ext>
    </p:extLst>
  </p:cSld>
  <p:clrMapOvr>
    <a:masterClrMapping/>
  </p:clrMapOvr>
  <p:transition spd="slow">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26487" y="6350"/>
            <a:ext cx="10477500" cy="693738"/>
          </a:xfrm>
          <a:prstGeom prst="rect">
            <a:avLst/>
          </a:prstGeom>
        </p:spPr>
        <p:txBody>
          <a:bodyPr/>
          <a:lstStyle/>
          <a:p>
            <a:r>
              <a:rPr lang="en-US" dirty="0"/>
              <a:t>Click to edit Master title style</a:t>
            </a:r>
            <a:endParaRPr lang="en-GB" dirty="0"/>
          </a:p>
        </p:txBody>
      </p:sp>
    </p:spTree>
    <p:extLst>
      <p:ext uri="{BB962C8B-B14F-4D97-AF65-F5344CB8AC3E}">
        <p14:creationId xmlns:p14="http://schemas.microsoft.com/office/powerpoint/2010/main" val="1833751784"/>
      </p:ext>
    </p:extLst>
  </p:cSld>
  <p:clrMapOvr>
    <a:masterClrMapping/>
  </p:clrMapOvr>
  <p:transition spd="slow">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Titl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8226110"/>
      </p:ext>
    </p:extLst>
  </p:cSld>
  <p:clrMapOvr>
    <a:masterClrMapping/>
  </p:clrMapOvr>
  <p:transition spd="slow">
    <p:wipe dir="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2_Inner - Title Only">
    <p:spTree>
      <p:nvGrpSpPr>
        <p:cNvPr id="1" name=""/>
        <p:cNvGrpSpPr/>
        <p:nvPr/>
      </p:nvGrpSpPr>
      <p:grpSpPr>
        <a:xfrm>
          <a:off x="0" y="0"/>
          <a:ext cx="0" cy="0"/>
          <a:chOff x="0" y="0"/>
          <a:chExt cx="0" cy="0"/>
        </a:xfrm>
      </p:grpSpPr>
      <p:sp>
        <p:nvSpPr>
          <p:cNvPr id="5" name="Title 1"/>
          <p:cNvSpPr>
            <a:spLocks noGrp="1"/>
          </p:cNvSpPr>
          <p:nvPr>
            <p:ph type="title"/>
          </p:nvPr>
        </p:nvSpPr>
        <p:spPr>
          <a:xfrm>
            <a:off x="269243" y="195729"/>
            <a:ext cx="10585191" cy="517001"/>
          </a:xfrm>
          <a:prstGeom prst="rect">
            <a:avLst/>
          </a:prstGeom>
        </p:spPr>
        <p:txBody>
          <a:bodyPr wrap="square" lIns="0" tIns="0" rIns="0" bIns="0" anchor="t" anchorCtr="0">
            <a:spAutoFit/>
          </a:bodyPr>
          <a:lstStyle>
            <a:lvl1pPr algn="l">
              <a:defRPr lang="en-US" sz="3733" dirty="0">
                <a:latin typeface="Fujitsu Sans" panose="020B0404060202020204" pitchFamily="34" charset="0"/>
                <a:cs typeface="Arial" pitchFamily="34" charset="0"/>
              </a:defRPr>
            </a:lvl1pPr>
          </a:lstStyle>
          <a:p>
            <a:pPr lvl="0" algn="l"/>
            <a:r>
              <a:rPr lang="en-US" dirty="0"/>
              <a:t>Click to edit Master title style</a:t>
            </a:r>
          </a:p>
        </p:txBody>
      </p:sp>
    </p:spTree>
    <p:extLst>
      <p:ext uri="{BB962C8B-B14F-4D97-AF65-F5344CB8AC3E}">
        <p14:creationId xmlns:p14="http://schemas.microsoft.com/office/powerpoint/2010/main" val="3580883762"/>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6349"/>
            <a:ext cx="12192000" cy="6855521"/>
          </a:xfrm>
          <a:prstGeom prst="rect">
            <a:avLst/>
          </a:prstGeom>
        </p:spPr>
      </p:pic>
      <p:pic>
        <p:nvPicPr>
          <p:cNvPr id="6" name="Picture 3" descr="Fujitsu_Logo"/>
          <p:cNvPicPr>
            <a:picLocks noChangeAspect="1" noChangeArrowheads="1"/>
          </p:cNvPicPr>
          <p:nvPr userDrawn="1"/>
        </p:nvPicPr>
        <p:blipFill>
          <a:blip r:embed="rId3" cstate="email">
            <a:extLst>
              <a:ext uri="{28A0092B-C50C-407E-A947-70E740481C1C}">
                <a14:useLocalDpi xmlns:a14="http://schemas.microsoft.com/office/drawing/2010/main"/>
              </a:ext>
            </a:extLst>
          </a:blip>
          <a:srcRect/>
          <a:stretch>
            <a:fillRect/>
          </a:stretch>
        </p:blipFill>
        <p:spPr bwMode="auto">
          <a:xfrm>
            <a:off x="10253948" y="333129"/>
            <a:ext cx="1674660" cy="667462"/>
          </a:xfrm>
          <a:prstGeom prst="rect">
            <a:avLst/>
          </a:prstGeom>
          <a:noFill/>
        </p:spPr>
      </p:pic>
      <p:sp>
        <p:nvSpPr>
          <p:cNvPr id="7" name="Rounded Rectangle 44"/>
          <p:cNvSpPr>
            <a:spLocks noChangeArrowheads="1"/>
          </p:cNvSpPr>
          <p:nvPr userDrawn="1"/>
        </p:nvSpPr>
        <p:spPr bwMode="auto">
          <a:xfrm>
            <a:off x="77788" y="6669088"/>
            <a:ext cx="2562225" cy="144462"/>
          </a:xfrm>
          <a:prstGeom prst="roundRect">
            <a:avLst>
              <a:gd name="adj" fmla="val 16667"/>
            </a:avLst>
          </a:prstGeom>
          <a:noFill/>
          <a:ln w="1270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1pPr>
            <a:lvl2pPr marL="742950" indent="-28575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2pPr>
            <a:lvl3pPr marL="11430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3pPr>
            <a:lvl4pPr marL="16002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4pPr>
            <a:lvl5pPr marL="20574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9pPr>
          </a:lstStyle>
          <a:p>
            <a:pPr algn="ctr" eaLnBrk="1" fontAlgn="ctr" hangingPunct="1">
              <a:defRPr/>
            </a:pPr>
            <a:r>
              <a:rPr kumimoji="1" lang="en-GB" altLang="en-US" sz="800" dirty="0">
                <a:solidFill>
                  <a:srgbClr val="FF0000"/>
                </a:solidFill>
              </a:rPr>
              <a:t>Fujitsu Confidential: Internal Use Only</a:t>
            </a:r>
          </a:p>
        </p:txBody>
      </p:sp>
      <p:sp>
        <p:nvSpPr>
          <p:cNvPr id="8" name="Rectangle 7"/>
          <p:cNvSpPr/>
          <p:nvPr userDrawn="1"/>
        </p:nvSpPr>
        <p:spPr>
          <a:xfrm>
            <a:off x="8115300" y="6627459"/>
            <a:ext cx="3811588" cy="228600"/>
          </a:xfrm>
          <a:prstGeom prst="rect">
            <a:avLst/>
          </a:prstGeom>
        </p:spPr>
        <p:txBody>
          <a:bodyPr lIns="0" tIns="0" rIns="0" bIns="0"/>
          <a:lstStyle/>
          <a:p>
            <a:pPr algn="r" fontAlgn="ctr">
              <a:defRPr/>
            </a:pPr>
            <a:r>
              <a:rPr kumimoji="1" lang="en-US" altLang="ja-JP" sz="750" dirty="0">
                <a:solidFill>
                  <a:srgbClr val="000000"/>
                </a:solidFill>
                <a:latin typeface="Fujitsu Sans" panose="020B0404060202020204" pitchFamily="34" charset="0"/>
              </a:rPr>
              <a:t>© Copyright 2018 FUJITSU. </a:t>
            </a:r>
            <a:r>
              <a:rPr kumimoji="1" lang="en-US" altLang="ja-JP" sz="750" dirty="0">
                <a:solidFill>
                  <a:prstClr val="black"/>
                </a:solidFill>
                <a:latin typeface="Fujitsu Sans" panose="020B0404060202020204" pitchFamily="34" charset="0"/>
                <a:ea typeface="ＭＳ Ｐゴシック" charset="-128"/>
              </a:rPr>
              <a:t>Draft proposals are subject to relevant Country and FECF employee information, consultation and co-determination requirements, and other legal requirements</a:t>
            </a:r>
            <a:r>
              <a:rPr kumimoji="1" lang="en-US" altLang="ja-JP" sz="700" dirty="0">
                <a:solidFill>
                  <a:prstClr val="black"/>
                </a:solidFill>
                <a:latin typeface="Fujitsu Sans" panose="020B0404060202020204" pitchFamily="34" charset="0"/>
                <a:ea typeface="ＭＳ Ｐゴシック" charset="-128"/>
              </a:rPr>
              <a:t>.</a:t>
            </a:r>
          </a:p>
          <a:p>
            <a:pPr algn="r" fontAlgn="ctr">
              <a:defRPr/>
            </a:pPr>
            <a:endParaRPr kumimoji="1" lang="en-US" altLang="ja-JP" sz="900" dirty="0">
              <a:solidFill>
                <a:srgbClr val="000000"/>
              </a:solidFill>
              <a:latin typeface="Fujitsu Sans" panose="020B0404060202020204" pitchFamily="34" charset="0"/>
            </a:endParaRPr>
          </a:p>
        </p:txBody>
      </p:sp>
    </p:spTree>
    <p:extLst>
      <p:ext uri="{BB962C8B-B14F-4D97-AF65-F5344CB8AC3E}">
        <p14:creationId xmlns:p14="http://schemas.microsoft.com/office/powerpoint/2010/main" val="3270814912"/>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9198103"/>
      </p:ext>
    </p:extLst>
  </p:cSld>
  <p:clrMapOvr>
    <a:masterClrMapping/>
  </p:clrMapOvr>
  <p:transition spd="slow">
    <p:wipe dir="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2" descr="Red_Master_Cove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7" descr="Fujitsu - shaping tomorrow with you"/>
          <p:cNvGrpSpPr>
            <a:grpSpLocks noChangeAspect="1"/>
          </p:cNvGrpSpPr>
          <p:nvPr/>
        </p:nvGrpSpPr>
        <p:grpSpPr bwMode="auto">
          <a:xfrm>
            <a:off x="9745663" y="185738"/>
            <a:ext cx="2197100" cy="920750"/>
            <a:chOff x="4604" y="117"/>
            <a:chExt cx="1038" cy="580"/>
          </a:xfrm>
        </p:grpSpPr>
        <p:sp>
          <p:nvSpPr>
            <p:cNvPr id="6" name="AutoShape 48"/>
            <p:cNvSpPr>
              <a:spLocks noChangeAspect="1" noChangeArrowheads="1" noTextEdit="1"/>
            </p:cNvSpPr>
            <p:nvPr userDrawn="1"/>
          </p:nvSpPr>
          <p:spPr bwMode="gray">
            <a:xfrm>
              <a:off x="4604" y="117"/>
              <a:ext cx="1038" cy="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7" name="Freeform 49"/>
            <p:cNvSpPr>
              <a:spLocks/>
            </p:cNvSpPr>
            <p:nvPr userDrawn="1"/>
          </p:nvSpPr>
          <p:spPr bwMode="gray">
            <a:xfrm>
              <a:off x="4655" y="604"/>
              <a:ext cx="26" cy="43"/>
            </a:xfrm>
            <a:custGeom>
              <a:avLst/>
              <a:gdLst>
                <a:gd name="T0" fmla="*/ 0 w 463"/>
                <a:gd name="T1" fmla="*/ 0 h 762"/>
                <a:gd name="T2" fmla="*/ 0 w 463"/>
                <a:gd name="T3" fmla="*/ 0 h 762"/>
                <a:gd name="T4" fmla="*/ 0 w 463"/>
                <a:gd name="T5" fmla="*/ 0 h 762"/>
                <a:gd name="T6" fmla="*/ 0 w 463"/>
                <a:gd name="T7" fmla="*/ 0 h 762"/>
                <a:gd name="T8" fmla="*/ 0 w 463"/>
                <a:gd name="T9" fmla="*/ 0 h 762"/>
                <a:gd name="T10" fmla="*/ 0 w 463"/>
                <a:gd name="T11" fmla="*/ 0 h 762"/>
                <a:gd name="T12" fmla="*/ 0 w 463"/>
                <a:gd name="T13" fmla="*/ 0 h 762"/>
                <a:gd name="T14" fmla="*/ 0 w 463"/>
                <a:gd name="T15" fmla="*/ 0 h 762"/>
                <a:gd name="T16" fmla="*/ 0 w 463"/>
                <a:gd name="T17" fmla="*/ 0 h 762"/>
                <a:gd name="T18" fmla="*/ 0 w 463"/>
                <a:gd name="T19" fmla="*/ 0 h 762"/>
                <a:gd name="T20" fmla="*/ 0 w 463"/>
                <a:gd name="T21" fmla="*/ 0 h 762"/>
                <a:gd name="T22" fmla="*/ 0 w 463"/>
                <a:gd name="T23" fmla="*/ 0 h 762"/>
                <a:gd name="T24" fmla="*/ 0 w 463"/>
                <a:gd name="T25" fmla="*/ 0 h 762"/>
                <a:gd name="T26" fmla="*/ 0 w 463"/>
                <a:gd name="T27" fmla="*/ 0 h 762"/>
                <a:gd name="T28" fmla="*/ 0 w 463"/>
                <a:gd name="T29" fmla="*/ 0 h 762"/>
                <a:gd name="T30" fmla="*/ 0 w 463"/>
                <a:gd name="T31" fmla="*/ 0 h 762"/>
                <a:gd name="T32" fmla="*/ 0 w 463"/>
                <a:gd name="T33" fmla="*/ 0 h 762"/>
                <a:gd name="T34" fmla="*/ 0 w 463"/>
                <a:gd name="T35" fmla="*/ 0 h 762"/>
                <a:gd name="T36" fmla="*/ 0 w 463"/>
                <a:gd name="T37" fmla="*/ 0 h 762"/>
                <a:gd name="T38" fmla="*/ 0 w 463"/>
                <a:gd name="T39" fmla="*/ 0 h 762"/>
                <a:gd name="T40" fmla="*/ 0 w 463"/>
                <a:gd name="T41" fmla="*/ 0 h 762"/>
                <a:gd name="T42" fmla="*/ 0 w 463"/>
                <a:gd name="T43" fmla="*/ 0 h 762"/>
                <a:gd name="T44" fmla="*/ 0 w 463"/>
                <a:gd name="T45" fmla="*/ 0 h 76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3" h="762">
                  <a:moveTo>
                    <a:pt x="0" y="731"/>
                  </a:moveTo>
                  <a:cubicBezTo>
                    <a:pt x="0" y="643"/>
                    <a:pt x="0" y="643"/>
                    <a:pt x="0" y="643"/>
                  </a:cubicBezTo>
                  <a:cubicBezTo>
                    <a:pt x="48" y="670"/>
                    <a:pt x="107" y="684"/>
                    <a:pt x="177" y="684"/>
                  </a:cubicBezTo>
                  <a:cubicBezTo>
                    <a:pt x="296" y="684"/>
                    <a:pt x="355" y="645"/>
                    <a:pt x="355" y="568"/>
                  </a:cubicBezTo>
                  <a:cubicBezTo>
                    <a:pt x="355" y="538"/>
                    <a:pt x="345" y="513"/>
                    <a:pt x="325" y="493"/>
                  </a:cubicBezTo>
                  <a:cubicBezTo>
                    <a:pt x="309" y="477"/>
                    <a:pt x="291" y="463"/>
                    <a:pt x="271" y="452"/>
                  </a:cubicBezTo>
                  <a:cubicBezTo>
                    <a:pt x="253" y="442"/>
                    <a:pt x="231" y="431"/>
                    <a:pt x="203" y="417"/>
                  </a:cubicBezTo>
                  <a:cubicBezTo>
                    <a:pt x="135" y="384"/>
                    <a:pt x="89" y="352"/>
                    <a:pt x="62" y="323"/>
                  </a:cubicBezTo>
                  <a:cubicBezTo>
                    <a:pt x="29" y="286"/>
                    <a:pt x="12" y="242"/>
                    <a:pt x="12" y="190"/>
                  </a:cubicBezTo>
                  <a:cubicBezTo>
                    <a:pt x="12" y="124"/>
                    <a:pt x="38" y="74"/>
                    <a:pt x="90" y="41"/>
                  </a:cubicBezTo>
                  <a:cubicBezTo>
                    <a:pt x="134" y="13"/>
                    <a:pt x="189" y="0"/>
                    <a:pt x="257" y="0"/>
                  </a:cubicBezTo>
                  <a:cubicBezTo>
                    <a:pt x="304" y="0"/>
                    <a:pt x="355" y="8"/>
                    <a:pt x="411" y="24"/>
                  </a:cubicBezTo>
                  <a:cubicBezTo>
                    <a:pt x="411" y="106"/>
                    <a:pt x="411" y="106"/>
                    <a:pt x="411" y="106"/>
                  </a:cubicBezTo>
                  <a:cubicBezTo>
                    <a:pt x="364" y="85"/>
                    <a:pt x="314" y="74"/>
                    <a:pt x="262" y="74"/>
                  </a:cubicBezTo>
                  <a:cubicBezTo>
                    <a:pt x="222" y="74"/>
                    <a:pt x="188" y="82"/>
                    <a:pt x="162" y="98"/>
                  </a:cubicBezTo>
                  <a:cubicBezTo>
                    <a:pt x="134" y="115"/>
                    <a:pt x="120" y="141"/>
                    <a:pt x="120" y="178"/>
                  </a:cubicBezTo>
                  <a:cubicBezTo>
                    <a:pt x="120" y="209"/>
                    <a:pt x="130" y="234"/>
                    <a:pt x="149" y="253"/>
                  </a:cubicBezTo>
                  <a:cubicBezTo>
                    <a:pt x="168" y="273"/>
                    <a:pt x="209" y="298"/>
                    <a:pt x="273" y="331"/>
                  </a:cubicBezTo>
                  <a:cubicBezTo>
                    <a:pt x="324" y="356"/>
                    <a:pt x="357" y="375"/>
                    <a:pt x="374" y="388"/>
                  </a:cubicBezTo>
                  <a:cubicBezTo>
                    <a:pt x="407" y="412"/>
                    <a:pt x="430" y="437"/>
                    <a:pt x="444" y="465"/>
                  </a:cubicBezTo>
                  <a:cubicBezTo>
                    <a:pt x="457" y="490"/>
                    <a:pt x="463" y="520"/>
                    <a:pt x="463" y="556"/>
                  </a:cubicBezTo>
                  <a:cubicBezTo>
                    <a:pt x="463" y="693"/>
                    <a:pt x="370" y="762"/>
                    <a:pt x="184" y="762"/>
                  </a:cubicBezTo>
                  <a:cubicBezTo>
                    <a:pt x="109" y="762"/>
                    <a:pt x="48" y="752"/>
                    <a:pt x="0" y="731"/>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8" name="Freeform 50"/>
            <p:cNvSpPr>
              <a:spLocks/>
            </p:cNvSpPr>
            <p:nvPr userDrawn="1"/>
          </p:nvSpPr>
          <p:spPr bwMode="gray">
            <a:xfrm>
              <a:off x="4691" y="585"/>
              <a:ext cx="30" cy="61"/>
            </a:xfrm>
            <a:custGeom>
              <a:avLst/>
              <a:gdLst>
                <a:gd name="T0" fmla="*/ 0 w 548"/>
                <a:gd name="T1" fmla="*/ 0 h 1087"/>
                <a:gd name="T2" fmla="*/ 0 w 548"/>
                <a:gd name="T3" fmla="*/ 0 h 1087"/>
                <a:gd name="T4" fmla="*/ 0 w 548"/>
                <a:gd name="T5" fmla="*/ 0 h 1087"/>
                <a:gd name="T6" fmla="*/ 0 w 548"/>
                <a:gd name="T7" fmla="*/ 0 h 1087"/>
                <a:gd name="T8" fmla="*/ 0 w 548"/>
                <a:gd name="T9" fmla="*/ 0 h 1087"/>
                <a:gd name="T10" fmla="*/ 0 w 548"/>
                <a:gd name="T11" fmla="*/ 0 h 1087"/>
                <a:gd name="T12" fmla="*/ 0 w 548"/>
                <a:gd name="T13" fmla="*/ 0 h 1087"/>
                <a:gd name="T14" fmla="*/ 0 w 548"/>
                <a:gd name="T15" fmla="*/ 0 h 1087"/>
                <a:gd name="T16" fmla="*/ 0 w 548"/>
                <a:gd name="T17" fmla="*/ 0 h 1087"/>
                <a:gd name="T18" fmla="*/ 0 w 548"/>
                <a:gd name="T19" fmla="*/ 0 h 1087"/>
                <a:gd name="T20" fmla="*/ 0 w 548"/>
                <a:gd name="T21" fmla="*/ 0 h 1087"/>
                <a:gd name="T22" fmla="*/ 0 w 548"/>
                <a:gd name="T23" fmla="*/ 0 h 1087"/>
                <a:gd name="T24" fmla="*/ 0 w 548"/>
                <a:gd name="T25" fmla="*/ 0 h 1087"/>
                <a:gd name="T26" fmla="*/ 0 w 548"/>
                <a:gd name="T27" fmla="*/ 0 h 1087"/>
                <a:gd name="T28" fmla="*/ 0 w 548"/>
                <a:gd name="T29" fmla="*/ 0 h 108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48" h="1087">
                  <a:moveTo>
                    <a:pt x="0" y="1087"/>
                  </a:moveTo>
                  <a:cubicBezTo>
                    <a:pt x="0" y="0"/>
                    <a:pt x="0" y="0"/>
                    <a:pt x="0" y="0"/>
                  </a:cubicBezTo>
                  <a:cubicBezTo>
                    <a:pt x="124" y="0"/>
                    <a:pt x="124" y="0"/>
                    <a:pt x="124" y="0"/>
                  </a:cubicBezTo>
                  <a:cubicBezTo>
                    <a:pt x="124" y="382"/>
                    <a:pt x="124" y="382"/>
                    <a:pt x="124" y="382"/>
                  </a:cubicBezTo>
                  <a:cubicBezTo>
                    <a:pt x="188" y="357"/>
                    <a:pt x="249" y="345"/>
                    <a:pt x="306" y="345"/>
                  </a:cubicBezTo>
                  <a:cubicBezTo>
                    <a:pt x="420" y="345"/>
                    <a:pt x="493" y="382"/>
                    <a:pt x="526" y="458"/>
                  </a:cubicBezTo>
                  <a:cubicBezTo>
                    <a:pt x="541" y="492"/>
                    <a:pt x="548" y="554"/>
                    <a:pt x="548" y="644"/>
                  </a:cubicBezTo>
                  <a:cubicBezTo>
                    <a:pt x="548" y="1087"/>
                    <a:pt x="548" y="1087"/>
                    <a:pt x="548" y="1087"/>
                  </a:cubicBezTo>
                  <a:cubicBezTo>
                    <a:pt x="425" y="1087"/>
                    <a:pt x="425" y="1087"/>
                    <a:pt x="425" y="1087"/>
                  </a:cubicBezTo>
                  <a:cubicBezTo>
                    <a:pt x="425" y="624"/>
                    <a:pt x="425" y="624"/>
                    <a:pt x="425" y="624"/>
                  </a:cubicBezTo>
                  <a:cubicBezTo>
                    <a:pt x="425" y="555"/>
                    <a:pt x="418" y="506"/>
                    <a:pt x="403" y="477"/>
                  </a:cubicBezTo>
                  <a:cubicBezTo>
                    <a:pt x="384" y="439"/>
                    <a:pt x="347" y="419"/>
                    <a:pt x="294" y="419"/>
                  </a:cubicBezTo>
                  <a:cubicBezTo>
                    <a:pt x="245" y="419"/>
                    <a:pt x="189" y="434"/>
                    <a:pt x="124" y="463"/>
                  </a:cubicBezTo>
                  <a:cubicBezTo>
                    <a:pt x="124" y="1087"/>
                    <a:pt x="124" y="1087"/>
                    <a:pt x="124" y="1087"/>
                  </a:cubicBezTo>
                  <a:lnTo>
                    <a:pt x="0" y="10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9" name="Freeform 51"/>
            <p:cNvSpPr>
              <a:spLocks noEditPoints="1"/>
            </p:cNvSpPr>
            <p:nvPr userDrawn="1"/>
          </p:nvSpPr>
          <p:spPr bwMode="gray">
            <a:xfrm>
              <a:off x="4730" y="604"/>
              <a:ext cx="32" cy="43"/>
            </a:xfrm>
            <a:custGeom>
              <a:avLst/>
              <a:gdLst>
                <a:gd name="T0" fmla="*/ 0 w 561"/>
                <a:gd name="T1" fmla="*/ 0 h 762"/>
                <a:gd name="T2" fmla="*/ 0 w 561"/>
                <a:gd name="T3" fmla="*/ 0 h 762"/>
                <a:gd name="T4" fmla="*/ 0 w 561"/>
                <a:gd name="T5" fmla="*/ 0 h 762"/>
                <a:gd name="T6" fmla="*/ 0 w 561"/>
                <a:gd name="T7" fmla="*/ 0 h 762"/>
                <a:gd name="T8" fmla="*/ 0 w 561"/>
                <a:gd name="T9" fmla="*/ 0 h 762"/>
                <a:gd name="T10" fmla="*/ 0 w 561"/>
                <a:gd name="T11" fmla="*/ 0 h 762"/>
                <a:gd name="T12" fmla="*/ 0 w 561"/>
                <a:gd name="T13" fmla="*/ 0 h 762"/>
                <a:gd name="T14" fmla="*/ 0 w 561"/>
                <a:gd name="T15" fmla="*/ 0 h 762"/>
                <a:gd name="T16" fmla="*/ 0 w 561"/>
                <a:gd name="T17" fmla="*/ 0 h 762"/>
                <a:gd name="T18" fmla="*/ 0 w 561"/>
                <a:gd name="T19" fmla="*/ 0 h 762"/>
                <a:gd name="T20" fmla="*/ 0 w 561"/>
                <a:gd name="T21" fmla="*/ 0 h 762"/>
                <a:gd name="T22" fmla="*/ 0 w 561"/>
                <a:gd name="T23" fmla="*/ 0 h 762"/>
                <a:gd name="T24" fmla="*/ 0 w 561"/>
                <a:gd name="T25" fmla="*/ 0 h 762"/>
                <a:gd name="T26" fmla="*/ 0 w 561"/>
                <a:gd name="T27" fmla="*/ 0 h 762"/>
                <a:gd name="T28" fmla="*/ 0 w 561"/>
                <a:gd name="T29" fmla="*/ 0 h 762"/>
                <a:gd name="T30" fmla="*/ 0 w 561"/>
                <a:gd name="T31" fmla="*/ 0 h 762"/>
                <a:gd name="T32" fmla="*/ 0 w 561"/>
                <a:gd name="T33" fmla="*/ 0 h 762"/>
                <a:gd name="T34" fmla="*/ 0 w 561"/>
                <a:gd name="T35" fmla="*/ 0 h 762"/>
                <a:gd name="T36" fmla="*/ 0 w 561"/>
                <a:gd name="T37" fmla="*/ 0 h 762"/>
                <a:gd name="T38" fmla="*/ 0 w 561"/>
                <a:gd name="T39" fmla="*/ 0 h 762"/>
                <a:gd name="T40" fmla="*/ 0 w 561"/>
                <a:gd name="T41" fmla="*/ 0 h 762"/>
                <a:gd name="T42" fmla="*/ 0 w 561"/>
                <a:gd name="T43" fmla="*/ 0 h 762"/>
                <a:gd name="T44" fmla="*/ 0 w 561"/>
                <a:gd name="T45" fmla="*/ 0 h 762"/>
                <a:gd name="T46" fmla="*/ 0 w 561"/>
                <a:gd name="T47" fmla="*/ 0 h 76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561" h="762">
                  <a:moveTo>
                    <a:pt x="437" y="286"/>
                  </a:moveTo>
                  <a:cubicBezTo>
                    <a:pt x="437" y="248"/>
                    <a:pt x="437" y="248"/>
                    <a:pt x="437" y="248"/>
                  </a:cubicBezTo>
                  <a:cubicBezTo>
                    <a:pt x="437" y="200"/>
                    <a:pt x="430" y="164"/>
                    <a:pt x="415" y="138"/>
                  </a:cubicBezTo>
                  <a:cubicBezTo>
                    <a:pt x="392" y="97"/>
                    <a:pt x="344" y="77"/>
                    <a:pt x="271" y="77"/>
                  </a:cubicBezTo>
                  <a:cubicBezTo>
                    <a:pt x="206" y="77"/>
                    <a:pt x="139" y="91"/>
                    <a:pt x="70" y="118"/>
                  </a:cubicBezTo>
                  <a:cubicBezTo>
                    <a:pt x="70" y="31"/>
                    <a:pt x="70" y="31"/>
                    <a:pt x="70" y="31"/>
                  </a:cubicBezTo>
                  <a:cubicBezTo>
                    <a:pt x="139" y="10"/>
                    <a:pt x="210" y="0"/>
                    <a:pt x="284" y="0"/>
                  </a:cubicBezTo>
                  <a:cubicBezTo>
                    <a:pt x="397" y="0"/>
                    <a:pt x="474" y="25"/>
                    <a:pt x="516" y="76"/>
                  </a:cubicBezTo>
                  <a:cubicBezTo>
                    <a:pt x="539" y="104"/>
                    <a:pt x="553" y="145"/>
                    <a:pt x="558" y="200"/>
                  </a:cubicBezTo>
                  <a:cubicBezTo>
                    <a:pt x="560" y="220"/>
                    <a:pt x="561" y="250"/>
                    <a:pt x="561" y="290"/>
                  </a:cubicBezTo>
                  <a:cubicBezTo>
                    <a:pt x="561" y="727"/>
                    <a:pt x="561" y="727"/>
                    <a:pt x="561" y="727"/>
                  </a:cubicBezTo>
                  <a:cubicBezTo>
                    <a:pt x="477" y="750"/>
                    <a:pt x="387" y="762"/>
                    <a:pt x="293" y="762"/>
                  </a:cubicBezTo>
                  <a:cubicBezTo>
                    <a:pt x="203" y="762"/>
                    <a:pt x="133" y="748"/>
                    <a:pt x="83" y="720"/>
                  </a:cubicBezTo>
                  <a:cubicBezTo>
                    <a:pt x="28" y="689"/>
                    <a:pt x="0" y="635"/>
                    <a:pt x="0" y="558"/>
                  </a:cubicBezTo>
                  <a:cubicBezTo>
                    <a:pt x="0" y="470"/>
                    <a:pt x="32" y="405"/>
                    <a:pt x="96" y="363"/>
                  </a:cubicBezTo>
                  <a:cubicBezTo>
                    <a:pt x="143" y="332"/>
                    <a:pt x="223" y="310"/>
                    <a:pt x="336" y="297"/>
                  </a:cubicBezTo>
                  <a:cubicBezTo>
                    <a:pt x="357" y="294"/>
                    <a:pt x="391" y="291"/>
                    <a:pt x="437" y="286"/>
                  </a:cubicBezTo>
                  <a:close/>
                  <a:moveTo>
                    <a:pt x="437" y="356"/>
                  </a:moveTo>
                  <a:cubicBezTo>
                    <a:pt x="362" y="363"/>
                    <a:pt x="305" y="372"/>
                    <a:pt x="267" y="382"/>
                  </a:cubicBezTo>
                  <a:cubicBezTo>
                    <a:pt x="173" y="405"/>
                    <a:pt x="127" y="460"/>
                    <a:pt x="127" y="545"/>
                  </a:cubicBezTo>
                  <a:cubicBezTo>
                    <a:pt x="127" y="593"/>
                    <a:pt x="140" y="627"/>
                    <a:pt x="168" y="650"/>
                  </a:cubicBezTo>
                  <a:cubicBezTo>
                    <a:pt x="198" y="675"/>
                    <a:pt x="246" y="687"/>
                    <a:pt x="312" y="687"/>
                  </a:cubicBezTo>
                  <a:cubicBezTo>
                    <a:pt x="357" y="687"/>
                    <a:pt x="398" y="681"/>
                    <a:pt x="437" y="670"/>
                  </a:cubicBezTo>
                  <a:lnTo>
                    <a:pt x="437" y="35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10" name="Freeform 52"/>
            <p:cNvSpPr>
              <a:spLocks noEditPoints="1"/>
            </p:cNvSpPr>
            <p:nvPr userDrawn="1"/>
          </p:nvSpPr>
          <p:spPr bwMode="gray">
            <a:xfrm>
              <a:off x="4774" y="604"/>
              <a:ext cx="32" cy="61"/>
            </a:xfrm>
            <a:custGeom>
              <a:avLst/>
              <a:gdLst>
                <a:gd name="T0" fmla="*/ 0 w 567"/>
                <a:gd name="T1" fmla="*/ 0 h 1087"/>
                <a:gd name="T2" fmla="*/ 0 w 567"/>
                <a:gd name="T3" fmla="*/ 0 h 1087"/>
                <a:gd name="T4" fmla="*/ 0 w 567"/>
                <a:gd name="T5" fmla="*/ 0 h 1087"/>
                <a:gd name="T6" fmla="*/ 0 w 567"/>
                <a:gd name="T7" fmla="*/ 0 h 1087"/>
                <a:gd name="T8" fmla="*/ 0 w 567"/>
                <a:gd name="T9" fmla="*/ 0 h 1087"/>
                <a:gd name="T10" fmla="*/ 0 w 567"/>
                <a:gd name="T11" fmla="*/ 0 h 1087"/>
                <a:gd name="T12" fmla="*/ 0 w 567"/>
                <a:gd name="T13" fmla="*/ 0 h 1087"/>
                <a:gd name="T14" fmla="*/ 0 w 567"/>
                <a:gd name="T15" fmla="*/ 0 h 1087"/>
                <a:gd name="T16" fmla="*/ 0 w 567"/>
                <a:gd name="T17" fmla="*/ 0 h 1087"/>
                <a:gd name="T18" fmla="*/ 0 w 567"/>
                <a:gd name="T19" fmla="*/ 0 h 1087"/>
                <a:gd name="T20" fmla="*/ 0 w 567"/>
                <a:gd name="T21" fmla="*/ 0 h 1087"/>
                <a:gd name="T22" fmla="*/ 0 w 567"/>
                <a:gd name="T23" fmla="*/ 0 h 1087"/>
                <a:gd name="T24" fmla="*/ 0 w 567"/>
                <a:gd name="T25" fmla="*/ 0 h 1087"/>
                <a:gd name="T26" fmla="*/ 0 w 567"/>
                <a:gd name="T27" fmla="*/ 0 h 1087"/>
                <a:gd name="T28" fmla="*/ 0 w 567"/>
                <a:gd name="T29" fmla="*/ 0 h 1087"/>
                <a:gd name="T30" fmla="*/ 0 w 567"/>
                <a:gd name="T31" fmla="*/ 0 h 1087"/>
                <a:gd name="T32" fmla="*/ 0 w 567"/>
                <a:gd name="T33" fmla="*/ 0 h 1087"/>
                <a:gd name="T34" fmla="*/ 0 w 567"/>
                <a:gd name="T35" fmla="*/ 0 h 1087"/>
                <a:gd name="T36" fmla="*/ 0 w 567"/>
                <a:gd name="T37" fmla="*/ 0 h 108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567" h="1087">
                  <a:moveTo>
                    <a:pt x="123" y="711"/>
                  </a:moveTo>
                  <a:cubicBezTo>
                    <a:pt x="123" y="1087"/>
                    <a:pt x="123" y="1087"/>
                    <a:pt x="123" y="1087"/>
                  </a:cubicBezTo>
                  <a:cubicBezTo>
                    <a:pt x="0" y="1087"/>
                    <a:pt x="0" y="1087"/>
                    <a:pt x="0" y="1087"/>
                  </a:cubicBezTo>
                  <a:cubicBezTo>
                    <a:pt x="0" y="28"/>
                    <a:pt x="0" y="28"/>
                    <a:pt x="0" y="28"/>
                  </a:cubicBezTo>
                  <a:cubicBezTo>
                    <a:pt x="85" y="9"/>
                    <a:pt x="168" y="0"/>
                    <a:pt x="249" y="0"/>
                  </a:cubicBezTo>
                  <a:cubicBezTo>
                    <a:pt x="374" y="0"/>
                    <a:pt x="459" y="37"/>
                    <a:pt x="505" y="113"/>
                  </a:cubicBezTo>
                  <a:cubicBezTo>
                    <a:pt x="546" y="180"/>
                    <a:pt x="567" y="269"/>
                    <a:pt x="567" y="379"/>
                  </a:cubicBezTo>
                  <a:cubicBezTo>
                    <a:pt x="567" y="495"/>
                    <a:pt x="541" y="590"/>
                    <a:pt x="489" y="662"/>
                  </a:cubicBezTo>
                  <a:cubicBezTo>
                    <a:pt x="440" y="728"/>
                    <a:pt x="369" y="762"/>
                    <a:pt x="274" y="762"/>
                  </a:cubicBezTo>
                  <a:cubicBezTo>
                    <a:pt x="234" y="762"/>
                    <a:pt x="200" y="755"/>
                    <a:pt x="172" y="742"/>
                  </a:cubicBezTo>
                  <a:cubicBezTo>
                    <a:pt x="159" y="736"/>
                    <a:pt x="142" y="725"/>
                    <a:pt x="123" y="711"/>
                  </a:cubicBezTo>
                  <a:close/>
                  <a:moveTo>
                    <a:pt x="123" y="625"/>
                  </a:moveTo>
                  <a:cubicBezTo>
                    <a:pt x="165" y="666"/>
                    <a:pt x="210" y="687"/>
                    <a:pt x="260" y="687"/>
                  </a:cubicBezTo>
                  <a:cubicBezTo>
                    <a:pt x="324" y="687"/>
                    <a:pt x="371" y="655"/>
                    <a:pt x="400" y="591"/>
                  </a:cubicBezTo>
                  <a:cubicBezTo>
                    <a:pt x="427" y="533"/>
                    <a:pt x="441" y="462"/>
                    <a:pt x="441" y="378"/>
                  </a:cubicBezTo>
                  <a:cubicBezTo>
                    <a:pt x="441" y="272"/>
                    <a:pt x="422" y="193"/>
                    <a:pt x="386" y="140"/>
                  </a:cubicBezTo>
                  <a:cubicBezTo>
                    <a:pt x="356" y="96"/>
                    <a:pt x="304" y="74"/>
                    <a:pt x="230" y="74"/>
                  </a:cubicBezTo>
                  <a:cubicBezTo>
                    <a:pt x="198" y="74"/>
                    <a:pt x="162" y="77"/>
                    <a:pt x="123" y="83"/>
                  </a:cubicBezTo>
                  <a:lnTo>
                    <a:pt x="123" y="62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11" name="Freeform 53"/>
            <p:cNvSpPr>
              <a:spLocks noEditPoints="1"/>
            </p:cNvSpPr>
            <p:nvPr userDrawn="1"/>
          </p:nvSpPr>
          <p:spPr bwMode="gray">
            <a:xfrm>
              <a:off x="4815" y="591"/>
              <a:ext cx="9" cy="55"/>
            </a:xfrm>
            <a:custGeom>
              <a:avLst/>
              <a:gdLst>
                <a:gd name="T0" fmla="*/ 0 w 150"/>
                <a:gd name="T1" fmla="*/ 0 h 987"/>
                <a:gd name="T2" fmla="*/ 0 w 150"/>
                <a:gd name="T3" fmla="*/ 0 h 987"/>
                <a:gd name="T4" fmla="*/ 0 w 150"/>
                <a:gd name="T5" fmla="*/ 0 h 987"/>
                <a:gd name="T6" fmla="*/ 0 w 150"/>
                <a:gd name="T7" fmla="*/ 0 h 987"/>
                <a:gd name="T8" fmla="*/ 0 w 150"/>
                <a:gd name="T9" fmla="*/ 0 h 987"/>
                <a:gd name="T10" fmla="*/ 0 w 150"/>
                <a:gd name="T11" fmla="*/ 0 h 987"/>
                <a:gd name="T12" fmla="*/ 0 w 150"/>
                <a:gd name="T13" fmla="*/ 0 h 987"/>
                <a:gd name="T14" fmla="*/ 0 w 150"/>
                <a:gd name="T15" fmla="*/ 0 h 987"/>
                <a:gd name="T16" fmla="*/ 0 w 150"/>
                <a:gd name="T17" fmla="*/ 0 h 987"/>
                <a:gd name="T18" fmla="*/ 0 w 150"/>
                <a:gd name="T19" fmla="*/ 0 h 987"/>
                <a:gd name="T20" fmla="*/ 0 w 150"/>
                <a:gd name="T21" fmla="*/ 0 h 987"/>
                <a:gd name="T22" fmla="*/ 0 w 150"/>
                <a:gd name="T23" fmla="*/ 0 h 987"/>
                <a:gd name="T24" fmla="*/ 0 w 150"/>
                <a:gd name="T25" fmla="*/ 0 h 987"/>
                <a:gd name="T26" fmla="*/ 0 w 150"/>
                <a:gd name="T27" fmla="*/ 0 h 98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50" h="987">
                  <a:moveTo>
                    <a:pt x="75" y="0"/>
                  </a:moveTo>
                  <a:cubicBezTo>
                    <a:pt x="97" y="0"/>
                    <a:pt x="116" y="9"/>
                    <a:pt x="131" y="25"/>
                  </a:cubicBezTo>
                  <a:cubicBezTo>
                    <a:pt x="144" y="40"/>
                    <a:pt x="150" y="57"/>
                    <a:pt x="150" y="76"/>
                  </a:cubicBezTo>
                  <a:cubicBezTo>
                    <a:pt x="150" y="98"/>
                    <a:pt x="142" y="117"/>
                    <a:pt x="126" y="132"/>
                  </a:cubicBezTo>
                  <a:cubicBezTo>
                    <a:pt x="112" y="145"/>
                    <a:pt x="94" y="151"/>
                    <a:pt x="74" y="151"/>
                  </a:cubicBezTo>
                  <a:cubicBezTo>
                    <a:pt x="52" y="151"/>
                    <a:pt x="33" y="143"/>
                    <a:pt x="19" y="127"/>
                  </a:cubicBezTo>
                  <a:cubicBezTo>
                    <a:pt x="6" y="112"/>
                    <a:pt x="0" y="95"/>
                    <a:pt x="0" y="75"/>
                  </a:cubicBezTo>
                  <a:cubicBezTo>
                    <a:pt x="0" y="53"/>
                    <a:pt x="8" y="35"/>
                    <a:pt x="24" y="20"/>
                  </a:cubicBezTo>
                  <a:cubicBezTo>
                    <a:pt x="38" y="7"/>
                    <a:pt x="55" y="0"/>
                    <a:pt x="75" y="0"/>
                  </a:cubicBezTo>
                  <a:close/>
                  <a:moveTo>
                    <a:pt x="15" y="987"/>
                  </a:moveTo>
                  <a:cubicBezTo>
                    <a:pt x="15" y="265"/>
                    <a:pt x="15" y="265"/>
                    <a:pt x="15" y="265"/>
                  </a:cubicBezTo>
                  <a:cubicBezTo>
                    <a:pt x="138" y="265"/>
                    <a:pt x="138" y="265"/>
                    <a:pt x="138" y="265"/>
                  </a:cubicBezTo>
                  <a:cubicBezTo>
                    <a:pt x="138" y="987"/>
                    <a:pt x="138" y="987"/>
                    <a:pt x="138" y="987"/>
                  </a:cubicBezTo>
                  <a:lnTo>
                    <a:pt x="15" y="9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12" name="Freeform 54"/>
            <p:cNvSpPr>
              <a:spLocks/>
            </p:cNvSpPr>
            <p:nvPr userDrawn="1"/>
          </p:nvSpPr>
          <p:spPr bwMode="gray">
            <a:xfrm>
              <a:off x="4836" y="604"/>
              <a:ext cx="31" cy="42"/>
            </a:xfrm>
            <a:custGeom>
              <a:avLst/>
              <a:gdLst>
                <a:gd name="T0" fmla="*/ 0 w 548"/>
                <a:gd name="T1" fmla="*/ 0 h 742"/>
                <a:gd name="T2" fmla="*/ 0 w 548"/>
                <a:gd name="T3" fmla="*/ 0 h 742"/>
                <a:gd name="T4" fmla="*/ 0 w 548"/>
                <a:gd name="T5" fmla="*/ 0 h 742"/>
                <a:gd name="T6" fmla="*/ 0 w 548"/>
                <a:gd name="T7" fmla="*/ 0 h 742"/>
                <a:gd name="T8" fmla="*/ 0 w 548"/>
                <a:gd name="T9" fmla="*/ 0 h 742"/>
                <a:gd name="T10" fmla="*/ 0 w 548"/>
                <a:gd name="T11" fmla="*/ 0 h 742"/>
                <a:gd name="T12" fmla="*/ 0 w 548"/>
                <a:gd name="T13" fmla="*/ 0 h 742"/>
                <a:gd name="T14" fmla="*/ 0 w 548"/>
                <a:gd name="T15" fmla="*/ 0 h 742"/>
                <a:gd name="T16" fmla="*/ 0 w 548"/>
                <a:gd name="T17" fmla="*/ 0 h 742"/>
                <a:gd name="T18" fmla="*/ 0 w 548"/>
                <a:gd name="T19" fmla="*/ 0 h 742"/>
                <a:gd name="T20" fmla="*/ 0 w 548"/>
                <a:gd name="T21" fmla="*/ 0 h 742"/>
                <a:gd name="T22" fmla="*/ 0 w 548"/>
                <a:gd name="T23" fmla="*/ 0 h 742"/>
                <a:gd name="T24" fmla="*/ 0 w 548"/>
                <a:gd name="T25" fmla="*/ 0 h 74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548" h="742">
                  <a:moveTo>
                    <a:pt x="0" y="742"/>
                  </a:moveTo>
                  <a:cubicBezTo>
                    <a:pt x="0" y="28"/>
                    <a:pt x="0" y="28"/>
                    <a:pt x="0" y="28"/>
                  </a:cubicBezTo>
                  <a:cubicBezTo>
                    <a:pt x="114" y="9"/>
                    <a:pt x="210" y="0"/>
                    <a:pt x="289" y="0"/>
                  </a:cubicBezTo>
                  <a:cubicBezTo>
                    <a:pt x="415" y="0"/>
                    <a:pt x="494" y="38"/>
                    <a:pt x="526" y="113"/>
                  </a:cubicBezTo>
                  <a:cubicBezTo>
                    <a:pt x="541" y="149"/>
                    <a:pt x="548" y="210"/>
                    <a:pt x="548" y="299"/>
                  </a:cubicBezTo>
                  <a:cubicBezTo>
                    <a:pt x="548" y="742"/>
                    <a:pt x="548" y="742"/>
                    <a:pt x="548" y="742"/>
                  </a:cubicBezTo>
                  <a:cubicBezTo>
                    <a:pt x="424" y="742"/>
                    <a:pt x="424" y="742"/>
                    <a:pt x="424" y="742"/>
                  </a:cubicBezTo>
                  <a:cubicBezTo>
                    <a:pt x="424" y="306"/>
                    <a:pt x="424" y="306"/>
                    <a:pt x="424" y="306"/>
                  </a:cubicBezTo>
                  <a:cubicBezTo>
                    <a:pt x="424" y="221"/>
                    <a:pt x="417" y="163"/>
                    <a:pt x="403" y="134"/>
                  </a:cubicBezTo>
                  <a:cubicBezTo>
                    <a:pt x="382" y="94"/>
                    <a:pt x="341" y="74"/>
                    <a:pt x="277" y="74"/>
                  </a:cubicBezTo>
                  <a:cubicBezTo>
                    <a:pt x="227" y="74"/>
                    <a:pt x="176" y="80"/>
                    <a:pt x="123" y="90"/>
                  </a:cubicBezTo>
                  <a:cubicBezTo>
                    <a:pt x="123" y="742"/>
                    <a:pt x="123" y="742"/>
                    <a:pt x="123" y="742"/>
                  </a:cubicBezTo>
                  <a:lnTo>
                    <a:pt x="0" y="7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13" name="Freeform 55"/>
            <p:cNvSpPr>
              <a:spLocks noEditPoints="1"/>
            </p:cNvSpPr>
            <p:nvPr userDrawn="1"/>
          </p:nvSpPr>
          <p:spPr bwMode="gray">
            <a:xfrm>
              <a:off x="4876" y="604"/>
              <a:ext cx="32" cy="62"/>
            </a:xfrm>
            <a:custGeom>
              <a:avLst/>
              <a:gdLst>
                <a:gd name="T0" fmla="*/ 0 w 569"/>
                <a:gd name="T1" fmla="*/ 0 h 1098"/>
                <a:gd name="T2" fmla="*/ 0 w 569"/>
                <a:gd name="T3" fmla="*/ 0 h 1098"/>
                <a:gd name="T4" fmla="*/ 0 w 569"/>
                <a:gd name="T5" fmla="*/ 0 h 1098"/>
                <a:gd name="T6" fmla="*/ 0 w 569"/>
                <a:gd name="T7" fmla="*/ 0 h 1098"/>
                <a:gd name="T8" fmla="*/ 0 w 569"/>
                <a:gd name="T9" fmla="*/ 0 h 1098"/>
                <a:gd name="T10" fmla="*/ 0 w 569"/>
                <a:gd name="T11" fmla="*/ 0 h 1098"/>
                <a:gd name="T12" fmla="*/ 0 w 569"/>
                <a:gd name="T13" fmla="*/ 0 h 1098"/>
                <a:gd name="T14" fmla="*/ 0 w 569"/>
                <a:gd name="T15" fmla="*/ 0 h 1098"/>
                <a:gd name="T16" fmla="*/ 0 w 569"/>
                <a:gd name="T17" fmla="*/ 0 h 1098"/>
                <a:gd name="T18" fmla="*/ 0 w 569"/>
                <a:gd name="T19" fmla="*/ 0 h 1098"/>
                <a:gd name="T20" fmla="*/ 0 w 569"/>
                <a:gd name="T21" fmla="*/ 0 h 1098"/>
                <a:gd name="T22" fmla="*/ 0 w 569"/>
                <a:gd name="T23" fmla="*/ 0 h 1098"/>
                <a:gd name="T24" fmla="*/ 0 w 569"/>
                <a:gd name="T25" fmla="*/ 0 h 1098"/>
                <a:gd name="T26" fmla="*/ 0 w 569"/>
                <a:gd name="T27" fmla="*/ 0 h 1098"/>
                <a:gd name="T28" fmla="*/ 0 w 569"/>
                <a:gd name="T29" fmla="*/ 0 h 1098"/>
                <a:gd name="T30" fmla="*/ 0 w 569"/>
                <a:gd name="T31" fmla="*/ 0 h 1098"/>
                <a:gd name="T32" fmla="*/ 0 w 569"/>
                <a:gd name="T33" fmla="*/ 0 h 1098"/>
                <a:gd name="T34" fmla="*/ 0 w 569"/>
                <a:gd name="T35" fmla="*/ 0 h 1098"/>
                <a:gd name="T36" fmla="*/ 0 w 569"/>
                <a:gd name="T37" fmla="*/ 0 h 1098"/>
                <a:gd name="T38" fmla="*/ 0 w 569"/>
                <a:gd name="T39" fmla="*/ 0 h 1098"/>
                <a:gd name="T40" fmla="*/ 0 w 569"/>
                <a:gd name="T41" fmla="*/ 0 h 1098"/>
                <a:gd name="T42" fmla="*/ 0 w 569"/>
                <a:gd name="T43" fmla="*/ 0 h 1098"/>
                <a:gd name="T44" fmla="*/ 0 w 569"/>
                <a:gd name="T45" fmla="*/ 0 h 1098"/>
                <a:gd name="T46" fmla="*/ 0 w 569"/>
                <a:gd name="T47" fmla="*/ 0 h 1098"/>
                <a:gd name="T48" fmla="*/ 0 w 569"/>
                <a:gd name="T49" fmla="*/ 0 h 1098"/>
                <a:gd name="T50" fmla="*/ 0 w 569"/>
                <a:gd name="T51" fmla="*/ 0 h 1098"/>
                <a:gd name="T52" fmla="*/ 0 w 569"/>
                <a:gd name="T53" fmla="*/ 0 h 1098"/>
                <a:gd name="T54" fmla="*/ 0 w 569"/>
                <a:gd name="T55" fmla="*/ 0 h 1098"/>
                <a:gd name="T56" fmla="*/ 0 w 569"/>
                <a:gd name="T57" fmla="*/ 0 h 1098"/>
                <a:gd name="T58" fmla="*/ 0 w 569"/>
                <a:gd name="T59" fmla="*/ 0 h 1098"/>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569" h="1098">
                  <a:moveTo>
                    <a:pt x="445" y="677"/>
                  </a:moveTo>
                  <a:cubicBezTo>
                    <a:pt x="427" y="697"/>
                    <a:pt x="412" y="712"/>
                    <a:pt x="399" y="721"/>
                  </a:cubicBezTo>
                  <a:cubicBezTo>
                    <a:pt x="362" y="748"/>
                    <a:pt x="314" y="762"/>
                    <a:pt x="257" y="762"/>
                  </a:cubicBezTo>
                  <a:cubicBezTo>
                    <a:pt x="192" y="762"/>
                    <a:pt x="139" y="744"/>
                    <a:pt x="97" y="708"/>
                  </a:cubicBezTo>
                  <a:cubicBezTo>
                    <a:pt x="32" y="654"/>
                    <a:pt x="0" y="556"/>
                    <a:pt x="0" y="414"/>
                  </a:cubicBezTo>
                  <a:cubicBezTo>
                    <a:pt x="0" y="300"/>
                    <a:pt x="24" y="206"/>
                    <a:pt x="71" y="131"/>
                  </a:cubicBezTo>
                  <a:cubicBezTo>
                    <a:pt x="126" y="44"/>
                    <a:pt x="216" y="0"/>
                    <a:pt x="340" y="0"/>
                  </a:cubicBezTo>
                  <a:cubicBezTo>
                    <a:pt x="414" y="0"/>
                    <a:pt x="490" y="9"/>
                    <a:pt x="569" y="28"/>
                  </a:cubicBezTo>
                  <a:cubicBezTo>
                    <a:pt x="569" y="601"/>
                    <a:pt x="569" y="601"/>
                    <a:pt x="569" y="601"/>
                  </a:cubicBezTo>
                  <a:cubicBezTo>
                    <a:pt x="569" y="707"/>
                    <a:pt x="564" y="788"/>
                    <a:pt x="555" y="843"/>
                  </a:cubicBezTo>
                  <a:cubicBezTo>
                    <a:pt x="538" y="944"/>
                    <a:pt x="494" y="1013"/>
                    <a:pt x="422" y="1052"/>
                  </a:cubicBezTo>
                  <a:cubicBezTo>
                    <a:pt x="363" y="1083"/>
                    <a:pt x="286" y="1098"/>
                    <a:pt x="191" y="1098"/>
                  </a:cubicBezTo>
                  <a:cubicBezTo>
                    <a:pt x="164" y="1098"/>
                    <a:pt x="133" y="1096"/>
                    <a:pt x="98" y="1092"/>
                  </a:cubicBezTo>
                  <a:cubicBezTo>
                    <a:pt x="98" y="1018"/>
                    <a:pt x="98" y="1018"/>
                    <a:pt x="98" y="1018"/>
                  </a:cubicBezTo>
                  <a:cubicBezTo>
                    <a:pt x="130" y="1022"/>
                    <a:pt x="160" y="1024"/>
                    <a:pt x="190" y="1024"/>
                  </a:cubicBezTo>
                  <a:cubicBezTo>
                    <a:pt x="258" y="1024"/>
                    <a:pt x="308" y="1015"/>
                    <a:pt x="341" y="997"/>
                  </a:cubicBezTo>
                  <a:cubicBezTo>
                    <a:pt x="390" y="971"/>
                    <a:pt x="421" y="924"/>
                    <a:pt x="434" y="858"/>
                  </a:cubicBezTo>
                  <a:cubicBezTo>
                    <a:pt x="442" y="821"/>
                    <a:pt x="445" y="773"/>
                    <a:pt x="445" y="716"/>
                  </a:cubicBezTo>
                  <a:lnTo>
                    <a:pt x="445" y="677"/>
                  </a:lnTo>
                  <a:close/>
                  <a:moveTo>
                    <a:pt x="445" y="81"/>
                  </a:moveTo>
                  <a:cubicBezTo>
                    <a:pt x="411" y="77"/>
                    <a:pt x="380" y="74"/>
                    <a:pt x="353" y="74"/>
                  </a:cubicBezTo>
                  <a:cubicBezTo>
                    <a:pt x="301" y="74"/>
                    <a:pt x="260" y="85"/>
                    <a:pt x="231" y="106"/>
                  </a:cubicBezTo>
                  <a:cubicBezTo>
                    <a:pt x="197" y="130"/>
                    <a:pt x="171" y="173"/>
                    <a:pt x="152" y="233"/>
                  </a:cubicBezTo>
                  <a:cubicBezTo>
                    <a:pt x="135" y="287"/>
                    <a:pt x="126" y="348"/>
                    <a:pt x="126" y="419"/>
                  </a:cubicBezTo>
                  <a:cubicBezTo>
                    <a:pt x="126" y="517"/>
                    <a:pt x="142" y="589"/>
                    <a:pt x="174" y="633"/>
                  </a:cubicBezTo>
                  <a:cubicBezTo>
                    <a:pt x="199" y="669"/>
                    <a:pt x="233" y="687"/>
                    <a:pt x="274" y="687"/>
                  </a:cubicBezTo>
                  <a:cubicBezTo>
                    <a:pt x="308" y="687"/>
                    <a:pt x="341" y="676"/>
                    <a:pt x="371" y="654"/>
                  </a:cubicBezTo>
                  <a:cubicBezTo>
                    <a:pt x="401" y="631"/>
                    <a:pt x="423" y="602"/>
                    <a:pt x="435" y="566"/>
                  </a:cubicBezTo>
                  <a:cubicBezTo>
                    <a:pt x="442" y="547"/>
                    <a:pt x="445" y="520"/>
                    <a:pt x="445" y="483"/>
                  </a:cubicBezTo>
                  <a:lnTo>
                    <a:pt x="445" y="8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14" name="Freeform 56"/>
            <p:cNvSpPr>
              <a:spLocks/>
            </p:cNvSpPr>
            <p:nvPr userDrawn="1"/>
          </p:nvSpPr>
          <p:spPr bwMode="gray">
            <a:xfrm>
              <a:off x="4939" y="595"/>
              <a:ext cx="18" cy="51"/>
            </a:xfrm>
            <a:custGeom>
              <a:avLst/>
              <a:gdLst>
                <a:gd name="T0" fmla="*/ 0 w 318"/>
                <a:gd name="T1" fmla="*/ 0 h 917"/>
                <a:gd name="T2" fmla="*/ 0 w 318"/>
                <a:gd name="T3" fmla="*/ 0 h 917"/>
                <a:gd name="T4" fmla="*/ 0 w 318"/>
                <a:gd name="T5" fmla="*/ 0 h 917"/>
                <a:gd name="T6" fmla="*/ 0 w 318"/>
                <a:gd name="T7" fmla="*/ 0 h 917"/>
                <a:gd name="T8" fmla="*/ 0 w 318"/>
                <a:gd name="T9" fmla="*/ 0 h 917"/>
                <a:gd name="T10" fmla="*/ 0 w 318"/>
                <a:gd name="T11" fmla="*/ 0 h 917"/>
                <a:gd name="T12" fmla="*/ 0 w 318"/>
                <a:gd name="T13" fmla="*/ 0 h 917"/>
                <a:gd name="T14" fmla="*/ 0 w 318"/>
                <a:gd name="T15" fmla="*/ 0 h 917"/>
                <a:gd name="T16" fmla="*/ 0 w 318"/>
                <a:gd name="T17" fmla="*/ 0 h 917"/>
                <a:gd name="T18" fmla="*/ 0 w 318"/>
                <a:gd name="T19" fmla="*/ 0 h 917"/>
                <a:gd name="T20" fmla="*/ 0 w 318"/>
                <a:gd name="T21" fmla="*/ 0 h 917"/>
                <a:gd name="T22" fmla="*/ 0 w 318"/>
                <a:gd name="T23" fmla="*/ 0 h 917"/>
                <a:gd name="T24" fmla="*/ 0 w 318"/>
                <a:gd name="T25" fmla="*/ 0 h 917"/>
                <a:gd name="T26" fmla="*/ 0 w 318"/>
                <a:gd name="T27" fmla="*/ 0 h 917"/>
                <a:gd name="T28" fmla="*/ 0 w 318"/>
                <a:gd name="T29" fmla="*/ 0 h 917"/>
                <a:gd name="T30" fmla="*/ 0 w 318"/>
                <a:gd name="T31" fmla="*/ 0 h 917"/>
                <a:gd name="T32" fmla="*/ 0 w 318"/>
                <a:gd name="T33" fmla="*/ 0 h 9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318" h="917">
                  <a:moveTo>
                    <a:pt x="0" y="0"/>
                  </a:moveTo>
                  <a:cubicBezTo>
                    <a:pt x="124" y="0"/>
                    <a:pt x="124" y="0"/>
                    <a:pt x="124" y="0"/>
                  </a:cubicBezTo>
                  <a:cubicBezTo>
                    <a:pt x="124" y="195"/>
                    <a:pt x="124" y="195"/>
                    <a:pt x="124" y="195"/>
                  </a:cubicBezTo>
                  <a:cubicBezTo>
                    <a:pt x="318" y="195"/>
                    <a:pt x="318" y="195"/>
                    <a:pt x="318" y="195"/>
                  </a:cubicBezTo>
                  <a:cubicBezTo>
                    <a:pt x="318" y="273"/>
                    <a:pt x="318" y="273"/>
                    <a:pt x="318" y="273"/>
                  </a:cubicBezTo>
                  <a:cubicBezTo>
                    <a:pt x="124" y="273"/>
                    <a:pt x="124" y="273"/>
                    <a:pt x="124" y="273"/>
                  </a:cubicBezTo>
                  <a:cubicBezTo>
                    <a:pt x="124" y="656"/>
                    <a:pt x="124" y="656"/>
                    <a:pt x="124" y="656"/>
                  </a:cubicBezTo>
                  <a:cubicBezTo>
                    <a:pt x="124" y="729"/>
                    <a:pt x="135" y="778"/>
                    <a:pt x="156" y="804"/>
                  </a:cubicBezTo>
                  <a:cubicBezTo>
                    <a:pt x="171" y="821"/>
                    <a:pt x="194" y="832"/>
                    <a:pt x="225" y="836"/>
                  </a:cubicBezTo>
                  <a:cubicBezTo>
                    <a:pt x="235" y="837"/>
                    <a:pt x="252" y="838"/>
                    <a:pt x="277" y="838"/>
                  </a:cubicBezTo>
                  <a:cubicBezTo>
                    <a:pt x="318" y="838"/>
                    <a:pt x="318" y="838"/>
                    <a:pt x="318" y="838"/>
                  </a:cubicBezTo>
                  <a:cubicBezTo>
                    <a:pt x="318" y="917"/>
                    <a:pt x="318" y="917"/>
                    <a:pt x="318" y="917"/>
                  </a:cubicBezTo>
                  <a:cubicBezTo>
                    <a:pt x="251" y="917"/>
                    <a:pt x="251" y="917"/>
                    <a:pt x="251" y="917"/>
                  </a:cubicBezTo>
                  <a:cubicBezTo>
                    <a:pt x="198" y="917"/>
                    <a:pt x="157" y="913"/>
                    <a:pt x="127" y="904"/>
                  </a:cubicBezTo>
                  <a:cubicBezTo>
                    <a:pt x="64" y="887"/>
                    <a:pt x="26" y="846"/>
                    <a:pt x="11" y="782"/>
                  </a:cubicBezTo>
                  <a:cubicBezTo>
                    <a:pt x="4" y="747"/>
                    <a:pt x="0" y="699"/>
                    <a:pt x="0" y="638"/>
                  </a:cubicBez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15" name="Freeform 57"/>
            <p:cNvSpPr>
              <a:spLocks noEditPoints="1"/>
            </p:cNvSpPr>
            <p:nvPr userDrawn="1"/>
          </p:nvSpPr>
          <p:spPr bwMode="gray">
            <a:xfrm>
              <a:off x="4963" y="604"/>
              <a:ext cx="34" cy="43"/>
            </a:xfrm>
            <a:custGeom>
              <a:avLst/>
              <a:gdLst>
                <a:gd name="T0" fmla="*/ 0 w 607"/>
                <a:gd name="T1" fmla="*/ 0 h 762"/>
                <a:gd name="T2" fmla="*/ 0 w 607"/>
                <a:gd name="T3" fmla="*/ 0 h 762"/>
                <a:gd name="T4" fmla="*/ 0 w 607"/>
                <a:gd name="T5" fmla="*/ 0 h 762"/>
                <a:gd name="T6" fmla="*/ 0 w 607"/>
                <a:gd name="T7" fmla="*/ 0 h 762"/>
                <a:gd name="T8" fmla="*/ 0 w 607"/>
                <a:gd name="T9" fmla="*/ 0 h 762"/>
                <a:gd name="T10" fmla="*/ 0 w 607"/>
                <a:gd name="T11" fmla="*/ 0 h 762"/>
                <a:gd name="T12" fmla="*/ 0 w 607"/>
                <a:gd name="T13" fmla="*/ 0 h 762"/>
                <a:gd name="T14" fmla="*/ 0 w 607"/>
                <a:gd name="T15" fmla="*/ 0 h 762"/>
                <a:gd name="T16" fmla="*/ 0 w 607"/>
                <a:gd name="T17" fmla="*/ 0 h 762"/>
                <a:gd name="T18" fmla="*/ 0 w 607"/>
                <a:gd name="T19" fmla="*/ 0 h 762"/>
                <a:gd name="T20" fmla="*/ 0 w 607"/>
                <a:gd name="T21" fmla="*/ 0 h 762"/>
                <a:gd name="T22" fmla="*/ 0 w 607"/>
                <a:gd name="T23" fmla="*/ 0 h 762"/>
                <a:gd name="T24" fmla="*/ 0 w 607"/>
                <a:gd name="T25" fmla="*/ 0 h 762"/>
                <a:gd name="T26" fmla="*/ 0 w 607"/>
                <a:gd name="T27" fmla="*/ 0 h 762"/>
                <a:gd name="T28" fmla="*/ 0 w 607"/>
                <a:gd name="T29" fmla="*/ 0 h 762"/>
                <a:gd name="T30" fmla="*/ 0 w 607"/>
                <a:gd name="T31" fmla="*/ 0 h 762"/>
                <a:gd name="T32" fmla="*/ 0 w 607"/>
                <a:gd name="T33" fmla="*/ 0 h 76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607" h="762">
                  <a:moveTo>
                    <a:pt x="304" y="0"/>
                  </a:moveTo>
                  <a:cubicBezTo>
                    <a:pt x="407" y="0"/>
                    <a:pt x="484" y="34"/>
                    <a:pt x="534" y="103"/>
                  </a:cubicBezTo>
                  <a:cubicBezTo>
                    <a:pt x="583" y="169"/>
                    <a:pt x="607" y="262"/>
                    <a:pt x="607" y="381"/>
                  </a:cubicBezTo>
                  <a:cubicBezTo>
                    <a:pt x="607" y="499"/>
                    <a:pt x="583" y="591"/>
                    <a:pt x="534" y="659"/>
                  </a:cubicBezTo>
                  <a:cubicBezTo>
                    <a:pt x="485" y="727"/>
                    <a:pt x="408" y="762"/>
                    <a:pt x="304" y="762"/>
                  </a:cubicBezTo>
                  <a:cubicBezTo>
                    <a:pt x="101" y="762"/>
                    <a:pt x="0" y="633"/>
                    <a:pt x="0" y="375"/>
                  </a:cubicBezTo>
                  <a:cubicBezTo>
                    <a:pt x="0" y="260"/>
                    <a:pt x="24" y="169"/>
                    <a:pt x="73" y="103"/>
                  </a:cubicBezTo>
                  <a:cubicBezTo>
                    <a:pt x="123" y="34"/>
                    <a:pt x="200" y="0"/>
                    <a:pt x="304" y="0"/>
                  </a:cubicBezTo>
                  <a:close/>
                  <a:moveTo>
                    <a:pt x="304" y="74"/>
                  </a:moveTo>
                  <a:cubicBezTo>
                    <a:pt x="234" y="74"/>
                    <a:pt x="186" y="106"/>
                    <a:pt x="159" y="168"/>
                  </a:cubicBezTo>
                  <a:cubicBezTo>
                    <a:pt x="137" y="220"/>
                    <a:pt x="126" y="290"/>
                    <a:pt x="126" y="377"/>
                  </a:cubicBezTo>
                  <a:cubicBezTo>
                    <a:pt x="126" y="469"/>
                    <a:pt x="137" y="541"/>
                    <a:pt x="159" y="593"/>
                  </a:cubicBezTo>
                  <a:cubicBezTo>
                    <a:pt x="186" y="655"/>
                    <a:pt x="234" y="687"/>
                    <a:pt x="304" y="687"/>
                  </a:cubicBezTo>
                  <a:cubicBezTo>
                    <a:pt x="374" y="687"/>
                    <a:pt x="422" y="655"/>
                    <a:pt x="448" y="593"/>
                  </a:cubicBezTo>
                  <a:cubicBezTo>
                    <a:pt x="470" y="541"/>
                    <a:pt x="481" y="470"/>
                    <a:pt x="481" y="380"/>
                  </a:cubicBezTo>
                  <a:cubicBezTo>
                    <a:pt x="481" y="289"/>
                    <a:pt x="470" y="219"/>
                    <a:pt x="448" y="168"/>
                  </a:cubicBezTo>
                  <a:cubicBezTo>
                    <a:pt x="421" y="106"/>
                    <a:pt x="373" y="74"/>
                    <a:pt x="304" y="7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16" name="Freeform 58"/>
            <p:cNvSpPr>
              <a:spLocks/>
            </p:cNvSpPr>
            <p:nvPr userDrawn="1"/>
          </p:nvSpPr>
          <p:spPr bwMode="gray">
            <a:xfrm>
              <a:off x="5007" y="604"/>
              <a:ext cx="52" cy="42"/>
            </a:xfrm>
            <a:custGeom>
              <a:avLst/>
              <a:gdLst>
                <a:gd name="T0" fmla="*/ 0 w 933"/>
                <a:gd name="T1" fmla="*/ 0 h 742"/>
                <a:gd name="T2" fmla="*/ 0 w 933"/>
                <a:gd name="T3" fmla="*/ 0 h 742"/>
                <a:gd name="T4" fmla="*/ 0 w 933"/>
                <a:gd name="T5" fmla="*/ 0 h 742"/>
                <a:gd name="T6" fmla="*/ 0 w 933"/>
                <a:gd name="T7" fmla="*/ 0 h 742"/>
                <a:gd name="T8" fmla="*/ 0 w 933"/>
                <a:gd name="T9" fmla="*/ 0 h 742"/>
                <a:gd name="T10" fmla="*/ 0 w 933"/>
                <a:gd name="T11" fmla="*/ 0 h 742"/>
                <a:gd name="T12" fmla="*/ 0 w 933"/>
                <a:gd name="T13" fmla="*/ 0 h 742"/>
                <a:gd name="T14" fmla="*/ 0 w 933"/>
                <a:gd name="T15" fmla="*/ 0 h 742"/>
                <a:gd name="T16" fmla="*/ 0 w 933"/>
                <a:gd name="T17" fmla="*/ 0 h 742"/>
                <a:gd name="T18" fmla="*/ 0 w 933"/>
                <a:gd name="T19" fmla="*/ 0 h 742"/>
                <a:gd name="T20" fmla="*/ 0 w 933"/>
                <a:gd name="T21" fmla="*/ 0 h 742"/>
                <a:gd name="T22" fmla="*/ 0 w 933"/>
                <a:gd name="T23" fmla="*/ 0 h 742"/>
                <a:gd name="T24" fmla="*/ 0 w 933"/>
                <a:gd name="T25" fmla="*/ 0 h 742"/>
                <a:gd name="T26" fmla="*/ 0 w 933"/>
                <a:gd name="T27" fmla="*/ 0 h 742"/>
                <a:gd name="T28" fmla="*/ 0 w 933"/>
                <a:gd name="T29" fmla="*/ 0 h 742"/>
                <a:gd name="T30" fmla="*/ 0 w 933"/>
                <a:gd name="T31" fmla="*/ 0 h 742"/>
                <a:gd name="T32" fmla="*/ 0 w 933"/>
                <a:gd name="T33" fmla="*/ 0 h 742"/>
                <a:gd name="T34" fmla="*/ 0 w 933"/>
                <a:gd name="T35" fmla="*/ 0 h 742"/>
                <a:gd name="T36" fmla="*/ 0 w 933"/>
                <a:gd name="T37" fmla="*/ 0 h 742"/>
                <a:gd name="T38" fmla="*/ 0 w 933"/>
                <a:gd name="T39" fmla="*/ 0 h 742"/>
                <a:gd name="T40" fmla="*/ 0 w 933"/>
                <a:gd name="T41" fmla="*/ 0 h 74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933" h="742">
                  <a:moveTo>
                    <a:pt x="0" y="742"/>
                  </a:moveTo>
                  <a:cubicBezTo>
                    <a:pt x="0" y="28"/>
                    <a:pt x="0" y="28"/>
                    <a:pt x="0" y="28"/>
                  </a:cubicBezTo>
                  <a:cubicBezTo>
                    <a:pt x="113" y="9"/>
                    <a:pt x="202" y="0"/>
                    <a:pt x="267" y="0"/>
                  </a:cubicBezTo>
                  <a:cubicBezTo>
                    <a:pt x="352" y="0"/>
                    <a:pt x="417" y="15"/>
                    <a:pt x="460" y="46"/>
                  </a:cubicBezTo>
                  <a:cubicBezTo>
                    <a:pt x="538" y="15"/>
                    <a:pt x="615" y="0"/>
                    <a:pt x="691" y="0"/>
                  </a:cubicBezTo>
                  <a:cubicBezTo>
                    <a:pt x="808" y="0"/>
                    <a:pt x="881" y="38"/>
                    <a:pt x="912" y="114"/>
                  </a:cubicBezTo>
                  <a:cubicBezTo>
                    <a:pt x="926" y="149"/>
                    <a:pt x="933" y="211"/>
                    <a:pt x="933" y="299"/>
                  </a:cubicBezTo>
                  <a:cubicBezTo>
                    <a:pt x="933" y="742"/>
                    <a:pt x="933" y="742"/>
                    <a:pt x="933" y="742"/>
                  </a:cubicBezTo>
                  <a:cubicBezTo>
                    <a:pt x="809" y="742"/>
                    <a:pt x="809" y="742"/>
                    <a:pt x="809" y="742"/>
                  </a:cubicBezTo>
                  <a:cubicBezTo>
                    <a:pt x="809" y="306"/>
                    <a:pt x="809" y="306"/>
                    <a:pt x="809" y="306"/>
                  </a:cubicBezTo>
                  <a:cubicBezTo>
                    <a:pt x="809" y="222"/>
                    <a:pt x="803" y="164"/>
                    <a:pt x="790" y="135"/>
                  </a:cubicBezTo>
                  <a:cubicBezTo>
                    <a:pt x="771" y="94"/>
                    <a:pt x="733" y="74"/>
                    <a:pt x="675" y="74"/>
                  </a:cubicBezTo>
                  <a:cubicBezTo>
                    <a:pt x="627" y="74"/>
                    <a:pt x="578" y="86"/>
                    <a:pt x="528" y="108"/>
                  </a:cubicBezTo>
                  <a:cubicBezTo>
                    <a:pt x="528" y="742"/>
                    <a:pt x="528" y="742"/>
                    <a:pt x="528" y="742"/>
                  </a:cubicBezTo>
                  <a:cubicBezTo>
                    <a:pt x="405" y="742"/>
                    <a:pt x="405" y="742"/>
                    <a:pt x="405" y="742"/>
                  </a:cubicBezTo>
                  <a:cubicBezTo>
                    <a:pt x="405" y="301"/>
                    <a:pt x="405" y="301"/>
                    <a:pt x="405" y="301"/>
                  </a:cubicBezTo>
                  <a:cubicBezTo>
                    <a:pt x="405" y="219"/>
                    <a:pt x="398" y="164"/>
                    <a:pt x="385" y="135"/>
                  </a:cubicBezTo>
                  <a:cubicBezTo>
                    <a:pt x="366" y="94"/>
                    <a:pt x="327" y="74"/>
                    <a:pt x="267" y="74"/>
                  </a:cubicBezTo>
                  <a:cubicBezTo>
                    <a:pt x="221" y="74"/>
                    <a:pt x="173" y="80"/>
                    <a:pt x="124" y="90"/>
                  </a:cubicBezTo>
                  <a:cubicBezTo>
                    <a:pt x="124" y="742"/>
                    <a:pt x="124" y="742"/>
                    <a:pt x="124" y="742"/>
                  </a:cubicBezTo>
                  <a:lnTo>
                    <a:pt x="0" y="7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17" name="Freeform 59"/>
            <p:cNvSpPr>
              <a:spLocks noEditPoints="1"/>
            </p:cNvSpPr>
            <p:nvPr userDrawn="1"/>
          </p:nvSpPr>
          <p:spPr bwMode="gray">
            <a:xfrm>
              <a:off x="5069" y="604"/>
              <a:ext cx="34" cy="43"/>
            </a:xfrm>
            <a:custGeom>
              <a:avLst/>
              <a:gdLst>
                <a:gd name="T0" fmla="*/ 0 w 607"/>
                <a:gd name="T1" fmla="*/ 0 h 762"/>
                <a:gd name="T2" fmla="*/ 0 w 607"/>
                <a:gd name="T3" fmla="*/ 0 h 762"/>
                <a:gd name="T4" fmla="*/ 0 w 607"/>
                <a:gd name="T5" fmla="*/ 0 h 762"/>
                <a:gd name="T6" fmla="*/ 0 w 607"/>
                <a:gd name="T7" fmla="*/ 0 h 762"/>
                <a:gd name="T8" fmla="*/ 0 w 607"/>
                <a:gd name="T9" fmla="*/ 0 h 762"/>
                <a:gd name="T10" fmla="*/ 0 w 607"/>
                <a:gd name="T11" fmla="*/ 0 h 762"/>
                <a:gd name="T12" fmla="*/ 0 w 607"/>
                <a:gd name="T13" fmla="*/ 0 h 762"/>
                <a:gd name="T14" fmla="*/ 0 w 607"/>
                <a:gd name="T15" fmla="*/ 0 h 762"/>
                <a:gd name="T16" fmla="*/ 0 w 607"/>
                <a:gd name="T17" fmla="*/ 0 h 762"/>
                <a:gd name="T18" fmla="*/ 0 w 607"/>
                <a:gd name="T19" fmla="*/ 0 h 762"/>
                <a:gd name="T20" fmla="*/ 0 w 607"/>
                <a:gd name="T21" fmla="*/ 0 h 762"/>
                <a:gd name="T22" fmla="*/ 0 w 607"/>
                <a:gd name="T23" fmla="*/ 0 h 762"/>
                <a:gd name="T24" fmla="*/ 0 w 607"/>
                <a:gd name="T25" fmla="*/ 0 h 762"/>
                <a:gd name="T26" fmla="*/ 0 w 607"/>
                <a:gd name="T27" fmla="*/ 0 h 762"/>
                <a:gd name="T28" fmla="*/ 0 w 607"/>
                <a:gd name="T29" fmla="*/ 0 h 762"/>
                <a:gd name="T30" fmla="*/ 0 w 607"/>
                <a:gd name="T31" fmla="*/ 0 h 762"/>
                <a:gd name="T32" fmla="*/ 0 w 607"/>
                <a:gd name="T33" fmla="*/ 0 h 76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607" h="762">
                  <a:moveTo>
                    <a:pt x="304" y="0"/>
                  </a:moveTo>
                  <a:cubicBezTo>
                    <a:pt x="407" y="0"/>
                    <a:pt x="484" y="34"/>
                    <a:pt x="534" y="103"/>
                  </a:cubicBezTo>
                  <a:cubicBezTo>
                    <a:pt x="583" y="169"/>
                    <a:pt x="607" y="262"/>
                    <a:pt x="607" y="381"/>
                  </a:cubicBezTo>
                  <a:cubicBezTo>
                    <a:pt x="607" y="499"/>
                    <a:pt x="583" y="591"/>
                    <a:pt x="534" y="659"/>
                  </a:cubicBezTo>
                  <a:cubicBezTo>
                    <a:pt x="485" y="727"/>
                    <a:pt x="408" y="762"/>
                    <a:pt x="304" y="762"/>
                  </a:cubicBezTo>
                  <a:cubicBezTo>
                    <a:pt x="101" y="762"/>
                    <a:pt x="0" y="633"/>
                    <a:pt x="0" y="375"/>
                  </a:cubicBezTo>
                  <a:cubicBezTo>
                    <a:pt x="0" y="260"/>
                    <a:pt x="24" y="169"/>
                    <a:pt x="73" y="103"/>
                  </a:cubicBezTo>
                  <a:cubicBezTo>
                    <a:pt x="123" y="34"/>
                    <a:pt x="200" y="0"/>
                    <a:pt x="304" y="0"/>
                  </a:cubicBezTo>
                  <a:close/>
                  <a:moveTo>
                    <a:pt x="304" y="74"/>
                  </a:moveTo>
                  <a:cubicBezTo>
                    <a:pt x="234" y="74"/>
                    <a:pt x="186" y="106"/>
                    <a:pt x="159" y="168"/>
                  </a:cubicBezTo>
                  <a:cubicBezTo>
                    <a:pt x="137" y="220"/>
                    <a:pt x="126" y="290"/>
                    <a:pt x="126" y="377"/>
                  </a:cubicBezTo>
                  <a:cubicBezTo>
                    <a:pt x="126" y="469"/>
                    <a:pt x="137" y="541"/>
                    <a:pt x="159" y="593"/>
                  </a:cubicBezTo>
                  <a:cubicBezTo>
                    <a:pt x="186" y="655"/>
                    <a:pt x="234" y="687"/>
                    <a:pt x="304" y="687"/>
                  </a:cubicBezTo>
                  <a:cubicBezTo>
                    <a:pt x="374" y="687"/>
                    <a:pt x="422" y="655"/>
                    <a:pt x="448" y="593"/>
                  </a:cubicBezTo>
                  <a:cubicBezTo>
                    <a:pt x="470" y="541"/>
                    <a:pt x="481" y="470"/>
                    <a:pt x="481" y="380"/>
                  </a:cubicBezTo>
                  <a:cubicBezTo>
                    <a:pt x="481" y="289"/>
                    <a:pt x="470" y="219"/>
                    <a:pt x="448" y="168"/>
                  </a:cubicBezTo>
                  <a:cubicBezTo>
                    <a:pt x="421" y="106"/>
                    <a:pt x="373" y="74"/>
                    <a:pt x="304" y="7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18" name="Freeform 60"/>
            <p:cNvSpPr>
              <a:spLocks/>
            </p:cNvSpPr>
            <p:nvPr userDrawn="1"/>
          </p:nvSpPr>
          <p:spPr bwMode="gray">
            <a:xfrm>
              <a:off x="5113" y="604"/>
              <a:ext cx="17" cy="42"/>
            </a:xfrm>
            <a:custGeom>
              <a:avLst/>
              <a:gdLst>
                <a:gd name="T0" fmla="*/ 0 w 312"/>
                <a:gd name="T1" fmla="*/ 0 h 742"/>
                <a:gd name="T2" fmla="*/ 0 w 312"/>
                <a:gd name="T3" fmla="*/ 0 h 742"/>
                <a:gd name="T4" fmla="*/ 0 w 312"/>
                <a:gd name="T5" fmla="*/ 0 h 742"/>
                <a:gd name="T6" fmla="*/ 0 w 312"/>
                <a:gd name="T7" fmla="*/ 0 h 742"/>
                <a:gd name="T8" fmla="*/ 0 w 312"/>
                <a:gd name="T9" fmla="*/ 0 h 742"/>
                <a:gd name="T10" fmla="*/ 0 w 312"/>
                <a:gd name="T11" fmla="*/ 0 h 742"/>
                <a:gd name="T12" fmla="*/ 0 w 312"/>
                <a:gd name="T13" fmla="*/ 0 h 74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12" h="742">
                  <a:moveTo>
                    <a:pt x="0" y="742"/>
                  </a:moveTo>
                  <a:cubicBezTo>
                    <a:pt x="0" y="31"/>
                    <a:pt x="0" y="31"/>
                    <a:pt x="0" y="31"/>
                  </a:cubicBezTo>
                  <a:cubicBezTo>
                    <a:pt x="94" y="11"/>
                    <a:pt x="198" y="1"/>
                    <a:pt x="312" y="0"/>
                  </a:cubicBezTo>
                  <a:cubicBezTo>
                    <a:pt x="312" y="77"/>
                    <a:pt x="312" y="77"/>
                    <a:pt x="312" y="77"/>
                  </a:cubicBezTo>
                  <a:cubicBezTo>
                    <a:pt x="243" y="78"/>
                    <a:pt x="180" y="82"/>
                    <a:pt x="124" y="90"/>
                  </a:cubicBezTo>
                  <a:cubicBezTo>
                    <a:pt x="124" y="742"/>
                    <a:pt x="124" y="742"/>
                    <a:pt x="124" y="742"/>
                  </a:cubicBezTo>
                  <a:lnTo>
                    <a:pt x="0" y="7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19" name="Freeform 61"/>
            <p:cNvSpPr>
              <a:spLocks/>
            </p:cNvSpPr>
            <p:nvPr userDrawn="1"/>
          </p:nvSpPr>
          <p:spPr bwMode="gray">
            <a:xfrm>
              <a:off x="5138" y="604"/>
              <a:ext cx="17" cy="42"/>
            </a:xfrm>
            <a:custGeom>
              <a:avLst/>
              <a:gdLst>
                <a:gd name="T0" fmla="*/ 0 w 312"/>
                <a:gd name="T1" fmla="*/ 0 h 742"/>
                <a:gd name="T2" fmla="*/ 0 w 312"/>
                <a:gd name="T3" fmla="*/ 0 h 742"/>
                <a:gd name="T4" fmla="*/ 0 w 312"/>
                <a:gd name="T5" fmla="*/ 0 h 742"/>
                <a:gd name="T6" fmla="*/ 0 w 312"/>
                <a:gd name="T7" fmla="*/ 0 h 742"/>
                <a:gd name="T8" fmla="*/ 0 w 312"/>
                <a:gd name="T9" fmla="*/ 0 h 742"/>
                <a:gd name="T10" fmla="*/ 0 w 312"/>
                <a:gd name="T11" fmla="*/ 0 h 742"/>
                <a:gd name="T12" fmla="*/ 0 w 312"/>
                <a:gd name="T13" fmla="*/ 0 h 74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12" h="742">
                  <a:moveTo>
                    <a:pt x="0" y="742"/>
                  </a:moveTo>
                  <a:cubicBezTo>
                    <a:pt x="0" y="31"/>
                    <a:pt x="0" y="31"/>
                    <a:pt x="0" y="31"/>
                  </a:cubicBezTo>
                  <a:cubicBezTo>
                    <a:pt x="94" y="11"/>
                    <a:pt x="198" y="1"/>
                    <a:pt x="312" y="0"/>
                  </a:cubicBezTo>
                  <a:cubicBezTo>
                    <a:pt x="312" y="77"/>
                    <a:pt x="312" y="77"/>
                    <a:pt x="312" y="77"/>
                  </a:cubicBezTo>
                  <a:cubicBezTo>
                    <a:pt x="243" y="78"/>
                    <a:pt x="180" y="82"/>
                    <a:pt x="124" y="90"/>
                  </a:cubicBezTo>
                  <a:cubicBezTo>
                    <a:pt x="124" y="742"/>
                    <a:pt x="124" y="742"/>
                    <a:pt x="124" y="742"/>
                  </a:cubicBezTo>
                  <a:lnTo>
                    <a:pt x="0" y="74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20" name="Freeform 62"/>
            <p:cNvSpPr>
              <a:spLocks noEditPoints="1"/>
            </p:cNvSpPr>
            <p:nvPr userDrawn="1"/>
          </p:nvSpPr>
          <p:spPr bwMode="gray">
            <a:xfrm>
              <a:off x="5160" y="604"/>
              <a:ext cx="34" cy="43"/>
            </a:xfrm>
            <a:custGeom>
              <a:avLst/>
              <a:gdLst>
                <a:gd name="T0" fmla="*/ 0 w 607"/>
                <a:gd name="T1" fmla="*/ 0 h 762"/>
                <a:gd name="T2" fmla="*/ 0 w 607"/>
                <a:gd name="T3" fmla="*/ 0 h 762"/>
                <a:gd name="T4" fmla="*/ 0 w 607"/>
                <a:gd name="T5" fmla="*/ 0 h 762"/>
                <a:gd name="T6" fmla="*/ 0 w 607"/>
                <a:gd name="T7" fmla="*/ 0 h 762"/>
                <a:gd name="T8" fmla="*/ 0 w 607"/>
                <a:gd name="T9" fmla="*/ 0 h 762"/>
                <a:gd name="T10" fmla="*/ 0 w 607"/>
                <a:gd name="T11" fmla="*/ 0 h 762"/>
                <a:gd name="T12" fmla="*/ 0 w 607"/>
                <a:gd name="T13" fmla="*/ 0 h 762"/>
                <a:gd name="T14" fmla="*/ 0 w 607"/>
                <a:gd name="T15" fmla="*/ 0 h 762"/>
                <a:gd name="T16" fmla="*/ 0 w 607"/>
                <a:gd name="T17" fmla="*/ 0 h 762"/>
                <a:gd name="T18" fmla="*/ 0 w 607"/>
                <a:gd name="T19" fmla="*/ 0 h 762"/>
                <a:gd name="T20" fmla="*/ 0 w 607"/>
                <a:gd name="T21" fmla="*/ 0 h 762"/>
                <a:gd name="T22" fmla="*/ 0 w 607"/>
                <a:gd name="T23" fmla="*/ 0 h 762"/>
                <a:gd name="T24" fmla="*/ 0 w 607"/>
                <a:gd name="T25" fmla="*/ 0 h 762"/>
                <a:gd name="T26" fmla="*/ 0 w 607"/>
                <a:gd name="T27" fmla="*/ 0 h 762"/>
                <a:gd name="T28" fmla="*/ 0 w 607"/>
                <a:gd name="T29" fmla="*/ 0 h 762"/>
                <a:gd name="T30" fmla="*/ 0 w 607"/>
                <a:gd name="T31" fmla="*/ 0 h 762"/>
                <a:gd name="T32" fmla="*/ 0 w 607"/>
                <a:gd name="T33" fmla="*/ 0 h 76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607" h="762">
                  <a:moveTo>
                    <a:pt x="304" y="0"/>
                  </a:moveTo>
                  <a:cubicBezTo>
                    <a:pt x="407" y="0"/>
                    <a:pt x="484" y="34"/>
                    <a:pt x="534" y="103"/>
                  </a:cubicBezTo>
                  <a:cubicBezTo>
                    <a:pt x="583" y="169"/>
                    <a:pt x="607" y="262"/>
                    <a:pt x="607" y="381"/>
                  </a:cubicBezTo>
                  <a:cubicBezTo>
                    <a:pt x="607" y="499"/>
                    <a:pt x="583" y="591"/>
                    <a:pt x="534" y="659"/>
                  </a:cubicBezTo>
                  <a:cubicBezTo>
                    <a:pt x="485" y="727"/>
                    <a:pt x="408" y="762"/>
                    <a:pt x="305" y="762"/>
                  </a:cubicBezTo>
                  <a:cubicBezTo>
                    <a:pt x="102" y="762"/>
                    <a:pt x="0" y="633"/>
                    <a:pt x="0" y="375"/>
                  </a:cubicBezTo>
                  <a:cubicBezTo>
                    <a:pt x="0" y="260"/>
                    <a:pt x="24" y="169"/>
                    <a:pt x="73" y="103"/>
                  </a:cubicBezTo>
                  <a:cubicBezTo>
                    <a:pt x="123" y="34"/>
                    <a:pt x="200" y="0"/>
                    <a:pt x="304" y="0"/>
                  </a:cubicBezTo>
                  <a:close/>
                  <a:moveTo>
                    <a:pt x="304" y="74"/>
                  </a:moveTo>
                  <a:cubicBezTo>
                    <a:pt x="234" y="74"/>
                    <a:pt x="186" y="106"/>
                    <a:pt x="159" y="168"/>
                  </a:cubicBezTo>
                  <a:cubicBezTo>
                    <a:pt x="137" y="220"/>
                    <a:pt x="126" y="290"/>
                    <a:pt x="126" y="377"/>
                  </a:cubicBezTo>
                  <a:cubicBezTo>
                    <a:pt x="126" y="469"/>
                    <a:pt x="137" y="541"/>
                    <a:pt x="159" y="593"/>
                  </a:cubicBezTo>
                  <a:cubicBezTo>
                    <a:pt x="186" y="655"/>
                    <a:pt x="234" y="687"/>
                    <a:pt x="304" y="687"/>
                  </a:cubicBezTo>
                  <a:cubicBezTo>
                    <a:pt x="374" y="687"/>
                    <a:pt x="422" y="655"/>
                    <a:pt x="448" y="593"/>
                  </a:cubicBezTo>
                  <a:cubicBezTo>
                    <a:pt x="470" y="541"/>
                    <a:pt x="481" y="470"/>
                    <a:pt x="481" y="380"/>
                  </a:cubicBezTo>
                  <a:cubicBezTo>
                    <a:pt x="481" y="289"/>
                    <a:pt x="470" y="219"/>
                    <a:pt x="448" y="168"/>
                  </a:cubicBezTo>
                  <a:cubicBezTo>
                    <a:pt x="421" y="106"/>
                    <a:pt x="373" y="74"/>
                    <a:pt x="304" y="7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21" name="Freeform 63"/>
            <p:cNvSpPr>
              <a:spLocks/>
            </p:cNvSpPr>
            <p:nvPr userDrawn="1"/>
          </p:nvSpPr>
          <p:spPr bwMode="gray">
            <a:xfrm>
              <a:off x="5198" y="605"/>
              <a:ext cx="52" cy="41"/>
            </a:xfrm>
            <a:custGeom>
              <a:avLst/>
              <a:gdLst>
                <a:gd name="T0" fmla="*/ 0 w 929"/>
                <a:gd name="T1" fmla="*/ 0 h 722"/>
                <a:gd name="T2" fmla="*/ 0 w 929"/>
                <a:gd name="T3" fmla="*/ 0 h 722"/>
                <a:gd name="T4" fmla="*/ 0 w 929"/>
                <a:gd name="T5" fmla="*/ 0 h 722"/>
                <a:gd name="T6" fmla="*/ 0 w 929"/>
                <a:gd name="T7" fmla="*/ 0 h 722"/>
                <a:gd name="T8" fmla="*/ 0 w 929"/>
                <a:gd name="T9" fmla="*/ 0 h 722"/>
                <a:gd name="T10" fmla="*/ 0 w 929"/>
                <a:gd name="T11" fmla="*/ 0 h 722"/>
                <a:gd name="T12" fmla="*/ 0 w 929"/>
                <a:gd name="T13" fmla="*/ 0 h 722"/>
                <a:gd name="T14" fmla="*/ 0 w 929"/>
                <a:gd name="T15" fmla="*/ 0 h 722"/>
                <a:gd name="T16" fmla="*/ 0 w 929"/>
                <a:gd name="T17" fmla="*/ 0 h 722"/>
                <a:gd name="T18" fmla="*/ 0 w 929"/>
                <a:gd name="T19" fmla="*/ 0 h 722"/>
                <a:gd name="T20" fmla="*/ 0 w 929"/>
                <a:gd name="T21" fmla="*/ 0 h 722"/>
                <a:gd name="T22" fmla="*/ 0 w 929"/>
                <a:gd name="T23" fmla="*/ 0 h 722"/>
                <a:gd name="T24" fmla="*/ 0 w 929"/>
                <a:gd name="T25" fmla="*/ 0 h 722"/>
                <a:gd name="T26" fmla="*/ 0 w 929"/>
                <a:gd name="T27" fmla="*/ 0 h 722"/>
                <a:gd name="T28" fmla="*/ 0 w 929"/>
                <a:gd name="T29" fmla="*/ 0 h 722"/>
                <a:gd name="T30" fmla="*/ 0 w 929"/>
                <a:gd name="T31" fmla="*/ 0 h 72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929" h="722">
                  <a:moveTo>
                    <a:pt x="204" y="722"/>
                  </a:moveTo>
                  <a:cubicBezTo>
                    <a:pt x="0" y="0"/>
                    <a:pt x="0" y="0"/>
                    <a:pt x="0" y="0"/>
                  </a:cubicBezTo>
                  <a:cubicBezTo>
                    <a:pt x="124" y="0"/>
                    <a:pt x="124" y="0"/>
                    <a:pt x="124" y="0"/>
                  </a:cubicBezTo>
                  <a:cubicBezTo>
                    <a:pt x="277" y="588"/>
                    <a:pt x="277" y="588"/>
                    <a:pt x="277" y="588"/>
                  </a:cubicBezTo>
                  <a:cubicBezTo>
                    <a:pt x="412" y="0"/>
                    <a:pt x="412" y="0"/>
                    <a:pt x="412" y="0"/>
                  </a:cubicBezTo>
                  <a:cubicBezTo>
                    <a:pt x="534" y="0"/>
                    <a:pt x="534" y="0"/>
                    <a:pt x="534" y="0"/>
                  </a:cubicBezTo>
                  <a:cubicBezTo>
                    <a:pt x="676" y="588"/>
                    <a:pt x="676" y="588"/>
                    <a:pt x="676" y="588"/>
                  </a:cubicBezTo>
                  <a:cubicBezTo>
                    <a:pt x="828" y="0"/>
                    <a:pt x="828" y="0"/>
                    <a:pt x="828" y="0"/>
                  </a:cubicBezTo>
                  <a:cubicBezTo>
                    <a:pt x="929" y="0"/>
                    <a:pt x="929" y="0"/>
                    <a:pt x="929" y="0"/>
                  </a:cubicBezTo>
                  <a:cubicBezTo>
                    <a:pt x="726" y="722"/>
                    <a:pt x="726" y="722"/>
                    <a:pt x="726" y="722"/>
                  </a:cubicBezTo>
                  <a:cubicBezTo>
                    <a:pt x="603" y="722"/>
                    <a:pt x="603" y="722"/>
                    <a:pt x="603" y="722"/>
                  </a:cubicBezTo>
                  <a:cubicBezTo>
                    <a:pt x="495" y="255"/>
                    <a:pt x="495" y="255"/>
                    <a:pt x="495" y="255"/>
                  </a:cubicBezTo>
                  <a:cubicBezTo>
                    <a:pt x="487" y="221"/>
                    <a:pt x="478" y="172"/>
                    <a:pt x="468" y="107"/>
                  </a:cubicBezTo>
                  <a:cubicBezTo>
                    <a:pt x="460" y="159"/>
                    <a:pt x="451" y="208"/>
                    <a:pt x="440" y="254"/>
                  </a:cubicBezTo>
                  <a:cubicBezTo>
                    <a:pt x="332" y="722"/>
                    <a:pt x="332" y="722"/>
                    <a:pt x="332" y="722"/>
                  </a:cubicBezTo>
                  <a:lnTo>
                    <a:pt x="204" y="7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22" name="Freeform 64"/>
            <p:cNvSpPr>
              <a:spLocks/>
            </p:cNvSpPr>
            <p:nvPr userDrawn="1"/>
          </p:nvSpPr>
          <p:spPr bwMode="gray">
            <a:xfrm>
              <a:off x="5270" y="605"/>
              <a:ext cx="52" cy="41"/>
            </a:xfrm>
            <a:custGeom>
              <a:avLst/>
              <a:gdLst>
                <a:gd name="T0" fmla="*/ 0 w 930"/>
                <a:gd name="T1" fmla="*/ 0 h 722"/>
                <a:gd name="T2" fmla="*/ 0 w 930"/>
                <a:gd name="T3" fmla="*/ 0 h 722"/>
                <a:gd name="T4" fmla="*/ 0 w 930"/>
                <a:gd name="T5" fmla="*/ 0 h 722"/>
                <a:gd name="T6" fmla="*/ 0 w 930"/>
                <a:gd name="T7" fmla="*/ 0 h 722"/>
                <a:gd name="T8" fmla="*/ 0 w 930"/>
                <a:gd name="T9" fmla="*/ 0 h 722"/>
                <a:gd name="T10" fmla="*/ 0 w 930"/>
                <a:gd name="T11" fmla="*/ 0 h 722"/>
                <a:gd name="T12" fmla="*/ 0 w 930"/>
                <a:gd name="T13" fmla="*/ 0 h 722"/>
                <a:gd name="T14" fmla="*/ 0 w 930"/>
                <a:gd name="T15" fmla="*/ 0 h 722"/>
                <a:gd name="T16" fmla="*/ 0 w 930"/>
                <a:gd name="T17" fmla="*/ 0 h 722"/>
                <a:gd name="T18" fmla="*/ 0 w 930"/>
                <a:gd name="T19" fmla="*/ 0 h 722"/>
                <a:gd name="T20" fmla="*/ 0 w 930"/>
                <a:gd name="T21" fmla="*/ 0 h 722"/>
                <a:gd name="T22" fmla="*/ 0 w 930"/>
                <a:gd name="T23" fmla="*/ 0 h 722"/>
                <a:gd name="T24" fmla="*/ 0 w 930"/>
                <a:gd name="T25" fmla="*/ 0 h 722"/>
                <a:gd name="T26" fmla="*/ 0 w 930"/>
                <a:gd name="T27" fmla="*/ 0 h 722"/>
                <a:gd name="T28" fmla="*/ 0 w 930"/>
                <a:gd name="T29" fmla="*/ 0 h 722"/>
                <a:gd name="T30" fmla="*/ 0 w 930"/>
                <a:gd name="T31" fmla="*/ 0 h 72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930" h="722">
                  <a:moveTo>
                    <a:pt x="204" y="722"/>
                  </a:moveTo>
                  <a:cubicBezTo>
                    <a:pt x="0" y="0"/>
                    <a:pt x="0" y="0"/>
                    <a:pt x="0" y="0"/>
                  </a:cubicBezTo>
                  <a:cubicBezTo>
                    <a:pt x="125" y="0"/>
                    <a:pt x="125" y="0"/>
                    <a:pt x="125" y="0"/>
                  </a:cubicBezTo>
                  <a:cubicBezTo>
                    <a:pt x="277" y="588"/>
                    <a:pt x="277" y="588"/>
                    <a:pt x="277" y="588"/>
                  </a:cubicBezTo>
                  <a:cubicBezTo>
                    <a:pt x="412" y="0"/>
                    <a:pt x="412" y="0"/>
                    <a:pt x="412" y="0"/>
                  </a:cubicBezTo>
                  <a:cubicBezTo>
                    <a:pt x="535" y="0"/>
                    <a:pt x="535" y="0"/>
                    <a:pt x="535" y="0"/>
                  </a:cubicBezTo>
                  <a:cubicBezTo>
                    <a:pt x="676" y="588"/>
                    <a:pt x="676" y="588"/>
                    <a:pt x="676" y="588"/>
                  </a:cubicBezTo>
                  <a:cubicBezTo>
                    <a:pt x="829" y="0"/>
                    <a:pt x="829" y="0"/>
                    <a:pt x="829" y="0"/>
                  </a:cubicBezTo>
                  <a:cubicBezTo>
                    <a:pt x="930" y="0"/>
                    <a:pt x="930" y="0"/>
                    <a:pt x="930" y="0"/>
                  </a:cubicBezTo>
                  <a:cubicBezTo>
                    <a:pt x="726" y="722"/>
                    <a:pt x="726" y="722"/>
                    <a:pt x="726" y="722"/>
                  </a:cubicBezTo>
                  <a:cubicBezTo>
                    <a:pt x="604" y="722"/>
                    <a:pt x="604" y="722"/>
                    <a:pt x="604" y="722"/>
                  </a:cubicBezTo>
                  <a:cubicBezTo>
                    <a:pt x="495" y="255"/>
                    <a:pt x="495" y="255"/>
                    <a:pt x="495" y="255"/>
                  </a:cubicBezTo>
                  <a:cubicBezTo>
                    <a:pt x="488" y="221"/>
                    <a:pt x="479" y="172"/>
                    <a:pt x="468" y="107"/>
                  </a:cubicBezTo>
                  <a:cubicBezTo>
                    <a:pt x="460" y="159"/>
                    <a:pt x="451" y="208"/>
                    <a:pt x="441" y="254"/>
                  </a:cubicBezTo>
                  <a:cubicBezTo>
                    <a:pt x="332" y="722"/>
                    <a:pt x="332" y="722"/>
                    <a:pt x="332" y="722"/>
                  </a:cubicBezTo>
                  <a:lnTo>
                    <a:pt x="204" y="7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23" name="Freeform 65"/>
            <p:cNvSpPr>
              <a:spLocks noEditPoints="1"/>
            </p:cNvSpPr>
            <p:nvPr userDrawn="1"/>
          </p:nvSpPr>
          <p:spPr bwMode="gray">
            <a:xfrm>
              <a:off x="5329" y="591"/>
              <a:ext cx="9" cy="55"/>
            </a:xfrm>
            <a:custGeom>
              <a:avLst/>
              <a:gdLst>
                <a:gd name="T0" fmla="*/ 0 w 151"/>
                <a:gd name="T1" fmla="*/ 0 h 987"/>
                <a:gd name="T2" fmla="*/ 0 w 151"/>
                <a:gd name="T3" fmla="*/ 0 h 987"/>
                <a:gd name="T4" fmla="*/ 0 w 151"/>
                <a:gd name="T5" fmla="*/ 0 h 987"/>
                <a:gd name="T6" fmla="*/ 0 w 151"/>
                <a:gd name="T7" fmla="*/ 0 h 987"/>
                <a:gd name="T8" fmla="*/ 0 w 151"/>
                <a:gd name="T9" fmla="*/ 0 h 987"/>
                <a:gd name="T10" fmla="*/ 0 w 151"/>
                <a:gd name="T11" fmla="*/ 0 h 987"/>
                <a:gd name="T12" fmla="*/ 0 w 151"/>
                <a:gd name="T13" fmla="*/ 0 h 987"/>
                <a:gd name="T14" fmla="*/ 0 w 151"/>
                <a:gd name="T15" fmla="*/ 0 h 987"/>
                <a:gd name="T16" fmla="*/ 0 w 151"/>
                <a:gd name="T17" fmla="*/ 0 h 987"/>
                <a:gd name="T18" fmla="*/ 0 w 151"/>
                <a:gd name="T19" fmla="*/ 0 h 987"/>
                <a:gd name="T20" fmla="*/ 0 w 151"/>
                <a:gd name="T21" fmla="*/ 0 h 987"/>
                <a:gd name="T22" fmla="*/ 0 w 151"/>
                <a:gd name="T23" fmla="*/ 0 h 987"/>
                <a:gd name="T24" fmla="*/ 0 w 151"/>
                <a:gd name="T25" fmla="*/ 0 h 987"/>
                <a:gd name="T26" fmla="*/ 0 w 151"/>
                <a:gd name="T27" fmla="*/ 0 h 98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51" h="987">
                  <a:moveTo>
                    <a:pt x="76" y="0"/>
                  </a:moveTo>
                  <a:cubicBezTo>
                    <a:pt x="98" y="0"/>
                    <a:pt x="117" y="9"/>
                    <a:pt x="132" y="25"/>
                  </a:cubicBezTo>
                  <a:cubicBezTo>
                    <a:pt x="145" y="40"/>
                    <a:pt x="151" y="57"/>
                    <a:pt x="151" y="76"/>
                  </a:cubicBezTo>
                  <a:cubicBezTo>
                    <a:pt x="151" y="98"/>
                    <a:pt x="143" y="117"/>
                    <a:pt x="126" y="132"/>
                  </a:cubicBezTo>
                  <a:cubicBezTo>
                    <a:pt x="112" y="145"/>
                    <a:pt x="95" y="151"/>
                    <a:pt x="75" y="151"/>
                  </a:cubicBezTo>
                  <a:cubicBezTo>
                    <a:pt x="53" y="151"/>
                    <a:pt x="34" y="143"/>
                    <a:pt x="20" y="127"/>
                  </a:cubicBezTo>
                  <a:cubicBezTo>
                    <a:pt x="7" y="112"/>
                    <a:pt x="0" y="95"/>
                    <a:pt x="0" y="75"/>
                  </a:cubicBezTo>
                  <a:cubicBezTo>
                    <a:pt x="0" y="53"/>
                    <a:pt x="9" y="35"/>
                    <a:pt x="25" y="20"/>
                  </a:cubicBezTo>
                  <a:cubicBezTo>
                    <a:pt x="39" y="7"/>
                    <a:pt x="56" y="0"/>
                    <a:pt x="76" y="0"/>
                  </a:cubicBezTo>
                  <a:close/>
                  <a:moveTo>
                    <a:pt x="15" y="987"/>
                  </a:moveTo>
                  <a:cubicBezTo>
                    <a:pt x="15" y="265"/>
                    <a:pt x="15" y="265"/>
                    <a:pt x="15" y="265"/>
                  </a:cubicBezTo>
                  <a:cubicBezTo>
                    <a:pt x="139" y="265"/>
                    <a:pt x="139" y="265"/>
                    <a:pt x="139" y="265"/>
                  </a:cubicBezTo>
                  <a:cubicBezTo>
                    <a:pt x="139" y="987"/>
                    <a:pt x="139" y="987"/>
                    <a:pt x="139" y="987"/>
                  </a:cubicBezTo>
                  <a:lnTo>
                    <a:pt x="15" y="9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24" name="Freeform 66"/>
            <p:cNvSpPr>
              <a:spLocks/>
            </p:cNvSpPr>
            <p:nvPr userDrawn="1"/>
          </p:nvSpPr>
          <p:spPr bwMode="gray">
            <a:xfrm>
              <a:off x="5350" y="595"/>
              <a:ext cx="18" cy="51"/>
            </a:xfrm>
            <a:custGeom>
              <a:avLst/>
              <a:gdLst>
                <a:gd name="T0" fmla="*/ 0 w 318"/>
                <a:gd name="T1" fmla="*/ 0 h 917"/>
                <a:gd name="T2" fmla="*/ 0 w 318"/>
                <a:gd name="T3" fmla="*/ 0 h 917"/>
                <a:gd name="T4" fmla="*/ 0 w 318"/>
                <a:gd name="T5" fmla="*/ 0 h 917"/>
                <a:gd name="T6" fmla="*/ 0 w 318"/>
                <a:gd name="T7" fmla="*/ 0 h 917"/>
                <a:gd name="T8" fmla="*/ 0 w 318"/>
                <a:gd name="T9" fmla="*/ 0 h 917"/>
                <a:gd name="T10" fmla="*/ 0 w 318"/>
                <a:gd name="T11" fmla="*/ 0 h 917"/>
                <a:gd name="T12" fmla="*/ 0 w 318"/>
                <a:gd name="T13" fmla="*/ 0 h 917"/>
                <a:gd name="T14" fmla="*/ 0 w 318"/>
                <a:gd name="T15" fmla="*/ 0 h 917"/>
                <a:gd name="T16" fmla="*/ 0 w 318"/>
                <a:gd name="T17" fmla="*/ 0 h 917"/>
                <a:gd name="T18" fmla="*/ 0 w 318"/>
                <a:gd name="T19" fmla="*/ 0 h 917"/>
                <a:gd name="T20" fmla="*/ 0 w 318"/>
                <a:gd name="T21" fmla="*/ 0 h 917"/>
                <a:gd name="T22" fmla="*/ 0 w 318"/>
                <a:gd name="T23" fmla="*/ 0 h 917"/>
                <a:gd name="T24" fmla="*/ 0 w 318"/>
                <a:gd name="T25" fmla="*/ 0 h 917"/>
                <a:gd name="T26" fmla="*/ 0 w 318"/>
                <a:gd name="T27" fmla="*/ 0 h 917"/>
                <a:gd name="T28" fmla="*/ 0 w 318"/>
                <a:gd name="T29" fmla="*/ 0 h 917"/>
                <a:gd name="T30" fmla="*/ 0 w 318"/>
                <a:gd name="T31" fmla="*/ 0 h 917"/>
                <a:gd name="T32" fmla="*/ 0 w 318"/>
                <a:gd name="T33" fmla="*/ 0 h 917"/>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318" h="917">
                  <a:moveTo>
                    <a:pt x="0" y="0"/>
                  </a:moveTo>
                  <a:cubicBezTo>
                    <a:pt x="124" y="0"/>
                    <a:pt x="124" y="0"/>
                    <a:pt x="124" y="0"/>
                  </a:cubicBezTo>
                  <a:cubicBezTo>
                    <a:pt x="124" y="195"/>
                    <a:pt x="124" y="195"/>
                    <a:pt x="124" y="195"/>
                  </a:cubicBezTo>
                  <a:cubicBezTo>
                    <a:pt x="318" y="195"/>
                    <a:pt x="318" y="195"/>
                    <a:pt x="318" y="195"/>
                  </a:cubicBezTo>
                  <a:cubicBezTo>
                    <a:pt x="318" y="273"/>
                    <a:pt x="318" y="273"/>
                    <a:pt x="318" y="273"/>
                  </a:cubicBezTo>
                  <a:cubicBezTo>
                    <a:pt x="124" y="273"/>
                    <a:pt x="124" y="273"/>
                    <a:pt x="124" y="273"/>
                  </a:cubicBezTo>
                  <a:cubicBezTo>
                    <a:pt x="124" y="656"/>
                    <a:pt x="124" y="656"/>
                    <a:pt x="124" y="656"/>
                  </a:cubicBezTo>
                  <a:cubicBezTo>
                    <a:pt x="124" y="729"/>
                    <a:pt x="135" y="778"/>
                    <a:pt x="156" y="804"/>
                  </a:cubicBezTo>
                  <a:cubicBezTo>
                    <a:pt x="171" y="821"/>
                    <a:pt x="194" y="832"/>
                    <a:pt x="225" y="836"/>
                  </a:cubicBezTo>
                  <a:cubicBezTo>
                    <a:pt x="235" y="837"/>
                    <a:pt x="252" y="838"/>
                    <a:pt x="277" y="838"/>
                  </a:cubicBezTo>
                  <a:cubicBezTo>
                    <a:pt x="318" y="838"/>
                    <a:pt x="318" y="838"/>
                    <a:pt x="318" y="838"/>
                  </a:cubicBezTo>
                  <a:cubicBezTo>
                    <a:pt x="318" y="917"/>
                    <a:pt x="318" y="917"/>
                    <a:pt x="318" y="917"/>
                  </a:cubicBezTo>
                  <a:cubicBezTo>
                    <a:pt x="251" y="917"/>
                    <a:pt x="251" y="917"/>
                    <a:pt x="251" y="917"/>
                  </a:cubicBezTo>
                  <a:cubicBezTo>
                    <a:pt x="198" y="917"/>
                    <a:pt x="157" y="913"/>
                    <a:pt x="127" y="904"/>
                  </a:cubicBezTo>
                  <a:cubicBezTo>
                    <a:pt x="64" y="887"/>
                    <a:pt x="25" y="846"/>
                    <a:pt x="11" y="782"/>
                  </a:cubicBezTo>
                  <a:cubicBezTo>
                    <a:pt x="4" y="747"/>
                    <a:pt x="0" y="699"/>
                    <a:pt x="0" y="638"/>
                  </a:cubicBez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25" name="Freeform 67"/>
            <p:cNvSpPr>
              <a:spLocks/>
            </p:cNvSpPr>
            <p:nvPr userDrawn="1"/>
          </p:nvSpPr>
          <p:spPr bwMode="gray">
            <a:xfrm>
              <a:off x="5376" y="585"/>
              <a:ext cx="31" cy="61"/>
            </a:xfrm>
            <a:custGeom>
              <a:avLst/>
              <a:gdLst>
                <a:gd name="T0" fmla="*/ 0 w 548"/>
                <a:gd name="T1" fmla="*/ 0 h 1087"/>
                <a:gd name="T2" fmla="*/ 0 w 548"/>
                <a:gd name="T3" fmla="*/ 0 h 1087"/>
                <a:gd name="T4" fmla="*/ 0 w 548"/>
                <a:gd name="T5" fmla="*/ 0 h 1087"/>
                <a:gd name="T6" fmla="*/ 0 w 548"/>
                <a:gd name="T7" fmla="*/ 0 h 1087"/>
                <a:gd name="T8" fmla="*/ 0 w 548"/>
                <a:gd name="T9" fmla="*/ 0 h 1087"/>
                <a:gd name="T10" fmla="*/ 0 w 548"/>
                <a:gd name="T11" fmla="*/ 0 h 1087"/>
                <a:gd name="T12" fmla="*/ 0 w 548"/>
                <a:gd name="T13" fmla="*/ 0 h 1087"/>
                <a:gd name="T14" fmla="*/ 0 w 548"/>
                <a:gd name="T15" fmla="*/ 0 h 1087"/>
                <a:gd name="T16" fmla="*/ 0 w 548"/>
                <a:gd name="T17" fmla="*/ 0 h 1087"/>
                <a:gd name="T18" fmla="*/ 0 w 548"/>
                <a:gd name="T19" fmla="*/ 0 h 1087"/>
                <a:gd name="T20" fmla="*/ 0 w 548"/>
                <a:gd name="T21" fmla="*/ 0 h 1087"/>
                <a:gd name="T22" fmla="*/ 0 w 548"/>
                <a:gd name="T23" fmla="*/ 0 h 1087"/>
                <a:gd name="T24" fmla="*/ 0 w 548"/>
                <a:gd name="T25" fmla="*/ 0 h 1087"/>
                <a:gd name="T26" fmla="*/ 0 w 548"/>
                <a:gd name="T27" fmla="*/ 0 h 1087"/>
                <a:gd name="T28" fmla="*/ 0 w 548"/>
                <a:gd name="T29" fmla="*/ 0 h 108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48" h="1087">
                  <a:moveTo>
                    <a:pt x="0" y="1087"/>
                  </a:moveTo>
                  <a:cubicBezTo>
                    <a:pt x="0" y="0"/>
                    <a:pt x="0" y="0"/>
                    <a:pt x="0" y="0"/>
                  </a:cubicBezTo>
                  <a:cubicBezTo>
                    <a:pt x="124" y="0"/>
                    <a:pt x="124" y="0"/>
                    <a:pt x="124" y="0"/>
                  </a:cubicBezTo>
                  <a:cubicBezTo>
                    <a:pt x="124" y="382"/>
                    <a:pt x="124" y="382"/>
                    <a:pt x="124" y="382"/>
                  </a:cubicBezTo>
                  <a:cubicBezTo>
                    <a:pt x="188" y="357"/>
                    <a:pt x="249" y="345"/>
                    <a:pt x="306" y="345"/>
                  </a:cubicBezTo>
                  <a:cubicBezTo>
                    <a:pt x="420" y="345"/>
                    <a:pt x="493" y="382"/>
                    <a:pt x="526" y="458"/>
                  </a:cubicBezTo>
                  <a:cubicBezTo>
                    <a:pt x="541" y="492"/>
                    <a:pt x="548" y="554"/>
                    <a:pt x="548" y="644"/>
                  </a:cubicBezTo>
                  <a:cubicBezTo>
                    <a:pt x="548" y="1087"/>
                    <a:pt x="548" y="1087"/>
                    <a:pt x="548" y="1087"/>
                  </a:cubicBezTo>
                  <a:cubicBezTo>
                    <a:pt x="425" y="1087"/>
                    <a:pt x="425" y="1087"/>
                    <a:pt x="425" y="1087"/>
                  </a:cubicBezTo>
                  <a:cubicBezTo>
                    <a:pt x="425" y="624"/>
                    <a:pt x="425" y="624"/>
                    <a:pt x="425" y="624"/>
                  </a:cubicBezTo>
                  <a:cubicBezTo>
                    <a:pt x="425" y="555"/>
                    <a:pt x="418" y="506"/>
                    <a:pt x="403" y="477"/>
                  </a:cubicBezTo>
                  <a:cubicBezTo>
                    <a:pt x="384" y="439"/>
                    <a:pt x="347" y="419"/>
                    <a:pt x="294" y="419"/>
                  </a:cubicBezTo>
                  <a:cubicBezTo>
                    <a:pt x="245" y="419"/>
                    <a:pt x="189" y="434"/>
                    <a:pt x="124" y="463"/>
                  </a:cubicBezTo>
                  <a:cubicBezTo>
                    <a:pt x="124" y="1087"/>
                    <a:pt x="124" y="1087"/>
                    <a:pt x="124" y="1087"/>
                  </a:cubicBezTo>
                  <a:lnTo>
                    <a:pt x="0" y="108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26" name="Freeform 68"/>
            <p:cNvSpPr>
              <a:spLocks/>
            </p:cNvSpPr>
            <p:nvPr userDrawn="1"/>
          </p:nvSpPr>
          <p:spPr bwMode="gray">
            <a:xfrm>
              <a:off x="5432" y="605"/>
              <a:ext cx="34" cy="60"/>
            </a:xfrm>
            <a:custGeom>
              <a:avLst/>
              <a:gdLst>
                <a:gd name="T0" fmla="*/ 15 w 34"/>
                <a:gd name="T1" fmla="*/ 41 h 60"/>
                <a:gd name="T2" fmla="*/ 0 w 34"/>
                <a:gd name="T3" fmla="*/ 0 h 60"/>
                <a:gd name="T4" fmla="*/ 7 w 34"/>
                <a:gd name="T5" fmla="*/ 0 h 60"/>
                <a:gd name="T6" fmla="*/ 18 w 34"/>
                <a:gd name="T7" fmla="*/ 33 h 60"/>
                <a:gd name="T8" fmla="*/ 28 w 34"/>
                <a:gd name="T9" fmla="*/ 0 h 60"/>
                <a:gd name="T10" fmla="*/ 34 w 34"/>
                <a:gd name="T11" fmla="*/ 0 h 60"/>
                <a:gd name="T12" fmla="*/ 14 w 34"/>
                <a:gd name="T13" fmla="*/ 60 h 60"/>
                <a:gd name="T14" fmla="*/ 8 w 34"/>
                <a:gd name="T15" fmla="*/ 60 h 60"/>
                <a:gd name="T16" fmla="*/ 15 w 34"/>
                <a:gd name="T17" fmla="*/ 41 h 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 h="60">
                  <a:moveTo>
                    <a:pt x="15" y="41"/>
                  </a:moveTo>
                  <a:lnTo>
                    <a:pt x="0" y="0"/>
                  </a:lnTo>
                  <a:lnTo>
                    <a:pt x="7" y="0"/>
                  </a:lnTo>
                  <a:lnTo>
                    <a:pt x="18" y="33"/>
                  </a:lnTo>
                  <a:lnTo>
                    <a:pt x="28" y="0"/>
                  </a:lnTo>
                  <a:lnTo>
                    <a:pt x="34" y="0"/>
                  </a:lnTo>
                  <a:lnTo>
                    <a:pt x="14" y="60"/>
                  </a:lnTo>
                  <a:lnTo>
                    <a:pt x="8" y="60"/>
                  </a:lnTo>
                  <a:lnTo>
                    <a:pt x="15" y="4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27" name="Freeform 69"/>
            <p:cNvSpPr>
              <a:spLocks noEditPoints="1"/>
            </p:cNvSpPr>
            <p:nvPr userDrawn="1"/>
          </p:nvSpPr>
          <p:spPr bwMode="gray">
            <a:xfrm>
              <a:off x="5470" y="604"/>
              <a:ext cx="34" cy="43"/>
            </a:xfrm>
            <a:custGeom>
              <a:avLst/>
              <a:gdLst>
                <a:gd name="T0" fmla="*/ 0 w 607"/>
                <a:gd name="T1" fmla="*/ 0 h 762"/>
                <a:gd name="T2" fmla="*/ 0 w 607"/>
                <a:gd name="T3" fmla="*/ 0 h 762"/>
                <a:gd name="T4" fmla="*/ 0 w 607"/>
                <a:gd name="T5" fmla="*/ 0 h 762"/>
                <a:gd name="T6" fmla="*/ 0 w 607"/>
                <a:gd name="T7" fmla="*/ 0 h 762"/>
                <a:gd name="T8" fmla="*/ 0 w 607"/>
                <a:gd name="T9" fmla="*/ 0 h 762"/>
                <a:gd name="T10" fmla="*/ 0 w 607"/>
                <a:gd name="T11" fmla="*/ 0 h 762"/>
                <a:gd name="T12" fmla="*/ 0 w 607"/>
                <a:gd name="T13" fmla="*/ 0 h 762"/>
                <a:gd name="T14" fmla="*/ 0 w 607"/>
                <a:gd name="T15" fmla="*/ 0 h 762"/>
                <a:gd name="T16" fmla="*/ 0 w 607"/>
                <a:gd name="T17" fmla="*/ 0 h 762"/>
                <a:gd name="T18" fmla="*/ 0 w 607"/>
                <a:gd name="T19" fmla="*/ 0 h 762"/>
                <a:gd name="T20" fmla="*/ 0 w 607"/>
                <a:gd name="T21" fmla="*/ 0 h 762"/>
                <a:gd name="T22" fmla="*/ 0 w 607"/>
                <a:gd name="T23" fmla="*/ 0 h 762"/>
                <a:gd name="T24" fmla="*/ 0 w 607"/>
                <a:gd name="T25" fmla="*/ 0 h 762"/>
                <a:gd name="T26" fmla="*/ 0 w 607"/>
                <a:gd name="T27" fmla="*/ 0 h 762"/>
                <a:gd name="T28" fmla="*/ 0 w 607"/>
                <a:gd name="T29" fmla="*/ 0 h 762"/>
                <a:gd name="T30" fmla="*/ 0 w 607"/>
                <a:gd name="T31" fmla="*/ 0 h 762"/>
                <a:gd name="T32" fmla="*/ 0 w 607"/>
                <a:gd name="T33" fmla="*/ 0 h 76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607" h="762">
                  <a:moveTo>
                    <a:pt x="304" y="0"/>
                  </a:moveTo>
                  <a:cubicBezTo>
                    <a:pt x="407" y="0"/>
                    <a:pt x="484" y="34"/>
                    <a:pt x="534" y="103"/>
                  </a:cubicBezTo>
                  <a:cubicBezTo>
                    <a:pt x="583" y="169"/>
                    <a:pt x="607" y="262"/>
                    <a:pt x="607" y="381"/>
                  </a:cubicBezTo>
                  <a:cubicBezTo>
                    <a:pt x="607" y="499"/>
                    <a:pt x="583" y="591"/>
                    <a:pt x="534" y="659"/>
                  </a:cubicBezTo>
                  <a:cubicBezTo>
                    <a:pt x="485" y="727"/>
                    <a:pt x="408" y="762"/>
                    <a:pt x="304" y="762"/>
                  </a:cubicBezTo>
                  <a:cubicBezTo>
                    <a:pt x="101" y="762"/>
                    <a:pt x="0" y="633"/>
                    <a:pt x="0" y="375"/>
                  </a:cubicBezTo>
                  <a:cubicBezTo>
                    <a:pt x="0" y="260"/>
                    <a:pt x="24" y="169"/>
                    <a:pt x="73" y="103"/>
                  </a:cubicBezTo>
                  <a:cubicBezTo>
                    <a:pt x="123" y="34"/>
                    <a:pt x="200" y="0"/>
                    <a:pt x="304" y="0"/>
                  </a:cubicBezTo>
                  <a:close/>
                  <a:moveTo>
                    <a:pt x="304" y="74"/>
                  </a:moveTo>
                  <a:cubicBezTo>
                    <a:pt x="234" y="74"/>
                    <a:pt x="185" y="106"/>
                    <a:pt x="159" y="168"/>
                  </a:cubicBezTo>
                  <a:cubicBezTo>
                    <a:pt x="137" y="220"/>
                    <a:pt x="126" y="290"/>
                    <a:pt x="126" y="377"/>
                  </a:cubicBezTo>
                  <a:cubicBezTo>
                    <a:pt x="126" y="469"/>
                    <a:pt x="137" y="541"/>
                    <a:pt x="159" y="593"/>
                  </a:cubicBezTo>
                  <a:cubicBezTo>
                    <a:pt x="185" y="655"/>
                    <a:pt x="234" y="687"/>
                    <a:pt x="304" y="687"/>
                  </a:cubicBezTo>
                  <a:cubicBezTo>
                    <a:pt x="374" y="687"/>
                    <a:pt x="422" y="655"/>
                    <a:pt x="448" y="593"/>
                  </a:cubicBezTo>
                  <a:cubicBezTo>
                    <a:pt x="470" y="541"/>
                    <a:pt x="481" y="470"/>
                    <a:pt x="481" y="380"/>
                  </a:cubicBezTo>
                  <a:cubicBezTo>
                    <a:pt x="481" y="289"/>
                    <a:pt x="470" y="219"/>
                    <a:pt x="448" y="168"/>
                  </a:cubicBezTo>
                  <a:cubicBezTo>
                    <a:pt x="421" y="106"/>
                    <a:pt x="373" y="74"/>
                    <a:pt x="304" y="7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28" name="Freeform 70"/>
            <p:cNvSpPr>
              <a:spLocks/>
            </p:cNvSpPr>
            <p:nvPr userDrawn="1"/>
          </p:nvSpPr>
          <p:spPr bwMode="gray">
            <a:xfrm>
              <a:off x="5514" y="605"/>
              <a:ext cx="29" cy="42"/>
            </a:xfrm>
            <a:custGeom>
              <a:avLst/>
              <a:gdLst>
                <a:gd name="T0" fmla="*/ 0 w 527"/>
                <a:gd name="T1" fmla="*/ 0 h 742"/>
                <a:gd name="T2" fmla="*/ 0 w 527"/>
                <a:gd name="T3" fmla="*/ 0 h 742"/>
                <a:gd name="T4" fmla="*/ 0 w 527"/>
                <a:gd name="T5" fmla="*/ 0 h 742"/>
                <a:gd name="T6" fmla="*/ 0 w 527"/>
                <a:gd name="T7" fmla="*/ 0 h 742"/>
                <a:gd name="T8" fmla="*/ 0 w 527"/>
                <a:gd name="T9" fmla="*/ 0 h 742"/>
                <a:gd name="T10" fmla="*/ 0 w 527"/>
                <a:gd name="T11" fmla="*/ 0 h 742"/>
                <a:gd name="T12" fmla="*/ 0 w 527"/>
                <a:gd name="T13" fmla="*/ 0 h 742"/>
                <a:gd name="T14" fmla="*/ 0 w 527"/>
                <a:gd name="T15" fmla="*/ 0 h 742"/>
                <a:gd name="T16" fmla="*/ 0 w 527"/>
                <a:gd name="T17" fmla="*/ 0 h 742"/>
                <a:gd name="T18" fmla="*/ 0 w 527"/>
                <a:gd name="T19" fmla="*/ 0 h 742"/>
                <a:gd name="T20" fmla="*/ 0 w 527"/>
                <a:gd name="T21" fmla="*/ 0 h 742"/>
                <a:gd name="T22" fmla="*/ 0 w 527"/>
                <a:gd name="T23" fmla="*/ 0 h 742"/>
                <a:gd name="T24" fmla="*/ 0 w 527"/>
                <a:gd name="T25" fmla="*/ 0 h 742"/>
                <a:gd name="T26" fmla="*/ 0 w 527"/>
                <a:gd name="T27" fmla="*/ 0 h 742"/>
                <a:gd name="T28" fmla="*/ 0 w 527"/>
                <a:gd name="T29" fmla="*/ 0 h 74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27" h="742">
                  <a:moveTo>
                    <a:pt x="0" y="0"/>
                  </a:moveTo>
                  <a:cubicBezTo>
                    <a:pt x="123" y="0"/>
                    <a:pt x="123" y="0"/>
                    <a:pt x="123" y="0"/>
                  </a:cubicBezTo>
                  <a:cubicBezTo>
                    <a:pt x="123" y="445"/>
                    <a:pt x="123" y="445"/>
                    <a:pt x="123" y="445"/>
                  </a:cubicBezTo>
                  <a:cubicBezTo>
                    <a:pt x="123" y="527"/>
                    <a:pt x="131" y="582"/>
                    <a:pt x="145" y="609"/>
                  </a:cubicBezTo>
                  <a:cubicBezTo>
                    <a:pt x="157" y="632"/>
                    <a:pt x="174" y="648"/>
                    <a:pt x="197" y="656"/>
                  </a:cubicBezTo>
                  <a:cubicBezTo>
                    <a:pt x="216" y="663"/>
                    <a:pt x="242" y="667"/>
                    <a:pt x="276" y="667"/>
                  </a:cubicBezTo>
                  <a:cubicBezTo>
                    <a:pt x="317" y="667"/>
                    <a:pt x="359" y="661"/>
                    <a:pt x="403" y="648"/>
                  </a:cubicBezTo>
                  <a:cubicBezTo>
                    <a:pt x="403" y="0"/>
                    <a:pt x="403" y="0"/>
                    <a:pt x="403" y="0"/>
                  </a:cubicBezTo>
                  <a:cubicBezTo>
                    <a:pt x="527" y="0"/>
                    <a:pt x="527" y="0"/>
                    <a:pt x="527" y="0"/>
                  </a:cubicBezTo>
                  <a:cubicBezTo>
                    <a:pt x="527" y="710"/>
                    <a:pt x="527" y="710"/>
                    <a:pt x="527" y="710"/>
                  </a:cubicBezTo>
                  <a:cubicBezTo>
                    <a:pt x="435" y="731"/>
                    <a:pt x="349" y="742"/>
                    <a:pt x="269" y="742"/>
                  </a:cubicBezTo>
                  <a:cubicBezTo>
                    <a:pt x="187" y="742"/>
                    <a:pt x="126" y="729"/>
                    <a:pt x="86" y="703"/>
                  </a:cubicBezTo>
                  <a:cubicBezTo>
                    <a:pt x="41" y="674"/>
                    <a:pt x="14" y="629"/>
                    <a:pt x="6" y="567"/>
                  </a:cubicBezTo>
                  <a:cubicBezTo>
                    <a:pt x="2" y="539"/>
                    <a:pt x="0" y="501"/>
                    <a:pt x="0" y="454"/>
                  </a:cubicBez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29" name="Freeform 71"/>
            <p:cNvSpPr>
              <a:spLocks/>
            </p:cNvSpPr>
            <p:nvPr userDrawn="1"/>
          </p:nvSpPr>
          <p:spPr bwMode="gray">
            <a:xfrm>
              <a:off x="5115" y="216"/>
              <a:ext cx="132" cy="102"/>
            </a:xfrm>
            <a:custGeom>
              <a:avLst/>
              <a:gdLst>
                <a:gd name="T0" fmla="*/ 0 w 2365"/>
                <a:gd name="T1" fmla="*/ 0 h 1825"/>
                <a:gd name="T2" fmla="*/ 0 w 2365"/>
                <a:gd name="T3" fmla="*/ 0 h 1825"/>
                <a:gd name="T4" fmla="*/ 0 w 2365"/>
                <a:gd name="T5" fmla="*/ 0 h 1825"/>
                <a:gd name="T6" fmla="*/ 0 w 2365"/>
                <a:gd name="T7" fmla="*/ 0 h 1825"/>
                <a:gd name="T8" fmla="*/ 0 w 2365"/>
                <a:gd name="T9" fmla="*/ 0 h 1825"/>
                <a:gd name="T10" fmla="*/ 0 w 2365"/>
                <a:gd name="T11" fmla="*/ 0 h 1825"/>
                <a:gd name="T12" fmla="*/ 0 w 2365"/>
                <a:gd name="T13" fmla="*/ 0 h 1825"/>
                <a:gd name="T14" fmla="*/ 0 w 2365"/>
                <a:gd name="T15" fmla="*/ 0 h 1825"/>
                <a:gd name="T16" fmla="*/ 0 w 2365"/>
                <a:gd name="T17" fmla="*/ 0 h 1825"/>
                <a:gd name="T18" fmla="*/ 0 w 2365"/>
                <a:gd name="T19" fmla="*/ 0 h 1825"/>
                <a:gd name="T20" fmla="*/ 0 w 2365"/>
                <a:gd name="T21" fmla="*/ 0 h 1825"/>
                <a:gd name="T22" fmla="*/ 0 w 2365"/>
                <a:gd name="T23" fmla="*/ 0 h 1825"/>
                <a:gd name="T24" fmla="*/ 0 w 2365"/>
                <a:gd name="T25" fmla="*/ 0 h 1825"/>
                <a:gd name="T26" fmla="*/ 0 w 2365"/>
                <a:gd name="T27" fmla="*/ 0 h 1825"/>
                <a:gd name="T28" fmla="*/ 0 w 2365"/>
                <a:gd name="T29" fmla="*/ 0 h 1825"/>
                <a:gd name="T30" fmla="*/ 0 w 2365"/>
                <a:gd name="T31" fmla="*/ 0 h 1825"/>
                <a:gd name="T32" fmla="*/ 0 w 2365"/>
                <a:gd name="T33" fmla="*/ 0 h 1825"/>
                <a:gd name="T34" fmla="*/ 0 w 2365"/>
                <a:gd name="T35" fmla="*/ 0 h 1825"/>
                <a:gd name="T36" fmla="*/ 0 w 2365"/>
                <a:gd name="T37" fmla="*/ 0 h 1825"/>
                <a:gd name="T38" fmla="*/ 0 w 2365"/>
                <a:gd name="T39" fmla="*/ 0 h 1825"/>
                <a:gd name="T40" fmla="*/ 0 w 2365"/>
                <a:gd name="T41" fmla="*/ 0 h 1825"/>
                <a:gd name="T42" fmla="*/ 0 w 2365"/>
                <a:gd name="T43" fmla="*/ 0 h 182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0" t="0" r="r" b="b"/>
              <a:pathLst>
                <a:path w="2365" h="1825">
                  <a:moveTo>
                    <a:pt x="961" y="764"/>
                  </a:moveTo>
                  <a:cubicBezTo>
                    <a:pt x="875" y="688"/>
                    <a:pt x="736" y="643"/>
                    <a:pt x="599" y="642"/>
                  </a:cubicBezTo>
                  <a:cubicBezTo>
                    <a:pt x="270" y="641"/>
                    <a:pt x="2" y="900"/>
                    <a:pt x="1" y="1235"/>
                  </a:cubicBezTo>
                  <a:cubicBezTo>
                    <a:pt x="0" y="1563"/>
                    <a:pt x="270" y="1824"/>
                    <a:pt x="599" y="1825"/>
                  </a:cubicBezTo>
                  <a:cubicBezTo>
                    <a:pt x="783" y="1825"/>
                    <a:pt x="943" y="1751"/>
                    <a:pt x="1053" y="1619"/>
                  </a:cubicBezTo>
                  <a:cubicBezTo>
                    <a:pt x="1053" y="1293"/>
                    <a:pt x="1053" y="1293"/>
                    <a:pt x="1053" y="1293"/>
                  </a:cubicBezTo>
                  <a:cubicBezTo>
                    <a:pt x="994" y="1394"/>
                    <a:pt x="877" y="1524"/>
                    <a:pt x="771" y="1568"/>
                  </a:cubicBezTo>
                  <a:cubicBezTo>
                    <a:pt x="717" y="1590"/>
                    <a:pt x="662" y="1604"/>
                    <a:pt x="599" y="1604"/>
                  </a:cubicBezTo>
                  <a:cubicBezTo>
                    <a:pt x="394" y="1604"/>
                    <a:pt x="225" y="1445"/>
                    <a:pt x="225" y="1235"/>
                  </a:cubicBezTo>
                  <a:cubicBezTo>
                    <a:pt x="225" y="1041"/>
                    <a:pt x="380" y="862"/>
                    <a:pt x="599" y="863"/>
                  </a:cubicBezTo>
                  <a:cubicBezTo>
                    <a:pt x="701" y="863"/>
                    <a:pt x="793" y="905"/>
                    <a:pt x="861" y="972"/>
                  </a:cubicBezTo>
                  <a:cubicBezTo>
                    <a:pt x="931" y="1040"/>
                    <a:pt x="1041" y="1183"/>
                    <a:pt x="1093" y="1239"/>
                  </a:cubicBezTo>
                  <a:cubicBezTo>
                    <a:pt x="1227" y="1383"/>
                    <a:pt x="1419" y="1473"/>
                    <a:pt x="1630" y="1473"/>
                  </a:cubicBezTo>
                  <a:cubicBezTo>
                    <a:pt x="2036" y="1474"/>
                    <a:pt x="2365" y="1146"/>
                    <a:pt x="2365" y="741"/>
                  </a:cubicBezTo>
                  <a:cubicBezTo>
                    <a:pt x="2365" y="336"/>
                    <a:pt x="2035" y="0"/>
                    <a:pt x="1630" y="0"/>
                  </a:cubicBezTo>
                  <a:cubicBezTo>
                    <a:pt x="1395" y="0"/>
                    <a:pt x="1187" y="122"/>
                    <a:pt x="1053" y="295"/>
                  </a:cubicBezTo>
                  <a:cubicBezTo>
                    <a:pt x="1053" y="735"/>
                    <a:pt x="1053" y="735"/>
                    <a:pt x="1053" y="735"/>
                  </a:cubicBezTo>
                  <a:cubicBezTo>
                    <a:pt x="1155" y="455"/>
                    <a:pt x="1340" y="232"/>
                    <a:pt x="1630" y="232"/>
                  </a:cubicBezTo>
                  <a:cubicBezTo>
                    <a:pt x="1909" y="232"/>
                    <a:pt x="2135" y="463"/>
                    <a:pt x="2134" y="741"/>
                  </a:cubicBezTo>
                  <a:cubicBezTo>
                    <a:pt x="2134" y="1020"/>
                    <a:pt x="1909" y="1246"/>
                    <a:pt x="1630" y="1245"/>
                  </a:cubicBezTo>
                  <a:cubicBezTo>
                    <a:pt x="1506" y="1244"/>
                    <a:pt x="1391" y="1199"/>
                    <a:pt x="1303" y="1125"/>
                  </a:cubicBezTo>
                  <a:cubicBezTo>
                    <a:pt x="1194" y="1040"/>
                    <a:pt x="1074" y="860"/>
                    <a:pt x="961" y="764"/>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30" name="Freeform 72"/>
            <p:cNvSpPr>
              <a:spLocks/>
            </p:cNvSpPr>
            <p:nvPr userDrawn="1"/>
          </p:nvSpPr>
          <p:spPr bwMode="gray">
            <a:xfrm>
              <a:off x="4899" y="327"/>
              <a:ext cx="91" cy="148"/>
            </a:xfrm>
            <a:custGeom>
              <a:avLst/>
              <a:gdLst>
                <a:gd name="T0" fmla="*/ 0 w 1624"/>
                <a:gd name="T1" fmla="*/ 0 h 2651"/>
                <a:gd name="T2" fmla="*/ 0 w 1624"/>
                <a:gd name="T3" fmla="*/ 0 h 2651"/>
                <a:gd name="T4" fmla="*/ 0 w 1624"/>
                <a:gd name="T5" fmla="*/ 0 h 2651"/>
                <a:gd name="T6" fmla="*/ 0 w 1624"/>
                <a:gd name="T7" fmla="*/ 0 h 2651"/>
                <a:gd name="T8" fmla="*/ 0 w 1624"/>
                <a:gd name="T9" fmla="*/ 0 h 2651"/>
                <a:gd name="T10" fmla="*/ 0 w 1624"/>
                <a:gd name="T11" fmla="*/ 0 h 2651"/>
                <a:gd name="T12" fmla="*/ 0 w 1624"/>
                <a:gd name="T13" fmla="*/ 0 h 2651"/>
                <a:gd name="T14" fmla="*/ 0 w 1624"/>
                <a:gd name="T15" fmla="*/ 0 h 2651"/>
                <a:gd name="T16" fmla="*/ 0 w 1624"/>
                <a:gd name="T17" fmla="*/ 0 h 2651"/>
                <a:gd name="T18" fmla="*/ 0 w 1624"/>
                <a:gd name="T19" fmla="*/ 0 h 2651"/>
                <a:gd name="T20" fmla="*/ 0 w 1624"/>
                <a:gd name="T21" fmla="*/ 0 h 2651"/>
                <a:gd name="T22" fmla="*/ 0 w 1624"/>
                <a:gd name="T23" fmla="*/ 0 h 2651"/>
                <a:gd name="T24" fmla="*/ 0 w 1624"/>
                <a:gd name="T25" fmla="*/ 0 h 2651"/>
                <a:gd name="T26" fmla="*/ 0 w 1624"/>
                <a:gd name="T27" fmla="*/ 0 h 2651"/>
                <a:gd name="T28" fmla="*/ 0 w 1624"/>
                <a:gd name="T29" fmla="*/ 0 h 2651"/>
                <a:gd name="T30" fmla="*/ 0 w 1624"/>
                <a:gd name="T31" fmla="*/ 0 h 2651"/>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624" h="2651">
                  <a:moveTo>
                    <a:pt x="0" y="0"/>
                  </a:moveTo>
                  <a:cubicBezTo>
                    <a:pt x="1624" y="0"/>
                    <a:pt x="1624" y="0"/>
                    <a:pt x="1624" y="0"/>
                  </a:cubicBezTo>
                  <a:cubicBezTo>
                    <a:pt x="1624" y="452"/>
                    <a:pt x="1624" y="452"/>
                    <a:pt x="1624" y="452"/>
                  </a:cubicBezTo>
                  <a:cubicBezTo>
                    <a:pt x="1624" y="452"/>
                    <a:pt x="1540" y="274"/>
                    <a:pt x="1365" y="273"/>
                  </a:cubicBezTo>
                  <a:cubicBezTo>
                    <a:pt x="613" y="273"/>
                    <a:pt x="613" y="273"/>
                    <a:pt x="613" y="273"/>
                  </a:cubicBezTo>
                  <a:cubicBezTo>
                    <a:pt x="613" y="1053"/>
                    <a:pt x="613" y="1053"/>
                    <a:pt x="613" y="1053"/>
                  </a:cubicBezTo>
                  <a:cubicBezTo>
                    <a:pt x="1428" y="1053"/>
                    <a:pt x="1428" y="1053"/>
                    <a:pt x="1428" y="1053"/>
                  </a:cubicBezTo>
                  <a:cubicBezTo>
                    <a:pt x="1428" y="1467"/>
                    <a:pt x="1428" y="1467"/>
                    <a:pt x="1428" y="1467"/>
                  </a:cubicBezTo>
                  <a:cubicBezTo>
                    <a:pt x="1428" y="1467"/>
                    <a:pt x="1402" y="1335"/>
                    <a:pt x="1205" y="1335"/>
                  </a:cubicBezTo>
                  <a:cubicBezTo>
                    <a:pt x="613" y="1335"/>
                    <a:pt x="613" y="1335"/>
                    <a:pt x="613" y="1335"/>
                  </a:cubicBezTo>
                  <a:cubicBezTo>
                    <a:pt x="613" y="2401"/>
                    <a:pt x="613" y="2401"/>
                    <a:pt x="613" y="2401"/>
                  </a:cubicBezTo>
                  <a:cubicBezTo>
                    <a:pt x="613" y="2558"/>
                    <a:pt x="784" y="2651"/>
                    <a:pt x="784" y="2651"/>
                  </a:cubicBezTo>
                  <a:cubicBezTo>
                    <a:pt x="11" y="2651"/>
                    <a:pt x="11" y="2651"/>
                    <a:pt x="11" y="2651"/>
                  </a:cubicBezTo>
                  <a:cubicBezTo>
                    <a:pt x="11" y="2651"/>
                    <a:pt x="173" y="2569"/>
                    <a:pt x="173" y="2401"/>
                  </a:cubicBezTo>
                  <a:cubicBezTo>
                    <a:pt x="173" y="278"/>
                    <a:pt x="173" y="278"/>
                    <a:pt x="173" y="278"/>
                  </a:cubicBezTo>
                  <a:cubicBezTo>
                    <a:pt x="173" y="99"/>
                    <a:pt x="0" y="0"/>
                    <a:pt x="0" y="0"/>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31" name="Freeform 73"/>
            <p:cNvSpPr>
              <a:spLocks/>
            </p:cNvSpPr>
            <p:nvPr userDrawn="1"/>
          </p:nvSpPr>
          <p:spPr bwMode="gray">
            <a:xfrm>
              <a:off x="5114" y="327"/>
              <a:ext cx="60" cy="207"/>
            </a:xfrm>
            <a:custGeom>
              <a:avLst/>
              <a:gdLst>
                <a:gd name="T0" fmla="*/ 0 w 1072"/>
                <a:gd name="T1" fmla="*/ 0 h 3696"/>
                <a:gd name="T2" fmla="*/ 0 w 1072"/>
                <a:gd name="T3" fmla="*/ 0 h 3696"/>
                <a:gd name="T4" fmla="*/ 0 w 1072"/>
                <a:gd name="T5" fmla="*/ 0 h 3696"/>
                <a:gd name="T6" fmla="*/ 0 w 1072"/>
                <a:gd name="T7" fmla="*/ 0 h 3696"/>
                <a:gd name="T8" fmla="*/ 0 w 1072"/>
                <a:gd name="T9" fmla="*/ 0 h 3696"/>
                <a:gd name="T10" fmla="*/ 0 w 1072"/>
                <a:gd name="T11" fmla="*/ 0 h 3696"/>
                <a:gd name="T12" fmla="*/ 0 w 1072"/>
                <a:gd name="T13" fmla="*/ 0 h 3696"/>
                <a:gd name="T14" fmla="*/ 0 w 1072"/>
                <a:gd name="T15" fmla="*/ 0 h 369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72" h="3696">
                  <a:moveTo>
                    <a:pt x="246" y="0"/>
                  </a:moveTo>
                  <a:cubicBezTo>
                    <a:pt x="1072" y="0"/>
                    <a:pt x="1072" y="0"/>
                    <a:pt x="1072" y="0"/>
                  </a:cubicBezTo>
                  <a:cubicBezTo>
                    <a:pt x="1072" y="0"/>
                    <a:pt x="887" y="87"/>
                    <a:pt x="887" y="230"/>
                  </a:cubicBezTo>
                  <a:cubicBezTo>
                    <a:pt x="887" y="2717"/>
                    <a:pt x="887" y="2717"/>
                    <a:pt x="887" y="2717"/>
                  </a:cubicBezTo>
                  <a:cubicBezTo>
                    <a:pt x="887" y="3558"/>
                    <a:pt x="44" y="3696"/>
                    <a:pt x="0" y="3693"/>
                  </a:cubicBezTo>
                  <a:cubicBezTo>
                    <a:pt x="72" y="3647"/>
                    <a:pt x="422" y="3349"/>
                    <a:pt x="423" y="2717"/>
                  </a:cubicBezTo>
                  <a:cubicBezTo>
                    <a:pt x="423" y="230"/>
                    <a:pt x="423" y="230"/>
                    <a:pt x="423" y="230"/>
                  </a:cubicBezTo>
                  <a:cubicBezTo>
                    <a:pt x="424" y="96"/>
                    <a:pt x="246" y="0"/>
                    <a:pt x="246" y="0"/>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32" name="Freeform 74"/>
            <p:cNvSpPr>
              <a:spLocks/>
            </p:cNvSpPr>
            <p:nvPr userDrawn="1"/>
          </p:nvSpPr>
          <p:spPr bwMode="gray">
            <a:xfrm>
              <a:off x="5180" y="327"/>
              <a:ext cx="47" cy="148"/>
            </a:xfrm>
            <a:custGeom>
              <a:avLst/>
              <a:gdLst>
                <a:gd name="T0" fmla="*/ 0 w 828"/>
                <a:gd name="T1" fmla="*/ 0 h 2653"/>
                <a:gd name="T2" fmla="*/ 0 w 828"/>
                <a:gd name="T3" fmla="*/ 0 h 2653"/>
                <a:gd name="T4" fmla="*/ 0 w 828"/>
                <a:gd name="T5" fmla="*/ 0 h 2653"/>
                <a:gd name="T6" fmla="*/ 0 w 828"/>
                <a:gd name="T7" fmla="*/ 0 h 2653"/>
                <a:gd name="T8" fmla="*/ 0 w 828"/>
                <a:gd name="T9" fmla="*/ 0 h 2653"/>
                <a:gd name="T10" fmla="*/ 0 w 828"/>
                <a:gd name="T11" fmla="*/ 0 h 2653"/>
                <a:gd name="T12" fmla="*/ 0 w 828"/>
                <a:gd name="T13" fmla="*/ 0 h 2653"/>
                <a:gd name="T14" fmla="*/ 0 w 828"/>
                <a:gd name="T15" fmla="*/ 0 h 2653"/>
                <a:gd name="T16" fmla="*/ 0 w 828"/>
                <a:gd name="T17" fmla="*/ 0 h 265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28" h="2653">
                  <a:moveTo>
                    <a:pt x="0" y="0"/>
                  </a:moveTo>
                  <a:cubicBezTo>
                    <a:pt x="828" y="0"/>
                    <a:pt x="828" y="0"/>
                    <a:pt x="828" y="0"/>
                  </a:cubicBezTo>
                  <a:cubicBezTo>
                    <a:pt x="828" y="0"/>
                    <a:pt x="645" y="89"/>
                    <a:pt x="645" y="235"/>
                  </a:cubicBezTo>
                  <a:cubicBezTo>
                    <a:pt x="645" y="2401"/>
                    <a:pt x="645" y="2401"/>
                    <a:pt x="645" y="2401"/>
                  </a:cubicBezTo>
                  <a:cubicBezTo>
                    <a:pt x="645" y="2556"/>
                    <a:pt x="828" y="2653"/>
                    <a:pt x="828" y="2653"/>
                  </a:cubicBezTo>
                  <a:cubicBezTo>
                    <a:pt x="0" y="2653"/>
                    <a:pt x="0" y="2653"/>
                    <a:pt x="0" y="2653"/>
                  </a:cubicBezTo>
                  <a:cubicBezTo>
                    <a:pt x="0" y="2653"/>
                    <a:pt x="184" y="2557"/>
                    <a:pt x="184" y="2401"/>
                  </a:cubicBezTo>
                  <a:cubicBezTo>
                    <a:pt x="184" y="235"/>
                    <a:pt x="184" y="235"/>
                    <a:pt x="184" y="235"/>
                  </a:cubicBezTo>
                  <a:cubicBezTo>
                    <a:pt x="184" y="89"/>
                    <a:pt x="0" y="0"/>
                    <a:pt x="0" y="0"/>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33" name="Freeform 75"/>
            <p:cNvSpPr>
              <a:spLocks/>
            </p:cNvSpPr>
            <p:nvPr userDrawn="1"/>
          </p:nvSpPr>
          <p:spPr bwMode="gray">
            <a:xfrm>
              <a:off x="5227" y="327"/>
              <a:ext cx="111" cy="148"/>
            </a:xfrm>
            <a:custGeom>
              <a:avLst/>
              <a:gdLst>
                <a:gd name="T0" fmla="*/ 0 w 1984"/>
                <a:gd name="T1" fmla="*/ 0 h 2651"/>
                <a:gd name="T2" fmla="*/ 0 w 1984"/>
                <a:gd name="T3" fmla="*/ 0 h 2651"/>
                <a:gd name="T4" fmla="*/ 0 w 1984"/>
                <a:gd name="T5" fmla="*/ 0 h 2651"/>
                <a:gd name="T6" fmla="*/ 0 w 1984"/>
                <a:gd name="T7" fmla="*/ 0 h 2651"/>
                <a:gd name="T8" fmla="*/ 0 w 1984"/>
                <a:gd name="T9" fmla="*/ 0 h 2651"/>
                <a:gd name="T10" fmla="*/ 0 w 1984"/>
                <a:gd name="T11" fmla="*/ 0 h 2651"/>
                <a:gd name="T12" fmla="*/ 0 w 1984"/>
                <a:gd name="T13" fmla="*/ 0 h 2651"/>
                <a:gd name="T14" fmla="*/ 0 w 1984"/>
                <a:gd name="T15" fmla="*/ 0 h 2651"/>
                <a:gd name="T16" fmla="*/ 0 w 1984"/>
                <a:gd name="T17" fmla="*/ 0 h 2651"/>
                <a:gd name="T18" fmla="*/ 0 w 1984"/>
                <a:gd name="T19" fmla="*/ 0 h 2651"/>
                <a:gd name="T20" fmla="*/ 0 w 1984"/>
                <a:gd name="T21" fmla="*/ 0 h 2651"/>
                <a:gd name="T22" fmla="*/ 0 w 1984"/>
                <a:gd name="T23" fmla="*/ 0 h 2651"/>
                <a:gd name="T24" fmla="*/ 0 w 1984"/>
                <a:gd name="T25" fmla="*/ 0 h 265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984" h="2651">
                  <a:moveTo>
                    <a:pt x="161" y="0"/>
                  </a:moveTo>
                  <a:cubicBezTo>
                    <a:pt x="1984" y="0"/>
                    <a:pt x="1984" y="0"/>
                    <a:pt x="1984" y="0"/>
                  </a:cubicBezTo>
                  <a:cubicBezTo>
                    <a:pt x="1829" y="482"/>
                    <a:pt x="1829" y="482"/>
                    <a:pt x="1829" y="482"/>
                  </a:cubicBezTo>
                  <a:cubicBezTo>
                    <a:pt x="1829" y="482"/>
                    <a:pt x="1783" y="279"/>
                    <a:pt x="1607" y="279"/>
                  </a:cubicBezTo>
                  <a:cubicBezTo>
                    <a:pt x="1229" y="279"/>
                    <a:pt x="1229" y="279"/>
                    <a:pt x="1229" y="279"/>
                  </a:cubicBezTo>
                  <a:cubicBezTo>
                    <a:pt x="1229" y="2401"/>
                    <a:pt x="1229" y="2401"/>
                    <a:pt x="1229" y="2401"/>
                  </a:cubicBezTo>
                  <a:cubicBezTo>
                    <a:pt x="1229" y="2535"/>
                    <a:pt x="1407" y="2651"/>
                    <a:pt x="1407" y="2651"/>
                  </a:cubicBezTo>
                  <a:cubicBezTo>
                    <a:pt x="595" y="2651"/>
                    <a:pt x="595" y="2651"/>
                    <a:pt x="595" y="2651"/>
                  </a:cubicBezTo>
                  <a:cubicBezTo>
                    <a:pt x="595" y="2651"/>
                    <a:pt x="771" y="2547"/>
                    <a:pt x="771" y="2401"/>
                  </a:cubicBezTo>
                  <a:cubicBezTo>
                    <a:pt x="771" y="279"/>
                    <a:pt x="771" y="279"/>
                    <a:pt x="771" y="279"/>
                  </a:cubicBezTo>
                  <a:cubicBezTo>
                    <a:pt x="315" y="279"/>
                    <a:pt x="315" y="279"/>
                    <a:pt x="315" y="279"/>
                  </a:cubicBezTo>
                  <a:cubicBezTo>
                    <a:pt x="185" y="280"/>
                    <a:pt x="0" y="522"/>
                    <a:pt x="0" y="522"/>
                  </a:cubicBezTo>
                  <a:lnTo>
                    <a:pt x="161"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34" name="Freeform 76"/>
            <p:cNvSpPr>
              <a:spLocks/>
            </p:cNvSpPr>
            <p:nvPr userDrawn="1"/>
          </p:nvSpPr>
          <p:spPr bwMode="gray">
            <a:xfrm>
              <a:off x="5429" y="327"/>
              <a:ext cx="124" cy="151"/>
            </a:xfrm>
            <a:custGeom>
              <a:avLst/>
              <a:gdLst>
                <a:gd name="T0" fmla="*/ 0 w 2219"/>
                <a:gd name="T1" fmla="*/ 0 h 2693"/>
                <a:gd name="T2" fmla="*/ 0 w 2219"/>
                <a:gd name="T3" fmla="*/ 0 h 2693"/>
                <a:gd name="T4" fmla="*/ 0 w 2219"/>
                <a:gd name="T5" fmla="*/ 0 h 2693"/>
                <a:gd name="T6" fmla="*/ 0 w 2219"/>
                <a:gd name="T7" fmla="*/ 0 h 2693"/>
                <a:gd name="T8" fmla="*/ 0 w 2219"/>
                <a:gd name="T9" fmla="*/ 0 h 2693"/>
                <a:gd name="T10" fmla="*/ 0 w 2219"/>
                <a:gd name="T11" fmla="*/ 0 h 2693"/>
                <a:gd name="T12" fmla="*/ 0 w 2219"/>
                <a:gd name="T13" fmla="*/ 0 h 2693"/>
                <a:gd name="T14" fmla="*/ 0 w 2219"/>
                <a:gd name="T15" fmla="*/ 0 h 2693"/>
                <a:gd name="T16" fmla="*/ 0 w 2219"/>
                <a:gd name="T17" fmla="*/ 0 h 2693"/>
                <a:gd name="T18" fmla="*/ 0 w 2219"/>
                <a:gd name="T19" fmla="*/ 0 h 2693"/>
                <a:gd name="T20" fmla="*/ 0 w 2219"/>
                <a:gd name="T21" fmla="*/ 0 h 2693"/>
                <a:gd name="T22" fmla="*/ 0 w 2219"/>
                <a:gd name="T23" fmla="*/ 0 h 2693"/>
                <a:gd name="T24" fmla="*/ 0 w 2219"/>
                <a:gd name="T25" fmla="*/ 0 h 2693"/>
                <a:gd name="T26" fmla="*/ 0 w 2219"/>
                <a:gd name="T27" fmla="*/ 0 h 2693"/>
                <a:gd name="T28" fmla="*/ 0 w 2219"/>
                <a:gd name="T29" fmla="*/ 0 h 269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19" h="2693">
                  <a:moveTo>
                    <a:pt x="1420" y="0"/>
                  </a:moveTo>
                  <a:cubicBezTo>
                    <a:pt x="2219" y="0"/>
                    <a:pt x="2219" y="0"/>
                    <a:pt x="2219" y="0"/>
                  </a:cubicBezTo>
                  <a:cubicBezTo>
                    <a:pt x="2219" y="0"/>
                    <a:pt x="2048" y="91"/>
                    <a:pt x="2048" y="234"/>
                  </a:cubicBezTo>
                  <a:cubicBezTo>
                    <a:pt x="2048" y="1840"/>
                    <a:pt x="2048" y="1840"/>
                    <a:pt x="2048" y="1840"/>
                  </a:cubicBezTo>
                  <a:cubicBezTo>
                    <a:pt x="2047" y="2492"/>
                    <a:pt x="1506" y="2693"/>
                    <a:pt x="1131" y="2693"/>
                  </a:cubicBezTo>
                  <a:cubicBezTo>
                    <a:pt x="759" y="2693"/>
                    <a:pt x="175" y="2490"/>
                    <a:pt x="176" y="1840"/>
                  </a:cubicBezTo>
                  <a:cubicBezTo>
                    <a:pt x="176" y="234"/>
                    <a:pt x="176" y="234"/>
                    <a:pt x="176" y="234"/>
                  </a:cubicBezTo>
                  <a:cubicBezTo>
                    <a:pt x="176" y="91"/>
                    <a:pt x="0" y="0"/>
                    <a:pt x="0" y="0"/>
                  </a:cubicBezTo>
                  <a:cubicBezTo>
                    <a:pt x="821" y="0"/>
                    <a:pt x="821" y="0"/>
                    <a:pt x="821" y="0"/>
                  </a:cubicBezTo>
                  <a:cubicBezTo>
                    <a:pt x="821" y="0"/>
                    <a:pt x="638" y="88"/>
                    <a:pt x="638" y="234"/>
                  </a:cubicBezTo>
                  <a:cubicBezTo>
                    <a:pt x="638" y="1840"/>
                    <a:pt x="638" y="1840"/>
                    <a:pt x="638" y="1840"/>
                  </a:cubicBezTo>
                  <a:cubicBezTo>
                    <a:pt x="638" y="2182"/>
                    <a:pt x="865" y="2406"/>
                    <a:pt x="1131" y="2406"/>
                  </a:cubicBezTo>
                  <a:cubicBezTo>
                    <a:pt x="1397" y="2406"/>
                    <a:pt x="1600" y="2173"/>
                    <a:pt x="1601" y="1840"/>
                  </a:cubicBezTo>
                  <a:cubicBezTo>
                    <a:pt x="1601" y="234"/>
                    <a:pt x="1601" y="234"/>
                    <a:pt x="1601" y="234"/>
                  </a:cubicBezTo>
                  <a:cubicBezTo>
                    <a:pt x="1601" y="91"/>
                    <a:pt x="1420" y="0"/>
                    <a:pt x="1420" y="0"/>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35" name="Freeform 77"/>
            <p:cNvSpPr>
              <a:spLocks/>
            </p:cNvSpPr>
            <p:nvPr userDrawn="1"/>
          </p:nvSpPr>
          <p:spPr bwMode="gray">
            <a:xfrm>
              <a:off x="4994" y="327"/>
              <a:ext cx="125" cy="151"/>
            </a:xfrm>
            <a:custGeom>
              <a:avLst/>
              <a:gdLst>
                <a:gd name="T0" fmla="*/ 0 w 2240"/>
                <a:gd name="T1" fmla="*/ 0 h 2700"/>
                <a:gd name="T2" fmla="*/ 0 w 2240"/>
                <a:gd name="T3" fmla="*/ 0 h 2700"/>
                <a:gd name="T4" fmla="*/ 0 w 2240"/>
                <a:gd name="T5" fmla="*/ 0 h 2700"/>
                <a:gd name="T6" fmla="*/ 0 w 2240"/>
                <a:gd name="T7" fmla="*/ 0 h 2700"/>
                <a:gd name="T8" fmla="*/ 0 w 2240"/>
                <a:gd name="T9" fmla="*/ 0 h 2700"/>
                <a:gd name="T10" fmla="*/ 0 w 2240"/>
                <a:gd name="T11" fmla="*/ 0 h 2700"/>
                <a:gd name="T12" fmla="*/ 0 w 2240"/>
                <a:gd name="T13" fmla="*/ 0 h 2700"/>
                <a:gd name="T14" fmla="*/ 0 w 2240"/>
                <a:gd name="T15" fmla="*/ 0 h 2700"/>
                <a:gd name="T16" fmla="*/ 0 w 2240"/>
                <a:gd name="T17" fmla="*/ 0 h 2700"/>
                <a:gd name="T18" fmla="*/ 0 w 2240"/>
                <a:gd name="T19" fmla="*/ 0 h 2700"/>
                <a:gd name="T20" fmla="*/ 0 w 2240"/>
                <a:gd name="T21" fmla="*/ 0 h 2700"/>
                <a:gd name="T22" fmla="*/ 0 w 2240"/>
                <a:gd name="T23" fmla="*/ 0 h 2700"/>
                <a:gd name="T24" fmla="*/ 0 w 2240"/>
                <a:gd name="T25" fmla="*/ 0 h 2700"/>
                <a:gd name="T26" fmla="*/ 0 w 2240"/>
                <a:gd name="T27" fmla="*/ 0 h 2700"/>
                <a:gd name="T28" fmla="*/ 0 w 2240"/>
                <a:gd name="T29" fmla="*/ 0 h 270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40" h="2700">
                  <a:moveTo>
                    <a:pt x="1427" y="0"/>
                  </a:moveTo>
                  <a:cubicBezTo>
                    <a:pt x="2240" y="0"/>
                    <a:pt x="2240" y="0"/>
                    <a:pt x="2240" y="0"/>
                  </a:cubicBezTo>
                  <a:cubicBezTo>
                    <a:pt x="2240" y="0"/>
                    <a:pt x="2068" y="95"/>
                    <a:pt x="2068" y="237"/>
                  </a:cubicBezTo>
                  <a:cubicBezTo>
                    <a:pt x="2068" y="238"/>
                    <a:pt x="2067" y="1838"/>
                    <a:pt x="2067" y="1838"/>
                  </a:cubicBezTo>
                  <a:cubicBezTo>
                    <a:pt x="2067" y="2494"/>
                    <a:pt x="1501" y="2700"/>
                    <a:pt x="1122" y="2700"/>
                  </a:cubicBezTo>
                  <a:cubicBezTo>
                    <a:pt x="750" y="2700"/>
                    <a:pt x="166" y="2491"/>
                    <a:pt x="166" y="1838"/>
                  </a:cubicBezTo>
                  <a:cubicBezTo>
                    <a:pt x="166" y="237"/>
                    <a:pt x="166" y="237"/>
                    <a:pt x="166" y="237"/>
                  </a:cubicBezTo>
                  <a:cubicBezTo>
                    <a:pt x="166" y="94"/>
                    <a:pt x="0" y="0"/>
                    <a:pt x="0" y="0"/>
                  </a:cubicBezTo>
                  <a:cubicBezTo>
                    <a:pt x="821" y="0"/>
                    <a:pt x="821" y="0"/>
                    <a:pt x="821" y="0"/>
                  </a:cubicBezTo>
                  <a:cubicBezTo>
                    <a:pt x="821" y="0"/>
                    <a:pt x="631" y="94"/>
                    <a:pt x="631" y="237"/>
                  </a:cubicBezTo>
                  <a:cubicBezTo>
                    <a:pt x="630" y="1838"/>
                    <a:pt x="630" y="1838"/>
                    <a:pt x="630" y="1838"/>
                  </a:cubicBezTo>
                  <a:cubicBezTo>
                    <a:pt x="630" y="2178"/>
                    <a:pt x="856" y="2412"/>
                    <a:pt x="1122" y="2413"/>
                  </a:cubicBezTo>
                  <a:cubicBezTo>
                    <a:pt x="1388" y="2414"/>
                    <a:pt x="1602" y="2174"/>
                    <a:pt x="1602" y="1838"/>
                  </a:cubicBezTo>
                  <a:cubicBezTo>
                    <a:pt x="1603" y="237"/>
                    <a:pt x="1603" y="237"/>
                    <a:pt x="1603" y="237"/>
                  </a:cubicBezTo>
                  <a:cubicBezTo>
                    <a:pt x="1603" y="94"/>
                    <a:pt x="1427" y="0"/>
                    <a:pt x="1427" y="0"/>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sp>
          <p:nvSpPr>
            <p:cNvPr id="36" name="Freeform 78"/>
            <p:cNvSpPr>
              <a:spLocks/>
            </p:cNvSpPr>
            <p:nvPr userDrawn="1"/>
          </p:nvSpPr>
          <p:spPr bwMode="gray">
            <a:xfrm>
              <a:off x="5333" y="324"/>
              <a:ext cx="95" cy="154"/>
            </a:xfrm>
            <a:custGeom>
              <a:avLst/>
              <a:gdLst>
                <a:gd name="T0" fmla="*/ 0 w 1707"/>
                <a:gd name="T1" fmla="*/ 0 h 2755"/>
                <a:gd name="T2" fmla="*/ 0 w 1707"/>
                <a:gd name="T3" fmla="*/ 0 h 2755"/>
                <a:gd name="T4" fmla="*/ 0 w 1707"/>
                <a:gd name="T5" fmla="*/ 0 h 2755"/>
                <a:gd name="T6" fmla="*/ 0 w 1707"/>
                <a:gd name="T7" fmla="*/ 0 h 2755"/>
                <a:gd name="T8" fmla="*/ 0 w 1707"/>
                <a:gd name="T9" fmla="*/ 0 h 2755"/>
                <a:gd name="T10" fmla="*/ 0 w 1707"/>
                <a:gd name="T11" fmla="*/ 0 h 2755"/>
                <a:gd name="T12" fmla="*/ 0 w 1707"/>
                <a:gd name="T13" fmla="*/ 0 h 2755"/>
                <a:gd name="T14" fmla="*/ 0 w 1707"/>
                <a:gd name="T15" fmla="*/ 0 h 2755"/>
                <a:gd name="T16" fmla="*/ 0 w 1707"/>
                <a:gd name="T17" fmla="*/ 0 h 2755"/>
                <a:gd name="T18" fmla="*/ 0 w 1707"/>
                <a:gd name="T19" fmla="*/ 0 h 2755"/>
                <a:gd name="T20" fmla="*/ 0 w 1707"/>
                <a:gd name="T21" fmla="*/ 0 h 2755"/>
                <a:gd name="T22" fmla="*/ 0 w 1707"/>
                <a:gd name="T23" fmla="*/ 0 h 2755"/>
                <a:gd name="T24" fmla="*/ 0 w 1707"/>
                <a:gd name="T25" fmla="*/ 0 h 2755"/>
                <a:gd name="T26" fmla="*/ 0 w 1707"/>
                <a:gd name="T27" fmla="*/ 0 h 275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1707" h="2755">
                  <a:moveTo>
                    <a:pt x="1467" y="479"/>
                  </a:moveTo>
                  <a:cubicBezTo>
                    <a:pt x="1467" y="479"/>
                    <a:pt x="1352" y="277"/>
                    <a:pt x="1019" y="276"/>
                  </a:cubicBezTo>
                  <a:cubicBezTo>
                    <a:pt x="686" y="275"/>
                    <a:pt x="505" y="450"/>
                    <a:pt x="504" y="677"/>
                  </a:cubicBezTo>
                  <a:cubicBezTo>
                    <a:pt x="503" y="934"/>
                    <a:pt x="696" y="1031"/>
                    <a:pt x="995" y="1174"/>
                  </a:cubicBezTo>
                  <a:cubicBezTo>
                    <a:pt x="1279" y="1311"/>
                    <a:pt x="1707" y="1499"/>
                    <a:pt x="1705" y="1974"/>
                  </a:cubicBezTo>
                  <a:cubicBezTo>
                    <a:pt x="1704" y="2399"/>
                    <a:pt x="1327" y="2755"/>
                    <a:pt x="651" y="2755"/>
                  </a:cubicBezTo>
                  <a:cubicBezTo>
                    <a:pt x="442" y="2754"/>
                    <a:pt x="155" y="2686"/>
                    <a:pt x="155" y="2686"/>
                  </a:cubicBezTo>
                  <a:cubicBezTo>
                    <a:pt x="0" y="2177"/>
                    <a:pt x="0" y="2177"/>
                    <a:pt x="0" y="2177"/>
                  </a:cubicBezTo>
                  <a:cubicBezTo>
                    <a:pt x="143" y="2316"/>
                    <a:pt x="397" y="2466"/>
                    <a:pt x="658" y="2466"/>
                  </a:cubicBezTo>
                  <a:cubicBezTo>
                    <a:pt x="929" y="2466"/>
                    <a:pt x="1252" y="2298"/>
                    <a:pt x="1252" y="2030"/>
                  </a:cubicBezTo>
                  <a:cubicBezTo>
                    <a:pt x="1252" y="1512"/>
                    <a:pt x="46" y="1598"/>
                    <a:pt x="46" y="731"/>
                  </a:cubicBezTo>
                  <a:cubicBezTo>
                    <a:pt x="46" y="433"/>
                    <a:pt x="254" y="0"/>
                    <a:pt x="973" y="0"/>
                  </a:cubicBezTo>
                  <a:cubicBezTo>
                    <a:pt x="1207" y="0"/>
                    <a:pt x="1467" y="69"/>
                    <a:pt x="1467" y="69"/>
                  </a:cubicBezTo>
                  <a:lnTo>
                    <a:pt x="1467" y="47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algn="l" eaLnBrk="0" fontAlgn="base" hangingPunct="0"/>
              <a:endParaRPr kumimoji="0" lang="en-GB" sz="1800" dirty="0">
                <a:latin typeface="Arial" panose="020B0604020202020204" pitchFamily="34" charset="0"/>
              </a:endParaRPr>
            </a:p>
          </p:txBody>
        </p:sp>
      </p:grpSp>
      <p:sp>
        <p:nvSpPr>
          <p:cNvPr id="647173" name="Rectangle 5"/>
          <p:cNvSpPr>
            <a:spLocks noGrp="1" noChangeArrowheads="1"/>
          </p:cNvSpPr>
          <p:nvPr>
            <p:ph type="subTitle" idx="1"/>
          </p:nvPr>
        </p:nvSpPr>
        <p:spPr>
          <a:xfrm>
            <a:off x="431801" y="4579938"/>
            <a:ext cx="10560051" cy="1784350"/>
          </a:xfrm>
        </p:spPr>
        <p:txBody>
          <a:bodyPr/>
          <a:lstStyle>
            <a:lvl1pPr marL="0" indent="0">
              <a:spcAft>
                <a:spcPct val="15000"/>
              </a:spcAft>
              <a:buFont typeface="Wingdings 2" pitchFamily="18" charset="2"/>
              <a:buNone/>
              <a:defRPr/>
            </a:lvl1pPr>
          </a:lstStyle>
          <a:p>
            <a:r>
              <a:rPr lang="en-US" altLang="ja-JP"/>
              <a:t>Click to edit Master subtitle style</a:t>
            </a:r>
          </a:p>
        </p:txBody>
      </p:sp>
      <p:sp>
        <p:nvSpPr>
          <p:cNvPr id="647174" name="Rectangle 6"/>
          <p:cNvSpPr>
            <a:spLocks noGrp="1" noChangeArrowheads="1"/>
          </p:cNvSpPr>
          <p:nvPr>
            <p:ph type="ctrTitle"/>
          </p:nvPr>
        </p:nvSpPr>
        <p:spPr>
          <a:xfrm>
            <a:off x="431801" y="404813"/>
            <a:ext cx="10560051" cy="3694112"/>
          </a:xfrm>
        </p:spPr>
        <p:txBody>
          <a:bodyPr lIns="0" anchor="b"/>
          <a:lstStyle>
            <a:lvl1pPr>
              <a:lnSpc>
                <a:spcPct val="95000"/>
              </a:lnSpc>
              <a:spcAft>
                <a:spcPct val="15000"/>
              </a:spcAft>
              <a:defRPr sz="4400">
                <a:solidFill>
                  <a:srgbClr val="FFFFFF"/>
                </a:solidFill>
              </a:defRPr>
            </a:lvl1pPr>
          </a:lstStyle>
          <a:p>
            <a:r>
              <a:rPr lang="en-US" altLang="ja-JP"/>
              <a:t>Click to edit Master title style</a:t>
            </a:r>
            <a:endParaRPr lang="de-DE" altLang="ja-JP"/>
          </a:p>
        </p:txBody>
      </p:sp>
    </p:spTree>
    <p:extLst>
      <p:ext uri="{BB962C8B-B14F-4D97-AF65-F5344CB8AC3E}">
        <p14:creationId xmlns:p14="http://schemas.microsoft.com/office/powerpoint/2010/main" val="2882348763"/>
      </p:ext>
    </p:extLst>
  </p:cSld>
  <p:clrMapOvr>
    <a:masterClrMapping/>
  </p:clrMapOvr>
  <p:transition spd="slow">
    <p:wipe dir="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527149742"/>
      </p:ext>
    </p:extLst>
  </p:cSld>
  <p:clrMapOvr>
    <a:masterClrMapping/>
  </p:clrMapOvr>
  <p:transition spd="slow">
    <p:wipe dir="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6" name="bk object 16"/>
          <p:cNvSpPr/>
          <p:nvPr userDrawn="1"/>
        </p:nvSpPr>
        <p:spPr>
          <a:xfrm>
            <a:off x="0" y="700088"/>
            <a:ext cx="12192000" cy="5940000"/>
          </a:xfrm>
          <a:prstGeom prst="round1Rect">
            <a:avLst>
              <a:gd name="adj" fmla="val 6820"/>
            </a:avLst>
          </a:prstGeom>
          <a:blipFill>
            <a:blip r:embed="rId2" cstate="screen">
              <a:extLst>
                <a:ext uri="{28A0092B-C50C-407E-A947-70E740481C1C}">
                  <a14:useLocalDpi xmlns:a14="http://schemas.microsoft.com/office/drawing/2010/main"/>
                </a:ext>
              </a:extLst>
            </a:blip>
            <a:srcRect/>
            <a:stretch>
              <a:fillRect/>
            </a:stretch>
          </a:blipFill>
        </p:spPr>
        <p:txBody>
          <a:bodyPr wrap="square" lIns="0" tIns="0" rIns="0" bIns="0" rtlCol="0"/>
          <a:lstStyle/>
          <a:p>
            <a:pPr algn="l" fontAlgn="auto">
              <a:spcBef>
                <a:spcPts val="0"/>
              </a:spcBef>
              <a:spcAft>
                <a:spcPts val="0"/>
              </a:spcAft>
            </a:pPr>
            <a:endParaRPr kumimoji="0" sz="1800" dirty="0">
              <a:latin typeface="Arial"/>
              <a:ea typeface="Arial Unicode MS"/>
              <a:cs typeface="Arial"/>
            </a:endParaRPr>
          </a:p>
        </p:txBody>
      </p:sp>
    </p:spTree>
    <p:extLst>
      <p:ext uri="{BB962C8B-B14F-4D97-AF65-F5344CB8AC3E}">
        <p14:creationId xmlns:p14="http://schemas.microsoft.com/office/powerpoint/2010/main" val="686113258"/>
      </p:ext>
    </p:extLst>
  </p:cSld>
  <p:clrMapOvr>
    <a:masterClrMapping/>
  </p:clrMapOvr>
  <p:transition spd="slow">
    <p:wipe dir="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5" name="Slide Number Placeholder 3"/>
          <p:cNvSpPr>
            <a:spLocks noGrp="1"/>
          </p:cNvSpPr>
          <p:nvPr>
            <p:ph type="sldNum" sz="quarter" idx="10"/>
          </p:nvPr>
        </p:nvSpPr>
        <p:spPr>
          <a:xfrm>
            <a:off x="5734049" y="6653213"/>
            <a:ext cx="719139" cy="201612"/>
          </a:xfrm>
          <a:prstGeom prst="rect">
            <a:avLst/>
          </a:prstGeom>
        </p:spPr>
        <p:txBody>
          <a:bodyPr/>
          <a:lstStyle>
            <a:lvl1pPr algn="l" eaLnBrk="0" hangingPunct="0">
              <a:defRPr/>
            </a:lvl1pPr>
          </a:lstStyle>
          <a:p>
            <a:pPr>
              <a:defRPr/>
            </a:pPr>
            <a:fld id="{4716A6B5-9D01-4D5C-8C50-BA15698F9328}" type="slidenum">
              <a:rPr lang="de-DE" altLang="ja-JP" smtClean="0"/>
              <a:pPr>
                <a:defRPr/>
              </a:pPr>
              <a:t>‹#›</a:t>
            </a:fld>
            <a:endParaRPr lang="de-DE" altLang="ja-JP" dirty="0"/>
          </a:p>
        </p:txBody>
      </p:sp>
      <p:sp>
        <p:nvSpPr>
          <p:cNvPr id="8" name="Round Single Corner Rectangle 43"/>
          <p:cNvSpPr/>
          <p:nvPr userDrawn="1"/>
        </p:nvSpPr>
        <p:spPr>
          <a:xfrm>
            <a:off x="0" y="689386"/>
            <a:ext cx="12113111" cy="5927940"/>
          </a:xfrm>
          <a:prstGeom prst="round1Rect">
            <a:avLst>
              <a:gd name="adj" fmla="val 10671"/>
            </a:avLst>
          </a:prstGeom>
          <a:blipFill dpi="0" rotWithShape="1">
            <a:blip r:embed="rId2" cstate="screen">
              <a:extLst>
                <a:ext uri="{28A0092B-C50C-407E-A947-70E740481C1C}">
                  <a14:useLocalDpi xmlns:a14="http://schemas.microsoft.com/office/drawing/2010/main"/>
                </a:ext>
              </a:extLst>
            </a:blip>
            <a:srcRect/>
            <a:stretch>
              <a:fillRect/>
            </a:stretch>
          </a:blipFill>
          <a:ln w="25400" cap="flat" cmpd="sng" algn="ctr">
            <a:noFill/>
            <a:prstDash val="solid"/>
          </a:ln>
          <a:effectLst/>
        </p:spPr>
        <p:txBody>
          <a:bodyPr rtlCol="0" anchor="ctr"/>
          <a:lstStyle/>
          <a:p>
            <a:pPr defTabSz="1219170">
              <a:spcBef>
                <a:spcPts val="0"/>
              </a:spcBef>
              <a:spcAft>
                <a:spcPts val="0"/>
              </a:spcAft>
              <a:defRPr/>
            </a:pPr>
            <a:endParaRPr lang="en-GB" sz="1600" kern="0" dirty="0">
              <a:solidFill>
                <a:srgbClr val="FFFFFF"/>
              </a:solidFill>
              <a:latin typeface="Fujitsu Sans" panose="020B0404060202020204" pitchFamily="34" charset="0"/>
              <a:ea typeface="Arial Unicode MS"/>
              <a:cs typeface="Arial"/>
            </a:endParaRPr>
          </a:p>
        </p:txBody>
      </p:sp>
      <p:sp>
        <p:nvSpPr>
          <p:cNvPr id="9" name="Round Single Corner Rectangle 8"/>
          <p:cNvSpPr/>
          <p:nvPr userDrawn="1"/>
        </p:nvSpPr>
        <p:spPr>
          <a:xfrm>
            <a:off x="0" y="678629"/>
            <a:ext cx="12113111" cy="5949539"/>
          </a:xfrm>
          <a:prstGeom prst="round1Rect">
            <a:avLst>
              <a:gd name="adj" fmla="val 9839"/>
            </a:avLst>
          </a:prstGeom>
          <a:gradFill flip="none" rotWithShape="1">
            <a:gsLst>
              <a:gs pos="58000">
                <a:srgbClr val="FFFFFF">
                  <a:alpha val="64000"/>
                </a:srgbClr>
              </a:gs>
              <a:gs pos="100000">
                <a:srgbClr val="FFFFFF"/>
              </a:gs>
              <a:gs pos="12000">
                <a:srgbClr val="FFFFFF">
                  <a:alpha val="0"/>
                </a:srgbClr>
              </a:gs>
            </a:gsLst>
            <a:lin ang="0" scaled="0"/>
            <a:tileRect/>
          </a:gradFill>
          <a:ln w="9525" cap="flat" cmpd="sng" algn="ctr">
            <a:noFill/>
            <a:prstDash val="solid"/>
          </a:ln>
          <a:effectLst/>
        </p:spPr>
        <p:txBody>
          <a:bodyPr rtlCol="0" anchor="t" anchorCtr="0"/>
          <a:lstStyle/>
          <a:p>
            <a:pPr defTabSz="1219170" fontAlgn="auto">
              <a:spcBef>
                <a:spcPts val="0"/>
              </a:spcBef>
              <a:spcAft>
                <a:spcPts val="0"/>
              </a:spcAft>
              <a:defRPr/>
            </a:pPr>
            <a:endParaRPr kumimoji="0" lang="en-US" sz="2400" kern="0" dirty="0">
              <a:latin typeface="Arial"/>
              <a:ea typeface="Arial Unicode MS"/>
              <a:cs typeface="Arial"/>
            </a:endParaRPr>
          </a:p>
        </p:txBody>
      </p:sp>
      <p:sp>
        <p:nvSpPr>
          <p:cNvPr id="10" name="bk object 17"/>
          <p:cNvSpPr/>
          <p:nvPr userDrawn="1"/>
        </p:nvSpPr>
        <p:spPr>
          <a:xfrm flipH="1">
            <a:off x="116275" y="664203"/>
            <a:ext cx="3924901" cy="5924451"/>
          </a:xfrm>
          <a:prstGeom prst="rect">
            <a:avLst/>
          </a:prstGeom>
          <a:blipFill>
            <a:blip r:embed="rId3" cstate="screen">
              <a:duotone>
                <a:prstClr val="black"/>
                <a:srgbClr val="87867E">
                  <a:tint val="45000"/>
                  <a:satMod val="400000"/>
                </a:srgbClr>
              </a:duotone>
              <a:extLst>
                <a:ext uri="{28A0092B-C50C-407E-A947-70E740481C1C}">
                  <a14:useLocalDpi xmlns:a14="http://schemas.microsoft.com/office/drawing/2010/main"/>
                </a:ext>
              </a:extLst>
            </a:blip>
            <a:stretch>
              <a:fillRect/>
            </a:stretch>
          </a:blipFill>
        </p:spPr>
        <p:txBody>
          <a:bodyPr wrap="square" lIns="0" tIns="0" rIns="0" bIns="0" rtlCol="0"/>
          <a:lstStyle/>
          <a:p>
            <a:pPr algn="l" fontAlgn="auto">
              <a:spcBef>
                <a:spcPts val="0"/>
              </a:spcBef>
              <a:spcAft>
                <a:spcPts val="0"/>
              </a:spcAft>
              <a:defRPr/>
            </a:pPr>
            <a:endParaRPr kumimoji="0" sz="1800" kern="0" dirty="0">
              <a:latin typeface="Arial"/>
            </a:endParaRPr>
          </a:p>
        </p:txBody>
      </p:sp>
    </p:spTree>
    <p:extLst>
      <p:ext uri="{BB962C8B-B14F-4D97-AF65-F5344CB8AC3E}">
        <p14:creationId xmlns:p14="http://schemas.microsoft.com/office/powerpoint/2010/main" val="1076023284"/>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5" name="Slide Number Placeholder 3"/>
          <p:cNvSpPr>
            <a:spLocks noGrp="1"/>
          </p:cNvSpPr>
          <p:nvPr>
            <p:ph type="sldNum" sz="quarter" idx="10"/>
          </p:nvPr>
        </p:nvSpPr>
        <p:spPr>
          <a:xfrm>
            <a:off x="5734049" y="6653213"/>
            <a:ext cx="719139" cy="201612"/>
          </a:xfrm>
          <a:prstGeom prst="rect">
            <a:avLst/>
          </a:prstGeom>
        </p:spPr>
        <p:txBody>
          <a:bodyPr/>
          <a:lstStyle>
            <a:lvl1pPr algn="l" eaLnBrk="0" hangingPunct="0">
              <a:defRPr/>
            </a:lvl1pPr>
          </a:lstStyle>
          <a:p>
            <a:pPr>
              <a:defRPr/>
            </a:pPr>
            <a:fld id="{4716A6B5-9D01-4D5C-8C50-BA15698F9328}" type="slidenum">
              <a:rPr lang="de-DE" altLang="ja-JP" smtClean="0"/>
              <a:pPr>
                <a:defRPr/>
              </a:pPr>
              <a:t>‹#›</a:t>
            </a:fld>
            <a:endParaRPr lang="de-DE" altLang="ja-JP" dirty="0"/>
          </a:p>
        </p:txBody>
      </p:sp>
      <p:sp>
        <p:nvSpPr>
          <p:cNvPr id="11" name="Round Single Corner Rectangle 43"/>
          <p:cNvSpPr/>
          <p:nvPr userDrawn="1"/>
        </p:nvSpPr>
        <p:spPr>
          <a:xfrm>
            <a:off x="8" y="689330"/>
            <a:ext cx="12199167" cy="5889880"/>
          </a:xfrm>
          <a:prstGeom prst="round1Rect">
            <a:avLst>
              <a:gd name="adj" fmla="val 9556"/>
            </a:avLst>
          </a:prstGeom>
          <a:blipFill dpi="0" rotWithShape="1">
            <a:blip r:embed="rId2" cstate="screen">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1219170"/>
            <a:endParaRPr lang="en-GB" sz="1600" dirty="0">
              <a:solidFill>
                <a:srgbClr val="FFFFFF"/>
              </a:solidFill>
              <a:latin typeface="Fujitsu Sans" panose="020B0404060202020204" pitchFamily="34" charset="0"/>
            </a:endParaRPr>
          </a:p>
        </p:txBody>
      </p:sp>
      <p:sp>
        <p:nvSpPr>
          <p:cNvPr id="12" name="bk object 17"/>
          <p:cNvSpPr/>
          <p:nvPr userDrawn="1"/>
        </p:nvSpPr>
        <p:spPr>
          <a:xfrm>
            <a:off x="7608763" y="663793"/>
            <a:ext cx="3952785" cy="5894490"/>
          </a:xfrm>
          <a:prstGeom prst="rect">
            <a:avLst/>
          </a:prstGeom>
          <a:blipFill>
            <a:blip r:embed="rId3" cstate="screen">
              <a:duotone>
                <a:prstClr val="black"/>
                <a:schemeClr val="tx2">
                  <a:tint val="45000"/>
                  <a:satMod val="400000"/>
                </a:schemeClr>
              </a:duotone>
              <a:extLst>
                <a:ext uri="{28A0092B-C50C-407E-A947-70E740481C1C}">
                  <a14:useLocalDpi xmlns:a14="http://schemas.microsoft.com/office/drawing/2010/main"/>
                </a:ext>
              </a:extLst>
            </a:blip>
            <a:stretch>
              <a:fillRect/>
            </a:stretch>
          </a:blipFill>
        </p:spPr>
        <p:txBody>
          <a:bodyPr wrap="square" lIns="0" tIns="0" rIns="0" bIns="0" rtlCol="0"/>
          <a:lstStyle/>
          <a:p>
            <a:pPr algn="l" fontAlgn="auto">
              <a:spcBef>
                <a:spcPts val="0"/>
              </a:spcBef>
              <a:spcAft>
                <a:spcPts val="0"/>
              </a:spcAft>
            </a:pPr>
            <a:endParaRPr kumimoji="0" sz="1800" dirty="0">
              <a:latin typeface="Arial"/>
              <a:ea typeface="Arial Unicode MS"/>
              <a:cs typeface="Arial"/>
            </a:endParaRPr>
          </a:p>
        </p:txBody>
      </p:sp>
      <p:sp>
        <p:nvSpPr>
          <p:cNvPr id="13" name="Round Single Corner Rectangle 12"/>
          <p:cNvSpPr/>
          <p:nvPr userDrawn="1"/>
        </p:nvSpPr>
        <p:spPr>
          <a:xfrm>
            <a:off x="8" y="684454"/>
            <a:ext cx="12199167" cy="5897961"/>
          </a:xfrm>
          <a:prstGeom prst="round1Rect">
            <a:avLst>
              <a:gd name="adj" fmla="val 9109"/>
            </a:avLst>
          </a:prstGeom>
          <a:gradFill flip="none" rotWithShape="1">
            <a:gsLst>
              <a:gs pos="55000">
                <a:srgbClr val="FFFFFF">
                  <a:alpha val="81000"/>
                </a:srgbClr>
              </a:gs>
              <a:gs pos="0">
                <a:schemeClr val="bg1"/>
              </a:gs>
            </a:gsLst>
            <a:lin ang="0" scaled="0"/>
            <a:tileRect/>
          </a:gra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defTabSz="1219170" fontAlgn="auto">
              <a:spcBef>
                <a:spcPts val="0"/>
              </a:spcBef>
              <a:spcAft>
                <a:spcPts val="0"/>
              </a:spcAft>
              <a:defRPr/>
            </a:pPr>
            <a:endParaRPr kumimoji="0" lang="en-US" sz="2400" dirty="0">
              <a:solidFill>
                <a:srgbClr val="000000"/>
              </a:solidFill>
            </a:endParaRPr>
          </a:p>
        </p:txBody>
      </p:sp>
    </p:spTree>
    <p:extLst>
      <p:ext uri="{BB962C8B-B14F-4D97-AF65-F5344CB8AC3E}">
        <p14:creationId xmlns:p14="http://schemas.microsoft.com/office/powerpoint/2010/main" val="833040187"/>
      </p:ext>
    </p:extLst>
  </p:cSld>
  <p:clrMapOvr>
    <a:masterClrMapping/>
  </p:clrMapOvr>
  <p:transition spd="slow">
    <p:wipe dir="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4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5" name="Slide Number Placeholder 3"/>
          <p:cNvSpPr>
            <a:spLocks noGrp="1"/>
          </p:cNvSpPr>
          <p:nvPr>
            <p:ph type="sldNum" sz="quarter" idx="10"/>
          </p:nvPr>
        </p:nvSpPr>
        <p:spPr>
          <a:xfrm>
            <a:off x="5734049" y="6653213"/>
            <a:ext cx="719139" cy="201612"/>
          </a:xfrm>
          <a:prstGeom prst="rect">
            <a:avLst/>
          </a:prstGeom>
        </p:spPr>
        <p:txBody>
          <a:bodyPr/>
          <a:lstStyle>
            <a:lvl1pPr algn="l" eaLnBrk="0" hangingPunct="0">
              <a:defRPr/>
            </a:lvl1pPr>
          </a:lstStyle>
          <a:p>
            <a:pPr>
              <a:defRPr/>
            </a:pPr>
            <a:fld id="{4716A6B5-9D01-4D5C-8C50-BA15698F9328}" type="slidenum">
              <a:rPr lang="de-DE" altLang="ja-JP" smtClean="0"/>
              <a:pPr>
                <a:defRPr/>
              </a:pPr>
              <a:t>‹#›</a:t>
            </a:fld>
            <a:endParaRPr lang="de-DE" altLang="ja-JP" dirty="0"/>
          </a:p>
        </p:txBody>
      </p:sp>
      <p:pic>
        <p:nvPicPr>
          <p:cNvPr id="8" name="Picture 7"/>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0756" y="700088"/>
            <a:ext cx="12181247" cy="5945344"/>
          </a:xfrm>
          <a:prstGeom prst="round1Rect">
            <a:avLst>
              <a:gd name="adj" fmla="val 7207"/>
            </a:avLst>
          </a:prstGeom>
        </p:spPr>
      </p:pic>
      <p:sp>
        <p:nvSpPr>
          <p:cNvPr id="9" name="Round Single Corner Rectangle 8"/>
          <p:cNvSpPr/>
          <p:nvPr userDrawn="1"/>
        </p:nvSpPr>
        <p:spPr>
          <a:xfrm>
            <a:off x="-1" y="685800"/>
            <a:ext cx="12192001" cy="5953125"/>
          </a:xfrm>
          <a:prstGeom prst="round1Rect">
            <a:avLst>
              <a:gd name="adj" fmla="val 6767"/>
            </a:avLst>
          </a:prstGeom>
          <a:gradFill flip="none" rotWithShape="1">
            <a:gsLst>
              <a:gs pos="0">
                <a:srgbClr val="FFFFFF"/>
              </a:gs>
              <a:gs pos="100000">
                <a:srgbClr val="FFFFFF">
                  <a:alpha val="72000"/>
                </a:srgbClr>
              </a:gs>
            </a:gsLst>
            <a:lin ang="0" scaled="0"/>
            <a:tileRect/>
          </a:gradFill>
          <a:ln w="9525" cap="flat" cmpd="sng" algn="ctr">
            <a:noFill/>
            <a:prstDash val="solid"/>
          </a:ln>
          <a:effectLst/>
        </p:spPr>
        <p:txBody>
          <a:bodyPr rtlCol="0" anchor="t" anchorCtr="0"/>
          <a:lstStyle/>
          <a:p>
            <a:pPr defTabSz="1219170" fontAlgn="auto">
              <a:spcBef>
                <a:spcPts val="0"/>
              </a:spcBef>
              <a:spcAft>
                <a:spcPts val="0"/>
              </a:spcAft>
              <a:defRPr/>
            </a:pPr>
            <a:endParaRPr kumimoji="0" lang="en-US" sz="2400" kern="0" dirty="0">
              <a:latin typeface="Arial"/>
              <a:ea typeface="Arial Unicode MS"/>
              <a:cs typeface="Arial"/>
            </a:endParaRPr>
          </a:p>
        </p:txBody>
      </p:sp>
    </p:spTree>
    <p:extLst>
      <p:ext uri="{BB962C8B-B14F-4D97-AF65-F5344CB8AC3E}">
        <p14:creationId xmlns:p14="http://schemas.microsoft.com/office/powerpoint/2010/main" val="1458857584"/>
      </p:ext>
    </p:extLst>
  </p:cSld>
  <p:clrMapOvr>
    <a:masterClrMapping/>
  </p:clrMapOvr>
  <p:transition spd="slow">
    <p:wipe dir="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6349"/>
            <a:ext cx="12192000" cy="6855521"/>
          </a:xfrm>
          <a:prstGeom prst="rect">
            <a:avLst/>
          </a:prstGeom>
        </p:spPr>
      </p:pic>
      <p:pic>
        <p:nvPicPr>
          <p:cNvPr id="6" name="Picture 3" descr="Fujitsu_Logo"/>
          <p:cNvPicPr>
            <a:picLocks noChangeAspect="1" noChangeArrowheads="1"/>
          </p:cNvPicPr>
          <p:nvPr userDrawn="1"/>
        </p:nvPicPr>
        <p:blipFill>
          <a:blip r:embed="rId3" cstate="email">
            <a:extLst>
              <a:ext uri="{28A0092B-C50C-407E-A947-70E740481C1C}">
                <a14:useLocalDpi xmlns:a14="http://schemas.microsoft.com/office/drawing/2010/main"/>
              </a:ext>
            </a:extLst>
          </a:blip>
          <a:srcRect/>
          <a:stretch>
            <a:fillRect/>
          </a:stretch>
        </p:blipFill>
        <p:spPr bwMode="auto">
          <a:xfrm>
            <a:off x="10253948" y="333129"/>
            <a:ext cx="1674660" cy="667462"/>
          </a:xfrm>
          <a:prstGeom prst="rect">
            <a:avLst/>
          </a:prstGeom>
          <a:noFill/>
        </p:spPr>
      </p:pic>
      <p:sp>
        <p:nvSpPr>
          <p:cNvPr id="7" name="Rounded Rectangle 44"/>
          <p:cNvSpPr>
            <a:spLocks noChangeArrowheads="1"/>
          </p:cNvSpPr>
          <p:nvPr userDrawn="1"/>
        </p:nvSpPr>
        <p:spPr bwMode="auto">
          <a:xfrm>
            <a:off x="77788" y="6669088"/>
            <a:ext cx="2562225" cy="144462"/>
          </a:xfrm>
          <a:prstGeom prst="roundRect">
            <a:avLst>
              <a:gd name="adj" fmla="val 16667"/>
            </a:avLst>
          </a:prstGeom>
          <a:noFill/>
          <a:ln w="1270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1pPr>
            <a:lvl2pPr marL="742950" indent="-28575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2pPr>
            <a:lvl3pPr marL="11430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3pPr>
            <a:lvl4pPr marL="16002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4pPr>
            <a:lvl5pPr marL="20574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9pPr>
          </a:lstStyle>
          <a:p>
            <a:pPr algn="ctr" eaLnBrk="1" fontAlgn="ctr" hangingPunct="1">
              <a:defRPr/>
            </a:pPr>
            <a:r>
              <a:rPr kumimoji="1" lang="en-GB" altLang="en-US" sz="800" dirty="0">
                <a:solidFill>
                  <a:srgbClr val="FF0000"/>
                </a:solidFill>
              </a:rPr>
              <a:t>Fujitsu Confidential: Internal Use Only</a:t>
            </a:r>
          </a:p>
        </p:txBody>
      </p:sp>
      <p:sp>
        <p:nvSpPr>
          <p:cNvPr id="8" name="Rectangle 7"/>
          <p:cNvSpPr/>
          <p:nvPr userDrawn="1"/>
        </p:nvSpPr>
        <p:spPr>
          <a:xfrm>
            <a:off x="8115300" y="6627459"/>
            <a:ext cx="3811588" cy="228600"/>
          </a:xfrm>
          <a:prstGeom prst="rect">
            <a:avLst/>
          </a:prstGeom>
        </p:spPr>
        <p:txBody>
          <a:bodyPr lIns="0" tIns="0" rIns="0" bIns="0"/>
          <a:lstStyle/>
          <a:p>
            <a:pPr algn="r" fontAlgn="ctr">
              <a:defRPr/>
            </a:pPr>
            <a:r>
              <a:rPr kumimoji="1" lang="en-US" altLang="ja-JP" sz="750" dirty="0">
                <a:solidFill>
                  <a:srgbClr val="000000"/>
                </a:solidFill>
                <a:latin typeface="Fujitsu Sans" panose="020B0404060202020204" pitchFamily="34" charset="0"/>
              </a:rPr>
              <a:t>© Copyright 2018 FUJITSU. </a:t>
            </a:r>
            <a:r>
              <a:rPr kumimoji="1" lang="en-US" altLang="ja-JP" sz="750" dirty="0">
                <a:solidFill>
                  <a:prstClr val="black"/>
                </a:solidFill>
                <a:latin typeface="Fujitsu Sans" panose="020B0404060202020204" pitchFamily="34" charset="0"/>
                <a:ea typeface="ＭＳ Ｐゴシック" charset="-128"/>
              </a:rPr>
              <a:t>Draft proposals are subject to relevant Country and FECF employee information, consultation and co-determination requirements, and other legal requirements</a:t>
            </a:r>
            <a:r>
              <a:rPr kumimoji="1" lang="en-US" altLang="ja-JP" sz="700" dirty="0">
                <a:solidFill>
                  <a:prstClr val="black"/>
                </a:solidFill>
                <a:latin typeface="Fujitsu Sans" panose="020B0404060202020204" pitchFamily="34" charset="0"/>
                <a:ea typeface="ＭＳ Ｐゴシック" charset="-128"/>
              </a:rPr>
              <a:t>.</a:t>
            </a:r>
          </a:p>
          <a:p>
            <a:pPr algn="r" fontAlgn="ctr">
              <a:defRPr/>
            </a:pPr>
            <a:endParaRPr kumimoji="1" lang="en-US" altLang="ja-JP" sz="900" dirty="0">
              <a:solidFill>
                <a:srgbClr val="000000"/>
              </a:solidFill>
              <a:latin typeface="Fujitsu Sans" panose="020B0404060202020204" pitchFamily="34" charset="0"/>
            </a:endParaRPr>
          </a:p>
        </p:txBody>
      </p:sp>
    </p:spTree>
    <p:extLst>
      <p:ext uri="{BB962C8B-B14F-4D97-AF65-F5344CB8AC3E}">
        <p14:creationId xmlns:p14="http://schemas.microsoft.com/office/powerpoint/2010/main" val="23304599"/>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Bullets">
    <p:spTree>
      <p:nvGrpSpPr>
        <p:cNvPr id="1" name=""/>
        <p:cNvGrpSpPr/>
        <p:nvPr/>
      </p:nvGrpSpPr>
      <p:grpSpPr>
        <a:xfrm>
          <a:off x="0" y="0"/>
          <a:ext cx="0" cy="0"/>
          <a:chOff x="0" y="0"/>
          <a:chExt cx="0" cy="0"/>
        </a:xfrm>
      </p:grpSpPr>
      <p:sp>
        <p:nvSpPr>
          <p:cNvPr id="2" name="Titel 1"/>
          <p:cNvSpPr>
            <a:spLocks noGrp="1"/>
          </p:cNvSpPr>
          <p:nvPr>
            <p:ph type="title"/>
          </p:nvPr>
        </p:nvSpPr>
        <p:spPr bwMode="gray"/>
        <p:txBody>
          <a:bodyPr/>
          <a:lstStyle>
            <a:lvl1pPr algn="l">
              <a:defRPr/>
            </a:lvl1pPr>
          </a:lstStyle>
          <a:p>
            <a:endParaRPr lang="en-GB" noProof="0" dirty="0"/>
          </a:p>
        </p:txBody>
      </p:sp>
      <p:sp>
        <p:nvSpPr>
          <p:cNvPr id="10" name="Text Placeholder 9"/>
          <p:cNvSpPr>
            <a:spLocks noGrp="1"/>
          </p:cNvSpPr>
          <p:nvPr>
            <p:ph type="body" sz="quarter" idx="10" hasCustomPrompt="1"/>
          </p:nvPr>
        </p:nvSpPr>
        <p:spPr bwMode="gray">
          <a:xfrm>
            <a:off x="334435" y="1411817"/>
            <a:ext cx="11523133" cy="4993216"/>
          </a:xfrm>
          <a:prstGeom prst="rect">
            <a:avLst/>
          </a:prstGeom>
        </p:spPr>
        <p:txBody>
          <a:bodyPr lIns="0" tIns="0" rIns="0" bIns="0"/>
          <a:lstStyle>
            <a:lvl1pPr>
              <a:buClr>
                <a:srgbClr val="E60000"/>
              </a:buClr>
              <a:defRPr sz="2667"/>
            </a:lvl1pPr>
          </a:lstStyle>
          <a:p>
            <a:pPr lvl="0"/>
            <a:r>
              <a:rPr lang="de-DE" dirty="0"/>
              <a:t>Bullets level 1</a:t>
            </a:r>
          </a:p>
          <a:p>
            <a:pPr lvl="1"/>
            <a:r>
              <a:rPr lang="de-DE" dirty="0"/>
              <a:t>Bullets level 2</a:t>
            </a:r>
          </a:p>
          <a:p>
            <a:pPr lvl="2"/>
            <a:r>
              <a:rPr lang="de-DE" dirty="0"/>
              <a:t>Bullets level 3</a:t>
            </a:r>
          </a:p>
          <a:p>
            <a:pPr lvl="3"/>
            <a:r>
              <a:rPr lang="de-DE" dirty="0"/>
              <a:t>Bullets level 4</a:t>
            </a:r>
          </a:p>
          <a:p>
            <a:pPr lvl="4"/>
            <a:r>
              <a:rPr lang="de-DE" dirty="0"/>
              <a:t>Bullets level 5</a:t>
            </a:r>
            <a:endParaRPr lang="en-US" dirty="0"/>
          </a:p>
        </p:txBody>
      </p:sp>
    </p:spTree>
    <p:extLst>
      <p:ext uri="{BB962C8B-B14F-4D97-AF65-F5344CB8AC3E}">
        <p14:creationId xmlns:p14="http://schemas.microsoft.com/office/powerpoint/2010/main" val="3655018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Text">
    <p:spTree>
      <p:nvGrpSpPr>
        <p:cNvPr id="1" name=""/>
        <p:cNvGrpSpPr/>
        <p:nvPr/>
      </p:nvGrpSpPr>
      <p:grpSpPr>
        <a:xfrm>
          <a:off x="0" y="0"/>
          <a:ext cx="0" cy="0"/>
          <a:chOff x="0" y="0"/>
          <a:chExt cx="0" cy="0"/>
        </a:xfrm>
      </p:grpSpPr>
      <p:sp>
        <p:nvSpPr>
          <p:cNvPr id="2" name="Titel 1"/>
          <p:cNvSpPr>
            <a:spLocks noGrp="1"/>
          </p:cNvSpPr>
          <p:nvPr>
            <p:ph type="title"/>
          </p:nvPr>
        </p:nvSpPr>
        <p:spPr bwMode="gray"/>
        <p:txBody>
          <a:bodyPr/>
          <a:lstStyle>
            <a:lvl1pPr algn="l">
              <a:defRPr/>
            </a:lvl1pPr>
          </a:lstStyle>
          <a:p>
            <a:endParaRPr lang="en-GB" noProof="0" dirty="0"/>
          </a:p>
        </p:txBody>
      </p:sp>
      <p:sp>
        <p:nvSpPr>
          <p:cNvPr id="10" name="Text Placeholder 9"/>
          <p:cNvSpPr>
            <a:spLocks noGrp="1"/>
          </p:cNvSpPr>
          <p:nvPr>
            <p:ph type="body" sz="quarter" idx="10" hasCustomPrompt="1"/>
          </p:nvPr>
        </p:nvSpPr>
        <p:spPr bwMode="gray">
          <a:xfrm>
            <a:off x="334435" y="1411817"/>
            <a:ext cx="11523133" cy="4993216"/>
          </a:xfrm>
          <a:prstGeom prst="rect">
            <a:avLst/>
          </a:prstGeom>
        </p:spPr>
        <p:txBody>
          <a:bodyPr lIns="0" tIns="0" rIns="0" bIns="0"/>
          <a:lstStyle>
            <a:lvl1pPr marL="0" indent="0">
              <a:buFont typeface="+mj-lt"/>
              <a:buNone/>
              <a:defRPr sz="2667" baseline="0"/>
            </a:lvl1pPr>
            <a:lvl2pPr marL="412728" indent="0">
              <a:buNone/>
              <a:defRPr/>
            </a:lvl2pPr>
            <a:lvl3pPr marL="719631" indent="0">
              <a:buNone/>
              <a:defRPr/>
            </a:lvl3pPr>
            <a:lvl4pPr marL="952452" indent="0">
              <a:buNone/>
              <a:defRPr/>
            </a:lvl4pPr>
            <a:lvl5pPr marL="1195857" indent="0">
              <a:buNone/>
              <a:defRPr/>
            </a:lvl5pPr>
          </a:lstStyle>
          <a:p>
            <a:pPr lvl="0"/>
            <a:r>
              <a:rPr lang="de-DE" dirty="0"/>
              <a:t>Add your text here...</a:t>
            </a:r>
          </a:p>
        </p:txBody>
      </p:sp>
    </p:spTree>
    <p:extLst>
      <p:ext uri="{BB962C8B-B14F-4D97-AF65-F5344CB8AC3E}">
        <p14:creationId xmlns:p14="http://schemas.microsoft.com/office/powerpoint/2010/main" val="4289665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a:lvl1pPr>
          </a:lstStyle>
          <a:p>
            <a:r>
              <a:rPr lang="en-US" dirty="0"/>
              <a:t>Click to add title</a:t>
            </a:r>
          </a:p>
        </p:txBody>
      </p:sp>
    </p:spTree>
    <p:extLst>
      <p:ext uri="{BB962C8B-B14F-4D97-AF65-F5344CB8AC3E}">
        <p14:creationId xmlns:p14="http://schemas.microsoft.com/office/powerpoint/2010/main" val="2862918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userDrawn="1">
  <p:cSld name="2_Inner - Title Only">
    <p:spTree>
      <p:nvGrpSpPr>
        <p:cNvPr id="1" name=""/>
        <p:cNvGrpSpPr/>
        <p:nvPr/>
      </p:nvGrpSpPr>
      <p:grpSpPr>
        <a:xfrm>
          <a:off x="0" y="0"/>
          <a:ext cx="0" cy="0"/>
          <a:chOff x="0" y="0"/>
          <a:chExt cx="0" cy="0"/>
        </a:xfrm>
      </p:grpSpPr>
      <p:sp>
        <p:nvSpPr>
          <p:cNvPr id="5" name="Title 1"/>
          <p:cNvSpPr>
            <a:spLocks noGrp="1"/>
          </p:cNvSpPr>
          <p:nvPr>
            <p:ph type="title"/>
          </p:nvPr>
        </p:nvSpPr>
        <p:spPr>
          <a:xfrm>
            <a:off x="269243" y="195729"/>
            <a:ext cx="10585191" cy="517001"/>
          </a:xfrm>
          <a:prstGeom prst="rect">
            <a:avLst/>
          </a:prstGeom>
        </p:spPr>
        <p:txBody>
          <a:bodyPr wrap="square" lIns="0" tIns="0" rIns="0" bIns="0" anchor="t" anchorCtr="0">
            <a:spAutoFit/>
          </a:bodyPr>
          <a:lstStyle>
            <a:lvl1pPr algn="l">
              <a:defRPr lang="en-US" sz="3733" dirty="0">
                <a:latin typeface="Fujitsu Sans" panose="020B0404060202020204" pitchFamily="34" charset="0"/>
                <a:cs typeface="Arial" pitchFamily="34" charset="0"/>
              </a:defRPr>
            </a:lvl1pPr>
          </a:lstStyle>
          <a:p>
            <a:pPr lvl="0" algn="l"/>
            <a:r>
              <a:rPr lang="en-US" dirty="0"/>
              <a:t>Click to edit Master title style</a:t>
            </a:r>
          </a:p>
        </p:txBody>
      </p:sp>
    </p:spTree>
    <p:extLst>
      <p:ext uri="{BB962C8B-B14F-4D97-AF65-F5344CB8AC3E}">
        <p14:creationId xmlns:p14="http://schemas.microsoft.com/office/powerpoint/2010/main" val="2672062299"/>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10" Type="http://schemas.openxmlformats.org/officeDocument/2006/relationships/image" Target="../media/image2.png"/><Relationship Id="rId4" Type="http://schemas.openxmlformats.org/officeDocument/2006/relationships/slideLayout" Target="../slideLayouts/slideLayout13.xml"/><Relationship Id="rId9" Type="http://schemas.openxmlformats.org/officeDocument/2006/relationships/image" Target="../media/image13.jpeg"/></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7.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image" Target="../media/image3.jpeg"/><Relationship Id="rId5" Type="http://schemas.openxmlformats.org/officeDocument/2006/relationships/slideLayout" Target="../slideLayouts/slideLayout22.xml"/><Relationship Id="rId10" Type="http://schemas.openxmlformats.org/officeDocument/2006/relationships/image" Target="../media/image2.png"/><Relationship Id="rId4" Type="http://schemas.openxmlformats.org/officeDocument/2006/relationships/slideLayout" Target="../slideLayouts/slideLayout21.xml"/><Relationship Id="rId9" Type="http://schemas.openxmlformats.org/officeDocument/2006/relationships/image" Target="../media/image13.jpeg"/></Relationships>
</file>

<file path=ppt/slideMasters/_rels/slideMaster5.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27.xml"/><Relationship Id="rId7" Type="http://schemas.openxmlformats.org/officeDocument/2006/relationships/image" Target="../media/image18.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ags" Target="../tags/tag1.xml"/><Relationship Id="rId5" Type="http://schemas.openxmlformats.org/officeDocument/2006/relationships/theme" Target="../theme/theme5.xml"/><Relationship Id="rId4"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gray">
      <p:bgPr>
        <a:solidFill>
          <a:schemeClr val="bg1"/>
        </a:solidFill>
        <a:effectLst/>
      </p:bgPr>
    </p:bg>
    <p:spTree>
      <p:nvGrpSpPr>
        <p:cNvPr id="1" name=""/>
        <p:cNvGrpSpPr/>
        <p:nvPr/>
      </p:nvGrpSpPr>
      <p:grpSpPr>
        <a:xfrm>
          <a:off x="0" y="0"/>
          <a:ext cx="0" cy="0"/>
          <a:chOff x="0" y="0"/>
          <a:chExt cx="0" cy="0"/>
        </a:xfrm>
      </p:grpSpPr>
      <p:pic>
        <p:nvPicPr>
          <p:cNvPr id="3074" name="Picture 46" descr="ContentGray20_L150"/>
          <p:cNvPicPr>
            <a:picLocks noChangeAspect="1" noChangeArrowheads="1"/>
          </p:cNvPicPr>
          <p:nvPr/>
        </p:nvPicPr>
        <p:blipFill>
          <a:blip r:embed="rId11" cstate="email">
            <a:extLst>
              <a:ext uri="{28A0092B-C50C-407E-A947-70E740481C1C}">
                <a14:useLocalDpi xmlns:a14="http://schemas.microsoft.com/office/drawing/2010/main"/>
              </a:ext>
            </a:extLst>
          </a:blip>
          <a:srcRect/>
          <a:stretch>
            <a:fillRect/>
          </a:stretch>
        </p:blipFill>
        <p:spPr bwMode="gray">
          <a:xfrm>
            <a:off x="0" y="0"/>
            <a:ext cx="12192000" cy="107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6" name="Line 4"/>
          <p:cNvSpPr>
            <a:spLocks noChangeShapeType="1"/>
          </p:cNvSpPr>
          <p:nvPr userDrawn="1"/>
        </p:nvSpPr>
        <p:spPr bwMode="gray">
          <a:xfrm>
            <a:off x="0" y="6632575"/>
            <a:ext cx="12192000" cy="0"/>
          </a:xfrm>
          <a:prstGeom prst="line">
            <a:avLst/>
          </a:prstGeom>
          <a:noFill/>
          <a:ln w="12700">
            <a:solidFill>
              <a:srgbClr val="87867E"/>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3077" name="Rectangle 7"/>
          <p:cNvSpPr>
            <a:spLocks noGrp="1" noChangeArrowheads="1"/>
          </p:cNvSpPr>
          <p:nvPr>
            <p:ph type="title"/>
          </p:nvPr>
        </p:nvSpPr>
        <p:spPr bwMode="gray">
          <a:xfrm>
            <a:off x="227013" y="6350"/>
            <a:ext cx="10477500" cy="693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8000" tIns="0" rIns="0" bIns="0" numCol="1" anchor="ctr" anchorCtr="0" compatLnSpc="1">
            <a:prstTxWarp prst="textNoShape">
              <a:avLst/>
            </a:prstTxWarp>
          </a:bodyPr>
          <a:lstStyle/>
          <a:p>
            <a:pPr lvl="0"/>
            <a:r>
              <a:rPr lang="en-US" altLang="ja-JP"/>
              <a:t>Master title</a:t>
            </a:r>
          </a:p>
        </p:txBody>
      </p:sp>
      <p:sp>
        <p:nvSpPr>
          <p:cNvPr id="3078" name="Rectangle 8"/>
          <p:cNvSpPr>
            <a:spLocks noGrp="1" noChangeArrowheads="1"/>
          </p:cNvSpPr>
          <p:nvPr>
            <p:ph type="body" idx="1"/>
          </p:nvPr>
        </p:nvSpPr>
        <p:spPr bwMode="gray">
          <a:xfrm>
            <a:off x="223838" y="869950"/>
            <a:ext cx="11715750" cy="5592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ja-JP"/>
              <a:t>Headline Headline Headline Headline Headline Headline Headline Headline Headline Headline Headline Headline</a:t>
            </a:r>
          </a:p>
          <a:p>
            <a:pPr lvl="1"/>
            <a:r>
              <a:rPr lang="en-US" altLang="ja-JP"/>
              <a:t>1st subhead 1st subhead 1st subhead 1st subhead 1st subhead 1st subhead 1st subhead 1st subhead 1st subhead 1st subhead </a:t>
            </a:r>
          </a:p>
          <a:p>
            <a:pPr lvl="2"/>
            <a:r>
              <a:rPr lang="en-US" altLang="ja-JP"/>
              <a:t>2nd subhead 2nd subhead 2nd subhead 2nd subhead 2nd subhead 2nd subhead 2nd subhead 2nd subhead 2nd subhead 2nd subhead </a:t>
            </a:r>
          </a:p>
          <a:p>
            <a:pPr lvl="3"/>
            <a:r>
              <a:rPr lang="en-US" altLang="ja-JP"/>
              <a:t>Text Text Text Text Text Text Text Text Text Text Text Text Text Text Text Text Text Text Text Text Text Text Text Text Text Text Text Text Text Text Text Text </a:t>
            </a:r>
          </a:p>
        </p:txBody>
      </p:sp>
      <p:sp>
        <p:nvSpPr>
          <p:cNvPr id="646168" name="Rectangle 24"/>
          <p:cNvSpPr>
            <a:spLocks noGrp="1" noChangeArrowheads="1"/>
          </p:cNvSpPr>
          <p:nvPr>
            <p:ph type="sldNum" sz="quarter" idx="4"/>
          </p:nvPr>
        </p:nvSpPr>
        <p:spPr bwMode="gray">
          <a:xfrm>
            <a:off x="5734050" y="6653213"/>
            <a:ext cx="719138" cy="201612"/>
          </a:xfrm>
          <a:prstGeom prst="rect">
            <a:avLst/>
          </a:prstGeom>
          <a:noFill/>
          <a:ln w="9525">
            <a:noFill/>
            <a:miter lim="800000"/>
            <a:headEnd/>
            <a:tailEnd/>
          </a:ln>
          <a:effectLst/>
        </p:spPr>
        <p:txBody>
          <a:bodyPr vert="horz" wrap="square" lIns="0" tIns="0" rIns="0" bIns="0" numCol="1" anchor="ctr" anchorCtr="0" compatLnSpc="1">
            <a:prstTxWarp prst="textNoShape">
              <a:avLst/>
            </a:prstTxWarp>
          </a:bodyPr>
          <a:lstStyle>
            <a:lvl1pPr algn="ctr" eaLnBrk="1" hangingPunct="1">
              <a:defRPr sz="800" b="1">
                <a:solidFill>
                  <a:srgbClr val="000000"/>
                </a:solidFill>
              </a:defRPr>
            </a:lvl1pPr>
          </a:lstStyle>
          <a:p>
            <a:pPr>
              <a:defRPr/>
            </a:pPr>
            <a:fld id="{53E4061C-C175-43EC-8B82-28DE9C213919}" type="slidenum">
              <a:rPr lang="de-DE" altLang="ja-JP"/>
              <a:pPr>
                <a:defRPr/>
              </a:pPr>
              <a:t>‹#›</a:t>
            </a:fld>
            <a:endParaRPr lang="de-DE" altLang="ja-JP"/>
          </a:p>
        </p:txBody>
      </p:sp>
      <p:sp>
        <p:nvSpPr>
          <p:cNvPr id="12" name="Rounded Rectangle 44"/>
          <p:cNvSpPr>
            <a:spLocks noChangeArrowheads="1"/>
          </p:cNvSpPr>
          <p:nvPr userDrawn="1"/>
        </p:nvSpPr>
        <p:spPr bwMode="auto">
          <a:xfrm>
            <a:off x="77788" y="6669088"/>
            <a:ext cx="2562225" cy="144462"/>
          </a:xfrm>
          <a:prstGeom prst="roundRect">
            <a:avLst>
              <a:gd name="adj" fmla="val 16667"/>
            </a:avLst>
          </a:prstGeom>
          <a:noFill/>
          <a:ln w="1270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1pPr>
            <a:lvl2pPr marL="742950" indent="-28575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2pPr>
            <a:lvl3pPr marL="11430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3pPr>
            <a:lvl4pPr marL="16002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4pPr>
            <a:lvl5pPr marL="20574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9pPr>
          </a:lstStyle>
          <a:p>
            <a:pPr algn="ctr" eaLnBrk="1" fontAlgn="ctr" hangingPunct="1">
              <a:defRPr/>
            </a:pPr>
            <a:r>
              <a:rPr kumimoji="1" lang="en-GB" altLang="en-US" sz="800" dirty="0">
                <a:solidFill>
                  <a:srgbClr val="FF0000"/>
                </a:solidFill>
              </a:rPr>
              <a:t>Fujitsu Confidential: Internal Use Only</a:t>
            </a:r>
          </a:p>
        </p:txBody>
      </p:sp>
      <p:sp>
        <p:nvSpPr>
          <p:cNvPr id="13" name="Rectangle 12"/>
          <p:cNvSpPr/>
          <p:nvPr userDrawn="1"/>
        </p:nvSpPr>
        <p:spPr>
          <a:xfrm>
            <a:off x="8115300" y="6627459"/>
            <a:ext cx="3811588" cy="228600"/>
          </a:xfrm>
          <a:prstGeom prst="rect">
            <a:avLst/>
          </a:prstGeom>
        </p:spPr>
        <p:txBody>
          <a:bodyPr lIns="0" tIns="0" rIns="0" bIns="0"/>
          <a:lstStyle/>
          <a:p>
            <a:pPr algn="r" fontAlgn="ctr">
              <a:defRPr/>
            </a:pPr>
            <a:r>
              <a:rPr kumimoji="1" lang="en-US" altLang="ja-JP" sz="750" dirty="0">
                <a:solidFill>
                  <a:srgbClr val="000000"/>
                </a:solidFill>
                <a:latin typeface="Fujitsu Sans" panose="020B0404060202020204" pitchFamily="34" charset="0"/>
              </a:rPr>
              <a:t>© Copyright 2018 FUJITSU. </a:t>
            </a:r>
            <a:r>
              <a:rPr kumimoji="1" lang="en-US" altLang="ja-JP" sz="750" dirty="0">
                <a:solidFill>
                  <a:prstClr val="black"/>
                </a:solidFill>
                <a:latin typeface="Fujitsu Sans" panose="020B0404060202020204" pitchFamily="34" charset="0"/>
                <a:ea typeface="ＭＳ Ｐゴシック" charset="-128"/>
              </a:rPr>
              <a:t>Draft proposals are subject to relevant Country and FECF employee information, consultation and co-determination requirements, and other legal requirements</a:t>
            </a:r>
            <a:r>
              <a:rPr kumimoji="1" lang="en-US" altLang="ja-JP" sz="700" dirty="0">
                <a:solidFill>
                  <a:prstClr val="black"/>
                </a:solidFill>
                <a:latin typeface="Fujitsu Sans" panose="020B0404060202020204" pitchFamily="34" charset="0"/>
                <a:ea typeface="ＭＳ Ｐゴシック" charset="-128"/>
              </a:rPr>
              <a:t>.</a:t>
            </a:r>
          </a:p>
          <a:p>
            <a:pPr algn="r" fontAlgn="ctr">
              <a:defRPr/>
            </a:pPr>
            <a:endParaRPr kumimoji="1" lang="en-US" altLang="ja-JP" sz="900" dirty="0">
              <a:solidFill>
                <a:srgbClr val="000000"/>
              </a:solidFill>
              <a:latin typeface="Fujitsu Sans" panose="020B0404060202020204" pitchFamily="34" charset="0"/>
            </a:endParaRPr>
          </a:p>
        </p:txBody>
      </p:sp>
      <p:pic>
        <p:nvPicPr>
          <p:cNvPr id="16" name="Picture 26" descr="Fujitsu"/>
          <p:cNvPicPr>
            <a:picLocks noChangeAspect="1" noChangeArrowheads="1"/>
          </p:cNvPicPr>
          <p:nvPr userDrawn="1"/>
        </p:nvPicPr>
        <p:blipFill>
          <a:blip r:embed="rId12" cstate="email">
            <a:extLst>
              <a:ext uri="{28A0092B-C50C-407E-A947-70E740481C1C}">
                <a14:useLocalDpi xmlns:a14="http://schemas.microsoft.com/office/drawing/2010/main"/>
              </a:ext>
            </a:extLst>
          </a:blip>
          <a:srcRect/>
          <a:stretch>
            <a:fillRect/>
          </a:stretch>
        </p:blipFill>
        <p:spPr bwMode="auto">
          <a:xfrm>
            <a:off x="10936288" y="90492"/>
            <a:ext cx="1050925"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9585" r:id="rId1"/>
    <p:sldLayoutId id="2147489586" r:id="rId2"/>
    <p:sldLayoutId id="2147489711" r:id="rId3"/>
    <p:sldLayoutId id="2147489712" r:id="rId4"/>
    <p:sldLayoutId id="2147489713" r:id="rId5"/>
    <p:sldLayoutId id="2147489714" r:id="rId6"/>
    <p:sldLayoutId id="2147489834" r:id="rId7"/>
    <p:sldLayoutId id="2147489835" r:id="rId8"/>
    <p:sldLayoutId id="2147489844" r:id="rId9"/>
  </p:sldLayoutIdLst>
  <p:transition>
    <p:fade/>
  </p:transition>
  <p:hf sldNum="0" hdr="0" ftr="0" dt="0"/>
  <p:txStyles>
    <p:titleStyle>
      <a:lvl1pPr algn="l" rtl="0" eaLnBrk="0" fontAlgn="base" hangingPunct="0">
        <a:spcBef>
          <a:spcPct val="0"/>
        </a:spcBef>
        <a:spcAft>
          <a:spcPct val="0"/>
        </a:spcAft>
        <a:tabLst>
          <a:tab pos="3676650" algn="l"/>
        </a:tabLst>
        <a:defRPr kumimoji="1" sz="3200">
          <a:solidFill>
            <a:schemeClr val="tx2"/>
          </a:solidFill>
          <a:latin typeface="Fujitsu Sans" panose="020B0404060202020204" pitchFamily="34" charset="0"/>
          <a:ea typeface="+mj-ea"/>
          <a:cs typeface="+mj-cs"/>
        </a:defRPr>
      </a:lvl1pPr>
      <a:lvl2pPr algn="l" rtl="0" eaLnBrk="0" fontAlgn="base" hangingPunct="0">
        <a:spcBef>
          <a:spcPct val="0"/>
        </a:spcBef>
        <a:spcAft>
          <a:spcPct val="0"/>
        </a:spcAft>
        <a:tabLst>
          <a:tab pos="3676650" algn="l"/>
        </a:tabLst>
        <a:defRPr kumimoji="1" sz="3200">
          <a:solidFill>
            <a:schemeClr val="tx2"/>
          </a:solidFill>
          <a:latin typeface="Fujitsu Sans" panose="020B0404060202020204" pitchFamily="34" charset="0"/>
          <a:ea typeface="Arial Unicode MS" pitchFamily="34" charset="-128"/>
          <a:cs typeface="Arial Unicode MS" pitchFamily="34" charset="-128"/>
        </a:defRPr>
      </a:lvl2pPr>
      <a:lvl3pPr algn="l" rtl="0" eaLnBrk="0" fontAlgn="base" hangingPunct="0">
        <a:spcBef>
          <a:spcPct val="0"/>
        </a:spcBef>
        <a:spcAft>
          <a:spcPct val="0"/>
        </a:spcAft>
        <a:tabLst>
          <a:tab pos="3676650" algn="l"/>
        </a:tabLst>
        <a:defRPr kumimoji="1" sz="3200">
          <a:solidFill>
            <a:schemeClr val="tx2"/>
          </a:solidFill>
          <a:latin typeface="Fujitsu Sans" panose="020B0404060202020204" pitchFamily="34" charset="0"/>
          <a:ea typeface="Arial Unicode MS" pitchFamily="34" charset="-128"/>
          <a:cs typeface="Arial Unicode MS" pitchFamily="34" charset="-128"/>
        </a:defRPr>
      </a:lvl3pPr>
      <a:lvl4pPr algn="l" rtl="0" eaLnBrk="0" fontAlgn="base" hangingPunct="0">
        <a:spcBef>
          <a:spcPct val="0"/>
        </a:spcBef>
        <a:spcAft>
          <a:spcPct val="0"/>
        </a:spcAft>
        <a:tabLst>
          <a:tab pos="3676650" algn="l"/>
        </a:tabLst>
        <a:defRPr kumimoji="1" sz="3200">
          <a:solidFill>
            <a:schemeClr val="tx2"/>
          </a:solidFill>
          <a:latin typeface="Fujitsu Sans" panose="020B0404060202020204" pitchFamily="34" charset="0"/>
          <a:ea typeface="Arial Unicode MS" pitchFamily="34" charset="-128"/>
          <a:cs typeface="Arial Unicode MS" pitchFamily="34" charset="-128"/>
        </a:defRPr>
      </a:lvl4pPr>
      <a:lvl5pPr algn="l" rtl="0" eaLnBrk="0" fontAlgn="base" hangingPunct="0">
        <a:spcBef>
          <a:spcPct val="0"/>
        </a:spcBef>
        <a:spcAft>
          <a:spcPct val="0"/>
        </a:spcAft>
        <a:tabLst>
          <a:tab pos="3676650" algn="l"/>
        </a:tabLst>
        <a:defRPr kumimoji="1" sz="3200">
          <a:solidFill>
            <a:schemeClr val="tx2"/>
          </a:solidFill>
          <a:latin typeface="Fujitsu Sans" panose="020B0404060202020204" pitchFamily="34" charset="0"/>
          <a:ea typeface="Arial Unicode MS" pitchFamily="34" charset="-128"/>
          <a:cs typeface="Arial Unicode MS" pitchFamily="34" charset="-128"/>
        </a:defRPr>
      </a:lvl5pPr>
      <a:lvl6pPr marL="457200" algn="l" rtl="0" eaLnBrk="1" fontAlgn="base" hangingPunct="1">
        <a:spcBef>
          <a:spcPct val="0"/>
        </a:spcBef>
        <a:spcAft>
          <a:spcPct val="0"/>
        </a:spcAft>
        <a:tabLst>
          <a:tab pos="3676650" algn="l"/>
        </a:tabLst>
        <a:defRPr kumimoji="1" sz="3200">
          <a:solidFill>
            <a:schemeClr val="tx2"/>
          </a:solidFill>
          <a:latin typeface="Arial" charset="0"/>
          <a:ea typeface="Arial Unicode MS" pitchFamily="34" charset="-128"/>
          <a:cs typeface="Arial Unicode MS" pitchFamily="34" charset="-128"/>
        </a:defRPr>
      </a:lvl6pPr>
      <a:lvl7pPr marL="914400" algn="l" rtl="0" eaLnBrk="1" fontAlgn="base" hangingPunct="1">
        <a:spcBef>
          <a:spcPct val="0"/>
        </a:spcBef>
        <a:spcAft>
          <a:spcPct val="0"/>
        </a:spcAft>
        <a:tabLst>
          <a:tab pos="3676650" algn="l"/>
        </a:tabLst>
        <a:defRPr kumimoji="1" sz="3200">
          <a:solidFill>
            <a:schemeClr val="tx2"/>
          </a:solidFill>
          <a:latin typeface="Arial" charset="0"/>
          <a:ea typeface="Arial Unicode MS" pitchFamily="34" charset="-128"/>
          <a:cs typeface="Arial Unicode MS" pitchFamily="34" charset="-128"/>
        </a:defRPr>
      </a:lvl7pPr>
      <a:lvl8pPr marL="1371600" algn="l" rtl="0" eaLnBrk="1" fontAlgn="base" hangingPunct="1">
        <a:spcBef>
          <a:spcPct val="0"/>
        </a:spcBef>
        <a:spcAft>
          <a:spcPct val="0"/>
        </a:spcAft>
        <a:tabLst>
          <a:tab pos="3676650" algn="l"/>
        </a:tabLst>
        <a:defRPr kumimoji="1" sz="3200">
          <a:solidFill>
            <a:schemeClr val="tx2"/>
          </a:solidFill>
          <a:latin typeface="Arial" charset="0"/>
          <a:ea typeface="Arial Unicode MS" pitchFamily="34" charset="-128"/>
          <a:cs typeface="Arial Unicode MS" pitchFamily="34" charset="-128"/>
        </a:defRPr>
      </a:lvl8pPr>
      <a:lvl9pPr marL="1828800" algn="l" rtl="0" eaLnBrk="1" fontAlgn="base" hangingPunct="1">
        <a:spcBef>
          <a:spcPct val="0"/>
        </a:spcBef>
        <a:spcAft>
          <a:spcPct val="0"/>
        </a:spcAft>
        <a:tabLst>
          <a:tab pos="3676650" algn="l"/>
        </a:tabLst>
        <a:defRPr kumimoji="1" sz="3200">
          <a:solidFill>
            <a:schemeClr val="tx2"/>
          </a:solidFill>
          <a:latin typeface="Arial" charset="0"/>
          <a:ea typeface="Arial Unicode MS" pitchFamily="34" charset="-128"/>
          <a:cs typeface="Arial Unicode MS" pitchFamily="34" charset="-128"/>
        </a:defRPr>
      </a:lvl9pPr>
    </p:titleStyle>
    <p:bodyStyle>
      <a:lvl1pPr marL="273050" indent="-273050" algn="l" defTabSz="457200" rtl="0" eaLnBrk="0" fontAlgn="base" hangingPunct="0">
        <a:spcBef>
          <a:spcPct val="0"/>
        </a:spcBef>
        <a:spcAft>
          <a:spcPct val="35000"/>
        </a:spcAft>
        <a:buClr>
          <a:srgbClr val="A30B1A"/>
        </a:buClr>
        <a:buFont typeface="Wingdings 2" panose="05020102010507070707" pitchFamily="18" charset="2"/>
        <a:buChar char="¾"/>
        <a:defRPr kumimoji="1" sz="2400">
          <a:solidFill>
            <a:srgbClr val="000000"/>
          </a:solidFill>
          <a:latin typeface="Fujitsu Sans" panose="020B0404060202020204" pitchFamily="34" charset="0"/>
          <a:ea typeface="+mn-ea"/>
          <a:cs typeface="+mn-cs"/>
        </a:defRPr>
      </a:lvl1pPr>
      <a:lvl2pPr marL="712788" indent="-242888" algn="l" defTabSz="457200" rtl="0" eaLnBrk="0" fontAlgn="base" hangingPunct="0">
        <a:spcBef>
          <a:spcPct val="0"/>
        </a:spcBef>
        <a:spcAft>
          <a:spcPct val="35000"/>
        </a:spcAft>
        <a:buClr>
          <a:srgbClr val="87867E"/>
        </a:buClr>
        <a:buFont typeface="Wingdings" panose="05000000000000000000" pitchFamily="2" charset="2"/>
        <a:buChar char="n"/>
        <a:defRPr kumimoji="1" sz="2000">
          <a:solidFill>
            <a:srgbClr val="000000"/>
          </a:solidFill>
          <a:latin typeface="Fujitsu Sans" panose="020B0404060202020204" pitchFamily="34" charset="0"/>
          <a:ea typeface="+mn-ea"/>
          <a:cs typeface="+mn-cs"/>
        </a:defRPr>
      </a:lvl2pPr>
      <a:lvl3pPr marL="1030288" indent="-138113" algn="l" defTabSz="457200" rtl="0" eaLnBrk="0" fontAlgn="base" hangingPunct="0">
        <a:spcBef>
          <a:spcPct val="0"/>
        </a:spcBef>
        <a:spcAft>
          <a:spcPct val="35000"/>
        </a:spcAft>
        <a:buClr>
          <a:srgbClr val="87867E"/>
        </a:buClr>
        <a:buSzPct val="100000"/>
        <a:buFont typeface="Wingdings" panose="05000000000000000000" pitchFamily="2" charset="2"/>
        <a:buChar char=""/>
        <a:defRPr kumimoji="1">
          <a:solidFill>
            <a:srgbClr val="000000"/>
          </a:solidFill>
          <a:latin typeface="Fujitsu Sans" panose="020B0404060202020204" pitchFamily="34" charset="0"/>
          <a:ea typeface="+mn-ea"/>
          <a:cs typeface="+mn-cs"/>
        </a:defRPr>
      </a:lvl3pPr>
      <a:lvl4pPr marL="1344613" indent="-134938" algn="l" defTabSz="457200" rtl="0" eaLnBrk="0" fontAlgn="base" hangingPunct="0">
        <a:spcBef>
          <a:spcPct val="0"/>
        </a:spcBef>
        <a:spcAft>
          <a:spcPct val="35000"/>
        </a:spcAft>
        <a:buClr>
          <a:srgbClr val="87867E"/>
        </a:buClr>
        <a:buSzPct val="100000"/>
        <a:buFont typeface="Arial" panose="020B0604020202020204" pitchFamily="34" charset="0"/>
        <a:buChar char="•"/>
        <a:defRPr kumimoji="1" sz="1600">
          <a:solidFill>
            <a:srgbClr val="000000"/>
          </a:solidFill>
          <a:latin typeface="Fujitsu Sans" panose="020B0404060202020204" pitchFamily="34" charset="0"/>
          <a:ea typeface="+mn-ea"/>
          <a:cs typeface="+mn-cs"/>
        </a:defRPr>
      </a:lvl4pPr>
      <a:lvl5pPr marL="2305050" indent="365125" algn="l" defTabSz="457200" rtl="0" eaLnBrk="0" fontAlgn="base" hangingPunct="0">
        <a:spcBef>
          <a:spcPct val="0"/>
        </a:spcBef>
        <a:spcAft>
          <a:spcPct val="0"/>
        </a:spcAft>
        <a:buBlip>
          <a:blip r:embed="rId13"/>
        </a:buBlip>
        <a:defRPr kumimoji="1" sz="2000">
          <a:solidFill>
            <a:srgbClr val="000000"/>
          </a:solidFill>
          <a:latin typeface="+mn-lt"/>
          <a:ea typeface="+mn-ea"/>
          <a:cs typeface="+mn-cs"/>
        </a:defRPr>
      </a:lvl5pPr>
      <a:lvl6pPr marL="2762250" indent="365125" algn="l" defTabSz="457200" rtl="0" eaLnBrk="1" fontAlgn="base" hangingPunct="1">
        <a:spcBef>
          <a:spcPct val="0"/>
        </a:spcBef>
        <a:spcAft>
          <a:spcPct val="0"/>
        </a:spcAft>
        <a:buBlip>
          <a:blip r:embed="rId13"/>
        </a:buBlip>
        <a:defRPr kumimoji="1" sz="2000">
          <a:solidFill>
            <a:srgbClr val="000000"/>
          </a:solidFill>
          <a:latin typeface="+mn-lt"/>
          <a:ea typeface="+mn-ea"/>
          <a:cs typeface="+mn-cs"/>
        </a:defRPr>
      </a:lvl6pPr>
      <a:lvl7pPr marL="3219450" indent="365125" algn="l" defTabSz="457200" rtl="0" eaLnBrk="1" fontAlgn="base" hangingPunct="1">
        <a:spcBef>
          <a:spcPct val="0"/>
        </a:spcBef>
        <a:spcAft>
          <a:spcPct val="0"/>
        </a:spcAft>
        <a:buBlip>
          <a:blip r:embed="rId13"/>
        </a:buBlip>
        <a:defRPr kumimoji="1" sz="2000">
          <a:solidFill>
            <a:srgbClr val="000000"/>
          </a:solidFill>
          <a:latin typeface="+mn-lt"/>
          <a:ea typeface="+mn-ea"/>
          <a:cs typeface="+mn-cs"/>
        </a:defRPr>
      </a:lvl7pPr>
      <a:lvl8pPr marL="3676650" indent="365125" algn="l" defTabSz="457200" rtl="0" eaLnBrk="1" fontAlgn="base" hangingPunct="1">
        <a:spcBef>
          <a:spcPct val="0"/>
        </a:spcBef>
        <a:spcAft>
          <a:spcPct val="0"/>
        </a:spcAft>
        <a:buBlip>
          <a:blip r:embed="rId13"/>
        </a:buBlip>
        <a:defRPr kumimoji="1" sz="2000">
          <a:solidFill>
            <a:srgbClr val="000000"/>
          </a:solidFill>
          <a:latin typeface="+mn-lt"/>
          <a:ea typeface="+mn-ea"/>
          <a:cs typeface="+mn-cs"/>
        </a:defRPr>
      </a:lvl8pPr>
      <a:lvl9pPr marL="4133850" indent="365125" algn="l" defTabSz="457200" rtl="0" eaLnBrk="1" fontAlgn="base" hangingPunct="1">
        <a:spcBef>
          <a:spcPct val="0"/>
        </a:spcBef>
        <a:spcAft>
          <a:spcPct val="0"/>
        </a:spcAft>
        <a:buBlip>
          <a:blip r:embed="rId13"/>
        </a:buBlip>
        <a:defRPr kumimoji="1" sz="2000">
          <a:solidFill>
            <a:srgbClr val="000000"/>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7" name="Picture 46" descr="ContentGray20_L150"/>
          <p:cNvPicPr>
            <a:picLocks noChangeAspect="1" noChangeArrowheads="1"/>
          </p:cNvPicPr>
          <p:nvPr/>
        </p:nvPicPr>
        <p:blipFill>
          <a:blip r:embed="rId9" cstate="print"/>
          <a:srcRect/>
          <a:stretch>
            <a:fillRect/>
          </a:stretch>
        </p:blipFill>
        <p:spPr bwMode="hidden">
          <a:xfrm>
            <a:off x="0" y="0"/>
            <a:ext cx="12192000" cy="1073150"/>
          </a:xfrm>
          <a:prstGeom prst="rect">
            <a:avLst/>
          </a:prstGeom>
          <a:noFill/>
        </p:spPr>
      </p:pic>
      <p:sp>
        <p:nvSpPr>
          <p:cNvPr id="8" name="Line 4"/>
          <p:cNvSpPr>
            <a:spLocks noChangeShapeType="1"/>
          </p:cNvSpPr>
          <p:nvPr userDrawn="1"/>
        </p:nvSpPr>
        <p:spPr bwMode="gray">
          <a:xfrm>
            <a:off x="0" y="6632575"/>
            <a:ext cx="12192000" cy="0"/>
          </a:xfrm>
          <a:prstGeom prst="line">
            <a:avLst/>
          </a:prstGeom>
          <a:noFill/>
          <a:ln w="12700">
            <a:solidFill>
              <a:srgbClr val="87867E"/>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13" name="Rectangle 24"/>
          <p:cNvSpPr>
            <a:spLocks noGrp="1" noChangeArrowheads="1"/>
          </p:cNvSpPr>
          <p:nvPr>
            <p:ph type="sldNum" sz="quarter" idx="4"/>
          </p:nvPr>
        </p:nvSpPr>
        <p:spPr bwMode="gray">
          <a:xfrm>
            <a:off x="5734050" y="6653213"/>
            <a:ext cx="719138" cy="201612"/>
          </a:xfrm>
          <a:prstGeom prst="rect">
            <a:avLst/>
          </a:prstGeom>
          <a:noFill/>
          <a:ln w="9525">
            <a:noFill/>
            <a:miter lim="800000"/>
            <a:headEnd/>
            <a:tailEnd/>
          </a:ln>
          <a:effectLst/>
        </p:spPr>
        <p:txBody>
          <a:bodyPr vert="horz" wrap="square" lIns="0" tIns="0" rIns="0" bIns="0" numCol="1" anchor="ctr" anchorCtr="0" compatLnSpc="1">
            <a:prstTxWarp prst="textNoShape">
              <a:avLst/>
            </a:prstTxWarp>
          </a:bodyPr>
          <a:lstStyle>
            <a:lvl1pPr algn="ctr" eaLnBrk="1" hangingPunct="1">
              <a:defRPr sz="800" b="1">
                <a:solidFill>
                  <a:srgbClr val="000000"/>
                </a:solidFill>
              </a:defRPr>
            </a:lvl1pPr>
          </a:lstStyle>
          <a:p>
            <a:pPr>
              <a:defRPr/>
            </a:pPr>
            <a:fld id="{53E4061C-C175-43EC-8B82-28DE9C213919}" type="slidenum">
              <a:rPr lang="de-DE" altLang="ja-JP"/>
              <a:pPr>
                <a:defRPr/>
              </a:pPr>
              <a:t>‹#›</a:t>
            </a:fld>
            <a:endParaRPr lang="de-DE" altLang="ja-JP"/>
          </a:p>
        </p:txBody>
      </p:sp>
      <p:sp>
        <p:nvSpPr>
          <p:cNvPr id="14" name="Rounded Rectangle 44"/>
          <p:cNvSpPr>
            <a:spLocks noChangeArrowheads="1"/>
          </p:cNvSpPr>
          <p:nvPr userDrawn="1"/>
        </p:nvSpPr>
        <p:spPr bwMode="auto">
          <a:xfrm>
            <a:off x="77788" y="6669088"/>
            <a:ext cx="2562225" cy="144462"/>
          </a:xfrm>
          <a:prstGeom prst="roundRect">
            <a:avLst>
              <a:gd name="adj" fmla="val 16667"/>
            </a:avLst>
          </a:prstGeom>
          <a:noFill/>
          <a:ln w="1270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1pPr>
            <a:lvl2pPr marL="742950" indent="-28575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2pPr>
            <a:lvl3pPr marL="11430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3pPr>
            <a:lvl4pPr marL="16002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4pPr>
            <a:lvl5pPr marL="20574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9pPr>
          </a:lstStyle>
          <a:p>
            <a:pPr algn="ctr" eaLnBrk="1" fontAlgn="ctr" hangingPunct="1">
              <a:defRPr/>
            </a:pPr>
            <a:r>
              <a:rPr kumimoji="1" lang="en-GB" altLang="en-US" sz="800" dirty="0">
                <a:solidFill>
                  <a:srgbClr val="FF0000"/>
                </a:solidFill>
              </a:rPr>
              <a:t>Fujitsu Confidential: Internal Use Only</a:t>
            </a:r>
          </a:p>
        </p:txBody>
      </p:sp>
      <p:sp>
        <p:nvSpPr>
          <p:cNvPr id="16" name="Rectangle 15"/>
          <p:cNvSpPr/>
          <p:nvPr userDrawn="1"/>
        </p:nvSpPr>
        <p:spPr>
          <a:xfrm>
            <a:off x="8115300" y="6627459"/>
            <a:ext cx="3811588" cy="228600"/>
          </a:xfrm>
          <a:prstGeom prst="rect">
            <a:avLst/>
          </a:prstGeom>
        </p:spPr>
        <p:txBody>
          <a:bodyPr lIns="0" tIns="0" rIns="0" bIns="0"/>
          <a:lstStyle/>
          <a:p>
            <a:pPr algn="r" fontAlgn="ctr">
              <a:defRPr/>
            </a:pPr>
            <a:r>
              <a:rPr kumimoji="1" lang="en-US" altLang="ja-JP" sz="750" dirty="0">
                <a:solidFill>
                  <a:srgbClr val="000000"/>
                </a:solidFill>
                <a:latin typeface="Fujitsu Sans" panose="020B0404060202020204" pitchFamily="34" charset="0"/>
              </a:rPr>
              <a:t>© Copyright 2018 FUJITSU. </a:t>
            </a:r>
            <a:r>
              <a:rPr kumimoji="1" lang="en-US" altLang="ja-JP" sz="750" dirty="0">
                <a:solidFill>
                  <a:prstClr val="black"/>
                </a:solidFill>
                <a:latin typeface="Fujitsu Sans" panose="020B0404060202020204" pitchFamily="34" charset="0"/>
                <a:ea typeface="ＭＳ Ｐゴシック" charset="-128"/>
              </a:rPr>
              <a:t>Draft proposals are subject to relevant Country and FECF employee information, consultation and co-determination requirements, and other legal requirements</a:t>
            </a:r>
            <a:r>
              <a:rPr kumimoji="1" lang="en-US" altLang="ja-JP" sz="700" dirty="0">
                <a:solidFill>
                  <a:prstClr val="black"/>
                </a:solidFill>
                <a:latin typeface="Fujitsu Sans" panose="020B0404060202020204" pitchFamily="34" charset="0"/>
                <a:ea typeface="ＭＳ Ｐゴシック" charset="-128"/>
              </a:rPr>
              <a:t>.</a:t>
            </a:r>
          </a:p>
          <a:p>
            <a:pPr algn="r" fontAlgn="ctr">
              <a:defRPr/>
            </a:pPr>
            <a:endParaRPr kumimoji="1" lang="en-US" altLang="ja-JP" sz="900" dirty="0">
              <a:solidFill>
                <a:srgbClr val="000000"/>
              </a:solidFill>
              <a:latin typeface="Fujitsu Sans" panose="020B0404060202020204" pitchFamily="34" charset="0"/>
            </a:endParaRPr>
          </a:p>
        </p:txBody>
      </p:sp>
      <p:pic>
        <p:nvPicPr>
          <p:cNvPr id="17" name="Picture 26" descr="Fujitsu"/>
          <p:cNvPicPr>
            <a:picLocks noChangeAspect="1" noChangeArrowheads="1"/>
          </p:cNvPicPr>
          <p:nvPr userDrawn="1"/>
        </p:nvPicPr>
        <p:blipFill>
          <a:blip r:embed="rId10" cstate="email">
            <a:extLst>
              <a:ext uri="{28A0092B-C50C-407E-A947-70E740481C1C}">
                <a14:useLocalDpi xmlns:a14="http://schemas.microsoft.com/office/drawing/2010/main"/>
              </a:ext>
            </a:extLst>
          </a:blip>
          <a:srcRect/>
          <a:stretch>
            <a:fillRect/>
          </a:stretch>
        </p:blipFill>
        <p:spPr bwMode="auto">
          <a:xfrm>
            <a:off x="10936288" y="90492"/>
            <a:ext cx="1050925"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93269308"/>
      </p:ext>
    </p:extLst>
  </p:cSld>
  <p:clrMap bg1="lt1" tx1="dk1" bg2="lt2" tx2="dk2" accent1="accent1" accent2="accent2" accent3="accent3" accent4="accent4" accent5="accent5" accent6="accent6" hlink="hlink" folHlink="folHlink"/>
  <p:sldLayoutIdLst>
    <p:sldLayoutId id="2147489820" r:id="rId1"/>
    <p:sldLayoutId id="2147489821" r:id="rId2"/>
    <p:sldLayoutId id="2147489822" r:id="rId3"/>
    <p:sldLayoutId id="2147489823" r:id="rId4"/>
    <p:sldLayoutId id="2147489825" r:id="rId5"/>
    <p:sldLayoutId id="2147489843" r:id="rId6"/>
    <p:sldLayoutId id="2147489845" r:id="rId7"/>
  </p:sldLayoutIdLst>
  <p:transition spd="slow">
    <p:wipe dir="r"/>
  </p:transition>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9" name="Group 8"/>
          <p:cNvGrpSpPr/>
          <p:nvPr userDrawn="1"/>
        </p:nvGrpSpPr>
        <p:grpSpPr>
          <a:xfrm>
            <a:off x="3456517" y="1816104"/>
            <a:ext cx="5283200" cy="2673351"/>
            <a:chOff x="2592388" y="1362075"/>
            <a:chExt cx="3962400" cy="2005013"/>
          </a:xfrm>
        </p:grpSpPr>
        <p:sp>
          <p:nvSpPr>
            <p:cNvPr id="10" name="Freeform 8"/>
            <p:cNvSpPr>
              <a:spLocks/>
            </p:cNvSpPr>
            <p:nvPr/>
          </p:nvSpPr>
          <p:spPr bwMode="gray">
            <a:xfrm>
              <a:off x="2592388" y="3094038"/>
              <a:ext cx="115888" cy="190500"/>
            </a:xfrm>
            <a:custGeom>
              <a:avLst/>
              <a:gdLst/>
              <a:ahLst/>
              <a:cxnLst>
                <a:cxn ang="0">
                  <a:pos x="0" y="573"/>
                </a:cxn>
                <a:cxn ang="0">
                  <a:pos x="0" y="504"/>
                </a:cxn>
                <a:cxn ang="0">
                  <a:pos x="139" y="536"/>
                </a:cxn>
                <a:cxn ang="0">
                  <a:pos x="278" y="445"/>
                </a:cxn>
                <a:cxn ang="0">
                  <a:pos x="255" y="387"/>
                </a:cxn>
                <a:cxn ang="0">
                  <a:pos x="213" y="354"/>
                </a:cxn>
                <a:cxn ang="0">
                  <a:pos x="159" y="328"/>
                </a:cxn>
                <a:cxn ang="0">
                  <a:pos x="49" y="253"/>
                </a:cxn>
                <a:cxn ang="0">
                  <a:pos x="10" y="150"/>
                </a:cxn>
                <a:cxn ang="0">
                  <a:pos x="71" y="33"/>
                </a:cxn>
                <a:cxn ang="0">
                  <a:pos x="201" y="0"/>
                </a:cxn>
                <a:cxn ang="0">
                  <a:pos x="322" y="20"/>
                </a:cxn>
                <a:cxn ang="0">
                  <a:pos x="322" y="83"/>
                </a:cxn>
                <a:cxn ang="0">
                  <a:pos x="206" y="59"/>
                </a:cxn>
                <a:cxn ang="0">
                  <a:pos x="127" y="78"/>
                </a:cxn>
                <a:cxn ang="0">
                  <a:pos x="95" y="140"/>
                </a:cxn>
                <a:cxn ang="0">
                  <a:pos x="117" y="199"/>
                </a:cxn>
                <a:cxn ang="0">
                  <a:pos x="214" y="260"/>
                </a:cxn>
                <a:cxn ang="0">
                  <a:pos x="293" y="305"/>
                </a:cxn>
                <a:cxn ang="0">
                  <a:pos x="348" y="365"/>
                </a:cxn>
                <a:cxn ang="0">
                  <a:pos x="363" y="436"/>
                </a:cxn>
                <a:cxn ang="0">
                  <a:pos x="145" y="597"/>
                </a:cxn>
                <a:cxn ang="0">
                  <a:pos x="0" y="573"/>
                </a:cxn>
              </a:cxnLst>
              <a:rect l="0" t="0" r="r" b="b"/>
              <a:pathLst>
                <a:path w="363" h="597">
                  <a:moveTo>
                    <a:pt x="0" y="573"/>
                  </a:moveTo>
                  <a:cubicBezTo>
                    <a:pt x="0" y="504"/>
                    <a:pt x="0" y="504"/>
                    <a:pt x="0" y="504"/>
                  </a:cubicBezTo>
                  <a:cubicBezTo>
                    <a:pt x="38" y="526"/>
                    <a:pt x="84" y="536"/>
                    <a:pt x="139" y="536"/>
                  </a:cubicBezTo>
                  <a:cubicBezTo>
                    <a:pt x="232" y="536"/>
                    <a:pt x="278" y="506"/>
                    <a:pt x="278" y="445"/>
                  </a:cubicBezTo>
                  <a:cubicBezTo>
                    <a:pt x="278" y="422"/>
                    <a:pt x="270" y="402"/>
                    <a:pt x="255" y="387"/>
                  </a:cubicBezTo>
                  <a:cubicBezTo>
                    <a:pt x="242" y="374"/>
                    <a:pt x="228" y="363"/>
                    <a:pt x="213" y="354"/>
                  </a:cubicBezTo>
                  <a:cubicBezTo>
                    <a:pt x="199" y="347"/>
                    <a:pt x="181" y="338"/>
                    <a:pt x="159" y="328"/>
                  </a:cubicBezTo>
                  <a:cubicBezTo>
                    <a:pt x="107" y="302"/>
                    <a:pt x="70" y="277"/>
                    <a:pt x="49" y="253"/>
                  </a:cubicBezTo>
                  <a:cubicBezTo>
                    <a:pt x="23" y="224"/>
                    <a:pt x="10" y="190"/>
                    <a:pt x="10" y="150"/>
                  </a:cubicBezTo>
                  <a:cubicBezTo>
                    <a:pt x="10" y="97"/>
                    <a:pt x="30" y="58"/>
                    <a:pt x="71" y="33"/>
                  </a:cubicBezTo>
                  <a:cubicBezTo>
                    <a:pt x="105" y="11"/>
                    <a:pt x="148" y="0"/>
                    <a:pt x="201" y="0"/>
                  </a:cubicBezTo>
                  <a:cubicBezTo>
                    <a:pt x="238" y="0"/>
                    <a:pt x="279" y="7"/>
                    <a:pt x="322" y="20"/>
                  </a:cubicBezTo>
                  <a:cubicBezTo>
                    <a:pt x="322" y="83"/>
                    <a:pt x="322" y="83"/>
                    <a:pt x="322" y="83"/>
                  </a:cubicBezTo>
                  <a:cubicBezTo>
                    <a:pt x="286" y="67"/>
                    <a:pt x="247" y="59"/>
                    <a:pt x="206" y="59"/>
                  </a:cubicBezTo>
                  <a:cubicBezTo>
                    <a:pt x="174" y="59"/>
                    <a:pt x="148" y="65"/>
                    <a:pt x="127" y="78"/>
                  </a:cubicBezTo>
                  <a:cubicBezTo>
                    <a:pt x="105" y="90"/>
                    <a:pt x="95" y="111"/>
                    <a:pt x="95" y="140"/>
                  </a:cubicBezTo>
                  <a:cubicBezTo>
                    <a:pt x="95" y="164"/>
                    <a:pt x="102" y="184"/>
                    <a:pt x="117" y="199"/>
                  </a:cubicBezTo>
                  <a:cubicBezTo>
                    <a:pt x="132" y="214"/>
                    <a:pt x="164" y="234"/>
                    <a:pt x="214" y="260"/>
                  </a:cubicBezTo>
                  <a:cubicBezTo>
                    <a:pt x="254" y="280"/>
                    <a:pt x="280" y="294"/>
                    <a:pt x="293" y="305"/>
                  </a:cubicBezTo>
                  <a:cubicBezTo>
                    <a:pt x="319" y="323"/>
                    <a:pt x="337" y="343"/>
                    <a:pt x="348" y="365"/>
                  </a:cubicBezTo>
                  <a:cubicBezTo>
                    <a:pt x="358" y="384"/>
                    <a:pt x="363" y="408"/>
                    <a:pt x="363" y="436"/>
                  </a:cubicBezTo>
                  <a:cubicBezTo>
                    <a:pt x="363" y="543"/>
                    <a:pt x="290" y="597"/>
                    <a:pt x="145" y="597"/>
                  </a:cubicBezTo>
                  <a:cubicBezTo>
                    <a:pt x="86" y="597"/>
                    <a:pt x="38" y="589"/>
                    <a:pt x="0" y="573"/>
                  </a:cubicBezTo>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11" name="Freeform 9"/>
            <p:cNvSpPr>
              <a:spLocks/>
            </p:cNvSpPr>
            <p:nvPr/>
          </p:nvSpPr>
          <p:spPr bwMode="gray">
            <a:xfrm>
              <a:off x="2751138" y="3008313"/>
              <a:ext cx="136525" cy="269875"/>
            </a:xfrm>
            <a:custGeom>
              <a:avLst/>
              <a:gdLst/>
              <a:ahLst/>
              <a:cxnLst>
                <a:cxn ang="0">
                  <a:pos x="0" y="851"/>
                </a:cxn>
                <a:cxn ang="0">
                  <a:pos x="0" y="0"/>
                </a:cxn>
                <a:cxn ang="0">
                  <a:pos x="96" y="0"/>
                </a:cxn>
                <a:cxn ang="0">
                  <a:pos x="96" y="300"/>
                </a:cxn>
                <a:cxn ang="0">
                  <a:pos x="239" y="270"/>
                </a:cxn>
                <a:cxn ang="0">
                  <a:pos x="411" y="359"/>
                </a:cxn>
                <a:cxn ang="0">
                  <a:pos x="429" y="504"/>
                </a:cxn>
                <a:cxn ang="0">
                  <a:pos x="429" y="851"/>
                </a:cxn>
                <a:cxn ang="0">
                  <a:pos x="332" y="851"/>
                </a:cxn>
                <a:cxn ang="0">
                  <a:pos x="332" y="489"/>
                </a:cxn>
                <a:cxn ang="0">
                  <a:pos x="315" y="374"/>
                </a:cxn>
                <a:cxn ang="0">
                  <a:pos x="229" y="329"/>
                </a:cxn>
                <a:cxn ang="0">
                  <a:pos x="96" y="363"/>
                </a:cxn>
                <a:cxn ang="0">
                  <a:pos x="96" y="851"/>
                </a:cxn>
                <a:cxn ang="0">
                  <a:pos x="0" y="851"/>
                </a:cxn>
              </a:cxnLst>
              <a:rect l="0" t="0" r="r" b="b"/>
              <a:pathLst>
                <a:path w="429" h="851">
                  <a:moveTo>
                    <a:pt x="0" y="851"/>
                  </a:moveTo>
                  <a:cubicBezTo>
                    <a:pt x="0" y="0"/>
                    <a:pt x="0" y="0"/>
                    <a:pt x="0" y="0"/>
                  </a:cubicBezTo>
                  <a:cubicBezTo>
                    <a:pt x="96" y="0"/>
                    <a:pt x="96" y="0"/>
                    <a:pt x="96" y="0"/>
                  </a:cubicBezTo>
                  <a:cubicBezTo>
                    <a:pt x="96" y="300"/>
                    <a:pt x="96" y="300"/>
                    <a:pt x="96" y="300"/>
                  </a:cubicBezTo>
                  <a:cubicBezTo>
                    <a:pt x="147" y="280"/>
                    <a:pt x="194" y="270"/>
                    <a:pt x="239" y="270"/>
                  </a:cubicBezTo>
                  <a:cubicBezTo>
                    <a:pt x="328" y="270"/>
                    <a:pt x="386" y="300"/>
                    <a:pt x="411" y="359"/>
                  </a:cubicBezTo>
                  <a:cubicBezTo>
                    <a:pt x="423" y="386"/>
                    <a:pt x="429" y="434"/>
                    <a:pt x="429" y="504"/>
                  </a:cubicBezTo>
                  <a:cubicBezTo>
                    <a:pt x="429" y="851"/>
                    <a:pt x="429" y="851"/>
                    <a:pt x="429" y="851"/>
                  </a:cubicBezTo>
                  <a:cubicBezTo>
                    <a:pt x="332" y="851"/>
                    <a:pt x="332" y="851"/>
                    <a:pt x="332" y="851"/>
                  </a:cubicBezTo>
                  <a:cubicBezTo>
                    <a:pt x="332" y="489"/>
                    <a:pt x="332" y="489"/>
                    <a:pt x="332" y="489"/>
                  </a:cubicBezTo>
                  <a:cubicBezTo>
                    <a:pt x="332" y="435"/>
                    <a:pt x="326" y="397"/>
                    <a:pt x="315" y="374"/>
                  </a:cubicBezTo>
                  <a:cubicBezTo>
                    <a:pt x="300" y="344"/>
                    <a:pt x="271" y="329"/>
                    <a:pt x="229" y="329"/>
                  </a:cubicBezTo>
                  <a:cubicBezTo>
                    <a:pt x="192" y="329"/>
                    <a:pt x="147" y="340"/>
                    <a:pt x="96" y="363"/>
                  </a:cubicBezTo>
                  <a:cubicBezTo>
                    <a:pt x="96" y="851"/>
                    <a:pt x="96" y="851"/>
                    <a:pt x="96" y="851"/>
                  </a:cubicBezTo>
                  <a:lnTo>
                    <a:pt x="0" y="851"/>
                  </a:lnTo>
                  <a:close/>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12" name="Freeform 10"/>
            <p:cNvSpPr>
              <a:spLocks noEditPoints="1"/>
            </p:cNvSpPr>
            <p:nvPr/>
          </p:nvSpPr>
          <p:spPr bwMode="gray">
            <a:xfrm>
              <a:off x="2928938" y="3094038"/>
              <a:ext cx="139700" cy="190500"/>
            </a:xfrm>
            <a:custGeom>
              <a:avLst/>
              <a:gdLst/>
              <a:ahLst/>
              <a:cxnLst>
                <a:cxn ang="0">
                  <a:pos x="342" y="224"/>
                </a:cxn>
                <a:cxn ang="0">
                  <a:pos x="342" y="194"/>
                </a:cxn>
                <a:cxn ang="0">
                  <a:pos x="324" y="108"/>
                </a:cxn>
                <a:cxn ang="0">
                  <a:pos x="212" y="61"/>
                </a:cxn>
                <a:cxn ang="0">
                  <a:pos x="55" y="93"/>
                </a:cxn>
                <a:cxn ang="0">
                  <a:pos x="55" y="25"/>
                </a:cxn>
                <a:cxn ang="0">
                  <a:pos x="222" y="0"/>
                </a:cxn>
                <a:cxn ang="0">
                  <a:pos x="404" y="60"/>
                </a:cxn>
                <a:cxn ang="0">
                  <a:pos x="437" y="157"/>
                </a:cxn>
                <a:cxn ang="0">
                  <a:pos x="439" y="227"/>
                </a:cxn>
                <a:cxn ang="0">
                  <a:pos x="439" y="570"/>
                </a:cxn>
                <a:cxn ang="0">
                  <a:pos x="229" y="597"/>
                </a:cxn>
                <a:cxn ang="0">
                  <a:pos x="64" y="564"/>
                </a:cxn>
                <a:cxn ang="0">
                  <a:pos x="0" y="438"/>
                </a:cxn>
                <a:cxn ang="0">
                  <a:pos x="75" y="285"/>
                </a:cxn>
                <a:cxn ang="0">
                  <a:pos x="263" y="233"/>
                </a:cxn>
                <a:cxn ang="0">
                  <a:pos x="342" y="224"/>
                </a:cxn>
                <a:cxn ang="0">
                  <a:pos x="342" y="279"/>
                </a:cxn>
                <a:cxn ang="0">
                  <a:pos x="208" y="300"/>
                </a:cxn>
                <a:cxn ang="0">
                  <a:pos x="99" y="428"/>
                </a:cxn>
                <a:cxn ang="0">
                  <a:pos x="131" y="509"/>
                </a:cxn>
                <a:cxn ang="0">
                  <a:pos x="244" y="539"/>
                </a:cxn>
                <a:cxn ang="0">
                  <a:pos x="342" y="525"/>
                </a:cxn>
                <a:cxn ang="0">
                  <a:pos x="342" y="279"/>
                </a:cxn>
              </a:cxnLst>
              <a:rect l="0" t="0" r="r" b="b"/>
              <a:pathLst>
                <a:path w="439" h="597">
                  <a:moveTo>
                    <a:pt x="342" y="224"/>
                  </a:moveTo>
                  <a:cubicBezTo>
                    <a:pt x="342" y="194"/>
                    <a:pt x="342" y="194"/>
                    <a:pt x="342" y="194"/>
                  </a:cubicBezTo>
                  <a:cubicBezTo>
                    <a:pt x="342" y="157"/>
                    <a:pt x="336" y="129"/>
                    <a:pt x="324" y="108"/>
                  </a:cubicBezTo>
                  <a:cubicBezTo>
                    <a:pt x="306" y="77"/>
                    <a:pt x="269" y="61"/>
                    <a:pt x="212" y="61"/>
                  </a:cubicBezTo>
                  <a:cubicBezTo>
                    <a:pt x="160" y="61"/>
                    <a:pt x="108" y="71"/>
                    <a:pt x="55" y="93"/>
                  </a:cubicBezTo>
                  <a:cubicBezTo>
                    <a:pt x="55" y="25"/>
                    <a:pt x="55" y="25"/>
                    <a:pt x="55" y="25"/>
                  </a:cubicBezTo>
                  <a:cubicBezTo>
                    <a:pt x="108" y="9"/>
                    <a:pt x="164" y="0"/>
                    <a:pt x="222" y="0"/>
                  </a:cubicBezTo>
                  <a:cubicBezTo>
                    <a:pt x="310" y="0"/>
                    <a:pt x="371" y="20"/>
                    <a:pt x="404" y="60"/>
                  </a:cubicBezTo>
                  <a:cubicBezTo>
                    <a:pt x="422" y="82"/>
                    <a:pt x="432" y="114"/>
                    <a:pt x="437" y="157"/>
                  </a:cubicBezTo>
                  <a:cubicBezTo>
                    <a:pt x="438" y="173"/>
                    <a:pt x="439" y="196"/>
                    <a:pt x="439" y="227"/>
                  </a:cubicBezTo>
                  <a:cubicBezTo>
                    <a:pt x="439" y="570"/>
                    <a:pt x="439" y="570"/>
                    <a:pt x="439" y="570"/>
                  </a:cubicBezTo>
                  <a:cubicBezTo>
                    <a:pt x="373" y="588"/>
                    <a:pt x="303" y="597"/>
                    <a:pt x="229" y="597"/>
                  </a:cubicBezTo>
                  <a:cubicBezTo>
                    <a:pt x="158" y="597"/>
                    <a:pt x="103" y="586"/>
                    <a:pt x="64" y="564"/>
                  </a:cubicBezTo>
                  <a:cubicBezTo>
                    <a:pt x="22" y="540"/>
                    <a:pt x="0" y="498"/>
                    <a:pt x="0" y="438"/>
                  </a:cubicBezTo>
                  <a:cubicBezTo>
                    <a:pt x="0" y="369"/>
                    <a:pt x="25" y="318"/>
                    <a:pt x="75" y="285"/>
                  </a:cubicBezTo>
                  <a:cubicBezTo>
                    <a:pt x="112" y="261"/>
                    <a:pt x="175" y="243"/>
                    <a:pt x="263" y="233"/>
                  </a:cubicBezTo>
                  <a:cubicBezTo>
                    <a:pt x="279" y="231"/>
                    <a:pt x="306" y="228"/>
                    <a:pt x="342" y="224"/>
                  </a:cubicBezTo>
                  <a:moveTo>
                    <a:pt x="342" y="279"/>
                  </a:moveTo>
                  <a:cubicBezTo>
                    <a:pt x="283" y="285"/>
                    <a:pt x="239" y="292"/>
                    <a:pt x="208" y="300"/>
                  </a:cubicBezTo>
                  <a:cubicBezTo>
                    <a:pt x="135" y="318"/>
                    <a:pt x="99" y="361"/>
                    <a:pt x="99" y="428"/>
                  </a:cubicBezTo>
                  <a:cubicBezTo>
                    <a:pt x="99" y="465"/>
                    <a:pt x="109" y="492"/>
                    <a:pt x="131" y="509"/>
                  </a:cubicBezTo>
                  <a:cubicBezTo>
                    <a:pt x="155" y="529"/>
                    <a:pt x="192" y="539"/>
                    <a:pt x="244" y="539"/>
                  </a:cubicBezTo>
                  <a:cubicBezTo>
                    <a:pt x="279" y="539"/>
                    <a:pt x="312" y="534"/>
                    <a:pt x="342" y="525"/>
                  </a:cubicBezTo>
                  <a:lnTo>
                    <a:pt x="342" y="279"/>
                  </a:lnTo>
                  <a:close/>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15" name="Freeform 11"/>
            <p:cNvSpPr>
              <a:spLocks noEditPoints="1"/>
            </p:cNvSpPr>
            <p:nvPr/>
          </p:nvSpPr>
          <p:spPr bwMode="gray">
            <a:xfrm>
              <a:off x="3124200" y="3094038"/>
              <a:ext cx="139700" cy="271463"/>
            </a:xfrm>
            <a:custGeom>
              <a:avLst/>
              <a:gdLst/>
              <a:ahLst/>
              <a:cxnLst>
                <a:cxn ang="0">
                  <a:pos x="96" y="557"/>
                </a:cxn>
                <a:cxn ang="0">
                  <a:pos x="96" y="852"/>
                </a:cxn>
                <a:cxn ang="0">
                  <a:pos x="0" y="852"/>
                </a:cxn>
                <a:cxn ang="0">
                  <a:pos x="0" y="23"/>
                </a:cxn>
                <a:cxn ang="0">
                  <a:pos x="195" y="0"/>
                </a:cxn>
                <a:cxn ang="0">
                  <a:pos x="396" y="89"/>
                </a:cxn>
                <a:cxn ang="0">
                  <a:pos x="444" y="298"/>
                </a:cxn>
                <a:cxn ang="0">
                  <a:pos x="383" y="519"/>
                </a:cxn>
                <a:cxn ang="0">
                  <a:pos x="214" y="597"/>
                </a:cxn>
                <a:cxn ang="0">
                  <a:pos x="134" y="582"/>
                </a:cxn>
                <a:cxn ang="0">
                  <a:pos x="96" y="557"/>
                </a:cxn>
                <a:cxn ang="0">
                  <a:pos x="96" y="490"/>
                </a:cxn>
                <a:cxn ang="0">
                  <a:pos x="204" y="539"/>
                </a:cxn>
                <a:cxn ang="0">
                  <a:pos x="313" y="464"/>
                </a:cxn>
                <a:cxn ang="0">
                  <a:pos x="345" y="296"/>
                </a:cxn>
                <a:cxn ang="0">
                  <a:pos x="302" y="110"/>
                </a:cxn>
                <a:cxn ang="0">
                  <a:pos x="180" y="59"/>
                </a:cxn>
                <a:cxn ang="0">
                  <a:pos x="96" y="66"/>
                </a:cxn>
                <a:cxn ang="0">
                  <a:pos x="96" y="490"/>
                </a:cxn>
              </a:cxnLst>
              <a:rect l="0" t="0" r="r" b="b"/>
              <a:pathLst>
                <a:path w="444" h="852">
                  <a:moveTo>
                    <a:pt x="96" y="557"/>
                  </a:moveTo>
                  <a:cubicBezTo>
                    <a:pt x="96" y="852"/>
                    <a:pt x="96" y="852"/>
                    <a:pt x="96" y="852"/>
                  </a:cubicBezTo>
                  <a:cubicBezTo>
                    <a:pt x="0" y="852"/>
                    <a:pt x="0" y="852"/>
                    <a:pt x="0" y="852"/>
                  </a:cubicBezTo>
                  <a:cubicBezTo>
                    <a:pt x="0" y="23"/>
                    <a:pt x="0" y="23"/>
                    <a:pt x="0" y="23"/>
                  </a:cubicBezTo>
                  <a:cubicBezTo>
                    <a:pt x="66" y="8"/>
                    <a:pt x="131" y="0"/>
                    <a:pt x="195" y="0"/>
                  </a:cubicBezTo>
                  <a:cubicBezTo>
                    <a:pt x="293" y="0"/>
                    <a:pt x="360" y="30"/>
                    <a:pt x="396" y="89"/>
                  </a:cubicBezTo>
                  <a:cubicBezTo>
                    <a:pt x="428" y="142"/>
                    <a:pt x="444" y="211"/>
                    <a:pt x="444" y="298"/>
                  </a:cubicBezTo>
                  <a:cubicBezTo>
                    <a:pt x="444" y="389"/>
                    <a:pt x="423" y="462"/>
                    <a:pt x="383" y="519"/>
                  </a:cubicBezTo>
                  <a:cubicBezTo>
                    <a:pt x="345" y="571"/>
                    <a:pt x="288" y="597"/>
                    <a:pt x="214" y="597"/>
                  </a:cubicBezTo>
                  <a:cubicBezTo>
                    <a:pt x="183" y="597"/>
                    <a:pt x="156" y="592"/>
                    <a:pt x="134" y="582"/>
                  </a:cubicBezTo>
                  <a:cubicBezTo>
                    <a:pt x="124" y="577"/>
                    <a:pt x="111" y="569"/>
                    <a:pt x="96" y="557"/>
                  </a:cubicBezTo>
                  <a:moveTo>
                    <a:pt x="96" y="490"/>
                  </a:moveTo>
                  <a:cubicBezTo>
                    <a:pt x="129" y="522"/>
                    <a:pt x="165" y="539"/>
                    <a:pt x="204" y="539"/>
                  </a:cubicBezTo>
                  <a:cubicBezTo>
                    <a:pt x="253" y="539"/>
                    <a:pt x="290" y="514"/>
                    <a:pt x="313" y="464"/>
                  </a:cubicBezTo>
                  <a:cubicBezTo>
                    <a:pt x="335" y="418"/>
                    <a:pt x="345" y="363"/>
                    <a:pt x="345" y="296"/>
                  </a:cubicBezTo>
                  <a:cubicBezTo>
                    <a:pt x="345" y="214"/>
                    <a:pt x="331" y="152"/>
                    <a:pt x="302" y="110"/>
                  </a:cubicBezTo>
                  <a:cubicBezTo>
                    <a:pt x="278" y="76"/>
                    <a:pt x="238" y="59"/>
                    <a:pt x="180" y="59"/>
                  </a:cubicBezTo>
                  <a:cubicBezTo>
                    <a:pt x="155" y="59"/>
                    <a:pt x="127" y="61"/>
                    <a:pt x="96" y="66"/>
                  </a:cubicBezTo>
                  <a:lnTo>
                    <a:pt x="96" y="490"/>
                  </a:lnTo>
                  <a:close/>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18" name="Freeform 12"/>
            <p:cNvSpPr>
              <a:spLocks noEditPoints="1"/>
            </p:cNvSpPr>
            <p:nvPr/>
          </p:nvSpPr>
          <p:spPr bwMode="gray">
            <a:xfrm>
              <a:off x="3306763" y="3033713"/>
              <a:ext cx="38100" cy="244475"/>
            </a:xfrm>
            <a:custGeom>
              <a:avLst/>
              <a:gdLst/>
              <a:ahLst/>
              <a:cxnLst>
                <a:cxn ang="0">
                  <a:pos x="59" y="0"/>
                </a:cxn>
                <a:cxn ang="0">
                  <a:pos x="103" y="19"/>
                </a:cxn>
                <a:cxn ang="0">
                  <a:pos x="118" y="59"/>
                </a:cxn>
                <a:cxn ang="0">
                  <a:pos x="98" y="103"/>
                </a:cxn>
                <a:cxn ang="0">
                  <a:pos x="58" y="118"/>
                </a:cxn>
                <a:cxn ang="0">
                  <a:pos x="15" y="99"/>
                </a:cxn>
                <a:cxn ang="0">
                  <a:pos x="0" y="58"/>
                </a:cxn>
                <a:cxn ang="0">
                  <a:pos x="19" y="15"/>
                </a:cxn>
                <a:cxn ang="0">
                  <a:pos x="59" y="0"/>
                </a:cxn>
                <a:cxn ang="0">
                  <a:pos x="12" y="207"/>
                </a:cxn>
                <a:cxn ang="0">
                  <a:pos x="108" y="207"/>
                </a:cxn>
                <a:cxn ang="0">
                  <a:pos x="108" y="772"/>
                </a:cxn>
                <a:cxn ang="0">
                  <a:pos x="12" y="772"/>
                </a:cxn>
                <a:cxn ang="0">
                  <a:pos x="12" y="207"/>
                </a:cxn>
              </a:cxnLst>
              <a:rect l="0" t="0" r="r" b="b"/>
              <a:pathLst>
                <a:path w="118" h="772">
                  <a:moveTo>
                    <a:pt x="59" y="0"/>
                  </a:moveTo>
                  <a:cubicBezTo>
                    <a:pt x="76" y="0"/>
                    <a:pt x="91" y="6"/>
                    <a:pt x="103" y="19"/>
                  </a:cubicBezTo>
                  <a:cubicBezTo>
                    <a:pt x="113" y="31"/>
                    <a:pt x="118" y="44"/>
                    <a:pt x="118" y="59"/>
                  </a:cubicBezTo>
                  <a:cubicBezTo>
                    <a:pt x="118" y="77"/>
                    <a:pt x="111" y="91"/>
                    <a:pt x="98" y="103"/>
                  </a:cubicBezTo>
                  <a:cubicBezTo>
                    <a:pt x="87" y="113"/>
                    <a:pt x="74" y="118"/>
                    <a:pt x="58" y="118"/>
                  </a:cubicBezTo>
                  <a:cubicBezTo>
                    <a:pt x="41" y="118"/>
                    <a:pt x="26" y="112"/>
                    <a:pt x="15" y="99"/>
                  </a:cubicBezTo>
                  <a:cubicBezTo>
                    <a:pt x="5" y="88"/>
                    <a:pt x="0" y="74"/>
                    <a:pt x="0" y="58"/>
                  </a:cubicBezTo>
                  <a:cubicBezTo>
                    <a:pt x="0" y="41"/>
                    <a:pt x="6" y="27"/>
                    <a:pt x="19" y="15"/>
                  </a:cubicBezTo>
                  <a:cubicBezTo>
                    <a:pt x="30" y="5"/>
                    <a:pt x="43" y="0"/>
                    <a:pt x="59" y="0"/>
                  </a:cubicBezTo>
                  <a:moveTo>
                    <a:pt x="12" y="207"/>
                  </a:moveTo>
                  <a:cubicBezTo>
                    <a:pt x="108" y="207"/>
                    <a:pt x="108" y="207"/>
                    <a:pt x="108" y="207"/>
                  </a:cubicBezTo>
                  <a:cubicBezTo>
                    <a:pt x="108" y="772"/>
                    <a:pt x="108" y="772"/>
                    <a:pt x="108" y="772"/>
                  </a:cubicBezTo>
                  <a:cubicBezTo>
                    <a:pt x="12" y="772"/>
                    <a:pt x="12" y="772"/>
                    <a:pt x="12" y="772"/>
                  </a:cubicBezTo>
                  <a:lnTo>
                    <a:pt x="12" y="207"/>
                  </a:lnTo>
                  <a:close/>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19" name="Freeform 13"/>
            <p:cNvSpPr>
              <a:spLocks/>
            </p:cNvSpPr>
            <p:nvPr/>
          </p:nvSpPr>
          <p:spPr bwMode="gray">
            <a:xfrm>
              <a:off x="3398838" y="3094038"/>
              <a:ext cx="136525" cy="184150"/>
            </a:xfrm>
            <a:custGeom>
              <a:avLst/>
              <a:gdLst/>
              <a:ahLst/>
              <a:cxnLst>
                <a:cxn ang="0">
                  <a:pos x="0" y="581"/>
                </a:cxn>
                <a:cxn ang="0">
                  <a:pos x="0" y="23"/>
                </a:cxn>
                <a:cxn ang="0">
                  <a:pos x="227" y="0"/>
                </a:cxn>
                <a:cxn ang="0">
                  <a:pos x="412" y="89"/>
                </a:cxn>
                <a:cxn ang="0">
                  <a:pos x="430" y="234"/>
                </a:cxn>
                <a:cxn ang="0">
                  <a:pos x="430" y="581"/>
                </a:cxn>
                <a:cxn ang="0">
                  <a:pos x="333" y="581"/>
                </a:cxn>
                <a:cxn ang="0">
                  <a:pos x="333" y="240"/>
                </a:cxn>
                <a:cxn ang="0">
                  <a:pos x="316" y="105"/>
                </a:cxn>
                <a:cxn ang="0">
                  <a:pos x="217" y="59"/>
                </a:cxn>
                <a:cxn ang="0">
                  <a:pos x="97" y="71"/>
                </a:cxn>
                <a:cxn ang="0">
                  <a:pos x="97" y="581"/>
                </a:cxn>
                <a:cxn ang="0">
                  <a:pos x="0" y="581"/>
                </a:cxn>
              </a:cxnLst>
              <a:rect l="0" t="0" r="r" b="b"/>
              <a:pathLst>
                <a:path w="430" h="581">
                  <a:moveTo>
                    <a:pt x="0" y="581"/>
                  </a:moveTo>
                  <a:cubicBezTo>
                    <a:pt x="0" y="23"/>
                    <a:pt x="0" y="23"/>
                    <a:pt x="0" y="23"/>
                  </a:cubicBezTo>
                  <a:cubicBezTo>
                    <a:pt x="90" y="8"/>
                    <a:pt x="165" y="0"/>
                    <a:pt x="227" y="0"/>
                  </a:cubicBezTo>
                  <a:cubicBezTo>
                    <a:pt x="325" y="0"/>
                    <a:pt x="387" y="30"/>
                    <a:pt x="412" y="89"/>
                  </a:cubicBezTo>
                  <a:cubicBezTo>
                    <a:pt x="424" y="117"/>
                    <a:pt x="430" y="165"/>
                    <a:pt x="430" y="234"/>
                  </a:cubicBezTo>
                  <a:cubicBezTo>
                    <a:pt x="430" y="581"/>
                    <a:pt x="430" y="581"/>
                    <a:pt x="430" y="581"/>
                  </a:cubicBezTo>
                  <a:cubicBezTo>
                    <a:pt x="333" y="581"/>
                    <a:pt x="333" y="581"/>
                    <a:pt x="333" y="581"/>
                  </a:cubicBezTo>
                  <a:cubicBezTo>
                    <a:pt x="333" y="240"/>
                    <a:pt x="333" y="240"/>
                    <a:pt x="333" y="240"/>
                  </a:cubicBezTo>
                  <a:cubicBezTo>
                    <a:pt x="333" y="173"/>
                    <a:pt x="327" y="128"/>
                    <a:pt x="316" y="105"/>
                  </a:cubicBezTo>
                  <a:cubicBezTo>
                    <a:pt x="300" y="74"/>
                    <a:pt x="267" y="59"/>
                    <a:pt x="217" y="59"/>
                  </a:cubicBezTo>
                  <a:cubicBezTo>
                    <a:pt x="178" y="59"/>
                    <a:pt x="138" y="63"/>
                    <a:pt x="97" y="71"/>
                  </a:cubicBezTo>
                  <a:cubicBezTo>
                    <a:pt x="97" y="581"/>
                    <a:pt x="97" y="581"/>
                    <a:pt x="97" y="581"/>
                  </a:cubicBezTo>
                  <a:lnTo>
                    <a:pt x="0" y="581"/>
                  </a:lnTo>
                  <a:close/>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20" name="Freeform 14"/>
            <p:cNvSpPr>
              <a:spLocks noEditPoints="1"/>
            </p:cNvSpPr>
            <p:nvPr/>
          </p:nvSpPr>
          <p:spPr bwMode="gray">
            <a:xfrm>
              <a:off x="3578225" y="3094038"/>
              <a:ext cx="141288" cy="273050"/>
            </a:xfrm>
            <a:custGeom>
              <a:avLst/>
              <a:gdLst/>
              <a:ahLst/>
              <a:cxnLst>
                <a:cxn ang="0">
                  <a:pos x="349" y="531"/>
                </a:cxn>
                <a:cxn ang="0">
                  <a:pos x="313" y="565"/>
                </a:cxn>
                <a:cxn ang="0">
                  <a:pos x="201" y="597"/>
                </a:cxn>
                <a:cxn ang="0">
                  <a:pos x="76" y="555"/>
                </a:cxn>
                <a:cxn ang="0">
                  <a:pos x="0" y="325"/>
                </a:cxn>
                <a:cxn ang="0">
                  <a:pos x="55" y="103"/>
                </a:cxn>
                <a:cxn ang="0">
                  <a:pos x="267" y="0"/>
                </a:cxn>
                <a:cxn ang="0">
                  <a:pos x="446" y="23"/>
                </a:cxn>
                <a:cxn ang="0">
                  <a:pos x="446" y="471"/>
                </a:cxn>
                <a:cxn ang="0">
                  <a:pos x="435" y="661"/>
                </a:cxn>
                <a:cxn ang="0">
                  <a:pos x="330" y="824"/>
                </a:cxn>
                <a:cxn ang="0">
                  <a:pos x="149" y="861"/>
                </a:cxn>
                <a:cxn ang="0">
                  <a:pos x="77" y="856"/>
                </a:cxn>
                <a:cxn ang="0">
                  <a:pos x="77" y="798"/>
                </a:cxn>
                <a:cxn ang="0">
                  <a:pos x="149" y="802"/>
                </a:cxn>
                <a:cxn ang="0">
                  <a:pos x="267" y="781"/>
                </a:cxn>
                <a:cxn ang="0">
                  <a:pos x="340" y="673"/>
                </a:cxn>
                <a:cxn ang="0">
                  <a:pos x="349" y="562"/>
                </a:cxn>
                <a:cxn ang="0">
                  <a:pos x="349" y="531"/>
                </a:cxn>
                <a:cxn ang="0">
                  <a:pos x="349" y="64"/>
                </a:cxn>
                <a:cxn ang="0">
                  <a:pos x="276" y="59"/>
                </a:cxn>
                <a:cxn ang="0">
                  <a:pos x="181" y="83"/>
                </a:cxn>
                <a:cxn ang="0">
                  <a:pos x="119" y="183"/>
                </a:cxn>
                <a:cxn ang="0">
                  <a:pos x="99" y="329"/>
                </a:cxn>
                <a:cxn ang="0">
                  <a:pos x="136" y="497"/>
                </a:cxn>
                <a:cxn ang="0">
                  <a:pos x="214" y="539"/>
                </a:cxn>
                <a:cxn ang="0">
                  <a:pos x="291" y="513"/>
                </a:cxn>
                <a:cxn ang="0">
                  <a:pos x="341" y="444"/>
                </a:cxn>
                <a:cxn ang="0">
                  <a:pos x="349" y="379"/>
                </a:cxn>
                <a:cxn ang="0">
                  <a:pos x="349" y="64"/>
                </a:cxn>
              </a:cxnLst>
              <a:rect l="0" t="0" r="r" b="b"/>
              <a:pathLst>
                <a:path w="446" h="861">
                  <a:moveTo>
                    <a:pt x="349" y="531"/>
                  </a:moveTo>
                  <a:cubicBezTo>
                    <a:pt x="334" y="547"/>
                    <a:pt x="322" y="558"/>
                    <a:pt x="313" y="565"/>
                  </a:cubicBezTo>
                  <a:cubicBezTo>
                    <a:pt x="283" y="586"/>
                    <a:pt x="246" y="597"/>
                    <a:pt x="201" y="597"/>
                  </a:cubicBezTo>
                  <a:cubicBezTo>
                    <a:pt x="150" y="597"/>
                    <a:pt x="109" y="583"/>
                    <a:pt x="76" y="555"/>
                  </a:cubicBezTo>
                  <a:cubicBezTo>
                    <a:pt x="25" y="513"/>
                    <a:pt x="0" y="436"/>
                    <a:pt x="0" y="325"/>
                  </a:cubicBezTo>
                  <a:cubicBezTo>
                    <a:pt x="0" y="235"/>
                    <a:pt x="18" y="162"/>
                    <a:pt x="55" y="103"/>
                  </a:cubicBezTo>
                  <a:cubicBezTo>
                    <a:pt x="99" y="35"/>
                    <a:pt x="169" y="0"/>
                    <a:pt x="267" y="0"/>
                  </a:cubicBezTo>
                  <a:cubicBezTo>
                    <a:pt x="324" y="0"/>
                    <a:pt x="384" y="8"/>
                    <a:pt x="446" y="23"/>
                  </a:cubicBezTo>
                  <a:cubicBezTo>
                    <a:pt x="446" y="471"/>
                    <a:pt x="446" y="471"/>
                    <a:pt x="446" y="471"/>
                  </a:cubicBezTo>
                  <a:cubicBezTo>
                    <a:pt x="446" y="554"/>
                    <a:pt x="442" y="617"/>
                    <a:pt x="435" y="661"/>
                  </a:cubicBezTo>
                  <a:cubicBezTo>
                    <a:pt x="422" y="740"/>
                    <a:pt x="387" y="794"/>
                    <a:pt x="330" y="824"/>
                  </a:cubicBezTo>
                  <a:cubicBezTo>
                    <a:pt x="284" y="849"/>
                    <a:pt x="224" y="861"/>
                    <a:pt x="149" y="861"/>
                  </a:cubicBezTo>
                  <a:cubicBezTo>
                    <a:pt x="129" y="861"/>
                    <a:pt x="104" y="859"/>
                    <a:pt x="77" y="856"/>
                  </a:cubicBezTo>
                  <a:cubicBezTo>
                    <a:pt x="77" y="798"/>
                    <a:pt x="77" y="798"/>
                    <a:pt x="77" y="798"/>
                  </a:cubicBezTo>
                  <a:cubicBezTo>
                    <a:pt x="102" y="801"/>
                    <a:pt x="126" y="802"/>
                    <a:pt x="149" y="802"/>
                  </a:cubicBezTo>
                  <a:cubicBezTo>
                    <a:pt x="202" y="802"/>
                    <a:pt x="241" y="796"/>
                    <a:pt x="267" y="781"/>
                  </a:cubicBezTo>
                  <a:cubicBezTo>
                    <a:pt x="305" y="761"/>
                    <a:pt x="330" y="725"/>
                    <a:pt x="340" y="673"/>
                  </a:cubicBezTo>
                  <a:cubicBezTo>
                    <a:pt x="346" y="643"/>
                    <a:pt x="349" y="606"/>
                    <a:pt x="349" y="562"/>
                  </a:cubicBezTo>
                  <a:lnTo>
                    <a:pt x="349" y="531"/>
                  </a:lnTo>
                  <a:close/>
                  <a:moveTo>
                    <a:pt x="349" y="64"/>
                  </a:moveTo>
                  <a:cubicBezTo>
                    <a:pt x="322" y="61"/>
                    <a:pt x="298" y="59"/>
                    <a:pt x="276" y="59"/>
                  </a:cubicBezTo>
                  <a:cubicBezTo>
                    <a:pt x="236" y="59"/>
                    <a:pt x="204" y="67"/>
                    <a:pt x="181" y="83"/>
                  </a:cubicBezTo>
                  <a:cubicBezTo>
                    <a:pt x="155" y="102"/>
                    <a:pt x="134" y="136"/>
                    <a:pt x="119" y="183"/>
                  </a:cubicBezTo>
                  <a:cubicBezTo>
                    <a:pt x="106" y="225"/>
                    <a:pt x="99" y="274"/>
                    <a:pt x="99" y="329"/>
                  </a:cubicBezTo>
                  <a:cubicBezTo>
                    <a:pt x="99" y="406"/>
                    <a:pt x="111" y="462"/>
                    <a:pt x="136" y="497"/>
                  </a:cubicBezTo>
                  <a:cubicBezTo>
                    <a:pt x="156" y="525"/>
                    <a:pt x="182" y="539"/>
                    <a:pt x="214" y="539"/>
                  </a:cubicBezTo>
                  <a:cubicBezTo>
                    <a:pt x="242" y="539"/>
                    <a:pt x="267" y="530"/>
                    <a:pt x="291" y="513"/>
                  </a:cubicBezTo>
                  <a:cubicBezTo>
                    <a:pt x="314" y="495"/>
                    <a:pt x="331" y="472"/>
                    <a:pt x="341" y="444"/>
                  </a:cubicBezTo>
                  <a:cubicBezTo>
                    <a:pt x="346" y="429"/>
                    <a:pt x="349" y="408"/>
                    <a:pt x="349" y="379"/>
                  </a:cubicBezTo>
                  <a:lnTo>
                    <a:pt x="349" y="64"/>
                  </a:lnTo>
                  <a:close/>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21" name="Freeform 15"/>
            <p:cNvSpPr>
              <a:spLocks/>
            </p:cNvSpPr>
            <p:nvPr/>
          </p:nvSpPr>
          <p:spPr bwMode="gray">
            <a:xfrm>
              <a:off x="3859213" y="3051175"/>
              <a:ext cx="79375" cy="227013"/>
            </a:xfrm>
            <a:custGeom>
              <a:avLst/>
              <a:gdLst/>
              <a:ahLst/>
              <a:cxnLst>
                <a:cxn ang="0">
                  <a:pos x="0" y="0"/>
                </a:cxn>
                <a:cxn ang="0">
                  <a:pos x="97" y="0"/>
                </a:cxn>
                <a:cxn ang="0">
                  <a:pos x="97" y="153"/>
                </a:cxn>
                <a:cxn ang="0">
                  <a:pos x="249" y="153"/>
                </a:cxn>
                <a:cxn ang="0">
                  <a:pos x="249" y="215"/>
                </a:cxn>
                <a:cxn ang="0">
                  <a:pos x="97" y="215"/>
                </a:cxn>
                <a:cxn ang="0">
                  <a:pos x="97" y="515"/>
                </a:cxn>
                <a:cxn ang="0">
                  <a:pos x="122" y="630"/>
                </a:cxn>
                <a:cxn ang="0">
                  <a:pos x="176" y="655"/>
                </a:cxn>
                <a:cxn ang="0">
                  <a:pos x="217" y="657"/>
                </a:cxn>
                <a:cxn ang="0">
                  <a:pos x="249" y="657"/>
                </a:cxn>
                <a:cxn ang="0">
                  <a:pos x="249" y="718"/>
                </a:cxn>
                <a:cxn ang="0">
                  <a:pos x="197" y="718"/>
                </a:cxn>
                <a:cxn ang="0">
                  <a:pos x="99" y="709"/>
                </a:cxn>
                <a:cxn ang="0">
                  <a:pos x="9" y="613"/>
                </a:cxn>
                <a:cxn ang="0">
                  <a:pos x="0" y="501"/>
                </a:cxn>
                <a:cxn ang="0">
                  <a:pos x="0" y="0"/>
                </a:cxn>
              </a:cxnLst>
              <a:rect l="0" t="0" r="r" b="b"/>
              <a:pathLst>
                <a:path w="249" h="718">
                  <a:moveTo>
                    <a:pt x="0" y="0"/>
                  </a:moveTo>
                  <a:cubicBezTo>
                    <a:pt x="97" y="0"/>
                    <a:pt x="97" y="0"/>
                    <a:pt x="97" y="0"/>
                  </a:cubicBezTo>
                  <a:cubicBezTo>
                    <a:pt x="97" y="153"/>
                    <a:pt x="97" y="153"/>
                    <a:pt x="97" y="153"/>
                  </a:cubicBezTo>
                  <a:cubicBezTo>
                    <a:pt x="249" y="153"/>
                    <a:pt x="249" y="153"/>
                    <a:pt x="249" y="153"/>
                  </a:cubicBezTo>
                  <a:cubicBezTo>
                    <a:pt x="249" y="215"/>
                    <a:pt x="249" y="215"/>
                    <a:pt x="249" y="215"/>
                  </a:cubicBezTo>
                  <a:cubicBezTo>
                    <a:pt x="97" y="215"/>
                    <a:pt x="97" y="215"/>
                    <a:pt x="97" y="215"/>
                  </a:cubicBezTo>
                  <a:cubicBezTo>
                    <a:pt x="97" y="515"/>
                    <a:pt x="97" y="515"/>
                    <a:pt x="97" y="515"/>
                  </a:cubicBezTo>
                  <a:cubicBezTo>
                    <a:pt x="97" y="572"/>
                    <a:pt x="105" y="610"/>
                    <a:pt x="122" y="630"/>
                  </a:cubicBezTo>
                  <a:cubicBezTo>
                    <a:pt x="134" y="644"/>
                    <a:pt x="152" y="652"/>
                    <a:pt x="176" y="655"/>
                  </a:cubicBezTo>
                  <a:cubicBezTo>
                    <a:pt x="184" y="656"/>
                    <a:pt x="197" y="657"/>
                    <a:pt x="217" y="657"/>
                  </a:cubicBezTo>
                  <a:cubicBezTo>
                    <a:pt x="249" y="657"/>
                    <a:pt x="249" y="657"/>
                    <a:pt x="249" y="657"/>
                  </a:cubicBezTo>
                  <a:cubicBezTo>
                    <a:pt x="249" y="718"/>
                    <a:pt x="249" y="718"/>
                    <a:pt x="249" y="718"/>
                  </a:cubicBezTo>
                  <a:cubicBezTo>
                    <a:pt x="197" y="718"/>
                    <a:pt x="197" y="718"/>
                    <a:pt x="197" y="718"/>
                  </a:cubicBezTo>
                  <a:cubicBezTo>
                    <a:pt x="155" y="718"/>
                    <a:pt x="123" y="715"/>
                    <a:pt x="99" y="709"/>
                  </a:cubicBezTo>
                  <a:cubicBezTo>
                    <a:pt x="50" y="695"/>
                    <a:pt x="20" y="663"/>
                    <a:pt x="9" y="613"/>
                  </a:cubicBezTo>
                  <a:cubicBezTo>
                    <a:pt x="3" y="586"/>
                    <a:pt x="0" y="549"/>
                    <a:pt x="0" y="501"/>
                  </a:cubicBezTo>
                  <a:lnTo>
                    <a:pt x="0" y="0"/>
                  </a:lnTo>
                  <a:close/>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22" name="Freeform 16"/>
            <p:cNvSpPr>
              <a:spLocks noEditPoints="1"/>
            </p:cNvSpPr>
            <p:nvPr/>
          </p:nvSpPr>
          <p:spPr bwMode="gray">
            <a:xfrm>
              <a:off x="3971925" y="3094038"/>
              <a:ext cx="150813" cy="190500"/>
            </a:xfrm>
            <a:custGeom>
              <a:avLst/>
              <a:gdLst/>
              <a:ahLst/>
              <a:cxnLst>
                <a:cxn ang="0">
                  <a:pos x="238" y="0"/>
                </a:cxn>
                <a:cxn ang="0">
                  <a:pos x="419" y="81"/>
                </a:cxn>
                <a:cxn ang="0">
                  <a:pos x="476" y="299"/>
                </a:cxn>
                <a:cxn ang="0">
                  <a:pos x="419" y="516"/>
                </a:cxn>
                <a:cxn ang="0">
                  <a:pos x="239" y="597"/>
                </a:cxn>
                <a:cxn ang="0">
                  <a:pos x="0" y="295"/>
                </a:cxn>
                <a:cxn ang="0">
                  <a:pos x="57" y="81"/>
                </a:cxn>
                <a:cxn ang="0">
                  <a:pos x="238" y="0"/>
                </a:cxn>
                <a:cxn ang="0">
                  <a:pos x="238" y="59"/>
                </a:cxn>
                <a:cxn ang="0">
                  <a:pos x="125" y="132"/>
                </a:cxn>
                <a:cxn ang="0">
                  <a:pos x="99" y="296"/>
                </a:cxn>
                <a:cxn ang="0">
                  <a:pos x="125" y="465"/>
                </a:cxn>
                <a:cxn ang="0">
                  <a:pos x="238" y="539"/>
                </a:cxn>
                <a:cxn ang="0">
                  <a:pos x="351" y="465"/>
                </a:cxn>
                <a:cxn ang="0">
                  <a:pos x="377" y="299"/>
                </a:cxn>
                <a:cxn ang="0">
                  <a:pos x="351" y="132"/>
                </a:cxn>
                <a:cxn ang="0">
                  <a:pos x="238" y="59"/>
                </a:cxn>
              </a:cxnLst>
              <a:rect l="0" t="0" r="r" b="b"/>
              <a:pathLst>
                <a:path w="476" h="597">
                  <a:moveTo>
                    <a:pt x="238" y="0"/>
                  </a:moveTo>
                  <a:cubicBezTo>
                    <a:pt x="319" y="0"/>
                    <a:pt x="379" y="27"/>
                    <a:pt x="419" y="81"/>
                  </a:cubicBezTo>
                  <a:cubicBezTo>
                    <a:pt x="457" y="133"/>
                    <a:pt x="476" y="205"/>
                    <a:pt x="476" y="299"/>
                  </a:cubicBezTo>
                  <a:cubicBezTo>
                    <a:pt x="476" y="391"/>
                    <a:pt x="457" y="464"/>
                    <a:pt x="419" y="516"/>
                  </a:cubicBezTo>
                  <a:cubicBezTo>
                    <a:pt x="380" y="570"/>
                    <a:pt x="320" y="597"/>
                    <a:pt x="239" y="597"/>
                  </a:cubicBezTo>
                  <a:cubicBezTo>
                    <a:pt x="79" y="597"/>
                    <a:pt x="0" y="496"/>
                    <a:pt x="0" y="295"/>
                  </a:cubicBezTo>
                  <a:cubicBezTo>
                    <a:pt x="0" y="204"/>
                    <a:pt x="19" y="133"/>
                    <a:pt x="57" y="81"/>
                  </a:cubicBezTo>
                  <a:cubicBezTo>
                    <a:pt x="96" y="27"/>
                    <a:pt x="157" y="0"/>
                    <a:pt x="238" y="0"/>
                  </a:cubicBezTo>
                  <a:moveTo>
                    <a:pt x="238" y="59"/>
                  </a:moveTo>
                  <a:cubicBezTo>
                    <a:pt x="183" y="59"/>
                    <a:pt x="145" y="83"/>
                    <a:pt x="125" y="132"/>
                  </a:cubicBezTo>
                  <a:cubicBezTo>
                    <a:pt x="107" y="173"/>
                    <a:pt x="99" y="227"/>
                    <a:pt x="99" y="296"/>
                  </a:cubicBezTo>
                  <a:cubicBezTo>
                    <a:pt x="99" y="368"/>
                    <a:pt x="107" y="424"/>
                    <a:pt x="125" y="465"/>
                  </a:cubicBezTo>
                  <a:cubicBezTo>
                    <a:pt x="145" y="514"/>
                    <a:pt x="183" y="539"/>
                    <a:pt x="238" y="539"/>
                  </a:cubicBezTo>
                  <a:cubicBezTo>
                    <a:pt x="293" y="539"/>
                    <a:pt x="330" y="514"/>
                    <a:pt x="351" y="465"/>
                  </a:cubicBezTo>
                  <a:cubicBezTo>
                    <a:pt x="368" y="424"/>
                    <a:pt x="377" y="369"/>
                    <a:pt x="377" y="299"/>
                  </a:cubicBezTo>
                  <a:cubicBezTo>
                    <a:pt x="377" y="227"/>
                    <a:pt x="368" y="172"/>
                    <a:pt x="351" y="132"/>
                  </a:cubicBezTo>
                  <a:cubicBezTo>
                    <a:pt x="330" y="83"/>
                    <a:pt x="292" y="59"/>
                    <a:pt x="238" y="59"/>
                  </a:cubicBezTo>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23" name="Freeform 17"/>
            <p:cNvSpPr>
              <a:spLocks/>
            </p:cNvSpPr>
            <p:nvPr/>
          </p:nvSpPr>
          <p:spPr bwMode="gray">
            <a:xfrm>
              <a:off x="4167188" y="3094038"/>
              <a:ext cx="231775" cy="184150"/>
            </a:xfrm>
            <a:custGeom>
              <a:avLst/>
              <a:gdLst/>
              <a:ahLst/>
              <a:cxnLst>
                <a:cxn ang="0">
                  <a:pos x="0" y="581"/>
                </a:cxn>
                <a:cxn ang="0">
                  <a:pos x="0" y="23"/>
                </a:cxn>
                <a:cxn ang="0">
                  <a:pos x="209" y="0"/>
                </a:cxn>
                <a:cxn ang="0">
                  <a:pos x="360" y="37"/>
                </a:cxn>
                <a:cxn ang="0">
                  <a:pos x="541" y="0"/>
                </a:cxn>
                <a:cxn ang="0">
                  <a:pos x="714" y="90"/>
                </a:cxn>
                <a:cxn ang="0">
                  <a:pos x="730" y="234"/>
                </a:cxn>
                <a:cxn ang="0">
                  <a:pos x="730" y="581"/>
                </a:cxn>
                <a:cxn ang="0">
                  <a:pos x="634" y="581"/>
                </a:cxn>
                <a:cxn ang="0">
                  <a:pos x="634" y="240"/>
                </a:cxn>
                <a:cxn ang="0">
                  <a:pos x="618" y="106"/>
                </a:cxn>
                <a:cxn ang="0">
                  <a:pos x="528" y="59"/>
                </a:cxn>
                <a:cxn ang="0">
                  <a:pos x="413" y="85"/>
                </a:cxn>
                <a:cxn ang="0">
                  <a:pos x="413" y="581"/>
                </a:cxn>
                <a:cxn ang="0">
                  <a:pos x="317" y="581"/>
                </a:cxn>
                <a:cxn ang="0">
                  <a:pos x="317" y="236"/>
                </a:cxn>
                <a:cxn ang="0">
                  <a:pos x="301" y="106"/>
                </a:cxn>
                <a:cxn ang="0">
                  <a:pos x="209" y="59"/>
                </a:cxn>
                <a:cxn ang="0">
                  <a:pos x="96" y="71"/>
                </a:cxn>
                <a:cxn ang="0">
                  <a:pos x="96" y="581"/>
                </a:cxn>
                <a:cxn ang="0">
                  <a:pos x="0" y="581"/>
                </a:cxn>
              </a:cxnLst>
              <a:rect l="0" t="0" r="r" b="b"/>
              <a:pathLst>
                <a:path w="730" h="581">
                  <a:moveTo>
                    <a:pt x="0" y="581"/>
                  </a:moveTo>
                  <a:cubicBezTo>
                    <a:pt x="0" y="23"/>
                    <a:pt x="0" y="23"/>
                    <a:pt x="0" y="23"/>
                  </a:cubicBezTo>
                  <a:cubicBezTo>
                    <a:pt x="88" y="8"/>
                    <a:pt x="158" y="0"/>
                    <a:pt x="209" y="0"/>
                  </a:cubicBezTo>
                  <a:cubicBezTo>
                    <a:pt x="276" y="0"/>
                    <a:pt x="326" y="12"/>
                    <a:pt x="360" y="37"/>
                  </a:cubicBezTo>
                  <a:cubicBezTo>
                    <a:pt x="421" y="12"/>
                    <a:pt x="481" y="0"/>
                    <a:pt x="541" y="0"/>
                  </a:cubicBezTo>
                  <a:cubicBezTo>
                    <a:pt x="632" y="0"/>
                    <a:pt x="690" y="30"/>
                    <a:pt x="714" y="90"/>
                  </a:cubicBezTo>
                  <a:cubicBezTo>
                    <a:pt x="725" y="118"/>
                    <a:pt x="730" y="166"/>
                    <a:pt x="730" y="234"/>
                  </a:cubicBezTo>
                  <a:cubicBezTo>
                    <a:pt x="730" y="581"/>
                    <a:pt x="730" y="581"/>
                    <a:pt x="730" y="581"/>
                  </a:cubicBezTo>
                  <a:cubicBezTo>
                    <a:pt x="634" y="581"/>
                    <a:pt x="634" y="581"/>
                    <a:pt x="634" y="581"/>
                  </a:cubicBezTo>
                  <a:cubicBezTo>
                    <a:pt x="634" y="240"/>
                    <a:pt x="634" y="240"/>
                    <a:pt x="634" y="240"/>
                  </a:cubicBezTo>
                  <a:cubicBezTo>
                    <a:pt x="634" y="174"/>
                    <a:pt x="628" y="129"/>
                    <a:pt x="618" y="106"/>
                  </a:cubicBezTo>
                  <a:cubicBezTo>
                    <a:pt x="604" y="75"/>
                    <a:pt x="574" y="59"/>
                    <a:pt x="528" y="59"/>
                  </a:cubicBezTo>
                  <a:cubicBezTo>
                    <a:pt x="491" y="59"/>
                    <a:pt x="452" y="68"/>
                    <a:pt x="413" y="85"/>
                  </a:cubicBezTo>
                  <a:cubicBezTo>
                    <a:pt x="413" y="581"/>
                    <a:pt x="413" y="581"/>
                    <a:pt x="413" y="581"/>
                  </a:cubicBezTo>
                  <a:cubicBezTo>
                    <a:pt x="317" y="581"/>
                    <a:pt x="317" y="581"/>
                    <a:pt x="317" y="581"/>
                  </a:cubicBezTo>
                  <a:cubicBezTo>
                    <a:pt x="317" y="236"/>
                    <a:pt x="317" y="236"/>
                    <a:pt x="317" y="236"/>
                  </a:cubicBezTo>
                  <a:cubicBezTo>
                    <a:pt x="317" y="172"/>
                    <a:pt x="312" y="129"/>
                    <a:pt x="301" y="106"/>
                  </a:cubicBezTo>
                  <a:cubicBezTo>
                    <a:pt x="286" y="75"/>
                    <a:pt x="255" y="59"/>
                    <a:pt x="209" y="59"/>
                  </a:cubicBezTo>
                  <a:cubicBezTo>
                    <a:pt x="173" y="59"/>
                    <a:pt x="135" y="63"/>
                    <a:pt x="96" y="71"/>
                  </a:cubicBezTo>
                  <a:cubicBezTo>
                    <a:pt x="96" y="581"/>
                    <a:pt x="96" y="581"/>
                    <a:pt x="96" y="581"/>
                  </a:cubicBezTo>
                  <a:lnTo>
                    <a:pt x="0" y="581"/>
                  </a:lnTo>
                  <a:close/>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24" name="Freeform 18"/>
            <p:cNvSpPr>
              <a:spLocks noEditPoints="1"/>
            </p:cNvSpPr>
            <p:nvPr/>
          </p:nvSpPr>
          <p:spPr bwMode="gray">
            <a:xfrm>
              <a:off x="4440238" y="3094038"/>
              <a:ext cx="150813" cy="190500"/>
            </a:xfrm>
            <a:custGeom>
              <a:avLst/>
              <a:gdLst/>
              <a:ahLst/>
              <a:cxnLst>
                <a:cxn ang="0">
                  <a:pos x="238" y="0"/>
                </a:cxn>
                <a:cxn ang="0">
                  <a:pos x="418" y="81"/>
                </a:cxn>
                <a:cxn ang="0">
                  <a:pos x="475" y="299"/>
                </a:cxn>
                <a:cxn ang="0">
                  <a:pos x="418" y="516"/>
                </a:cxn>
                <a:cxn ang="0">
                  <a:pos x="238" y="597"/>
                </a:cxn>
                <a:cxn ang="0">
                  <a:pos x="0" y="295"/>
                </a:cxn>
                <a:cxn ang="0">
                  <a:pos x="57" y="81"/>
                </a:cxn>
                <a:cxn ang="0">
                  <a:pos x="238" y="0"/>
                </a:cxn>
                <a:cxn ang="0">
                  <a:pos x="238" y="59"/>
                </a:cxn>
                <a:cxn ang="0">
                  <a:pos x="124" y="132"/>
                </a:cxn>
                <a:cxn ang="0">
                  <a:pos x="98" y="296"/>
                </a:cxn>
                <a:cxn ang="0">
                  <a:pos x="124" y="465"/>
                </a:cxn>
                <a:cxn ang="0">
                  <a:pos x="238" y="539"/>
                </a:cxn>
                <a:cxn ang="0">
                  <a:pos x="350" y="465"/>
                </a:cxn>
                <a:cxn ang="0">
                  <a:pos x="376" y="299"/>
                </a:cxn>
                <a:cxn ang="0">
                  <a:pos x="350" y="132"/>
                </a:cxn>
                <a:cxn ang="0">
                  <a:pos x="238" y="59"/>
                </a:cxn>
              </a:cxnLst>
              <a:rect l="0" t="0" r="r" b="b"/>
              <a:pathLst>
                <a:path w="475" h="597">
                  <a:moveTo>
                    <a:pt x="238" y="0"/>
                  </a:moveTo>
                  <a:cubicBezTo>
                    <a:pt x="319" y="0"/>
                    <a:pt x="379" y="27"/>
                    <a:pt x="418" y="81"/>
                  </a:cubicBezTo>
                  <a:cubicBezTo>
                    <a:pt x="456" y="133"/>
                    <a:pt x="475" y="205"/>
                    <a:pt x="475" y="299"/>
                  </a:cubicBezTo>
                  <a:cubicBezTo>
                    <a:pt x="475" y="391"/>
                    <a:pt x="456" y="464"/>
                    <a:pt x="418" y="516"/>
                  </a:cubicBezTo>
                  <a:cubicBezTo>
                    <a:pt x="379" y="570"/>
                    <a:pt x="319" y="597"/>
                    <a:pt x="238" y="597"/>
                  </a:cubicBezTo>
                  <a:cubicBezTo>
                    <a:pt x="79" y="597"/>
                    <a:pt x="0" y="496"/>
                    <a:pt x="0" y="295"/>
                  </a:cubicBezTo>
                  <a:cubicBezTo>
                    <a:pt x="0" y="204"/>
                    <a:pt x="19" y="133"/>
                    <a:pt x="57" y="81"/>
                  </a:cubicBezTo>
                  <a:cubicBezTo>
                    <a:pt x="96" y="27"/>
                    <a:pt x="156" y="0"/>
                    <a:pt x="238" y="0"/>
                  </a:cubicBezTo>
                  <a:moveTo>
                    <a:pt x="238" y="59"/>
                  </a:moveTo>
                  <a:cubicBezTo>
                    <a:pt x="183" y="59"/>
                    <a:pt x="145" y="83"/>
                    <a:pt x="124" y="132"/>
                  </a:cubicBezTo>
                  <a:cubicBezTo>
                    <a:pt x="107" y="173"/>
                    <a:pt x="98" y="227"/>
                    <a:pt x="98" y="296"/>
                  </a:cubicBezTo>
                  <a:cubicBezTo>
                    <a:pt x="98" y="368"/>
                    <a:pt x="107" y="424"/>
                    <a:pt x="124" y="465"/>
                  </a:cubicBezTo>
                  <a:cubicBezTo>
                    <a:pt x="145" y="514"/>
                    <a:pt x="183" y="539"/>
                    <a:pt x="238" y="539"/>
                  </a:cubicBezTo>
                  <a:cubicBezTo>
                    <a:pt x="292" y="539"/>
                    <a:pt x="330" y="514"/>
                    <a:pt x="350" y="465"/>
                  </a:cubicBezTo>
                  <a:cubicBezTo>
                    <a:pt x="368" y="424"/>
                    <a:pt x="376" y="369"/>
                    <a:pt x="376" y="299"/>
                  </a:cubicBezTo>
                  <a:cubicBezTo>
                    <a:pt x="376" y="227"/>
                    <a:pt x="368" y="172"/>
                    <a:pt x="350" y="132"/>
                  </a:cubicBezTo>
                  <a:cubicBezTo>
                    <a:pt x="329" y="83"/>
                    <a:pt x="292" y="59"/>
                    <a:pt x="238" y="59"/>
                  </a:cubicBezTo>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25" name="Freeform 19"/>
            <p:cNvSpPr>
              <a:spLocks/>
            </p:cNvSpPr>
            <p:nvPr/>
          </p:nvSpPr>
          <p:spPr bwMode="gray">
            <a:xfrm>
              <a:off x="4638675" y="3094038"/>
              <a:ext cx="77788" cy="184150"/>
            </a:xfrm>
            <a:custGeom>
              <a:avLst/>
              <a:gdLst/>
              <a:ahLst/>
              <a:cxnLst>
                <a:cxn ang="0">
                  <a:pos x="0" y="581"/>
                </a:cxn>
                <a:cxn ang="0">
                  <a:pos x="0" y="25"/>
                </a:cxn>
                <a:cxn ang="0">
                  <a:pos x="244" y="0"/>
                </a:cxn>
                <a:cxn ang="0">
                  <a:pos x="244" y="61"/>
                </a:cxn>
                <a:cxn ang="0">
                  <a:pos x="97" y="71"/>
                </a:cxn>
                <a:cxn ang="0">
                  <a:pos x="97" y="581"/>
                </a:cxn>
                <a:cxn ang="0">
                  <a:pos x="0" y="581"/>
                </a:cxn>
              </a:cxnLst>
              <a:rect l="0" t="0" r="r" b="b"/>
              <a:pathLst>
                <a:path w="244" h="581">
                  <a:moveTo>
                    <a:pt x="0" y="581"/>
                  </a:moveTo>
                  <a:cubicBezTo>
                    <a:pt x="0" y="25"/>
                    <a:pt x="0" y="25"/>
                    <a:pt x="0" y="25"/>
                  </a:cubicBezTo>
                  <a:cubicBezTo>
                    <a:pt x="74" y="9"/>
                    <a:pt x="155" y="1"/>
                    <a:pt x="244" y="0"/>
                  </a:cubicBezTo>
                  <a:cubicBezTo>
                    <a:pt x="244" y="61"/>
                    <a:pt x="244" y="61"/>
                    <a:pt x="244" y="61"/>
                  </a:cubicBezTo>
                  <a:cubicBezTo>
                    <a:pt x="190" y="61"/>
                    <a:pt x="141" y="65"/>
                    <a:pt x="97" y="71"/>
                  </a:cubicBezTo>
                  <a:cubicBezTo>
                    <a:pt x="97" y="581"/>
                    <a:pt x="97" y="581"/>
                    <a:pt x="97" y="581"/>
                  </a:cubicBezTo>
                  <a:lnTo>
                    <a:pt x="0" y="581"/>
                  </a:lnTo>
                  <a:close/>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26" name="Freeform 20"/>
            <p:cNvSpPr>
              <a:spLocks/>
            </p:cNvSpPr>
            <p:nvPr/>
          </p:nvSpPr>
          <p:spPr bwMode="gray">
            <a:xfrm>
              <a:off x="4749800" y="3094038"/>
              <a:ext cx="77788" cy="184150"/>
            </a:xfrm>
            <a:custGeom>
              <a:avLst/>
              <a:gdLst/>
              <a:ahLst/>
              <a:cxnLst>
                <a:cxn ang="0">
                  <a:pos x="0" y="581"/>
                </a:cxn>
                <a:cxn ang="0">
                  <a:pos x="0" y="25"/>
                </a:cxn>
                <a:cxn ang="0">
                  <a:pos x="244" y="0"/>
                </a:cxn>
                <a:cxn ang="0">
                  <a:pos x="244" y="61"/>
                </a:cxn>
                <a:cxn ang="0">
                  <a:pos x="97" y="71"/>
                </a:cxn>
                <a:cxn ang="0">
                  <a:pos x="97" y="581"/>
                </a:cxn>
                <a:cxn ang="0">
                  <a:pos x="0" y="581"/>
                </a:cxn>
              </a:cxnLst>
              <a:rect l="0" t="0" r="r" b="b"/>
              <a:pathLst>
                <a:path w="244" h="581">
                  <a:moveTo>
                    <a:pt x="0" y="581"/>
                  </a:moveTo>
                  <a:cubicBezTo>
                    <a:pt x="0" y="25"/>
                    <a:pt x="0" y="25"/>
                    <a:pt x="0" y="25"/>
                  </a:cubicBezTo>
                  <a:cubicBezTo>
                    <a:pt x="74" y="9"/>
                    <a:pt x="155" y="1"/>
                    <a:pt x="244" y="0"/>
                  </a:cubicBezTo>
                  <a:cubicBezTo>
                    <a:pt x="244" y="61"/>
                    <a:pt x="244" y="61"/>
                    <a:pt x="244" y="61"/>
                  </a:cubicBezTo>
                  <a:cubicBezTo>
                    <a:pt x="190" y="61"/>
                    <a:pt x="140" y="65"/>
                    <a:pt x="97" y="71"/>
                  </a:cubicBezTo>
                  <a:cubicBezTo>
                    <a:pt x="97" y="581"/>
                    <a:pt x="97" y="581"/>
                    <a:pt x="97" y="581"/>
                  </a:cubicBezTo>
                  <a:lnTo>
                    <a:pt x="0" y="581"/>
                  </a:lnTo>
                  <a:close/>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27" name="Freeform 21"/>
            <p:cNvSpPr>
              <a:spLocks noEditPoints="1"/>
            </p:cNvSpPr>
            <p:nvPr/>
          </p:nvSpPr>
          <p:spPr bwMode="gray">
            <a:xfrm>
              <a:off x="4848225" y="3094038"/>
              <a:ext cx="150813" cy="190500"/>
            </a:xfrm>
            <a:custGeom>
              <a:avLst/>
              <a:gdLst/>
              <a:ahLst/>
              <a:cxnLst>
                <a:cxn ang="0">
                  <a:pos x="238" y="0"/>
                </a:cxn>
                <a:cxn ang="0">
                  <a:pos x="419" y="81"/>
                </a:cxn>
                <a:cxn ang="0">
                  <a:pos x="476" y="299"/>
                </a:cxn>
                <a:cxn ang="0">
                  <a:pos x="419" y="516"/>
                </a:cxn>
                <a:cxn ang="0">
                  <a:pos x="239" y="597"/>
                </a:cxn>
                <a:cxn ang="0">
                  <a:pos x="0" y="295"/>
                </a:cxn>
                <a:cxn ang="0">
                  <a:pos x="57" y="81"/>
                </a:cxn>
                <a:cxn ang="0">
                  <a:pos x="238" y="0"/>
                </a:cxn>
                <a:cxn ang="0">
                  <a:pos x="238" y="59"/>
                </a:cxn>
                <a:cxn ang="0">
                  <a:pos x="125" y="132"/>
                </a:cxn>
                <a:cxn ang="0">
                  <a:pos x="99" y="296"/>
                </a:cxn>
                <a:cxn ang="0">
                  <a:pos x="125" y="465"/>
                </a:cxn>
                <a:cxn ang="0">
                  <a:pos x="238" y="539"/>
                </a:cxn>
                <a:cxn ang="0">
                  <a:pos x="351" y="465"/>
                </a:cxn>
                <a:cxn ang="0">
                  <a:pos x="377" y="299"/>
                </a:cxn>
                <a:cxn ang="0">
                  <a:pos x="351" y="132"/>
                </a:cxn>
                <a:cxn ang="0">
                  <a:pos x="238" y="59"/>
                </a:cxn>
              </a:cxnLst>
              <a:rect l="0" t="0" r="r" b="b"/>
              <a:pathLst>
                <a:path w="476" h="597">
                  <a:moveTo>
                    <a:pt x="238" y="0"/>
                  </a:moveTo>
                  <a:cubicBezTo>
                    <a:pt x="319" y="0"/>
                    <a:pt x="379" y="27"/>
                    <a:pt x="419" y="81"/>
                  </a:cubicBezTo>
                  <a:cubicBezTo>
                    <a:pt x="457" y="133"/>
                    <a:pt x="476" y="205"/>
                    <a:pt x="476" y="299"/>
                  </a:cubicBezTo>
                  <a:cubicBezTo>
                    <a:pt x="476" y="391"/>
                    <a:pt x="457" y="464"/>
                    <a:pt x="419" y="516"/>
                  </a:cubicBezTo>
                  <a:cubicBezTo>
                    <a:pt x="380" y="570"/>
                    <a:pt x="320" y="597"/>
                    <a:pt x="239" y="597"/>
                  </a:cubicBezTo>
                  <a:cubicBezTo>
                    <a:pt x="80" y="597"/>
                    <a:pt x="0" y="496"/>
                    <a:pt x="0" y="295"/>
                  </a:cubicBezTo>
                  <a:cubicBezTo>
                    <a:pt x="0" y="204"/>
                    <a:pt x="19" y="133"/>
                    <a:pt x="57" y="81"/>
                  </a:cubicBezTo>
                  <a:cubicBezTo>
                    <a:pt x="97" y="27"/>
                    <a:pt x="157" y="0"/>
                    <a:pt x="238" y="0"/>
                  </a:cubicBezTo>
                  <a:moveTo>
                    <a:pt x="238" y="59"/>
                  </a:moveTo>
                  <a:cubicBezTo>
                    <a:pt x="184" y="59"/>
                    <a:pt x="146" y="83"/>
                    <a:pt x="125" y="132"/>
                  </a:cubicBezTo>
                  <a:cubicBezTo>
                    <a:pt x="108" y="173"/>
                    <a:pt x="99" y="227"/>
                    <a:pt x="99" y="296"/>
                  </a:cubicBezTo>
                  <a:cubicBezTo>
                    <a:pt x="99" y="368"/>
                    <a:pt x="108" y="424"/>
                    <a:pt x="125" y="465"/>
                  </a:cubicBezTo>
                  <a:cubicBezTo>
                    <a:pt x="146" y="514"/>
                    <a:pt x="184" y="539"/>
                    <a:pt x="238" y="539"/>
                  </a:cubicBezTo>
                  <a:cubicBezTo>
                    <a:pt x="293" y="539"/>
                    <a:pt x="331" y="514"/>
                    <a:pt x="351" y="465"/>
                  </a:cubicBezTo>
                  <a:cubicBezTo>
                    <a:pt x="368" y="424"/>
                    <a:pt x="377" y="369"/>
                    <a:pt x="377" y="299"/>
                  </a:cubicBezTo>
                  <a:cubicBezTo>
                    <a:pt x="377" y="227"/>
                    <a:pt x="368" y="172"/>
                    <a:pt x="351" y="132"/>
                  </a:cubicBezTo>
                  <a:cubicBezTo>
                    <a:pt x="330" y="83"/>
                    <a:pt x="293" y="59"/>
                    <a:pt x="238" y="59"/>
                  </a:cubicBezTo>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28" name="Freeform 22"/>
            <p:cNvSpPr>
              <a:spLocks/>
            </p:cNvSpPr>
            <p:nvPr/>
          </p:nvSpPr>
          <p:spPr bwMode="gray">
            <a:xfrm>
              <a:off x="5019675" y="3098800"/>
              <a:ext cx="230188" cy="179388"/>
            </a:xfrm>
            <a:custGeom>
              <a:avLst/>
              <a:gdLst/>
              <a:ahLst/>
              <a:cxnLst>
                <a:cxn ang="0">
                  <a:pos x="159" y="565"/>
                </a:cxn>
                <a:cxn ang="0">
                  <a:pos x="0" y="0"/>
                </a:cxn>
                <a:cxn ang="0">
                  <a:pos x="97" y="0"/>
                </a:cxn>
                <a:cxn ang="0">
                  <a:pos x="217" y="461"/>
                </a:cxn>
                <a:cxn ang="0">
                  <a:pos x="323" y="0"/>
                </a:cxn>
                <a:cxn ang="0">
                  <a:pos x="418" y="0"/>
                </a:cxn>
                <a:cxn ang="0">
                  <a:pos x="529" y="461"/>
                </a:cxn>
                <a:cxn ang="0">
                  <a:pos x="649" y="0"/>
                </a:cxn>
                <a:cxn ang="0">
                  <a:pos x="728" y="0"/>
                </a:cxn>
                <a:cxn ang="0">
                  <a:pos x="568" y="565"/>
                </a:cxn>
                <a:cxn ang="0">
                  <a:pos x="472" y="565"/>
                </a:cxn>
                <a:cxn ang="0">
                  <a:pos x="388" y="199"/>
                </a:cxn>
                <a:cxn ang="0">
                  <a:pos x="366" y="84"/>
                </a:cxn>
                <a:cxn ang="0">
                  <a:pos x="345" y="199"/>
                </a:cxn>
                <a:cxn ang="0">
                  <a:pos x="260" y="565"/>
                </a:cxn>
                <a:cxn ang="0">
                  <a:pos x="159" y="565"/>
                </a:cxn>
              </a:cxnLst>
              <a:rect l="0" t="0" r="r" b="b"/>
              <a:pathLst>
                <a:path w="728" h="565">
                  <a:moveTo>
                    <a:pt x="159" y="565"/>
                  </a:moveTo>
                  <a:cubicBezTo>
                    <a:pt x="0" y="0"/>
                    <a:pt x="0" y="0"/>
                    <a:pt x="0" y="0"/>
                  </a:cubicBezTo>
                  <a:cubicBezTo>
                    <a:pt x="97" y="0"/>
                    <a:pt x="97" y="0"/>
                    <a:pt x="97" y="0"/>
                  </a:cubicBezTo>
                  <a:cubicBezTo>
                    <a:pt x="217" y="461"/>
                    <a:pt x="217" y="461"/>
                    <a:pt x="217" y="461"/>
                  </a:cubicBezTo>
                  <a:cubicBezTo>
                    <a:pt x="323" y="0"/>
                    <a:pt x="323" y="0"/>
                    <a:pt x="323" y="0"/>
                  </a:cubicBezTo>
                  <a:cubicBezTo>
                    <a:pt x="418" y="0"/>
                    <a:pt x="418" y="0"/>
                    <a:pt x="418" y="0"/>
                  </a:cubicBezTo>
                  <a:cubicBezTo>
                    <a:pt x="529" y="461"/>
                    <a:pt x="529" y="461"/>
                    <a:pt x="529" y="461"/>
                  </a:cubicBezTo>
                  <a:cubicBezTo>
                    <a:pt x="649" y="0"/>
                    <a:pt x="649" y="0"/>
                    <a:pt x="649" y="0"/>
                  </a:cubicBezTo>
                  <a:cubicBezTo>
                    <a:pt x="728" y="0"/>
                    <a:pt x="728" y="0"/>
                    <a:pt x="728" y="0"/>
                  </a:cubicBezTo>
                  <a:cubicBezTo>
                    <a:pt x="568" y="565"/>
                    <a:pt x="568" y="565"/>
                    <a:pt x="568" y="565"/>
                  </a:cubicBezTo>
                  <a:cubicBezTo>
                    <a:pt x="472" y="565"/>
                    <a:pt x="472" y="565"/>
                    <a:pt x="472" y="565"/>
                  </a:cubicBezTo>
                  <a:cubicBezTo>
                    <a:pt x="388" y="199"/>
                    <a:pt x="388" y="199"/>
                    <a:pt x="388" y="199"/>
                  </a:cubicBezTo>
                  <a:cubicBezTo>
                    <a:pt x="381" y="173"/>
                    <a:pt x="374" y="135"/>
                    <a:pt x="366" y="84"/>
                  </a:cubicBezTo>
                  <a:cubicBezTo>
                    <a:pt x="360" y="125"/>
                    <a:pt x="353" y="163"/>
                    <a:pt x="345" y="199"/>
                  </a:cubicBezTo>
                  <a:cubicBezTo>
                    <a:pt x="260" y="565"/>
                    <a:pt x="260" y="565"/>
                    <a:pt x="260" y="565"/>
                  </a:cubicBezTo>
                  <a:lnTo>
                    <a:pt x="159" y="565"/>
                  </a:lnTo>
                  <a:close/>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29" name="Freeform 23"/>
            <p:cNvSpPr>
              <a:spLocks/>
            </p:cNvSpPr>
            <p:nvPr/>
          </p:nvSpPr>
          <p:spPr bwMode="gray">
            <a:xfrm>
              <a:off x="5341938" y="3098800"/>
              <a:ext cx="231775" cy="179388"/>
            </a:xfrm>
            <a:custGeom>
              <a:avLst/>
              <a:gdLst/>
              <a:ahLst/>
              <a:cxnLst>
                <a:cxn ang="0">
                  <a:pos x="160" y="565"/>
                </a:cxn>
                <a:cxn ang="0">
                  <a:pos x="0" y="0"/>
                </a:cxn>
                <a:cxn ang="0">
                  <a:pos x="98" y="0"/>
                </a:cxn>
                <a:cxn ang="0">
                  <a:pos x="217" y="461"/>
                </a:cxn>
                <a:cxn ang="0">
                  <a:pos x="323" y="0"/>
                </a:cxn>
                <a:cxn ang="0">
                  <a:pos x="419" y="0"/>
                </a:cxn>
                <a:cxn ang="0">
                  <a:pos x="530" y="461"/>
                </a:cxn>
                <a:cxn ang="0">
                  <a:pos x="650" y="0"/>
                </a:cxn>
                <a:cxn ang="0">
                  <a:pos x="728" y="0"/>
                </a:cxn>
                <a:cxn ang="0">
                  <a:pos x="569" y="565"/>
                </a:cxn>
                <a:cxn ang="0">
                  <a:pos x="473" y="565"/>
                </a:cxn>
                <a:cxn ang="0">
                  <a:pos x="388" y="199"/>
                </a:cxn>
                <a:cxn ang="0">
                  <a:pos x="367" y="84"/>
                </a:cxn>
                <a:cxn ang="0">
                  <a:pos x="345" y="199"/>
                </a:cxn>
                <a:cxn ang="0">
                  <a:pos x="261" y="565"/>
                </a:cxn>
                <a:cxn ang="0">
                  <a:pos x="160" y="565"/>
                </a:cxn>
              </a:cxnLst>
              <a:rect l="0" t="0" r="r" b="b"/>
              <a:pathLst>
                <a:path w="728" h="565">
                  <a:moveTo>
                    <a:pt x="160" y="565"/>
                  </a:moveTo>
                  <a:cubicBezTo>
                    <a:pt x="0" y="0"/>
                    <a:pt x="0" y="0"/>
                    <a:pt x="0" y="0"/>
                  </a:cubicBezTo>
                  <a:cubicBezTo>
                    <a:pt x="98" y="0"/>
                    <a:pt x="98" y="0"/>
                    <a:pt x="98" y="0"/>
                  </a:cubicBezTo>
                  <a:cubicBezTo>
                    <a:pt x="217" y="461"/>
                    <a:pt x="217" y="461"/>
                    <a:pt x="217" y="461"/>
                  </a:cubicBezTo>
                  <a:cubicBezTo>
                    <a:pt x="323" y="0"/>
                    <a:pt x="323" y="0"/>
                    <a:pt x="323" y="0"/>
                  </a:cubicBezTo>
                  <a:cubicBezTo>
                    <a:pt x="419" y="0"/>
                    <a:pt x="419" y="0"/>
                    <a:pt x="419" y="0"/>
                  </a:cubicBezTo>
                  <a:cubicBezTo>
                    <a:pt x="530" y="461"/>
                    <a:pt x="530" y="461"/>
                    <a:pt x="530" y="461"/>
                  </a:cubicBezTo>
                  <a:cubicBezTo>
                    <a:pt x="650" y="0"/>
                    <a:pt x="650" y="0"/>
                    <a:pt x="650" y="0"/>
                  </a:cubicBezTo>
                  <a:cubicBezTo>
                    <a:pt x="728" y="0"/>
                    <a:pt x="728" y="0"/>
                    <a:pt x="728" y="0"/>
                  </a:cubicBezTo>
                  <a:cubicBezTo>
                    <a:pt x="569" y="565"/>
                    <a:pt x="569" y="565"/>
                    <a:pt x="569" y="565"/>
                  </a:cubicBezTo>
                  <a:cubicBezTo>
                    <a:pt x="473" y="565"/>
                    <a:pt x="473" y="565"/>
                    <a:pt x="473" y="565"/>
                  </a:cubicBezTo>
                  <a:cubicBezTo>
                    <a:pt x="388" y="199"/>
                    <a:pt x="388" y="199"/>
                    <a:pt x="388" y="199"/>
                  </a:cubicBezTo>
                  <a:cubicBezTo>
                    <a:pt x="382" y="173"/>
                    <a:pt x="375" y="135"/>
                    <a:pt x="367" y="84"/>
                  </a:cubicBezTo>
                  <a:cubicBezTo>
                    <a:pt x="361" y="125"/>
                    <a:pt x="354" y="163"/>
                    <a:pt x="345" y="199"/>
                  </a:cubicBezTo>
                  <a:cubicBezTo>
                    <a:pt x="261" y="565"/>
                    <a:pt x="261" y="565"/>
                    <a:pt x="261" y="565"/>
                  </a:cubicBezTo>
                  <a:lnTo>
                    <a:pt x="160" y="565"/>
                  </a:lnTo>
                  <a:close/>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30" name="Freeform 24"/>
            <p:cNvSpPr>
              <a:spLocks noEditPoints="1"/>
            </p:cNvSpPr>
            <p:nvPr/>
          </p:nvSpPr>
          <p:spPr bwMode="gray">
            <a:xfrm>
              <a:off x="5603875" y="3033713"/>
              <a:ext cx="38100" cy="244475"/>
            </a:xfrm>
            <a:custGeom>
              <a:avLst/>
              <a:gdLst/>
              <a:ahLst/>
              <a:cxnLst>
                <a:cxn ang="0">
                  <a:pos x="59" y="0"/>
                </a:cxn>
                <a:cxn ang="0">
                  <a:pos x="103" y="19"/>
                </a:cxn>
                <a:cxn ang="0">
                  <a:pos x="118" y="59"/>
                </a:cxn>
                <a:cxn ang="0">
                  <a:pos x="99" y="103"/>
                </a:cxn>
                <a:cxn ang="0">
                  <a:pos x="59" y="118"/>
                </a:cxn>
                <a:cxn ang="0">
                  <a:pos x="15" y="99"/>
                </a:cxn>
                <a:cxn ang="0">
                  <a:pos x="0" y="58"/>
                </a:cxn>
                <a:cxn ang="0">
                  <a:pos x="20" y="15"/>
                </a:cxn>
                <a:cxn ang="0">
                  <a:pos x="59" y="0"/>
                </a:cxn>
                <a:cxn ang="0">
                  <a:pos x="12" y="207"/>
                </a:cxn>
                <a:cxn ang="0">
                  <a:pos x="109" y="207"/>
                </a:cxn>
                <a:cxn ang="0">
                  <a:pos x="109" y="772"/>
                </a:cxn>
                <a:cxn ang="0">
                  <a:pos x="12" y="772"/>
                </a:cxn>
                <a:cxn ang="0">
                  <a:pos x="12" y="207"/>
                </a:cxn>
              </a:cxnLst>
              <a:rect l="0" t="0" r="r" b="b"/>
              <a:pathLst>
                <a:path w="118" h="772">
                  <a:moveTo>
                    <a:pt x="59" y="0"/>
                  </a:moveTo>
                  <a:cubicBezTo>
                    <a:pt x="77" y="0"/>
                    <a:pt x="91" y="6"/>
                    <a:pt x="103" y="19"/>
                  </a:cubicBezTo>
                  <a:cubicBezTo>
                    <a:pt x="113" y="31"/>
                    <a:pt x="118" y="44"/>
                    <a:pt x="118" y="59"/>
                  </a:cubicBezTo>
                  <a:cubicBezTo>
                    <a:pt x="118" y="77"/>
                    <a:pt x="112" y="91"/>
                    <a:pt x="99" y="103"/>
                  </a:cubicBezTo>
                  <a:cubicBezTo>
                    <a:pt x="88" y="113"/>
                    <a:pt x="74" y="118"/>
                    <a:pt x="59" y="118"/>
                  </a:cubicBezTo>
                  <a:cubicBezTo>
                    <a:pt x="41" y="118"/>
                    <a:pt x="27" y="112"/>
                    <a:pt x="15" y="99"/>
                  </a:cubicBezTo>
                  <a:cubicBezTo>
                    <a:pt x="5" y="88"/>
                    <a:pt x="0" y="74"/>
                    <a:pt x="0" y="58"/>
                  </a:cubicBezTo>
                  <a:cubicBezTo>
                    <a:pt x="0" y="41"/>
                    <a:pt x="7" y="27"/>
                    <a:pt x="20" y="15"/>
                  </a:cubicBezTo>
                  <a:cubicBezTo>
                    <a:pt x="31" y="5"/>
                    <a:pt x="44" y="0"/>
                    <a:pt x="59" y="0"/>
                  </a:cubicBezTo>
                  <a:moveTo>
                    <a:pt x="12" y="207"/>
                  </a:moveTo>
                  <a:cubicBezTo>
                    <a:pt x="109" y="207"/>
                    <a:pt x="109" y="207"/>
                    <a:pt x="109" y="207"/>
                  </a:cubicBezTo>
                  <a:cubicBezTo>
                    <a:pt x="109" y="772"/>
                    <a:pt x="109" y="772"/>
                    <a:pt x="109" y="772"/>
                  </a:cubicBezTo>
                  <a:cubicBezTo>
                    <a:pt x="12" y="772"/>
                    <a:pt x="12" y="772"/>
                    <a:pt x="12" y="772"/>
                  </a:cubicBezTo>
                  <a:lnTo>
                    <a:pt x="12" y="207"/>
                  </a:lnTo>
                  <a:close/>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31" name="Freeform 25"/>
            <p:cNvSpPr>
              <a:spLocks/>
            </p:cNvSpPr>
            <p:nvPr/>
          </p:nvSpPr>
          <p:spPr bwMode="gray">
            <a:xfrm>
              <a:off x="5694363" y="3051175"/>
              <a:ext cx="79375" cy="227013"/>
            </a:xfrm>
            <a:custGeom>
              <a:avLst/>
              <a:gdLst/>
              <a:ahLst/>
              <a:cxnLst>
                <a:cxn ang="0">
                  <a:pos x="0" y="0"/>
                </a:cxn>
                <a:cxn ang="0">
                  <a:pos x="96" y="0"/>
                </a:cxn>
                <a:cxn ang="0">
                  <a:pos x="96" y="153"/>
                </a:cxn>
                <a:cxn ang="0">
                  <a:pos x="248" y="153"/>
                </a:cxn>
                <a:cxn ang="0">
                  <a:pos x="248" y="215"/>
                </a:cxn>
                <a:cxn ang="0">
                  <a:pos x="96" y="215"/>
                </a:cxn>
                <a:cxn ang="0">
                  <a:pos x="96" y="515"/>
                </a:cxn>
                <a:cxn ang="0">
                  <a:pos x="122" y="630"/>
                </a:cxn>
                <a:cxn ang="0">
                  <a:pos x="175" y="655"/>
                </a:cxn>
                <a:cxn ang="0">
                  <a:pos x="217" y="657"/>
                </a:cxn>
                <a:cxn ang="0">
                  <a:pos x="248" y="657"/>
                </a:cxn>
                <a:cxn ang="0">
                  <a:pos x="248" y="718"/>
                </a:cxn>
                <a:cxn ang="0">
                  <a:pos x="196" y="718"/>
                </a:cxn>
                <a:cxn ang="0">
                  <a:pos x="99" y="709"/>
                </a:cxn>
                <a:cxn ang="0">
                  <a:pos x="8" y="613"/>
                </a:cxn>
                <a:cxn ang="0">
                  <a:pos x="0" y="501"/>
                </a:cxn>
                <a:cxn ang="0">
                  <a:pos x="0" y="0"/>
                </a:cxn>
              </a:cxnLst>
              <a:rect l="0" t="0" r="r" b="b"/>
              <a:pathLst>
                <a:path w="248" h="718">
                  <a:moveTo>
                    <a:pt x="0" y="0"/>
                  </a:moveTo>
                  <a:cubicBezTo>
                    <a:pt x="96" y="0"/>
                    <a:pt x="96" y="0"/>
                    <a:pt x="96" y="0"/>
                  </a:cubicBezTo>
                  <a:cubicBezTo>
                    <a:pt x="96" y="153"/>
                    <a:pt x="96" y="153"/>
                    <a:pt x="96" y="153"/>
                  </a:cubicBezTo>
                  <a:cubicBezTo>
                    <a:pt x="248" y="153"/>
                    <a:pt x="248" y="153"/>
                    <a:pt x="248" y="153"/>
                  </a:cubicBezTo>
                  <a:cubicBezTo>
                    <a:pt x="248" y="215"/>
                    <a:pt x="248" y="215"/>
                    <a:pt x="248" y="215"/>
                  </a:cubicBezTo>
                  <a:cubicBezTo>
                    <a:pt x="96" y="215"/>
                    <a:pt x="96" y="215"/>
                    <a:pt x="96" y="215"/>
                  </a:cubicBezTo>
                  <a:cubicBezTo>
                    <a:pt x="96" y="515"/>
                    <a:pt x="96" y="515"/>
                    <a:pt x="96" y="515"/>
                  </a:cubicBezTo>
                  <a:cubicBezTo>
                    <a:pt x="96" y="572"/>
                    <a:pt x="105" y="610"/>
                    <a:pt x="122" y="630"/>
                  </a:cubicBezTo>
                  <a:cubicBezTo>
                    <a:pt x="134" y="644"/>
                    <a:pt x="151" y="652"/>
                    <a:pt x="175" y="655"/>
                  </a:cubicBezTo>
                  <a:cubicBezTo>
                    <a:pt x="183" y="656"/>
                    <a:pt x="197" y="657"/>
                    <a:pt x="217" y="657"/>
                  </a:cubicBezTo>
                  <a:cubicBezTo>
                    <a:pt x="248" y="657"/>
                    <a:pt x="248" y="657"/>
                    <a:pt x="248" y="657"/>
                  </a:cubicBezTo>
                  <a:cubicBezTo>
                    <a:pt x="248" y="718"/>
                    <a:pt x="248" y="718"/>
                    <a:pt x="248" y="718"/>
                  </a:cubicBezTo>
                  <a:cubicBezTo>
                    <a:pt x="196" y="718"/>
                    <a:pt x="196" y="718"/>
                    <a:pt x="196" y="718"/>
                  </a:cubicBezTo>
                  <a:cubicBezTo>
                    <a:pt x="155" y="718"/>
                    <a:pt x="122" y="715"/>
                    <a:pt x="99" y="709"/>
                  </a:cubicBezTo>
                  <a:cubicBezTo>
                    <a:pt x="49" y="695"/>
                    <a:pt x="19" y="663"/>
                    <a:pt x="8" y="613"/>
                  </a:cubicBezTo>
                  <a:cubicBezTo>
                    <a:pt x="3" y="586"/>
                    <a:pt x="0" y="549"/>
                    <a:pt x="0" y="501"/>
                  </a:cubicBezTo>
                  <a:lnTo>
                    <a:pt x="0" y="0"/>
                  </a:lnTo>
                  <a:close/>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32" name="Freeform 26"/>
            <p:cNvSpPr>
              <a:spLocks/>
            </p:cNvSpPr>
            <p:nvPr/>
          </p:nvSpPr>
          <p:spPr bwMode="gray">
            <a:xfrm>
              <a:off x="5810250" y="3008313"/>
              <a:ext cx="136525" cy="269875"/>
            </a:xfrm>
            <a:custGeom>
              <a:avLst/>
              <a:gdLst/>
              <a:ahLst/>
              <a:cxnLst>
                <a:cxn ang="0">
                  <a:pos x="0" y="851"/>
                </a:cxn>
                <a:cxn ang="0">
                  <a:pos x="0" y="0"/>
                </a:cxn>
                <a:cxn ang="0">
                  <a:pos x="96" y="0"/>
                </a:cxn>
                <a:cxn ang="0">
                  <a:pos x="96" y="300"/>
                </a:cxn>
                <a:cxn ang="0">
                  <a:pos x="239" y="270"/>
                </a:cxn>
                <a:cxn ang="0">
                  <a:pos x="411" y="359"/>
                </a:cxn>
                <a:cxn ang="0">
                  <a:pos x="429" y="504"/>
                </a:cxn>
                <a:cxn ang="0">
                  <a:pos x="429" y="851"/>
                </a:cxn>
                <a:cxn ang="0">
                  <a:pos x="332" y="851"/>
                </a:cxn>
                <a:cxn ang="0">
                  <a:pos x="332" y="489"/>
                </a:cxn>
                <a:cxn ang="0">
                  <a:pos x="315" y="374"/>
                </a:cxn>
                <a:cxn ang="0">
                  <a:pos x="230" y="329"/>
                </a:cxn>
                <a:cxn ang="0">
                  <a:pos x="96" y="363"/>
                </a:cxn>
                <a:cxn ang="0">
                  <a:pos x="96" y="851"/>
                </a:cxn>
                <a:cxn ang="0">
                  <a:pos x="0" y="851"/>
                </a:cxn>
              </a:cxnLst>
              <a:rect l="0" t="0" r="r" b="b"/>
              <a:pathLst>
                <a:path w="429" h="851">
                  <a:moveTo>
                    <a:pt x="0" y="851"/>
                  </a:moveTo>
                  <a:cubicBezTo>
                    <a:pt x="0" y="0"/>
                    <a:pt x="0" y="0"/>
                    <a:pt x="0" y="0"/>
                  </a:cubicBezTo>
                  <a:cubicBezTo>
                    <a:pt x="96" y="0"/>
                    <a:pt x="96" y="0"/>
                    <a:pt x="96" y="0"/>
                  </a:cubicBezTo>
                  <a:cubicBezTo>
                    <a:pt x="96" y="300"/>
                    <a:pt x="96" y="300"/>
                    <a:pt x="96" y="300"/>
                  </a:cubicBezTo>
                  <a:cubicBezTo>
                    <a:pt x="147" y="280"/>
                    <a:pt x="194" y="270"/>
                    <a:pt x="239" y="270"/>
                  </a:cubicBezTo>
                  <a:cubicBezTo>
                    <a:pt x="328" y="270"/>
                    <a:pt x="386" y="300"/>
                    <a:pt x="411" y="359"/>
                  </a:cubicBezTo>
                  <a:cubicBezTo>
                    <a:pt x="423" y="386"/>
                    <a:pt x="429" y="434"/>
                    <a:pt x="429" y="504"/>
                  </a:cubicBezTo>
                  <a:cubicBezTo>
                    <a:pt x="429" y="851"/>
                    <a:pt x="429" y="851"/>
                    <a:pt x="429" y="851"/>
                  </a:cubicBezTo>
                  <a:cubicBezTo>
                    <a:pt x="332" y="851"/>
                    <a:pt x="332" y="851"/>
                    <a:pt x="332" y="851"/>
                  </a:cubicBezTo>
                  <a:cubicBezTo>
                    <a:pt x="332" y="489"/>
                    <a:pt x="332" y="489"/>
                    <a:pt x="332" y="489"/>
                  </a:cubicBezTo>
                  <a:cubicBezTo>
                    <a:pt x="332" y="435"/>
                    <a:pt x="326" y="397"/>
                    <a:pt x="315" y="374"/>
                  </a:cubicBezTo>
                  <a:cubicBezTo>
                    <a:pt x="300" y="344"/>
                    <a:pt x="271" y="329"/>
                    <a:pt x="230" y="329"/>
                  </a:cubicBezTo>
                  <a:cubicBezTo>
                    <a:pt x="192" y="329"/>
                    <a:pt x="147" y="340"/>
                    <a:pt x="96" y="363"/>
                  </a:cubicBezTo>
                  <a:cubicBezTo>
                    <a:pt x="96" y="851"/>
                    <a:pt x="96" y="851"/>
                    <a:pt x="96" y="851"/>
                  </a:cubicBezTo>
                  <a:lnTo>
                    <a:pt x="0" y="851"/>
                  </a:lnTo>
                  <a:close/>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33" name="Freeform 27"/>
            <p:cNvSpPr>
              <a:spLocks/>
            </p:cNvSpPr>
            <p:nvPr/>
          </p:nvSpPr>
          <p:spPr bwMode="gray">
            <a:xfrm>
              <a:off x="6061075" y="3098800"/>
              <a:ext cx="150813" cy="266700"/>
            </a:xfrm>
            <a:custGeom>
              <a:avLst/>
              <a:gdLst/>
              <a:ahLst/>
              <a:cxnLst>
                <a:cxn ang="0">
                  <a:pos x="42" y="115"/>
                </a:cxn>
                <a:cxn ang="0">
                  <a:pos x="0" y="0"/>
                </a:cxn>
                <a:cxn ang="0">
                  <a:pos x="20" y="0"/>
                </a:cxn>
                <a:cxn ang="0">
                  <a:pos x="50" y="91"/>
                </a:cxn>
                <a:cxn ang="0">
                  <a:pos x="78" y="0"/>
                </a:cxn>
                <a:cxn ang="0">
                  <a:pos x="95" y="0"/>
                </a:cxn>
                <a:cxn ang="0">
                  <a:pos x="38" y="168"/>
                </a:cxn>
                <a:cxn ang="0">
                  <a:pos x="21" y="168"/>
                </a:cxn>
                <a:cxn ang="0">
                  <a:pos x="42" y="115"/>
                </a:cxn>
              </a:cxnLst>
              <a:rect l="0" t="0" r="r" b="b"/>
              <a:pathLst>
                <a:path w="95" h="168">
                  <a:moveTo>
                    <a:pt x="42" y="115"/>
                  </a:moveTo>
                  <a:lnTo>
                    <a:pt x="0" y="0"/>
                  </a:lnTo>
                  <a:lnTo>
                    <a:pt x="20" y="0"/>
                  </a:lnTo>
                  <a:lnTo>
                    <a:pt x="50" y="91"/>
                  </a:lnTo>
                  <a:lnTo>
                    <a:pt x="78" y="0"/>
                  </a:lnTo>
                  <a:lnTo>
                    <a:pt x="95" y="0"/>
                  </a:lnTo>
                  <a:lnTo>
                    <a:pt x="38" y="168"/>
                  </a:lnTo>
                  <a:lnTo>
                    <a:pt x="21" y="168"/>
                  </a:lnTo>
                  <a:lnTo>
                    <a:pt x="42" y="115"/>
                  </a:lnTo>
                  <a:close/>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34" name="Freeform 28"/>
            <p:cNvSpPr>
              <a:spLocks noEditPoints="1"/>
            </p:cNvSpPr>
            <p:nvPr/>
          </p:nvSpPr>
          <p:spPr bwMode="gray">
            <a:xfrm>
              <a:off x="6230938" y="3094038"/>
              <a:ext cx="150813" cy="190500"/>
            </a:xfrm>
            <a:custGeom>
              <a:avLst/>
              <a:gdLst/>
              <a:ahLst/>
              <a:cxnLst>
                <a:cxn ang="0">
                  <a:pos x="238" y="0"/>
                </a:cxn>
                <a:cxn ang="0">
                  <a:pos x="418" y="81"/>
                </a:cxn>
                <a:cxn ang="0">
                  <a:pos x="475" y="299"/>
                </a:cxn>
                <a:cxn ang="0">
                  <a:pos x="418" y="516"/>
                </a:cxn>
                <a:cxn ang="0">
                  <a:pos x="238" y="597"/>
                </a:cxn>
                <a:cxn ang="0">
                  <a:pos x="0" y="295"/>
                </a:cxn>
                <a:cxn ang="0">
                  <a:pos x="57" y="81"/>
                </a:cxn>
                <a:cxn ang="0">
                  <a:pos x="238" y="0"/>
                </a:cxn>
                <a:cxn ang="0">
                  <a:pos x="238" y="59"/>
                </a:cxn>
                <a:cxn ang="0">
                  <a:pos x="124" y="132"/>
                </a:cxn>
                <a:cxn ang="0">
                  <a:pos x="98" y="296"/>
                </a:cxn>
                <a:cxn ang="0">
                  <a:pos x="124" y="465"/>
                </a:cxn>
                <a:cxn ang="0">
                  <a:pos x="238" y="539"/>
                </a:cxn>
                <a:cxn ang="0">
                  <a:pos x="351" y="465"/>
                </a:cxn>
                <a:cxn ang="0">
                  <a:pos x="376" y="299"/>
                </a:cxn>
                <a:cxn ang="0">
                  <a:pos x="351" y="132"/>
                </a:cxn>
                <a:cxn ang="0">
                  <a:pos x="238" y="59"/>
                </a:cxn>
              </a:cxnLst>
              <a:rect l="0" t="0" r="r" b="b"/>
              <a:pathLst>
                <a:path w="475" h="597">
                  <a:moveTo>
                    <a:pt x="238" y="0"/>
                  </a:moveTo>
                  <a:cubicBezTo>
                    <a:pt x="319" y="0"/>
                    <a:pt x="379" y="27"/>
                    <a:pt x="418" y="81"/>
                  </a:cubicBezTo>
                  <a:cubicBezTo>
                    <a:pt x="456" y="133"/>
                    <a:pt x="475" y="205"/>
                    <a:pt x="475" y="299"/>
                  </a:cubicBezTo>
                  <a:cubicBezTo>
                    <a:pt x="475" y="391"/>
                    <a:pt x="456" y="464"/>
                    <a:pt x="418" y="516"/>
                  </a:cubicBezTo>
                  <a:cubicBezTo>
                    <a:pt x="380" y="570"/>
                    <a:pt x="320" y="597"/>
                    <a:pt x="238" y="597"/>
                  </a:cubicBezTo>
                  <a:cubicBezTo>
                    <a:pt x="79" y="597"/>
                    <a:pt x="0" y="496"/>
                    <a:pt x="0" y="295"/>
                  </a:cubicBezTo>
                  <a:cubicBezTo>
                    <a:pt x="0" y="204"/>
                    <a:pt x="19" y="133"/>
                    <a:pt x="57" y="81"/>
                  </a:cubicBezTo>
                  <a:cubicBezTo>
                    <a:pt x="96" y="27"/>
                    <a:pt x="157" y="0"/>
                    <a:pt x="238" y="0"/>
                  </a:cubicBezTo>
                  <a:moveTo>
                    <a:pt x="238" y="59"/>
                  </a:moveTo>
                  <a:cubicBezTo>
                    <a:pt x="183" y="59"/>
                    <a:pt x="145" y="83"/>
                    <a:pt x="124" y="132"/>
                  </a:cubicBezTo>
                  <a:cubicBezTo>
                    <a:pt x="107" y="173"/>
                    <a:pt x="98" y="227"/>
                    <a:pt x="98" y="296"/>
                  </a:cubicBezTo>
                  <a:cubicBezTo>
                    <a:pt x="98" y="368"/>
                    <a:pt x="107" y="424"/>
                    <a:pt x="124" y="465"/>
                  </a:cubicBezTo>
                  <a:cubicBezTo>
                    <a:pt x="145" y="514"/>
                    <a:pt x="183" y="539"/>
                    <a:pt x="238" y="539"/>
                  </a:cubicBezTo>
                  <a:cubicBezTo>
                    <a:pt x="292" y="539"/>
                    <a:pt x="330" y="514"/>
                    <a:pt x="351" y="465"/>
                  </a:cubicBezTo>
                  <a:cubicBezTo>
                    <a:pt x="368" y="424"/>
                    <a:pt x="376" y="369"/>
                    <a:pt x="376" y="299"/>
                  </a:cubicBezTo>
                  <a:cubicBezTo>
                    <a:pt x="376" y="227"/>
                    <a:pt x="368" y="172"/>
                    <a:pt x="351" y="132"/>
                  </a:cubicBezTo>
                  <a:cubicBezTo>
                    <a:pt x="329" y="83"/>
                    <a:pt x="292" y="59"/>
                    <a:pt x="238" y="59"/>
                  </a:cubicBezTo>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35" name="Freeform 29"/>
            <p:cNvSpPr>
              <a:spLocks/>
            </p:cNvSpPr>
            <p:nvPr/>
          </p:nvSpPr>
          <p:spPr bwMode="gray">
            <a:xfrm>
              <a:off x="6423025" y="3098800"/>
              <a:ext cx="131763" cy="185738"/>
            </a:xfrm>
            <a:custGeom>
              <a:avLst/>
              <a:gdLst/>
              <a:ahLst/>
              <a:cxnLst>
                <a:cxn ang="0">
                  <a:pos x="0" y="0"/>
                </a:cxn>
                <a:cxn ang="0">
                  <a:pos x="96" y="0"/>
                </a:cxn>
                <a:cxn ang="0">
                  <a:pos x="96" y="349"/>
                </a:cxn>
                <a:cxn ang="0">
                  <a:pos x="114" y="477"/>
                </a:cxn>
                <a:cxn ang="0">
                  <a:pos x="154" y="514"/>
                </a:cxn>
                <a:cxn ang="0">
                  <a:pos x="216" y="523"/>
                </a:cxn>
                <a:cxn ang="0">
                  <a:pos x="316" y="508"/>
                </a:cxn>
                <a:cxn ang="0">
                  <a:pos x="316" y="0"/>
                </a:cxn>
                <a:cxn ang="0">
                  <a:pos x="412" y="0"/>
                </a:cxn>
                <a:cxn ang="0">
                  <a:pos x="412" y="556"/>
                </a:cxn>
                <a:cxn ang="0">
                  <a:pos x="210" y="581"/>
                </a:cxn>
                <a:cxn ang="0">
                  <a:pos x="67" y="551"/>
                </a:cxn>
                <a:cxn ang="0">
                  <a:pos x="4" y="445"/>
                </a:cxn>
                <a:cxn ang="0">
                  <a:pos x="0" y="356"/>
                </a:cxn>
                <a:cxn ang="0">
                  <a:pos x="0" y="0"/>
                </a:cxn>
              </a:cxnLst>
              <a:rect l="0" t="0" r="r" b="b"/>
              <a:pathLst>
                <a:path w="412" h="581">
                  <a:moveTo>
                    <a:pt x="0" y="0"/>
                  </a:moveTo>
                  <a:cubicBezTo>
                    <a:pt x="96" y="0"/>
                    <a:pt x="96" y="0"/>
                    <a:pt x="96" y="0"/>
                  </a:cubicBezTo>
                  <a:cubicBezTo>
                    <a:pt x="96" y="349"/>
                    <a:pt x="96" y="349"/>
                    <a:pt x="96" y="349"/>
                  </a:cubicBezTo>
                  <a:cubicBezTo>
                    <a:pt x="96" y="413"/>
                    <a:pt x="102" y="456"/>
                    <a:pt x="114" y="477"/>
                  </a:cubicBezTo>
                  <a:cubicBezTo>
                    <a:pt x="123" y="495"/>
                    <a:pt x="136" y="507"/>
                    <a:pt x="154" y="514"/>
                  </a:cubicBezTo>
                  <a:cubicBezTo>
                    <a:pt x="168" y="520"/>
                    <a:pt x="189" y="523"/>
                    <a:pt x="216" y="523"/>
                  </a:cubicBezTo>
                  <a:cubicBezTo>
                    <a:pt x="248" y="523"/>
                    <a:pt x="281" y="518"/>
                    <a:pt x="316" y="508"/>
                  </a:cubicBezTo>
                  <a:cubicBezTo>
                    <a:pt x="316" y="0"/>
                    <a:pt x="316" y="0"/>
                    <a:pt x="316" y="0"/>
                  </a:cubicBezTo>
                  <a:cubicBezTo>
                    <a:pt x="412" y="0"/>
                    <a:pt x="412" y="0"/>
                    <a:pt x="412" y="0"/>
                  </a:cubicBezTo>
                  <a:cubicBezTo>
                    <a:pt x="412" y="556"/>
                    <a:pt x="412" y="556"/>
                    <a:pt x="412" y="556"/>
                  </a:cubicBezTo>
                  <a:cubicBezTo>
                    <a:pt x="341" y="573"/>
                    <a:pt x="273" y="581"/>
                    <a:pt x="210" y="581"/>
                  </a:cubicBezTo>
                  <a:cubicBezTo>
                    <a:pt x="146" y="581"/>
                    <a:pt x="98" y="571"/>
                    <a:pt x="67" y="551"/>
                  </a:cubicBezTo>
                  <a:cubicBezTo>
                    <a:pt x="32" y="528"/>
                    <a:pt x="11" y="493"/>
                    <a:pt x="4" y="445"/>
                  </a:cubicBezTo>
                  <a:cubicBezTo>
                    <a:pt x="1" y="422"/>
                    <a:pt x="0" y="393"/>
                    <a:pt x="0" y="356"/>
                  </a:cubicBezTo>
                  <a:lnTo>
                    <a:pt x="0" y="0"/>
                  </a:lnTo>
                  <a:close/>
                </a:path>
              </a:pathLst>
            </a:custGeom>
            <a:solidFill>
              <a:srgbClr val="000000"/>
            </a:solidFill>
            <a:ln w="9525">
              <a:noFill/>
              <a:round/>
              <a:headEnd/>
              <a:tailEnd/>
            </a:ln>
          </p:spPr>
          <p:txBody>
            <a:bodyPr/>
            <a:lstStyle/>
            <a:p>
              <a:pPr defTabSz="1024148"/>
              <a:endParaRPr lang="de-DE" sz="2822" dirty="0">
                <a:solidFill>
                  <a:srgbClr val="000000"/>
                </a:solidFill>
              </a:endParaRPr>
            </a:p>
          </p:txBody>
        </p:sp>
        <p:sp>
          <p:nvSpPr>
            <p:cNvPr id="36" name="Freeform 30"/>
            <p:cNvSpPr>
              <a:spLocks/>
            </p:cNvSpPr>
            <p:nvPr/>
          </p:nvSpPr>
          <p:spPr bwMode="gray">
            <a:xfrm>
              <a:off x="4097338" y="1362075"/>
              <a:ext cx="590550" cy="455613"/>
            </a:xfrm>
            <a:custGeom>
              <a:avLst/>
              <a:gdLst/>
              <a:ahLst/>
              <a:cxnLst>
                <a:cxn ang="0">
                  <a:pos x="755" y="601"/>
                </a:cxn>
                <a:cxn ang="0">
                  <a:pos x="470" y="505"/>
                </a:cxn>
                <a:cxn ang="0">
                  <a:pos x="1" y="970"/>
                </a:cxn>
                <a:cxn ang="0">
                  <a:pos x="470" y="1433"/>
                </a:cxn>
                <a:cxn ang="0">
                  <a:pos x="827" y="1272"/>
                </a:cxn>
                <a:cxn ang="0">
                  <a:pos x="827" y="1015"/>
                </a:cxn>
                <a:cxn ang="0">
                  <a:pos x="605" y="1232"/>
                </a:cxn>
                <a:cxn ang="0">
                  <a:pos x="470" y="1260"/>
                </a:cxn>
                <a:cxn ang="0">
                  <a:pos x="176" y="970"/>
                </a:cxn>
                <a:cxn ang="0">
                  <a:pos x="470" y="678"/>
                </a:cxn>
                <a:cxn ang="0">
                  <a:pos x="676" y="763"/>
                </a:cxn>
                <a:cxn ang="0">
                  <a:pos x="859" y="973"/>
                </a:cxn>
                <a:cxn ang="0">
                  <a:pos x="1281" y="1157"/>
                </a:cxn>
                <a:cxn ang="0">
                  <a:pos x="1858" y="582"/>
                </a:cxn>
                <a:cxn ang="0">
                  <a:pos x="1281" y="0"/>
                </a:cxn>
                <a:cxn ang="0">
                  <a:pos x="827" y="231"/>
                </a:cxn>
                <a:cxn ang="0">
                  <a:pos x="827" y="577"/>
                </a:cxn>
                <a:cxn ang="0">
                  <a:pos x="1281" y="182"/>
                </a:cxn>
                <a:cxn ang="0">
                  <a:pos x="1677" y="582"/>
                </a:cxn>
                <a:cxn ang="0">
                  <a:pos x="1281" y="978"/>
                </a:cxn>
                <a:cxn ang="0">
                  <a:pos x="1024" y="884"/>
                </a:cxn>
                <a:cxn ang="0">
                  <a:pos x="755" y="601"/>
                </a:cxn>
              </a:cxnLst>
              <a:rect l="0" t="0" r="r" b="b"/>
              <a:pathLst>
                <a:path w="1858" h="1434">
                  <a:moveTo>
                    <a:pt x="755" y="601"/>
                  </a:moveTo>
                  <a:cubicBezTo>
                    <a:pt x="687" y="541"/>
                    <a:pt x="578" y="505"/>
                    <a:pt x="470" y="505"/>
                  </a:cubicBezTo>
                  <a:cubicBezTo>
                    <a:pt x="212" y="504"/>
                    <a:pt x="2" y="707"/>
                    <a:pt x="1" y="970"/>
                  </a:cubicBezTo>
                  <a:cubicBezTo>
                    <a:pt x="0" y="1228"/>
                    <a:pt x="212" y="1433"/>
                    <a:pt x="470" y="1433"/>
                  </a:cubicBezTo>
                  <a:cubicBezTo>
                    <a:pt x="615" y="1434"/>
                    <a:pt x="741" y="1375"/>
                    <a:pt x="827" y="1272"/>
                  </a:cubicBezTo>
                  <a:cubicBezTo>
                    <a:pt x="827" y="1015"/>
                    <a:pt x="827" y="1015"/>
                    <a:pt x="827" y="1015"/>
                  </a:cubicBezTo>
                  <a:cubicBezTo>
                    <a:pt x="781" y="1095"/>
                    <a:pt x="689" y="1197"/>
                    <a:pt x="605" y="1232"/>
                  </a:cubicBezTo>
                  <a:cubicBezTo>
                    <a:pt x="563" y="1249"/>
                    <a:pt x="520" y="1260"/>
                    <a:pt x="470" y="1260"/>
                  </a:cubicBezTo>
                  <a:cubicBezTo>
                    <a:pt x="309" y="1260"/>
                    <a:pt x="176" y="1135"/>
                    <a:pt x="176" y="970"/>
                  </a:cubicBezTo>
                  <a:cubicBezTo>
                    <a:pt x="176" y="818"/>
                    <a:pt x="299" y="677"/>
                    <a:pt x="470" y="678"/>
                  </a:cubicBezTo>
                  <a:cubicBezTo>
                    <a:pt x="551" y="678"/>
                    <a:pt x="623" y="711"/>
                    <a:pt x="676" y="763"/>
                  </a:cubicBezTo>
                  <a:cubicBezTo>
                    <a:pt x="732" y="817"/>
                    <a:pt x="818" y="929"/>
                    <a:pt x="859" y="973"/>
                  </a:cubicBezTo>
                  <a:cubicBezTo>
                    <a:pt x="964" y="1086"/>
                    <a:pt x="1115" y="1157"/>
                    <a:pt x="1281" y="1157"/>
                  </a:cubicBezTo>
                  <a:cubicBezTo>
                    <a:pt x="1599" y="1158"/>
                    <a:pt x="1858" y="900"/>
                    <a:pt x="1858" y="582"/>
                  </a:cubicBezTo>
                  <a:cubicBezTo>
                    <a:pt x="1858" y="264"/>
                    <a:pt x="1599" y="0"/>
                    <a:pt x="1281" y="0"/>
                  </a:cubicBezTo>
                  <a:cubicBezTo>
                    <a:pt x="1096" y="0"/>
                    <a:pt x="933" y="96"/>
                    <a:pt x="827" y="231"/>
                  </a:cubicBezTo>
                  <a:cubicBezTo>
                    <a:pt x="827" y="577"/>
                    <a:pt x="827" y="577"/>
                    <a:pt x="827" y="577"/>
                  </a:cubicBezTo>
                  <a:cubicBezTo>
                    <a:pt x="908" y="358"/>
                    <a:pt x="1053" y="182"/>
                    <a:pt x="1281" y="182"/>
                  </a:cubicBezTo>
                  <a:cubicBezTo>
                    <a:pt x="1500" y="182"/>
                    <a:pt x="1677" y="363"/>
                    <a:pt x="1677" y="582"/>
                  </a:cubicBezTo>
                  <a:cubicBezTo>
                    <a:pt x="1676" y="801"/>
                    <a:pt x="1500" y="979"/>
                    <a:pt x="1281" y="978"/>
                  </a:cubicBezTo>
                  <a:cubicBezTo>
                    <a:pt x="1183" y="978"/>
                    <a:pt x="1093" y="942"/>
                    <a:pt x="1024" y="884"/>
                  </a:cubicBezTo>
                  <a:cubicBezTo>
                    <a:pt x="938" y="817"/>
                    <a:pt x="843" y="675"/>
                    <a:pt x="755" y="601"/>
                  </a:cubicBezTo>
                </a:path>
              </a:pathLst>
            </a:custGeom>
            <a:solidFill>
              <a:srgbClr val="FF0000"/>
            </a:solidFill>
            <a:ln w="9525">
              <a:noFill/>
              <a:round/>
              <a:headEnd/>
              <a:tailEnd/>
            </a:ln>
          </p:spPr>
          <p:txBody>
            <a:bodyPr/>
            <a:lstStyle/>
            <a:p>
              <a:pPr defTabSz="1024148"/>
              <a:endParaRPr lang="de-DE" sz="2822" dirty="0">
                <a:solidFill>
                  <a:srgbClr val="000000"/>
                </a:solidFill>
              </a:endParaRPr>
            </a:p>
          </p:txBody>
        </p:sp>
        <p:sp>
          <p:nvSpPr>
            <p:cNvPr id="37" name="Freeform 31"/>
            <p:cNvSpPr>
              <a:spLocks/>
            </p:cNvSpPr>
            <p:nvPr/>
          </p:nvSpPr>
          <p:spPr bwMode="gray">
            <a:xfrm>
              <a:off x="3133725" y="1857375"/>
              <a:ext cx="406400" cy="661988"/>
            </a:xfrm>
            <a:custGeom>
              <a:avLst/>
              <a:gdLst/>
              <a:ahLst/>
              <a:cxnLst>
                <a:cxn ang="0">
                  <a:pos x="0" y="0"/>
                </a:cxn>
                <a:cxn ang="0">
                  <a:pos x="1276" y="0"/>
                </a:cxn>
                <a:cxn ang="0">
                  <a:pos x="1276" y="355"/>
                </a:cxn>
                <a:cxn ang="0">
                  <a:pos x="1072" y="215"/>
                </a:cxn>
                <a:cxn ang="0">
                  <a:pos x="482" y="215"/>
                </a:cxn>
                <a:cxn ang="0">
                  <a:pos x="482" y="828"/>
                </a:cxn>
                <a:cxn ang="0">
                  <a:pos x="1122" y="828"/>
                </a:cxn>
                <a:cxn ang="0">
                  <a:pos x="1122" y="1153"/>
                </a:cxn>
                <a:cxn ang="0">
                  <a:pos x="947" y="1049"/>
                </a:cxn>
                <a:cxn ang="0">
                  <a:pos x="482" y="1049"/>
                </a:cxn>
                <a:cxn ang="0">
                  <a:pos x="482" y="1886"/>
                </a:cxn>
                <a:cxn ang="0">
                  <a:pos x="616" y="2083"/>
                </a:cxn>
                <a:cxn ang="0">
                  <a:pos x="9" y="2083"/>
                </a:cxn>
                <a:cxn ang="0">
                  <a:pos x="136" y="1886"/>
                </a:cxn>
                <a:cxn ang="0">
                  <a:pos x="136" y="219"/>
                </a:cxn>
                <a:cxn ang="0">
                  <a:pos x="0" y="0"/>
                </a:cxn>
              </a:cxnLst>
              <a:rect l="0" t="0" r="r" b="b"/>
              <a:pathLst>
                <a:path w="1276" h="2083">
                  <a:moveTo>
                    <a:pt x="0" y="0"/>
                  </a:moveTo>
                  <a:cubicBezTo>
                    <a:pt x="1276" y="0"/>
                    <a:pt x="1276" y="0"/>
                    <a:pt x="1276" y="0"/>
                  </a:cubicBezTo>
                  <a:cubicBezTo>
                    <a:pt x="1276" y="355"/>
                    <a:pt x="1276" y="355"/>
                    <a:pt x="1276" y="355"/>
                  </a:cubicBezTo>
                  <a:cubicBezTo>
                    <a:pt x="1276" y="355"/>
                    <a:pt x="1210" y="215"/>
                    <a:pt x="1072" y="215"/>
                  </a:cubicBezTo>
                  <a:cubicBezTo>
                    <a:pt x="482" y="215"/>
                    <a:pt x="482" y="215"/>
                    <a:pt x="482" y="215"/>
                  </a:cubicBezTo>
                  <a:cubicBezTo>
                    <a:pt x="482" y="828"/>
                    <a:pt x="482" y="828"/>
                    <a:pt x="482" y="828"/>
                  </a:cubicBezTo>
                  <a:cubicBezTo>
                    <a:pt x="1122" y="828"/>
                    <a:pt x="1122" y="828"/>
                    <a:pt x="1122" y="828"/>
                  </a:cubicBezTo>
                  <a:cubicBezTo>
                    <a:pt x="1122" y="1153"/>
                    <a:pt x="1122" y="1153"/>
                    <a:pt x="1122" y="1153"/>
                  </a:cubicBezTo>
                  <a:cubicBezTo>
                    <a:pt x="1122" y="1153"/>
                    <a:pt x="1101" y="1049"/>
                    <a:pt x="947" y="1049"/>
                  </a:cubicBezTo>
                  <a:cubicBezTo>
                    <a:pt x="482" y="1049"/>
                    <a:pt x="482" y="1049"/>
                    <a:pt x="482" y="1049"/>
                  </a:cubicBezTo>
                  <a:cubicBezTo>
                    <a:pt x="482" y="1886"/>
                    <a:pt x="482" y="1886"/>
                    <a:pt x="482" y="1886"/>
                  </a:cubicBezTo>
                  <a:cubicBezTo>
                    <a:pt x="482" y="2010"/>
                    <a:pt x="616" y="2083"/>
                    <a:pt x="616" y="2083"/>
                  </a:cubicBezTo>
                  <a:cubicBezTo>
                    <a:pt x="9" y="2083"/>
                    <a:pt x="9" y="2083"/>
                    <a:pt x="9" y="2083"/>
                  </a:cubicBezTo>
                  <a:cubicBezTo>
                    <a:pt x="9" y="2083"/>
                    <a:pt x="136" y="2019"/>
                    <a:pt x="136" y="1886"/>
                  </a:cubicBezTo>
                  <a:cubicBezTo>
                    <a:pt x="136" y="219"/>
                    <a:pt x="136" y="219"/>
                    <a:pt x="136" y="219"/>
                  </a:cubicBezTo>
                  <a:cubicBezTo>
                    <a:pt x="136" y="79"/>
                    <a:pt x="0" y="0"/>
                    <a:pt x="0" y="0"/>
                  </a:cubicBezTo>
                  <a:close/>
                </a:path>
              </a:pathLst>
            </a:custGeom>
            <a:solidFill>
              <a:srgbClr val="FF0000"/>
            </a:solidFill>
            <a:ln w="9525">
              <a:noFill/>
              <a:round/>
              <a:headEnd/>
              <a:tailEnd/>
            </a:ln>
          </p:spPr>
          <p:txBody>
            <a:bodyPr/>
            <a:lstStyle/>
            <a:p>
              <a:pPr defTabSz="1024148"/>
              <a:endParaRPr lang="de-DE" sz="2822" dirty="0">
                <a:solidFill>
                  <a:srgbClr val="000000"/>
                </a:solidFill>
              </a:endParaRPr>
            </a:p>
          </p:txBody>
        </p:sp>
        <p:sp>
          <p:nvSpPr>
            <p:cNvPr id="38" name="Freeform 32"/>
            <p:cNvSpPr>
              <a:spLocks/>
            </p:cNvSpPr>
            <p:nvPr/>
          </p:nvSpPr>
          <p:spPr bwMode="gray">
            <a:xfrm>
              <a:off x="4090988" y="1858963"/>
              <a:ext cx="268288" cy="922338"/>
            </a:xfrm>
            <a:custGeom>
              <a:avLst/>
              <a:gdLst/>
              <a:ahLst/>
              <a:cxnLst>
                <a:cxn ang="0">
                  <a:pos x="193" y="0"/>
                </a:cxn>
                <a:cxn ang="0">
                  <a:pos x="842" y="0"/>
                </a:cxn>
                <a:cxn ang="0">
                  <a:pos x="697" y="181"/>
                </a:cxn>
                <a:cxn ang="0">
                  <a:pos x="697" y="2135"/>
                </a:cxn>
                <a:cxn ang="0">
                  <a:pos x="0" y="2902"/>
                </a:cxn>
                <a:cxn ang="0">
                  <a:pos x="332" y="2135"/>
                </a:cxn>
                <a:cxn ang="0">
                  <a:pos x="332" y="181"/>
                </a:cxn>
                <a:cxn ang="0">
                  <a:pos x="193" y="0"/>
                </a:cxn>
              </a:cxnLst>
              <a:rect l="0" t="0" r="r" b="b"/>
              <a:pathLst>
                <a:path w="842" h="2904">
                  <a:moveTo>
                    <a:pt x="193" y="0"/>
                  </a:moveTo>
                  <a:cubicBezTo>
                    <a:pt x="842" y="0"/>
                    <a:pt x="842" y="0"/>
                    <a:pt x="842" y="0"/>
                  </a:cubicBezTo>
                  <a:cubicBezTo>
                    <a:pt x="842" y="0"/>
                    <a:pt x="697" y="69"/>
                    <a:pt x="697" y="181"/>
                  </a:cubicBezTo>
                  <a:cubicBezTo>
                    <a:pt x="697" y="2135"/>
                    <a:pt x="697" y="2135"/>
                    <a:pt x="697" y="2135"/>
                  </a:cubicBezTo>
                  <a:cubicBezTo>
                    <a:pt x="697" y="2796"/>
                    <a:pt x="34" y="2904"/>
                    <a:pt x="0" y="2902"/>
                  </a:cubicBezTo>
                  <a:cubicBezTo>
                    <a:pt x="56" y="2866"/>
                    <a:pt x="331" y="2631"/>
                    <a:pt x="332" y="2135"/>
                  </a:cubicBezTo>
                  <a:cubicBezTo>
                    <a:pt x="332" y="181"/>
                    <a:pt x="332" y="181"/>
                    <a:pt x="332" y="181"/>
                  </a:cubicBezTo>
                  <a:cubicBezTo>
                    <a:pt x="333" y="76"/>
                    <a:pt x="193" y="0"/>
                    <a:pt x="193" y="0"/>
                  </a:cubicBezTo>
                  <a:close/>
                </a:path>
              </a:pathLst>
            </a:custGeom>
            <a:solidFill>
              <a:srgbClr val="FF0000"/>
            </a:solidFill>
            <a:ln w="9525">
              <a:noFill/>
              <a:round/>
              <a:headEnd/>
              <a:tailEnd/>
            </a:ln>
          </p:spPr>
          <p:txBody>
            <a:bodyPr/>
            <a:lstStyle/>
            <a:p>
              <a:pPr defTabSz="1024148"/>
              <a:endParaRPr lang="de-DE" sz="2822" dirty="0">
                <a:solidFill>
                  <a:srgbClr val="000000"/>
                </a:solidFill>
              </a:endParaRPr>
            </a:p>
          </p:txBody>
        </p:sp>
        <p:sp>
          <p:nvSpPr>
            <p:cNvPr id="39" name="Freeform 33"/>
            <p:cNvSpPr>
              <a:spLocks/>
            </p:cNvSpPr>
            <p:nvPr/>
          </p:nvSpPr>
          <p:spPr bwMode="gray">
            <a:xfrm>
              <a:off x="4387850" y="1858963"/>
              <a:ext cx="206375" cy="661988"/>
            </a:xfrm>
            <a:custGeom>
              <a:avLst/>
              <a:gdLst/>
              <a:ahLst/>
              <a:cxnLst>
                <a:cxn ang="0">
                  <a:pos x="0" y="0"/>
                </a:cxn>
                <a:cxn ang="0">
                  <a:pos x="651" y="0"/>
                </a:cxn>
                <a:cxn ang="0">
                  <a:pos x="507" y="184"/>
                </a:cxn>
                <a:cxn ang="0">
                  <a:pos x="507" y="1886"/>
                </a:cxn>
                <a:cxn ang="0">
                  <a:pos x="651" y="2084"/>
                </a:cxn>
                <a:cxn ang="0">
                  <a:pos x="0" y="2084"/>
                </a:cxn>
                <a:cxn ang="0">
                  <a:pos x="145" y="1886"/>
                </a:cxn>
                <a:cxn ang="0">
                  <a:pos x="145" y="184"/>
                </a:cxn>
                <a:cxn ang="0">
                  <a:pos x="0" y="0"/>
                </a:cxn>
              </a:cxnLst>
              <a:rect l="0" t="0" r="r" b="b"/>
              <a:pathLst>
                <a:path w="651" h="2084">
                  <a:moveTo>
                    <a:pt x="0" y="0"/>
                  </a:moveTo>
                  <a:cubicBezTo>
                    <a:pt x="651" y="0"/>
                    <a:pt x="651" y="0"/>
                    <a:pt x="651" y="0"/>
                  </a:cubicBezTo>
                  <a:cubicBezTo>
                    <a:pt x="651" y="0"/>
                    <a:pt x="507" y="69"/>
                    <a:pt x="507" y="184"/>
                  </a:cubicBezTo>
                  <a:cubicBezTo>
                    <a:pt x="507" y="1886"/>
                    <a:pt x="507" y="1886"/>
                    <a:pt x="507" y="1886"/>
                  </a:cubicBezTo>
                  <a:cubicBezTo>
                    <a:pt x="507" y="2008"/>
                    <a:pt x="651" y="2084"/>
                    <a:pt x="651" y="2084"/>
                  </a:cubicBezTo>
                  <a:cubicBezTo>
                    <a:pt x="0" y="2084"/>
                    <a:pt x="0" y="2084"/>
                    <a:pt x="0" y="2084"/>
                  </a:cubicBezTo>
                  <a:cubicBezTo>
                    <a:pt x="0" y="2084"/>
                    <a:pt x="145" y="2008"/>
                    <a:pt x="145" y="1886"/>
                  </a:cubicBezTo>
                  <a:cubicBezTo>
                    <a:pt x="145" y="184"/>
                    <a:pt x="145" y="184"/>
                    <a:pt x="145" y="184"/>
                  </a:cubicBezTo>
                  <a:cubicBezTo>
                    <a:pt x="145" y="69"/>
                    <a:pt x="0" y="0"/>
                    <a:pt x="0" y="0"/>
                  </a:cubicBezTo>
                  <a:close/>
                </a:path>
              </a:pathLst>
            </a:custGeom>
            <a:solidFill>
              <a:srgbClr val="FF0000"/>
            </a:solidFill>
            <a:ln w="9525">
              <a:noFill/>
              <a:round/>
              <a:headEnd/>
              <a:tailEnd/>
            </a:ln>
          </p:spPr>
          <p:txBody>
            <a:bodyPr/>
            <a:lstStyle/>
            <a:p>
              <a:pPr defTabSz="1024148"/>
              <a:endParaRPr lang="de-DE" sz="2822" dirty="0">
                <a:solidFill>
                  <a:srgbClr val="000000"/>
                </a:solidFill>
              </a:endParaRPr>
            </a:p>
          </p:txBody>
        </p:sp>
        <p:sp>
          <p:nvSpPr>
            <p:cNvPr id="40" name="Freeform 34"/>
            <p:cNvSpPr>
              <a:spLocks/>
            </p:cNvSpPr>
            <p:nvPr/>
          </p:nvSpPr>
          <p:spPr bwMode="gray">
            <a:xfrm>
              <a:off x="4595813" y="1858963"/>
              <a:ext cx="495300" cy="661988"/>
            </a:xfrm>
            <a:custGeom>
              <a:avLst/>
              <a:gdLst/>
              <a:ahLst/>
              <a:cxnLst>
                <a:cxn ang="0">
                  <a:pos x="127" y="0"/>
                </a:cxn>
                <a:cxn ang="0">
                  <a:pos x="1559" y="0"/>
                </a:cxn>
                <a:cxn ang="0">
                  <a:pos x="1438" y="378"/>
                </a:cxn>
                <a:cxn ang="0">
                  <a:pos x="1263" y="219"/>
                </a:cxn>
                <a:cxn ang="0">
                  <a:pos x="966" y="219"/>
                </a:cxn>
                <a:cxn ang="0">
                  <a:pos x="966" y="1886"/>
                </a:cxn>
                <a:cxn ang="0">
                  <a:pos x="1106" y="2083"/>
                </a:cxn>
                <a:cxn ang="0">
                  <a:pos x="468" y="2083"/>
                </a:cxn>
                <a:cxn ang="0">
                  <a:pos x="606" y="1886"/>
                </a:cxn>
                <a:cxn ang="0">
                  <a:pos x="606" y="219"/>
                </a:cxn>
                <a:cxn ang="0">
                  <a:pos x="248" y="219"/>
                </a:cxn>
                <a:cxn ang="0">
                  <a:pos x="0" y="410"/>
                </a:cxn>
                <a:cxn ang="0">
                  <a:pos x="127" y="0"/>
                </a:cxn>
              </a:cxnLst>
              <a:rect l="0" t="0" r="r" b="b"/>
              <a:pathLst>
                <a:path w="1559" h="2083">
                  <a:moveTo>
                    <a:pt x="127" y="0"/>
                  </a:moveTo>
                  <a:cubicBezTo>
                    <a:pt x="1559" y="0"/>
                    <a:pt x="1559" y="0"/>
                    <a:pt x="1559" y="0"/>
                  </a:cubicBezTo>
                  <a:cubicBezTo>
                    <a:pt x="1438" y="378"/>
                    <a:pt x="1438" y="378"/>
                    <a:pt x="1438" y="378"/>
                  </a:cubicBezTo>
                  <a:cubicBezTo>
                    <a:pt x="1438" y="378"/>
                    <a:pt x="1401" y="219"/>
                    <a:pt x="1263" y="219"/>
                  </a:cubicBezTo>
                  <a:cubicBezTo>
                    <a:pt x="966" y="219"/>
                    <a:pt x="966" y="219"/>
                    <a:pt x="966" y="219"/>
                  </a:cubicBezTo>
                  <a:cubicBezTo>
                    <a:pt x="966" y="1886"/>
                    <a:pt x="966" y="1886"/>
                    <a:pt x="966" y="1886"/>
                  </a:cubicBezTo>
                  <a:cubicBezTo>
                    <a:pt x="966" y="1991"/>
                    <a:pt x="1106" y="2083"/>
                    <a:pt x="1106" y="2083"/>
                  </a:cubicBezTo>
                  <a:cubicBezTo>
                    <a:pt x="468" y="2083"/>
                    <a:pt x="468" y="2083"/>
                    <a:pt x="468" y="2083"/>
                  </a:cubicBezTo>
                  <a:cubicBezTo>
                    <a:pt x="468" y="2083"/>
                    <a:pt x="606" y="2000"/>
                    <a:pt x="606" y="1886"/>
                  </a:cubicBezTo>
                  <a:cubicBezTo>
                    <a:pt x="606" y="219"/>
                    <a:pt x="606" y="219"/>
                    <a:pt x="606" y="219"/>
                  </a:cubicBezTo>
                  <a:cubicBezTo>
                    <a:pt x="248" y="219"/>
                    <a:pt x="248" y="219"/>
                    <a:pt x="248" y="219"/>
                  </a:cubicBezTo>
                  <a:cubicBezTo>
                    <a:pt x="146" y="219"/>
                    <a:pt x="0" y="410"/>
                    <a:pt x="0" y="410"/>
                  </a:cubicBezTo>
                  <a:lnTo>
                    <a:pt x="127" y="0"/>
                  </a:lnTo>
                  <a:close/>
                </a:path>
              </a:pathLst>
            </a:custGeom>
            <a:solidFill>
              <a:srgbClr val="FF0000"/>
            </a:solidFill>
            <a:ln w="9525">
              <a:noFill/>
              <a:round/>
              <a:headEnd/>
              <a:tailEnd/>
            </a:ln>
          </p:spPr>
          <p:txBody>
            <a:bodyPr/>
            <a:lstStyle/>
            <a:p>
              <a:pPr defTabSz="1024148"/>
              <a:endParaRPr lang="de-DE" sz="2822" dirty="0">
                <a:solidFill>
                  <a:srgbClr val="000000"/>
                </a:solidFill>
              </a:endParaRPr>
            </a:p>
          </p:txBody>
        </p:sp>
        <p:sp>
          <p:nvSpPr>
            <p:cNvPr id="41" name="Freeform 35"/>
            <p:cNvSpPr>
              <a:spLocks/>
            </p:cNvSpPr>
            <p:nvPr/>
          </p:nvSpPr>
          <p:spPr bwMode="gray">
            <a:xfrm>
              <a:off x="5495925" y="1858963"/>
              <a:ext cx="554038" cy="671513"/>
            </a:xfrm>
            <a:custGeom>
              <a:avLst/>
              <a:gdLst/>
              <a:ahLst/>
              <a:cxnLst>
                <a:cxn ang="0">
                  <a:pos x="1116" y="0"/>
                </a:cxn>
                <a:cxn ang="0">
                  <a:pos x="1743" y="0"/>
                </a:cxn>
                <a:cxn ang="0">
                  <a:pos x="1609" y="184"/>
                </a:cxn>
                <a:cxn ang="0">
                  <a:pos x="1609" y="1445"/>
                </a:cxn>
                <a:cxn ang="0">
                  <a:pos x="889" y="2115"/>
                </a:cxn>
                <a:cxn ang="0">
                  <a:pos x="138" y="1445"/>
                </a:cxn>
                <a:cxn ang="0">
                  <a:pos x="138" y="184"/>
                </a:cxn>
                <a:cxn ang="0">
                  <a:pos x="0" y="0"/>
                </a:cxn>
                <a:cxn ang="0">
                  <a:pos x="645" y="0"/>
                </a:cxn>
                <a:cxn ang="0">
                  <a:pos x="502" y="184"/>
                </a:cxn>
                <a:cxn ang="0">
                  <a:pos x="502" y="1445"/>
                </a:cxn>
                <a:cxn ang="0">
                  <a:pos x="889" y="1890"/>
                </a:cxn>
                <a:cxn ang="0">
                  <a:pos x="1258" y="1445"/>
                </a:cxn>
                <a:cxn ang="0">
                  <a:pos x="1258" y="184"/>
                </a:cxn>
                <a:cxn ang="0">
                  <a:pos x="1116" y="0"/>
                </a:cxn>
              </a:cxnLst>
              <a:rect l="0" t="0" r="r" b="b"/>
              <a:pathLst>
                <a:path w="1743" h="2115">
                  <a:moveTo>
                    <a:pt x="1116" y="0"/>
                  </a:moveTo>
                  <a:cubicBezTo>
                    <a:pt x="1743" y="0"/>
                    <a:pt x="1743" y="0"/>
                    <a:pt x="1743" y="0"/>
                  </a:cubicBezTo>
                  <a:cubicBezTo>
                    <a:pt x="1743" y="0"/>
                    <a:pt x="1609" y="71"/>
                    <a:pt x="1609" y="184"/>
                  </a:cubicBezTo>
                  <a:cubicBezTo>
                    <a:pt x="1609" y="1445"/>
                    <a:pt x="1609" y="1445"/>
                    <a:pt x="1609" y="1445"/>
                  </a:cubicBezTo>
                  <a:cubicBezTo>
                    <a:pt x="1608" y="1957"/>
                    <a:pt x="1183" y="2115"/>
                    <a:pt x="889" y="2115"/>
                  </a:cubicBezTo>
                  <a:cubicBezTo>
                    <a:pt x="596" y="2115"/>
                    <a:pt x="138" y="1955"/>
                    <a:pt x="138" y="1445"/>
                  </a:cubicBezTo>
                  <a:cubicBezTo>
                    <a:pt x="138" y="184"/>
                    <a:pt x="138" y="184"/>
                    <a:pt x="138" y="184"/>
                  </a:cubicBezTo>
                  <a:cubicBezTo>
                    <a:pt x="139" y="71"/>
                    <a:pt x="0" y="0"/>
                    <a:pt x="0" y="0"/>
                  </a:cubicBezTo>
                  <a:cubicBezTo>
                    <a:pt x="645" y="0"/>
                    <a:pt x="645" y="0"/>
                    <a:pt x="645" y="0"/>
                  </a:cubicBezTo>
                  <a:cubicBezTo>
                    <a:pt x="645" y="0"/>
                    <a:pt x="502" y="69"/>
                    <a:pt x="502" y="184"/>
                  </a:cubicBezTo>
                  <a:cubicBezTo>
                    <a:pt x="502" y="1445"/>
                    <a:pt x="502" y="1445"/>
                    <a:pt x="502" y="1445"/>
                  </a:cubicBezTo>
                  <a:cubicBezTo>
                    <a:pt x="502" y="1714"/>
                    <a:pt x="680" y="1890"/>
                    <a:pt x="889" y="1890"/>
                  </a:cubicBezTo>
                  <a:cubicBezTo>
                    <a:pt x="1098" y="1890"/>
                    <a:pt x="1257" y="1707"/>
                    <a:pt x="1258" y="1445"/>
                  </a:cubicBezTo>
                  <a:cubicBezTo>
                    <a:pt x="1258" y="184"/>
                    <a:pt x="1258" y="184"/>
                    <a:pt x="1258" y="184"/>
                  </a:cubicBezTo>
                  <a:cubicBezTo>
                    <a:pt x="1258" y="71"/>
                    <a:pt x="1116" y="0"/>
                    <a:pt x="1116" y="0"/>
                  </a:cubicBezTo>
                  <a:close/>
                </a:path>
              </a:pathLst>
            </a:custGeom>
            <a:solidFill>
              <a:srgbClr val="FF0000"/>
            </a:solidFill>
            <a:ln w="9525">
              <a:noFill/>
              <a:round/>
              <a:headEnd/>
              <a:tailEnd/>
            </a:ln>
          </p:spPr>
          <p:txBody>
            <a:bodyPr/>
            <a:lstStyle/>
            <a:p>
              <a:pPr defTabSz="1024148"/>
              <a:endParaRPr lang="de-DE" sz="2822" dirty="0">
                <a:solidFill>
                  <a:srgbClr val="000000"/>
                </a:solidFill>
              </a:endParaRPr>
            </a:p>
          </p:txBody>
        </p:sp>
        <p:sp>
          <p:nvSpPr>
            <p:cNvPr id="42" name="Freeform 36"/>
            <p:cNvSpPr>
              <a:spLocks/>
            </p:cNvSpPr>
            <p:nvPr/>
          </p:nvSpPr>
          <p:spPr bwMode="gray">
            <a:xfrm>
              <a:off x="3557588" y="1858963"/>
              <a:ext cx="558800" cy="673100"/>
            </a:xfrm>
            <a:custGeom>
              <a:avLst/>
              <a:gdLst/>
              <a:ahLst/>
              <a:cxnLst>
                <a:cxn ang="0">
                  <a:pos x="1122" y="0"/>
                </a:cxn>
                <a:cxn ang="0">
                  <a:pos x="1760" y="0"/>
                </a:cxn>
                <a:cxn ang="0">
                  <a:pos x="1625" y="186"/>
                </a:cxn>
                <a:cxn ang="0">
                  <a:pos x="1624" y="1444"/>
                </a:cxn>
                <a:cxn ang="0">
                  <a:pos x="882" y="2120"/>
                </a:cxn>
                <a:cxn ang="0">
                  <a:pos x="131" y="1444"/>
                </a:cxn>
                <a:cxn ang="0">
                  <a:pos x="130" y="186"/>
                </a:cxn>
                <a:cxn ang="0">
                  <a:pos x="0" y="0"/>
                </a:cxn>
                <a:cxn ang="0">
                  <a:pos x="645" y="0"/>
                </a:cxn>
                <a:cxn ang="0">
                  <a:pos x="496" y="186"/>
                </a:cxn>
                <a:cxn ang="0">
                  <a:pos x="495" y="1444"/>
                </a:cxn>
                <a:cxn ang="0">
                  <a:pos x="882" y="1895"/>
                </a:cxn>
                <a:cxn ang="0">
                  <a:pos x="1258" y="1444"/>
                </a:cxn>
                <a:cxn ang="0">
                  <a:pos x="1259" y="186"/>
                </a:cxn>
                <a:cxn ang="0">
                  <a:pos x="1122" y="0"/>
                </a:cxn>
              </a:cxnLst>
              <a:rect l="0" t="0" r="r" b="b"/>
              <a:pathLst>
                <a:path w="1760" h="2120">
                  <a:moveTo>
                    <a:pt x="1122" y="0"/>
                  </a:moveTo>
                  <a:cubicBezTo>
                    <a:pt x="1760" y="0"/>
                    <a:pt x="1760" y="0"/>
                    <a:pt x="1760" y="0"/>
                  </a:cubicBezTo>
                  <a:cubicBezTo>
                    <a:pt x="1760" y="0"/>
                    <a:pt x="1625" y="74"/>
                    <a:pt x="1625" y="186"/>
                  </a:cubicBezTo>
                  <a:cubicBezTo>
                    <a:pt x="1625" y="186"/>
                    <a:pt x="1624" y="1444"/>
                    <a:pt x="1624" y="1444"/>
                  </a:cubicBezTo>
                  <a:cubicBezTo>
                    <a:pt x="1624" y="1959"/>
                    <a:pt x="1179" y="2120"/>
                    <a:pt x="882" y="2120"/>
                  </a:cubicBezTo>
                  <a:cubicBezTo>
                    <a:pt x="589" y="2120"/>
                    <a:pt x="131" y="1956"/>
                    <a:pt x="131" y="1444"/>
                  </a:cubicBezTo>
                  <a:cubicBezTo>
                    <a:pt x="130" y="186"/>
                    <a:pt x="130" y="186"/>
                    <a:pt x="130" y="186"/>
                  </a:cubicBezTo>
                  <a:cubicBezTo>
                    <a:pt x="130" y="73"/>
                    <a:pt x="0" y="0"/>
                    <a:pt x="0" y="0"/>
                  </a:cubicBezTo>
                  <a:cubicBezTo>
                    <a:pt x="645" y="0"/>
                    <a:pt x="645" y="0"/>
                    <a:pt x="645" y="0"/>
                  </a:cubicBezTo>
                  <a:cubicBezTo>
                    <a:pt x="645" y="0"/>
                    <a:pt x="496" y="73"/>
                    <a:pt x="496" y="186"/>
                  </a:cubicBezTo>
                  <a:cubicBezTo>
                    <a:pt x="495" y="1444"/>
                    <a:pt x="495" y="1444"/>
                    <a:pt x="495" y="1444"/>
                  </a:cubicBezTo>
                  <a:cubicBezTo>
                    <a:pt x="495" y="1710"/>
                    <a:pt x="673" y="1894"/>
                    <a:pt x="882" y="1895"/>
                  </a:cubicBezTo>
                  <a:cubicBezTo>
                    <a:pt x="1091" y="1896"/>
                    <a:pt x="1258" y="1708"/>
                    <a:pt x="1258" y="1444"/>
                  </a:cubicBezTo>
                  <a:cubicBezTo>
                    <a:pt x="1259" y="186"/>
                    <a:pt x="1259" y="186"/>
                    <a:pt x="1259" y="186"/>
                  </a:cubicBezTo>
                  <a:cubicBezTo>
                    <a:pt x="1259" y="73"/>
                    <a:pt x="1122" y="0"/>
                    <a:pt x="1122" y="0"/>
                  </a:cubicBezTo>
                  <a:close/>
                </a:path>
              </a:pathLst>
            </a:custGeom>
            <a:solidFill>
              <a:srgbClr val="FF0000"/>
            </a:solidFill>
            <a:ln w="9525">
              <a:noFill/>
              <a:round/>
              <a:headEnd/>
              <a:tailEnd/>
            </a:ln>
          </p:spPr>
          <p:txBody>
            <a:bodyPr/>
            <a:lstStyle/>
            <a:p>
              <a:pPr defTabSz="1024148"/>
              <a:endParaRPr lang="de-DE" sz="2822" dirty="0">
                <a:solidFill>
                  <a:srgbClr val="000000"/>
                </a:solidFill>
              </a:endParaRPr>
            </a:p>
          </p:txBody>
        </p:sp>
        <p:sp>
          <p:nvSpPr>
            <p:cNvPr id="43" name="Freeform 37"/>
            <p:cNvSpPr>
              <a:spLocks/>
            </p:cNvSpPr>
            <p:nvPr/>
          </p:nvSpPr>
          <p:spPr bwMode="gray">
            <a:xfrm>
              <a:off x="5068888" y="1844675"/>
              <a:ext cx="425450" cy="687388"/>
            </a:xfrm>
            <a:custGeom>
              <a:avLst/>
              <a:gdLst/>
              <a:ahLst/>
              <a:cxnLst>
                <a:cxn ang="0">
                  <a:pos x="1152" y="375"/>
                </a:cxn>
                <a:cxn ang="0">
                  <a:pos x="800" y="216"/>
                </a:cxn>
                <a:cxn ang="0">
                  <a:pos x="396" y="531"/>
                </a:cxn>
                <a:cxn ang="0">
                  <a:pos x="782" y="922"/>
                </a:cxn>
                <a:cxn ang="0">
                  <a:pos x="1340" y="1550"/>
                </a:cxn>
                <a:cxn ang="0">
                  <a:pos x="511" y="2163"/>
                </a:cxn>
                <a:cxn ang="0">
                  <a:pos x="121" y="2109"/>
                </a:cxn>
                <a:cxn ang="0">
                  <a:pos x="0" y="1709"/>
                </a:cxn>
                <a:cxn ang="0">
                  <a:pos x="517" y="1936"/>
                </a:cxn>
                <a:cxn ang="0">
                  <a:pos x="983" y="1594"/>
                </a:cxn>
                <a:cxn ang="0">
                  <a:pos x="36" y="573"/>
                </a:cxn>
                <a:cxn ang="0">
                  <a:pos x="765" y="0"/>
                </a:cxn>
                <a:cxn ang="0">
                  <a:pos x="1153" y="53"/>
                </a:cxn>
                <a:cxn ang="0">
                  <a:pos x="1152" y="375"/>
                </a:cxn>
              </a:cxnLst>
              <a:rect l="0" t="0" r="r" b="b"/>
              <a:pathLst>
                <a:path w="1341" h="2163">
                  <a:moveTo>
                    <a:pt x="1152" y="375"/>
                  </a:moveTo>
                  <a:cubicBezTo>
                    <a:pt x="1152" y="375"/>
                    <a:pt x="1062" y="217"/>
                    <a:pt x="800" y="216"/>
                  </a:cubicBezTo>
                  <a:cubicBezTo>
                    <a:pt x="539" y="215"/>
                    <a:pt x="396" y="353"/>
                    <a:pt x="396" y="531"/>
                  </a:cubicBezTo>
                  <a:cubicBezTo>
                    <a:pt x="395" y="733"/>
                    <a:pt x="547" y="809"/>
                    <a:pt x="782" y="922"/>
                  </a:cubicBezTo>
                  <a:cubicBezTo>
                    <a:pt x="1005" y="1029"/>
                    <a:pt x="1341" y="1177"/>
                    <a:pt x="1340" y="1550"/>
                  </a:cubicBezTo>
                  <a:cubicBezTo>
                    <a:pt x="1339" y="1884"/>
                    <a:pt x="1042" y="2163"/>
                    <a:pt x="511" y="2163"/>
                  </a:cubicBezTo>
                  <a:cubicBezTo>
                    <a:pt x="347" y="2163"/>
                    <a:pt x="121" y="2109"/>
                    <a:pt x="121" y="2109"/>
                  </a:cubicBezTo>
                  <a:cubicBezTo>
                    <a:pt x="0" y="1709"/>
                    <a:pt x="0" y="1709"/>
                    <a:pt x="0" y="1709"/>
                  </a:cubicBezTo>
                  <a:cubicBezTo>
                    <a:pt x="112" y="1819"/>
                    <a:pt x="312" y="1936"/>
                    <a:pt x="517" y="1936"/>
                  </a:cubicBezTo>
                  <a:cubicBezTo>
                    <a:pt x="729" y="1936"/>
                    <a:pt x="983" y="1805"/>
                    <a:pt x="983" y="1594"/>
                  </a:cubicBezTo>
                  <a:cubicBezTo>
                    <a:pt x="983" y="1187"/>
                    <a:pt x="36" y="1255"/>
                    <a:pt x="36" y="573"/>
                  </a:cubicBezTo>
                  <a:cubicBezTo>
                    <a:pt x="36" y="339"/>
                    <a:pt x="199" y="0"/>
                    <a:pt x="765" y="0"/>
                  </a:cubicBezTo>
                  <a:cubicBezTo>
                    <a:pt x="948" y="0"/>
                    <a:pt x="1153" y="53"/>
                    <a:pt x="1153" y="53"/>
                  </a:cubicBezTo>
                  <a:lnTo>
                    <a:pt x="1152" y="375"/>
                  </a:lnTo>
                  <a:close/>
                </a:path>
              </a:pathLst>
            </a:custGeom>
            <a:solidFill>
              <a:srgbClr val="FF0000"/>
            </a:solidFill>
            <a:ln w="9525">
              <a:noFill/>
              <a:round/>
              <a:headEnd/>
              <a:tailEnd/>
            </a:ln>
          </p:spPr>
          <p:txBody>
            <a:bodyPr/>
            <a:lstStyle/>
            <a:p>
              <a:pPr defTabSz="1024148"/>
              <a:endParaRPr lang="de-DE" sz="2822" dirty="0">
                <a:solidFill>
                  <a:srgbClr val="000000"/>
                </a:solidFill>
              </a:endParaRPr>
            </a:p>
          </p:txBody>
        </p:sp>
      </p:grpSp>
      <p:sp>
        <p:nvSpPr>
          <p:cNvPr id="44" name="Rounded Rectangle 44"/>
          <p:cNvSpPr>
            <a:spLocks noChangeArrowheads="1"/>
          </p:cNvSpPr>
          <p:nvPr userDrawn="1"/>
        </p:nvSpPr>
        <p:spPr bwMode="auto">
          <a:xfrm>
            <a:off x="77788" y="6669088"/>
            <a:ext cx="2562225" cy="144462"/>
          </a:xfrm>
          <a:prstGeom prst="roundRect">
            <a:avLst>
              <a:gd name="adj" fmla="val 16667"/>
            </a:avLst>
          </a:prstGeom>
          <a:noFill/>
          <a:ln w="1270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1pPr>
            <a:lvl2pPr marL="742950" indent="-28575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2pPr>
            <a:lvl3pPr marL="11430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3pPr>
            <a:lvl4pPr marL="16002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4pPr>
            <a:lvl5pPr marL="20574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9pPr>
          </a:lstStyle>
          <a:p>
            <a:pPr algn="ctr" eaLnBrk="1" fontAlgn="ctr" hangingPunct="1">
              <a:defRPr/>
            </a:pPr>
            <a:r>
              <a:rPr kumimoji="1" lang="en-GB" altLang="en-US" sz="800" dirty="0">
                <a:solidFill>
                  <a:srgbClr val="FF0000"/>
                </a:solidFill>
              </a:rPr>
              <a:t>Fujitsu Confidential: Internal Use Only</a:t>
            </a:r>
          </a:p>
        </p:txBody>
      </p:sp>
      <p:sp>
        <p:nvSpPr>
          <p:cNvPr id="45" name="Rectangle 44"/>
          <p:cNvSpPr/>
          <p:nvPr userDrawn="1"/>
        </p:nvSpPr>
        <p:spPr>
          <a:xfrm>
            <a:off x="8115300" y="6627459"/>
            <a:ext cx="3811588" cy="228600"/>
          </a:xfrm>
          <a:prstGeom prst="rect">
            <a:avLst/>
          </a:prstGeom>
        </p:spPr>
        <p:txBody>
          <a:bodyPr lIns="0" tIns="0" rIns="0" bIns="0"/>
          <a:lstStyle/>
          <a:p>
            <a:pPr algn="r" fontAlgn="ctr">
              <a:defRPr/>
            </a:pPr>
            <a:r>
              <a:rPr kumimoji="1" lang="en-US" altLang="ja-JP" sz="750" dirty="0">
                <a:solidFill>
                  <a:srgbClr val="000000"/>
                </a:solidFill>
                <a:latin typeface="Fujitsu Sans" panose="020B0404060202020204" pitchFamily="34" charset="0"/>
              </a:rPr>
              <a:t>© Copyright 2018 FUJITSU. </a:t>
            </a:r>
            <a:r>
              <a:rPr kumimoji="1" lang="en-US" altLang="ja-JP" sz="750" dirty="0">
                <a:solidFill>
                  <a:prstClr val="black"/>
                </a:solidFill>
                <a:latin typeface="Fujitsu Sans" panose="020B0404060202020204" pitchFamily="34" charset="0"/>
                <a:ea typeface="ＭＳ Ｐゴシック" charset="-128"/>
              </a:rPr>
              <a:t>Draft proposals are subject to relevant Country and FECF employee information, consultation and co-determination requirements, and other legal requirements</a:t>
            </a:r>
            <a:r>
              <a:rPr kumimoji="1" lang="en-US" altLang="ja-JP" sz="700" dirty="0">
                <a:solidFill>
                  <a:prstClr val="black"/>
                </a:solidFill>
                <a:latin typeface="Fujitsu Sans" panose="020B0404060202020204" pitchFamily="34" charset="0"/>
                <a:ea typeface="ＭＳ Ｐゴシック" charset="-128"/>
              </a:rPr>
              <a:t>.</a:t>
            </a:r>
          </a:p>
          <a:p>
            <a:pPr algn="r" fontAlgn="ctr">
              <a:defRPr/>
            </a:pPr>
            <a:endParaRPr kumimoji="1" lang="en-US" altLang="ja-JP" sz="900" dirty="0">
              <a:solidFill>
                <a:srgbClr val="000000"/>
              </a:solidFill>
              <a:latin typeface="Fujitsu Sans" panose="020B0404060202020204" pitchFamily="34" charset="0"/>
            </a:endParaRPr>
          </a:p>
        </p:txBody>
      </p:sp>
    </p:spTree>
    <p:extLst>
      <p:ext uri="{BB962C8B-B14F-4D97-AF65-F5344CB8AC3E}">
        <p14:creationId xmlns:p14="http://schemas.microsoft.com/office/powerpoint/2010/main" val="214025668"/>
      </p:ext>
    </p:extLst>
  </p:cSld>
  <p:clrMap bg1="lt1" tx1="dk1" bg2="lt2" tx2="dk2" accent1="accent1" accent2="accent2" accent3="accent3" accent4="accent4" accent5="accent5" accent6="accent6" hlink="hlink" folHlink="folHlink"/>
  <p:sldLayoutIdLst>
    <p:sldLayoutId id="2147489837" r:id="rId1"/>
  </p:sldLayoutIdLst>
  <p:transition spd="slow">
    <p:wipe dir="r"/>
  </p:transition>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bwMode="gray">
      <p:bgPr>
        <a:solidFill>
          <a:schemeClr val="bg1"/>
        </a:solidFill>
        <a:effectLst/>
      </p:bgPr>
    </p:bg>
    <p:spTree>
      <p:nvGrpSpPr>
        <p:cNvPr id="1" name=""/>
        <p:cNvGrpSpPr/>
        <p:nvPr/>
      </p:nvGrpSpPr>
      <p:grpSpPr>
        <a:xfrm>
          <a:off x="0" y="0"/>
          <a:ext cx="0" cy="0"/>
          <a:chOff x="0" y="0"/>
          <a:chExt cx="0" cy="0"/>
        </a:xfrm>
      </p:grpSpPr>
      <p:pic>
        <p:nvPicPr>
          <p:cNvPr id="3074" name="Picture 46" descr="ContentGray20_L150"/>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gray">
          <a:xfrm>
            <a:off x="0" y="0"/>
            <a:ext cx="12192000" cy="107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7" name="Rectangle 7"/>
          <p:cNvSpPr>
            <a:spLocks noGrp="1" noChangeArrowheads="1"/>
          </p:cNvSpPr>
          <p:nvPr>
            <p:ph type="title"/>
          </p:nvPr>
        </p:nvSpPr>
        <p:spPr bwMode="gray">
          <a:xfrm>
            <a:off x="227014" y="6350"/>
            <a:ext cx="10477500" cy="693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8000" tIns="0" rIns="0" bIns="0" numCol="1" anchor="ctr" anchorCtr="0" compatLnSpc="1">
            <a:prstTxWarp prst="textNoShape">
              <a:avLst/>
            </a:prstTxWarp>
          </a:bodyPr>
          <a:lstStyle/>
          <a:p>
            <a:pPr lvl="0"/>
            <a:r>
              <a:rPr lang="en-US" altLang="ja-JP"/>
              <a:t>Master title</a:t>
            </a:r>
          </a:p>
        </p:txBody>
      </p:sp>
      <p:sp>
        <p:nvSpPr>
          <p:cNvPr id="3078" name="Rectangle 8"/>
          <p:cNvSpPr>
            <a:spLocks noGrp="1" noChangeArrowheads="1"/>
          </p:cNvSpPr>
          <p:nvPr>
            <p:ph type="body" idx="1"/>
          </p:nvPr>
        </p:nvSpPr>
        <p:spPr bwMode="gray">
          <a:xfrm>
            <a:off x="223844" y="869956"/>
            <a:ext cx="11715751" cy="5592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ja-JP"/>
              <a:t>Headline Headline Headline Headline Headline Headline Headline Headline Headline Headline Headline Headline</a:t>
            </a:r>
          </a:p>
          <a:p>
            <a:pPr lvl="1"/>
            <a:r>
              <a:rPr lang="en-US" altLang="ja-JP"/>
              <a:t>1st subhead 1st subhead 1st subhead 1st subhead 1st subhead 1st subhead 1st subhead 1st subhead 1st subhead 1st subhead </a:t>
            </a:r>
          </a:p>
          <a:p>
            <a:pPr lvl="2"/>
            <a:r>
              <a:rPr lang="en-US" altLang="ja-JP"/>
              <a:t>2nd subhead 2nd subhead 2nd subhead 2nd subhead 2nd subhead 2nd subhead 2nd subhead 2nd subhead 2nd subhead 2nd subhead </a:t>
            </a:r>
          </a:p>
          <a:p>
            <a:pPr lvl="3"/>
            <a:r>
              <a:rPr lang="en-US" altLang="ja-JP"/>
              <a:t>Text Text Text Text Text Text Text Text Text Text Text Text Text Text Text Text Text Text Text Text Text Text Text Text Text Text Text Text Text Text Text Text </a:t>
            </a:r>
          </a:p>
        </p:txBody>
      </p:sp>
      <p:sp>
        <p:nvSpPr>
          <p:cNvPr id="10" name="Line 4"/>
          <p:cNvSpPr>
            <a:spLocks noChangeShapeType="1"/>
          </p:cNvSpPr>
          <p:nvPr userDrawn="1"/>
        </p:nvSpPr>
        <p:spPr bwMode="gray">
          <a:xfrm>
            <a:off x="0" y="6632575"/>
            <a:ext cx="12192000" cy="0"/>
          </a:xfrm>
          <a:prstGeom prst="line">
            <a:avLst/>
          </a:prstGeom>
          <a:noFill/>
          <a:ln w="12700">
            <a:solidFill>
              <a:srgbClr val="87867E"/>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11" name="Rectangle 24"/>
          <p:cNvSpPr>
            <a:spLocks noGrp="1" noChangeArrowheads="1"/>
          </p:cNvSpPr>
          <p:nvPr>
            <p:ph type="sldNum" sz="quarter" idx="4"/>
          </p:nvPr>
        </p:nvSpPr>
        <p:spPr bwMode="gray">
          <a:xfrm>
            <a:off x="5734050" y="6653213"/>
            <a:ext cx="719138" cy="201612"/>
          </a:xfrm>
          <a:prstGeom prst="rect">
            <a:avLst/>
          </a:prstGeom>
          <a:noFill/>
          <a:ln w="9525">
            <a:noFill/>
            <a:miter lim="800000"/>
            <a:headEnd/>
            <a:tailEnd/>
          </a:ln>
          <a:effectLst/>
        </p:spPr>
        <p:txBody>
          <a:bodyPr vert="horz" wrap="square" lIns="0" tIns="0" rIns="0" bIns="0" numCol="1" anchor="ctr" anchorCtr="0" compatLnSpc="1">
            <a:prstTxWarp prst="textNoShape">
              <a:avLst/>
            </a:prstTxWarp>
          </a:bodyPr>
          <a:lstStyle>
            <a:lvl1pPr algn="ctr" eaLnBrk="1" hangingPunct="1">
              <a:defRPr sz="800" b="1">
                <a:solidFill>
                  <a:srgbClr val="000000"/>
                </a:solidFill>
              </a:defRPr>
            </a:lvl1pPr>
          </a:lstStyle>
          <a:p>
            <a:pPr>
              <a:defRPr/>
            </a:pPr>
            <a:fld id="{53E4061C-C175-43EC-8B82-28DE9C213919}" type="slidenum">
              <a:rPr lang="de-DE" altLang="ja-JP"/>
              <a:pPr>
                <a:defRPr/>
              </a:pPr>
              <a:t>‹#›</a:t>
            </a:fld>
            <a:endParaRPr lang="de-DE" altLang="ja-JP"/>
          </a:p>
        </p:txBody>
      </p:sp>
      <p:sp>
        <p:nvSpPr>
          <p:cNvPr id="12" name="Rounded Rectangle 44"/>
          <p:cNvSpPr>
            <a:spLocks noChangeArrowheads="1"/>
          </p:cNvSpPr>
          <p:nvPr userDrawn="1"/>
        </p:nvSpPr>
        <p:spPr bwMode="auto">
          <a:xfrm>
            <a:off x="77788" y="6669088"/>
            <a:ext cx="2562225" cy="144462"/>
          </a:xfrm>
          <a:prstGeom prst="roundRect">
            <a:avLst>
              <a:gd name="adj" fmla="val 16667"/>
            </a:avLst>
          </a:prstGeom>
          <a:noFill/>
          <a:ln w="12700" algn="ctr">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1pPr>
            <a:lvl2pPr marL="742950" indent="-28575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2pPr>
            <a:lvl3pPr marL="11430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3pPr>
            <a:lvl4pPr marL="16002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4pPr>
            <a:lvl5pPr marL="2057400" indent="-228600">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Arial Unicode MS" panose="020B0604020202020204" pitchFamily="34" charset="-128"/>
                <a:cs typeface="Arial Unicode MS" panose="020B0604020202020204" pitchFamily="34" charset="-128"/>
              </a:defRPr>
            </a:lvl9pPr>
          </a:lstStyle>
          <a:p>
            <a:pPr algn="ctr" eaLnBrk="1" fontAlgn="ctr" hangingPunct="1">
              <a:defRPr/>
            </a:pPr>
            <a:r>
              <a:rPr kumimoji="1" lang="en-GB" altLang="en-US" sz="800" dirty="0">
                <a:solidFill>
                  <a:srgbClr val="FF0000"/>
                </a:solidFill>
              </a:rPr>
              <a:t>Fujitsu Confidential: Internal Use Only</a:t>
            </a:r>
          </a:p>
        </p:txBody>
      </p:sp>
      <p:sp>
        <p:nvSpPr>
          <p:cNvPr id="17" name="Rectangle 16"/>
          <p:cNvSpPr/>
          <p:nvPr userDrawn="1"/>
        </p:nvSpPr>
        <p:spPr>
          <a:xfrm>
            <a:off x="8115300" y="6627459"/>
            <a:ext cx="3811588" cy="228600"/>
          </a:xfrm>
          <a:prstGeom prst="rect">
            <a:avLst/>
          </a:prstGeom>
        </p:spPr>
        <p:txBody>
          <a:bodyPr lIns="0" tIns="0" rIns="0" bIns="0"/>
          <a:lstStyle/>
          <a:p>
            <a:pPr algn="r" fontAlgn="ctr">
              <a:defRPr/>
            </a:pPr>
            <a:r>
              <a:rPr kumimoji="1" lang="en-US" altLang="ja-JP" sz="750" dirty="0">
                <a:solidFill>
                  <a:srgbClr val="000000"/>
                </a:solidFill>
                <a:latin typeface="Fujitsu Sans" panose="020B0404060202020204" pitchFamily="34" charset="0"/>
              </a:rPr>
              <a:t>© Copyright 2018 FUJITSU. </a:t>
            </a:r>
            <a:r>
              <a:rPr kumimoji="1" lang="en-US" altLang="ja-JP" sz="750" dirty="0">
                <a:solidFill>
                  <a:prstClr val="black"/>
                </a:solidFill>
                <a:latin typeface="Fujitsu Sans" panose="020B0404060202020204" pitchFamily="34" charset="0"/>
                <a:ea typeface="ＭＳ Ｐゴシック" charset="-128"/>
              </a:rPr>
              <a:t>Draft proposals are subject to relevant Country and FECF employee information, consultation and co-determination requirements, and other legal requirements</a:t>
            </a:r>
            <a:r>
              <a:rPr kumimoji="1" lang="en-US" altLang="ja-JP" sz="700" dirty="0">
                <a:solidFill>
                  <a:prstClr val="black"/>
                </a:solidFill>
                <a:latin typeface="Fujitsu Sans" panose="020B0404060202020204" pitchFamily="34" charset="0"/>
                <a:ea typeface="ＭＳ Ｐゴシック" charset="-128"/>
              </a:rPr>
              <a:t>.</a:t>
            </a:r>
          </a:p>
          <a:p>
            <a:pPr algn="r" fontAlgn="ctr">
              <a:defRPr/>
            </a:pPr>
            <a:endParaRPr kumimoji="1" lang="en-US" altLang="ja-JP" sz="900" dirty="0">
              <a:solidFill>
                <a:srgbClr val="000000"/>
              </a:solidFill>
              <a:latin typeface="Fujitsu Sans" panose="020B0404060202020204" pitchFamily="34" charset="0"/>
            </a:endParaRPr>
          </a:p>
        </p:txBody>
      </p:sp>
      <p:pic>
        <p:nvPicPr>
          <p:cNvPr id="19" name="Picture 26" descr="Fujitsu"/>
          <p:cNvPicPr>
            <a:picLocks noChangeAspect="1" noChangeArrowheads="1"/>
          </p:cNvPicPr>
          <p:nvPr userDrawn="1"/>
        </p:nvPicPr>
        <p:blipFill>
          <a:blip r:embed="rId10" cstate="email">
            <a:extLst>
              <a:ext uri="{28A0092B-C50C-407E-A947-70E740481C1C}">
                <a14:useLocalDpi xmlns:a14="http://schemas.microsoft.com/office/drawing/2010/main"/>
              </a:ext>
            </a:extLst>
          </a:blip>
          <a:srcRect/>
          <a:stretch>
            <a:fillRect/>
          </a:stretch>
        </p:blipFill>
        <p:spPr bwMode="auto">
          <a:xfrm>
            <a:off x="10936288" y="90492"/>
            <a:ext cx="1050925"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6421482"/>
      </p:ext>
    </p:extLst>
  </p:cSld>
  <p:clrMap bg1="lt1" tx1="dk1" bg2="lt2" tx2="dk2" accent1="accent1" accent2="accent2" accent3="accent3" accent4="accent4" accent5="accent5" accent6="accent6" hlink="hlink" folHlink="folHlink"/>
  <p:sldLayoutIdLst>
    <p:sldLayoutId id="2147489828" r:id="rId1"/>
    <p:sldLayoutId id="2147489829" r:id="rId2"/>
    <p:sldLayoutId id="2147489830" r:id="rId3"/>
    <p:sldLayoutId id="2147489831" r:id="rId4"/>
    <p:sldLayoutId id="2147489832" r:id="rId5"/>
    <p:sldLayoutId id="2147489833" r:id="rId6"/>
    <p:sldLayoutId id="2147489846" r:id="rId7"/>
  </p:sldLayoutIdLst>
  <p:transition spd="slow">
    <p:wipe dir="r"/>
  </p:transition>
  <p:hf sldNum="0" hdr="0" ftr="0" dt="0"/>
  <p:txStyles>
    <p:titleStyle>
      <a:lvl1pPr algn="l" rtl="0" eaLnBrk="0" fontAlgn="base" hangingPunct="0">
        <a:spcBef>
          <a:spcPct val="0"/>
        </a:spcBef>
        <a:spcAft>
          <a:spcPct val="0"/>
        </a:spcAft>
        <a:tabLst>
          <a:tab pos="3676650" algn="l"/>
        </a:tabLst>
        <a:defRPr kumimoji="1" sz="3200">
          <a:solidFill>
            <a:schemeClr val="tx2"/>
          </a:solidFill>
          <a:latin typeface="Fujitsu Sans" panose="020B0404060202020204" pitchFamily="34" charset="0"/>
          <a:ea typeface="+mj-ea"/>
          <a:cs typeface="+mj-cs"/>
        </a:defRPr>
      </a:lvl1pPr>
      <a:lvl2pPr algn="l" rtl="0" eaLnBrk="0" fontAlgn="base" hangingPunct="0">
        <a:spcBef>
          <a:spcPct val="0"/>
        </a:spcBef>
        <a:spcAft>
          <a:spcPct val="0"/>
        </a:spcAft>
        <a:tabLst>
          <a:tab pos="3676650" algn="l"/>
        </a:tabLst>
        <a:defRPr kumimoji="1" sz="3200">
          <a:solidFill>
            <a:schemeClr val="tx2"/>
          </a:solidFill>
          <a:latin typeface="Fujitsu Sans" panose="020B0404060202020204" pitchFamily="34" charset="0"/>
          <a:ea typeface="Arial Unicode MS" pitchFamily="34" charset="-128"/>
          <a:cs typeface="Arial Unicode MS" pitchFamily="34" charset="-128"/>
        </a:defRPr>
      </a:lvl2pPr>
      <a:lvl3pPr algn="l" rtl="0" eaLnBrk="0" fontAlgn="base" hangingPunct="0">
        <a:spcBef>
          <a:spcPct val="0"/>
        </a:spcBef>
        <a:spcAft>
          <a:spcPct val="0"/>
        </a:spcAft>
        <a:tabLst>
          <a:tab pos="3676650" algn="l"/>
        </a:tabLst>
        <a:defRPr kumimoji="1" sz="3200">
          <a:solidFill>
            <a:schemeClr val="tx2"/>
          </a:solidFill>
          <a:latin typeface="Fujitsu Sans" panose="020B0404060202020204" pitchFamily="34" charset="0"/>
          <a:ea typeface="Arial Unicode MS" pitchFamily="34" charset="-128"/>
          <a:cs typeface="Arial Unicode MS" pitchFamily="34" charset="-128"/>
        </a:defRPr>
      </a:lvl3pPr>
      <a:lvl4pPr algn="l" rtl="0" eaLnBrk="0" fontAlgn="base" hangingPunct="0">
        <a:spcBef>
          <a:spcPct val="0"/>
        </a:spcBef>
        <a:spcAft>
          <a:spcPct val="0"/>
        </a:spcAft>
        <a:tabLst>
          <a:tab pos="3676650" algn="l"/>
        </a:tabLst>
        <a:defRPr kumimoji="1" sz="3200">
          <a:solidFill>
            <a:schemeClr val="tx2"/>
          </a:solidFill>
          <a:latin typeface="Fujitsu Sans" panose="020B0404060202020204" pitchFamily="34" charset="0"/>
          <a:ea typeface="Arial Unicode MS" pitchFamily="34" charset="-128"/>
          <a:cs typeface="Arial Unicode MS" pitchFamily="34" charset="-128"/>
        </a:defRPr>
      </a:lvl4pPr>
      <a:lvl5pPr algn="l" rtl="0" eaLnBrk="0" fontAlgn="base" hangingPunct="0">
        <a:spcBef>
          <a:spcPct val="0"/>
        </a:spcBef>
        <a:spcAft>
          <a:spcPct val="0"/>
        </a:spcAft>
        <a:tabLst>
          <a:tab pos="3676650" algn="l"/>
        </a:tabLst>
        <a:defRPr kumimoji="1" sz="3200">
          <a:solidFill>
            <a:schemeClr val="tx2"/>
          </a:solidFill>
          <a:latin typeface="Fujitsu Sans" panose="020B0404060202020204" pitchFamily="34" charset="0"/>
          <a:ea typeface="Arial Unicode MS" pitchFamily="34" charset="-128"/>
          <a:cs typeface="Arial Unicode MS" pitchFamily="34" charset="-128"/>
        </a:defRPr>
      </a:lvl5pPr>
      <a:lvl6pPr marL="457200" algn="l" rtl="0" eaLnBrk="1" fontAlgn="base" hangingPunct="1">
        <a:spcBef>
          <a:spcPct val="0"/>
        </a:spcBef>
        <a:spcAft>
          <a:spcPct val="0"/>
        </a:spcAft>
        <a:tabLst>
          <a:tab pos="3676650" algn="l"/>
        </a:tabLst>
        <a:defRPr kumimoji="1" sz="3200">
          <a:solidFill>
            <a:schemeClr val="tx2"/>
          </a:solidFill>
          <a:latin typeface="Arial" charset="0"/>
          <a:ea typeface="Arial Unicode MS" pitchFamily="34" charset="-128"/>
          <a:cs typeface="Arial Unicode MS" pitchFamily="34" charset="-128"/>
        </a:defRPr>
      </a:lvl6pPr>
      <a:lvl7pPr marL="914400" algn="l" rtl="0" eaLnBrk="1" fontAlgn="base" hangingPunct="1">
        <a:spcBef>
          <a:spcPct val="0"/>
        </a:spcBef>
        <a:spcAft>
          <a:spcPct val="0"/>
        </a:spcAft>
        <a:tabLst>
          <a:tab pos="3676650" algn="l"/>
        </a:tabLst>
        <a:defRPr kumimoji="1" sz="3200">
          <a:solidFill>
            <a:schemeClr val="tx2"/>
          </a:solidFill>
          <a:latin typeface="Arial" charset="0"/>
          <a:ea typeface="Arial Unicode MS" pitchFamily="34" charset="-128"/>
          <a:cs typeface="Arial Unicode MS" pitchFamily="34" charset="-128"/>
        </a:defRPr>
      </a:lvl7pPr>
      <a:lvl8pPr marL="1371600" algn="l" rtl="0" eaLnBrk="1" fontAlgn="base" hangingPunct="1">
        <a:spcBef>
          <a:spcPct val="0"/>
        </a:spcBef>
        <a:spcAft>
          <a:spcPct val="0"/>
        </a:spcAft>
        <a:tabLst>
          <a:tab pos="3676650" algn="l"/>
        </a:tabLst>
        <a:defRPr kumimoji="1" sz="3200">
          <a:solidFill>
            <a:schemeClr val="tx2"/>
          </a:solidFill>
          <a:latin typeface="Arial" charset="0"/>
          <a:ea typeface="Arial Unicode MS" pitchFamily="34" charset="-128"/>
          <a:cs typeface="Arial Unicode MS" pitchFamily="34" charset="-128"/>
        </a:defRPr>
      </a:lvl8pPr>
      <a:lvl9pPr marL="1828800" algn="l" rtl="0" eaLnBrk="1" fontAlgn="base" hangingPunct="1">
        <a:spcBef>
          <a:spcPct val="0"/>
        </a:spcBef>
        <a:spcAft>
          <a:spcPct val="0"/>
        </a:spcAft>
        <a:tabLst>
          <a:tab pos="3676650" algn="l"/>
        </a:tabLst>
        <a:defRPr kumimoji="1" sz="3200">
          <a:solidFill>
            <a:schemeClr val="tx2"/>
          </a:solidFill>
          <a:latin typeface="Arial" charset="0"/>
          <a:ea typeface="Arial Unicode MS" pitchFamily="34" charset="-128"/>
          <a:cs typeface="Arial Unicode MS" pitchFamily="34" charset="-128"/>
        </a:defRPr>
      </a:lvl9pPr>
    </p:titleStyle>
    <p:bodyStyle>
      <a:lvl1pPr marL="273050" indent="-273050" algn="l" defTabSz="457200" rtl="0" eaLnBrk="0" fontAlgn="base" hangingPunct="0">
        <a:spcBef>
          <a:spcPct val="0"/>
        </a:spcBef>
        <a:spcAft>
          <a:spcPct val="35000"/>
        </a:spcAft>
        <a:buClr>
          <a:srgbClr val="A30B1A"/>
        </a:buClr>
        <a:buFont typeface="Wingdings 2" panose="05020102010507070707" pitchFamily="18" charset="2"/>
        <a:buChar char="¾"/>
        <a:defRPr kumimoji="1" sz="2400">
          <a:solidFill>
            <a:srgbClr val="000000"/>
          </a:solidFill>
          <a:latin typeface="Fujitsu Sans" panose="020B0404060202020204" pitchFamily="34" charset="0"/>
          <a:ea typeface="+mn-ea"/>
          <a:cs typeface="+mn-cs"/>
        </a:defRPr>
      </a:lvl1pPr>
      <a:lvl2pPr marL="712788" indent="-242888" algn="l" defTabSz="457200" rtl="0" eaLnBrk="0" fontAlgn="base" hangingPunct="0">
        <a:spcBef>
          <a:spcPct val="0"/>
        </a:spcBef>
        <a:spcAft>
          <a:spcPct val="35000"/>
        </a:spcAft>
        <a:buClr>
          <a:srgbClr val="87867E"/>
        </a:buClr>
        <a:buFont typeface="Wingdings" panose="05000000000000000000" pitchFamily="2" charset="2"/>
        <a:buChar char="n"/>
        <a:defRPr kumimoji="1" sz="2000">
          <a:solidFill>
            <a:srgbClr val="000000"/>
          </a:solidFill>
          <a:latin typeface="Fujitsu Sans" panose="020B0404060202020204" pitchFamily="34" charset="0"/>
          <a:ea typeface="+mn-ea"/>
          <a:cs typeface="+mn-cs"/>
        </a:defRPr>
      </a:lvl2pPr>
      <a:lvl3pPr marL="1030288" indent="-138113" algn="l" defTabSz="457200" rtl="0" eaLnBrk="0" fontAlgn="base" hangingPunct="0">
        <a:spcBef>
          <a:spcPct val="0"/>
        </a:spcBef>
        <a:spcAft>
          <a:spcPct val="35000"/>
        </a:spcAft>
        <a:buClr>
          <a:srgbClr val="87867E"/>
        </a:buClr>
        <a:buSzPct val="100000"/>
        <a:buFont typeface="Wingdings" panose="05000000000000000000" pitchFamily="2" charset="2"/>
        <a:buChar char=""/>
        <a:defRPr kumimoji="1">
          <a:solidFill>
            <a:srgbClr val="000000"/>
          </a:solidFill>
          <a:latin typeface="Fujitsu Sans" panose="020B0404060202020204" pitchFamily="34" charset="0"/>
          <a:ea typeface="+mn-ea"/>
          <a:cs typeface="+mn-cs"/>
        </a:defRPr>
      </a:lvl3pPr>
      <a:lvl4pPr marL="1344613" indent="-134938" algn="l" defTabSz="457200" rtl="0" eaLnBrk="0" fontAlgn="base" hangingPunct="0">
        <a:spcBef>
          <a:spcPct val="0"/>
        </a:spcBef>
        <a:spcAft>
          <a:spcPct val="35000"/>
        </a:spcAft>
        <a:buClr>
          <a:srgbClr val="87867E"/>
        </a:buClr>
        <a:buSzPct val="100000"/>
        <a:buFont typeface="Arial" panose="020B0604020202020204" pitchFamily="34" charset="0"/>
        <a:buChar char="•"/>
        <a:defRPr kumimoji="1" sz="1600">
          <a:solidFill>
            <a:srgbClr val="000000"/>
          </a:solidFill>
          <a:latin typeface="Fujitsu Sans" panose="020B0404060202020204" pitchFamily="34" charset="0"/>
          <a:ea typeface="+mn-ea"/>
          <a:cs typeface="+mn-cs"/>
        </a:defRPr>
      </a:lvl4pPr>
      <a:lvl5pPr marL="2305050" indent="365125" algn="l" defTabSz="457200" rtl="0" eaLnBrk="0" fontAlgn="base" hangingPunct="0">
        <a:spcBef>
          <a:spcPct val="0"/>
        </a:spcBef>
        <a:spcAft>
          <a:spcPct val="0"/>
        </a:spcAft>
        <a:buBlip>
          <a:blip r:embed="rId11"/>
        </a:buBlip>
        <a:defRPr kumimoji="1" sz="2000">
          <a:solidFill>
            <a:srgbClr val="000000"/>
          </a:solidFill>
          <a:latin typeface="+mn-lt"/>
          <a:ea typeface="+mn-ea"/>
          <a:cs typeface="+mn-cs"/>
        </a:defRPr>
      </a:lvl5pPr>
      <a:lvl6pPr marL="2762250" indent="365125" algn="l" defTabSz="457200" rtl="0" eaLnBrk="1" fontAlgn="base" hangingPunct="1">
        <a:spcBef>
          <a:spcPct val="0"/>
        </a:spcBef>
        <a:spcAft>
          <a:spcPct val="0"/>
        </a:spcAft>
        <a:buBlip>
          <a:blip r:embed="rId11"/>
        </a:buBlip>
        <a:defRPr kumimoji="1" sz="2000">
          <a:solidFill>
            <a:srgbClr val="000000"/>
          </a:solidFill>
          <a:latin typeface="+mn-lt"/>
          <a:ea typeface="+mn-ea"/>
          <a:cs typeface="+mn-cs"/>
        </a:defRPr>
      </a:lvl6pPr>
      <a:lvl7pPr marL="3219450" indent="365125" algn="l" defTabSz="457200" rtl="0" eaLnBrk="1" fontAlgn="base" hangingPunct="1">
        <a:spcBef>
          <a:spcPct val="0"/>
        </a:spcBef>
        <a:spcAft>
          <a:spcPct val="0"/>
        </a:spcAft>
        <a:buBlip>
          <a:blip r:embed="rId11"/>
        </a:buBlip>
        <a:defRPr kumimoji="1" sz="2000">
          <a:solidFill>
            <a:srgbClr val="000000"/>
          </a:solidFill>
          <a:latin typeface="+mn-lt"/>
          <a:ea typeface="+mn-ea"/>
          <a:cs typeface="+mn-cs"/>
        </a:defRPr>
      </a:lvl7pPr>
      <a:lvl8pPr marL="3676650" indent="365125" algn="l" defTabSz="457200" rtl="0" eaLnBrk="1" fontAlgn="base" hangingPunct="1">
        <a:spcBef>
          <a:spcPct val="0"/>
        </a:spcBef>
        <a:spcAft>
          <a:spcPct val="0"/>
        </a:spcAft>
        <a:buBlip>
          <a:blip r:embed="rId11"/>
        </a:buBlip>
        <a:defRPr kumimoji="1" sz="2000">
          <a:solidFill>
            <a:srgbClr val="000000"/>
          </a:solidFill>
          <a:latin typeface="+mn-lt"/>
          <a:ea typeface="+mn-ea"/>
          <a:cs typeface="+mn-cs"/>
        </a:defRPr>
      </a:lvl8pPr>
      <a:lvl9pPr marL="4133850" indent="365125" algn="l" defTabSz="457200" rtl="0" eaLnBrk="1" fontAlgn="base" hangingPunct="1">
        <a:spcBef>
          <a:spcPct val="0"/>
        </a:spcBef>
        <a:spcAft>
          <a:spcPct val="0"/>
        </a:spcAft>
        <a:buBlip>
          <a:blip r:embed="rId11"/>
        </a:buBlip>
        <a:defRPr kumimoji="1" sz="2000">
          <a:solidFill>
            <a:srgbClr val="000000"/>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bwMode="gray">
      <p:bgPr>
        <a:solidFill>
          <a:schemeClr val="bg1"/>
        </a:solidFill>
        <a:effectLst/>
      </p:bgPr>
    </p:bg>
    <p:spTree>
      <p:nvGrpSpPr>
        <p:cNvPr id="1" name=""/>
        <p:cNvGrpSpPr/>
        <p:nvPr/>
      </p:nvGrpSpPr>
      <p:grpSpPr>
        <a:xfrm>
          <a:off x="0" y="0"/>
          <a:ext cx="0" cy="0"/>
          <a:chOff x="0" y="0"/>
          <a:chExt cx="0" cy="0"/>
        </a:xfrm>
      </p:grpSpPr>
      <p:pic>
        <p:nvPicPr>
          <p:cNvPr id="23" name="図 1"/>
          <p:cNvPicPr>
            <a:picLocks noChangeAspect="1"/>
          </p:cNvPicPr>
          <p:nvPr userDrawn="1"/>
        </p:nvPicPr>
        <p:blipFill>
          <a:blip r:embed="rId7">
            <a:extLst>
              <a:ext uri="{28A0092B-C50C-407E-A947-70E740481C1C}">
                <a14:useLocalDpi xmlns:a14="http://schemas.microsoft.com/office/drawing/2010/main"/>
              </a:ext>
            </a:extLst>
          </a:blip>
          <a:stretch>
            <a:fillRect/>
          </a:stretch>
        </p:blipFill>
        <p:spPr>
          <a:xfrm>
            <a:off x="0" y="0"/>
            <a:ext cx="12192000" cy="1778000"/>
          </a:xfrm>
          <a:prstGeom prst="rect">
            <a:avLst/>
          </a:prstGeom>
        </p:spPr>
      </p:pic>
      <p:sp>
        <p:nvSpPr>
          <p:cNvPr id="7" name="VCT_Marker_ID_7" hidden="1"/>
          <p:cNvSpPr/>
          <p:nvPr>
            <p:custDataLst>
              <p:tags r:id="rId6"/>
            </p:custDataLst>
          </p:nvPr>
        </p:nvSpPr>
        <p:spPr>
          <a:xfrm>
            <a:off x="1693335" y="127000"/>
            <a:ext cx="169333" cy="127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2" name="Titelplatzhalter 1"/>
          <p:cNvSpPr>
            <a:spLocks noGrp="1"/>
          </p:cNvSpPr>
          <p:nvPr>
            <p:ph type="title"/>
          </p:nvPr>
        </p:nvSpPr>
        <p:spPr bwMode="gray">
          <a:xfrm>
            <a:off x="334435" y="96745"/>
            <a:ext cx="10081685" cy="1027937"/>
          </a:xfrm>
          <a:prstGeom prst="rect">
            <a:avLst/>
          </a:prstGeom>
          <a:noFill/>
          <a:ln w="9525">
            <a:noFill/>
            <a:miter lim="800000"/>
            <a:headEnd/>
            <a:tailEnd/>
          </a:ln>
          <a:effectLst/>
        </p:spPr>
        <p:txBody>
          <a:bodyPr vert="horz" wrap="square" lIns="0" tIns="0" rIns="0" bIns="0" numCol="1" anchor="ctr" anchorCtr="0" compatLnSpc="1">
            <a:prstTxWarp prst="textNoShape">
              <a:avLst/>
            </a:prstTxWarp>
          </a:bodyPr>
          <a:lstStyle/>
          <a:p>
            <a:pPr lvl="0" algn="l" rtl="0" fontAlgn="base">
              <a:spcBef>
                <a:spcPct val="0"/>
              </a:spcBef>
              <a:spcAft>
                <a:spcPct val="0"/>
              </a:spcAft>
              <a:tabLst>
                <a:tab pos="4901955" algn="l"/>
              </a:tabLst>
            </a:pPr>
            <a:endParaRPr lang="en-US" noProof="0" dirty="0"/>
          </a:p>
        </p:txBody>
      </p:sp>
      <p:sp>
        <p:nvSpPr>
          <p:cNvPr id="12" name="Rectangle 11"/>
          <p:cNvSpPr/>
          <p:nvPr userDrawn="1"/>
        </p:nvSpPr>
        <p:spPr bwMode="gray">
          <a:xfrm>
            <a:off x="5736000" y="6572673"/>
            <a:ext cx="720000" cy="268800"/>
          </a:xfrm>
          <a:prstGeom prst="rect">
            <a:avLst/>
          </a:prstGeom>
          <a:noFill/>
          <a:ln w="9525">
            <a:noFill/>
            <a:miter lim="800000"/>
            <a:headEnd/>
            <a:tailEnd/>
          </a:ln>
          <a:effectLst/>
        </p:spPr>
        <p:txBody>
          <a:bodyPr vert="horz" wrap="square" lIns="0" tIns="0" rIns="0" bIns="0" numCol="1" anchor="ctr" anchorCtr="0" compatLnSpc="1">
            <a:prstTxWarp prst="textNoShape">
              <a:avLst/>
            </a:prstTxWarp>
          </a:bodyPr>
          <a:lstStyle/>
          <a:p>
            <a:pPr marL="0" algn="ctr" defTabSz="1219140" rtl="0" eaLnBrk="1" fontAlgn="base" latinLnBrk="0" hangingPunct="1">
              <a:spcBef>
                <a:spcPct val="0"/>
              </a:spcBef>
              <a:spcAft>
                <a:spcPct val="0"/>
              </a:spcAft>
            </a:pPr>
            <a:fld id="{AC746033-9F45-4508-8446-72AA2BBAAD2A}" type="slidenum">
              <a:rPr kumimoji="0" lang="en-US" altLang="ja-JP" sz="1067" kern="1200" noProof="0" smtClean="0">
                <a:solidFill>
                  <a:schemeClr val="tx1"/>
                </a:solidFill>
                <a:latin typeface="Fujitsu Sans" panose="020B0404060202020204" pitchFamily="34" charset="0"/>
                <a:ea typeface="ＭＳ Ｐゴシック" charset="-128"/>
                <a:cs typeface="+mn-cs"/>
              </a:rPr>
              <a:pPr marL="0" algn="ctr" defTabSz="1219140" rtl="0" eaLnBrk="1" fontAlgn="base" latinLnBrk="0" hangingPunct="1">
                <a:spcBef>
                  <a:spcPct val="0"/>
                </a:spcBef>
                <a:spcAft>
                  <a:spcPct val="0"/>
                </a:spcAft>
              </a:pPr>
              <a:t>‹#›</a:t>
            </a:fld>
            <a:endParaRPr kumimoji="0" lang="en-US" altLang="ja-JP" sz="1067" kern="1200" noProof="0" dirty="0">
              <a:solidFill>
                <a:schemeClr val="tx1"/>
              </a:solidFill>
              <a:latin typeface="Fujitsu Sans" panose="020B0404060202020204" pitchFamily="34" charset="0"/>
              <a:ea typeface="ＭＳ Ｐゴシック" charset="-128"/>
              <a:cs typeface="+mn-cs"/>
            </a:endParaRPr>
          </a:p>
        </p:txBody>
      </p:sp>
      <p:sp>
        <p:nvSpPr>
          <p:cNvPr id="13" name="Footer Placeholder 110"/>
          <p:cNvSpPr txBox="1">
            <a:spLocks/>
          </p:cNvSpPr>
          <p:nvPr userDrawn="1"/>
        </p:nvSpPr>
        <p:spPr>
          <a:xfrm>
            <a:off x="6576053" y="6572765"/>
            <a:ext cx="5284800" cy="268800"/>
          </a:xfrm>
          <a:prstGeom prst="rect">
            <a:avLst/>
          </a:prstGeom>
          <a:noFill/>
          <a:ln w="9525">
            <a:noFill/>
            <a:miter lim="800000"/>
            <a:headEnd/>
            <a:tailEnd/>
          </a:ln>
          <a:effectLst/>
        </p:spPr>
        <p:txBody>
          <a:bodyPr vert="horz" wrap="square" lIns="0" tIns="0" rIns="0" bIns="0" numCol="1" anchor="ctr" anchorCtr="0" compatLnSpc="1">
            <a:prstTxWarp prst="textNoShape">
              <a:avLst/>
            </a:prstTxWarp>
          </a:bodyPr>
          <a:lstStyle>
            <a:lvl1pPr marL="0" algn="r" defTabSz="914400" rtl="0" eaLnBrk="1" fontAlgn="base" latinLnBrk="0" hangingPunct="1">
              <a:defRPr kumimoji="0" lang="de-DE" altLang="ja-JP" sz="800" kern="1200" noProof="0" dirty="0" smtClean="0">
                <a:solidFill>
                  <a:schemeClr val="tx1"/>
                </a:solidFill>
                <a:latin typeface="+mn-lt"/>
                <a:ea typeface="+mn-ea"/>
                <a:cs typeface="+mn-cs"/>
              </a:defRPr>
            </a:lvl1pPr>
          </a:lstStyle>
          <a:p>
            <a:r>
              <a:rPr lang="en-US" sz="1067" dirty="0">
                <a:solidFill>
                  <a:schemeClr val="tx1"/>
                </a:solidFill>
                <a:latin typeface="Fujitsu Sans" panose="020B0404060202020204" pitchFamily="34" charset="0"/>
              </a:rPr>
              <a:t>© 2019 FUJITSU</a:t>
            </a:r>
          </a:p>
        </p:txBody>
      </p:sp>
      <p:sp>
        <p:nvSpPr>
          <p:cNvPr id="14" name="Line 4"/>
          <p:cNvSpPr>
            <a:spLocks noChangeShapeType="1"/>
          </p:cNvSpPr>
          <p:nvPr userDrawn="1"/>
        </p:nvSpPr>
        <p:spPr bwMode="gray">
          <a:xfrm>
            <a:off x="0" y="6557888"/>
            <a:ext cx="12192000" cy="0"/>
          </a:xfrm>
          <a:prstGeom prst="line">
            <a:avLst/>
          </a:prstGeom>
          <a:noFill/>
          <a:ln w="12700">
            <a:solidFill>
              <a:srgbClr val="87867E"/>
            </a:solidFill>
            <a:round/>
            <a:headEnd/>
            <a:tailEnd/>
          </a:ln>
          <a:effectLst/>
        </p:spPr>
        <p:txBody>
          <a:bodyPr/>
          <a:lstStyle/>
          <a:p>
            <a:endParaRPr lang="en-GB" sz="2400" noProof="0" dirty="0">
              <a:latin typeface="Fujitsu Sans" panose="020B0404060202020204" pitchFamily="34" charset="0"/>
            </a:endParaRPr>
          </a:p>
        </p:txBody>
      </p:sp>
      <p:grpSp>
        <p:nvGrpSpPr>
          <p:cNvPr id="19" name="Group 20"/>
          <p:cNvGrpSpPr/>
          <p:nvPr userDrawn="1"/>
        </p:nvGrpSpPr>
        <p:grpSpPr bwMode="black">
          <a:xfrm>
            <a:off x="342900" y="6615723"/>
            <a:ext cx="2164589" cy="188215"/>
            <a:chOff x="1219189" y="6312097"/>
            <a:chExt cx="1623442" cy="210711"/>
          </a:xfrm>
        </p:grpSpPr>
        <p:sp>
          <p:nvSpPr>
            <p:cNvPr id="22" name="Rounded Rectangle 21"/>
            <p:cNvSpPr/>
            <p:nvPr userDrawn="1"/>
          </p:nvSpPr>
          <p:spPr bwMode="black">
            <a:xfrm>
              <a:off x="1219189" y="6312097"/>
              <a:ext cx="1623442" cy="210711"/>
            </a:xfrm>
            <a:prstGeom prst="roundRect">
              <a:avLst>
                <a:gd name="adj" fmla="val 50000"/>
              </a:avLst>
            </a:prstGeom>
            <a:noFill/>
            <a:ln w="6350" cap="flat" cmpd="sng" algn="ctr">
              <a:solidFill>
                <a:srgbClr val="F0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1219140" rtl="0" eaLnBrk="1" fontAlgn="ctr" latinLnBrk="0" hangingPunct="1">
                <a:lnSpc>
                  <a:spcPct val="100000"/>
                </a:lnSpc>
                <a:spcBef>
                  <a:spcPct val="0"/>
                </a:spcBef>
                <a:spcAft>
                  <a:spcPct val="0"/>
                </a:spcAft>
                <a:buClrTx/>
                <a:buSzTx/>
                <a:buFontTx/>
                <a:buNone/>
                <a:tabLst/>
              </a:pPr>
              <a:endParaRPr kumimoji="1" lang="en-US" sz="1307" b="0" i="0" u="none" strike="noStrike" cap="none" normalizeH="0" baseline="0" dirty="0">
                <a:ln>
                  <a:noFill/>
                </a:ln>
                <a:solidFill>
                  <a:schemeClr val="bg1"/>
                </a:solidFill>
                <a:effectLst/>
                <a:latin typeface="Arial" charset="0"/>
                <a:ea typeface="Arial Unicode MS" pitchFamily="34" charset="-128"/>
                <a:cs typeface="Arial Unicode MS" pitchFamily="34" charset="-128"/>
              </a:endParaRPr>
            </a:p>
          </p:txBody>
        </p:sp>
        <p:sp>
          <p:nvSpPr>
            <p:cNvPr id="24" name="Rectangle 22"/>
            <p:cNvSpPr/>
            <p:nvPr userDrawn="1"/>
          </p:nvSpPr>
          <p:spPr bwMode="black">
            <a:xfrm>
              <a:off x="1243066" y="6322125"/>
              <a:ext cx="1580768" cy="179903"/>
            </a:xfrm>
            <a:prstGeom prst="rect">
              <a:avLst/>
            </a:prstGeom>
          </p:spPr>
          <p:txBody>
            <a:bodyPr wrap="square" lIns="0" tIns="0" rIns="0" bIns="0" anchor="b">
              <a:noAutofit/>
            </a:bodyPr>
            <a:lstStyle/>
            <a:p>
              <a:pPr marL="0" marR="0" lvl="0" indent="0" algn="ctr" defTabSz="1624817" rtl="0" eaLnBrk="1" fontAlgn="ctr" latinLnBrk="0" hangingPunct="1">
                <a:lnSpc>
                  <a:spcPct val="100000"/>
                </a:lnSpc>
                <a:spcBef>
                  <a:spcPct val="0"/>
                </a:spcBef>
                <a:spcAft>
                  <a:spcPct val="0"/>
                </a:spcAft>
                <a:buClrTx/>
                <a:buSzTx/>
                <a:buFontTx/>
                <a:buNone/>
                <a:tabLst/>
                <a:defRPr/>
              </a:pPr>
              <a:r>
                <a:rPr kumimoji="1" lang="en-GB" altLang="ja-JP" sz="1000" b="0" i="0" u="none" strike="noStrike" kern="1200" cap="none" spc="0" normalizeH="0" baseline="0" noProof="0" dirty="0">
                  <a:ln>
                    <a:noFill/>
                  </a:ln>
                  <a:solidFill>
                    <a:srgbClr val="F00000"/>
                  </a:solidFill>
                  <a:effectLst/>
                  <a:uLnTx/>
                  <a:uFillTx/>
                  <a:latin typeface="Fujitsu Sans Medium" panose="020B0504060202020204" pitchFamily="34" charset="0"/>
                  <a:ea typeface="+mn-ea"/>
                  <a:cs typeface="+mn-cs"/>
                </a:rPr>
                <a:t>Fujitsu Restricted – Internal Use Only</a:t>
              </a:r>
              <a:endParaRPr kumimoji="1" lang="en-US" altLang="ja-JP" sz="1000" b="0" i="0" u="none" strike="noStrike" kern="1200" cap="none" spc="0" normalizeH="0" baseline="0" noProof="0" dirty="0">
                <a:ln>
                  <a:noFill/>
                </a:ln>
                <a:solidFill>
                  <a:srgbClr val="F00000"/>
                </a:solidFill>
                <a:effectLst/>
                <a:uLnTx/>
                <a:uFillTx/>
                <a:latin typeface="Fujitsu Sans Medium" panose="020B0504060202020204" pitchFamily="34" charset="0"/>
                <a:ea typeface="+mn-ea"/>
                <a:cs typeface="+mn-cs"/>
              </a:endParaRPr>
            </a:p>
          </p:txBody>
        </p:sp>
      </p:grpSp>
      <p:pic>
        <p:nvPicPr>
          <p:cNvPr id="16" name="Picture 15"/>
          <p:cNvPicPr>
            <a:picLocks noChangeAspect="1"/>
          </p:cNvPicPr>
          <p:nvPr userDrawn="1"/>
        </p:nvPicPr>
        <p:blipFill>
          <a:blip r:embed="rId8" cstate="screen">
            <a:extLst>
              <a:ext uri="{28A0092B-C50C-407E-A947-70E740481C1C}">
                <a14:useLocalDpi xmlns:a14="http://schemas.microsoft.com/office/drawing/2010/main"/>
              </a:ext>
            </a:extLst>
          </a:blip>
          <a:stretch>
            <a:fillRect/>
          </a:stretch>
        </p:blipFill>
        <p:spPr>
          <a:xfrm>
            <a:off x="10519991" y="164512"/>
            <a:ext cx="1523845" cy="944781"/>
          </a:xfrm>
          <a:prstGeom prst="rect">
            <a:avLst/>
          </a:prstGeom>
        </p:spPr>
      </p:pic>
    </p:spTree>
    <p:extLst>
      <p:ext uri="{BB962C8B-B14F-4D97-AF65-F5344CB8AC3E}">
        <p14:creationId xmlns:p14="http://schemas.microsoft.com/office/powerpoint/2010/main" val="562830466"/>
      </p:ext>
    </p:extLst>
  </p:cSld>
  <p:clrMap bg1="lt1" tx1="dk1" bg2="lt2" tx2="dk2" accent1="accent1" accent2="accent2" accent3="accent3" accent4="accent4" accent5="accent5" accent6="accent6" hlink="hlink" folHlink="folHlink"/>
  <p:sldLayoutIdLst>
    <p:sldLayoutId id="2147489839" r:id="rId1"/>
    <p:sldLayoutId id="2147489840" r:id="rId2"/>
    <p:sldLayoutId id="2147489841" r:id="rId3"/>
    <p:sldLayoutId id="2147489842" r:id="rId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dt="0"/>
  <p:txStyles>
    <p:titleStyle>
      <a:lvl1pPr algn="l" defTabSz="1219140" rtl="0" eaLnBrk="1" latinLnBrk="0" hangingPunct="1">
        <a:lnSpc>
          <a:spcPct val="90000"/>
        </a:lnSpc>
        <a:spcBef>
          <a:spcPct val="0"/>
        </a:spcBef>
        <a:buNone/>
        <a:tabLst>
          <a:tab pos="3828859" algn="l"/>
          <a:tab pos="4901955" algn="l"/>
        </a:tabLst>
        <a:defRPr kumimoji="1" lang="de-DE" altLang="ja-JP" sz="3733" kern="1200" dirty="0" smtClean="0">
          <a:solidFill>
            <a:schemeClr val="tx1"/>
          </a:solidFill>
          <a:latin typeface="Fujitsu Sans" panose="020B0404060202020204" pitchFamily="34" charset="0"/>
          <a:ea typeface="+mj-ea"/>
          <a:cs typeface="+mj-cs"/>
        </a:defRPr>
      </a:lvl1pPr>
    </p:titleStyle>
    <p:bodyStyle>
      <a:lvl1pPr marL="359815" indent="-359815" algn="l" defTabSz="1219140" rtl="0" eaLnBrk="1" latinLnBrk="0" hangingPunct="1">
        <a:lnSpc>
          <a:spcPct val="110000"/>
        </a:lnSpc>
        <a:spcBef>
          <a:spcPts val="400"/>
        </a:spcBef>
        <a:spcAft>
          <a:spcPts val="267"/>
        </a:spcAft>
        <a:buClr>
          <a:schemeClr val="accent2"/>
        </a:buClr>
        <a:buFont typeface="Wingdings" pitchFamily="2" charset="2"/>
        <a:buChar char=""/>
        <a:defRPr sz="2933" b="0" kern="1200">
          <a:solidFill>
            <a:schemeClr val="tx1"/>
          </a:solidFill>
          <a:latin typeface="Fujitsu Sans" panose="020B0404060202020204" pitchFamily="34" charset="0"/>
          <a:ea typeface="+mn-ea"/>
          <a:cs typeface="+mn-cs"/>
        </a:defRPr>
      </a:lvl1pPr>
      <a:lvl2pPr marL="719631" indent="-306903" algn="l" defTabSz="1219140" rtl="0" eaLnBrk="1" latinLnBrk="0" hangingPunct="1">
        <a:lnSpc>
          <a:spcPct val="110000"/>
        </a:lnSpc>
        <a:spcBef>
          <a:spcPts val="400"/>
        </a:spcBef>
        <a:spcAft>
          <a:spcPts val="267"/>
        </a:spcAft>
        <a:buClr>
          <a:schemeClr val="tx2"/>
        </a:buClr>
        <a:buFont typeface="Wingdings" pitchFamily="2" charset="2"/>
        <a:buChar char=""/>
        <a:defRPr sz="2400" kern="1200">
          <a:solidFill>
            <a:schemeClr val="tx1"/>
          </a:solidFill>
          <a:latin typeface="Fujitsu Sans" panose="020B0404060202020204" pitchFamily="34" charset="0"/>
          <a:ea typeface="+mn-ea"/>
          <a:cs typeface="+mn-cs"/>
        </a:defRPr>
      </a:lvl2pPr>
      <a:lvl3pPr marL="952452" indent="-232822" algn="l" defTabSz="1219140" rtl="0" eaLnBrk="1" latinLnBrk="0" hangingPunct="1">
        <a:lnSpc>
          <a:spcPct val="110000"/>
        </a:lnSpc>
        <a:spcBef>
          <a:spcPts val="400"/>
        </a:spcBef>
        <a:spcAft>
          <a:spcPts val="267"/>
        </a:spcAft>
        <a:buClr>
          <a:schemeClr val="tx2"/>
        </a:buClr>
        <a:buFont typeface="Arial" pitchFamily="34" charset="0"/>
        <a:buChar char="•"/>
        <a:tabLst/>
        <a:defRPr sz="2133" kern="1200">
          <a:solidFill>
            <a:schemeClr val="tx1"/>
          </a:solidFill>
          <a:latin typeface="Fujitsu Sans" panose="020B0404060202020204" pitchFamily="34" charset="0"/>
          <a:ea typeface="+mn-ea"/>
          <a:cs typeface="+mn-cs"/>
        </a:defRPr>
      </a:lvl3pPr>
      <a:lvl4pPr marL="1195857" indent="-243405" algn="l" defTabSz="1195857" rtl="0" eaLnBrk="1" latinLnBrk="0" hangingPunct="1">
        <a:lnSpc>
          <a:spcPct val="110000"/>
        </a:lnSpc>
        <a:spcBef>
          <a:spcPts val="400"/>
        </a:spcBef>
        <a:spcAft>
          <a:spcPts val="267"/>
        </a:spcAft>
        <a:buClr>
          <a:schemeClr val="tx2"/>
        </a:buClr>
        <a:buFont typeface="Arial" pitchFamily="34" charset="0"/>
        <a:buChar char="•"/>
        <a:defRPr sz="1867" kern="1200" baseline="0">
          <a:solidFill>
            <a:schemeClr val="tx1"/>
          </a:solidFill>
          <a:latin typeface="Fujitsu Sans" panose="020B0404060202020204" pitchFamily="34" charset="0"/>
          <a:ea typeface="+mn-ea"/>
          <a:cs typeface="+mn-cs"/>
        </a:defRPr>
      </a:lvl4pPr>
      <a:lvl5pPr marL="1439261" indent="-243405" algn="l" defTabSz="1219140" rtl="0" eaLnBrk="1" latinLnBrk="0" hangingPunct="1">
        <a:lnSpc>
          <a:spcPct val="110000"/>
        </a:lnSpc>
        <a:spcBef>
          <a:spcPts val="400"/>
        </a:spcBef>
        <a:spcAft>
          <a:spcPts val="267"/>
        </a:spcAft>
        <a:buClr>
          <a:schemeClr val="tx2"/>
        </a:buClr>
        <a:buFont typeface="Arial" pitchFamily="34" charset="0"/>
        <a:buChar char="•"/>
        <a:defRPr sz="1600" kern="1200">
          <a:solidFill>
            <a:schemeClr val="tx1"/>
          </a:solidFill>
          <a:latin typeface="Fujitsu Sans" panose="020B0404060202020204" pitchFamily="34" charset="0"/>
          <a:ea typeface="+mn-ea"/>
          <a:cs typeface="+mn-cs"/>
        </a:defRPr>
      </a:lvl5pPr>
      <a:lvl6pPr marL="3352632" indent="-304784" algn="l" defTabSz="121914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202" indent="-304784" algn="l" defTabSz="121914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772" indent="-304784" algn="l" defTabSz="121914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341" indent="-304784" algn="l" defTabSz="121914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de-DE"/>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880">
          <p15:clr>
            <a:srgbClr val="F26B43"/>
          </p15:clr>
        </p15:guide>
        <p15:guide id="2" pos="158">
          <p15:clr>
            <a:srgbClr val="F26B43"/>
          </p15:clr>
        </p15:guide>
        <p15:guide id="3" pos="5602">
          <p15:clr>
            <a:srgbClr val="F26B43"/>
          </p15:clr>
        </p15:guide>
        <p15:guide id="4" orient="horz" pos="667">
          <p15:clr>
            <a:srgbClr val="F26B43"/>
          </p15:clr>
        </p15:guide>
        <p15:guide id="5" orient="horz" pos="3026">
          <p15:clr>
            <a:srgbClr val="F26B43"/>
          </p15:clr>
        </p15:guide>
        <p15:guide id="6" orient="horz" pos="1847">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xml"/><Relationship Id="rId1" Type="http://schemas.openxmlformats.org/officeDocument/2006/relationships/slideLayout" Target="../slideLayouts/slideLayout22.xml"/><Relationship Id="rId4" Type="http://schemas.openxmlformats.org/officeDocument/2006/relationships/image" Target="../media/image22.png"/></Relationships>
</file>

<file path=ppt/slides/_rels/slide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22.xml"/><Relationship Id="rId4" Type="http://schemas.openxmlformats.org/officeDocument/2006/relationships/image" Target="../media/image23.png"/></Relationships>
</file>

<file path=ppt/slides/_rels/slide4.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21.jpeg"/><Relationship Id="rId7"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2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5.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1.jpeg"/><Relationship Id="rId7"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22.xml"/><Relationship Id="rId6" Type="http://schemas.openxmlformats.org/officeDocument/2006/relationships/image" Target="../media/image31.jpg"/><Relationship Id="rId5" Type="http://schemas.openxmlformats.org/officeDocument/2006/relationships/image" Target="../media/image30.jpg"/><Relationship Id="rId4" Type="http://schemas.openxmlformats.org/officeDocument/2006/relationships/image" Target="../media/image29.jpeg"/></Relationships>
</file>

<file path=ppt/slides/_rels/slide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5534" y="393968"/>
            <a:ext cx="2984478" cy="3107183"/>
          </a:xfrm>
          <a:prstGeom prst="rect">
            <a:avLst/>
          </a:prstGeom>
        </p:spPr>
      </p:pic>
      <p:sp>
        <p:nvSpPr>
          <p:cNvPr id="6" name="TextBox 5"/>
          <p:cNvSpPr txBox="1"/>
          <p:nvPr/>
        </p:nvSpPr>
        <p:spPr>
          <a:xfrm>
            <a:off x="395534" y="393968"/>
            <a:ext cx="2984479" cy="1938992"/>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800" b="0" i="0" u="none" strike="noStrike" kern="1200" cap="none" spc="0" normalizeH="0" baseline="0" dirty="0" smtClean="0">
                <a:ln>
                  <a:noFill/>
                </a:ln>
                <a:solidFill>
                  <a:prstClr val="white"/>
                </a:solidFill>
                <a:effectLst/>
                <a:uLnTx/>
                <a:uFillTx/>
                <a:latin typeface="Fujitsu Sans" panose="020B0404060202020204" pitchFamily="34" charset="0"/>
                <a:ea typeface="ＭＳ Ｐゴシック" charset="0"/>
              </a:rPr>
              <a:t>University of Wales</a:t>
            </a:r>
            <a:r>
              <a:rPr kumimoji="0" lang="en-US" sz="3200" b="0" i="0" u="none" strike="noStrike" kern="1200" cap="none" spc="0" normalizeH="0" baseline="0" dirty="0" smtClean="0">
                <a:ln>
                  <a:noFill/>
                </a:ln>
                <a:solidFill>
                  <a:prstClr val="white"/>
                </a:solidFill>
                <a:effectLst/>
                <a:uLnTx/>
                <a:uFillTx/>
                <a:latin typeface="Fujitsu Sans" panose="020B0404060202020204" pitchFamily="34" charset="0"/>
                <a:ea typeface="ＭＳ Ｐゴシック" charset="0"/>
              </a:rPr>
              <a:t/>
            </a:r>
            <a:br>
              <a:rPr kumimoji="0" lang="en-US" sz="3200" b="0" i="0" u="none" strike="noStrike" kern="1200" cap="none" spc="0" normalizeH="0" baseline="0" dirty="0" smtClean="0">
                <a:ln>
                  <a:noFill/>
                </a:ln>
                <a:solidFill>
                  <a:prstClr val="white"/>
                </a:solidFill>
                <a:effectLst/>
                <a:uLnTx/>
                <a:uFillTx/>
                <a:latin typeface="Fujitsu Sans" panose="020B0404060202020204" pitchFamily="34" charset="0"/>
                <a:ea typeface="ＭＳ Ｐゴシック" charset="0"/>
              </a:rPr>
            </a:br>
            <a:r>
              <a:rPr kumimoji="0" lang="en-US" sz="2000" b="0" i="0" u="none" strike="noStrike" kern="1200" cap="none" spc="0" normalizeH="0" baseline="0" dirty="0" smtClean="0">
                <a:ln>
                  <a:noFill/>
                </a:ln>
                <a:solidFill>
                  <a:prstClr val="white"/>
                </a:solidFill>
                <a:effectLst/>
                <a:uLnTx/>
                <a:uFillTx/>
                <a:latin typeface="Fujitsu Sans" panose="020B0404060202020204" pitchFamily="34" charset="0"/>
                <a:ea typeface="ＭＳ Ｐゴシック" charset="0"/>
              </a:rPr>
              <a:t>Trinity</a:t>
            </a:r>
            <a:r>
              <a:rPr kumimoji="0" lang="en-US" sz="2000" b="0" i="0" u="none" strike="noStrike" kern="1200" cap="none" spc="0" normalizeH="0" dirty="0" smtClean="0">
                <a:ln>
                  <a:noFill/>
                </a:ln>
                <a:solidFill>
                  <a:prstClr val="white"/>
                </a:solidFill>
                <a:effectLst/>
                <a:uLnTx/>
                <a:uFillTx/>
                <a:latin typeface="Fujitsu Sans" panose="020B0404060202020204" pitchFamily="34" charset="0"/>
                <a:ea typeface="ＭＳ Ｐゴシック" charset="0"/>
              </a:rPr>
              <a:t> Saint David</a:t>
            </a:r>
            <a:br>
              <a:rPr kumimoji="0" lang="en-US" sz="2000" b="0" i="0" u="none" strike="noStrike" kern="1200" cap="none" spc="0" normalizeH="0" dirty="0" smtClean="0">
                <a:ln>
                  <a:noFill/>
                </a:ln>
                <a:solidFill>
                  <a:prstClr val="white"/>
                </a:solidFill>
                <a:effectLst/>
                <a:uLnTx/>
                <a:uFillTx/>
                <a:latin typeface="Fujitsu Sans" panose="020B0404060202020204" pitchFamily="34" charset="0"/>
                <a:ea typeface="ＭＳ Ｐゴシック" charset="0"/>
              </a:rPr>
            </a:br>
            <a:r>
              <a:rPr kumimoji="0" lang="en-US" sz="2000" b="0" i="0" u="none" strike="noStrike" kern="1200" cap="none" spc="0" normalizeH="0" dirty="0" smtClean="0">
                <a:ln>
                  <a:noFill/>
                </a:ln>
                <a:solidFill>
                  <a:prstClr val="white"/>
                </a:solidFill>
                <a:effectLst/>
                <a:uLnTx/>
                <a:uFillTx/>
                <a:latin typeface="Fujitsu Sans" panose="020B0404060202020204" pitchFamily="34" charset="0"/>
                <a:ea typeface="ＭＳ Ｐゴシック" charset="0"/>
              </a:rPr>
              <a:t/>
            </a:r>
            <a:br>
              <a:rPr kumimoji="0" lang="en-US" sz="2000" b="0" i="0" u="none" strike="noStrike" kern="1200" cap="none" spc="0" normalizeH="0" dirty="0" smtClean="0">
                <a:ln>
                  <a:noFill/>
                </a:ln>
                <a:solidFill>
                  <a:prstClr val="white"/>
                </a:solidFill>
                <a:effectLst/>
                <a:uLnTx/>
                <a:uFillTx/>
                <a:latin typeface="Fujitsu Sans" panose="020B0404060202020204" pitchFamily="34" charset="0"/>
                <a:ea typeface="ＭＳ Ｐゴシック" charset="0"/>
              </a:rPr>
            </a:br>
            <a:r>
              <a:rPr kumimoji="0" lang="en-US" sz="2000" b="0" i="0" u="none" strike="noStrike" kern="1200" cap="none" spc="0" normalizeH="0" dirty="0" smtClean="0">
                <a:ln>
                  <a:noFill/>
                </a:ln>
                <a:solidFill>
                  <a:prstClr val="white"/>
                </a:solidFill>
                <a:effectLst/>
                <a:uLnTx/>
                <a:uFillTx/>
                <a:latin typeface="Fujitsu Sans" panose="020B0404060202020204" pitchFamily="34" charset="0"/>
                <a:ea typeface="ＭＳ Ｐゴシック" charset="0"/>
              </a:rPr>
              <a:t>20</a:t>
            </a:r>
            <a:r>
              <a:rPr kumimoji="0" lang="en-US" sz="2000" b="0" i="0" u="none" strike="noStrike" kern="1200" cap="none" spc="0" normalizeH="0" baseline="30000" dirty="0" smtClean="0">
                <a:ln>
                  <a:noFill/>
                </a:ln>
                <a:solidFill>
                  <a:prstClr val="white"/>
                </a:solidFill>
                <a:effectLst/>
                <a:uLnTx/>
                <a:uFillTx/>
                <a:latin typeface="Fujitsu Sans" panose="020B0404060202020204" pitchFamily="34" charset="0"/>
                <a:ea typeface="ＭＳ Ｐゴシック" charset="0"/>
              </a:rPr>
              <a:t>th</a:t>
            </a:r>
            <a:r>
              <a:rPr kumimoji="0" lang="en-US" sz="2000" b="0" i="0" u="none" strike="noStrike" kern="1200" cap="none" spc="0" normalizeH="0" dirty="0" smtClean="0">
                <a:ln>
                  <a:noFill/>
                </a:ln>
                <a:solidFill>
                  <a:prstClr val="white"/>
                </a:solidFill>
                <a:effectLst/>
                <a:uLnTx/>
                <a:uFillTx/>
                <a:latin typeface="Fujitsu Sans" panose="020B0404060202020204" pitchFamily="34" charset="0"/>
                <a:ea typeface="ＭＳ Ｐゴシック" charset="0"/>
              </a:rPr>
              <a:t> November 2019</a:t>
            </a:r>
            <a:r>
              <a:rPr kumimoji="0" lang="en-US" sz="3200" b="0" i="0" u="none" strike="noStrike" kern="1200" cap="none" spc="0" normalizeH="0" dirty="0">
                <a:ln>
                  <a:noFill/>
                </a:ln>
                <a:solidFill>
                  <a:prstClr val="white"/>
                </a:solidFill>
                <a:effectLst/>
                <a:uLnTx/>
                <a:uFillTx/>
                <a:latin typeface="Fujitsu Sans" panose="020B0404060202020204" pitchFamily="34" charset="0"/>
                <a:ea typeface="ＭＳ Ｐゴシック" charset="0"/>
              </a:rPr>
              <a:t/>
            </a:r>
            <a:br>
              <a:rPr kumimoji="0" lang="en-US" sz="3200" b="0" i="0" u="none" strike="noStrike" kern="1200" cap="none" spc="0" normalizeH="0" dirty="0">
                <a:ln>
                  <a:noFill/>
                </a:ln>
                <a:solidFill>
                  <a:prstClr val="white"/>
                </a:solidFill>
                <a:effectLst/>
                <a:uLnTx/>
                <a:uFillTx/>
                <a:latin typeface="Fujitsu Sans" panose="020B0404060202020204" pitchFamily="34" charset="0"/>
                <a:ea typeface="ＭＳ Ｐゴシック" charset="0"/>
              </a:rPr>
            </a:br>
            <a:endParaRPr kumimoji="0" lang="en-US" sz="3200" b="0" i="0" u="none" strike="noStrike" kern="1200" cap="none" spc="0" normalizeH="0" baseline="0" dirty="0">
              <a:ln>
                <a:noFill/>
              </a:ln>
              <a:solidFill>
                <a:prstClr val="white"/>
              </a:solidFill>
              <a:effectLst/>
              <a:uLnTx/>
              <a:uFillTx/>
              <a:latin typeface="Fujitsu Sans" panose="020B0404060202020204" pitchFamily="34" charset="0"/>
              <a:ea typeface="ＭＳ Ｐゴシック" charset="0"/>
            </a:endParaRPr>
          </a:p>
        </p:txBody>
      </p:sp>
      <p:sp>
        <p:nvSpPr>
          <p:cNvPr id="9" name="ZoneTexte 4"/>
          <p:cNvSpPr txBox="1"/>
          <p:nvPr/>
        </p:nvSpPr>
        <p:spPr>
          <a:xfrm>
            <a:off x="395535" y="5160907"/>
            <a:ext cx="7191392" cy="1084912"/>
          </a:xfrm>
          <a:prstGeom prst="rect">
            <a:avLst/>
          </a:prstGeom>
          <a:noFill/>
        </p:spPr>
        <p:txBody>
          <a:bodyPr wrap="none" rtlCol="0">
            <a:spAutoFit/>
          </a:bodyPr>
          <a:lstStyle/>
          <a:p>
            <a:pPr defTabSz="457189">
              <a:spcAft>
                <a:spcPct val="15000"/>
              </a:spcAft>
              <a:buClr>
                <a:srgbClr val="A30B1A"/>
              </a:buClr>
              <a:defRPr/>
            </a:pPr>
            <a:r>
              <a:rPr kumimoji="1" lang="en-US" sz="3000" kern="0" dirty="0">
                <a:solidFill>
                  <a:srgbClr val="000000"/>
                </a:solidFill>
                <a:latin typeface="Fujitsu Sans" panose="020B0404060202020204" pitchFamily="34" charset="0"/>
                <a:ea typeface="ＭＳ Ｐゴシック" charset="0"/>
              </a:rPr>
              <a:t>Trends, Challenges and Future Technologies</a:t>
            </a:r>
          </a:p>
          <a:p>
            <a:pPr defTabSz="457189">
              <a:spcAft>
                <a:spcPct val="15000"/>
              </a:spcAft>
              <a:buClr>
                <a:srgbClr val="A30B1A"/>
              </a:buClr>
              <a:defRPr/>
            </a:pPr>
            <a:r>
              <a:rPr kumimoji="1" lang="en-US" sz="3000" kern="0" dirty="0">
                <a:solidFill>
                  <a:srgbClr val="000000"/>
                </a:solidFill>
                <a:latin typeface="Fujitsu Sans" panose="020B0404060202020204" pitchFamily="34" charset="0"/>
                <a:ea typeface="ＭＳ Ｐゴシック" charset="0"/>
              </a:rPr>
              <a:t>Geraint Williams &amp; David Jones		</a:t>
            </a:r>
          </a:p>
        </p:txBody>
      </p:sp>
    </p:spTree>
  </p:cSld>
  <p:clrMapOvr>
    <a:masterClrMapping/>
  </p:clrMapOvr>
  <p:transition>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60" name="Picture 159"/>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5497" y="0"/>
            <a:ext cx="12304446" cy="6858000"/>
          </a:xfrm>
          <a:prstGeom prst="rect">
            <a:avLst/>
          </a:prstGeom>
          <a:ln>
            <a:solidFill>
              <a:schemeClr val="accent1"/>
            </a:solidFill>
          </a:ln>
        </p:spPr>
      </p:pic>
      <p:cxnSp>
        <p:nvCxnSpPr>
          <p:cNvPr id="127" name="Straight Connector 126">
            <a:extLst>
              <a:ext uri="{FF2B5EF4-FFF2-40B4-BE49-F238E27FC236}">
                <a16:creationId xmlns:a16="http://schemas.microsoft.com/office/drawing/2014/main" id="{B48B20CD-CB14-436D-BC3D-22B3D88AEFE4}"/>
              </a:ext>
            </a:extLst>
          </p:cNvPr>
          <p:cNvCxnSpPr>
            <a:cxnSpLocks/>
            <a:stCxn id="81" idx="5"/>
            <a:endCxn id="65" idx="0"/>
          </p:cNvCxnSpPr>
          <p:nvPr/>
        </p:nvCxnSpPr>
        <p:spPr>
          <a:xfrm>
            <a:off x="1798001" y="5261712"/>
            <a:ext cx="524910" cy="726215"/>
          </a:xfrm>
          <a:prstGeom prst="line">
            <a:avLst/>
          </a:prstGeom>
          <a:noFill/>
          <a:ln w="25400" cap="flat" cmpd="sng" algn="ctr">
            <a:solidFill>
              <a:sysClr val="window" lastClr="FFFFFF">
                <a:lumMod val="85000"/>
              </a:sysClr>
            </a:solidFill>
            <a:prstDash val="solid"/>
          </a:ln>
          <a:effectLst/>
        </p:spPr>
      </p:cxnSp>
      <p:cxnSp>
        <p:nvCxnSpPr>
          <p:cNvPr id="128" name="Straight Connector 127">
            <a:extLst>
              <a:ext uri="{FF2B5EF4-FFF2-40B4-BE49-F238E27FC236}">
                <a16:creationId xmlns:a16="http://schemas.microsoft.com/office/drawing/2014/main" id="{B48B20CD-CB14-436D-BC3D-22B3D88AEFE4}"/>
              </a:ext>
            </a:extLst>
          </p:cNvPr>
          <p:cNvCxnSpPr>
            <a:cxnSpLocks/>
            <a:stCxn id="97" idx="4"/>
            <a:endCxn id="99" idx="0"/>
          </p:cNvCxnSpPr>
          <p:nvPr/>
        </p:nvCxnSpPr>
        <p:spPr>
          <a:xfrm flipH="1">
            <a:off x="4175164" y="5020730"/>
            <a:ext cx="201281" cy="381325"/>
          </a:xfrm>
          <a:prstGeom prst="line">
            <a:avLst/>
          </a:prstGeom>
          <a:noFill/>
          <a:ln w="25400" cap="flat" cmpd="sng" algn="ctr">
            <a:solidFill>
              <a:sysClr val="window" lastClr="FFFFFF">
                <a:lumMod val="85000"/>
              </a:sysClr>
            </a:solidFill>
            <a:prstDash val="solid"/>
          </a:ln>
          <a:effectLst/>
        </p:spPr>
      </p:cxnSp>
      <p:cxnSp>
        <p:nvCxnSpPr>
          <p:cNvPr id="134" name="Straight Connector 133">
            <a:extLst>
              <a:ext uri="{FF2B5EF4-FFF2-40B4-BE49-F238E27FC236}">
                <a16:creationId xmlns:a16="http://schemas.microsoft.com/office/drawing/2014/main" id="{B48B20CD-CB14-436D-BC3D-22B3D88AEFE4}"/>
              </a:ext>
            </a:extLst>
          </p:cNvPr>
          <p:cNvCxnSpPr>
            <a:cxnSpLocks/>
            <a:stCxn id="120" idx="0"/>
            <a:endCxn id="101" idx="0"/>
          </p:cNvCxnSpPr>
          <p:nvPr/>
        </p:nvCxnSpPr>
        <p:spPr>
          <a:xfrm flipV="1">
            <a:off x="7092936" y="5176315"/>
            <a:ext cx="712557" cy="730769"/>
          </a:xfrm>
          <a:prstGeom prst="line">
            <a:avLst/>
          </a:prstGeom>
          <a:noFill/>
          <a:ln w="25400" cap="flat" cmpd="sng" algn="ctr">
            <a:solidFill>
              <a:sysClr val="window" lastClr="FFFFFF">
                <a:lumMod val="85000"/>
              </a:sysClr>
            </a:solidFill>
            <a:prstDash val="solid"/>
          </a:ln>
          <a:effectLst/>
        </p:spPr>
      </p:cxnSp>
      <p:cxnSp>
        <p:nvCxnSpPr>
          <p:cNvPr id="140" name="Straight Connector 139">
            <a:extLst>
              <a:ext uri="{FF2B5EF4-FFF2-40B4-BE49-F238E27FC236}">
                <a16:creationId xmlns:a16="http://schemas.microsoft.com/office/drawing/2014/main" id="{B48B20CD-CB14-436D-BC3D-22B3D88AEFE4}"/>
              </a:ext>
            </a:extLst>
          </p:cNvPr>
          <p:cNvCxnSpPr>
            <a:cxnSpLocks/>
            <a:stCxn id="107" idx="5"/>
            <a:endCxn id="94" idx="0"/>
          </p:cNvCxnSpPr>
          <p:nvPr/>
        </p:nvCxnSpPr>
        <p:spPr>
          <a:xfrm>
            <a:off x="10566407" y="4799814"/>
            <a:ext cx="104658" cy="1136347"/>
          </a:xfrm>
          <a:prstGeom prst="line">
            <a:avLst/>
          </a:prstGeom>
          <a:noFill/>
          <a:ln w="25400" cap="flat" cmpd="sng" algn="ctr">
            <a:solidFill>
              <a:sysClr val="window" lastClr="FFFFFF">
                <a:lumMod val="85000"/>
              </a:sysClr>
            </a:solidFill>
            <a:prstDash val="solid"/>
          </a:ln>
          <a:effectLst/>
        </p:spPr>
      </p:cxnSp>
      <p:cxnSp>
        <p:nvCxnSpPr>
          <p:cNvPr id="143" name="Straight Connector 142">
            <a:extLst>
              <a:ext uri="{FF2B5EF4-FFF2-40B4-BE49-F238E27FC236}">
                <a16:creationId xmlns:a16="http://schemas.microsoft.com/office/drawing/2014/main" id="{B48B20CD-CB14-436D-BC3D-22B3D88AEFE4}"/>
              </a:ext>
            </a:extLst>
          </p:cNvPr>
          <p:cNvCxnSpPr>
            <a:cxnSpLocks/>
            <a:stCxn id="123" idx="2"/>
            <a:endCxn id="110" idx="0"/>
          </p:cNvCxnSpPr>
          <p:nvPr/>
        </p:nvCxnSpPr>
        <p:spPr>
          <a:xfrm>
            <a:off x="10991595" y="3266476"/>
            <a:ext cx="463469" cy="261810"/>
          </a:xfrm>
          <a:prstGeom prst="line">
            <a:avLst/>
          </a:prstGeom>
          <a:noFill/>
          <a:ln w="25400" cap="flat" cmpd="sng" algn="ctr">
            <a:solidFill>
              <a:sysClr val="window" lastClr="FFFFFF">
                <a:lumMod val="85000"/>
              </a:sysClr>
            </a:solidFill>
            <a:prstDash val="solid"/>
          </a:ln>
          <a:effectLst/>
        </p:spPr>
      </p:cxnSp>
      <p:sp>
        <p:nvSpPr>
          <p:cNvPr id="123" name="Rounded Rectangle 122"/>
          <p:cNvSpPr/>
          <p:nvPr/>
        </p:nvSpPr>
        <p:spPr>
          <a:xfrm>
            <a:off x="9982200" y="2541392"/>
            <a:ext cx="2018790" cy="725084"/>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122" name="Rounded Rectangle 121"/>
          <p:cNvSpPr/>
          <p:nvPr/>
        </p:nvSpPr>
        <p:spPr>
          <a:xfrm>
            <a:off x="9609485" y="5929390"/>
            <a:ext cx="2200434" cy="730769"/>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120" name="Rounded Rectangle 119"/>
          <p:cNvSpPr/>
          <p:nvPr/>
        </p:nvSpPr>
        <p:spPr>
          <a:xfrm>
            <a:off x="5820259" y="5907084"/>
            <a:ext cx="2545354" cy="763423"/>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118" name="Rounded Rectangle 117"/>
          <p:cNvSpPr/>
          <p:nvPr/>
        </p:nvSpPr>
        <p:spPr>
          <a:xfrm>
            <a:off x="4833675" y="4027368"/>
            <a:ext cx="2322775" cy="598458"/>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117" name="Rounded Rectangle 116"/>
          <p:cNvSpPr/>
          <p:nvPr/>
        </p:nvSpPr>
        <p:spPr>
          <a:xfrm>
            <a:off x="3324128" y="5399799"/>
            <a:ext cx="1727488" cy="732348"/>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116" name="Rounded Rectangle 115"/>
          <p:cNvSpPr/>
          <p:nvPr/>
        </p:nvSpPr>
        <p:spPr>
          <a:xfrm>
            <a:off x="1803771" y="3708201"/>
            <a:ext cx="2229060" cy="694617"/>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grpSp>
        <p:nvGrpSpPr>
          <p:cNvPr id="9" name="Group 8"/>
          <p:cNvGrpSpPr/>
          <p:nvPr/>
        </p:nvGrpSpPr>
        <p:grpSpPr>
          <a:xfrm>
            <a:off x="603179" y="289369"/>
            <a:ext cx="1817926" cy="1817926"/>
            <a:chOff x="1699678" y="3826523"/>
            <a:chExt cx="1266679" cy="1266679"/>
          </a:xfrm>
          <a:blipFill>
            <a:blip r:embed="rId4"/>
            <a:stretch>
              <a:fillRect/>
            </a:stretch>
          </a:blipFill>
        </p:grpSpPr>
        <p:sp>
          <p:nvSpPr>
            <p:cNvPr id="10" name="Oval 9"/>
            <p:cNvSpPr/>
            <p:nvPr/>
          </p:nvSpPr>
          <p:spPr>
            <a:xfrm>
              <a:off x="1699678" y="3826523"/>
              <a:ext cx="1266679" cy="1266679"/>
            </a:xfrm>
            <a:prstGeom prst="ellipse">
              <a:avLst/>
            </a:prstGeom>
            <a:grpFill/>
          </p:spPr>
          <p:style>
            <a:lnRef idx="3">
              <a:schemeClr val="lt1">
                <a:hueOff val="0"/>
                <a:satOff val="0"/>
                <a:lumOff val="0"/>
                <a:alphaOff val="0"/>
              </a:schemeClr>
            </a:lnRef>
            <a:fillRef idx="1">
              <a:schemeClr val="accent6">
                <a:alpha val="90000"/>
                <a:hueOff val="0"/>
                <a:satOff val="0"/>
                <a:lumOff val="0"/>
                <a:alphaOff val="-28571"/>
              </a:schemeClr>
            </a:fillRef>
            <a:effectRef idx="1">
              <a:schemeClr val="accent6">
                <a:alpha val="90000"/>
                <a:hueOff val="0"/>
                <a:satOff val="0"/>
                <a:lumOff val="0"/>
                <a:alphaOff val="-28571"/>
              </a:schemeClr>
            </a:effectRef>
            <a:fontRef idx="minor">
              <a:schemeClr val="lt1"/>
            </a:fontRef>
          </p:style>
        </p:sp>
        <p:sp>
          <p:nvSpPr>
            <p:cNvPr id="11" name="Oval 4"/>
            <p:cNvSpPr txBox="1"/>
            <p:nvPr/>
          </p:nvSpPr>
          <p:spPr>
            <a:xfrm>
              <a:off x="1885179" y="4012024"/>
              <a:ext cx="895677" cy="895677"/>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endParaRPr lang="en-US" sz="1100" kern="1200" dirty="0"/>
            </a:p>
          </p:txBody>
        </p:sp>
      </p:grpSp>
      <p:sp>
        <p:nvSpPr>
          <p:cNvPr id="12" name="Rounded Rectangle 11"/>
          <p:cNvSpPr/>
          <p:nvPr/>
        </p:nvSpPr>
        <p:spPr>
          <a:xfrm>
            <a:off x="3136730" y="137052"/>
            <a:ext cx="4304079" cy="2158241"/>
          </a:xfrm>
          <a:prstGeom prst="roundRect">
            <a:avLst>
              <a:gd name="adj" fmla="val 4253"/>
            </a:avLst>
          </a:prstGeom>
          <a:solidFill>
            <a:srgbClr val="6C2022"/>
          </a:solidFill>
          <a:ln/>
        </p:spPr>
        <p:style>
          <a:lnRef idx="3">
            <a:schemeClr val="lt1"/>
          </a:lnRef>
          <a:fillRef idx="1">
            <a:schemeClr val="accent2"/>
          </a:fillRef>
          <a:effectRef idx="1">
            <a:schemeClr val="accent2"/>
          </a:effectRef>
          <a:fontRef idx="minor">
            <a:schemeClr val="lt1"/>
          </a:fontRef>
        </p:style>
        <p:txBody>
          <a:bodyPr lIns="48000" rIns="48000" rtlCol="0" anchor="t" anchorCtr="0"/>
          <a:lstStyle/>
          <a:p>
            <a:pPr defTabSz="1219170" eaLnBrk="1" fontAlgn="auto" hangingPunct="1">
              <a:spcBef>
                <a:spcPts val="0"/>
              </a:spcBef>
              <a:spcAft>
                <a:spcPts val="0"/>
              </a:spcAft>
            </a:pPr>
            <a:r>
              <a:rPr lang="en-GB" sz="1867" b="1" dirty="0">
                <a:solidFill>
                  <a:srgbClr val="FFFFFF"/>
                </a:solidFill>
                <a:latin typeface="Open Sans" panose="020B0606030504020204"/>
                <a:cs typeface="Angsana New" panose="02020603050405020304" pitchFamily="18" charset="-34"/>
              </a:rPr>
              <a:t>Who am I?</a:t>
            </a:r>
          </a:p>
          <a:p>
            <a:pPr marL="228589" indent="-228589" defTabSz="1219170" eaLnBrk="1" fontAlgn="auto" hangingPunct="1">
              <a:spcBef>
                <a:spcPts val="0"/>
              </a:spcBef>
              <a:spcAft>
                <a:spcPts val="0"/>
              </a:spcAft>
              <a:buFont typeface="Wingdings" panose="05000000000000000000" pitchFamily="2" charset="2"/>
              <a:buChar char="ü"/>
            </a:pPr>
            <a:r>
              <a:rPr lang="en-GB" sz="1400" dirty="0">
                <a:solidFill>
                  <a:srgbClr val="FFFFFF"/>
                </a:solidFill>
                <a:latin typeface="Open Sans" panose="020B0606030504020204"/>
                <a:cs typeface="Angsana New" panose="02020603050405020304" pitchFamily="18" charset="-34"/>
              </a:rPr>
              <a:t>Specialist in Infrastructure, Projects, Support, Operations and Service.</a:t>
            </a:r>
          </a:p>
          <a:p>
            <a:pPr marL="228589" indent="-228589" defTabSz="1219170" eaLnBrk="1" fontAlgn="auto" hangingPunct="1">
              <a:spcBef>
                <a:spcPts val="0"/>
              </a:spcBef>
              <a:spcAft>
                <a:spcPts val="0"/>
              </a:spcAft>
              <a:buFont typeface="Wingdings" panose="05000000000000000000" pitchFamily="2" charset="2"/>
              <a:buChar char="ü"/>
            </a:pPr>
            <a:r>
              <a:rPr lang="en-GB" sz="1400" dirty="0">
                <a:solidFill>
                  <a:srgbClr val="FFFFFF"/>
                </a:solidFill>
                <a:latin typeface="Open Sans" panose="020B0606030504020204"/>
                <a:cs typeface="Angsana New" panose="02020603050405020304" pitchFamily="18" charset="-34"/>
              </a:rPr>
              <a:t>Leader, strategic thinker, takes ownership and  accountability. </a:t>
            </a:r>
          </a:p>
          <a:p>
            <a:pPr marL="228589" indent="-228589" defTabSz="1219170" eaLnBrk="1" fontAlgn="auto" hangingPunct="1">
              <a:spcBef>
                <a:spcPts val="0"/>
              </a:spcBef>
              <a:spcAft>
                <a:spcPts val="0"/>
              </a:spcAft>
              <a:buFont typeface="Wingdings" panose="05000000000000000000" pitchFamily="2" charset="2"/>
              <a:buChar char="ü"/>
            </a:pPr>
            <a:r>
              <a:rPr lang="en-GB" sz="1400" dirty="0">
                <a:solidFill>
                  <a:srgbClr val="FFFFFF"/>
                </a:solidFill>
                <a:latin typeface="Open Sans" panose="020B0606030504020204"/>
                <a:cs typeface="Angsana New" panose="02020603050405020304" pitchFamily="18" charset="-34"/>
              </a:rPr>
              <a:t>Driven to succeed, customer focussed, relationship builder. Focussed and determined to succeed</a:t>
            </a:r>
            <a:endParaRPr lang="en-US" sz="1400" dirty="0">
              <a:solidFill>
                <a:prstClr val="white"/>
              </a:solidFill>
              <a:latin typeface="Arial"/>
            </a:endParaRPr>
          </a:p>
        </p:txBody>
      </p:sp>
      <p:sp>
        <p:nvSpPr>
          <p:cNvPr id="13" name="Rounded Rectangle 12"/>
          <p:cNvSpPr/>
          <p:nvPr/>
        </p:nvSpPr>
        <p:spPr>
          <a:xfrm>
            <a:off x="7578808" y="139104"/>
            <a:ext cx="4422182" cy="2151170"/>
          </a:xfrm>
          <a:prstGeom prst="roundRect">
            <a:avLst>
              <a:gd name="adj" fmla="val 4253"/>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t" anchorCtr="0"/>
          <a:lstStyle/>
          <a:p>
            <a:pPr defTabSz="1219170" eaLnBrk="1" fontAlgn="auto" hangingPunct="1">
              <a:spcBef>
                <a:spcPts val="0"/>
              </a:spcBef>
              <a:spcAft>
                <a:spcPts val="0"/>
              </a:spcAft>
            </a:pPr>
            <a:r>
              <a:rPr lang="en-GB" sz="1867" b="1" dirty="0">
                <a:solidFill>
                  <a:srgbClr val="FFFFFF"/>
                </a:solidFill>
                <a:latin typeface="Open Sans" panose="020B0606030504020204"/>
                <a:cs typeface="Angsana New" panose="02020603050405020304" pitchFamily="18" charset="-34"/>
              </a:rPr>
              <a:t>Player Stats?</a:t>
            </a:r>
          </a:p>
          <a:p>
            <a:pPr defTabSz="1219170" eaLnBrk="1" fontAlgn="auto" hangingPunct="1">
              <a:spcBef>
                <a:spcPts val="0"/>
              </a:spcBef>
              <a:spcAft>
                <a:spcPts val="0"/>
              </a:spcAft>
            </a:pPr>
            <a:r>
              <a:rPr lang="en-GB" sz="1400" b="1" dirty="0">
                <a:solidFill>
                  <a:srgbClr val="FFFFFF"/>
                </a:solidFill>
                <a:latin typeface="Open Sans" panose="020B0606030504020204"/>
                <a:cs typeface="Angsana New" panose="02020603050405020304" pitchFamily="18" charset="-34"/>
              </a:rPr>
              <a:t>My Role: </a:t>
            </a:r>
            <a:r>
              <a:rPr lang="en-GB" sz="1400" dirty="0">
                <a:solidFill>
                  <a:srgbClr val="FFFFFF"/>
                </a:solidFill>
                <a:latin typeface="Open Sans" panose="020B0606030504020204"/>
                <a:cs typeface="Angsana New" panose="02020603050405020304" pitchFamily="18" charset="-34"/>
              </a:rPr>
              <a:t>Account Manager</a:t>
            </a:r>
          </a:p>
          <a:p>
            <a:pPr defTabSz="1219170" eaLnBrk="1" fontAlgn="auto" hangingPunct="1">
              <a:spcBef>
                <a:spcPts val="0"/>
              </a:spcBef>
              <a:spcAft>
                <a:spcPts val="0"/>
              </a:spcAft>
            </a:pPr>
            <a:r>
              <a:rPr lang="en-GB" sz="1400" b="1" dirty="0">
                <a:solidFill>
                  <a:srgbClr val="FFFFFF"/>
                </a:solidFill>
                <a:latin typeface="Open Sans" panose="020B0606030504020204"/>
                <a:cs typeface="Angsana New" panose="02020603050405020304" pitchFamily="18" charset="-34"/>
              </a:rPr>
              <a:t>My Mission: </a:t>
            </a:r>
            <a:r>
              <a:rPr lang="en-GB" sz="1400" dirty="0">
                <a:solidFill>
                  <a:srgbClr val="FFFFFF"/>
                </a:solidFill>
                <a:latin typeface="Open Sans" panose="020B0606030504020204"/>
                <a:cs typeface="Angsana New" panose="02020603050405020304" pitchFamily="18" charset="-34"/>
              </a:rPr>
              <a:t>Demonstrating why Rackspace is #1 in Cloud Managed Services. </a:t>
            </a:r>
          </a:p>
          <a:p>
            <a:pPr defTabSz="1219170" eaLnBrk="1" fontAlgn="auto" hangingPunct="1">
              <a:spcBef>
                <a:spcPts val="0"/>
              </a:spcBef>
              <a:spcAft>
                <a:spcPts val="0"/>
              </a:spcAft>
            </a:pPr>
            <a:r>
              <a:rPr lang="en-GB" sz="1400" b="1" dirty="0">
                <a:solidFill>
                  <a:srgbClr val="FFFFFF"/>
                </a:solidFill>
                <a:latin typeface="Open Sans" panose="020B0606030504020204"/>
                <a:cs typeface="Angsana New" panose="02020603050405020304" pitchFamily="18" charset="-34"/>
              </a:rPr>
              <a:t>My Challenge: </a:t>
            </a:r>
            <a:r>
              <a:rPr lang="en-GB" sz="1400" dirty="0">
                <a:solidFill>
                  <a:srgbClr val="FFFFFF"/>
                </a:solidFill>
                <a:latin typeface="Open Sans" panose="020B0606030504020204"/>
                <a:cs typeface="Angsana New" panose="02020603050405020304" pitchFamily="18" charset="-34"/>
              </a:rPr>
              <a:t>Understanding customer needs,  delivering outcomes. </a:t>
            </a:r>
          </a:p>
          <a:p>
            <a:pPr defTabSz="1219170" eaLnBrk="1" fontAlgn="auto" hangingPunct="1">
              <a:spcBef>
                <a:spcPts val="0"/>
              </a:spcBef>
              <a:spcAft>
                <a:spcPts val="0"/>
              </a:spcAft>
            </a:pPr>
            <a:r>
              <a:rPr lang="en-GB" sz="1400" b="1" dirty="0">
                <a:solidFill>
                  <a:srgbClr val="FFFFFF"/>
                </a:solidFill>
                <a:latin typeface="Open Sans" panose="020B0606030504020204"/>
                <a:cs typeface="Angsana New" panose="02020603050405020304" pitchFamily="18" charset="-34"/>
              </a:rPr>
              <a:t>How to fix me when I am broken: </a:t>
            </a:r>
            <a:r>
              <a:rPr lang="en-GB" sz="1400" dirty="0">
                <a:solidFill>
                  <a:srgbClr val="FFFFFF"/>
                </a:solidFill>
                <a:latin typeface="Open Sans" panose="020B0606030504020204"/>
                <a:cs typeface="Angsana New" panose="02020603050405020304" pitchFamily="18" charset="-34"/>
              </a:rPr>
              <a:t>Empathy</a:t>
            </a:r>
            <a:r>
              <a:rPr lang="en-GB" sz="1600" dirty="0">
                <a:solidFill>
                  <a:srgbClr val="FFFFFF"/>
                </a:solidFill>
                <a:latin typeface="Open Sans" panose="020B0606030504020204"/>
                <a:cs typeface="Angsana New" panose="02020603050405020304" pitchFamily="18" charset="-34"/>
              </a:rPr>
              <a:t>.</a:t>
            </a:r>
          </a:p>
        </p:txBody>
      </p:sp>
      <p:sp>
        <p:nvSpPr>
          <p:cNvPr id="16" name="TextBox 15"/>
          <p:cNvSpPr txBox="1"/>
          <p:nvPr/>
        </p:nvSpPr>
        <p:spPr>
          <a:xfrm>
            <a:off x="-1363339" y="2150260"/>
            <a:ext cx="5776909" cy="707886"/>
          </a:xfrm>
          <a:prstGeom prst="rect">
            <a:avLst/>
          </a:prstGeom>
          <a:noFill/>
        </p:spPr>
        <p:txBody>
          <a:bodyPr wrap="square" rtlCol="0">
            <a:spAutoFit/>
          </a:bodyPr>
          <a:lstStyle/>
          <a:p>
            <a:pPr algn="ctr" defTabSz="1219170" eaLnBrk="1" fontAlgn="auto" hangingPunct="1">
              <a:spcBef>
                <a:spcPts val="0"/>
              </a:spcBef>
              <a:spcAft>
                <a:spcPts val="0"/>
              </a:spcAft>
            </a:pPr>
            <a:r>
              <a:rPr lang="en-GB" sz="2000" dirty="0">
                <a:solidFill>
                  <a:schemeClr val="bg1"/>
                </a:solidFill>
                <a:latin typeface="Open Sans" panose="020B0606030504020204"/>
                <a:ea typeface="+mn-ea"/>
                <a:cs typeface="Angsana New" panose="02020603050405020304" pitchFamily="18" charset="-34"/>
              </a:rPr>
              <a:t>David Jones</a:t>
            </a:r>
            <a:br>
              <a:rPr lang="en-GB" sz="2000" dirty="0">
                <a:solidFill>
                  <a:schemeClr val="bg1"/>
                </a:solidFill>
                <a:latin typeface="Open Sans" panose="020B0606030504020204"/>
                <a:ea typeface="+mn-ea"/>
                <a:cs typeface="Angsana New" panose="02020603050405020304" pitchFamily="18" charset="-34"/>
              </a:rPr>
            </a:br>
            <a:r>
              <a:rPr lang="en-GB" sz="2000" dirty="0">
                <a:solidFill>
                  <a:schemeClr val="bg1"/>
                </a:solidFill>
                <a:latin typeface="Open Sans" panose="020B0606030504020204"/>
                <a:ea typeface="+mn-ea"/>
                <a:cs typeface="Angsana New" panose="02020603050405020304" pitchFamily="18" charset="-34"/>
              </a:rPr>
              <a:t>Account Manager</a:t>
            </a:r>
          </a:p>
        </p:txBody>
      </p:sp>
      <p:sp>
        <p:nvSpPr>
          <p:cNvPr id="63" name="TextBox 62">
            <a:extLst>
              <a:ext uri="{FF2B5EF4-FFF2-40B4-BE49-F238E27FC236}">
                <a16:creationId xmlns:a16="http://schemas.microsoft.com/office/drawing/2014/main" id="{9E06DD97-878A-4A5A-814B-41CABBBB0216}"/>
              </a:ext>
            </a:extLst>
          </p:cNvPr>
          <p:cNvSpPr txBox="1"/>
          <p:nvPr/>
        </p:nvSpPr>
        <p:spPr>
          <a:xfrm>
            <a:off x="1845224" y="3711044"/>
            <a:ext cx="2028062" cy="615553"/>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en-GB"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2002 - 2004</a:t>
            </a:r>
          </a:p>
          <a:p>
            <a:pPr algn="ctr" defTabSz="1625234" eaLnBrk="1" fontAlgn="auto" hangingPunct="1">
              <a:spcBef>
                <a:spcPts val="0"/>
              </a:spcBef>
              <a:spcAft>
                <a:spcPts val="0"/>
              </a:spcAft>
              <a:defRPr/>
            </a:pPr>
            <a:r>
              <a:rPr lang="en-GB" sz="1200" b="1" kern="0">
                <a:solidFill>
                  <a:schemeClr val="bg1"/>
                </a:solidFill>
                <a:latin typeface="Open Sans" panose="020B0606030504020204" pitchFamily="34" charset="0"/>
                <a:ea typeface="Open Sans" panose="020B0606030504020204" pitchFamily="34" charset="0"/>
                <a:cs typeface="Open Sans" panose="020B0606030504020204" pitchFamily="34" charset="0"/>
              </a:rPr>
              <a:t>TRW</a:t>
            </a:r>
            <a:endParaRPr lang="en-GB"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a:p>
            <a:pPr algn="ctr" defTabSz="1625234" eaLnBrk="1" fontAlgn="auto" hangingPunct="1">
              <a:spcBef>
                <a:spcPts val="0"/>
              </a:spcBef>
              <a:spcAft>
                <a:spcPts val="0"/>
              </a:spcAft>
              <a:defRPr/>
            </a:pPr>
            <a:r>
              <a:rPr lang="en-GB" sz="1000"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IT Support Engineer</a:t>
            </a:r>
          </a:p>
        </p:txBody>
      </p:sp>
      <p:sp>
        <p:nvSpPr>
          <p:cNvPr id="65" name="Rounded Rectangle 64"/>
          <p:cNvSpPr/>
          <p:nvPr/>
        </p:nvSpPr>
        <p:spPr>
          <a:xfrm>
            <a:off x="1459167" y="5987927"/>
            <a:ext cx="1727488" cy="686550"/>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66" name="TextBox 65">
            <a:extLst>
              <a:ext uri="{FF2B5EF4-FFF2-40B4-BE49-F238E27FC236}">
                <a16:creationId xmlns:a16="http://schemas.microsoft.com/office/drawing/2014/main" id="{9E06DD97-878A-4A5A-814B-41CABBBB0216}"/>
              </a:ext>
            </a:extLst>
          </p:cNvPr>
          <p:cNvSpPr txBox="1"/>
          <p:nvPr/>
        </p:nvSpPr>
        <p:spPr>
          <a:xfrm>
            <a:off x="1590658" y="6006565"/>
            <a:ext cx="1342066" cy="615553"/>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nn-NO"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2001 – 2003</a:t>
            </a:r>
          </a:p>
          <a:p>
            <a:pPr algn="ctr" defTabSz="1625234" eaLnBrk="1" fontAlgn="auto" hangingPunct="1">
              <a:spcBef>
                <a:spcPts val="0"/>
              </a:spcBef>
              <a:spcAft>
                <a:spcPts val="0"/>
              </a:spcAft>
              <a:defRPr/>
            </a:pPr>
            <a:r>
              <a:rPr lang="nn-NO"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Swansea Institute </a:t>
            </a:r>
            <a:r>
              <a:rPr lang="nn-NO" sz="1000"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(BSc)</a:t>
            </a:r>
          </a:p>
        </p:txBody>
      </p:sp>
      <p:grpSp>
        <p:nvGrpSpPr>
          <p:cNvPr id="61" name="Group 60"/>
          <p:cNvGrpSpPr/>
          <p:nvPr/>
        </p:nvGrpSpPr>
        <p:grpSpPr>
          <a:xfrm>
            <a:off x="476934" y="2579919"/>
            <a:ext cx="11596813" cy="4016160"/>
            <a:chOff x="1132646" y="465109"/>
            <a:chExt cx="10485768" cy="5552735"/>
          </a:xfrm>
        </p:grpSpPr>
        <p:cxnSp>
          <p:nvCxnSpPr>
            <p:cNvPr id="72" name="Straight Connector 71">
              <a:extLst>
                <a:ext uri="{FF2B5EF4-FFF2-40B4-BE49-F238E27FC236}">
                  <a16:creationId xmlns:a16="http://schemas.microsoft.com/office/drawing/2014/main" id="{B48B20CD-CB14-436D-BC3D-22B3D88AEFE4}"/>
                </a:ext>
              </a:extLst>
            </p:cNvPr>
            <p:cNvCxnSpPr>
              <a:cxnSpLocks/>
              <a:stCxn id="116" idx="2"/>
              <a:endCxn id="58" idx="0"/>
            </p:cNvCxnSpPr>
            <p:nvPr/>
          </p:nvCxnSpPr>
          <p:spPr>
            <a:xfrm flipH="1">
              <a:off x="3222571" y="2985446"/>
              <a:ext cx="117544" cy="312218"/>
            </a:xfrm>
            <a:prstGeom prst="line">
              <a:avLst/>
            </a:prstGeom>
            <a:noFill/>
            <a:ln w="25400" cap="flat" cmpd="sng" algn="ctr">
              <a:solidFill>
                <a:sysClr val="window" lastClr="FFFFFF">
                  <a:lumMod val="85000"/>
                </a:sysClr>
              </a:solidFill>
              <a:prstDash val="solid"/>
            </a:ln>
            <a:effectLst/>
          </p:spPr>
        </p:cxnSp>
        <p:sp>
          <p:nvSpPr>
            <p:cNvPr id="62" name="Freeform: Shape 2">
              <a:extLst>
                <a:ext uri="{FF2B5EF4-FFF2-40B4-BE49-F238E27FC236}">
                  <a16:creationId xmlns:a16="http://schemas.microsoft.com/office/drawing/2014/main" id="{944E3D96-D64E-4CB6-8E9D-AABC10545C03}"/>
                </a:ext>
              </a:extLst>
            </p:cNvPr>
            <p:cNvSpPr/>
            <p:nvPr/>
          </p:nvSpPr>
          <p:spPr>
            <a:xfrm>
              <a:off x="1132646" y="2293394"/>
              <a:ext cx="10027679" cy="2709144"/>
            </a:xfrm>
            <a:custGeom>
              <a:avLst/>
              <a:gdLst>
                <a:gd name="connsiteX0" fmla="*/ 0 w 7744408"/>
                <a:gd name="connsiteY0" fmla="*/ 2472612 h 2472612"/>
                <a:gd name="connsiteX1" fmla="*/ 1819469 w 7744408"/>
                <a:gd name="connsiteY1" fmla="*/ 774441 h 2472612"/>
                <a:gd name="connsiteX2" fmla="*/ 5047861 w 7744408"/>
                <a:gd name="connsiteY2" fmla="*/ 1819469 h 2472612"/>
                <a:gd name="connsiteX3" fmla="*/ 7744408 w 7744408"/>
                <a:gd name="connsiteY3" fmla="*/ 0 h 2472612"/>
                <a:gd name="connsiteX0" fmla="*/ 0 w 7744408"/>
                <a:gd name="connsiteY0" fmla="*/ 2472612 h 2472612"/>
                <a:gd name="connsiteX1" fmla="*/ 1841605 w 7744408"/>
                <a:gd name="connsiteY1" fmla="*/ 1017037 h 2472612"/>
                <a:gd name="connsiteX2" fmla="*/ 5047861 w 7744408"/>
                <a:gd name="connsiteY2" fmla="*/ 1819469 h 2472612"/>
                <a:gd name="connsiteX3" fmla="*/ 7744408 w 7744408"/>
                <a:gd name="connsiteY3" fmla="*/ 0 h 2472612"/>
                <a:gd name="connsiteX0" fmla="*/ 0 w 7552562"/>
                <a:gd name="connsiteY0" fmla="*/ 2565918 h 2565918"/>
                <a:gd name="connsiteX1" fmla="*/ 1841605 w 7552562"/>
                <a:gd name="connsiteY1" fmla="*/ 1110343 h 2565918"/>
                <a:gd name="connsiteX2" fmla="*/ 5047861 w 7552562"/>
                <a:gd name="connsiteY2" fmla="*/ 1912775 h 2565918"/>
                <a:gd name="connsiteX3" fmla="*/ 7552562 w 7552562"/>
                <a:gd name="connsiteY3" fmla="*/ 0 h 2565918"/>
                <a:gd name="connsiteX0" fmla="*/ 0 w 7552562"/>
                <a:gd name="connsiteY0" fmla="*/ 2565918 h 2565918"/>
                <a:gd name="connsiteX1" fmla="*/ 1841605 w 7552562"/>
                <a:gd name="connsiteY1" fmla="*/ 1110343 h 2565918"/>
                <a:gd name="connsiteX2" fmla="*/ 5047861 w 7552562"/>
                <a:gd name="connsiteY2" fmla="*/ 1912775 h 2565918"/>
                <a:gd name="connsiteX3" fmla="*/ 7552562 w 7552562"/>
                <a:gd name="connsiteY3" fmla="*/ 0 h 2565918"/>
              </a:gdLst>
              <a:ahLst/>
              <a:cxnLst>
                <a:cxn ang="0">
                  <a:pos x="connsiteX0" y="connsiteY0"/>
                </a:cxn>
                <a:cxn ang="0">
                  <a:pos x="connsiteX1" y="connsiteY1"/>
                </a:cxn>
                <a:cxn ang="0">
                  <a:pos x="connsiteX2" y="connsiteY2"/>
                </a:cxn>
                <a:cxn ang="0">
                  <a:pos x="connsiteX3" y="connsiteY3"/>
                </a:cxn>
              </a:cxnLst>
              <a:rect l="l" t="t" r="r" b="b"/>
              <a:pathLst>
                <a:path w="7552562" h="2565918">
                  <a:moveTo>
                    <a:pt x="0" y="2565918"/>
                  </a:moveTo>
                  <a:cubicBezTo>
                    <a:pt x="489079" y="1771261"/>
                    <a:pt x="1000295" y="1219200"/>
                    <a:pt x="1841605" y="1110343"/>
                  </a:cubicBezTo>
                  <a:cubicBezTo>
                    <a:pt x="2682915" y="1001486"/>
                    <a:pt x="4096035" y="2097832"/>
                    <a:pt x="5047861" y="1912775"/>
                  </a:cubicBezTo>
                  <a:cubicBezTo>
                    <a:pt x="5999687" y="1727718"/>
                    <a:pt x="6860364" y="1041141"/>
                    <a:pt x="7552562" y="0"/>
                  </a:cubicBezTo>
                </a:path>
              </a:pathLst>
            </a:custGeom>
            <a:ln w="76200"/>
          </p:spPr>
          <p:style>
            <a:lnRef idx="3">
              <a:schemeClr val="accent6"/>
            </a:lnRef>
            <a:fillRef idx="0">
              <a:schemeClr val="accent6"/>
            </a:fillRef>
            <a:effectRef idx="2">
              <a:schemeClr val="accent6"/>
            </a:effectRef>
            <a:fontRef idx="minor">
              <a:schemeClr val="tx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79" name="TextBox 78">
              <a:extLst>
                <a:ext uri="{FF2B5EF4-FFF2-40B4-BE49-F238E27FC236}">
                  <a16:creationId xmlns:a16="http://schemas.microsoft.com/office/drawing/2014/main" id="{93C67836-DB62-43AA-83A8-F01AB5E38EBC}"/>
                </a:ext>
              </a:extLst>
            </p:cNvPr>
            <p:cNvSpPr txBox="1"/>
            <p:nvPr/>
          </p:nvSpPr>
          <p:spPr>
            <a:xfrm>
              <a:off x="6093047" y="5166781"/>
              <a:ext cx="2080009" cy="851063"/>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en-GB"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2012 - 2016</a:t>
              </a:r>
            </a:p>
            <a:p>
              <a:pPr algn="ctr" defTabSz="1625234" eaLnBrk="1" fontAlgn="auto" hangingPunct="1">
                <a:spcBef>
                  <a:spcPts val="0"/>
                </a:spcBef>
                <a:spcAft>
                  <a:spcPts val="0"/>
                </a:spcAft>
                <a:defRPr/>
              </a:pPr>
              <a:r>
                <a:rPr lang="en-GB"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Fujitsu </a:t>
              </a:r>
            </a:p>
            <a:p>
              <a:pPr algn="ctr" defTabSz="1625234" eaLnBrk="1" fontAlgn="auto" hangingPunct="1">
                <a:spcBef>
                  <a:spcPts val="0"/>
                </a:spcBef>
                <a:spcAft>
                  <a:spcPts val="0"/>
                </a:spcAft>
                <a:defRPr/>
              </a:pPr>
              <a:r>
                <a:rPr lang="en-GB" sz="1000"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Snr IT Operations Manager</a:t>
              </a:r>
            </a:p>
          </p:txBody>
        </p:sp>
        <p:sp>
          <p:nvSpPr>
            <p:cNvPr id="76" name="TextBox 75">
              <a:extLst>
                <a:ext uri="{FF2B5EF4-FFF2-40B4-BE49-F238E27FC236}">
                  <a16:creationId xmlns:a16="http://schemas.microsoft.com/office/drawing/2014/main" id="{B68580D6-8B39-4D8F-AD99-805E54767BF2}"/>
                </a:ext>
              </a:extLst>
            </p:cNvPr>
            <p:cNvSpPr txBox="1"/>
            <p:nvPr/>
          </p:nvSpPr>
          <p:spPr>
            <a:xfrm>
              <a:off x="9661463" y="465109"/>
              <a:ext cx="1956951" cy="851062"/>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en-GB"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2018 – Now</a:t>
              </a:r>
            </a:p>
            <a:p>
              <a:pPr algn="ctr" defTabSz="1625234" eaLnBrk="1" fontAlgn="auto" hangingPunct="1">
                <a:spcBef>
                  <a:spcPts val="0"/>
                </a:spcBef>
                <a:spcAft>
                  <a:spcPts val="0"/>
                </a:spcAft>
                <a:defRPr/>
              </a:pPr>
              <a:r>
                <a:rPr lang="en-GB"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Rackspace</a:t>
              </a:r>
            </a:p>
            <a:p>
              <a:pPr algn="ctr" defTabSz="1625234" eaLnBrk="1" fontAlgn="auto" hangingPunct="1">
                <a:spcBef>
                  <a:spcPts val="0"/>
                </a:spcBef>
                <a:spcAft>
                  <a:spcPts val="0"/>
                </a:spcAft>
                <a:defRPr/>
              </a:pPr>
              <a:r>
                <a:rPr lang="en-GB" sz="1000"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Account Manager</a:t>
              </a:r>
            </a:p>
          </p:txBody>
        </p:sp>
      </p:grpSp>
      <p:grpSp>
        <p:nvGrpSpPr>
          <p:cNvPr id="2" name="Group 1"/>
          <p:cNvGrpSpPr/>
          <p:nvPr/>
        </p:nvGrpSpPr>
        <p:grpSpPr>
          <a:xfrm>
            <a:off x="2521374" y="4628638"/>
            <a:ext cx="533855" cy="349131"/>
            <a:chOff x="4606030" y="4638261"/>
            <a:chExt cx="533855" cy="349131"/>
          </a:xfrm>
        </p:grpSpPr>
        <p:sp>
          <p:nvSpPr>
            <p:cNvPr id="58" name="Oval 57">
              <a:extLst>
                <a:ext uri="{FF2B5EF4-FFF2-40B4-BE49-F238E27FC236}">
                  <a16:creationId xmlns:a16="http://schemas.microsoft.com/office/drawing/2014/main" id="{2909D1C9-D073-49B2-9F97-DF03DFF39575}"/>
                </a:ext>
              </a:extLst>
            </p:cNvPr>
            <p:cNvSpPr/>
            <p:nvPr/>
          </p:nvSpPr>
          <p:spPr>
            <a:xfrm>
              <a:off x="4606030" y="4638261"/>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60" name="Freeform 5">
              <a:extLst>
                <a:ext uri="{FF2B5EF4-FFF2-40B4-BE49-F238E27FC236}">
                  <a16:creationId xmlns:a16="http://schemas.microsoft.com/office/drawing/2014/main" id="{FA8E2A35-E0F7-40F4-B32F-5A0BAAF68847}"/>
                </a:ext>
              </a:extLst>
            </p:cNvPr>
            <p:cNvSpPr>
              <a:spLocks/>
            </p:cNvSpPr>
            <p:nvPr/>
          </p:nvSpPr>
          <p:spPr bwMode="auto">
            <a:xfrm>
              <a:off x="4744028" y="4762275"/>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grpSp>
      <p:grpSp>
        <p:nvGrpSpPr>
          <p:cNvPr id="80" name="Group 79"/>
          <p:cNvGrpSpPr/>
          <p:nvPr/>
        </p:nvGrpSpPr>
        <p:grpSpPr>
          <a:xfrm>
            <a:off x="1342327" y="4963710"/>
            <a:ext cx="533855" cy="349131"/>
            <a:chOff x="4606030" y="4638261"/>
            <a:chExt cx="533855" cy="349131"/>
          </a:xfrm>
        </p:grpSpPr>
        <p:sp>
          <p:nvSpPr>
            <p:cNvPr id="81" name="Oval 80">
              <a:extLst>
                <a:ext uri="{FF2B5EF4-FFF2-40B4-BE49-F238E27FC236}">
                  <a16:creationId xmlns:a16="http://schemas.microsoft.com/office/drawing/2014/main" id="{2909D1C9-D073-49B2-9F97-DF03DFF39575}"/>
                </a:ext>
              </a:extLst>
            </p:cNvPr>
            <p:cNvSpPr/>
            <p:nvPr/>
          </p:nvSpPr>
          <p:spPr>
            <a:xfrm>
              <a:off x="4606030" y="4638261"/>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dirty="0">
                <a:solidFill>
                  <a:schemeClr val="bg1"/>
                </a:solidFill>
                <a:latin typeface="Calibri"/>
                <a:ea typeface="+mn-ea"/>
                <a:cs typeface="+mn-cs"/>
              </a:endParaRPr>
            </a:p>
          </p:txBody>
        </p:sp>
        <p:sp>
          <p:nvSpPr>
            <p:cNvPr id="82" name="Freeform 5">
              <a:extLst>
                <a:ext uri="{FF2B5EF4-FFF2-40B4-BE49-F238E27FC236}">
                  <a16:creationId xmlns:a16="http://schemas.microsoft.com/office/drawing/2014/main" id="{FA8E2A35-E0F7-40F4-B32F-5A0BAAF68847}"/>
                </a:ext>
              </a:extLst>
            </p:cNvPr>
            <p:cNvSpPr>
              <a:spLocks/>
            </p:cNvSpPr>
            <p:nvPr/>
          </p:nvSpPr>
          <p:spPr bwMode="auto">
            <a:xfrm>
              <a:off x="4744028" y="4762275"/>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grpSp>
      <p:sp>
        <p:nvSpPr>
          <p:cNvPr id="87" name="TextBox 86">
            <a:extLst>
              <a:ext uri="{FF2B5EF4-FFF2-40B4-BE49-F238E27FC236}">
                <a16:creationId xmlns:a16="http://schemas.microsoft.com/office/drawing/2014/main" id="{F17D45FB-67C9-4AED-8446-69F922771832}"/>
              </a:ext>
            </a:extLst>
          </p:cNvPr>
          <p:cNvSpPr txBox="1"/>
          <p:nvPr/>
        </p:nvSpPr>
        <p:spPr>
          <a:xfrm>
            <a:off x="4870597" y="3978936"/>
            <a:ext cx="2229060" cy="615553"/>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2010 – 2012</a:t>
            </a:r>
          </a:p>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Fujitsu </a:t>
            </a:r>
          </a:p>
          <a:p>
            <a:pPr algn="ctr" defTabSz="1625234" eaLnBrk="1" fontAlgn="auto" hangingPunct="1">
              <a:spcBef>
                <a:spcPts val="0"/>
              </a:spcBef>
              <a:spcAft>
                <a:spcPts val="0"/>
              </a:spcAft>
              <a:defRPr/>
            </a:pPr>
            <a:r>
              <a:rPr lang="en-US" sz="1000"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Principal Technical Services Specialist </a:t>
            </a:r>
          </a:p>
        </p:txBody>
      </p:sp>
      <p:grpSp>
        <p:nvGrpSpPr>
          <p:cNvPr id="88" name="Group 87"/>
          <p:cNvGrpSpPr/>
          <p:nvPr/>
        </p:nvGrpSpPr>
        <p:grpSpPr>
          <a:xfrm>
            <a:off x="5708264" y="5014262"/>
            <a:ext cx="533855" cy="349131"/>
            <a:chOff x="4606030" y="4638261"/>
            <a:chExt cx="533855" cy="349131"/>
          </a:xfrm>
        </p:grpSpPr>
        <p:sp>
          <p:nvSpPr>
            <p:cNvPr id="89" name="Oval 88">
              <a:extLst>
                <a:ext uri="{FF2B5EF4-FFF2-40B4-BE49-F238E27FC236}">
                  <a16:creationId xmlns:a16="http://schemas.microsoft.com/office/drawing/2014/main" id="{2909D1C9-D073-49B2-9F97-DF03DFF39575}"/>
                </a:ext>
              </a:extLst>
            </p:cNvPr>
            <p:cNvSpPr/>
            <p:nvPr/>
          </p:nvSpPr>
          <p:spPr>
            <a:xfrm>
              <a:off x="4606030" y="4638261"/>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90" name="Freeform 5">
              <a:extLst>
                <a:ext uri="{FF2B5EF4-FFF2-40B4-BE49-F238E27FC236}">
                  <a16:creationId xmlns:a16="http://schemas.microsoft.com/office/drawing/2014/main" id="{FA8E2A35-E0F7-40F4-B32F-5A0BAAF68847}"/>
                </a:ext>
              </a:extLst>
            </p:cNvPr>
            <p:cNvSpPr>
              <a:spLocks/>
            </p:cNvSpPr>
            <p:nvPr/>
          </p:nvSpPr>
          <p:spPr bwMode="auto">
            <a:xfrm>
              <a:off x="4744028" y="4762275"/>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grpSp>
      <p:sp>
        <p:nvSpPr>
          <p:cNvPr id="94" name="TextBox 93">
            <a:extLst>
              <a:ext uri="{FF2B5EF4-FFF2-40B4-BE49-F238E27FC236}">
                <a16:creationId xmlns:a16="http://schemas.microsoft.com/office/drawing/2014/main" id="{B68580D6-8B39-4D8F-AD99-805E54767BF2}"/>
              </a:ext>
            </a:extLst>
          </p:cNvPr>
          <p:cNvSpPr txBox="1"/>
          <p:nvPr/>
        </p:nvSpPr>
        <p:spPr>
          <a:xfrm>
            <a:off x="9435877" y="5936161"/>
            <a:ext cx="2470376" cy="615553"/>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en-GB"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2016 – 2017</a:t>
            </a:r>
          </a:p>
          <a:p>
            <a:pPr algn="ctr" defTabSz="1625234" eaLnBrk="1" fontAlgn="auto" hangingPunct="1">
              <a:spcBef>
                <a:spcPts val="0"/>
              </a:spcBef>
              <a:spcAft>
                <a:spcPts val="0"/>
              </a:spcAft>
              <a:defRPr/>
            </a:pPr>
            <a:r>
              <a:rPr lang="en-GB" sz="1200" b="1" kern="0" dirty="0" err="1">
                <a:solidFill>
                  <a:schemeClr val="bg1"/>
                </a:solidFill>
                <a:latin typeface="Open Sans" panose="020B0606030504020204" pitchFamily="34" charset="0"/>
                <a:ea typeface="Open Sans" panose="020B0606030504020204" pitchFamily="34" charset="0"/>
                <a:cs typeface="Open Sans" panose="020B0606030504020204" pitchFamily="34" charset="0"/>
              </a:rPr>
              <a:t>AlertLogic</a:t>
            </a:r>
            <a:endParaRPr lang="en-GB"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endParaRPr>
          </a:p>
          <a:p>
            <a:pPr algn="ctr" defTabSz="1625234" eaLnBrk="1" fontAlgn="auto" hangingPunct="1">
              <a:spcBef>
                <a:spcPts val="0"/>
              </a:spcBef>
              <a:spcAft>
                <a:spcPts val="0"/>
              </a:spcAft>
              <a:defRPr/>
            </a:pPr>
            <a:r>
              <a:rPr lang="en-GB" sz="1000"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Technical Operations Manager</a:t>
            </a:r>
          </a:p>
        </p:txBody>
      </p:sp>
      <p:grpSp>
        <p:nvGrpSpPr>
          <p:cNvPr id="96" name="Group 95"/>
          <p:cNvGrpSpPr/>
          <p:nvPr/>
        </p:nvGrpSpPr>
        <p:grpSpPr>
          <a:xfrm>
            <a:off x="4109517" y="4671599"/>
            <a:ext cx="533855" cy="349131"/>
            <a:chOff x="4606030" y="4638261"/>
            <a:chExt cx="533855" cy="349131"/>
          </a:xfrm>
        </p:grpSpPr>
        <p:sp>
          <p:nvSpPr>
            <p:cNvPr id="97" name="Oval 96">
              <a:extLst>
                <a:ext uri="{FF2B5EF4-FFF2-40B4-BE49-F238E27FC236}">
                  <a16:creationId xmlns:a16="http://schemas.microsoft.com/office/drawing/2014/main" id="{2909D1C9-D073-49B2-9F97-DF03DFF39575}"/>
                </a:ext>
              </a:extLst>
            </p:cNvPr>
            <p:cNvSpPr/>
            <p:nvPr/>
          </p:nvSpPr>
          <p:spPr>
            <a:xfrm>
              <a:off x="4606030" y="4638261"/>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98" name="Freeform 5">
              <a:extLst>
                <a:ext uri="{FF2B5EF4-FFF2-40B4-BE49-F238E27FC236}">
                  <a16:creationId xmlns:a16="http://schemas.microsoft.com/office/drawing/2014/main" id="{FA8E2A35-E0F7-40F4-B32F-5A0BAAF68847}"/>
                </a:ext>
              </a:extLst>
            </p:cNvPr>
            <p:cNvSpPr>
              <a:spLocks/>
            </p:cNvSpPr>
            <p:nvPr/>
          </p:nvSpPr>
          <p:spPr bwMode="auto">
            <a:xfrm>
              <a:off x="4744028" y="4762275"/>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grpSp>
      <p:sp>
        <p:nvSpPr>
          <p:cNvPr id="99" name="TextBox 98">
            <a:extLst>
              <a:ext uri="{FF2B5EF4-FFF2-40B4-BE49-F238E27FC236}">
                <a16:creationId xmlns:a16="http://schemas.microsoft.com/office/drawing/2014/main" id="{F17D45FB-67C9-4AED-8446-69F922771832}"/>
              </a:ext>
            </a:extLst>
          </p:cNvPr>
          <p:cNvSpPr txBox="1"/>
          <p:nvPr/>
        </p:nvSpPr>
        <p:spPr>
          <a:xfrm>
            <a:off x="3406128" y="5402055"/>
            <a:ext cx="1538071" cy="769441"/>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2004 – 2010 </a:t>
            </a:r>
          </a:p>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Fujitsu</a:t>
            </a:r>
          </a:p>
          <a:p>
            <a:pPr algn="ctr" defTabSz="1625234" eaLnBrk="1" fontAlgn="auto" hangingPunct="1">
              <a:spcBef>
                <a:spcPts val="0"/>
              </a:spcBef>
              <a:spcAft>
                <a:spcPts val="0"/>
              </a:spcAft>
              <a:defRPr/>
            </a:pPr>
            <a:r>
              <a:rPr lang="en-US" sz="1000"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Technical Services Specialist</a:t>
            </a:r>
          </a:p>
        </p:txBody>
      </p:sp>
      <p:grpSp>
        <p:nvGrpSpPr>
          <p:cNvPr id="100" name="Group 99"/>
          <p:cNvGrpSpPr/>
          <p:nvPr/>
        </p:nvGrpSpPr>
        <p:grpSpPr>
          <a:xfrm>
            <a:off x="7538565" y="5176315"/>
            <a:ext cx="533855" cy="349131"/>
            <a:chOff x="4606030" y="4638261"/>
            <a:chExt cx="533855" cy="349131"/>
          </a:xfrm>
        </p:grpSpPr>
        <p:sp>
          <p:nvSpPr>
            <p:cNvPr id="101" name="Oval 100">
              <a:extLst>
                <a:ext uri="{FF2B5EF4-FFF2-40B4-BE49-F238E27FC236}">
                  <a16:creationId xmlns:a16="http://schemas.microsoft.com/office/drawing/2014/main" id="{2909D1C9-D073-49B2-9F97-DF03DFF39575}"/>
                </a:ext>
              </a:extLst>
            </p:cNvPr>
            <p:cNvSpPr/>
            <p:nvPr/>
          </p:nvSpPr>
          <p:spPr>
            <a:xfrm>
              <a:off x="4606030" y="4638261"/>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102" name="Freeform 5">
              <a:extLst>
                <a:ext uri="{FF2B5EF4-FFF2-40B4-BE49-F238E27FC236}">
                  <a16:creationId xmlns:a16="http://schemas.microsoft.com/office/drawing/2014/main" id="{FA8E2A35-E0F7-40F4-B32F-5A0BAAF68847}"/>
                </a:ext>
              </a:extLst>
            </p:cNvPr>
            <p:cNvSpPr>
              <a:spLocks/>
            </p:cNvSpPr>
            <p:nvPr/>
          </p:nvSpPr>
          <p:spPr bwMode="auto">
            <a:xfrm>
              <a:off x="4744028" y="4762275"/>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grpSp>
      <p:grpSp>
        <p:nvGrpSpPr>
          <p:cNvPr id="106" name="Group 105"/>
          <p:cNvGrpSpPr/>
          <p:nvPr/>
        </p:nvGrpSpPr>
        <p:grpSpPr>
          <a:xfrm>
            <a:off x="10110733" y="4501812"/>
            <a:ext cx="533855" cy="349131"/>
            <a:chOff x="4606030" y="4638261"/>
            <a:chExt cx="533855" cy="349131"/>
          </a:xfrm>
        </p:grpSpPr>
        <p:sp>
          <p:nvSpPr>
            <p:cNvPr id="107" name="Oval 106">
              <a:extLst>
                <a:ext uri="{FF2B5EF4-FFF2-40B4-BE49-F238E27FC236}">
                  <a16:creationId xmlns:a16="http://schemas.microsoft.com/office/drawing/2014/main" id="{2909D1C9-D073-49B2-9F97-DF03DFF39575}"/>
                </a:ext>
              </a:extLst>
            </p:cNvPr>
            <p:cNvSpPr/>
            <p:nvPr/>
          </p:nvSpPr>
          <p:spPr>
            <a:xfrm>
              <a:off x="4606030" y="4638261"/>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108" name="Freeform 5">
              <a:extLst>
                <a:ext uri="{FF2B5EF4-FFF2-40B4-BE49-F238E27FC236}">
                  <a16:creationId xmlns:a16="http://schemas.microsoft.com/office/drawing/2014/main" id="{FA8E2A35-E0F7-40F4-B32F-5A0BAAF68847}"/>
                </a:ext>
              </a:extLst>
            </p:cNvPr>
            <p:cNvSpPr>
              <a:spLocks/>
            </p:cNvSpPr>
            <p:nvPr/>
          </p:nvSpPr>
          <p:spPr bwMode="auto">
            <a:xfrm>
              <a:off x="4744028" y="4762275"/>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grpSp>
      <p:grpSp>
        <p:nvGrpSpPr>
          <p:cNvPr id="109" name="Group 108"/>
          <p:cNvGrpSpPr/>
          <p:nvPr/>
        </p:nvGrpSpPr>
        <p:grpSpPr>
          <a:xfrm>
            <a:off x="11188136" y="3528286"/>
            <a:ext cx="533855" cy="349131"/>
            <a:chOff x="4606030" y="4638261"/>
            <a:chExt cx="533855" cy="349131"/>
          </a:xfrm>
        </p:grpSpPr>
        <p:sp>
          <p:nvSpPr>
            <p:cNvPr id="110" name="Oval 109">
              <a:extLst>
                <a:ext uri="{FF2B5EF4-FFF2-40B4-BE49-F238E27FC236}">
                  <a16:creationId xmlns:a16="http://schemas.microsoft.com/office/drawing/2014/main" id="{2909D1C9-D073-49B2-9F97-DF03DFF39575}"/>
                </a:ext>
              </a:extLst>
            </p:cNvPr>
            <p:cNvSpPr/>
            <p:nvPr/>
          </p:nvSpPr>
          <p:spPr>
            <a:xfrm>
              <a:off x="4606030" y="4638261"/>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111" name="Freeform 5">
              <a:extLst>
                <a:ext uri="{FF2B5EF4-FFF2-40B4-BE49-F238E27FC236}">
                  <a16:creationId xmlns:a16="http://schemas.microsoft.com/office/drawing/2014/main" id="{FA8E2A35-E0F7-40F4-B32F-5A0BAAF68847}"/>
                </a:ext>
              </a:extLst>
            </p:cNvPr>
            <p:cNvSpPr>
              <a:spLocks/>
            </p:cNvSpPr>
            <p:nvPr/>
          </p:nvSpPr>
          <p:spPr bwMode="auto">
            <a:xfrm>
              <a:off x="4744028" y="4762275"/>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grpSp>
      <p:cxnSp>
        <p:nvCxnSpPr>
          <p:cNvPr id="129" name="Straight Connector 128">
            <a:extLst>
              <a:ext uri="{FF2B5EF4-FFF2-40B4-BE49-F238E27FC236}">
                <a16:creationId xmlns:a16="http://schemas.microsoft.com/office/drawing/2014/main" id="{B48B20CD-CB14-436D-BC3D-22B3D88AEFE4}"/>
              </a:ext>
            </a:extLst>
          </p:cNvPr>
          <p:cNvCxnSpPr>
            <a:cxnSpLocks/>
            <a:stCxn id="89" idx="0"/>
            <a:endCxn id="118" idx="2"/>
          </p:cNvCxnSpPr>
          <p:nvPr/>
        </p:nvCxnSpPr>
        <p:spPr>
          <a:xfrm flipV="1">
            <a:off x="5975192" y="4625826"/>
            <a:ext cx="19871" cy="388436"/>
          </a:xfrm>
          <a:prstGeom prst="line">
            <a:avLst/>
          </a:prstGeom>
          <a:noFill/>
          <a:ln w="25400" cap="flat" cmpd="sng" algn="ctr">
            <a:solidFill>
              <a:sysClr val="window" lastClr="FFFFFF">
                <a:lumMod val="85000"/>
              </a:sysClr>
            </a:solidFill>
            <a:prstDash val="solid"/>
          </a:ln>
          <a:effectLst/>
        </p:spPr>
      </p:cxnSp>
      <p:sp>
        <p:nvSpPr>
          <p:cNvPr id="159" name="Rounded Rectangle 158"/>
          <p:cNvSpPr/>
          <p:nvPr/>
        </p:nvSpPr>
        <p:spPr>
          <a:xfrm>
            <a:off x="4590397" y="2546735"/>
            <a:ext cx="2894104" cy="861995"/>
          </a:xfrm>
          <a:prstGeom prst="roundRect">
            <a:avLst>
              <a:gd name="adj" fmla="val 8217"/>
            </a:avLst>
          </a:prstGeom>
          <a:solidFill>
            <a:srgbClr val="6C2022"/>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155" name="TextBox 154"/>
          <p:cNvSpPr txBox="1"/>
          <p:nvPr/>
        </p:nvSpPr>
        <p:spPr>
          <a:xfrm>
            <a:off x="4833675" y="2683729"/>
            <a:ext cx="2426282" cy="954107"/>
          </a:xfrm>
          <a:prstGeom prst="rect">
            <a:avLst/>
          </a:prstGeom>
          <a:noFill/>
        </p:spPr>
        <p:txBody>
          <a:bodyPr wrap="square" rtlCol="0">
            <a:spAutoFit/>
          </a:bodyPr>
          <a:lstStyle/>
          <a:p>
            <a:pPr algn="ctr" defTabSz="1219170" eaLnBrk="1" fontAlgn="auto" hangingPunct="1">
              <a:spcBef>
                <a:spcPts val="0"/>
              </a:spcBef>
              <a:spcAft>
                <a:spcPts val="0"/>
              </a:spcAft>
            </a:pPr>
            <a:r>
              <a:rPr lang="en-GB" sz="2800" dirty="0">
                <a:solidFill>
                  <a:schemeClr val="bg1"/>
                </a:solidFill>
                <a:latin typeface="Open Sans" panose="020B0606030504020204"/>
                <a:ea typeface="+mn-ea"/>
                <a:cs typeface="Angsana New" panose="02020603050405020304" pitchFamily="18" charset="-34"/>
              </a:rPr>
              <a:t>Career Highlights </a:t>
            </a:r>
          </a:p>
        </p:txBody>
      </p:sp>
      <p:sp>
        <p:nvSpPr>
          <p:cNvPr id="73" name="Oval 72">
            <a:extLst>
              <a:ext uri="{FF2B5EF4-FFF2-40B4-BE49-F238E27FC236}">
                <a16:creationId xmlns:a16="http://schemas.microsoft.com/office/drawing/2014/main" id="{049F69EC-E43A-43D0-8DE9-8AFC561A6332}"/>
              </a:ext>
            </a:extLst>
          </p:cNvPr>
          <p:cNvSpPr/>
          <p:nvPr/>
        </p:nvSpPr>
        <p:spPr>
          <a:xfrm>
            <a:off x="9046834" y="4888424"/>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74" name="Rounded Rectangle 119">
            <a:extLst>
              <a:ext uri="{FF2B5EF4-FFF2-40B4-BE49-F238E27FC236}">
                <a16:creationId xmlns:a16="http://schemas.microsoft.com/office/drawing/2014/main" id="{11F547E7-9AE1-4974-8475-FAAFA7D4478C}"/>
              </a:ext>
            </a:extLst>
          </p:cNvPr>
          <p:cNvSpPr/>
          <p:nvPr/>
        </p:nvSpPr>
        <p:spPr>
          <a:xfrm>
            <a:off x="7632976" y="3459039"/>
            <a:ext cx="2545354" cy="763423"/>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75" name="Freeform 5">
            <a:extLst>
              <a:ext uri="{FF2B5EF4-FFF2-40B4-BE49-F238E27FC236}">
                <a16:creationId xmlns:a16="http://schemas.microsoft.com/office/drawing/2014/main" id="{F248F204-A675-4AD0-891D-F7AB8991478F}"/>
              </a:ext>
            </a:extLst>
          </p:cNvPr>
          <p:cNvSpPr>
            <a:spLocks/>
          </p:cNvSpPr>
          <p:nvPr/>
        </p:nvSpPr>
        <p:spPr bwMode="auto">
          <a:xfrm>
            <a:off x="9218167" y="4997161"/>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dirty="0">
              <a:solidFill>
                <a:schemeClr val="bg1"/>
              </a:solidFill>
              <a:latin typeface="Arial"/>
              <a:ea typeface="+mn-ea"/>
              <a:cs typeface="+mn-cs"/>
            </a:endParaRPr>
          </a:p>
        </p:txBody>
      </p:sp>
      <p:sp>
        <p:nvSpPr>
          <p:cNvPr id="77" name="TextBox 76">
            <a:extLst>
              <a:ext uri="{FF2B5EF4-FFF2-40B4-BE49-F238E27FC236}">
                <a16:creationId xmlns:a16="http://schemas.microsoft.com/office/drawing/2014/main" id="{9401D5FF-6908-434C-BB7C-96D6B2AC54A9}"/>
              </a:ext>
            </a:extLst>
          </p:cNvPr>
          <p:cNvSpPr txBox="1"/>
          <p:nvPr/>
        </p:nvSpPr>
        <p:spPr>
          <a:xfrm>
            <a:off x="7755452" y="3500141"/>
            <a:ext cx="2300401" cy="615553"/>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en-GB"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2012 - 2016</a:t>
            </a:r>
          </a:p>
          <a:p>
            <a:pPr algn="ctr" defTabSz="1625234" eaLnBrk="1" fontAlgn="auto" hangingPunct="1">
              <a:spcBef>
                <a:spcPts val="0"/>
              </a:spcBef>
              <a:spcAft>
                <a:spcPts val="0"/>
              </a:spcAft>
              <a:defRPr/>
            </a:pPr>
            <a:r>
              <a:rPr lang="en-GB"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DVLA </a:t>
            </a:r>
          </a:p>
          <a:p>
            <a:pPr algn="ctr" defTabSz="1625234" eaLnBrk="1" fontAlgn="auto" hangingPunct="1">
              <a:spcBef>
                <a:spcPts val="0"/>
              </a:spcBef>
              <a:spcAft>
                <a:spcPts val="0"/>
              </a:spcAft>
              <a:defRPr/>
            </a:pPr>
            <a:r>
              <a:rPr lang="en-GB" sz="1000"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Snr IT Operations Manager</a:t>
            </a:r>
          </a:p>
        </p:txBody>
      </p:sp>
      <p:cxnSp>
        <p:nvCxnSpPr>
          <p:cNvPr id="78" name="Straight Connector 77">
            <a:extLst>
              <a:ext uri="{FF2B5EF4-FFF2-40B4-BE49-F238E27FC236}">
                <a16:creationId xmlns:a16="http://schemas.microsoft.com/office/drawing/2014/main" id="{6AF3B072-3DF3-46D7-B37C-0C2C7F6C456C}"/>
              </a:ext>
            </a:extLst>
          </p:cNvPr>
          <p:cNvCxnSpPr>
            <a:cxnSpLocks/>
            <a:stCxn id="73" idx="0"/>
          </p:cNvCxnSpPr>
          <p:nvPr/>
        </p:nvCxnSpPr>
        <p:spPr>
          <a:xfrm flipH="1" flipV="1">
            <a:off x="9030152" y="4222462"/>
            <a:ext cx="283610" cy="665962"/>
          </a:xfrm>
          <a:prstGeom prst="line">
            <a:avLst/>
          </a:prstGeom>
          <a:noFill/>
          <a:ln w="25400" cap="flat" cmpd="sng" algn="ctr">
            <a:solidFill>
              <a:sysClr val="window" lastClr="FFFFFF">
                <a:lumMod val="85000"/>
              </a:sysClr>
            </a:solidFill>
            <a:prstDash val="solid"/>
          </a:ln>
          <a:effectLst/>
        </p:spPr>
      </p:cxnSp>
      <p:sp>
        <p:nvSpPr>
          <p:cNvPr id="84" name="Rounded Rectangle 64">
            <a:extLst>
              <a:ext uri="{FF2B5EF4-FFF2-40B4-BE49-F238E27FC236}">
                <a16:creationId xmlns:a16="http://schemas.microsoft.com/office/drawing/2014/main" id="{734F1FF5-450D-4872-BE8F-48DD0BEF1670}"/>
              </a:ext>
            </a:extLst>
          </p:cNvPr>
          <p:cNvSpPr/>
          <p:nvPr/>
        </p:nvSpPr>
        <p:spPr>
          <a:xfrm>
            <a:off x="25325" y="4283190"/>
            <a:ext cx="1207688" cy="409456"/>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86" name="Oval 85">
            <a:extLst>
              <a:ext uri="{FF2B5EF4-FFF2-40B4-BE49-F238E27FC236}">
                <a16:creationId xmlns:a16="http://schemas.microsoft.com/office/drawing/2014/main" id="{55CBD87A-B1AC-4D2A-8D59-11B16395A43B}"/>
              </a:ext>
            </a:extLst>
          </p:cNvPr>
          <p:cNvSpPr/>
          <p:nvPr/>
        </p:nvSpPr>
        <p:spPr>
          <a:xfrm>
            <a:off x="203133" y="5709843"/>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91" name="Freeform 5">
            <a:extLst>
              <a:ext uri="{FF2B5EF4-FFF2-40B4-BE49-F238E27FC236}">
                <a16:creationId xmlns:a16="http://schemas.microsoft.com/office/drawing/2014/main" id="{105F5C7F-F5F2-4777-BB72-ECF4EA346C55}"/>
              </a:ext>
            </a:extLst>
          </p:cNvPr>
          <p:cNvSpPr>
            <a:spLocks/>
          </p:cNvSpPr>
          <p:nvPr/>
        </p:nvSpPr>
        <p:spPr bwMode="auto">
          <a:xfrm>
            <a:off x="378253" y="5827844"/>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cxnSp>
        <p:nvCxnSpPr>
          <p:cNvPr id="92" name="Straight Connector 91">
            <a:extLst>
              <a:ext uri="{FF2B5EF4-FFF2-40B4-BE49-F238E27FC236}">
                <a16:creationId xmlns:a16="http://schemas.microsoft.com/office/drawing/2014/main" id="{08140CCD-35F7-48EA-A334-F39CC0CE13D3}"/>
              </a:ext>
            </a:extLst>
          </p:cNvPr>
          <p:cNvCxnSpPr>
            <a:cxnSpLocks/>
          </p:cNvCxnSpPr>
          <p:nvPr/>
        </p:nvCxnSpPr>
        <p:spPr>
          <a:xfrm flipH="1">
            <a:off x="450913" y="4692646"/>
            <a:ext cx="86033" cy="1023064"/>
          </a:xfrm>
          <a:prstGeom prst="line">
            <a:avLst/>
          </a:prstGeom>
          <a:noFill/>
          <a:ln w="25400" cap="flat" cmpd="sng" algn="ctr">
            <a:solidFill>
              <a:sysClr val="window" lastClr="FFFFFF">
                <a:lumMod val="85000"/>
              </a:sysClr>
            </a:solidFill>
            <a:prstDash val="solid"/>
          </a:ln>
          <a:effectLst/>
        </p:spPr>
      </p:cxnSp>
      <p:sp>
        <p:nvSpPr>
          <p:cNvPr id="93" name="TextBox 92">
            <a:extLst>
              <a:ext uri="{FF2B5EF4-FFF2-40B4-BE49-F238E27FC236}">
                <a16:creationId xmlns:a16="http://schemas.microsoft.com/office/drawing/2014/main" id="{462DE2F0-24A2-4DD8-95B5-D3928E6BDE4F}"/>
              </a:ext>
            </a:extLst>
          </p:cNvPr>
          <p:cNvSpPr txBox="1"/>
          <p:nvPr/>
        </p:nvSpPr>
        <p:spPr>
          <a:xfrm>
            <a:off x="-28478" y="4237839"/>
            <a:ext cx="1342066" cy="430887"/>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nn-NO"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1989 – 2001</a:t>
            </a:r>
          </a:p>
          <a:p>
            <a:pPr algn="ctr" defTabSz="1625234" eaLnBrk="1" fontAlgn="auto" hangingPunct="1">
              <a:spcBef>
                <a:spcPts val="0"/>
              </a:spcBef>
              <a:spcAft>
                <a:spcPts val="0"/>
              </a:spcAft>
              <a:defRPr/>
            </a:pPr>
            <a:r>
              <a:rPr lang="nn-NO" sz="1000"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Welder Fabricator</a:t>
            </a:r>
          </a:p>
        </p:txBody>
      </p:sp>
    </p:spTree>
    <p:extLst>
      <p:ext uri="{BB962C8B-B14F-4D97-AF65-F5344CB8AC3E}">
        <p14:creationId xmlns:p14="http://schemas.microsoft.com/office/powerpoint/2010/main" val="193994786"/>
      </p:ext>
    </p:extLst>
  </p:cSld>
  <p:clrMapOvr>
    <a:masterClrMapping/>
  </p:clrMapOvr>
  <p:transition spd="slow">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60" name="Picture 159"/>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4718" y="-13785"/>
            <a:ext cx="12304446" cy="6888576"/>
          </a:xfrm>
          <a:prstGeom prst="rect">
            <a:avLst/>
          </a:prstGeom>
          <a:ln>
            <a:solidFill>
              <a:schemeClr val="accent1"/>
            </a:solidFill>
          </a:ln>
        </p:spPr>
      </p:pic>
      <p:cxnSp>
        <p:nvCxnSpPr>
          <p:cNvPr id="127" name="Straight Connector 126">
            <a:extLst>
              <a:ext uri="{FF2B5EF4-FFF2-40B4-BE49-F238E27FC236}">
                <a16:creationId xmlns:a16="http://schemas.microsoft.com/office/drawing/2014/main" id="{B48B20CD-CB14-436D-BC3D-22B3D88AEFE4}"/>
              </a:ext>
            </a:extLst>
          </p:cNvPr>
          <p:cNvCxnSpPr>
            <a:cxnSpLocks/>
            <a:endCxn id="65" idx="1"/>
          </p:cNvCxnSpPr>
          <p:nvPr/>
        </p:nvCxnSpPr>
        <p:spPr>
          <a:xfrm>
            <a:off x="624175" y="6060813"/>
            <a:ext cx="309585" cy="370220"/>
          </a:xfrm>
          <a:prstGeom prst="line">
            <a:avLst/>
          </a:prstGeom>
          <a:noFill/>
          <a:ln w="25400" cap="flat" cmpd="sng" algn="ctr">
            <a:solidFill>
              <a:sysClr val="window" lastClr="FFFFFF">
                <a:lumMod val="85000"/>
              </a:sysClr>
            </a:solidFill>
            <a:prstDash val="solid"/>
          </a:ln>
          <a:effectLst/>
        </p:spPr>
      </p:cxnSp>
      <p:cxnSp>
        <p:nvCxnSpPr>
          <p:cNvPr id="125" name="Straight Connector 124">
            <a:extLst>
              <a:ext uri="{FF2B5EF4-FFF2-40B4-BE49-F238E27FC236}">
                <a16:creationId xmlns:a16="http://schemas.microsoft.com/office/drawing/2014/main" id="{262B18F3-C4DE-4F52-9922-865FF48B8801}"/>
              </a:ext>
            </a:extLst>
          </p:cNvPr>
          <p:cNvCxnSpPr>
            <a:cxnSpLocks/>
          </p:cNvCxnSpPr>
          <p:nvPr/>
        </p:nvCxnSpPr>
        <p:spPr>
          <a:xfrm>
            <a:off x="673571" y="4676424"/>
            <a:ext cx="238518" cy="418352"/>
          </a:xfrm>
          <a:prstGeom prst="line">
            <a:avLst/>
          </a:prstGeom>
          <a:noFill/>
          <a:ln w="25400" cap="flat" cmpd="sng" algn="ctr">
            <a:solidFill>
              <a:sysClr val="window" lastClr="FFFFFF">
                <a:lumMod val="85000"/>
              </a:sysClr>
            </a:solidFill>
            <a:prstDash val="solid"/>
          </a:ln>
          <a:effectLst/>
        </p:spPr>
      </p:cxnSp>
      <p:cxnSp>
        <p:nvCxnSpPr>
          <p:cNvPr id="128" name="Straight Connector 127">
            <a:extLst>
              <a:ext uri="{FF2B5EF4-FFF2-40B4-BE49-F238E27FC236}">
                <a16:creationId xmlns:a16="http://schemas.microsoft.com/office/drawing/2014/main" id="{B48B20CD-CB14-436D-BC3D-22B3D88AEFE4}"/>
              </a:ext>
            </a:extLst>
          </p:cNvPr>
          <p:cNvCxnSpPr>
            <a:cxnSpLocks/>
            <a:stCxn id="97" idx="4"/>
            <a:endCxn id="99" idx="0"/>
          </p:cNvCxnSpPr>
          <p:nvPr/>
        </p:nvCxnSpPr>
        <p:spPr>
          <a:xfrm>
            <a:off x="3514183" y="4917674"/>
            <a:ext cx="423467" cy="511007"/>
          </a:xfrm>
          <a:prstGeom prst="line">
            <a:avLst/>
          </a:prstGeom>
          <a:noFill/>
          <a:ln w="25400" cap="flat" cmpd="sng" algn="ctr">
            <a:solidFill>
              <a:sysClr val="window" lastClr="FFFFFF">
                <a:lumMod val="85000"/>
              </a:sysClr>
            </a:solidFill>
            <a:prstDash val="solid"/>
          </a:ln>
          <a:effectLst/>
        </p:spPr>
      </p:cxnSp>
      <p:cxnSp>
        <p:nvCxnSpPr>
          <p:cNvPr id="134" name="Straight Connector 133">
            <a:extLst>
              <a:ext uri="{FF2B5EF4-FFF2-40B4-BE49-F238E27FC236}">
                <a16:creationId xmlns:a16="http://schemas.microsoft.com/office/drawing/2014/main" id="{B48B20CD-CB14-436D-BC3D-22B3D88AEFE4}"/>
              </a:ext>
            </a:extLst>
          </p:cNvPr>
          <p:cNvCxnSpPr>
            <a:cxnSpLocks/>
            <a:stCxn id="120" idx="2"/>
            <a:endCxn id="101" idx="0"/>
          </p:cNvCxnSpPr>
          <p:nvPr/>
        </p:nvCxnSpPr>
        <p:spPr>
          <a:xfrm>
            <a:off x="7675755" y="4739642"/>
            <a:ext cx="31982" cy="448946"/>
          </a:xfrm>
          <a:prstGeom prst="line">
            <a:avLst/>
          </a:prstGeom>
          <a:noFill/>
          <a:ln w="25400" cap="flat" cmpd="sng" algn="ctr">
            <a:solidFill>
              <a:sysClr val="window" lastClr="FFFFFF">
                <a:lumMod val="85000"/>
              </a:sysClr>
            </a:solidFill>
            <a:prstDash val="solid"/>
          </a:ln>
          <a:effectLst/>
        </p:spPr>
      </p:cxnSp>
      <p:cxnSp>
        <p:nvCxnSpPr>
          <p:cNvPr id="131" name="Straight Connector 130">
            <a:extLst>
              <a:ext uri="{FF2B5EF4-FFF2-40B4-BE49-F238E27FC236}">
                <a16:creationId xmlns:a16="http://schemas.microsoft.com/office/drawing/2014/main" id="{B48B20CD-CB14-436D-BC3D-22B3D88AEFE4}"/>
              </a:ext>
            </a:extLst>
          </p:cNvPr>
          <p:cNvCxnSpPr>
            <a:cxnSpLocks/>
            <a:stCxn id="92" idx="4"/>
            <a:endCxn id="70" idx="0"/>
          </p:cNvCxnSpPr>
          <p:nvPr/>
        </p:nvCxnSpPr>
        <p:spPr>
          <a:xfrm flipH="1">
            <a:off x="6116752" y="5392777"/>
            <a:ext cx="20754" cy="287353"/>
          </a:xfrm>
          <a:prstGeom prst="line">
            <a:avLst/>
          </a:prstGeom>
          <a:noFill/>
          <a:ln w="25400" cap="flat" cmpd="sng" algn="ctr">
            <a:solidFill>
              <a:sysClr val="window" lastClr="FFFFFF">
                <a:lumMod val="85000"/>
              </a:sysClr>
            </a:solidFill>
            <a:prstDash val="solid"/>
          </a:ln>
          <a:effectLst/>
        </p:spPr>
      </p:cxnSp>
      <p:cxnSp>
        <p:nvCxnSpPr>
          <p:cNvPr id="137" name="Straight Connector 136">
            <a:extLst>
              <a:ext uri="{FF2B5EF4-FFF2-40B4-BE49-F238E27FC236}">
                <a16:creationId xmlns:a16="http://schemas.microsoft.com/office/drawing/2014/main" id="{B48B20CD-CB14-436D-BC3D-22B3D88AEFE4}"/>
              </a:ext>
            </a:extLst>
          </p:cNvPr>
          <p:cNvCxnSpPr>
            <a:cxnSpLocks/>
            <a:stCxn id="104" idx="4"/>
          </p:cNvCxnSpPr>
          <p:nvPr/>
        </p:nvCxnSpPr>
        <p:spPr>
          <a:xfrm flipH="1">
            <a:off x="8577580" y="5306250"/>
            <a:ext cx="511436" cy="464310"/>
          </a:xfrm>
          <a:prstGeom prst="line">
            <a:avLst/>
          </a:prstGeom>
          <a:noFill/>
          <a:ln w="25400" cap="flat" cmpd="sng" algn="ctr">
            <a:solidFill>
              <a:sysClr val="window" lastClr="FFFFFF">
                <a:lumMod val="85000"/>
              </a:sysClr>
            </a:solidFill>
            <a:prstDash val="solid"/>
          </a:ln>
          <a:effectLst/>
        </p:spPr>
      </p:cxnSp>
      <p:cxnSp>
        <p:nvCxnSpPr>
          <p:cNvPr id="140" name="Straight Connector 139">
            <a:extLst>
              <a:ext uri="{FF2B5EF4-FFF2-40B4-BE49-F238E27FC236}">
                <a16:creationId xmlns:a16="http://schemas.microsoft.com/office/drawing/2014/main" id="{B48B20CD-CB14-436D-BC3D-22B3D88AEFE4}"/>
              </a:ext>
            </a:extLst>
          </p:cNvPr>
          <p:cNvCxnSpPr>
            <a:cxnSpLocks/>
            <a:stCxn id="107" idx="5"/>
          </p:cNvCxnSpPr>
          <p:nvPr/>
        </p:nvCxnSpPr>
        <p:spPr>
          <a:xfrm>
            <a:off x="10690630" y="4641428"/>
            <a:ext cx="78181" cy="400261"/>
          </a:xfrm>
          <a:prstGeom prst="line">
            <a:avLst/>
          </a:prstGeom>
          <a:noFill/>
          <a:ln w="25400" cap="flat" cmpd="sng" algn="ctr">
            <a:solidFill>
              <a:sysClr val="window" lastClr="FFFFFF">
                <a:lumMod val="85000"/>
              </a:sysClr>
            </a:solidFill>
            <a:prstDash val="solid"/>
          </a:ln>
          <a:effectLst/>
        </p:spPr>
      </p:cxnSp>
      <p:cxnSp>
        <p:nvCxnSpPr>
          <p:cNvPr id="143" name="Straight Connector 142">
            <a:extLst>
              <a:ext uri="{FF2B5EF4-FFF2-40B4-BE49-F238E27FC236}">
                <a16:creationId xmlns:a16="http://schemas.microsoft.com/office/drawing/2014/main" id="{B48B20CD-CB14-436D-BC3D-22B3D88AEFE4}"/>
              </a:ext>
            </a:extLst>
          </p:cNvPr>
          <p:cNvCxnSpPr>
            <a:cxnSpLocks/>
            <a:stCxn id="123" idx="2"/>
            <a:endCxn id="110" idx="0"/>
          </p:cNvCxnSpPr>
          <p:nvPr/>
        </p:nvCxnSpPr>
        <p:spPr>
          <a:xfrm>
            <a:off x="10877174" y="3294523"/>
            <a:ext cx="577890" cy="233763"/>
          </a:xfrm>
          <a:prstGeom prst="line">
            <a:avLst/>
          </a:prstGeom>
          <a:noFill/>
          <a:ln w="25400" cap="flat" cmpd="sng" algn="ctr">
            <a:solidFill>
              <a:sysClr val="window" lastClr="FFFFFF">
                <a:lumMod val="85000"/>
              </a:sysClr>
            </a:solidFill>
            <a:prstDash val="solid"/>
          </a:ln>
          <a:effectLst/>
        </p:spPr>
      </p:cxnSp>
      <p:sp>
        <p:nvSpPr>
          <p:cNvPr id="123" name="Rounded Rectangle 122"/>
          <p:cNvSpPr/>
          <p:nvPr/>
        </p:nvSpPr>
        <p:spPr>
          <a:xfrm>
            <a:off x="9676123" y="2545321"/>
            <a:ext cx="2402101" cy="749202"/>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122" name="Rounded Rectangle 121"/>
          <p:cNvSpPr/>
          <p:nvPr/>
        </p:nvSpPr>
        <p:spPr>
          <a:xfrm>
            <a:off x="9519491" y="4995431"/>
            <a:ext cx="2481498" cy="721734"/>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121" name="Rounded Rectangle 120"/>
          <p:cNvSpPr/>
          <p:nvPr/>
        </p:nvSpPr>
        <p:spPr>
          <a:xfrm>
            <a:off x="7538028" y="5770560"/>
            <a:ext cx="2301030" cy="748440"/>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120" name="Rounded Rectangle 119"/>
          <p:cNvSpPr/>
          <p:nvPr/>
        </p:nvSpPr>
        <p:spPr>
          <a:xfrm>
            <a:off x="6404433" y="3877417"/>
            <a:ext cx="2542644" cy="862225"/>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119" name="Rounded Rectangle 118"/>
          <p:cNvSpPr/>
          <p:nvPr/>
        </p:nvSpPr>
        <p:spPr>
          <a:xfrm>
            <a:off x="5115559" y="5723888"/>
            <a:ext cx="1982452" cy="794514"/>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118" name="Rounded Rectangle 117"/>
          <p:cNvSpPr/>
          <p:nvPr/>
        </p:nvSpPr>
        <p:spPr>
          <a:xfrm>
            <a:off x="3854952" y="3788445"/>
            <a:ext cx="1876713" cy="653522"/>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117" name="Rounded Rectangle 116"/>
          <p:cNvSpPr/>
          <p:nvPr/>
        </p:nvSpPr>
        <p:spPr>
          <a:xfrm>
            <a:off x="3174452" y="5434912"/>
            <a:ext cx="1493081" cy="720559"/>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116" name="Rounded Rectangle 115"/>
          <p:cNvSpPr/>
          <p:nvPr/>
        </p:nvSpPr>
        <p:spPr>
          <a:xfrm>
            <a:off x="855335" y="3294654"/>
            <a:ext cx="2547576" cy="623097"/>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115" name="Rounded Rectangle 114"/>
          <p:cNvSpPr/>
          <p:nvPr/>
        </p:nvSpPr>
        <p:spPr>
          <a:xfrm>
            <a:off x="67406" y="4106350"/>
            <a:ext cx="1382803" cy="581212"/>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grpSp>
        <p:nvGrpSpPr>
          <p:cNvPr id="9" name="Group 8"/>
          <p:cNvGrpSpPr/>
          <p:nvPr/>
        </p:nvGrpSpPr>
        <p:grpSpPr>
          <a:xfrm>
            <a:off x="603179" y="289369"/>
            <a:ext cx="1817926" cy="1817926"/>
            <a:chOff x="1699678" y="3826523"/>
            <a:chExt cx="1266679" cy="1266679"/>
          </a:xfrm>
          <a:blipFill>
            <a:blip r:embed="rId4"/>
            <a:stretch>
              <a:fillRect/>
            </a:stretch>
          </a:blipFill>
        </p:grpSpPr>
        <p:sp>
          <p:nvSpPr>
            <p:cNvPr id="10" name="Oval 9"/>
            <p:cNvSpPr/>
            <p:nvPr/>
          </p:nvSpPr>
          <p:spPr>
            <a:xfrm>
              <a:off x="1699678" y="3826523"/>
              <a:ext cx="1266679" cy="1266679"/>
            </a:xfrm>
            <a:prstGeom prst="ellipse">
              <a:avLst/>
            </a:prstGeom>
            <a:grpFill/>
          </p:spPr>
          <p:style>
            <a:lnRef idx="3">
              <a:schemeClr val="lt1">
                <a:hueOff val="0"/>
                <a:satOff val="0"/>
                <a:lumOff val="0"/>
                <a:alphaOff val="0"/>
              </a:schemeClr>
            </a:lnRef>
            <a:fillRef idx="1">
              <a:schemeClr val="accent6">
                <a:alpha val="90000"/>
                <a:hueOff val="0"/>
                <a:satOff val="0"/>
                <a:lumOff val="0"/>
                <a:alphaOff val="-28571"/>
              </a:schemeClr>
            </a:fillRef>
            <a:effectRef idx="1">
              <a:schemeClr val="accent6">
                <a:alpha val="90000"/>
                <a:hueOff val="0"/>
                <a:satOff val="0"/>
                <a:lumOff val="0"/>
                <a:alphaOff val="-28571"/>
              </a:schemeClr>
            </a:effectRef>
            <a:fontRef idx="minor">
              <a:schemeClr val="lt1"/>
            </a:fontRef>
          </p:style>
        </p:sp>
        <p:sp>
          <p:nvSpPr>
            <p:cNvPr id="11" name="Oval 4"/>
            <p:cNvSpPr txBox="1"/>
            <p:nvPr/>
          </p:nvSpPr>
          <p:spPr>
            <a:xfrm>
              <a:off x="1885179" y="4012024"/>
              <a:ext cx="895677" cy="895677"/>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endParaRPr lang="en-US" sz="1100" kern="1200" dirty="0"/>
            </a:p>
          </p:txBody>
        </p:sp>
      </p:grpSp>
      <p:sp>
        <p:nvSpPr>
          <p:cNvPr id="12" name="Rounded Rectangle 11"/>
          <p:cNvSpPr/>
          <p:nvPr/>
        </p:nvSpPr>
        <p:spPr>
          <a:xfrm>
            <a:off x="3136730" y="137052"/>
            <a:ext cx="4304079" cy="2158241"/>
          </a:xfrm>
          <a:prstGeom prst="roundRect">
            <a:avLst>
              <a:gd name="adj" fmla="val 4253"/>
            </a:avLst>
          </a:prstGeom>
          <a:solidFill>
            <a:srgbClr val="6C2022"/>
          </a:solidFill>
          <a:ln/>
        </p:spPr>
        <p:style>
          <a:lnRef idx="3">
            <a:schemeClr val="lt1"/>
          </a:lnRef>
          <a:fillRef idx="1">
            <a:schemeClr val="accent2"/>
          </a:fillRef>
          <a:effectRef idx="1">
            <a:schemeClr val="accent2"/>
          </a:effectRef>
          <a:fontRef idx="minor">
            <a:schemeClr val="lt1"/>
          </a:fontRef>
        </p:style>
        <p:txBody>
          <a:bodyPr lIns="48000" rIns="48000" rtlCol="0" anchor="t" anchorCtr="0"/>
          <a:lstStyle/>
          <a:p>
            <a:pPr defTabSz="1219170" eaLnBrk="1" fontAlgn="auto" hangingPunct="1">
              <a:spcBef>
                <a:spcPts val="0"/>
              </a:spcBef>
              <a:spcAft>
                <a:spcPts val="0"/>
              </a:spcAft>
            </a:pPr>
            <a:r>
              <a:rPr lang="en-GB" sz="1867" b="1" dirty="0">
                <a:solidFill>
                  <a:srgbClr val="FFFFFF"/>
                </a:solidFill>
                <a:latin typeface="Open Sans" panose="020B0606030504020204"/>
                <a:cs typeface="Angsana New" panose="02020603050405020304" pitchFamily="18" charset="-34"/>
              </a:rPr>
              <a:t>Who am I?</a:t>
            </a:r>
          </a:p>
          <a:p>
            <a:pPr marL="228589" indent="-228589" defTabSz="1219170" eaLnBrk="1" fontAlgn="auto" hangingPunct="1">
              <a:spcBef>
                <a:spcPts val="0"/>
              </a:spcBef>
              <a:spcAft>
                <a:spcPts val="0"/>
              </a:spcAft>
              <a:buFont typeface="Wingdings" panose="05000000000000000000" pitchFamily="2" charset="2"/>
              <a:buChar char="ü"/>
            </a:pPr>
            <a:r>
              <a:rPr lang="en-GB" sz="1400" dirty="0">
                <a:solidFill>
                  <a:srgbClr val="FFFFFF"/>
                </a:solidFill>
                <a:latin typeface="Open Sans" panose="020B0606030504020204"/>
                <a:cs typeface="Angsana New" panose="02020603050405020304" pitchFamily="18" charset="-34"/>
              </a:rPr>
              <a:t>Extensive track record across Applications, Infrastructure, Projects, Support, Operations, Service and Hybrid IT</a:t>
            </a:r>
          </a:p>
          <a:p>
            <a:pPr marL="228589" indent="-228589" defTabSz="1219170" eaLnBrk="1" fontAlgn="auto" hangingPunct="1">
              <a:spcBef>
                <a:spcPts val="0"/>
              </a:spcBef>
              <a:spcAft>
                <a:spcPts val="0"/>
              </a:spcAft>
              <a:buFont typeface="Wingdings" panose="05000000000000000000" pitchFamily="2" charset="2"/>
              <a:buChar char="ü"/>
            </a:pPr>
            <a:r>
              <a:rPr lang="en-GB" sz="1400" dirty="0">
                <a:solidFill>
                  <a:srgbClr val="FFFFFF"/>
                </a:solidFill>
                <a:latin typeface="Open Sans" panose="020B0606030504020204"/>
                <a:cs typeface="Angsana New" panose="02020603050405020304" pitchFamily="18" charset="-34"/>
              </a:rPr>
              <a:t>Always prepared to challenge the status quo and continually striving to make Fujitsu an exemplar in Service Delivery</a:t>
            </a:r>
          </a:p>
          <a:p>
            <a:pPr marL="228589" indent="-228589" defTabSz="1219170" eaLnBrk="1" fontAlgn="auto" hangingPunct="1">
              <a:spcBef>
                <a:spcPts val="0"/>
              </a:spcBef>
              <a:spcAft>
                <a:spcPts val="0"/>
              </a:spcAft>
              <a:buFont typeface="Wingdings" panose="05000000000000000000" pitchFamily="2" charset="2"/>
              <a:buChar char="ü"/>
            </a:pPr>
            <a:r>
              <a:rPr lang="en-GB" sz="1400" dirty="0">
                <a:solidFill>
                  <a:srgbClr val="FFFFFF"/>
                </a:solidFill>
                <a:latin typeface="Open Sans" panose="020B0606030504020204"/>
                <a:cs typeface="Angsana New" panose="02020603050405020304" pitchFamily="18" charset="-34"/>
              </a:rPr>
              <a:t>Focussed and determined to succeed</a:t>
            </a:r>
            <a:endParaRPr lang="en-US" sz="1400" dirty="0">
              <a:solidFill>
                <a:prstClr val="white"/>
              </a:solidFill>
              <a:latin typeface="Arial"/>
            </a:endParaRPr>
          </a:p>
        </p:txBody>
      </p:sp>
      <p:sp>
        <p:nvSpPr>
          <p:cNvPr id="13" name="Rounded Rectangle 12"/>
          <p:cNvSpPr/>
          <p:nvPr/>
        </p:nvSpPr>
        <p:spPr>
          <a:xfrm>
            <a:off x="7578808" y="139104"/>
            <a:ext cx="4422182" cy="2151170"/>
          </a:xfrm>
          <a:prstGeom prst="roundRect">
            <a:avLst>
              <a:gd name="adj" fmla="val 4253"/>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t" anchorCtr="0"/>
          <a:lstStyle/>
          <a:p>
            <a:pPr defTabSz="1219170" eaLnBrk="1" fontAlgn="auto" hangingPunct="1">
              <a:spcBef>
                <a:spcPts val="0"/>
              </a:spcBef>
              <a:spcAft>
                <a:spcPts val="0"/>
              </a:spcAft>
            </a:pPr>
            <a:r>
              <a:rPr lang="en-GB" sz="1867" b="1" dirty="0">
                <a:solidFill>
                  <a:srgbClr val="FFFFFF"/>
                </a:solidFill>
                <a:latin typeface="Open Sans" panose="020B0606030504020204"/>
                <a:cs typeface="Angsana New" panose="02020603050405020304" pitchFamily="18" charset="-34"/>
              </a:rPr>
              <a:t>Player Stats?</a:t>
            </a:r>
          </a:p>
          <a:p>
            <a:pPr defTabSz="1219170" eaLnBrk="1" fontAlgn="auto" hangingPunct="1">
              <a:spcBef>
                <a:spcPts val="0"/>
              </a:spcBef>
              <a:spcAft>
                <a:spcPts val="0"/>
              </a:spcAft>
            </a:pPr>
            <a:r>
              <a:rPr lang="en-GB" sz="1400" b="1" dirty="0">
                <a:solidFill>
                  <a:srgbClr val="FFFFFF"/>
                </a:solidFill>
                <a:latin typeface="Open Sans" panose="020B0606030504020204"/>
                <a:cs typeface="Angsana New" panose="02020603050405020304" pitchFamily="18" charset="-34"/>
              </a:rPr>
              <a:t>My Role: </a:t>
            </a:r>
            <a:r>
              <a:rPr lang="en-GB" sz="1400" dirty="0">
                <a:solidFill>
                  <a:srgbClr val="FFFFFF"/>
                </a:solidFill>
                <a:latin typeface="Open Sans" panose="020B0606030504020204"/>
                <a:cs typeface="Angsana New" panose="02020603050405020304" pitchFamily="18" charset="-34"/>
              </a:rPr>
              <a:t>Head of Service Evolution &amp; Change</a:t>
            </a:r>
          </a:p>
          <a:p>
            <a:pPr defTabSz="1219170" eaLnBrk="1" fontAlgn="auto" hangingPunct="1">
              <a:spcBef>
                <a:spcPts val="0"/>
              </a:spcBef>
              <a:spcAft>
                <a:spcPts val="0"/>
              </a:spcAft>
            </a:pPr>
            <a:r>
              <a:rPr lang="en-GB" sz="1400" b="1" dirty="0">
                <a:solidFill>
                  <a:srgbClr val="FFFFFF"/>
                </a:solidFill>
                <a:latin typeface="Open Sans" panose="020B0606030504020204"/>
                <a:cs typeface="Angsana New" panose="02020603050405020304" pitchFamily="18" charset="-34"/>
              </a:rPr>
              <a:t>My Mission: </a:t>
            </a:r>
            <a:r>
              <a:rPr lang="en-GB" sz="1400" dirty="0">
                <a:solidFill>
                  <a:srgbClr val="FFFFFF"/>
                </a:solidFill>
                <a:latin typeface="Open Sans" panose="020B0606030504020204"/>
                <a:cs typeface="Angsana New" panose="02020603050405020304" pitchFamily="18" charset="-34"/>
              </a:rPr>
              <a:t>Turning</a:t>
            </a:r>
            <a:r>
              <a:rPr lang="en-GB" sz="1400" b="1" dirty="0">
                <a:solidFill>
                  <a:srgbClr val="FFFFFF"/>
                </a:solidFill>
                <a:latin typeface="Open Sans" panose="020B0606030504020204"/>
                <a:cs typeface="Angsana New" panose="02020603050405020304" pitchFamily="18" charset="-34"/>
              </a:rPr>
              <a:t> </a:t>
            </a:r>
            <a:r>
              <a:rPr lang="en-GB" sz="1400" dirty="0">
                <a:solidFill>
                  <a:srgbClr val="FFFFFF"/>
                </a:solidFill>
                <a:latin typeface="Open Sans" panose="020B0606030504020204"/>
                <a:cs typeface="Angsana New" panose="02020603050405020304" pitchFamily="18" charset="-34"/>
              </a:rPr>
              <a:t>Fujitsu’s Hybrid IT vision into Reality! </a:t>
            </a:r>
          </a:p>
          <a:p>
            <a:pPr defTabSz="1219170" eaLnBrk="1" fontAlgn="auto" hangingPunct="1">
              <a:spcBef>
                <a:spcPts val="0"/>
              </a:spcBef>
              <a:spcAft>
                <a:spcPts val="0"/>
              </a:spcAft>
            </a:pPr>
            <a:r>
              <a:rPr lang="en-GB" sz="1400" b="1" dirty="0">
                <a:solidFill>
                  <a:srgbClr val="FFFFFF"/>
                </a:solidFill>
                <a:latin typeface="Open Sans" panose="020B0606030504020204"/>
                <a:cs typeface="Angsana New" panose="02020603050405020304" pitchFamily="18" charset="-34"/>
              </a:rPr>
              <a:t>My Challenge: </a:t>
            </a:r>
            <a:r>
              <a:rPr lang="en-GB" sz="1400" dirty="0">
                <a:solidFill>
                  <a:srgbClr val="FFFFFF"/>
                </a:solidFill>
                <a:latin typeface="Open Sans" panose="020B0606030504020204"/>
                <a:cs typeface="Angsana New" panose="02020603050405020304" pitchFamily="18" charset="-34"/>
              </a:rPr>
              <a:t>Ensuring we are ambitious enough and have the right offerings, capabilities and tools to support the customer’s digital journey</a:t>
            </a:r>
          </a:p>
          <a:p>
            <a:pPr defTabSz="1219170" eaLnBrk="1" fontAlgn="auto" hangingPunct="1">
              <a:spcBef>
                <a:spcPts val="0"/>
              </a:spcBef>
              <a:spcAft>
                <a:spcPts val="0"/>
              </a:spcAft>
            </a:pPr>
            <a:r>
              <a:rPr lang="en-GB" sz="1400" b="1" dirty="0">
                <a:solidFill>
                  <a:srgbClr val="FFFFFF"/>
                </a:solidFill>
                <a:latin typeface="Open Sans" panose="020B0606030504020204"/>
                <a:cs typeface="Angsana New" panose="02020603050405020304" pitchFamily="18" charset="-34"/>
              </a:rPr>
              <a:t>How to fix me when I am broken: </a:t>
            </a:r>
            <a:r>
              <a:rPr lang="en-GB" sz="1400" dirty="0">
                <a:solidFill>
                  <a:srgbClr val="FFFFFF"/>
                </a:solidFill>
                <a:latin typeface="Open Sans" panose="020B0606030504020204"/>
                <a:cs typeface="Angsana New" panose="02020603050405020304" pitchFamily="18" charset="-34"/>
              </a:rPr>
              <a:t>chocolate, rugby, curry &amp; music!</a:t>
            </a:r>
          </a:p>
        </p:txBody>
      </p:sp>
      <p:sp>
        <p:nvSpPr>
          <p:cNvPr id="16" name="TextBox 15"/>
          <p:cNvSpPr txBox="1"/>
          <p:nvPr/>
        </p:nvSpPr>
        <p:spPr>
          <a:xfrm>
            <a:off x="-342260" y="2216416"/>
            <a:ext cx="4132094" cy="707886"/>
          </a:xfrm>
          <a:prstGeom prst="rect">
            <a:avLst/>
          </a:prstGeom>
          <a:noFill/>
        </p:spPr>
        <p:txBody>
          <a:bodyPr wrap="square" rtlCol="0">
            <a:spAutoFit/>
          </a:bodyPr>
          <a:lstStyle/>
          <a:p>
            <a:pPr algn="ctr" defTabSz="1219170" eaLnBrk="1" fontAlgn="auto" hangingPunct="1">
              <a:spcBef>
                <a:spcPts val="0"/>
              </a:spcBef>
              <a:spcAft>
                <a:spcPts val="0"/>
              </a:spcAft>
            </a:pPr>
            <a:r>
              <a:rPr lang="en-GB" sz="2000" dirty="0">
                <a:solidFill>
                  <a:schemeClr val="bg1"/>
                </a:solidFill>
                <a:latin typeface="Open Sans" panose="020B0606030504020204"/>
                <a:ea typeface="+mn-ea"/>
                <a:cs typeface="Angsana New" panose="02020603050405020304" pitchFamily="18" charset="-34"/>
              </a:rPr>
              <a:t>Geraint Williams </a:t>
            </a:r>
            <a:br>
              <a:rPr lang="en-GB" sz="2000" dirty="0">
                <a:solidFill>
                  <a:schemeClr val="bg1"/>
                </a:solidFill>
                <a:latin typeface="Open Sans" panose="020B0606030504020204"/>
                <a:ea typeface="+mn-ea"/>
                <a:cs typeface="Angsana New" panose="02020603050405020304" pitchFamily="18" charset="-34"/>
              </a:rPr>
            </a:br>
            <a:r>
              <a:rPr lang="en-GB" sz="2000" dirty="0">
                <a:solidFill>
                  <a:schemeClr val="bg1"/>
                </a:solidFill>
                <a:latin typeface="Open Sans" panose="020B0606030504020204"/>
                <a:ea typeface="+mn-ea"/>
                <a:cs typeface="Angsana New" panose="02020603050405020304" pitchFamily="18" charset="-34"/>
              </a:rPr>
              <a:t>Head of Service Evolution &amp; Change</a:t>
            </a:r>
          </a:p>
        </p:txBody>
      </p:sp>
      <p:sp>
        <p:nvSpPr>
          <p:cNvPr id="59" name="TextBox 58">
            <a:extLst>
              <a:ext uri="{FF2B5EF4-FFF2-40B4-BE49-F238E27FC236}">
                <a16:creationId xmlns:a16="http://schemas.microsoft.com/office/drawing/2014/main" id="{F17D45FB-67C9-4AED-8446-69F922771832}"/>
              </a:ext>
            </a:extLst>
          </p:cNvPr>
          <p:cNvSpPr txBox="1"/>
          <p:nvPr/>
        </p:nvSpPr>
        <p:spPr>
          <a:xfrm>
            <a:off x="7566481" y="5710489"/>
            <a:ext cx="2272577" cy="877163"/>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2012 - 2016</a:t>
            </a:r>
          </a:p>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Head of C&amp;DCS, Wales</a:t>
            </a:r>
            <a:b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US" sz="900"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Responsible for Infrastructure delivery across DVLA, ONS, Scottish Water, Balfour Beatty &amp; Whitbread</a:t>
            </a:r>
          </a:p>
        </p:txBody>
      </p:sp>
      <p:sp>
        <p:nvSpPr>
          <p:cNvPr id="63" name="TextBox 62">
            <a:extLst>
              <a:ext uri="{FF2B5EF4-FFF2-40B4-BE49-F238E27FC236}">
                <a16:creationId xmlns:a16="http://schemas.microsoft.com/office/drawing/2014/main" id="{9E06DD97-878A-4A5A-814B-41CABBBB0216}"/>
              </a:ext>
            </a:extLst>
          </p:cNvPr>
          <p:cNvSpPr txBox="1"/>
          <p:nvPr/>
        </p:nvSpPr>
        <p:spPr>
          <a:xfrm>
            <a:off x="898266" y="3283973"/>
            <a:ext cx="2421311" cy="615553"/>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1997 - 1998</a:t>
            </a:r>
          </a:p>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Kerridge Computer Company</a:t>
            </a:r>
            <a:b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GB" sz="900" dirty="0">
                <a:solidFill>
                  <a:schemeClr val="bg1"/>
                </a:solidFill>
                <a:latin typeface="Open Sans" panose="020B0606030504020204"/>
              </a:rPr>
              <a:t>Application developer working on commercial systems</a:t>
            </a:r>
          </a:p>
        </p:txBody>
      </p:sp>
      <p:sp>
        <p:nvSpPr>
          <p:cNvPr id="65" name="Rounded Rectangle 64"/>
          <p:cNvSpPr/>
          <p:nvPr/>
        </p:nvSpPr>
        <p:spPr>
          <a:xfrm>
            <a:off x="933760" y="6111943"/>
            <a:ext cx="1553517" cy="638180"/>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66" name="TextBox 65">
            <a:extLst>
              <a:ext uri="{FF2B5EF4-FFF2-40B4-BE49-F238E27FC236}">
                <a16:creationId xmlns:a16="http://schemas.microsoft.com/office/drawing/2014/main" id="{9E06DD97-878A-4A5A-814B-41CABBBB0216}"/>
              </a:ext>
            </a:extLst>
          </p:cNvPr>
          <p:cNvSpPr txBox="1"/>
          <p:nvPr/>
        </p:nvSpPr>
        <p:spPr>
          <a:xfrm>
            <a:off x="1040835" y="6115778"/>
            <a:ext cx="1342066" cy="615553"/>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1991 - 1995</a:t>
            </a:r>
          </a:p>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Swansea Institute</a:t>
            </a:r>
            <a:b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GB" sz="900" dirty="0">
                <a:solidFill>
                  <a:schemeClr val="bg1"/>
                </a:solidFill>
                <a:latin typeface="Open Sans" panose="020B0606030504020204"/>
              </a:rPr>
              <a:t>B.A. (Hons) Business Studies</a:t>
            </a:r>
          </a:p>
        </p:txBody>
      </p:sp>
      <p:grpSp>
        <p:nvGrpSpPr>
          <p:cNvPr id="61" name="Group 60"/>
          <p:cNvGrpSpPr/>
          <p:nvPr/>
        </p:nvGrpSpPr>
        <p:grpSpPr>
          <a:xfrm>
            <a:off x="383146" y="2555859"/>
            <a:ext cx="11724787" cy="4001434"/>
            <a:chOff x="1028499" y="460841"/>
            <a:chExt cx="10601481" cy="5532376"/>
          </a:xfrm>
        </p:grpSpPr>
        <p:cxnSp>
          <p:nvCxnSpPr>
            <p:cNvPr id="72" name="Straight Connector 71">
              <a:extLst>
                <a:ext uri="{FF2B5EF4-FFF2-40B4-BE49-F238E27FC236}">
                  <a16:creationId xmlns:a16="http://schemas.microsoft.com/office/drawing/2014/main" id="{B48B20CD-CB14-436D-BC3D-22B3D88AEFE4}"/>
                </a:ext>
              </a:extLst>
            </p:cNvPr>
            <p:cNvCxnSpPr>
              <a:cxnSpLocks/>
              <a:stCxn id="116" idx="2"/>
              <a:endCxn id="58" idx="0"/>
            </p:cNvCxnSpPr>
            <p:nvPr/>
          </p:nvCxnSpPr>
          <p:spPr>
            <a:xfrm flipH="1">
              <a:off x="2599193" y="2343790"/>
              <a:ext cx="8008" cy="1071247"/>
            </a:xfrm>
            <a:prstGeom prst="line">
              <a:avLst/>
            </a:prstGeom>
            <a:noFill/>
            <a:ln w="25400" cap="flat" cmpd="sng" algn="ctr">
              <a:solidFill>
                <a:sysClr val="window" lastClr="FFFFFF">
                  <a:lumMod val="85000"/>
                </a:sysClr>
              </a:solidFill>
              <a:prstDash val="solid"/>
            </a:ln>
            <a:effectLst/>
          </p:spPr>
        </p:cxnSp>
        <p:sp>
          <p:nvSpPr>
            <p:cNvPr id="62" name="Freeform: Shape 2">
              <a:extLst>
                <a:ext uri="{FF2B5EF4-FFF2-40B4-BE49-F238E27FC236}">
                  <a16:creationId xmlns:a16="http://schemas.microsoft.com/office/drawing/2014/main" id="{944E3D96-D64E-4CB6-8E9D-AABC10545C03}"/>
                </a:ext>
              </a:extLst>
            </p:cNvPr>
            <p:cNvSpPr/>
            <p:nvPr/>
          </p:nvSpPr>
          <p:spPr>
            <a:xfrm>
              <a:off x="1028499" y="2293394"/>
              <a:ext cx="10131826" cy="2722104"/>
            </a:xfrm>
            <a:custGeom>
              <a:avLst/>
              <a:gdLst>
                <a:gd name="connsiteX0" fmla="*/ 0 w 7744408"/>
                <a:gd name="connsiteY0" fmla="*/ 2472612 h 2472612"/>
                <a:gd name="connsiteX1" fmla="*/ 1819469 w 7744408"/>
                <a:gd name="connsiteY1" fmla="*/ 774441 h 2472612"/>
                <a:gd name="connsiteX2" fmla="*/ 5047861 w 7744408"/>
                <a:gd name="connsiteY2" fmla="*/ 1819469 h 2472612"/>
                <a:gd name="connsiteX3" fmla="*/ 7744408 w 7744408"/>
                <a:gd name="connsiteY3" fmla="*/ 0 h 2472612"/>
                <a:gd name="connsiteX0" fmla="*/ 0 w 7744408"/>
                <a:gd name="connsiteY0" fmla="*/ 2472612 h 2472612"/>
                <a:gd name="connsiteX1" fmla="*/ 1841605 w 7744408"/>
                <a:gd name="connsiteY1" fmla="*/ 1017037 h 2472612"/>
                <a:gd name="connsiteX2" fmla="*/ 5047861 w 7744408"/>
                <a:gd name="connsiteY2" fmla="*/ 1819469 h 2472612"/>
                <a:gd name="connsiteX3" fmla="*/ 7744408 w 7744408"/>
                <a:gd name="connsiteY3" fmla="*/ 0 h 2472612"/>
                <a:gd name="connsiteX0" fmla="*/ 0 w 7552562"/>
                <a:gd name="connsiteY0" fmla="*/ 2565918 h 2565918"/>
                <a:gd name="connsiteX1" fmla="*/ 1841605 w 7552562"/>
                <a:gd name="connsiteY1" fmla="*/ 1110343 h 2565918"/>
                <a:gd name="connsiteX2" fmla="*/ 5047861 w 7552562"/>
                <a:gd name="connsiteY2" fmla="*/ 1912775 h 2565918"/>
                <a:gd name="connsiteX3" fmla="*/ 7552562 w 7552562"/>
                <a:gd name="connsiteY3" fmla="*/ 0 h 2565918"/>
                <a:gd name="connsiteX0" fmla="*/ 0 w 7552562"/>
                <a:gd name="connsiteY0" fmla="*/ 2565918 h 2565918"/>
                <a:gd name="connsiteX1" fmla="*/ 1841605 w 7552562"/>
                <a:gd name="connsiteY1" fmla="*/ 1110343 h 2565918"/>
                <a:gd name="connsiteX2" fmla="*/ 5047861 w 7552562"/>
                <a:gd name="connsiteY2" fmla="*/ 1912775 h 2565918"/>
                <a:gd name="connsiteX3" fmla="*/ 7552562 w 7552562"/>
                <a:gd name="connsiteY3" fmla="*/ 0 h 2565918"/>
              </a:gdLst>
              <a:ahLst/>
              <a:cxnLst>
                <a:cxn ang="0">
                  <a:pos x="connsiteX0" y="connsiteY0"/>
                </a:cxn>
                <a:cxn ang="0">
                  <a:pos x="connsiteX1" y="connsiteY1"/>
                </a:cxn>
                <a:cxn ang="0">
                  <a:pos x="connsiteX2" y="connsiteY2"/>
                </a:cxn>
                <a:cxn ang="0">
                  <a:pos x="connsiteX3" y="connsiteY3"/>
                </a:cxn>
              </a:cxnLst>
              <a:rect l="l" t="t" r="r" b="b"/>
              <a:pathLst>
                <a:path w="7552562" h="2565918">
                  <a:moveTo>
                    <a:pt x="0" y="2565918"/>
                  </a:moveTo>
                  <a:cubicBezTo>
                    <a:pt x="489079" y="1771261"/>
                    <a:pt x="1000295" y="1219200"/>
                    <a:pt x="1841605" y="1110343"/>
                  </a:cubicBezTo>
                  <a:cubicBezTo>
                    <a:pt x="2682915" y="1001486"/>
                    <a:pt x="4096035" y="2097832"/>
                    <a:pt x="5047861" y="1912775"/>
                  </a:cubicBezTo>
                  <a:cubicBezTo>
                    <a:pt x="5999687" y="1727718"/>
                    <a:pt x="6860364" y="1041141"/>
                    <a:pt x="7552562" y="0"/>
                  </a:cubicBezTo>
                </a:path>
              </a:pathLst>
            </a:custGeom>
            <a:ln w="76200"/>
          </p:spPr>
          <p:style>
            <a:lnRef idx="3">
              <a:schemeClr val="accent6"/>
            </a:lnRef>
            <a:fillRef idx="0">
              <a:schemeClr val="accent6"/>
            </a:fillRef>
            <a:effectRef idx="2">
              <a:schemeClr val="accent6"/>
            </a:effectRef>
            <a:fontRef idx="minor">
              <a:schemeClr val="tx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79" name="TextBox 78">
              <a:extLst>
                <a:ext uri="{FF2B5EF4-FFF2-40B4-BE49-F238E27FC236}">
                  <a16:creationId xmlns:a16="http://schemas.microsoft.com/office/drawing/2014/main" id="{93C67836-DB62-43AA-83A8-F01AB5E38EBC}"/>
                </a:ext>
              </a:extLst>
            </p:cNvPr>
            <p:cNvSpPr txBox="1"/>
            <p:nvPr/>
          </p:nvSpPr>
          <p:spPr>
            <a:xfrm>
              <a:off x="6629190" y="2376128"/>
              <a:ext cx="2080009" cy="1021274"/>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2005 – 2009</a:t>
              </a:r>
            </a:p>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Head of Apps Support &amp; Development</a:t>
              </a:r>
            </a:p>
            <a:p>
              <a:pPr algn="ctr" defTabSz="1625234" eaLnBrk="1" fontAlgn="auto" hangingPunct="1">
                <a:spcBef>
                  <a:spcPts val="0"/>
                </a:spcBef>
                <a:spcAft>
                  <a:spcPts val="0"/>
                </a:spcAft>
                <a:defRPr/>
              </a:pPr>
              <a:r>
                <a:rPr lang="en-GB" sz="900" dirty="0">
                  <a:solidFill>
                    <a:schemeClr val="bg1"/>
                  </a:solidFill>
                  <a:latin typeface="Open Sans" panose="020B0606030504020204"/>
                </a:rPr>
                <a:t>Managing Application Services across DVLA’s Vehicles Business </a:t>
              </a:r>
            </a:p>
          </p:txBody>
        </p:sp>
        <p:sp>
          <p:nvSpPr>
            <p:cNvPr id="70" name="TextBox 69">
              <a:extLst>
                <a:ext uri="{FF2B5EF4-FFF2-40B4-BE49-F238E27FC236}">
                  <a16:creationId xmlns:a16="http://schemas.microsoft.com/office/drawing/2014/main" id="{F17D45FB-67C9-4AED-8446-69F922771832}"/>
                </a:ext>
              </a:extLst>
            </p:cNvPr>
            <p:cNvSpPr txBox="1"/>
            <p:nvPr/>
          </p:nvSpPr>
          <p:spPr>
            <a:xfrm>
              <a:off x="5405703" y="4780453"/>
              <a:ext cx="1614175" cy="1212764"/>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2003 - 2005</a:t>
              </a:r>
            </a:p>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Head of I.T., M&amp;P Direct</a:t>
              </a:r>
              <a:b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GB" sz="900" dirty="0">
                  <a:solidFill>
                    <a:schemeClr val="bg1"/>
                  </a:solidFill>
                  <a:latin typeface="Open Sans" panose="020B0606030504020204"/>
                </a:rPr>
                <a:t>Responsible for all aspects of I.T. from Strategy through to day to delivery</a:t>
              </a:r>
            </a:p>
          </p:txBody>
        </p:sp>
        <p:sp>
          <p:nvSpPr>
            <p:cNvPr id="76" name="TextBox 75">
              <a:extLst>
                <a:ext uri="{FF2B5EF4-FFF2-40B4-BE49-F238E27FC236}">
                  <a16:creationId xmlns:a16="http://schemas.microsoft.com/office/drawing/2014/main" id="{B68580D6-8B39-4D8F-AD99-805E54767BF2}"/>
                </a:ext>
              </a:extLst>
            </p:cNvPr>
            <p:cNvSpPr txBox="1"/>
            <p:nvPr/>
          </p:nvSpPr>
          <p:spPr>
            <a:xfrm>
              <a:off x="9458015" y="460841"/>
              <a:ext cx="2171965" cy="1021276"/>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2019 - Now</a:t>
              </a:r>
              <a:b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Head of Service Evolution &amp; Change</a:t>
              </a:r>
              <a:r>
                <a:rPr lang="en-US" sz="11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
              </a:r>
              <a:br>
                <a:rPr lang="en-US" sz="11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GB" sz="900" dirty="0">
                  <a:solidFill>
                    <a:schemeClr val="bg1"/>
                  </a:solidFill>
                  <a:latin typeface="Open Sans" panose="020B0606030504020204"/>
                </a:rPr>
                <a:t>Leading change through new ways of </a:t>
              </a:r>
              <a:r>
                <a:rPr lang="en-GB" sz="900" dirty="0" smtClean="0">
                  <a:solidFill>
                    <a:schemeClr val="bg1"/>
                  </a:solidFill>
                  <a:latin typeface="Open Sans" panose="020B0606030504020204"/>
                </a:rPr>
                <a:t>working</a:t>
              </a:r>
              <a:br>
                <a:rPr lang="en-GB" sz="900" dirty="0" smtClean="0">
                  <a:solidFill>
                    <a:schemeClr val="bg1"/>
                  </a:solidFill>
                  <a:latin typeface="Open Sans" panose="020B0606030504020204"/>
                </a:rPr>
              </a:br>
              <a:r>
                <a:rPr lang="en-GB" sz="900" dirty="0" smtClean="0">
                  <a:solidFill>
                    <a:schemeClr val="bg1"/>
                  </a:solidFill>
                  <a:latin typeface="Open Sans" panose="020B0606030504020204"/>
                </a:rPr>
                <a:t>(People, Process &amp; Tooling)</a:t>
              </a:r>
              <a:endParaRPr lang="en-US" sz="400" kern="0" dirty="0">
                <a:solidFill>
                  <a:schemeClr val="bg1"/>
                </a:solidFill>
                <a:latin typeface="Arial"/>
                <a:ea typeface="Open Sans" panose="020B0606030504020204" pitchFamily="34" charset="0"/>
                <a:cs typeface="Open Sans" panose="020B0606030504020204" pitchFamily="34" charset="0"/>
              </a:endParaRPr>
            </a:p>
          </p:txBody>
        </p:sp>
      </p:grpSp>
      <p:grpSp>
        <p:nvGrpSpPr>
          <p:cNvPr id="2" name="Group 1"/>
          <p:cNvGrpSpPr/>
          <p:nvPr/>
        </p:nvGrpSpPr>
        <p:grpSpPr>
          <a:xfrm>
            <a:off x="1853339" y="4692558"/>
            <a:ext cx="533855" cy="349131"/>
            <a:chOff x="4606030" y="4638261"/>
            <a:chExt cx="533855" cy="349131"/>
          </a:xfrm>
        </p:grpSpPr>
        <p:sp>
          <p:nvSpPr>
            <p:cNvPr id="58" name="Oval 57">
              <a:extLst>
                <a:ext uri="{FF2B5EF4-FFF2-40B4-BE49-F238E27FC236}">
                  <a16:creationId xmlns:a16="http://schemas.microsoft.com/office/drawing/2014/main" id="{2909D1C9-D073-49B2-9F97-DF03DFF39575}"/>
                </a:ext>
              </a:extLst>
            </p:cNvPr>
            <p:cNvSpPr/>
            <p:nvPr/>
          </p:nvSpPr>
          <p:spPr>
            <a:xfrm>
              <a:off x="4606030" y="4638261"/>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60" name="Freeform 5">
              <a:extLst>
                <a:ext uri="{FF2B5EF4-FFF2-40B4-BE49-F238E27FC236}">
                  <a16:creationId xmlns:a16="http://schemas.microsoft.com/office/drawing/2014/main" id="{FA8E2A35-E0F7-40F4-B32F-5A0BAAF68847}"/>
                </a:ext>
              </a:extLst>
            </p:cNvPr>
            <p:cNvSpPr>
              <a:spLocks/>
            </p:cNvSpPr>
            <p:nvPr/>
          </p:nvSpPr>
          <p:spPr bwMode="auto">
            <a:xfrm>
              <a:off x="4744028" y="4762275"/>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grpSp>
      <p:grpSp>
        <p:nvGrpSpPr>
          <p:cNvPr id="80" name="Group 79"/>
          <p:cNvGrpSpPr/>
          <p:nvPr/>
        </p:nvGrpSpPr>
        <p:grpSpPr>
          <a:xfrm>
            <a:off x="147749" y="5762811"/>
            <a:ext cx="533855" cy="349131"/>
            <a:chOff x="4606030" y="4638261"/>
            <a:chExt cx="533855" cy="349131"/>
          </a:xfrm>
        </p:grpSpPr>
        <p:sp>
          <p:nvSpPr>
            <p:cNvPr id="81" name="Oval 80">
              <a:extLst>
                <a:ext uri="{FF2B5EF4-FFF2-40B4-BE49-F238E27FC236}">
                  <a16:creationId xmlns:a16="http://schemas.microsoft.com/office/drawing/2014/main" id="{2909D1C9-D073-49B2-9F97-DF03DFF39575}"/>
                </a:ext>
              </a:extLst>
            </p:cNvPr>
            <p:cNvSpPr/>
            <p:nvPr/>
          </p:nvSpPr>
          <p:spPr>
            <a:xfrm>
              <a:off x="4606030" y="4638261"/>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82" name="Freeform 5">
              <a:extLst>
                <a:ext uri="{FF2B5EF4-FFF2-40B4-BE49-F238E27FC236}">
                  <a16:creationId xmlns:a16="http://schemas.microsoft.com/office/drawing/2014/main" id="{FA8E2A35-E0F7-40F4-B32F-5A0BAAF68847}"/>
                </a:ext>
              </a:extLst>
            </p:cNvPr>
            <p:cNvSpPr>
              <a:spLocks/>
            </p:cNvSpPr>
            <p:nvPr/>
          </p:nvSpPr>
          <p:spPr bwMode="auto">
            <a:xfrm>
              <a:off x="4744028" y="4762275"/>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grpSp>
      <p:grpSp>
        <p:nvGrpSpPr>
          <p:cNvPr id="83" name="Group 82"/>
          <p:cNvGrpSpPr/>
          <p:nvPr/>
        </p:nvGrpSpPr>
        <p:grpSpPr>
          <a:xfrm>
            <a:off x="813156" y="5043647"/>
            <a:ext cx="533855" cy="349131"/>
            <a:chOff x="4606030" y="4638261"/>
            <a:chExt cx="533855" cy="349131"/>
          </a:xfrm>
        </p:grpSpPr>
        <p:sp>
          <p:nvSpPr>
            <p:cNvPr id="84" name="Oval 83">
              <a:extLst>
                <a:ext uri="{FF2B5EF4-FFF2-40B4-BE49-F238E27FC236}">
                  <a16:creationId xmlns:a16="http://schemas.microsoft.com/office/drawing/2014/main" id="{2909D1C9-D073-49B2-9F97-DF03DFF39575}"/>
                </a:ext>
              </a:extLst>
            </p:cNvPr>
            <p:cNvSpPr/>
            <p:nvPr/>
          </p:nvSpPr>
          <p:spPr>
            <a:xfrm>
              <a:off x="4606030" y="4638261"/>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85" name="Freeform 5">
              <a:extLst>
                <a:ext uri="{FF2B5EF4-FFF2-40B4-BE49-F238E27FC236}">
                  <a16:creationId xmlns:a16="http://schemas.microsoft.com/office/drawing/2014/main" id="{FA8E2A35-E0F7-40F4-B32F-5A0BAAF68847}"/>
                </a:ext>
              </a:extLst>
            </p:cNvPr>
            <p:cNvSpPr>
              <a:spLocks/>
            </p:cNvSpPr>
            <p:nvPr/>
          </p:nvSpPr>
          <p:spPr bwMode="auto">
            <a:xfrm>
              <a:off x="4744028" y="4762275"/>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grpSp>
      <p:sp>
        <p:nvSpPr>
          <p:cNvPr id="87" name="TextBox 86">
            <a:extLst>
              <a:ext uri="{FF2B5EF4-FFF2-40B4-BE49-F238E27FC236}">
                <a16:creationId xmlns:a16="http://schemas.microsoft.com/office/drawing/2014/main" id="{F17D45FB-67C9-4AED-8446-69F922771832}"/>
              </a:ext>
            </a:extLst>
          </p:cNvPr>
          <p:cNvSpPr txBox="1"/>
          <p:nvPr/>
        </p:nvSpPr>
        <p:spPr>
          <a:xfrm>
            <a:off x="3781037" y="3805985"/>
            <a:ext cx="1999878" cy="600164"/>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1999 - 2003</a:t>
            </a:r>
          </a:p>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EDS</a:t>
            </a:r>
            <a:b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GB" sz="900" dirty="0">
                <a:solidFill>
                  <a:schemeClr val="bg1"/>
                </a:solidFill>
                <a:latin typeface="Open Sans" panose="020B0606030504020204"/>
              </a:rPr>
              <a:t>Application Developer (Banking Systems)</a:t>
            </a:r>
          </a:p>
        </p:txBody>
      </p:sp>
      <p:grpSp>
        <p:nvGrpSpPr>
          <p:cNvPr id="88" name="Group 87"/>
          <p:cNvGrpSpPr/>
          <p:nvPr/>
        </p:nvGrpSpPr>
        <p:grpSpPr>
          <a:xfrm>
            <a:off x="4532055" y="4778470"/>
            <a:ext cx="533855" cy="349131"/>
            <a:chOff x="4606030" y="4638261"/>
            <a:chExt cx="533855" cy="349131"/>
          </a:xfrm>
        </p:grpSpPr>
        <p:sp>
          <p:nvSpPr>
            <p:cNvPr id="89" name="Oval 88">
              <a:extLst>
                <a:ext uri="{FF2B5EF4-FFF2-40B4-BE49-F238E27FC236}">
                  <a16:creationId xmlns:a16="http://schemas.microsoft.com/office/drawing/2014/main" id="{2909D1C9-D073-49B2-9F97-DF03DFF39575}"/>
                </a:ext>
              </a:extLst>
            </p:cNvPr>
            <p:cNvSpPr/>
            <p:nvPr/>
          </p:nvSpPr>
          <p:spPr>
            <a:xfrm>
              <a:off x="4606030" y="4638261"/>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90" name="Freeform 5">
              <a:extLst>
                <a:ext uri="{FF2B5EF4-FFF2-40B4-BE49-F238E27FC236}">
                  <a16:creationId xmlns:a16="http://schemas.microsoft.com/office/drawing/2014/main" id="{FA8E2A35-E0F7-40F4-B32F-5A0BAAF68847}"/>
                </a:ext>
              </a:extLst>
            </p:cNvPr>
            <p:cNvSpPr>
              <a:spLocks/>
            </p:cNvSpPr>
            <p:nvPr/>
          </p:nvSpPr>
          <p:spPr bwMode="auto">
            <a:xfrm>
              <a:off x="4744028" y="4762275"/>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grpSp>
      <p:grpSp>
        <p:nvGrpSpPr>
          <p:cNvPr id="91" name="Group 90"/>
          <p:cNvGrpSpPr/>
          <p:nvPr/>
        </p:nvGrpSpPr>
        <p:grpSpPr>
          <a:xfrm>
            <a:off x="5870578" y="5043646"/>
            <a:ext cx="533855" cy="349131"/>
            <a:chOff x="4606030" y="4638261"/>
            <a:chExt cx="533855" cy="349131"/>
          </a:xfrm>
        </p:grpSpPr>
        <p:sp>
          <p:nvSpPr>
            <p:cNvPr id="92" name="Oval 91">
              <a:extLst>
                <a:ext uri="{FF2B5EF4-FFF2-40B4-BE49-F238E27FC236}">
                  <a16:creationId xmlns:a16="http://schemas.microsoft.com/office/drawing/2014/main" id="{2909D1C9-D073-49B2-9F97-DF03DFF39575}"/>
                </a:ext>
              </a:extLst>
            </p:cNvPr>
            <p:cNvSpPr/>
            <p:nvPr/>
          </p:nvSpPr>
          <p:spPr>
            <a:xfrm>
              <a:off x="4606030" y="4638261"/>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93" name="Freeform 5">
              <a:extLst>
                <a:ext uri="{FF2B5EF4-FFF2-40B4-BE49-F238E27FC236}">
                  <a16:creationId xmlns:a16="http://schemas.microsoft.com/office/drawing/2014/main" id="{FA8E2A35-E0F7-40F4-B32F-5A0BAAF68847}"/>
                </a:ext>
              </a:extLst>
            </p:cNvPr>
            <p:cNvSpPr>
              <a:spLocks/>
            </p:cNvSpPr>
            <p:nvPr/>
          </p:nvSpPr>
          <p:spPr bwMode="auto">
            <a:xfrm>
              <a:off x="4744028" y="4762275"/>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grpSp>
      <p:sp>
        <p:nvSpPr>
          <p:cNvPr id="94" name="TextBox 93">
            <a:extLst>
              <a:ext uri="{FF2B5EF4-FFF2-40B4-BE49-F238E27FC236}">
                <a16:creationId xmlns:a16="http://schemas.microsoft.com/office/drawing/2014/main" id="{B68580D6-8B39-4D8F-AD99-805E54767BF2}"/>
              </a:ext>
            </a:extLst>
          </p:cNvPr>
          <p:cNvSpPr txBox="1"/>
          <p:nvPr/>
        </p:nvSpPr>
        <p:spPr>
          <a:xfrm>
            <a:off x="9519491" y="4959090"/>
            <a:ext cx="2448774" cy="738664"/>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2017 – 2019</a:t>
            </a:r>
            <a:b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Head of Cloud Platforms EMEIA</a:t>
            </a:r>
            <a:b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GB" sz="900" dirty="0">
                <a:solidFill>
                  <a:schemeClr val="bg1"/>
                </a:solidFill>
                <a:latin typeface="Open Sans" panose="020B0606030504020204"/>
              </a:rPr>
              <a:t>Driving the strategic direction </a:t>
            </a:r>
            <a:r>
              <a:rPr lang="en-GB" sz="900" dirty="0" smtClean="0">
                <a:solidFill>
                  <a:schemeClr val="bg1"/>
                </a:solidFill>
                <a:latin typeface="Open Sans" panose="020B0606030504020204"/>
              </a:rPr>
              <a:t>of our </a:t>
            </a:r>
            <a:r>
              <a:rPr lang="en-GB" sz="900" dirty="0">
                <a:solidFill>
                  <a:schemeClr val="bg1"/>
                </a:solidFill>
                <a:latin typeface="Open Sans" panose="020B0606030504020204"/>
              </a:rPr>
              <a:t>Cloud Platforms across UK&amp;I, Nordics, Iberia, CE &amp; Netherlands</a:t>
            </a:r>
            <a:endParaRPr lang="en-US" sz="400" kern="0" dirty="0">
              <a:solidFill>
                <a:schemeClr val="bg1"/>
              </a:solidFill>
              <a:latin typeface="Arial"/>
              <a:ea typeface="Open Sans" panose="020B0606030504020204" pitchFamily="34" charset="0"/>
              <a:cs typeface="Open Sans" panose="020B0606030504020204" pitchFamily="34" charset="0"/>
            </a:endParaRPr>
          </a:p>
        </p:txBody>
      </p:sp>
      <p:sp>
        <p:nvSpPr>
          <p:cNvPr id="95" name="TextBox 94">
            <a:extLst>
              <a:ext uri="{FF2B5EF4-FFF2-40B4-BE49-F238E27FC236}">
                <a16:creationId xmlns:a16="http://schemas.microsoft.com/office/drawing/2014/main" id="{F17D45FB-67C9-4AED-8446-69F922771832}"/>
              </a:ext>
            </a:extLst>
          </p:cNvPr>
          <p:cNvSpPr txBox="1"/>
          <p:nvPr/>
        </p:nvSpPr>
        <p:spPr>
          <a:xfrm>
            <a:off x="-220312" y="4086548"/>
            <a:ext cx="1999878" cy="615553"/>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en-GB"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1996 – 1997</a:t>
            </a:r>
            <a:br>
              <a:rPr lang="en-GB"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GB"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Cardiff University</a:t>
            </a:r>
            <a:br>
              <a:rPr lang="en-GB"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GB" sz="900"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MSc Computing</a:t>
            </a:r>
            <a:endParaRPr lang="en-GB" sz="500" dirty="0">
              <a:solidFill>
                <a:schemeClr val="bg1"/>
              </a:solidFill>
              <a:latin typeface="Open Sans" panose="020B0606030504020204"/>
            </a:endParaRPr>
          </a:p>
        </p:txBody>
      </p:sp>
      <p:grpSp>
        <p:nvGrpSpPr>
          <p:cNvPr id="96" name="Group 95"/>
          <p:cNvGrpSpPr/>
          <p:nvPr/>
        </p:nvGrpSpPr>
        <p:grpSpPr>
          <a:xfrm>
            <a:off x="3247255" y="4568543"/>
            <a:ext cx="533855" cy="349131"/>
            <a:chOff x="4606030" y="4638261"/>
            <a:chExt cx="533855" cy="349131"/>
          </a:xfrm>
        </p:grpSpPr>
        <p:sp>
          <p:nvSpPr>
            <p:cNvPr id="97" name="Oval 96">
              <a:extLst>
                <a:ext uri="{FF2B5EF4-FFF2-40B4-BE49-F238E27FC236}">
                  <a16:creationId xmlns:a16="http://schemas.microsoft.com/office/drawing/2014/main" id="{2909D1C9-D073-49B2-9F97-DF03DFF39575}"/>
                </a:ext>
              </a:extLst>
            </p:cNvPr>
            <p:cNvSpPr/>
            <p:nvPr/>
          </p:nvSpPr>
          <p:spPr>
            <a:xfrm>
              <a:off x="4606030" y="4638261"/>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98" name="Freeform 5">
              <a:extLst>
                <a:ext uri="{FF2B5EF4-FFF2-40B4-BE49-F238E27FC236}">
                  <a16:creationId xmlns:a16="http://schemas.microsoft.com/office/drawing/2014/main" id="{FA8E2A35-E0F7-40F4-B32F-5A0BAAF68847}"/>
                </a:ext>
              </a:extLst>
            </p:cNvPr>
            <p:cNvSpPr>
              <a:spLocks/>
            </p:cNvSpPr>
            <p:nvPr/>
          </p:nvSpPr>
          <p:spPr bwMode="auto">
            <a:xfrm>
              <a:off x="4744028" y="4762275"/>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grpSp>
      <p:sp>
        <p:nvSpPr>
          <p:cNvPr id="99" name="TextBox 98">
            <a:extLst>
              <a:ext uri="{FF2B5EF4-FFF2-40B4-BE49-F238E27FC236}">
                <a16:creationId xmlns:a16="http://schemas.microsoft.com/office/drawing/2014/main" id="{F17D45FB-67C9-4AED-8446-69F922771832}"/>
              </a:ext>
            </a:extLst>
          </p:cNvPr>
          <p:cNvSpPr txBox="1"/>
          <p:nvPr/>
        </p:nvSpPr>
        <p:spPr>
          <a:xfrm>
            <a:off x="3168614" y="5428681"/>
            <a:ext cx="1538071" cy="738664"/>
          </a:xfrm>
          <a:prstGeom prst="rect">
            <a:avLst/>
          </a:prstGeom>
          <a:noFill/>
        </p:spPr>
        <p:txBody>
          <a:bodyPr wrap="square" lIns="0" rIns="0" rtlCol="0" anchor="ctr">
            <a:spAutoFit/>
          </a:bodyPr>
          <a:lstStyle/>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1998 - 1999</a:t>
            </a:r>
          </a:p>
          <a:p>
            <a:pPr algn="ctr" defTabSz="1625234" eaLnBrk="1" fontAlgn="auto" hangingPunct="1">
              <a:spcBef>
                <a:spcPts val="0"/>
              </a:spcBef>
              <a:spcAft>
                <a:spcPts val="0"/>
              </a:spcAft>
              <a:defRPr/>
            </a:pPr>
            <a: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t>SAIC</a:t>
            </a:r>
            <a:br>
              <a:rPr lang="en-US" sz="1200" b="1" kern="0" dirty="0">
                <a:solidFill>
                  <a:schemeClr val="bg1"/>
                </a:solidFill>
                <a:latin typeface="Open Sans" panose="020B0606030504020204" pitchFamily="34" charset="0"/>
                <a:ea typeface="Open Sans" panose="020B0606030504020204" pitchFamily="34" charset="0"/>
                <a:cs typeface="Open Sans" panose="020B0606030504020204" pitchFamily="34" charset="0"/>
              </a:rPr>
            </a:br>
            <a:r>
              <a:rPr lang="en-GB" sz="900" dirty="0">
                <a:solidFill>
                  <a:schemeClr val="bg1"/>
                </a:solidFill>
                <a:latin typeface="Open Sans" panose="020B0606030504020204"/>
              </a:rPr>
              <a:t>Application Developer&amp; DBA (Accounting Systems)</a:t>
            </a:r>
          </a:p>
        </p:txBody>
      </p:sp>
      <p:grpSp>
        <p:nvGrpSpPr>
          <p:cNvPr id="100" name="Group 99"/>
          <p:cNvGrpSpPr/>
          <p:nvPr/>
        </p:nvGrpSpPr>
        <p:grpSpPr>
          <a:xfrm>
            <a:off x="7440809" y="5188588"/>
            <a:ext cx="533855" cy="349131"/>
            <a:chOff x="4606030" y="4638261"/>
            <a:chExt cx="533855" cy="349131"/>
          </a:xfrm>
        </p:grpSpPr>
        <p:sp>
          <p:nvSpPr>
            <p:cNvPr id="101" name="Oval 100">
              <a:extLst>
                <a:ext uri="{FF2B5EF4-FFF2-40B4-BE49-F238E27FC236}">
                  <a16:creationId xmlns:a16="http://schemas.microsoft.com/office/drawing/2014/main" id="{2909D1C9-D073-49B2-9F97-DF03DFF39575}"/>
                </a:ext>
              </a:extLst>
            </p:cNvPr>
            <p:cNvSpPr/>
            <p:nvPr/>
          </p:nvSpPr>
          <p:spPr>
            <a:xfrm>
              <a:off x="4606030" y="4638261"/>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102" name="Freeform 5">
              <a:extLst>
                <a:ext uri="{FF2B5EF4-FFF2-40B4-BE49-F238E27FC236}">
                  <a16:creationId xmlns:a16="http://schemas.microsoft.com/office/drawing/2014/main" id="{FA8E2A35-E0F7-40F4-B32F-5A0BAAF68847}"/>
                </a:ext>
              </a:extLst>
            </p:cNvPr>
            <p:cNvSpPr>
              <a:spLocks/>
            </p:cNvSpPr>
            <p:nvPr/>
          </p:nvSpPr>
          <p:spPr bwMode="auto">
            <a:xfrm>
              <a:off x="4744028" y="4762275"/>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grpSp>
      <p:grpSp>
        <p:nvGrpSpPr>
          <p:cNvPr id="103" name="Group 102"/>
          <p:cNvGrpSpPr/>
          <p:nvPr/>
        </p:nvGrpSpPr>
        <p:grpSpPr>
          <a:xfrm>
            <a:off x="8822088" y="4957119"/>
            <a:ext cx="533855" cy="349131"/>
            <a:chOff x="4606030" y="4638261"/>
            <a:chExt cx="533855" cy="349131"/>
          </a:xfrm>
        </p:grpSpPr>
        <p:sp>
          <p:nvSpPr>
            <p:cNvPr id="104" name="Oval 103">
              <a:extLst>
                <a:ext uri="{FF2B5EF4-FFF2-40B4-BE49-F238E27FC236}">
                  <a16:creationId xmlns:a16="http://schemas.microsoft.com/office/drawing/2014/main" id="{2909D1C9-D073-49B2-9F97-DF03DFF39575}"/>
                </a:ext>
              </a:extLst>
            </p:cNvPr>
            <p:cNvSpPr/>
            <p:nvPr/>
          </p:nvSpPr>
          <p:spPr>
            <a:xfrm>
              <a:off x="4606030" y="4638261"/>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105" name="Freeform 5">
              <a:extLst>
                <a:ext uri="{FF2B5EF4-FFF2-40B4-BE49-F238E27FC236}">
                  <a16:creationId xmlns:a16="http://schemas.microsoft.com/office/drawing/2014/main" id="{FA8E2A35-E0F7-40F4-B32F-5A0BAAF68847}"/>
                </a:ext>
              </a:extLst>
            </p:cNvPr>
            <p:cNvSpPr>
              <a:spLocks/>
            </p:cNvSpPr>
            <p:nvPr/>
          </p:nvSpPr>
          <p:spPr bwMode="auto">
            <a:xfrm>
              <a:off x="4744028" y="4762275"/>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grpSp>
      <p:grpSp>
        <p:nvGrpSpPr>
          <p:cNvPr id="106" name="Group 105"/>
          <p:cNvGrpSpPr/>
          <p:nvPr/>
        </p:nvGrpSpPr>
        <p:grpSpPr>
          <a:xfrm>
            <a:off x="10234956" y="4343426"/>
            <a:ext cx="533855" cy="349131"/>
            <a:chOff x="4606030" y="4638261"/>
            <a:chExt cx="533855" cy="349131"/>
          </a:xfrm>
        </p:grpSpPr>
        <p:sp>
          <p:nvSpPr>
            <p:cNvPr id="107" name="Oval 106">
              <a:extLst>
                <a:ext uri="{FF2B5EF4-FFF2-40B4-BE49-F238E27FC236}">
                  <a16:creationId xmlns:a16="http://schemas.microsoft.com/office/drawing/2014/main" id="{2909D1C9-D073-49B2-9F97-DF03DFF39575}"/>
                </a:ext>
              </a:extLst>
            </p:cNvPr>
            <p:cNvSpPr/>
            <p:nvPr/>
          </p:nvSpPr>
          <p:spPr>
            <a:xfrm>
              <a:off x="4606030" y="4638261"/>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108" name="Freeform 5">
              <a:extLst>
                <a:ext uri="{FF2B5EF4-FFF2-40B4-BE49-F238E27FC236}">
                  <a16:creationId xmlns:a16="http://schemas.microsoft.com/office/drawing/2014/main" id="{FA8E2A35-E0F7-40F4-B32F-5A0BAAF68847}"/>
                </a:ext>
              </a:extLst>
            </p:cNvPr>
            <p:cNvSpPr>
              <a:spLocks/>
            </p:cNvSpPr>
            <p:nvPr/>
          </p:nvSpPr>
          <p:spPr bwMode="auto">
            <a:xfrm>
              <a:off x="4744028" y="4762275"/>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grpSp>
      <p:cxnSp>
        <p:nvCxnSpPr>
          <p:cNvPr id="129" name="Straight Connector 128">
            <a:extLst>
              <a:ext uri="{FF2B5EF4-FFF2-40B4-BE49-F238E27FC236}">
                <a16:creationId xmlns:a16="http://schemas.microsoft.com/office/drawing/2014/main" id="{B48B20CD-CB14-436D-BC3D-22B3D88AEFE4}"/>
              </a:ext>
            </a:extLst>
          </p:cNvPr>
          <p:cNvCxnSpPr>
            <a:cxnSpLocks/>
            <a:stCxn id="89" idx="0"/>
            <a:endCxn id="118" idx="2"/>
          </p:cNvCxnSpPr>
          <p:nvPr/>
        </p:nvCxnSpPr>
        <p:spPr>
          <a:xfrm flipH="1" flipV="1">
            <a:off x="4793309" y="4441967"/>
            <a:ext cx="5674" cy="336503"/>
          </a:xfrm>
          <a:prstGeom prst="line">
            <a:avLst/>
          </a:prstGeom>
          <a:noFill/>
          <a:ln w="25400" cap="flat" cmpd="sng" algn="ctr">
            <a:solidFill>
              <a:sysClr val="window" lastClr="FFFFFF">
                <a:lumMod val="85000"/>
              </a:sysClr>
            </a:solidFill>
            <a:prstDash val="solid"/>
          </a:ln>
          <a:effectLst/>
        </p:spPr>
      </p:cxnSp>
      <p:grpSp>
        <p:nvGrpSpPr>
          <p:cNvPr id="109" name="Group 108"/>
          <p:cNvGrpSpPr/>
          <p:nvPr/>
        </p:nvGrpSpPr>
        <p:grpSpPr>
          <a:xfrm>
            <a:off x="11188136" y="3528286"/>
            <a:ext cx="533855" cy="349131"/>
            <a:chOff x="4606030" y="4638261"/>
            <a:chExt cx="533855" cy="349131"/>
          </a:xfrm>
        </p:grpSpPr>
        <p:sp>
          <p:nvSpPr>
            <p:cNvPr id="110" name="Oval 109">
              <a:extLst>
                <a:ext uri="{FF2B5EF4-FFF2-40B4-BE49-F238E27FC236}">
                  <a16:creationId xmlns:a16="http://schemas.microsoft.com/office/drawing/2014/main" id="{2909D1C9-D073-49B2-9F97-DF03DFF39575}"/>
                </a:ext>
              </a:extLst>
            </p:cNvPr>
            <p:cNvSpPr/>
            <p:nvPr/>
          </p:nvSpPr>
          <p:spPr>
            <a:xfrm>
              <a:off x="4606030" y="4638261"/>
              <a:ext cx="533855" cy="349131"/>
            </a:xfrm>
            <a:prstGeom prst="ellipse">
              <a:avLst/>
            </a:prstGeom>
            <a:solidFill>
              <a:srgbClr val="6C2022"/>
            </a:solidFill>
            <a:ln/>
          </p:spPr>
          <p:style>
            <a:lnRef idx="3">
              <a:schemeClr val="lt1"/>
            </a:lnRef>
            <a:fillRef idx="1">
              <a:schemeClr val="accent2"/>
            </a:fillRef>
            <a:effectRef idx="1">
              <a:schemeClr val="accent2"/>
            </a:effectRef>
            <a:fontRef idx="minor">
              <a:schemeClr val="lt1"/>
            </a:fontRef>
          </p:style>
          <p:txBody>
            <a:bodyPr rtlCol="0" anchor="ctr"/>
            <a:lstStyle/>
            <a:p>
              <a:pPr algn="ctr" defTabSz="1625234" eaLnBrk="1" fontAlgn="auto" hangingPunct="1">
                <a:spcBef>
                  <a:spcPts val="0"/>
                </a:spcBef>
                <a:spcAft>
                  <a:spcPts val="0"/>
                </a:spcAft>
                <a:defRPr/>
              </a:pPr>
              <a:endParaRPr lang="en-IN" sz="2400" kern="0">
                <a:solidFill>
                  <a:schemeClr val="bg1"/>
                </a:solidFill>
                <a:latin typeface="Calibri"/>
                <a:ea typeface="+mn-ea"/>
                <a:cs typeface="+mn-cs"/>
              </a:endParaRPr>
            </a:p>
          </p:txBody>
        </p:sp>
        <p:sp>
          <p:nvSpPr>
            <p:cNvPr id="111" name="Freeform 5">
              <a:extLst>
                <a:ext uri="{FF2B5EF4-FFF2-40B4-BE49-F238E27FC236}">
                  <a16:creationId xmlns:a16="http://schemas.microsoft.com/office/drawing/2014/main" id="{FA8E2A35-E0F7-40F4-B32F-5A0BAAF68847}"/>
                </a:ext>
              </a:extLst>
            </p:cNvPr>
            <p:cNvSpPr>
              <a:spLocks/>
            </p:cNvSpPr>
            <p:nvPr/>
          </p:nvSpPr>
          <p:spPr bwMode="auto">
            <a:xfrm>
              <a:off x="4744028" y="4762275"/>
              <a:ext cx="191187" cy="101102"/>
            </a:xfrm>
            <a:custGeom>
              <a:avLst/>
              <a:gdLst>
                <a:gd name="T0" fmla="*/ 2384 w 8130"/>
                <a:gd name="T1" fmla="*/ 4874 h 6574"/>
                <a:gd name="T2" fmla="*/ 846 w 8130"/>
                <a:gd name="T3" fmla="*/ 3340 h 6574"/>
                <a:gd name="T4" fmla="*/ 0 w 8130"/>
                <a:gd name="T5" fmla="*/ 4183 h 6574"/>
                <a:gd name="T6" fmla="*/ 2029 w 8130"/>
                <a:gd name="T7" fmla="*/ 6206 h 6574"/>
                <a:gd name="T8" fmla="*/ 2032 w 8130"/>
                <a:gd name="T9" fmla="*/ 6204 h 6574"/>
                <a:gd name="T10" fmla="*/ 2403 w 8130"/>
                <a:gd name="T11" fmla="*/ 6574 h 6574"/>
                <a:gd name="T12" fmla="*/ 8130 w 8130"/>
                <a:gd name="T13" fmla="*/ 859 h 6574"/>
                <a:gd name="T14" fmla="*/ 7269 w 8130"/>
                <a:gd name="T15" fmla="*/ 0 h 6574"/>
                <a:gd name="T16" fmla="*/ 2384 w 8130"/>
                <a:gd name="T17" fmla="*/ 4874 h 65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30" h="6574">
                  <a:moveTo>
                    <a:pt x="2384" y="4874"/>
                  </a:moveTo>
                  <a:lnTo>
                    <a:pt x="846" y="3340"/>
                  </a:lnTo>
                  <a:lnTo>
                    <a:pt x="0" y="4183"/>
                  </a:lnTo>
                  <a:lnTo>
                    <a:pt x="2029" y="6206"/>
                  </a:lnTo>
                  <a:lnTo>
                    <a:pt x="2032" y="6204"/>
                  </a:lnTo>
                  <a:lnTo>
                    <a:pt x="2403" y="6574"/>
                  </a:lnTo>
                  <a:lnTo>
                    <a:pt x="8130" y="859"/>
                  </a:lnTo>
                  <a:lnTo>
                    <a:pt x="7269" y="0"/>
                  </a:lnTo>
                  <a:lnTo>
                    <a:pt x="2384" y="4874"/>
                  </a:lnTo>
                  <a:close/>
                </a:path>
              </a:pathLst>
            </a:custGeom>
            <a:solidFill>
              <a:sysClr val="window" lastClr="FFFFFF"/>
            </a:solidFill>
            <a:ln w="9525">
              <a:noFill/>
              <a:round/>
              <a:headEnd/>
              <a:tailEnd/>
            </a:ln>
          </p:spPr>
          <p:txBody>
            <a:bodyPr vert="horz" wrap="square" lIns="121920" tIns="60960" rIns="121920" bIns="60960" numCol="1" anchor="t" anchorCtr="0" compatLnSpc="1">
              <a:prstTxWarp prst="textNoShape">
                <a:avLst/>
              </a:prstTxWarp>
            </a:bodyPr>
            <a:lstStyle/>
            <a:p>
              <a:pPr defTabSz="1625234" eaLnBrk="1" fontAlgn="auto" hangingPunct="1">
                <a:spcBef>
                  <a:spcPts val="0"/>
                </a:spcBef>
                <a:spcAft>
                  <a:spcPts val="0"/>
                </a:spcAft>
                <a:defRPr/>
              </a:pPr>
              <a:endParaRPr lang="en-IN" sz="2400" kern="0">
                <a:solidFill>
                  <a:schemeClr val="bg1"/>
                </a:solidFill>
                <a:latin typeface="Arial"/>
                <a:ea typeface="+mn-ea"/>
                <a:cs typeface="+mn-cs"/>
              </a:endParaRPr>
            </a:p>
          </p:txBody>
        </p:sp>
      </p:grpSp>
      <p:sp>
        <p:nvSpPr>
          <p:cNvPr id="73" name="Rounded Rectangle 72"/>
          <p:cNvSpPr/>
          <p:nvPr/>
        </p:nvSpPr>
        <p:spPr>
          <a:xfrm>
            <a:off x="5093607" y="2545320"/>
            <a:ext cx="2894104" cy="921548"/>
          </a:xfrm>
          <a:prstGeom prst="roundRect">
            <a:avLst>
              <a:gd name="adj" fmla="val 8217"/>
            </a:avLst>
          </a:prstGeom>
          <a:solidFill>
            <a:srgbClr val="6C2022"/>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74" name="TextBox 73"/>
          <p:cNvSpPr txBox="1"/>
          <p:nvPr/>
        </p:nvSpPr>
        <p:spPr>
          <a:xfrm>
            <a:off x="5364131" y="2701213"/>
            <a:ext cx="2426282" cy="523220"/>
          </a:xfrm>
          <a:prstGeom prst="rect">
            <a:avLst/>
          </a:prstGeom>
          <a:noFill/>
        </p:spPr>
        <p:txBody>
          <a:bodyPr wrap="square" rtlCol="0">
            <a:spAutoFit/>
          </a:bodyPr>
          <a:lstStyle/>
          <a:p>
            <a:pPr algn="ctr" defTabSz="1219170" eaLnBrk="1" fontAlgn="auto" hangingPunct="1">
              <a:spcBef>
                <a:spcPts val="0"/>
              </a:spcBef>
              <a:spcAft>
                <a:spcPts val="0"/>
              </a:spcAft>
            </a:pPr>
            <a:r>
              <a:rPr lang="en-GB" sz="2800" dirty="0">
                <a:solidFill>
                  <a:schemeClr val="bg1"/>
                </a:solidFill>
                <a:latin typeface="Open Sans" panose="020B0606030504020204"/>
                <a:ea typeface="+mn-ea"/>
                <a:cs typeface="Angsana New" panose="02020603050405020304" pitchFamily="18" charset="-34"/>
              </a:rPr>
              <a:t>Career Highlights </a:t>
            </a:r>
          </a:p>
        </p:txBody>
      </p:sp>
    </p:spTree>
    <p:extLst>
      <p:ext uri="{BB962C8B-B14F-4D97-AF65-F5344CB8AC3E}">
        <p14:creationId xmlns:p14="http://schemas.microsoft.com/office/powerpoint/2010/main" val="3996175772"/>
      </p:ext>
    </p:extLst>
  </p:cSld>
  <p:clrMapOvr>
    <a:masterClrMapping/>
  </p:clrMapOvr>
  <p:transition spd="slow">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3" name="Picture 52"/>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0" y="0"/>
            <a:ext cx="12304446" cy="6858000"/>
          </a:xfrm>
          <a:prstGeom prst="rect">
            <a:avLst/>
          </a:prstGeom>
        </p:spPr>
      </p:pic>
      <p:grpSp>
        <p:nvGrpSpPr>
          <p:cNvPr id="5" name="Group 4"/>
          <p:cNvGrpSpPr/>
          <p:nvPr/>
        </p:nvGrpSpPr>
        <p:grpSpPr>
          <a:xfrm>
            <a:off x="209421" y="4241652"/>
            <a:ext cx="11807484" cy="352876"/>
            <a:chOff x="384516" y="4241652"/>
            <a:chExt cx="11807484" cy="352876"/>
          </a:xfrm>
        </p:grpSpPr>
        <p:sp>
          <p:nvSpPr>
            <p:cNvPr id="28" name="Rounded Rectangle 27"/>
            <p:cNvSpPr/>
            <p:nvPr/>
          </p:nvSpPr>
          <p:spPr>
            <a:xfrm>
              <a:off x="384516" y="4241652"/>
              <a:ext cx="2118446" cy="352876"/>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chemeClr val="bg1"/>
                </a:solidFill>
                <a:latin typeface="Arial"/>
              </a:endParaRPr>
            </a:p>
          </p:txBody>
        </p:sp>
        <p:sp>
          <p:nvSpPr>
            <p:cNvPr id="29" name="Rounded Rectangle 28"/>
            <p:cNvSpPr/>
            <p:nvPr/>
          </p:nvSpPr>
          <p:spPr>
            <a:xfrm>
              <a:off x="5187237" y="4241652"/>
              <a:ext cx="2118446" cy="352876"/>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chemeClr val="bg1"/>
                </a:solidFill>
                <a:latin typeface="Arial"/>
              </a:endParaRPr>
            </a:p>
          </p:txBody>
        </p:sp>
        <p:sp>
          <p:nvSpPr>
            <p:cNvPr id="32" name="Rounded Rectangle 31"/>
            <p:cNvSpPr/>
            <p:nvPr/>
          </p:nvSpPr>
          <p:spPr>
            <a:xfrm>
              <a:off x="7655840" y="4241652"/>
              <a:ext cx="2118446" cy="352876"/>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chemeClr val="bg1"/>
                </a:solidFill>
                <a:latin typeface="Arial"/>
              </a:endParaRPr>
            </a:p>
          </p:txBody>
        </p:sp>
        <p:sp>
          <p:nvSpPr>
            <p:cNvPr id="38" name="Rounded Rectangle 37"/>
            <p:cNvSpPr/>
            <p:nvPr/>
          </p:nvSpPr>
          <p:spPr>
            <a:xfrm>
              <a:off x="10073554" y="4241652"/>
              <a:ext cx="2118446" cy="352876"/>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chemeClr val="bg1"/>
                </a:solidFill>
                <a:latin typeface="Arial"/>
              </a:endParaRPr>
            </a:p>
          </p:txBody>
        </p:sp>
        <p:sp>
          <p:nvSpPr>
            <p:cNvPr id="41" name="Rounded Rectangle 40"/>
            <p:cNvSpPr/>
            <p:nvPr/>
          </p:nvSpPr>
          <p:spPr>
            <a:xfrm>
              <a:off x="2765477" y="4241652"/>
              <a:ext cx="2118446" cy="352876"/>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chemeClr val="bg1"/>
                </a:solidFill>
                <a:latin typeface="Arial"/>
              </a:endParaRPr>
            </a:p>
          </p:txBody>
        </p:sp>
      </p:grpSp>
      <p:sp>
        <p:nvSpPr>
          <p:cNvPr id="2" name="Title 1"/>
          <p:cNvSpPr>
            <a:spLocks noGrp="1"/>
          </p:cNvSpPr>
          <p:nvPr>
            <p:ph type="title"/>
          </p:nvPr>
        </p:nvSpPr>
        <p:spPr>
          <a:xfrm>
            <a:off x="227014" y="215358"/>
            <a:ext cx="10477500" cy="693738"/>
          </a:xfrm>
        </p:spPr>
        <p:txBody>
          <a:bodyPr/>
          <a:lstStyle/>
          <a:p>
            <a:r>
              <a:rPr lang="en-GB" dirty="0">
                <a:solidFill>
                  <a:schemeClr val="bg1"/>
                </a:solidFill>
              </a:rPr>
              <a:t>The Information Age</a:t>
            </a:r>
          </a:p>
        </p:txBody>
      </p:sp>
      <p:sp>
        <p:nvSpPr>
          <p:cNvPr id="33" name="Oval 32"/>
          <p:cNvSpPr/>
          <p:nvPr/>
        </p:nvSpPr>
        <p:spPr>
          <a:xfrm>
            <a:off x="2595012" y="1977871"/>
            <a:ext cx="2109189" cy="2109182"/>
          </a:xfrm>
          <a:prstGeom prst="ellipse">
            <a:avLst/>
          </a:prstGeom>
          <a:blipFill>
            <a:blip r:embed="rId4" cstate="screen">
              <a:extLst>
                <a:ext uri="{28A0092B-C50C-407E-A947-70E740481C1C}">
                  <a14:useLocalDpi xmlns:a14="http://schemas.microsoft.com/office/drawing/2010/main"/>
                </a:ext>
              </a:extLst>
            </a:blip>
            <a:stretch>
              <a:fillRect/>
            </a:stretch>
          </a:blipFill>
          <a:ln w="38100">
            <a:solidFill>
              <a:srgbClr val="A126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30" name="Oval 29"/>
          <p:cNvSpPr/>
          <p:nvPr/>
        </p:nvSpPr>
        <p:spPr>
          <a:xfrm>
            <a:off x="189933" y="1977018"/>
            <a:ext cx="2109189" cy="2109181"/>
          </a:xfrm>
          <a:prstGeom prst="ellipse">
            <a:avLst/>
          </a:prstGeom>
          <a:blipFill>
            <a:blip r:embed="rId5" cstate="screen">
              <a:extLst>
                <a:ext uri="{28A0092B-C50C-407E-A947-70E740481C1C}">
                  <a14:useLocalDpi xmlns:a14="http://schemas.microsoft.com/office/drawing/2010/main"/>
                </a:ext>
              </a:extLst>
            </a:blip>
            <a:stretch>
              <a:fillRect/>
            </a:stretch>
          </a:blipFill>
          <a:ln w="38100">
            <a:solidFill>
              <a:srgbClr val="A126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39" name="Oval 38"/>
          <p:cNvSpPr/>
          <p:nvPr/>
        </p:nvSpPr>
        <p:spPr>
          <a:xfrm>
            <a:off x="7420346" y="1986259"/>
            <a:ext cx="2109183" cy="2109182"/>
          </a:xfrm>
          <a:prstGeom prst="ellipse">
            <a:avLst/>
          </a:prstGeom>
          <a:blipFill>
            <a:blip r:embed="rId6"/>
            <a:stretch>
              <a:fillRect/>
            </a:stretch>
          </a:blipFill>
          <a:ln w="38100">
            <a:solidFill>
              <a:srgbClr val="A126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sp>
        <p:nvSpPr>
          <p:cNvPr id="45" name="Oval 44"/>
          <p:cNvSpPr/>
          <p:nvPr/>
        </p:nvSpPr>
        <p:spPr>
          <a:xfrm>
            <a:off x="9807890" y="1936877"/>
            <a:ext cx="2109189" cy="2109181"/>
          </a:xfrm>
          <a:prstGeom prst="ellipse">
            <a:avLst/>
          </a:prstGeom>
          <a:blipFill>
            <a:blip r:embed="rId7" cstate="screen">
              <a:extLst>
                <a:ext uri="{28A0092B-C50C-407E-A947-70E740481C1C}">
                  <a14:useLocalDpi xmlns:a14="http://schemas.microsoft.com/office/drawing/2010/main"/>
                </a:ext>
              </a:extLst>
            </a:blip>
            <a:stretch>
              <a:fillRect/>
            </a:stretch>
          </a:blipFill>
          <a:ln w="38100">
            <a:solidFill>
              <a:srgbClr val="A126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sp>
        <p:nvSpPr>
          <p:cNvPr id="69" name="Notched Right Arrow 68"/>
          <p:cNvSpPr/>
          <p:nvPr/>
        </p:nvSpPr>
        <p:spPr bwMode="auto">
          <a:xfrm>
            <a:off x="1746837" y="5393090"/>
            <a:ext cx="8782581" cy="571104"/>
          </a:xfrm>
          <a:prstGeom prst="notchedRightArrow">
            <a:avLst/>
          </a:prstGeom>
          <a:ln>
            <a:headEnd type="none" w="med" len="med"/>
            <a:tailEnd type="none" w="med" len="med"/>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indent="0" algn="ctr" defTabSz="914400" rtl="0" eaLnBrk="1" fontAlgn="ctr" latinLnBrk="0" hangingPunct="1">
              <a:lnSpc>
                <a:spcPct val="100000"/>
              </a:lnSpc>
              <a:spcBef>
                <a:spcPct val="0"/>
              </a:spcBef>
              <a:spcAft>
                <a:spcPct val="0"/>
              </a:spcAft>
              <a:buClrTx/>
              <a:buSzTx/>
              <a:buFontTx/>
              <a:buNone/>
              <a:tabLst/>
            </a:pPr>
            <a:endParaRPr kumimoji="1" lang="en-GB" b="0" i="0" u="none" strike="noStrike" cap="none" normalizeH="0" baseline="0" dirty="0">
              <a:ln>
                <a:noFill/>
              </a:ln>
              <a:solidFill>
                <a:srgbClr val="000000"/>
              </a:solidFill>
              <a:effectLst/>
              <a:latin typeface="Fujitsu Sans" panose="020B0404060202020204" pitchFamily="34" charset="0"/>
            </a:endParaRPr>
          </a:p>
        </p:txBody>
      </p:sp>
      <p:grpSp>
        <p:nvGrpSpPr>
          <p:cNvPr id="35" name="Group 34"/>
          <p:cNvGrpSpPr/>
          <p:nvPr/>
        </p:nvGrpSpPr>
        <p:grpSpPr>
          <a:xfrm>
            <a:off x="4983400" y="1994246"/>
            <a:ext cx="2225339" cy="3645614"/>
            <a:chOff x="541767" y="1835692"/>
            <a:chExt cx="806236" cy="1320800"/>
          </a:xfrm>
        </p:grpSpPr>
        <p:sp>
          <p:nvSpPr>
            <p:cNvPr id="36" name="Oval 35"/>
            <p:cNvSpPr/>
            <p:nvPr/>
          </p:nvSpPr>
          <p:spPr>
            <a:xfrm>
              <a:off x="541767" y="1835692"/>
              <a:ext cx="764154" cy="764154"/>
            </a:xfrm>
            <a:prstGeom prst="ellipse">
              <a:avLst/>
            </a:prstGeom>
            <a:solidFill>
              <a:schemeClr val="bg1"/>
            </a:solidFill>
            <a:ln w="38100">
              <a:solidFill>
                <a:srgbClr val="A126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37" name="Rectangle 36"/>
            <p:cNvSpPr/>
            <p:nvPr/>
          </p:nvSpPr>
          <p:spPr>
            <a:xfrm>
              <a:off x="558721" y="2766218"/>
              <a:ext cx="789282" cy="390274"/>
            </a:xfrm>
            <a:prstGeom prst="rect">
              <a:avLst/>
            </a:prstGeom>
          </p:spPr>
          <p:txBody>
            <a:bodyPr wrap="square">
              <a:spAutoFit/>
            </a:bodyPr>
            <a:lstStyle/>
            <a:p>
              <a:pPr algn="ctr"/>
              <a:r>
                <a:rPr lang="en-GB" sz="1600" dirty="0">
                  <a:solidFill>
                    <a:schemeClr val="bg1"/>
                  </a:solidFill>
                </a:rPr>
                <a:t/>
              </a:r>
              <a:br>
                <a:rPr lang="en-GB" sz="1600" dirty="0">
                  <a:solidFill>
                    <a:schemeClr val="bg1"/>
                  </a:solidFill>
                </a:rPr>
              </a:br>
              <a:r>
                <a:rPr lang="en-GB" sz="1600" dirty="0">
                  <a:solidFill>
                    <a:schemeClr val="bg1"/>
                  </a:solidFill>
                </a:rPr>
                <a:t/>
              </a:r>
              <a:br>
                <a:rPr lang="en-GB" sz="1600" dirty="0">
                  <a:solidFill>
                    <a:schemeClr val="bg1"/>
                  </a:solidFill>
                </a:rPr>
              </a:br>
              <a:r>
                <a:rPr lang="en-GB" sz="1600" dirty="0">
                  <a:solidFill>
                    <a:schemeClr val="bg1"/>
                  </a:solidFill>
                </a:rPr>
                <a:t/>
              </a:r>
              <a:br>
                <a:rPr lang="en-GB" sz="1600" dirty="0">
                  <a:solidFill>
                    <a:schemeClr val="bg1"/>
                  </a:solidFill>
                </a:rPr>
              </a:br>
              <a:endParaRPr lang="en-GB" sz="1600" dirty="0">
                <a:solidFill>
                  <a:schemeClr val="bg1"/>
                </a:solidFill>
              </a:endParaRPr>
            </a:p>
          </p:txBody>
        </p:sp>
      </p:grpSp>
      <p:pic>
        <p:nvPicPr>
          <p:cNvPr id="10" name="Picture 9"/>
          <p:cNvPicPr>
            <a:picLocks noChangeAspect="1"/>
          </p:cNvPicPr>
          <p:nvPr/>
        </p:nvPicPr>
        <p:blipFill>
          <a:blip r:embed="rId8" cstate="screen">
            <a:extLst>
              <a:ext uri="{28A0092B-C50C-407E-A947-70E740481C1C}">
                <a14:useLocalDpi xmlns:a14="http://schemas.microsoft.com/office/drawing/2010/main"/>
              </a:ext>
            </a:extLst>
          </a:blip>
          <a:srcRect/>
          <a:stretch/>
        </p:blipFill>
        <p:spPr>
          <a:xfrm>
            <a:off x="5319974" y="2292332"/>
            <a:ext cx="1466504" cy="1449905"/>
          </a:xfrm>
          <a:prstGeom prst="rect">
            <a:avLst/>
          </a:prstGeom>
        </p:spPr>
      </p:pic>
      <p:sp>
        <p:nvSpPr>
          <p:cNvPr id="27" name="TextBox 26"/>
          <p:cNvSpPr txBox="1"/>
          <p:nvPr/>
        </p:nvSpPr>
        <p:spPr>
          <a:xfrm>
            <a:off x="274743" y="1058126"/>
            <a:ext cx="11694187" cy="369332"/>
          </a:xfrm>
          <a:prstGeom prst="rect">
            <a:avLst/>
          </a:prstGeom>
          <a:noFill/>
        </p:spPr>
        <p:txBody>
          <a:bodyPr wrap="square" rtlCol="0">
            <a:spAutoFit/>
          </a:bodyPr>
          <a:lstStyle/>
          <a:p>
            <a:pPr lvl="0"/>
            <a:r>
              <a:rPr lang="en-GB" dirty="0">
                <a:solidFill>
                  <a:schemeClr val="bg1"/>
                </a:solidFill>
              </a:rPr>
              <a:t>The first 50 years of I.T. …</a:t>
            </a:r>
          </a:p>
        </p:txBody>
      </p:sp>
      <p:grpSp>
        <p:nvGrpSpPr>
          <p:cNvPr id="6" name="Group 5"/>
          <p:cNvGrpSpPr/>
          <p:nvPr/>
        </p:nvGrpSpPr>
        <p:grpSpPr>
          <a:xfrm>
            <a:off x="667565" y="4228098"/>
            <a:ext cx="11349340" cy="1077218"/>
            <a:chOff x="765111" y="4714137"/>
            <a:chExt cx="11349340" cy="1077218"/>
          </a:xfrm>
        </p:grpSpPr>
        <p:sp>
          <p:nvSpPr>
            <p:cNvPr id="34" name="Rectangle 33"/>
            <p:cNvSpPr/>
            <p:nvPr/>
          </p:nvSpPr>
          <p:spPr>
            <a:xfrm>
              <a:off x="2649141" y="4714137"/>
              <a:ext cx="2107797" cy="1077218"/>
            </a:xfrm>
            <a:prstGeom prst="rect">
              <a:avLst/>
            </a:prstGeom>
          </p:spPr>
          <p:txBody>
            <a:bodyPr wrap="square">
              <a:spAutoFit/>
            </a:bodyPr>
            <a:lstStyle/>
            <a:p>
              <a:pPr algn="ctr"/>
              <a:r>
                <a:rPr lang="en-GB" sz="1600" dirty="0">
                  <a:solidFill>
                    <a:schemeClr val="bg1"/>
                  </a:solidFill>
                </a:rPr>
                <a:t> Personal Computer</a:t>
              </a:r>
              <a:br>
                <a:rPr lang="en-GB" sz="1600" dirty="0">
                  <a:solidFill>
                    <a:schemeClr val="bg1"/>
                  </a:solidFill>
                </a:rPr>
              </a:br>
              <a:r>
                <a:rPr lang="en-GB" sz="1600" dirty="0">
                  <a:solidFill>
                    <a:schemeClr val="bg1"/>
                  </a:solidFill>
                </a:rPr>
                <a:t/>
              </a:r>
              <a:br>
                <a:rPr lang="en-GB" sz="1600" dirty="0">
                  <a:solidFill>
                    <a:schemeClr val="bg1"/>
                  </a:solidFill>
                </a:rPr>
              </a:br>
              <a:r>
                <a:rPr lang="en-GB" sz="1600" dirty="0">
                  <a:solidFill>
                    <a:schemeClr val="bg1"/>
                  </a:solidFill>
                </a:rPr>
                <a:t/>
              </a:r>
              <a:br>
                <a:rPr lang="en-GB" sz="1600" dirty="0">
                  <a:solidFill>
                    <a:schemeClr val="bg1"/>
                  </a:solidFill>
                </a:rPr>
              </a:br>
              <a:endParaRPr lang="en-GB" sz="1600" dirty="0">
                <a:solidFill>
                  <a:schemeClr val="bg1"/>
                </a:solidFill>
              </a:endParaRPr>
            </a:p>
          </p:txBody>
        </p:sp>
        <p:sp>
          <p:nvSpPr>
            <p:cNvPr id="31" name="Rectangle 30"/>
            <p:cNvSpPr/>
            <p:nvPr/>
          </p:nvSpPr>
          <p:spPr>
            <a:xfrm>
              <a:off x="765111" y="4714137"/>
              <a:ext cx="1154482" cy="1077218"/>
            </a:xfrm>
            <a:prstGeom prst="rect">
              <a:avLst/>
            </a:prstGeom>
          </p:spPr>
          <p:txBody>
            <a:bodyPr wrap="none">
              <a:spAutoFit/>
            </a:bodyPr>
            <a:lstStyle/>
            <a:p>
              <a:pPr algn="ctr"/>
              <a:r>
                <a:rPr lang="en-GB" sz="1600" dirty="0">
                  <a:solidFill>
                    <a:schemeClr val="bg1"/>
                  </a:solidFill>
                </a:rPr>
                <a:t>Mainframe</a:t>
              </a:r>
              <a:br>
                <a:rPr lang="en-GB" sz="1600" dirty="0">
                  <a:solidFill>
                    <a:schemeClr val="bg1"/>
                  </a:solidFill>
                </a:rPr>
              </a:br>
              <a:r>
                <a:rPr lang="en-GB" sz="1600" dirty="0">
                  <a:solidFill>
                    <a:schemeClr val="bg1"/>
                  </a:solidFill>
                </a:rPr>
                <a:t/>
              </a:r>
              <a:br>
                <a:rPr lang="en-GB" sz="1600" dirty="0">
                  <a:solidFill>
                    <a:schemeClr val="bg1"/>
                  </a:solidFill>
                </a:rPr>
              </a:br>
              <a:r>
                <a:rPr lang="en-GB" sz="1600" dirty="0">
                  <a:solidFill>
                    <a:schemeClr val="bg1"/>
                  </a:solidFill>
                </a:rPr>
                <a:t/>
              </a:r>
              <a:br>
                <a:rPr lang="en-GB" sz="1600" dirty="0">
                  <a:solidFill>
                    <a:schemeClr val="bg1"/>
                  </a:solidFill>
                </a:rPr>
              </a:br>
              <a:endParaRPr lang="en-GB" sz="1600" dirty="0">
                <a:solidFill>
                  <a:schemeClr val="bg1"/>
                </a:solidFill>
              </a:endParaRPr>
            </a:p>
          </p:txBody>
        </p:sp>
        <p:sp>
          <p:nvSpPr>
            <p:cNvPr id="40" name="Rectangle 39"/>
            <p:cNvSpPr/>
            <p:nvPr/>
          </p:nvSpPr>
          <p:spPr>
            <a:xfrm>
              <a:off x="7638583" y="4714137"/>
              <a:ext cx="1839544" cy="1077218"/>
            </a:xfrm>
            <a:prstGeom prst="rect">
              <a:avLst/>
            </a:prstGeom>
          </p:spPr>
          <p:txBody>
            <a:bodyPr wrap="square">
              <a:spAutoFit/>
            </a:bodyPr>
            <a:lstStyle/>
            <a:p>
              <a:pPr algn="ctr"/>
              <a:r>
                <a:rPr lang="en-GB" sz="1600" dirty="0">
                  <a:solidFill>
                    <a:schemeClr val="bg1"/>
                  </a:solidFill>
                </a:rPr>
                <a:t> Hosted Platforms </a:t>
              </a:r>
              <a:br>
                <a:rPr lang="en-GB" sz="1600" dirty="0">
                  <a:solidFill>
                    <a:schemeClr val="bg1"/>
                  </a:solidFill>
                </a:rPr>
              </a:br>
              <a:r>
                <a:rPr lang="en-GB" sz="1600" dirty="0">
                  <a:solidFill>
                    <a:schemeClr val="bg1"/>
                  </a:solidFill>
                </a:rPr>
                <a:t/>
              </a:r>
              <a:br>
                <a:rPr lang="en-GB" sz="1600" dirty="0">
                  <a:solidFill>
                    <a:schemeClr val="bg1"/>
                  </a:solidFill>
                </a:rPr>
              </a:br>
              <a:r>
                <a:rPr lang="en-GB" sz="1600" dirty="0">
                  <a:solidFill>
                    <a:schemeClr val="bg1"/>
                  </a:solidFill>
                </a:rPr>
                <a:t/>
              </a:r>
              <a:br>
                <a:rPr lang="en-GB" sz="1600" dirty="0">
                  <a:solidFill>
                    <a:schemeClr val="bg1"/>
                  </a:solidFill>
                </a:rPr>
              </a:br>
              <a:endParaRPr lang="en-GB" sz="1600" dirty="0">
                <a:solidFill>
                  <a:schemeClr val="bg1"/>
                </a:solidFill>
              </a:endParaRPr>
            </a:p>
          </p:txBody>
        </p:sp>
        <p:sp>
          <p:nvSpPr>
            <p:cNvPr id="46" name="Rectangle 45"/>
            <p:cNvSpPr/>
            <p:nvPr/>
          </p:nvSpPr>
          <p:spPr>
            <a:xfrm>
              <a:off x="9830877" y="4714137"/>
              <a:ext cx="2283574" cy="1077218"/>
            </a:xfrm>
            <a:prstGeom prst="rect">
              <a:avLst/>
            </a:prstGeom>
          </p:spPr>
          <p:txBody>
            <a:bodyPr wrap="square">
              <a:spAutoFit/>
            </a:bodyPr>
            <a:lstStyle/>
            <a:p>
              <a:pPr algn="ctr"/>
              <a:r>
                <a:rPr lang="en-GB" sz="1600" dirty="0">
                  <a:solidFill>
                    <a:schemeClr val="bg1"/>
                  </a:solidFill>
                </a:rPr>
                <a:t>Virtualization</a:t>
              </a:r>
              <a:br>
                <a:rPr lang="en-GB" sz="1600" dirty="0">
                  <a:solidFill>
                    <a:schemeClr val="bg1"/>
                  </a:solidFill>
                </a:rPr>
              </a:br>
              <a:r>
                <a:rPr lang="en-GB" sz="1600" dirty="0">
                  <a:solidFill>
                    <a:schemeClr val="bg1"/>
                  </a:solidFill>
                </a:rPr>
                <a:t/>
              </a:r>
              <a:br>
                <a:rPr lang="en-GB" sz="1600" dirty="0">
                  <a:solidFill>
                    <a:schemeClr val="bg1"/>
                  </a:solidFill>
                </a:rPr>
              </a:br>
              <a:r>
                <a:rPr lang="en-GB" sz="1600" dirty="0">
                  <a:solidFill>
                    <a:schemeClr val="bg1"/>
                  </a:solidFill>
                </a:rPr>
                <a:t/>
              </a:r>
              <a:br>
                <a:rPr lang="en-GB" sz="1600" dirty="0">
                  <a:solidFill>
                    <a:schemeClr val="bg1"/>
                  </a:solidFill>
                </a:rPr>
              </a:br>
              <a:endParaRPr lang="en-GB" sz="1600" dirty="0">
                <a:solidFill>
                  <a:schemeClr val="bg1"/>
                </a:solidFill>
              </a:endParaRPr>
            </a:p>
          </p:txBody>
        </p:sp>
        <p:sp>
          <p:nvSpPr>
            <p:cNvPr id="47" name="Rectangle 46"/>
            <p:cNvSpPr/>
            <p:nvPr/>
          </p:nvSpPr>
          <p:spPr>
            <a:xfrm>
              <a:off x="5188562" y="4714137"/>
              <a:ext cx="1966559" cy="338554"/>
            </a:xfrm>
            <a:prstGeom prst="rect">
              <a:avLst/>
            </a:prstGeom>
          </p:spPr>
          <p:txBody>
            <a:bodyPr wrap="square">
              <a:spAutoFit/>
            </a:bodyPr>
            <a:lstStyle/>
            <a:p>
              <a:pPr algn="ctr"/>
              <a:r>
                <a:rPr lang="en-GB" sz="1600" dirty="0">
                  <a:solidFill>
                    <a:schemeClr val="bg1"/>
                  </a:solidFill>
                </a:rPr>
                <a:t>Client / Server</a:t>
              </a:r>
            </a:p>
          </p:txBody>
        </p:sp>
      </p:grpSp>
      <p:sp>
        <p:nvSpPr>
          <p:cNvPr id="48" name="Rounded Rectangle 47"/>
          <p:cNvSpPr/>
          <p:nvPr/>
        </p:nvSpPr>
        <p:spPr>
          <a:xfrm>
            <a:off x="321887" y="5449627"/>
            <a:ext cx="1296357" cy="417547"/>
          </a:xfrm>
          <a:prstGeom prst="roundRect">
            <a:avLst>
              <a:gd name="adj" fmla="val 8217"/>
            </a:avLst>
          </a:prstGeom>
          <a:solidFill>
            <a:srgbClr val="6C2022"/>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49" name="TextBox 48"/>
          <p:cNvSpPr txBox="1"/>
          <p:nvPr/>
        </p:nvSpPr>
        <p:spPr>
          <a:xfrm>
            <a:off x="404872" y="5418490"/>
            <a:ext cx="1065917" cy="461665"/>
          </a:xfrm>
          <a:prstGeom prst="rect">
            <a:avLst/>
          </a:prstGeom>
          <a:noFill/>
        </p:spPr>
        <p:txBody>
          <a:bodyPr wrap="square" rtlCol="0">
            <a:spAutoFit/>
          </a:bodyPr>
          <a:lstStyle/>
          <a:p>
            <a:pPr algn="ctr" defTabSz="1219170" eaLnBrk="1" fontAlgn="auto" hangingPunct="1">
              <a:spcBef>
                <a:spcPts val="0"/>
              </a:spcBef>
              <a:spcAft>
                <a:spcPts val="0"/>
              </a:spcAft>
            </a:pPr>
            <a:r>
              <a:rPr lang="en-GB" sz="2400" dirty="0">
                <a:solidFill>
                  <a:schemeClr val="bg1"/>
                </a:solidFill>
                <a:latin typeface="Open Sans" panose="020B0606030504020204"/>
                <a:ea typeface="+mn-ea"/>
                <a:cs typeface="Angsana New" panose="02020603050405020304" pitchFamily="18" charset="-34"/>
              </a:rPr>
              <a:t>1960’S</a:t>
            </a:r>
          </a:p>
        </p:txBody>
      </p:sp>
      <p:sp>
        <p:nvSpPr>
          <p:cNvPr id="51" name="Rounded Rectangle 50"/>
          <p:cNvSpPr/>
          <p:nvPr/>
        </p:nvSpPr>
        <p:spPr>
          <a:xfrm>
            <a:off x="10685539" y="5460717"/>
            <a:ext cx="1296357" cy="417547"/>
          </a:xfrm>
          <a:prstGeom prst="roundRect">
            <a:avLst>
              <a:gd name="adj" fmla="val 8217"/>
            </a:avLst>
          </a:prstGeom>
          <a:solidFill>
            <a:srgbClr val="6C2022"/>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52" name="TextBox 51"/>
          <p:cNvSpPr txBox="1"/>
          <p:nvPr/>
        </p:nvSpPr>
        <p:spPr>
          <a:xfrm>
            <a:off x="10813936" y="5424840"/>
            <a:ext cx="1039367" cy="830997"/>
          </a:xfrm>
          <a:prstGeom prst="rect">
            <a:avLst/>
          </a:prstGeom>
          <a:noFill/>
        </p:spPr>
        <p:txBody>
          <a:bodyPr wrap="square" rtlCol="0">
            <a:spAutoFit/>
          </a:bodyPr>
          <a:lstStyle/>
          <a:p>
            <a:pPr algn="ctr" defTabSz="1219170" eaLnBrk="1" fontAlgn="auto" hangingPunct="1">
              <a:spcBef>
                <a:spcPts val="0"/>
              </a:spcBef>
              <a:spcAft>
                <a:spcPts val="0"/>
              </a:spcAft>
            </a:pPr>
            <a:r>
              <a:rPr lang="en-GB" sz="2400" dirty="0">
                <a:solidFill>
                  <a:schemeClr val="bg1"/>
                </a:solidFill>
                <a:latin typeface="Open Sans" panose="020B0606030504020204"/>
                <a:ea typeface="+mn-ea"/>
                <a:cs typeface="Angsana New" panose="02020603050405020304" pitchFamily="18" charset="-34"/>
              </a:rPr>
              <a:t>2010</a:t>
            </a:r>
            <a:br>
              <a:rPr lang="en-GB" sz="2400" dirty="0">
                <a:solidFill>
                  <a:schemeClr val="bg1"/>
                </a:solidFill>
                <a:latin typeface="Open Sans" panose="020B0606030504020204"/>
                <a:ea typeface="+mn-ea"/>
                <a:cs typeface="Angsana New" panose="02020603050405020304" pitchFamily="18" charset="-34"/>
              </a:rPr>
            </a:br>
            <a:endParaRPr lang="en-GB" sz="2400" dirty="0">
              <a:solidFill>
                <a:schemeClr val="bg1"/>
              </a:solidFill>
              <a:latin typeface="Open Sans" panose="020B0606030504020204"/>
              <a:ea typeface="+mn-ea"/>
              <a:cs typeface="Angsana New" panose="02020603050405020304" pitchFamily="18" charset="-34"/>
            </a:endParaRPr>
          </a:p>
        </p:txBody>
      </p:sp>
    </p:spTree>
    <p:extLst>
      <p:ext uri="{BB962C8B-B14F-4D97-AF65-F5344CB8AC3E}">
        <p14:creationId xmlns:p14="http://schemas.microsoft.com/office/powerpoint/2010/main" val="1237279947"/>
      </p:ext>
    </p:extLst>
  </p:cSld>
  <p:clrMapOvr>
    <a:masterClrMapping/>
  </p:clrMapOvr>
  <p:transition spd="slow">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8" name="Picture 47"/>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1" y="-244"/>
            <a:ext cx="12304451" cy="6858003"/>
          </a:xfrm>
          <a:prstGeom prst="rect">
            <a:avLst/>
          </a:prstGeom>
        </p:spPr>
      </p:pic>
      <p:sp>
        <p:nvSpPr>
          <p:cNvPr id="29" name="Rounded Rectangle 28"/>
          <p:cNvSpPr/>
          <p:nvPr/>
        </p:nvSpPr>
        <p:spPr>
          <a:xfrm>
            <a:off x="157176" y="4238836"/>
            <a:ext cx="2118446" cy="345191"/>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32" name="Rounded Rectangle 31"/>
          <p:cNvSpPr/>
          <p:nvPr/>
        </p:nvSpPr>
        <p:spPr>
          <a:xfrm>
            <a:off x="2617889" y="4238836"/>
            <a:ext cx="2118446" cy="345191"/>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38" name="Rounded Rectangle 37"/>
          <p:cNvSpPr/>
          <p:nvPr/>
        </p:nvSpPr>
        <p:spPr>
          <a:xfrm>
            <a:off x="5038413" y="4238836"/>
            <a:ext cx="2118446" cy="345191"/>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41" name="Rounded Rectangle 40"/>
          <p:cNvSpPr/>
          <p:nvPr/>
        </p:nvSpPr>
        <p:spPr>
          <a:xfrm>
            <a:off x="7527768" y="4238836"/>
            <a:ext cx="2118446" cy="345191"/>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2" name="Title 1"/>
          <p:cNvSpPr>
            <a:spLocks noGrp="1"/>
          </p:cNvSpPr>
          <p:nvPr>
            <p:ph type="title"/>
          </p:nvPr>
        </p:nvSpPr>
        <p:spPr>
          <a:xfrm>
            <a:off x="227014" y="215358"/>
            <a:ext cx="10477500" cy="693738"/>
          </a:xfrm>
        </p:spPr>
        <p:txBody>
          <a:bodyPr/>
          <a:lstStyle/>
          <a:p>
            <a:r>
              <a:rPr lang="en-GB" dirty="0">
                <a:solidFill>
                  <a:schemeClr val="bg1"/>
                </a:solidFill>
              </a:rPr>
              <a:t>Cloud Computing Journey</a:t>
            </a:r>
          </a:p>
        </p:txBody>
      </p:sp>
      <p:sp>
        <p:nvSpPr>
          <p:cNvPr id="33" name="Oval 32"/>
          <p:cNvSpPr/>
          <p:nvPr/>
        </p:nvSpPr>
        <p:spPr>
          <a:xfrm>
            <a:off x="2622518" y="1955864"/>
            <a:ext cx="2109189" cy="2109182"/>
          </a:xfrm>
          <a:prstGeom prst="ellipse">
            <a:avLst/>
          </a:prstGeom>
          <a:solidFill>
            <a:schemeClr val="bg1"/>
          </a:solidFill>
          <a:ln w="38100">
            <a:solidFill>
              <a:srgbClr val="A126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34" name="Rectangle 33"/>
          <p:cNvSpPr/>
          <p:nvPr/>
        </p:nvSpPr>
        <p:spPr>
          <a:xfrm>
            <a:off x="2723106" y="4226863"/>
            <a:ext cx="2109188" cy="338554"/>
          </a:xfrm>
          <a:prstGeom prst="rect">
            <a:avLst/>
          </a:prstGeom>
        </p:spPr>
        <p:txBody>
          <a:bodyPr wrap="square">
            <a:spAutoFit/>
          </a:bodyPr>
          <a:lstStyle/>
          <a:p>
            <a:pPr algn="ctr"/>
            <a:r>
              <a:rPr lang="en-GB" sz="1600" dirty="0">
                <a:solidFill>
                  <a:schemeClr val="bg1"/>
                </a:solidFill>
              </a:rPr>
              <a:t>Cloud Hosting </a:t>
            </a:r>
          </a:p>
        </p:txBody>
      </p:sp>
      <p:pic>
        <p:nvPicPr>
          <p:cNvPr id="17" name="Picture 1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021947" y="2323466"/>
            <a:ext cx="1396531" cy="1390760"/>
          </a:xfrm>
          <a:prstGeom prst="rect">
            <a:avLst/>
          </a:prstGeom>
        </p:spPr>
      </p:pic>
      <p:sp>
        <p:nvSpPr>
          <p:cNvPr id="30" name="Oval 29"/>
          <p:cNvSpPr/>
          <p:nvPr/>
        </p:nvSpPr>
        <p:spPr>
          <a:xfrm>
            <a:off x="224472" y="1943837"/>
            <a:ext cx="2109188" cy="2109182"/>
          </a:xfrm>
          <a:prstGeom prst="ellipse">
            <a:avLst/>
          </a:prstGeom>
          <a:solidFill>
            <a:schemeClr val="bg1"/>
          </a:solidFill>
          <a:ln w="38100">
            <a:solidFill>
              <a:srgbClr val="A126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31" name="Rectangle 30"/>
          <p:cNvSpPr/>
          <p:nvPr/>
        </p:nvSpPr>
        <p:spPr>
          <a:xfrm>
            <a:off x="446676" y="4226863"/>
            <a:ext cx="1426865" cy="338555"/>
          </a:xfrm>
          <a:prstGeom prst="rect">
            <a:avLst/>
          </a:prstGeom>
        </p:spPr>
        <p:txBody>
          <a:bodyPr wrap="square">
            <a:spAutoFit/>
          </a:bodyPr>
          <a:lstStyle/>
          <a:p>
            <a:pPr algn="ctr"/>
            <a:r>
              <a:rPr lang="en-GB" sz="1600" dirty="0">
                <a:solidFill>
                  <a:schemeClr val="bg1"/>
                </a:solidFill>
              </a:rPr>
              <a:t>Traditional IT</a:t>
            </a:r>
          </a:p>
        </p:txBody>
      </p:sp>
      <p:pic>
        <p:nvPicPr>
          <p:cNvPr id="18" name="Picture 17"/>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541020" y="2289314"/>
            <a:ext cx="1367903" cy="1418898"/>
          </a:xfrm>
          <a:prstGeom prst="rect">
            <a:avLst/>
          </a:prstGeom>
        </p:spPr>
      </p:pic>
      <p:sp>
        <p:nvSpPr>
          <p:cNvPr id="39" name="Oval 38"/>
          <p:cNvSpPr/>
          <p:nvPr/>
        </p:nvSpPr>
        <p:spPr>
          <a:xfrm>
            <a:off x="7519892" y="1943837"/>
            <a:ext cx="2109183" cy="2109182"/>
          </a:xfrm>
          <a:prstGeom prst="ellipse">
            <a:avLst/>
          </a:prstGeom>
          <a:solidFill>
            <a:schemeClr val="bg1"/>
          </a:solidFill>
          <a:ln w="38100">
            <a:solidFill>
              <a:srgbClr val="A126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sp>
        <p:nvSpPr>
          <p:cNvPr id="40" name="Rectangle 39"/>
          <p:cNvSpPr/>
          <p:nvPr/>
        </p:nvSpPr>
        <p:spPr>
          <a:xfrm>
            <a:off x="7549432" y="4226863"/>
            <a:ext cx="1999042" cy="338554"/>
          </a:xfrm>
          <a:prstGeom prst="rect">
            <a:avLst/>
          </a:prstGeom>
        </p:spPr>
        <p:txBody>
          <a:bodyPr wrap="square">
            <a:spAutoFit/>
          </a:bodyPr>
          <a:lstStyle/>
          <a:p>
            <a:pPr algn="ctr"/>
            <a:r>
              <a:rPr lang="en-GB" sz="1600" dirty="0">
                <a:solidFill>
                  <a:schemeClr val="bg1"/>
                </a:solidFill>
              </a:rPr>
              <a:t>Cloud Native </a:t>
            </a:r>
          </a:p>
        </p:txBody>
      </p:sp>
      <p:pic>
        <p:nvPicPr>
          <p:cNvPr id="63" name="Picture 62"/>
          <p:cNvPicPr>
            <a:picLocks noChangeAspect="1"/>
          </p:cNvPicPr>
          <p:nvPr/>
        </p:nvPicPr>
        <p:blipFill>
          <a:blip r:embed="rId6">
            <a:extLst>
              <a:ext uri="{28A0092B-C50C-407E-A947-70E740481C1C}">
                <a14:useLocalDpi xmlns:a14="http://schemas.microsoft.com/office/drawing/2010/main"/>
              </a:ext>
            </a:extLst>
          </a:blip>
          <a:stretch>
            <a:fillRect/>
          </a:stretch>
        </p:blipFill>
        <p:spPr>
          <a:xfrm>
            <a:off x="7857278" y="2288980"/>
            <a:ext cx="1434412" cy="1428229"/>
          </a:xfrm>
          <a:prstGeom prst="rect">
            <a:avLst/>
          </a:prstGeom>
        </p:spPr>
      </p:pic>
      <p:sp>
        <p:nvSpPr>
          <p:cNvPr id="69" name="Notched Right Arrow 68"/>
          <p:cNvSpPr/>
          <p:nvPr/>
        </p:nvSpPr>
        <p:spPr bwMode="auto">
          <a:xfrm>
            <a:off x="1660433" y="5393090"/>
            <a:ext cx="10190930" cy="571104"/>
          </a:xfrm>
          <a:prstGeom prst="notchedRightArrow">
            <a:avLst/>
          </a:prstGeom>
          <a:ln>
            <a:headEnd type="none" w="med" len="med"/>
            <a:tailEnd type="none" w="med" len="med"/>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indent="0" algn="ctr" defTabSz="914400" rtl="0" eaLnBrk="1" fontAlgn="ctr" latinLnBrk="0" hangingPunct="1">
              <a:lnSpc>
                <a:spcPct val="100000"/>
              </a:lnSpc>
              <a:spcBef>
                <a:spcPct val="0"/>
              </a:spcBef>
              <a:spcAft>
                <a:spcPct val="0"/>
              </a:spcAft>
              <a:buClrTx/>
              <a:buSzTx/>
              <a:buFontTx/>
              <a:buNone/>
              <a:tabLst/>
            </a:pPr>
            <a:r>
              <a:rPr kumimoji="1" lang="en-GB" b="0" i="0" u="none" strike="noStrike" cap="none" normalizeH="0" baseline="0" dirty="0">
                <a:ln>
                  <a:noFill/>
                </a:ln>
                <a:solidFill>
                  <a:srgbClr val="000000"/>
                </a:solidFill>
                <a:effectLst/>
                <a:latin typeface="Fujitsu Sans" panose="020B0404060202020204" pitchFamily="34" charset="0"/>
              </a:rPr>
              <a:t>Business Transformation &amp; Service Evolution</a:t>
            </a:r>
          </a:p>
        </p:txBody>
      </p:sp>
      <p:sp>
        <p:nvSpPr>
          <p:cNvPr id="74" name="TextBox 73"/>
          <p:cNvSpPr txBox="1"/>
          <p:nvPr/>
        </p:nvSpPr>
        <p:spPr>
          <a:xfrm>
            <a:off x="274743" y="1058126"/>
            <a:ext cx="11694187" cy="369332"/>
          </a:xfrm>
          <a:prstGeom prst="rect">
            <a:avLst/>
          </a:prstGeom>
          <a:noFill/>
        </p:spPr>
        <p:txBody>
          <a:bodyPr wrap="square" rtlCol="0">
            <a:spAutoFit/>
          </a:bodyPr>
          <a:lstStyle/>
          <a:p>
            <a:pPr lvl="0"/>
            <a:r>
              <a:rPr lang="en-GB" dirty="0">
                <a:solidFill>
                  <a:schemeClr val="bg1"/>
                </a:solidFill>
              </a:rPr>
              <a:t>We are starting to see a number of key trends in terms of how customers are evolving on their digital journey … </a:t>
            </a:r>
          </a:p>
        </p:txBody>
      </p:sp>
      <p:sp>
        <p:nvSpPr>
          <p:cNvPr id="36" name="Oval 35"/>
          <p:cNvSpPr/>
          <p:nvPr/>
        </p:nvSpPr>
        <p:spPr>
          <a:xfrm>
            <a:off x="5056161" y="1955868"/>
            <a:ext cx="2109186" cy="2109184"/>
          </a:xfrm>
          <a:prstGeom prst="ellipse">
            <a:avLst/>
          </a:prstGeom>
          <a:solidFill>
            <a:schemeClr val="bg1"/>
          </a:solidFill>
          <a:ln w="38100">
            <a:solidFill>
              <a:srgbClr val="A126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37" name="Rectangle 36"/>
          <p:cNvSpPr/>
          <p:nvPr/>
        </p:nvSpPr>
        <p:spPr>
          <a:xfrm>
            <a:off x="5103890" y="4226863"/>
            <a:ext cx="1974363" cy="338555"/>
          </a:xfrm>
          <a:prstGeom prst="rect">
            <a:avLst/>
          </a:prstGeom>
        </p:spPr>
        <p:txBody>
          <a:bodyPr wrap="square">
            <a:spAutoFit/>
          </a:bodyPr>
          <a:lstStyle/>
          <a:p>
            <a:pPr algn="ctr"/>
            <a:r>
              <a:rPr lang="en-GB" sz="1600" dirty="0">
                <a:solidFill>
                  <a:schemeClr val="bg1"/>
                </a:solidFill>
              </a:rPr>
              <a:t>Cloud Aware </a:t>
            </a:r>
          </a:p>
        </p:txBody>
      </p:sp>
      <p:pic>
        <p:nvPicPr>
          <p:cNvPr id="10" name="Picture 9"/>
          <p:cNvPicPr>
            <a:picLocks noChangeAspect="1"/>
          </p:cNvPicPr>
          <p:nvPr/>
        </p:nvPicPr>
        <p:blipFill>
          <a:blip r:embed="rId7"/>
          <a:stretch>
            <a:fillRect/>
          </a:stretch>
        </p:blipFill>
        <p:spPr>
          <a:xfrm>
            <a:off x="5242165" y="2458936"/>
            <a:ext cx="1710943" cy="1040878"/>
          </a:xfrm>
          <a:prstGeom prst="rect">
            <a:avLst/>
          </a:prstGeom>
        </p:spPr>
      </p:pic>
      <p:sp>
        <p:nvSpPr>
          <p:cNvPr id="47" name="Oval 46">
            <a:extLst>
              <a:ext uri="{FF2B5EF4-FFF2-40B4-BE49-F238E27FC236}">
                <a16:creationId xmlns:a16="http://schemas.microsoft.com/office/drawing/2014/main" id="{32EBA6B7-4408-4DF9-9962-E83132BAA059}"/>
              </a:ext>
            </a:extLst>
          </p:cNvPr>
          <p:cNvSpPr/>
          <p:nvPr/>
        </p:nvSpPr>
        <p:spPr>
          <a:xfrm>
            <a:off x="9878052" y="1976230"/>
            <a:ext cx="2109189" cy="2109181"/>
          </a:xfrm>
          <a:prstGeom prst="ellipse">
            <a:avLst/>
          </a:prstGeom>
          <a:blipFill>
            <a:blip r:embed="rId8" cstate="screen">
              <a:extLst>
                <a:ext uri="{28A0092B-C50C-407E-A947-70E740481C1C}">
                  <a14:useLocalDpi xmlns:a14="http://schemas.microsoft.com/office/drawing/2010/main"/>
                </a:ext>
              </a:extLst>
            </a:blip>
            <a:stretch>
              <a:fillRect/>
            </a:stretch>
          </a:blipFill>
          <a:ln w="38100">
            <a:solidFill>
              <a:srgbClr val="A1262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sp>
        <p:nvSpPr>
          <p:cNvPr id="45" name="Rounded Rectangle 44"/>
          <p:cNvSpPr/>
          <p:nvPr/>
        </p:nvSpPr>
        <p:spPr>
          <a:xfrm>
            <a:off x="9955987" y="4238836"/>
            <a:ext cx="2118446" cy="345191"/>
          </a:xfrm>
          <a:prstGeom prst="roundRect">
            <a:avLst>
              <a:gd name="adj" fmla="val 8217"/>
            </a:avLst>
          </a:prstGeom>
          <a:solidFill>
            <a:schemeClr val="tx1">
              <a:lumMod val="50000"/>
              <a:lumOff val="50000"/>
              <a:alpha val="77000"/>
            </a:scheme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46" name="Rectangle 45"/>
          <p:cNvSpPr/>
          <p:nvPr/>
        </p:nvSpPr>
        <p:spPr>
          <a:xfrm>
            <a:off x="10049828" y="4226863"/>
            <a:ext cx="1999042" cy="338554"/>
          </a:xfrm>
          <a:prstGeom prst="rect">
            <a:avLst/>
          </a:prstGeom>
        </p:spPr>
        <p:txBody>
          <a:bodyPr wrap="square">
            <a:spAutoFit/>
          </a:bodyPr>
          <a:lstStyle/>
          <a:p>
            <a:pPr algn="ctr"/>
            <a:r>
              <a:rPr lang="en-GB" sz="1600" dirty="0">
                <a:solidFill>
                  <a:schemeClr val="bg1"/>
                </a:solidFill>
              </a:rPr>
              <a:t>Data &amp; AI</a:t>
            </a:r>
          </a:p>
        </p:txBody>
      </p:sp>
      <p:sp>
        <p:nvSpPr>
          <p:cNvPr id="42" name="Rounded Rectangle 41"/>
          <p:cNvSpPr/>
          <p:nvPr/>
        </p:nvSpPr>
        <p:spPr>
          <a:xfrm>
            <a:off x="165821" y="5448018"/>
            <a:ext cx="1296357" cy="417547"/>
          </a:xfrm>
          <a:prstGeom prst="roundRect">
            <a:avLst>
              <a:gd name="adj" fmla="val 8217"/>
            </a:avLst>
          </a:prstGeom>
          <a:solidFill>
            <a:srgbClr val="6C2022"/>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defTabSz="914333"/>
            <a:endParaRPr lang="en-US" sz="500" dirty="0">
              <a:solidFill>
                <a:srgbClr val="000000"/>
              </a:solidFill>
              <a:latin typeface="Arial"/>
            </a:endParaRPr>
          </a:p>
        </p:txBody>
      </p:sp>
      <p:sp>
        <p:nvSpPr>
          <p:cNvPr id="44" name="TextBox 43"/>
          <p:cNvSpPr txBox="1"/>
          <p:nvPr/>
        </p:nvSpPr>
        <p:spPr>
          <a:xfrm>
            <a:off x="271900" y="5414257"/>
            <a:ext cx="1065917" cy="461665"/>
          </a:xfrm>
          <a:prstGeom prst="rect">
            <a:avLst/>
          </a:prstGeom>
          <a:noFill/>
        </p:spPr>
        <p:txBody>
          <a:bodyPr wrap="square" rtlCol="0">
            <a:spAutoFit/>
          </a:bodyPr>
          <a:lstStyle/>
          <a:p>
            <a:pPr algn="ctr" defTabSz="1219170" eaLnBrk="1" fontAlgn="auto" hangingPunct="1">
              <a:spcBef>
                <a:spcPts val="0"/>
              </a:spcBef>
              <a:spcAft>
                <a:spcPts val="0"/>
              </a:spcAft>
            </a:pPr>
            <a:r>
              <a:rPr lang="en-GB" sz="2400" dirty="0">
                <a:solidFill>
                  <a:schemeClr val="bg1"/>
                </a:solidFill>
                <a:latin typeface="Open Sans" panose="020B0606030504020204"/>
                <a:ea typeface="+mn-ea"/>
                <a:cs typeface="Angsana New" panose="02020603050405020304" pitchFamily="18" charset="-34"/>
              </a:rPr>
              <a:t>2010</a:t>
            </a:r>
          </a:p>
        </p:txBody>
      </p:sp>
    </p:spTree>
    <p:extLst>
      <p:ext uri="{BB962C8B-B14F-4D97-AF65-F5344CB8AC3E}">
        <p14:creationId xmlns:p14="http://schemas.microsoft.com/office/powerpoint/2010/main" val="3158201398"/>
      </p:ext>
    </p:extLst>
  </p:cSld>
  <p:clrMapOvr>
    <a:masterClrMapping/>
  </p:clrMapOvr>
  <p:transition spd="slow">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00" y="0"/>
            <a:ext cx="12192000" cy="6858000"/>
          </a:xfrm>
          <a:prstGeom prst="rect">
            <a:avLst/>
          </a:prstGeom>
        </p:spPr>
      </p:pic>
    </p:spTree>
    <p:extLst>
      <p:ext uri="{BB962C8B-B14F-4D97-AF65-F5344CB8AC3E}">
        <p14:creationId xmlns:p14="http://schemas.microsoft.com/office/powerpoint/2010/main" val="2068817473"/>
      </p:ext>
    </p:extLst>
  </p:cSld>
  <p:clrMapOvr>
    <a:masterClrMapping/>
  </p:clrMapOvr>
  <p:transition spd="slow">
    <p:wipe dir="r"/>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STYLE" val="VCT_Marker"/>
  <p:tag name="DATE" val="12.10.2010 13:26:00"/>
  <p:tag name="VCTMASTER" val="Fujitsu Master 16-9 red"/>
  <p:tag name="VCTORDER" val="1"/>
</p:tagLst>
</file>

<file path=ppt/theme/theme1.xml><?xml version="1.0" encoding="utf-8"?>
<a:theme xmlns:a="http://schemas.openxmlformats.org/drawingml/2006/main" name="Template 2013">
  <a:themeElements>
    <a:clrScheme name="F_Tool_2_EN_R 1">
      <a:dk1>
        <a:srgbClr val="000000"/>
      </a:dk1>
      <a:lt1>
        <a:srgbClr val="FFFFFF"/>
      </a:lt1>
      <a:dk2>
        <a:srgbClr val="000000"/>
      </a:dk2>
      <a:lt2>
        <a:srgbClr val="B1B1AC"/>
      </a:lt2>
      <a:accent1>
        <a:srgbClr val="F8C6C5"/>
      </a:accent1>
      <a:accent2>
        <a:srgbClr val="B22B30"/>
      </a:accent2>
      <a:accent3>
        <a:srgbClr val="FFFFFF"/>
      </a:accent3>
      <a:accent4>
        <a:srgbClr val="000000"/>
      </a:accent4>
      <a:accent5>
        <a:srgbClr val="FBDFDF"/>
      </a:accent5>
      <a:accent6>
        <a:srgbClr val="A1262A"/>
      </a:accent6>
      <a:hlink>
        <a:srgbClr val="105D9C"/>
      </a:hlink>
      <a:folHlink>
        <a:srgbClr val="4B4595"/>
      </a:folHlink>
    </a:clrScheme>
    <a:fontScheme name="F_Tool_2_EN_R">
      <a:majorFont>
        <a:latin typeface="Arial"/>
        <a:ea typeface="Arial Unicode MS"/>
        <a:cs typeface="Arial Unicode MS"/>
      </a:majorFont>
      <a:minorFont>
        <a:latin typeface="Arial"/>
        <a:ea typeface="Arial Unicode MS"/>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noFill/>
        <a:ln w="9525" cap="flat" cmpd="sng" algn="ctr">
          <a:solidFill>
            <a:srgbClr val="57564F"/>
          </a:solidFill>
          <a:prstDash val="solid"/>
          <a:round/>
          <a:headEnd type="none" w="med" len="med"/>
          <a:tailEnd type="none" w="med" len="med"/>
        </a:ln>
        <a:effectLst/>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marL="0" marR="0" indent="0" algn="ctr" defTabSz="914400" rtl="0" eaLnBrk="1" fontAlgn="ctr" latinLnBrk="0" hangingPunct="1">
          <a:lnSpc>
            <a:spcPct val="100000"/>
          </a:lnSpc>
          <a:spcBef>
            <a:spcPct val="0"/>
          </a:spcBef>
          <a:spcAft>
            <a:spcPct val="0"/>
          </a:spcAft>
          <a:buClrTx/>
          <a:buSzTx/>
          <a:buFontTx/>
          <a:buNone/>
          <a:tabLst/>
          <a:defRPr kumimoji="1" sz="1200" b="0" i="0" u="none" strike="noStrike" cap="none" normalizeH="0" baseline="0" dirty="0" err="1" smtClean="0">
            <a:ln>
              <a:noFill/>
            </a:ln>
            <a:solidFill>
              <a:srgbClr val="000000"/>
            </a:solidFill>
            <a:effectLst/>
            <a:latin typeface="Fujitsu Sans" panose="020B0404060202020204" pitchFamily="34" charset="0"/>
          </a:defRPr>
        </a:defPPr>
      </a:lstStyle>
    </a:spDef>
    <a:lnDef>
      <a:spPr bwMode="auto">
        <a:xfrm>
          <a:off x="0" y="0"/>
          <a:ext cx="1" cy="1"/>
        </a:xfrm>
        <a:custGeom>
          <a:avLst/>
          <a:gdLst/>
          <a:ahLst/>
          <a:cxnLst/>
          <a:rect l="0" t="0" r="0" b="0"/>
          <a:pathLst/>
        </a:custGeom>
        <a:gradFill rotWithShape="0">
          <a:gsLst>
            <a:gs pos="0">
              <a:srgbClr val="FFFFFF"/>
            </a:gs>
            <a:gs pos="100000">
              <a:srgbClr val="CACAC7"/>
            </a:gs>
          </a:gsLst>
          <a:lin ang="5400000" scaled="1"/>
        </a:gradFill>
        <a:ln w="9525" cap="flat" cmpd="sng" algn="ctr">
          <a:solidFill>
            <a:srgbClr val="57564F"/>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ctr" latinLnBrk="0" hangingPunct="1">
          <a:lnSpc>
            <a:spcPct val="100000"/>
          </a:lnSpc>
          <a:spcBef>
            <a:spcPct val="0"/>
          </a:spcBef>
          <a:spcAft>
            <a:spcPct val="0"/>
          </a:spcAft>
          <a:buClrTx/>
          <a:buSzTx/>
          <a:buFontTx/>
          <a:buNone/>
          <a:tabLst/>
          <a:defRPr kumimoji="1" lang="ja-JP" altLang="en-US" sz="1200" b="0" i="0" u="none" strike="noStrike" cap="none" normalizeH="0" baseline="0" smtClean="0">
            <a:ln>
              <a:noFill/>
            </a:ln>
            <a:solidFill>
              <a:srgbClr val="000000"/>
            </a:solidFill>
            <a:effectLst/>
            <a:latin typeface="Arial" charset="0"/>
            <a:ea typeface="Arial Unicode MS" pitchFamily="34" charset="-128"/>
            <a:cs typeface="Arial Unicode MS" pitchFamily="34" charset="-128"/>
          </a:defRPr>
        </a:defPPr>
      </a:lstStyle>
    </a:lnDef>
    <a:txDef>
      <a:spPr>
        <a:noFill/>
      </a:spPr>
      <a:bodyPr wrap="square" rtlCol="0">
        <a:spAutoFit/>
      </a:bodyPr>
      <a:lstStyle>
        <a:defPPr>
          <a:defRPr dirty="0" err="1" smtClean="0">
            <a:latin typeface="Fujitsu Sans" panose="020B0404060202020204" pitchFamily="34" charset="0"/>
          </a:defRPr>
        </a:defPPr>
      </a:lstStyle>
    </a:txDef>
  </a:objectDefaults>
  <a:extraClrSchemeLst>
    <a:extraClrScheme>
      <a:clrScheme name="F_Tool_2_EN_R 1">
        <a:dk1>
          <a:srgbClr val="000000"/>
        </a:dk1>
        <a:lt1>
          <a:srgbClr val="FFFFFF"/>
        </a:lt1>
        <a:dk2>
          <a:srgbClr val="000000"/>
        </a:dk2>
        <a:lt2>
          <a:srgbClr val="B1B1AC"/>
        </a:lt2>
        <a:accent1>
          <a:srgbClr val="F8C6C5"/>
        </a:accent1>
        <a:accent2>
          <a:srgbClr val="B22B30"/>
        </a:accent2>
        <a:accent3>
          <a:srgbClr val="FFFFFF"/>
        </a:accent3>
        <a:accent4>
          <a:srgbClr val="000000"/>
        </a:accent4>
        <a:accent5>
          <a:srgbClr val="FBDFDF"/>
        </a:accent5>
        <a:accent6>
          <a:srgbClr val="A1262A"/>
        </a:accent6>
        <a:hlink>
          <a:srgbClr val="105D9C"/>
        </a:hlink>
        <a:folHlink>
          <a:srgbClr val="4B459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UNTITLED.pptx [Read-Only]" id="{E604C306-36DE-48D5-B205-FC45F516AFC2}" vid="{50C03FFC-A351-4EA9-96D2-1219B59E1085}"/>
    </a:ext>
  </a:extLst>
</a:theme>
</file>

<file path=ppt/theme/theme2.xml><?xml version="1.0" encoding="utf-8"?>
<a:theme xmlns:a="http://schemas.openxmlformats.org/drawingml/2006/main" name="14_Master Inner Slide">
  <a:themeElements>
    <a:clrScheme name="Fujitsu 2011 Palette">
      <a:dk1>
        <a:srgbClr val="000000"/>
      </a:dk1>
      <a:lt1>
        <a:srgbClr val="FFFFFF"/>
      </a:lt1>
      <a:dk2>
        <a:srgbClr val="000000"/>
      </a:dk2>
      <a:lt2>
        <a:srgbClr val="B1B1AC"/>
      </a:lt2>
      <a:accent1>
        <a:srgbClr val="F8C6C5"/>
      </a:accent1>
      <a:accent2>
        <a:srgbClr val="A1262A"/>
      </a:accent2>
      <a:accent3>
        <a:srgbClr val="FFFFFF"/>
      </a:accent3>
      <a:accent4>
        <a:srgbClr val="000000"/>
      </a:accent4>
      <a:accent5>
        <a:srgbClr val="FBDFDF"/>
      </a:accent5>
      <a:accent6>
        <a:srgbClr val="A1262A"/>
      </a:accent6>
      <a:hlink>
        <a:srgbClr val="105D9C"/>
      </a:hlink>
      <a:folHlink>
        <a:srgbClr val="4B4595"/>
      </a:folHlink>
    </a:clrScheme>
    <a:fontScheme name="Offic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1" id="{DE468324-58A9-4E63-B9A4-67DB3E23A43C}" vid="{2FF939EA-258C-4FB2-A3BF-0D1ED4C9CD2B}"/>
    </a:ext>
  </a:extLst>
</a:theme>
</file>

<file path=ppt/theme/theme3.xml><?xml version="1.0" encoding="utf-8"?>
<a:theme xmlns:a="http://schemas.openxmlformats.org/drawingml/2006/main" name="15_Master Inner Slide">
  <a:themeElements>
    <a:clrScheme name="Fujitsu 2011 Palette">
      <a:dk1>
        <a:srgbClr val="000000"/>
      </a:dk1>
      <a:lt1>
        <a:srgbClr val="FFFFFF"/>
      </a:lt1>
      <a:dk2>
        <a:srgbClr val="000000"/>
      </a:dk2>
      <a:lt2>
        <a:srgbClr val="B1B1AC"/>
      </a:lt2>
      <a:accent1>
        <a:srgbClr val="F8C6C5"/>
      </a:accent1>
      <a:accent2>
        <a:srgbClr val="A1262A"/>
      </a:accent2>
      <a:accent3>
        <a:srgbClr val="FFFFFF"/>
      </a:accent3>
      <a:accent4>
        <a:srgbClr val="000000"/>
      </a:accent4>
      <a:accent5>
        <a:srgbClr val="FBDFDF"/>
      </a:accent5>
      <a:accent6>
        <a:srgbClr val="A1262A"/>
      </a:accent6>
      <a:hlink>
        <a:srgbClr val="105D9C"/>
      </a:hlink>
      <a:folHlink>
        <a:srgbClr val="4B4595"/>
      </a:folHlink>
    </a:clrScheme>
    <a:fontScheme name="Offic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1" id="{DE468324-58A9-4E63-B9A4-67DB3E23A43C}" vid="{2FF939EA-258C-4FB2-A3BF-0D1ED4C9CD2B}"/>
    </a:ext>
  </a:extLst>
</a:theme>
</file>

<file path=ppt/theme/theme4.xml><?xml version="1.0" encoding="utf-8"?>
<a:theme xmlns:a="http://schemas.openxmlformats.org/drawingml/2006/main" name="4_Template 2013">
  <a:themeElements>
    <a:clrScheme name="F_Tool_2_EN_R 1">
      <a:dk1>
        <a:srgbClr val="000000"/>
      </a:dk1>
      <a:lt1>
        <a:srgbClr val="FFFFFF"/>
      </a:lt1>
      <a:dk2>
        <a:srgbClr val="000000"/>
      </a:dk2>
      <a:lt2>
        <a:srgbClr val="B1B1AC"/>
      </a:lt2>
      <a:accent1>
        <a:srgbClr val="F8C6C5"/>
      </a:accent1>
      <a:accent2>
        <a:srgbClr val="B22B30"/>
      </a:accent2>
      <a:accent3>
        <a:srgbClr val="FFFFFF"/>
      </a:accent3>
      <a:accent4>
        <a:srgbClr val="000000"/>
      </a:accent4>
      <a:accent5>
        <a:srgbClr val="FBDFDF"/>
      </a:accent5>
      <a:accent6>
        <a:srgbClr val="A1262A"/>
      </a:accent6>
      <a:hlink>
        <a:srgbClr val="105D9C"/>
      </a:hlink>
      <a:folHlink>
        <a:srgbClr val="4B4595"/>
      </a:folHlink>
    </a:clrScheme>
    <a:fontScheme name="F_Tool_2_EN_R">
      <a:majorFont>
        <a:latin typeface="Arial"/>
        <a:ea typeface="Arial Unicode MS"/>
        <a:cs typeface="Arial Unicode MS"/>
      </a:majorFont>
      <a:minorFont>
        <a:latin typeface="Arial"/>
        <a:ea typeface="Arial Unicode MS"/>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noFill/>
        <a:ln w="9525" cap="flat" cmpd="sng" algn="ctr">
          <a:solidFill>
            <a:srgbClr val="57564F"/>
          </a:solidFill>
          <a:prstDash val="solid"/>
          <a:round/>
          <a:headEnd type="none" w="med" len="med"/>
          <a:tailEnd type="none" w="med" len="med"/>
        </a:ln>
        <a:effectLst/>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marL="0" marR="0" indent="0" algn="ctr" defTabSz="914400" rtl="0" eaLnBrk="1" fontAlgn="ctr" latinLnBrk="0" hangingPunct="1">
          <a:lnSpc>
            <a:spcPct val="100000"/>
          </a:lnSpc>
          <a:spcBef>
            <a:spcPct val="0"/>
          </a:spcBef>
          <a:spcAft>
            <a:spcPct val="0"/>
          </a:spcAft>
          <a:buClrTx/>
          <a:buSzTx/>
          <a:buFontTx/>
          <a:buNone/>
          <a:tabLst/>
          <a:defRPr kumimoji="1" sz="1200" b="0" i="0" u="none" strike="noStrike" cap="none" normalizeH="0" baseline="0" dirty="0" err="1" smtClean="0">
            <a:ln>
              <a:noFill/>
            </a:ln>
            <a:solidFill>
              <a:srgbClr val="000000"/>
            </a:solidFill>
            <a:effectLst/>
            <a:latin typeface="Fujitsu Sans" panose="020B0404060202020204" pitchFamily="34" charset="0"/>
          </a:defRPr>
        </a:defPPr>
      </a:lstStyle>
    </a:spDef>
    <a:lnDef>
      <a:spPr bwMode="auto">
        <a:xfrm>
          <a:off x="0" y="0"/>
          <a:ext cx="1" cy="1"/>
        </a:xfrm>
        <a:custGeom>
          <a:avLst/>
          <a:gdLst/>
          <a:ahLst/>
          <a:cxnLst/>
          <a:rect l="0" t="0" r="0" b="0"/>
          <a:pathLst/>
        </a:custGeom>
        <a:gradFill rotWithShape="0">
          <a:gsLst>
            <a:gs pos="0">
              <a:srgbClr val="FFFFFF"/>
            </a:gs>
            <a:gs pos="100000">
              <a:srgbClr val="CACAC7"/>
            </a:gs>
          </a:gsLst>
          <a:lin ang="5400000" scaled="1"/>
        </a:gradFill>
        <a:ln w="9525" cap="flat" cmpd="sng" algn="ctr">
          <a:solidFill>
            <a:srgbClr val="57564F"/>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ctr" defTabSz="914400" rtl="0" eaLnBrk="1" fontAlgn="ctr" latinLnBrk="0" hangingPunct="1">
          <a:lnSpc>
            <a:spcPct val="100000"/>
          </a:lnSpc>
          <a:spcBef>
            <a:spcPct val="0"/>
          </a:spcBef>
          <a:spcAft>
            <a:spcPct val="0"/>
          </a:spcAft>
          <a:buClrTx/>
          <a:buSzTx/>
          <a:buFontTx/>
          <a:buNone/>
          <a:tabLst/>
          <a:defRPr kumimoji="1" lang="ja-JP" altLang="en-US" sz="1200" b="0" i="0" u="none" strike="noStrike" cap="none" normalizeH="0" baseline="0" smtClean="0">
            <a:ln>
              <a:noFill/>
            </a:ln>
            <a:solidFill>
              <a:srgbClr val="000000"/>
            </a:solidFill>
            <a:effectLst/>
            <a:latin typeface="Arial" charset="0"/>
            <a:ea typeface="Arial Unicode MS" pitchFamily="34" charset="-128"/>
            <a:cs typeface="Arial Unicode MS" pitchFamily="34" charset="-128"/>
          </a:defRPr>
        </a:defPPr>
      </a:lstStyle>
    </a:lnDef>
    <a:txDef>
      <a:spPr>
        <a:noFill/>
      </a:spPr>
      <a:bodyPr wrap="square" rtlCol="0">
        <a:spAutoFit/>
      </a:bodyPr>
      <a:lstStyle>
        <a:defPPr>
          <a:defRPr dirty="0" err="1" smtClean="0">
            <a:latin typeface="Fujitsu Sans" panose="020B0404060202020204" pitchFamily="34" charset="0"/>
          </a:defRPr>
        </a:defPPr>
      </a:lstStyle>
    </a:txDef>
  </a:objectDefaults>
  <a:extraClrSchemeLst>
    <a:extraClrScheme>
      <a:clrScheme name="F_Tool_2_EN_R 1">
        <a:dk1>
          <a:srgbClr val="000000"/>
        </a:dk1>
        <a:lt1>
          <a:srgbClr val="FFFFFF"/>
        </a:lt1>
        <a:dk2>
          <a:srgbClr val="000000"/>
        </a:dk2>
        <a:lt2>
          <a:srgbClr val="B1B1AC"/>
        </a:lt2>
        <a:accent1>
          <a:srgbClr val="F8C6C5"/>
        </a:accent1>
        <a:accent2>
          <a:srgbClr val="B22B30"/>
        </a:accent2>
        <a:accent3>
          <a:srgbClr val="FFFFFF"/>
        </a:accent3>
        <a:accent4>
          <a:srgbClr val="000000"/>
        </a:accent4>
        <a:accent5>
          <a:srgbClr val="FBDFDF"/>
        </a:accent5>
        <a:accent6>
          <a:srgbClr val="A1262A"/>
        </a:accent6>
        <a:hlink>
          <a:srgbClr val="105D9C"/>
        </a:hlink>
        <a:folHlink>
          <a:srgbClr val="4B459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UNTITLED.pptx [Read-Only]" id="{E604C306-36DE-48D5-B205-FC45F516AFC2}" vid="{50C03FFC-A351-4EA9-96D2-1219B59E1085}"/>
    </a:ext>
  </a:extLst>
</a:theme>
</file>

<file path=ppt/theme/theme5.xml><?xml version="1.0" encoding="utf-8"?>
<a:theme xmlns:a="http://schemas.openxmlformats.org/drawingml/2006/main" name="2_Inner Master">
  <a:themeElements>
    <a:clrScheme name="Fujitsu">
      <a:dk1>
        <a:srgbClr val="000000"/>
      </a:dk1>
      <a:lt1>
        <a:srgbClr val="FFFFFF"/>
      </a:lt1>
      <a:dk2>
        <a:srgbClr val="87867E"/>
      </a:dk2>
      <a:lt2>
        <a:srgbClr val="DAD9D6"/>
      </a:lt2>
      <a:accent1>
        <a:srgbClr val="FF0000"/>
      </a:accent1>
      <a:accent2>
        <a:srgbClr val="A30B1A"/>
      </a:accent2>
      <a:accent3>
        <a:srgbClr val="861718"/>
      </a:accent3>
      <a:accent4>
        <a:srgbClr val="681A14"/>
      </a:accent4>
      <a:accent5>
        <a:srgbClr val="48190A"/>
      </a:accent5>
      <a:accent6>
        <a:srgbClr val="3C3C35"/>
      </a:accent6>
      <a:hlink>
        <a:srgbClr val="1782DB"/>
      </a:hlink>
      <a:folHlink>
        <a:srgbClr val="FF0000"/>
      </a:folHlink>
    </a:clrScheme>
    <a:fontScheme name="Arial">
      <a:majorFont>
        <a:latin typeface="Arial"/>
        <a:ea typeface=""/>
        <a:cs typeface=""/>
      </a:majorFont>
      <a:minorFont>
        <a:latin typeface="Arial"/>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1"/>
        </a:solidFill>
        <a:ln w="9525">
          <a:solidFill>
            <a:schemeClr val="tx1"/>
          </a:solidFill>
        </a:ln>
      </a:spPr>
      <a:bodyPr rtlCol="0" anchor="t" anchorCtr="0"/>
      <a:lstStyle>
        <a:defPPr algn="ctr">
          <a:defRPr dirty="0" smtClean="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5928-006-Key-Visual-2019-Template-Internal-MS2016-16x9-v1.0.potx" id="{E086FFF0-0C86-46D9-B310-978634597BCF}" vid="{39481DC9-D39A-4B03-B680-9A243C58BB02}"/>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424C84D44045345B0F29B329E48A270" ma:contentTypeVersion="0" ma:contentTypeDescription="Create a new document." ma:contentTypeScope="" ma:versionID="c0352dfa64a204d2fd9313edfb28afbb">
  <xsd:schema xmlns:xsd="http://www.w3.org/2001/XMLSchema" xmlns:xs="http://www.w3.org/2001/XMLSchema" xmlns:p="http://schemas.microsoft.com/office/2006/metadata/properties" targetNamespace="http://schemas.microsoft.com/office/2006/metadata/properties" ma:root="true" ma:fieldsID="1b05d82d297216baf5b26c55225140df">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0DDFC3D-A143-40F8-8450-1FFBBFE603B8}">
  <ds:schemaRefs>
    <ds:schemaRef ds:uri="http://schemas.microsoft.com/sharepoint/v3/contenttype/forms"/>
  </ds:schemaRefs>
</ds:datastoreItem>
</file>

<file path=customXml/itemProps2.xml><?xml version="1.0" encoding="utf-8"?>
<ds:datastoreItem xmlns:ds="http://schemas.openxmlformats.org/officeDocument/2006/customXml" ds:itemID="{240F2BE2-82F8-4B12-9EAA-814D8E3A07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3.xml><?xml version="1.0" encoding="utf-8"?>
<ds:datastoreItem xmlns:ds="http://schemas.openxmlformats.org/officeDocument/2006/customXml" ds:itemID="{82DD85D7-DAA9-4B09-8FFC-B6EA1EDF0A9B}">
  <ds:schemaRefs>
    <ds:schemaRef ds:uri="http://www.w3.org/XML/1998/namespace"/>
    <ds:schemaRef ds:uri="http://purl.org/dc/elements/1.1/"/>
    <ds:schemaRef ds:uri="http://schemas.microsoft.com/office/2006/documentManagement/types"/>
    <ds:schemaRef ds:uri="http://schemas.microsoft.com/office/infopath/2007/PartnerControls"/>
    <ds:schemaRef ds:uri="http://purl.org/dc/dcmitype/"/>
    <ds:schemaRef ds:uri="http://schemas.openxmlformats.org/package/2006/metadata/core-propertie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126</TotalTime>
  <Words>1025</Words>
  <Application>Microsoft Office PowerPoint</Application>
  <PresentationFormat>Widescreen</PresentationFormat>
  <Paragraphs>125</Paragraphs>
  <Slides>6</Slides>
  <Notes>5</Notes>
  <HiddenSlides>0</HiddenSlides>
  <MMClips>0</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6</vt:i4>
      </vt:variant>
    </vt:vector>
  </HeadingPairs>
  <TitlesOfParts>
    <vt:vector size="21" baseType="lpstr">
      <vt:lpstr>Arial Unicode MS</vt:lpstr>
      <vt:lpstr>ＭＳ Ｐゴシック</vt:lpstr>
      <vt:lpstr>Angsana New</vt:lpstr>
      <vt:lpstr>Arial</vt:lpstr>
      <vt:lpstr>Calibri</vt:lpstr>
      <vt:lpstr>Fujitsu Sans</vt:lpstr>
      <vt:lpstr>Fujitsu Sans Medium</vt:lpstr>
      <vt:lpstr>Open Sans</vt:lpstr>
      <vt:lpstr>Wingdings</vt:lpstr>
      <vt:lpstr>Wingdings 2</vt:lpstr>
      <vt:lpstr>Template 2013</vt:lpstr>
      <vt:lpstr>14_Master Inner Slide</vt:lpstr>
      <vt:lpstr>15_Master Inner Slide</vt:lpstr>
      <vt:lpstr>4_Template 2013</vt:lpstr>
      <vt:lpstr>2_Inner Master</vt:lpstr>
      <vt:lpstr>PowerPoint Presentation</vt:lpstr>
      <vt:lpstr>PowerPoint Presentation</vt:lpstr>
      <vt:lpstr>PowerPoint Presentation</vt:lpstr>
      <vt:lpstr>The Information Age</vt:lpstr>
      <vt:lpstr>Cloud Computing Journey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Allison Fincham</dc:creator>
  <cp:lastModifiedBy>Williams, Geraint</cp:lastModifiedBy>
  <cp:revision>1656</cp:revision>
  <cp:lastPrinted>2018-02-20T18:27:39Z</cp:lastPrinted>
  <dcterms:created xsi:type="dcterms:W3CDTF">2017-02-06T13:48:34Z</dcterms:created>
  <dcterms:modified xsi:type="dcterms:W3CDTF">2019-11-20T10:06:43Z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0x010100D424C84D44045345B0F29B329E48A270</vt:lpwstr>
  </property>
</Properties>
</file>