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7" r:id="rId7"/>
    <p:sldId id="259" r:id="rId8"/>
    <p:sldId id="261" r:id="rId9"/>
    <p:sldId id="262" r:id="rId10"/>
    <p:sldId id="260"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BEDD1C-DED6-4233-A537-AB35F54C3E1F}" v="4" dt="2026-03-17T15:31:06.1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6" d="100"/>
          <a:sy n="76" d="100"/>
        </p:scale>
        <p:origin x="77"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Raza (2513025)" userId="96a215c4-2288-4264-a044-d251683b771f" providerId="ADAL" clId="{E4F1A0A1-0DB2-40B5-A16A-FD103B222389}"/>
    <pc:docChg chg="undo custSel modSld">
      <pc:chgData name="Ibrahim Raza (2513025)" userId="96a215c4-2288-4264-a044-d251683b771f" providerId="ADAL" clId="{E4F1A0A1-0DB2-40B5-A16A-FD103B222389}" dt="2026-03-17T15:31:42.512" v="275" actId="26606"/>
      <pc:docMkLst>
        <pc:docMk/>
      </pc:docMkLst>
      <pc:sldChg chg="addSp modSp mod setBg">
        <pc:chgData name="Ibrahim Raza (2513025)" userId="96a215c4-2288-4264-a044-d251683b771f" providerId="ADAL" clId="{E4F1A0A1-0DB2-40B5-A16A-FD103B222389}" dt="2026-03-17T15:24:23.801" v="1" actId="26606"/>
        <pc:sldMkLst>
          <pc:docMk/>
          <pc:sldMk cId="3660450690" sldId="257"/>
        </pc:sldMkLst>
        <pc:spChg chg="mod">
          <ac:chgData name="Ibrahim Raza (2513025)" userId="96a215c4-2288-4264-a044-d251683b771f" providerId="ADAL" clId="{E4F1A0A1-0DB2-40B5-A16A-FD103B222389}" dt="2026-03-17T15:24:23.801" v="1" actId="26606"/>
          <ac:spMkLst>
            <pc:docMk/>
            <pc:sldMk cId="3660450690" sldId="257"/>
            <ac:spMk id="2" creationId="{B3974E51-A5A9-0398-84D7-89F90383DFEF}"/>
          </ac:spMkLst>
        </pc:spChg>
        <pc:spChg chg="mod">
          <ac:chgData name="Ibrahim Raza (2513025)" userId="96a215c4-2288-4264-a044-d251683b771f" providerId="ADAL" clId="{E4F1A0A1-0DB2-40B5-A16A-FD103B222389}" dt="2026-03-17T15:24:23.801" v="1" actId="26606"/>
          <ac:spMkLst>
            <pc:docMk/>
            <pc:sldMk cId="3660450690" sldId="257"/>
            <ac:spMk id="3" creationId="{77D10847-A2A0-58E2-72F8-F1E0C0D4CC65}"/>
          </ac:spMkLst>
        </pc:spChg>
        <pc:spChg chg="add">
          <ac:chgData name="Ibrahim Raza (2513025)" userId="96a215c4-2288-4264-a044-d251683b771f" providerId="ADAL" clId="{E4F1A0A1-0DB2-40B5-A16A-FD103B222389}" dt="2026-03-17T15:24:23.801" v="1" actId="26606"/>
          <ac:spMkLst>
            <pc:docMk/>
            <pc:sldMk cId="3660450690" sldId="257"/>
            <ac:spMk id="10" creationId="{04812C46-200A-4DEB-A05E-3ED6C68C2387}"/>
          </ac:spMkLst>
        </pc:spChg>
        <pc:spChg chg="add">
          <ac:chgData name="Ibrahim Raza (2513025)" userId="96a215c4-2288-4264-a044-d251683b771f" providerId="ADAL" clId="{E4F1A0A1-0DB2-40B5-A16A-FD103B222389}" dt="2026-03-17T15:24:23.801" v="1" actId="26606"/>
          <ac:spMkLst>
            <pc:docMk/>
            <pc:sldMk cId="3660450690" sldId="257"/>
            <ac:spMk id="12" creationId="{D1EA859B-E555-4109-94F3-6700E046E008}"/>
          </ac:spMkLst>
        </pc:spChg>
        <pc:picChg chg="add mod ord">
          <ac:chgData name="Ibrahim Raza (2513025)" userId="96a215c4-2288-4264-a044-d251683b771f" providerId="ADAL" clId="{E4F1A0A1-0DB2-40B5-A16A-FD103B222389}" dt="2026-03-17T15:24:23.801" v="1" actId="26606"/>
          <ac:picMkLst>
            <pc:docMk/>
            <pc:sldMk cId="3660450690" sldId="257"/>
            <ac:picMk id="5" creationId="{5498779D-94C5-43B6-0386-5874AF563C7C}"/>
          </ac:picMkLst>
        </pc:picChg>
      </pc:sldChg>
      <pc:sldChg chg="addSp modSp mod setBg">
        <pc:chgData name="Ibrahim Raza (2513025)" userId="96a215c4-2288-4264-a044-d251683b771f" providerId="ADAL" clId="{E4F1A0A1-0DB2-40B5-A16A-FD103B222389}" dt="2026-03-17T15:26:12.098" v="3" actId="26606"/>
        <pc:sldMkLst>
          <pc:docMk/>
          <pc:sldMk cId="1571744231" sldId="259"/>
        </pc:sldMkLst>
        <pc:spChg chg="mod">
          <ac:chgData name="Ibrahim Raza (2513025)" userId="96a215c4-2288-4264-a044-d251683b771f" providerId="ADAL" clId="{E4F1A0A1-0DB2-40B5-A16A-FD103B222389}" dt="2026-03-17T15:26:12.098" v="3" actId="26606"/>
          <ac:spMkLst>
            <pc:docMk/>
            <pc:sldMk cId="1571744231" sldId="259"/>
            <ac:spMk id="2" creationId="{9A9E44E7-3E4A-3734-D4BF-E564BF785DE9}"/>
          </ac:spMkLst>
        </pc:spChg>
        <pc:spChg chg="mod">
          <ac:chgData name="Ibrahim Raza (2513025)" userId="96a215c4-2288-4264-a044-d251683b771f" providerId="ADAL" clId="{E4F1A0A1-0DB2-40B5-A16A-FD103B222389}" dt="2026-03-17T15:26:12.098" v="3" actId="26606"/>
          <ac:spMkLst>
            <pc:docMk/>
            <pc:sldMk cId="1571744231" sldId="259"/>
            <ac:spMk id="3" creationId="{FD75AB41-8045-4C53-AE6B-A22E5D89B594}"/>
          </ac:spMkLst>
        </pc:spChg>
        <pc:spChg chg="add">
          <ac:chgData name="Ibrahim Raza (2513025)" userId="96a215c4-2288-4264-a044-d251683b771f" providerId="ADAL" clId="{E4F1A0A1-0DB2-40B5-A16A-FD103B222389}" dt="2026-03-17T15:26:12.098" v="3" actId="26606"/>
          <ac:spMkLst>
            <pc:docMk/>
            <pc:sldMk cId="1571744231" sldId="259"/>
            <ac:spMk id="10" creationId="{04812C46-200A-4DEB-A05E-3ED6C68C2387}"/>
          </ac:spMkLst>
        </pc:spChg>
        <pc:spChg chg="add">
          <ac:chgData name="Ibrahim Raza (2513025)" userId="96a215c4-2288-4264-a044-d251683b771f" providerId="ADAL" clId="{E4F1A0A1-0DB2-40B5-A16A-FD103B222389}" dt="2026-03-17T15:26:12.098" v="3" actId="26606"/>
          <ac:spMkLst>
            <pc:docMk/>
            <pc:sldMk cId="1571744231" sldId="259"/>
            <ac:spMk id="12" creationId="{D1EA859B-E555-4109-94F3-6700E046E008}"/>
          </ac:spMkLst>
        </pc:spChg>
        <pc:picChg chg="add mod ord">
          <ac:chgData name="Ibrahim Raza (2513025)" userId="96a215c4-2288-4264-a044-d251683b771f" providerId="ADAL" clId="{E4F1A0A1-0DB2-40B5-A16A-FD103B222389}" dt="2026-03-17T15:26:12.098" v="3" actId="26606"/>
          <ac:picMkLst>
            <pc:docMk/>
            <pc:sldMk cId="1571744231" sldId="259"/>
            <ac:picMk id="5" creationId="{0279A478-5AB7-C93E-2825-A424E9B43786}"/>
          </ac:picMkLst>
        </pc:picChg>
      </pc:sldChg>
      <pc:sldChg chg="addSp modSp mod setBg">
        <pc:chgData name="Ibrahim Raza (2513025)" userId="96a215c4-2288-4264-a044-d251683b771f" providerId="ADAL" clId="{E4F1A0A1-0DB2-40B5-A16A-FD103B222389}" dt="2026-03-17T15:29:43.166" v="270" actId="26606"/>
        <pc:sldMkLst>
          <pc:docMk/>
          <pc:sldMk cId="2804340818" sldId="260"/>
        </pc:sldMkLst>
        <pc:spChg chg="mod">
          <ac:chgData name="Ibrahim Raza (2513025)" userId="96a215c4-2288-4264-a044-d251683b771f" providerId="ADAL" clId="{E4F1A0A1-0DB2-40B5-A16A-FD103B222389}" dt="2026-03-17T15:29:43.166" v="270" actId="26606"/>
          <ac:spMkLst>
            <pc:docMk/>
            <pc:sldMk cId="2804340818" sldId="260"/>
            <ac:spMk id="2" creationId="{65F4E73E-7D1B-2F05-4C0D-B0409687C739}"/>
          </ac:spMkLst>
        </pc:spChg>
        <pc:spChg chg="mod">
          <ac:chgData name="Ibrahim Raza (2513025)" userId="96a215c4-2288-4264-a044-d251683b771f" providerId="ADAL" clId="{E4F1A0A1-0DB2-40B5-A16A-FD103B222389}" dt="2026-03-17T15:29:43.166" v="270" actId="26606"/>
          <ac:spMkLst>
            <pc:docMk/>
            <pc:sldMk cId="2804340818" sldId="260"/>
            <ac:spMk id="3" creationId="{D77B7F89-34AF-60D8-138F-3A23FFAAF299}"/>
          </ac:spMkLst>
        </pc:spChg>
        <pc:spChg chg="add">
          <ac:chgData name="Ibrahim Raza (2513025)" userId="96a215c4-2288-4264-a044-d251683b771f" providerId="ADAL" clId="{E4F1A0A1-0DB2-40B5-A16A-FD103B222389}" dt="2026-03-17T15:29:43.166" v="270" actId="26606"/>
          <ac:spMkLst>
            <pc:docMk/>
            <pc:sldMk cId="2804340818" sldId="260"/>
            <ac:spMk id="10" creationId="{04812C46-200A-4DEB-A05E-3ED6C68C2387}"/>
          </ac:spMkLst>
        </pc:spChg>
        <pc:spChg chg="add">
          <ac:chgData name="Ibrahim Raza (2513025)" userId="96a215c4-2288-4264-a044-d251683b771f" providerId="ADAL" clId="{E4F1A0A1-0DB2-40B5-A16A-FD103B222389}" dt="2026-03-17T15:29:43.166" v="270" actId="26606"/>
          <ac:spMkLst>
            <pc:docMk/>
            <pc:sldMk cId="2804340818" sldId="260"/>
            <ac:spMk id="12" creationId="{D1EA859B-E555-4109-94F3-6700E046E008}"/>
          </ac:spMkLst>
        </pc:spChg>
        <pc:picChg chg="add mod ord">
          <ac:chgData name="Ibrahim Raza (2513025)" userId="96a215c4-2288-4264-a044-d251683b771f" providerId="ADAL" clId="{E4F1A0A1-0DB2-40B5-A16A-FD103B222389}" dt="2026-03-17T15:29:43.166" v="270" actId="26606"/>
          <ac:picMkLst>
            <pc:docMk/>
            <pc:sldMk cId="2804340818" sldId="260"/>
            <ac:picMk id="5" creationId="{A5C0958F-B421-9527-7A5F-16A3B28EE897}"/>
          </ac:picMkLst>
        </pc:picChg>
      </pc:sldChg>
      <pc:sldChg chg="addSp delSp modSp mod">
        <pc:chgData name="Ibrahim Raza (2513025)" userId="96a215c4-2288-4264-a044-d251683b771f" providerId="ADAL" clId="{E4F1A0A1-0DB2-40B5-A16A-FD103B222389}" dt="2026-03-17T15:31:42.512" v="275" actId="26606"/>
        <pc:sldMkLst>
          <pc:docMk/>
          <pc:sldMk cId="3991545308" sldId="261"/>
        </pc:sldMkLst>
        <pc:spChg chg="mod">
          <ac:chgData name="Ibrahim Raza (2513025)" userId="96a215c4-2288-4264-a044-d251683b771f" providerId="ADAL" clId="{E4F1A0A1-0DB2-40B5-A16A-FD103B222389}" dt="2026-03-17T15:31:42.512" v="275" actId="26606"/>
          <ac:spMkLst>
            <pc:docMk/>
            <pc:sldMk cId="3991545308" sldId="261"/>
            <ac:spMk id="2" creationId="{E2B51B32-B034-762C-1A08-4C73459B8727}"/>
          </ac:spMkLst>
        </pc:spChg>
        <pc:spChg chg="mod ord">
          <ac:chgData name="Ibrahim Raza (2513025)" userId="96a215c4-2288-4264-a044-d251683b771f" providerId="ADAL" clId="{E4F1A0A1-0DB2-40B5-A16A-FD103B222389}" dt="2026-03-17T15:31:42.512" v="275" actId="26606"/>
          <ac:spMkLst>
            <pc:docMk/>
            <pc:sldMk cId="3991545308" sldId="261"/>
            <ac:spMk id="3" creationId="{7D2B6E7E-05AB-07D8-A77F-BCAFC24A049E}"/>
          </ac:spMkLst>
        </pc:spChg>
        <pc:spChg chg="add del">
          <ac:chgData name="Ibrahim Raza (2513025)" userId="96a215c4-2288-4264-a044-d251683b771f" providerId="ADAL" clId="{E4F1A0A1-0DB2-40B5-A16A-FD103B222389}" dt="2026-03-17T15:31:42.512" v="275" actId="26606"/>
          <ac:spMkLst>
            <pc:docMk/>
            <pc:sldMk cId="3991545308" sldId="261"/>
            <ac:spMk id="9" creationId="{C0763A76-9F1C-4FC5-82B7-DD475DA461B2}"/>
          </ac:spMkLst>
        </pc:spChg>
        <pc:spChg chg="add del">
          <ac:chgData name="Ibrahim Raza (2513025)" userId="96a215c4-2288-4264-a044-d251683b771f" providerId="ADAL" clId="{E4F1A0A1-0DB2-40B5-A16A-FD103B222389}" dt="2026-03-17T15:31:42.512" v="275" actId="26606"/>
          <ac:spMkLst>
            <pc:docMk/>
            <pc:sldMk cId="3991545308" sldId="261"/>
            <ac:spMk id="11" creationId="{E81BF4F6-F2CF-4984-9D14-D6966D92F99F}"/>
          </ac:spMkLst>
        </pc:spChg>
        <pc:spChg chg="add del">
          <ac:chgData name="Ibrahim Raza (2513025)" userId="96a215c4-2288-4264-a044-d251683b771f" providerId="ADAL" clId="{E4F1A0A1-0DB2-40B5-A16A-FD103B222389}" dt="2026-03-17T15:31:42.508" v="274" actId="26606"/>
          <ac:spMkLst>
            <pc:docMk/>
            <pc:sldMk cId="3991545308" sldId="261"/>
            <ac:spMk id="16" creationId="{327D73B4-9F5C-4A64-A179-51B9500CB8B5}"/>
          </ac:spMkLst>
        </pc:spChg>
        <pc:spChg chg="add del">
          <ac:chgData name="Ibrahim Raza (2513025)" userId="96a215c4-2288-4264-a044-d251683b771f" providerId="ADAL" clId="{E4F1A0A1-0DB2-40B5-A16A-FD103B222389}" dt="2026-03-17T15:31:42.508" v="274" actId="26606"/>
          <ac:spMkLst>
            <pc:docMk/>
            <pc:sldMk cId="3991545308" sldId="261"/>
            <ac:spMk id="18" creationId="{C1F06963-6374-4B48-844F-071A9BAAAE02}"/>
          </ac:spMkLst>
        </pc:spChg>
        <pc:spChg chg="add del">
          <ac:chgData name="Ibrahim Raza (2513025)" userId="96a215c4-2288-4264-a044-d251683b771f" providerId="ADAL" clId="{E4F1A0A1-0DB2-40B5-A16A-FD103B222389}" dt="2026-03-17T15:31:42.508" v="274" actId="26606"/>
          <ac:spMkLst>
            <pc:docMk/>
            <pc:sldMk cId="3991545308" sldId="261"/>
            <ac:spMk id="20" creationId="{6CB927A4-E432-4310-9CD5-E89FF5063179}"/>
          </ac:spMkLst>
        </pc:spChg>
        <pc:spChg chg="add del">
          <ac:chgData name="Ibrahim Raza (2513025)" userId="96a215c4-2288-4264-a044-d251683b771f" providerId="ADAL" clId="{E4F1A0A1-0DB2-40B5-A16A-FD103B222389}" dt="2026-03-17T15:31:42.508" v="274" actId="26606"/>
          <ac:spMkLst>
            <pc:docMk/>
            <pc:sldMk cId="3991545308" sldId="261"/>
            <ac:spMk id="22" creationId="{1453BF6C-B012-48B7-B4E8-6D7AC7C27D02}"/>
          </ac:spMkLst>
        </pc:spChg>
        <pc:spChg chg="add del">
          <ac:chgData name="Ibrahim Raza (2513025)" userId="96a215c4-2288-4264-a044-d251683b771f" providerId="ADAL" clId="{E4F1A0A1-0DB2-40B5-A16A-FD103B222389}" dt="2026-03-17T15:31:42.508" v="274" actId="26606"/>
          <ac:spMkLst>
            <pc:docMk/>
            <pc:sldMk cId="3991545308" sldId="261"/>
            <ac:spMk id="24" creationId="{E3020543-B24B-4EC4-8FFC-8DD88EEA91A8}"/>
          </ac:spMkLst>
        </pc:spChg>
        <pc:spChg chg="add">
          <ac:chgData name="Ibrahim Raza (2513025)" userId="96a215c4-2288-4264-a044-d251683b771f" providerId="ADAL" clId="{E4F1A0A1-0DB2-40B5-A16A-FD103B222389}" dt="2026-03-17T15:31:42.512" v="275" actId="26606"/>
          <ac:spMkLst>
            <pc:docMk/>
            <pc:sldMk cId="3991545308" sldId="261"/>
            <ac:spMk id="28" creationId="{04812C46-200A-4DEB-A05E-3ED6C68C2387}"/>
          </ac:spMkLst>
        </pc:spChg>
        <pc:picChg chg="del">
          <ac:chgData name="Ibrahim Raza (2513025)" userId="96a215c4-2288-4264-a044-d251683b771f" providerId="ADAL" clId="{E4F1A0A1-0DB2-40B5-A16A-FD103B222389}" dt="2026-03-17T15:30:32.188" v="271" actId="478"/>
          <ac:picMkLst>
            <pc:docMk/>
            <pc:sldMk cId="3991545308" sldId="261"/>
            <ac:picMk id="5" creationId="{DB4EA0CC-81B4-2B9D-32CD-0DEC90EC43AB}"/>
          </ac:picMkLst>
        </pc:picChg>
        <pc:picChg chg="add mod">
          <ac:chgData name="Ibrahim Raza (2513025)" userId="96a215c4-2288-4264-a044-d251683b771f" providerId="ADAL" clId="{E4F1A0A1-0DB2-40B5-A16A-FD103B222389}" dt="2026-03-17T15:31:42.512" v="275" actId="26606"/>
          <ac:picMkLst>
            <pc:docMk/>
            <pc:sldMk cId="3991545308" sldId="261"/>
            <ac:picMk id="6" creationId="{0157D929-1686-67E2-68BA-A013FC5EEEB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8D182-1BF4-B7BC-51B0-FD4F8C6875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C43C5C6-772E-FD93-F4D5-C355D608F4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ABD0BDE-4DC5-00CE-F961-1514A85E110B}"/>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5" name="Footer Placeholder 4">
            <a:extLst>
              <a:ext uri="{FF2B5EF4-FFF2-40B4-BE49-F238E27FC236}">
                <a16:creationId xmlns:a16="http://schemas.microsoft.com/office/drawing/2014/main" id="{9CADAE17-E812-A3D3-8A28-E66CD509B0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0DF189-600C-73A3-18B3-0917DB9295D6}"/>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970977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1B648-4715-F2BA-27D0-263F34C131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9E2880-B45A-BF7B-9AE7-E9C32E7A96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334196-A930-E61C-B72B-F0A77E6FB461}"/>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5" name="Footer Placeholder 4">
            <a:extLst>
              <a:ext uri="{FF2B5EF4-FFF2-40B4-BE49-F238E27FC236}">
                <a16:creationId xmlns:a16="http://schemas.microsoft.com/office/drawing/2014/main" id="{D2810CE8-BA10-97D3-2000-D6957019D1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34E704-3572-96B2-CDD3-CF5FCB65B117}"/>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263963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9FC2F-CEAB-BBE9-7F5F-A652F4F069E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88E5F14-C28A-8CE3-CE2A-48F8D7A789B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8FD671-7548-7475-F77C-665908624602}"/>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5" name="Footer Placeholder 4">
            <a:extLst>
              <a:ext uri="{FF2B5EF4-FFF2-40B4-BE49-F238E27FC236}">
                <a16:creationId xmlns:a16="http://schemas.microsoft.com/office/drawing/2014/main" id="{014490CE-7046-461B-F18E-33A13AD4D4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D74B46-C9E3-B8C2-A54B-3E2FF46A2E78}"/>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66412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2D73E-534D-D154-3895-EB944FBC0F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2ACF99-44B9-CA84-D931-AD47E4591E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66EDE95-3332-B9A9-5644-82E9FA9938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AEF1D7B-1555-99BD-0278-81D7E4DC7A54}"/>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6" name="Footer Placeholder 5">
            <a:extLst>
              <a:ext uri="{FF2B5EF4-FFF2-40B4-BE49-F238E27FC236}">
                <a16:creationId xmlns:a16="http://schemas.microsoft.com/office/drawing/2014/main" id="{73DAD49A-424A-F633-CA19-10F47F711A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4004FA-1519-1164-E5EB-A717121D223E}"/>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1816279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B1756-A597-A8D7-B767-30FDB54A4BB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1E5AEC-D832-BD10-085A-960899E9DA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259C8B-7B98-953F-3CC0-EA55A8E8C7D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112DC8-3F74-DD65-577D-BADFE72498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3DCDA2-A590-850A-3472-8D7D295D07B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D33F11B-7BB2-4130-9745-FD0FE07E4996}"/>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8" name="Footer Placeholder 7">
            <a:extLst>
              <a:ext uri="{FF2B5EF4-FFF2-40B4-BE49-F238E27FC236}">
                <a16:creationId xmlns:a16="http://schemas.microsoft.com/office/drawing/2014/main" id="{8011D1FB-E123-8D67-9F4C-78CC0ECB16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7C00755-C6AE-1415-107F-BDF6746F54C4}"/>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1580278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75F87-4452-B2B9-AEA5-664DBE87F0F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987716-E368-7872-F408-6B5C0895E20A}"/>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4" name="Footer Placeholder 3">
            <a:extLst>
              <a:ext uri="{FF2B5EF4-FFF2-40B4-BE49-F238E27FC236}">
                <a16:creationId xmlns:a16="http://schemas.microsoft.com/office/drawing/2014/main" id="{30AEF733-1E14-986F-670D-D7AA4EC52B4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DEB1AD-2333-614B-0D68-60A092622738}"/>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1753864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BA06A1-AB5B-E0BF-4927-B31191057134}"/>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3" name="Footer Placeholder 2">
            <a:extLst>
              <a:ext uri="{FF2B5EF4-FFF2-40B4-BE49-F238E27FC236}">
                <a16:creationId xmlns:a16="http://schemas.microsoft.com/office/drawing/2014/main" id="{07040018-A147-15A6-B1BC-3BBDAAB36C2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EEBD3A-73FD-2255-9421-E496FFE62917}"/>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1275941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4CA76-C8F6-7A78-1242-9155068C83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0959E91-53A2-E6E3-F2F2-AAD4797E18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416E2E5-CF12-F459-29FE-C6F895AEFE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88116B-ED8A-9E07-22C6-75FF3FF6BB67}"/>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6" name="Footer Placeholder 5">
            <a:extLst>
              <a:ext uri="{FF2B5EF4-FFF2-40B4-BE49-F238E27FC236}">
                <a16:creationId xmlns:a16="http://schemas.microsoft.com/office/drawing/2014/main" id="{B20C7016-AE23-E1B3-DB59-E52A31C098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7251C1-4F3E-D290-5003-4516B0A0493D}"/>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369200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56F7-5A8F-9E84-2C11-2360A1383A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8E2D044-0B8B-9485-0D82-E63CFE9CC6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A9D308-2E84-B038-28EA-63BDE1F7E8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76C1D9-7610-C251-A371-37D66E3DD67D}"/>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6" name="Footer Placeholder 5">
            <a:extLst>
              <a:ext uri="{FF2B5EF4-FFF2-40B4-BE49-F238E27FC236}">
                <a16:creationId xmlns:a16="http://schemas.microsoft.com/office/drawing/2014/main" id="{EFE21955-9B55-7F81-7F35-B3F7C4B7A7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98C7F6-4235-E8BC-E6CC-AE39454ADEA1}"/>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2224889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88384-6070-1597-E541-2E1F18BB886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67218B-B3E1-A8EC-1115-F3D2F3CCC86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3C55E4-C245-63CF-569B-ADBFE40BF410}"/>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5" name="Footer Placeholder 4">
            <a:extLst>
              <a:ext uri="{FF2B5EF4-FFF2-40B4-BE49-F238E27FC236}">
                <a16:creationId xmlns:a16="http://schemas.microsoft.com/office/drawing/2014/main" id="{33563593-05AA-08B2-5D15-FD22199434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C08271-042C-D600-8F4F-FC8273971695}"/>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3646947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C2ED36-2C73-5F67-F044-D74A9A7BAE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209F05-A238-3300-FD3E-B5ECE43A25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909D71-CC96-CF53-ED69-7C67B1E310AE}"/>
              </a:ext>
            </a:extLst>
          </p:cNvPr>
          <p:cNvSpPr>
            <a:spLocks noGrp="1"/>
          </p:cNvSpPr>
          <p:nvPr>
            <p:ph type="dt" sz="half" idx="10"/>
          </p:nvPr>
        </p:nvSpPr>
        <p:spPr/>
        <p:txBody>
          <a:bodyPr/>
          <a:lstStyle/>
          <a:p>
            <a:fld id="{6A7139D2-8ECA-40F7-9421-E30B6BE85FB1}" type="datetimeFigureOut">
              <a:rPr lang="en-GB" smtClean="0"/>
              <a:t>10/03/2026</a:t>
            </a:fld>
            <a:endParaRPr lang="en-GB"/>
          </a:p>
        </p:txBody>
      </p:sp>
      <p:sp>
        <p:nvSpPr>
          <p:cNvPr id="5" name="Footer Placeholder 4">
            <a:extLst>
              <a:ext uri="{FF2B5EF4-FFF2-40B4-BE49-F238E27FC236}">
                <a16:creationId xmlns:a16="http://schemas.microsoft.com/office/drawing/2014/main" id="{65614630-C94C-F6A4-263A-54EDBDD816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1970D8-FC95-5A41-E38F-BFF36132DAB9}"/>
              </a:ext>
            </a:extLst>
          </p:cNvPr>
          <p:cNvSpPr>
            <a:spLocks noGrp="1"/>
          </p:cNvSpPr>
          <p:nvPr>
            <p:ph type="sldNum" sz="quarter" idx="12"/>
          </p:nvPr>
        </p:nvSpPr>
        <p:spPr/>
        <p:txBody>
          <a:bodyPr/>
          <a:lstStyle/>
          <a:p>
            <a:fld id="{010B8536-D659-42FF-9F46-5F8BB2EDA411}" type="slidenum">
              <a:rPr lang="en-GB" smtClean="0"/>
              <a:t>‹#›</a:t>
            </a:fld>
            <a:endParaRPr lang="en-GB"/>
          </a:p>
        </p:txBody>
      </p:sp>
    </p:spTree>
    <p:extLst>
      <p:ext uri="{BB962C8B-B14F-4D97-AF65-F5344CB8AC3E}">
        <p14:creationId xmlns:p14="http://schemas.microsoft.com/office/powerpoint/2010/main" val="189652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8BF5BB-5115-24D4-B97A-69014033EFA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5FF929-2DF8-8EB7-C1E8-DF1D753308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A9E13C-0BCC-9D6C-907E-070D274F24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A7139D2-8ECA-40F7-9421-E30B6BE85FB1}" type="datetimeFigureOut">
              <a:rPr lang="en-GB" smtClean="0"/>
              <a:t>10/03/2026</a:t>
            </a:fld>
            <a:endParaRPr lang="en-GB"/>
          </a:p>
        </p:txBody>
      </p:sp>
      <p:sp>
        <p:nvSpPr>
          <p:cNvPr id="5" name="Footer Placeholder 4">
            <a:extLst>
              <a:ext uri="{FF2B5EF4-FFF2-40B4-BE49-F238E27FC236}">
                <a16:creationId xmlns:a16="http://schemas.microsoft.com/office/drawing/2014/main" id="{6A695766-8329-EA78-CBF9-6B64B17D94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22D4D6C-930F-61CF-5D1B-ADD7440D4E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10B8536-D659-42FF-9F46-5F8BB2EDA411}" type="slidenum">
              <a:rPr lang="en-GB" smtClean="0"/>
              <a:t>‹#›</a:t>
            </a:fld>
            <a:endParaRPr lang="en-GB"/>
          </a:p>
        </p:txBody>
      </p:sp>
    </p:spTree>
    <p:extLst>
      <p:ext uri="{BB962C8B-B14F-4D97-AF65-F5344CB8AC3E}">
        <p14:creationId xmlns:p14="http://schemas.microsoft.com/office/powerpoint/2010/main" val="36475758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View from plane wing">
            <a:extLst>
              <a:ext uri="{FF2B5EF4-FFF2-40B4-BE49-F238E27FC236}">
                <a16:creationId xmlns:a16="http://schemas.microsoft.com/office/drawing/2014/main" id="{7AC5F4BF-1B6E-015D-C399-C49A8FADDCDF}"/>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1" b="285"/>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6222A0-D5E2-3368-E153-44726A93E468}"/>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a:solidFill>
                  <a:srgbClr val="FFFFFF"/>
                </a:solidFill>
              </a:rPr>
              <a:t>Flight Foods Ltd</a:t>
            </a:r>
          </a:p>
        </p:txBody>
      </p:sp>
      <p:sp>
        <p:nvSpPr>
          <p:cNvPr id="3" name="Subtitle 2">
            <a:extLst>
              <a:ext uri="{FF2B5EF4-FFF2-40B4-BE49-F238E27FC236}">
                <a16:creationId xmlns:a16="http://schemas.microsoft.com/office/drawing/2014/main" id="{C17CD7B6-1A5D-9C68-B861-74EF6A2334AF}"/>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GB">
                <a:solidFill>
                  <a:srgbClr val="FFFFFF"/>
                </a:solidFill>
              </a:rPr>
              <a:t>Ibrahim Raza 2513025</a:t>
            </a:r>
          </a:p>
          <a:p>
            <a:r>
              <a:rPr lang="en-GB">
                <a:solidFill>
                  <a:srgbClr val="FFFFFF"/>
                </a:solidFill>
              </a:rPr>
              <a:t>Hasan Khan 2506871</a:t>
            </a:r>
          </a:p>
        </p:txBody>
      </p:sp>
    </p:spTree>
    <p:extLst>
      <p:ext uri="{BB962C8B-B14F-4D97-AF65-F5344CB8AC3E}">
        <p14:creationId xmlns:p14="http://schemas.microsoft.com/office/powerpoint/2010/main" val="1989410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Fruits and vegetables in bags">
            <a:extLst>
              <a:ext uri="{FF2B5EF4-FFF2-40B4-BE49-F238E27FC236}">
                <a16:creationId xmlns:a16="http://schemas.microsoft.com/office/drawing/2014/main" id="{8CD3DFEC-778F-8577-5067-010479550BCF}"/>
              </a:ext>
            </a:extLst>
          </p:cNvPr>
          <p:cNvPicPr>
            <a:picLocks noChangeAspect="1"/>
          </p:cNvPicPr>
          <p:nvPr/>
        </p:nvPicPr>
        <p:blipFill>
          <a:blip r:embed="rId2"/>
          <a:srcRect l="37608" r="9733" b="-2"/>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FB536E-CDCE-15F0-571A-E75DD2B517ED}"/>
              </a:ext>
            </a:extLst>
          </p:cNvPr>
          <p:cNvSpPr>
            <a:spLocks noGrp="1"/>
          </p:cNvSpPr>
          <p:nvPr>
            <p:ph type="title"/>
          </p:nvPr>
        </p:nvSpPr>
        <p:spPr>
          <a:xfrm>
            <a:off x="6115317" y="405685"/>
            <a:ext cx="5464968" cy="1559301"/>
          </a:xfrm>
        </p:spPr>
        <p:txBody>
          <a:bodyPr>
            <a:normAutofit/>
          </a:bodyPr>
          <a:lstStyle/>
          <a:p>
            <a:r>
              <a:rPr lang="en-GB" sz="4000"/>
              <a:t>Introduction </a:t>
            </a:r>
          </a:p>
        </p:txBody>
      </p:sp>
      <p:sp>
        <p:nvSpPr>
          <p:cNvPr id="3" name="Content Placeholder 2">
            <a:extLst>
              <a:ext uri="{FF2B5EF4-FFF2-40B4-BE49-F238E27FC236}">
                <a16:creationId xmlns:a16="http://schemas.microsoft.com/office/drawing/2014/main" id="{8DFF68BE-0471-456C-3C50-FABB17D5FE2C}"/>
              </a:ext>
            </a:extLst>
          </p:cNvPr>
          <p:cNvSpPr>
            <a:spLocks noGrp="1"/>
          </p:cNvSpPr>
          <p:nvPr>
            <p:ph idx="1"/>
          </p:nvPr>
        </p:nvSpPr>
        <p:spPr>
          <a:xfrm>
            <a:off x="6115317" y="2743200"/>
            <a:ext cx="5247340" cy="3496878"/>
          </a:xfrm>
        </p:spPr>
        <p:txBody>
          <a:bodyPr anchor="ctr">
            <a:normAutofit lnSpcReduction="10000"/>
          </a:bodyPr>
          <a:lstStyle/>
          <a:p>
            <a:pPr marL="0" indent="0">
              <a:buNone/>
            </a:pPr>
            <a:r>
              <a:rPr lang="en-GB" sz="2000" dirty="0"/>
              <a:t>Flight Foods has been trying to increase its Market share but has found that instead of growing, it has been losing business because Airlines have complained about poor food standards, ranging from food being under-cooked to poor packaging, and meat being found in vegetarian meals. </a:t>
            </a:r>
          </a:p>
          <a:p>
            <a:pPr marL="0" indent="0">
              <a:buNone/>
            </a:pPr>
            <a:endParaRPr lang="en-GB" sz="2000" dirty="0"/>
          </a:p>
          <a:p>
            <a:pPr marL="0" indent="0">
              <a:buNone/>
            </a:pPr>
            <a:r>
              <a:rPr lang="en-GB" sz="2000" dirty="0"/>
              <a:t>Gary – Floor Manager</a:t>
            </a:r>
          </a:p>
          <a:p>
            <a:pPr marL="0" indent="0">
              <a:buNone/>
            </a:pPr>
            <a:r>
              <a:rPr lang="en-GB" sz="2000" dirty="0"/>
              <a:t>40 Staff </a:t>
            </a:r>
          </a:p>
          <a:p>
            <a:pPr marL="0" indent="0">
              <a:buNone/>
            </a:pPr>
            <a:r>
              <a:rPr lang="en-GB" sz="2000" dirty="0"/>
              <a:t>Aged 16 – 60 </a:t>
            </a:r>
          </a:p>
          <a:p>
            <a:pPr marL="0" indent="0">
              <a:buNone/>
            </a:pPr>
            <a:endParaRPr lang="en-GB" sz="2000" dirty="0"/>
          </a:p>
        </p:txBody>
      </p:sp>
    </p:spTree>
    <p:extLst>
      <p:ext uri="{BB962C8B-B14F-4D97-AF65-F5344CB8AC3E}">
        <p14:creationId xmlns:p14="http://schemas.microsoft.com/office/powerpoint/2010/main" val="3096811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ushi picked up with chopsticks">
            <a:extLst>
              <a:ext uri="{FF2B5EF4-FFF2-40B4-BE49-F238E27FC236}">
                <a16:creationId xmlns:a16="http://schemas.microsoft.com/office/drawing/2014/main" id="{5498779D-94C5-43B6-0386-5874AF563C7C}"/>
              </a:ext>
            </a:extLst>
          </p:cNvPr>
          <p:cNvPicPr>
            <a:picLocks noChangeAspect="1"/>
          </p:cNvPicPr>
          <p:nvPr/>
        </p:nvPicPr>
        <p:blipFill>
          <a:blip r:embed="rId2">
            <a:extLst>
              <a:ext uri="{28A0092B-C50C-407E-A947-70E740481C1C}">
                <a14:useLocalDpi xmlns:a14="http://schemas.microsoft.com/office/drawing/2010/main" val="0"/>
              </a:ext>
            </a:extLst>
          </a:blip>
          <a:srcRect r="5882" b="-1"/>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974E51-A5A9-0398-84D7-89F90383DFEF}"/>
              </a:ext>
            </a:extLst>
          </p:cNvPr>
          <p:cNvSpPr>
            <a:spLocks noGrp="1"/>
          </p:cNvSpPr>
          <p:nvPr>
            <p:ph type="title"/>
          </p:nvPr>
        </p:nvSpPr>
        <p:spPr>
          <a:xfrm>
            <a:off x="7531610" y="365125"/>
            <a:ext cx="3822189" cy="1899912"/>
          </a:xfrm>
        </p:spPr>
        <p:txBody>
          <a:bodyPr>
            <a:normAutofit/>
          </a:bodyPr>
          <a:lstStyle/>
          <a:p>
            <a:r>
              <a:rPr lang="en-GB" sz="4000" u="sng"/>
              <a:t>Communication barriers</a:t>
            </a:r>
            <a:endParaRPr lang="en-GB" sz="4000"/>
          </a:p>
        </p:txBody>
      </p:sp>
      <p:sp>
        <p:nvSpPr>
          <p:cNvPr id="3" name="Content Placeholder 2">
            <a:extLst>
              <a:ext uri="{FF2B5EF4-FFF2-40B4-BE49-F238E27FC236}">
                <a16:creationId xmlns:a16="http://schemas.microsoft.com/office/drawing/2014/main" id="{77D10847-A2A0-58E2-72F8-F1E0C0D4CC65}"/>
              </a:ext>
            </a:extLst>
          </p:cNvPr>
          <p:cNvSpPr>
            <a:spLocks noGrp="1"/>
          </p:cNvSpPr>
          <p:nvPr>
            <p:ph idx="1"/>
          </p:nvPr>
        </p:nvSpPr>
        <p:spPr>
          <a:xfrm>
            <a:off x="7531610" y="2434201"/>
            <a:ext cx="3822189" cy="3742762"/>
          </a:xfrm>
        </p:spPr>
        <p:txBody>
          <a:bodyPr>
            <a:normAutofit/>
          </a:bodyPr>
          <a:lstStyle/>
          <a:p>
            <a:pPr marL="457200" lvl="1" indent="0">
              <a:buNone/>
            </a:pPr>
            <a:r>
              <a:rPr lang="en-GB" sz="1900"/>
              <a:t>The </a:t>
            </a:r>
            <a:r>
              <a:rPr lang="en-GB" sz="1900" u="sng"/>
              <a:t>communication barriers</a:t>
            </a:r>
            <a:r>
              <a:rPr lang="en-GB" sz="1900"/>
              <a:t> presented in the Case Study. </a:t>
            </a:r>
          </a:p>
          <a:p>
            <a:pPr marL="457200" lvl="1" indent="0">
              <a:buNone/>
            </a:pPr>
            <a:endParaRPr lang="en-GB" sz="1900"/>
          </a:p>
          <a:p>
            <a:pPr marL="457200" lvl="1" indent="0">
              <a:buNone/>
            </a:pPr>
            <a:r>
              <a:rPr lang="en-GB" sz="1900"/>
              <a:t>These are: </a:t>
            </a:r>
          </a:p>
          <a:p>
            <a:pPr lvl="0"/>
            <a:r>
              <a:rPr lang="en-US" sz="1900" b="1" i="1"/>
              <a:t>Environmental noise</a:t>
            </a:r>
            <a:endParaRPr lang="en-GB" sz="1900"/>
          </a:p>
          <a:p>
            <a:pPr lvl="0"/>
            <a:r>
              <a:rPr lang="en-US" sz="1900" b="1" i="1"/>
              <a:t>Language/Communication/Body language</a:t>
            </a:r>
            <a:endParaRPr lang="en-GB" sz="1900"/>
          </a:p>
          <a:p>
            <a:pPr lvl="0"/>
            <a:r>
              <a:rPr lang="en-US" sz="1900" b="1" i="1"/>
              <a:t>Age/Generational</a:t>
            </a:r>
            <a:endParaRPr lang="en-GB" sz="1900"/>
          </a:p>
          <a:p>
            <a:pPr lvl="0"/>
            <a:r>
              <a:rPr lang="en-US" sz="1900" b="1" i="1"/>
              <a:t>Cultural (standards and practices)</a:t>
            </a:r>
            <a:endParaRPr lang="en-GB" sz="1900"/>
          </a:p>
          <a:p>
            <a:pPr lvl="0"/>
            <a:r>
              <a:rPr lang="en-US" sz="1900" b="1" i="1"/>
              <a:t>Emotional</a:t>
            </a:r>
            <a:endParaRPr lang="en-GB" sz="1900"/>
          </a:p>
          <a:p>
            <a:endParaRPr lang="en-GB" sz="1900"/>
          </a:p>
        </p:txBody>
      </p:sp>
    </p:spTree>
    <p:extLst>
      <p:ext uri="{BB962C8B-B14F-4D97-AF65-F5344CB8AC3E}">
        <p14:creationId xmlns:p14="http://schemas.microsoft.com/office/powerpoint/2010/main" val="36604506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oup of cupcakes">
            <a:extLst>
              <a:ext uri="{FF2B5EF4-FFF2-40B4-BE49-F238E27FC236}">
                <a16:creationId xmlns:a16="http://schemas.microsoft.com/office/drawing/2014/main" id="{0279A478-5AB7-C93E-2825-A424E9B43786}"/>
              </a:ext>
            </a:extLst>
          </p:cNvPr>
          <p:cNvPicPr>
            <a:picLocks noChangeAspect="1"/>
          </p:cNvPicPr>
          <p:nvPr/>
        </p:nvPicPr>
        <p:blipFill>
          <a:blip r:embed="rId2">
            <a:extLst>
              <a:ext uri="{28A0092B-C50C-407E-A947-70E740481C1C}">
                <a14:useLocalDpi xmlns:a14="http://schemas.microsoft.com/office/drawing/2010/main" val="0"/>
              </a:ext>
            </a:extLst>
          </a:blip>
          <a:srcRect l="5884" r="-1" b="-1"/>
          <a:stretch>
            <a:fillRect/>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A9E44E7-3E4A-3734-D4BF-E564BF785DE9}"/>
              </a:ext>
            </a:extLst>
          </p:cNvPr>
          <p:cNvSpPr>
            <a:spLocks noGrp="1"/>
          </p:cNvSpPr>
          <p:nvPr>
            <p:ph type="title"/>
          </p:nvPr>
        </p:nvSpPr>
        <p:spPr>
          <a:xfrm>
            <a:off x="838200" y="365125"/>
            <a:ext cx="3822189" cy="1899912"/>
          </a:xfrm>
        </p:spPr>
        <p:txBody>
          <a:bodyPr>
            <a:normAutofit/>
          </a:bodyPr>
          <a:lstStyle/>
          <a:p>
            <a:r>
              <a:rPr lang="en-US" sz="4000" b="1" i="1"/>
              <a:t>Communication</a:t>
            </a:r>
            <a:br>
              <a:rPr lang="en-GB" sz="4000"/>
            </a:br>
            <a:endParaRPr lang="en-GB" sz="4000"/>
          </a:p>
        </p:txBody>
      </p:sp>
      <p:sp>
        <p:nvSpPr>
          <p:cNvPr id="3" name="Content Placeholder 2">
            <a:extLst>
              <a:ext uri="{FF2B5EF4-FFF2-40B4-BE49-F238E27FC236}">
                <a16:creationId xmlns:a16="http://schemas.microsoft.com/office/drawing/2014/main" id="{FD75AB41-8045-4C53-AE6B-A22E5D89B594}"/>
              </a:ext>
            </a:extLst>
          </p:cNvPr>
          <p:cNvSpPr>
            <a:spLocks noGrp="1"/>
          </p:cNvSpPr>
          <p:nvPr>
            <p:ph idx="1"/>
          </p:nvPr>
        </p:nvSpPr>
        <p:spPr>
          <a:xfrm>
            <a:off x="838200" y="2434201"/>
            <a:ext cx="3822189" cy="3742762"/>
          </a:xfrm>
        </p:spPr>
        <p:txBody>
          <a:bodyPr>
            <a:normAutofit/>
          </a:bodyPr>
          <a:lstStyle/>
          <a:p>
            <a:r>
              <a:rPr lang="en-GB" sz="1900"/>
              <a:t>What is Gary doing wrong and how should he improve?</a:t>
            </a:r>
          </a:p>
          <a:p>
            <a:pPr lvl="1"/>
            <a:r>
              <a:rPr lang="en-GB" sz="1900"/>
              <a:t>The way he speaks. </a:t>
            </a:r>
          </a:p>
          <a:p>
            <a:pPr lvl="1"/>
            <a:r>
              <a:rPr lang="en-GB" sz="1900"/>
              <a:t>The way he organises himself. </a:t>
            </a:r>
          </a:p>
          <a:p>
            <a:pPr lvl="1"/>
            <a:r>
              <a:rPr lang="en-GB" sz="1900"/>
              <a:t>His emotions which over-powers his communication which means other do not understand and it frustrates him. </a:t>
            </a:r>
          </a:p>
          <a:p>
            <a:r>
              <a:rPr lang="en-GB" sz="1900"/>
              <a:t>What should Gary do to improve things?</a:t>
            </a:r>
          </a:p>
          <a:p>
            <a:endParaRPr lang="en-GB" sz="1900"/>
          </a:p>
        </p:txBody>
      </p:sp>
    </p:spTree>
    <p:extLst>
      <p:ext uri="{BB962C8B-B14F-4D97-AF65-F5344CB8AC3E}">
        <p14:creationId xmlns:p14="http://schemas.microsoft.com/office/powerpoint/2010/main" val="1571744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B51B32-B034-762C-1A08-4C73459B8727}"/>
              </a:ext>
            </a:extLst>
          </p:cNvPr>
          <p:cNvSpPr>
            <a:spLocks noGrp="1"/>
          </p:cNvSpPr>
          <p:nvPr>
            <p:ph type="title"/>
          </p:nvPr>
        </p:nvSpPr>
        <p:spPr>
          <a:xfrm>
            <a:off x="6892119" y="891540"/>
            <a:ext cx="4589493" cy="1578308"/>
          </a:xfrm>
        </p:spPr>
        <p:txBody>
          <a:bodyPr>
            <a:normAutofit/>
          </a:bodyPr>
          <a:lstStyle/>
          <a:p>
            <a:r>
              <a:rPr lang="en-US" sz="4000" b="1" i="1"/>
              <a:t>Language</a:t>
            </a:r>
            <a:endParaRPr lang="en-GB" sz="4000"/>
          </a:p>
        </p:txBody>
      </p:sp>
      <p:pic>
        <p:nvPicPr>
          <p:cNvPr id="6" name="Picture 5" descr="Fingers reading braille">
            <a:extLst>
              <a:ext uri="{FF2B5EF4-FFF2-40B4-BE49-F238E27FC236}">
                <a16:creationId xmlns:a16="http://schemas.microsoft.com/office/drawing/2014/main" id="{0157D929-1686-67E2-68BA-A013FC5EEEBB}"/>
              </a:ext>
            </a:extLst>
          </p:cNvPr>
          <p:cNvPicPr>
            <a:picLocks noChangeAspect="1"/>
          </p:cNvPicPr>
          <p:nvPr/>
        </p:nvPicPr>
        <p:blipFill>
          <a:blip r:embed="rId2">
            <a:extLst>
              <a:ext uri="{28A0092B-C50C-407E-A947-70E740481C1C}">
                <a14:useLocalDpi xmlns:a14="http://schemas.microsoft.com/office/drawing/2010/main" val="0"/>
              </a:ext>
            </a:extLst>
          </a:blip>
          <a:srcRect l="27934" r="5812"/>
          <a:stretch>
            <a:fillRect/>
          </a:stretch>
        </p:blipFill>
        <p:spPr>
          <a:xfrm>
            <a:off x="1" y="10"/>
            <a:ext cx="6832674" cy="6857990"/>
          </a:xfrm>
          <a:custGeom>
            <a:avLst/>
            <a:gdLst/>
            <a:ahLst/>
            <a:cxnLst/>
            <a:rect l="l" t="t" r="r" b="b"/>
            <a:pathLst>
              <a:path w="6832674" h="6858000">
                <a:moveTo>
                  <a:pt x="0" y="0"/>
                </a:moveTo>
                <a:lnTo>
                  <a:pt x="6832674" y="0"/>
                </a:lnTo>
                <a:lnTo>
                  <a:pt x="6749707" y="183520"/>
                </a:lnTo>
                <a:cubicBezTo>
                  <a:pt x="6327787" y="1181050"/>
                  <a:pt x="6094475" y="2277779"/>
                  <a:pt x="6094475" y="3429000"/>
                </a:cubicBezTo>
                <a:cubicBezTo>
                  <a:pt x="6094475" y="4580222"/>
                  <a:pt x="6327787" y="5676950"/>
                  <a:pt x="6749707" y="6674481"/>
                </a:cubicBezTo>
                <a:lnTo>
                  <a:pt x="6832674" y="6858000"/>
                </a:lnTo>
                <a:lnTo>
                  <a:pt x="0" y="6858000"/>
                </a:lnTo>
                <a:close/>
              </a:path>
            </a:pathLst>
          </a:custGeom>
        </p:spPr>
      </p:pic>
      <p:sp>
        <p:nvSpPr>
          <p:cNvPr id="3" name="Content Placeholder 2">
            <a:extLst>
              <a:ext uri="{FF2B5EF4-FFF2-40B4-BE49-F238E27FC236}">
                <a16:creationId xmlns:a16="http://schemas.microsoft.com/office/drawing/2014/main" id="{7D2B6E7E-05AB-07D8-A77F-BCAFC24A049E}"/>
              </a:ext>
            </a:extLst>
          </p:cNvPr>
          <p:cNvSpPr>
            <a:spLocks noGrp="1"/>
          </p:cNvSpPr>
          <p:nvPr>
            <p:ph idx="1"/>
          </p:nvPr>
        </p:nvSpPr>
        <p:spPr>
          <a:xfrm>
            <a:off x="6892119" y="2630161"/>
            <a:ext cx="4589491" cy="3332489"/>
          </a:xfrm>
        </p:spPr>
        <p:txBody>
          <a:bodyPr>
            <a:normAutofit/>
          </a:bodyPr>
          <a:lstStyle/>
          <a:p>
            <a:r>
              <a:rPr lang="en-GB" sz="2000"/>
              <a:t>Staff not speaking English because they cannot understand the words that Gary is speaking. </a:t>
            </a:r>
          </a:p>
          <a:p>
            <a:r>
              <a:rPr lang="en-GB" sz="2000"/>
              <a:t>Staff cannot read the signs. </a:t>
            </a:r>
          </a:p>
          <a:p>
            <a:r>
              <a:rPr lang="en-GB" sz="2000"/>
              <a:t>Using images would be better. </a:t>
            </a:r>
          </a:p>
        </p:txBody>
      </p:sp>
    </p:spTree>
    <p:extLst>
      <p:ext uri="{BB962C8B-B14F-4D97-AF65-F5344CB8AC3E}">
        <p14:creationId xmlns:p14="http://schemas.microsoft.com/office/powerpoint/2010/main" val="3991545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C6FB014F-AB81-1AAB-7FEF-B1953D66C48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739205" y="643466"/>
            <a:ext cx="10713590" cy="5571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99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man working on fruit packing line">
            <a:extLst>
              <a:ext uri="{FF2B5EF4-FFF2-40B4-BE49-F238E27FC236}">
                <a16:creationId xmlns:a16="http://schemas.microsoft.com/office/drawing/2014/main" id="{A5C0958F-B421-9527-7A5F-16A3B28EE897}"/>
              </a:ext>
            </a:extLst>
          </p:cNvPr>
          <p:cNvPicPr>
            <a:picLocks noChangeAspect="1"/>
          </p:cNvPicPr>
          <p:nvPr/>
        </p:nvPicPr>
        <p:blipFill>
          <a:blip r:embed="rId2">
            <a:extLst>
              <a:ext uri="{28A0092B-C50C-407E-A947-70E740481C1C}">
                <a14:useLocalDpi xmlns:a14="http://schemas.microsoft.com/office/drawing/2010/main" val="0"/>
              </a:ext>
            </a:extLst>
          </a:blip>
          <a:srcRect l="5884" r="-1" b="-1"/>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5F4E73E-7D1B-2F05-4C0D-B0409687C739}"/>
              </a:ext>
            </a:extLst>
          </p:cNvPr>
          <p:cNvSpPr>
            <a:spLocks noGrp="1"/>
          </p:cNvSpPr>
          <p:nvPr>
            <p:ph type="title"/>
          </p:nvPr>
        </p:nvSpPr>
        <p:spPr>
          <a:xfrm>
            <a:off x="7531610" y="365125"/>
            <a:ext cx="3822189" cy="1899912"/>
          </a:xfrm>
        </p:spPr>
        <p:txBody>
          <a:bodyPr>
            <a:normAutofit/>
          </a:bodyPr>
          <a:lstStyle/>
          <a:p>
            <a:r>
              <a:rPr lang="en-GB" sz="4000"/>
              <a:t>Conclusion </a:t>
            </a:r>
            <a:br>
              <a:rPr lang="en-GB" sz="4000"/>
            </a:br>
            <a:endParaRPr lang="en-GB" sz="4000"/>
          </a:p>
        </p:txBody>
      </p:sp>
      <p:sp>
        <p:nvSpPr>
          <p:cNvPr id="3" name="Content Placeholder 2">
            <a:extLst>
              <a:ext uri="{FF2B5EF4-FFF2-40B4-BE49-F238E27FC236}">
                <a16:creationId xmlns:a16="http://schemas.microsoft.com/office/drawing/2014/main" id="{D77B7F89-34AF-60D8-138F-3A23FFAAF299}"/>
              </a:ext>
            </a:extLst>
          </p:cNvPr>
          <p:cNvSpPr>
            <a:spLocks noGrp="1"/>
          </p:cNvSpPr>
          <p:nvPr>
            <p:ph idx="1"/>
          </p:nvPr>
        </p:nvSpPr>
        <p:spPr>
          <a:xfrm>
            <a:off x="7531610" y="2434201"/>
            <a:ext cx="3822189" cy="3742762"/>
          </a:xfrm>
        </p:spPr>
        <p:txBody>
          <a:bodyPr>
            <a:normAutofit/>
          </a:bodyPr>
          <a:lstStyle/>
          <a:p>
            <a:r>
              <a:rPr lang="en-GB" sz="1900"/>
              <a:t>What are the main barriers?</a:t>
            </a:r>
          </a:p>
          <a:p>
            <a:pPr marL="0" indent="0">
              <a:buNone/>
            </a:pPr>
            <a:r>
              <a:rPr lang="en-GB" sz="1900"/>
              <a:t>Communication and language barrier is the main problem</a:t>
            </a:r>
          </a:p>
          <a:p>
            <a:pPr marL="0" indent="0">
              <a:buNone/>
            </a:pPr>
            <a:endParaRPr lang="en-GB" sz="1900"/>
          </a:p>
          <a:p>
            <a:r>
              <a:rPr lang="en-GB" sz="1900"/>
              <a:t>What are your suggested solutions?</a:t>
            </a:r>
          </a:p>
          <a:p>
            <a:pPr marL="0" indent="0">
              <a:buNone/>
            </a:pPr>
            <a:r>
              <a:rPr lang="en-GB" sz="1900"/>
              <a:t>Id suggest using posters around the workplace using images or even get a translator which is a more expensive option, but it should and would improve quality of products in the workplace </a:t>
            </a:r>
          </a:p>
        </p:txBody>
      </p:sp>
    </p:spTree>
    <p:extLst>
      <p:ext uri="{BB962C8B-B14F-4D97-AF65-F5344CB8AC3E}">
        <p14:creationId xmlns:p14="http://schemas.microsoft.com/office/powerpoint/2010/main" val="2804340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9D29C-B237-F385-8226-CDB19CD0C984}"/>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FC847FA3-5F65-6B63-E1C2-5A862E105F18}"/>
              </a:ext>
            </a:extLst>
          </p:cNvPr>
          <p:cNvSpPr>
            <a:spLocks noGrp="1"/>
          </p:cNvSpPr>
          <p:nvPr>
            <p:ph idx="1"/>
          </p:nvPr>
        </p:nvSpPr>
        <p:spPr/>
        <p:txBody>
          <a:bodyPr>
            <a:normAutofit fontScale="62500" lnSpcReduction="20000"/>
          </a:bodyPr>
          <a:lstStyle/>
          <a:p>
            <a:pPr>
              <a:lnSpc>
                <a:spcPct val="170000"/>
              </a:lnSpc>
            </a:pPr>
            <a:r>
              <a:rPr lang="en-GB" sz="2400" dirty="0">
                <a:solidFill>
                  <a:srgbClr val="222222"/>
                </a:solidFill>
                <a:latin typeface="Arial" panose="020B0604020202020204" pitchFamily="34" charset="0"/>
              </a:rPr>
              <a:t>Griffith, B., and Dunham, E., (2015), Working in Teams: moving from high potential to high performance, Los Angeles, SAGE Publications. </a:t>
            </a:r>
            <a:endParaRPr lang="en-GB" dirty="0"/>
          </a:p>
          <a:p>
            <a:pPr>
              <a:lnSpc>
                <a:spcPct val="170000"/>
              </a:lnSpc>
            </a:pPr>
            <a:r>
              <a:rPr lang="en-GB" dirty="0"/>
              <a:t>Hoppe, MH, 2007, </a:t>
            </a:r>
            <a:r>
              <a:rPr lang="en-GB" i="1" dirty="0"/>
              <a:t>Active Listening: Improve Your Ability to Listen and Lead</a:t>
            </a:r>
            <a:r>
              <a:rPr lang="en-GB" dirty="0"/>
              <a:t>, First Edition, </a:t>
            </a:r>
            <a:r>
              <a:rPr lang="en-GB" dirty="0" err="1"/>
              <a:t>Center</a:t>
            </a:r>
            <a:r>
              <a:rPr lang="en-GB" dirty="0"/>
              <a:t> for Creative Leadership, Greensboro</a:t>
            </a:r>
          </a:p>
          <a:p>
            <a:pPr>
              <a:lnSpc>
                <a:spcPct val="170000"/>
              </a:lnSpc>
            </a:pPr>
            <a:r>
              <a:rPr lang="en-GB" sz="2400" dirty="0">
                <a:solidFill>
                  <a:srgbClr val="222222"/>
                </a:solidFill>
                <a:latin typeface="Arial" panose="020B0604020202020204" pitchFamily="34" charset="0"/>
              </a:rPr>
              <a:t>Mehrabian, A. (1981) Silent Messages: Implicit Communication of Emotions and Attitudes, Boston: Wadsworth Publishing Company</a:t>
            </a:r>
            <a:endParaRPr lang="en-GB" dirty="0"/>
          </a:p>
          <a:p>
            <a:pPr>
              <a:lnSpc>
                <a:spcPct val="170000"/>
              </a:lnSpc>
            </a:pPr>
            <a:r>
              <a:rPr lang="en-GB" dirty="0" err="1"/>
              <a:t>Quintanlla</a:t>
            </a:r>
            <a:r>
              <a:rPr lang="en-GB" dirty="0"/>
              <a:t> and Wahl(2017), ‘Listening’, in Maund, A.,</a:t>
            </a:r>
            <a:r>
              <a:rPr lang="en-GB" dirty="0" err="1"/>
              <a:t>Schriek</a:t>
            </a:r>
            <a:r>
              <a:rPr lang="en-GB" dirty="0"/>
              <a:t>, M. and Tinkler P.K. (ed.) </a:t>
            </a:r>
            <a:r>
              <a:rPr lang="en-GB" i="1" dirty="0"/>
              <a:t>Certificate in Higher Education: Skills for the workplace student yearbook. </a:t>
            </a:r>
            <a:r>
              <a:rPr lang="en-GB" dirty="0"/>
              <a:t>London, Sage, 47-64. </a:t>
            </a:r>
          </a:p>
          <a:p>
            <a:pPr>
              <a:lnSpc>
                <a:spcPct val="170000"/>
              </a:lnSpc>
            </a:pPr>
            <a:r>
              <a:rPr lang="en-GB" dirty="0"/>
              <a:t>Rayudu, C 2009, </a:t>
            </a:r>
            <a:r>
              <a:rPr lang="en-GB" i="1" dirty="0"/>
              <a:t>Communication</a:t>
            </a:r>
            <a:r>
              <a:rPr lang="en-GB" dirty="0"/>
              <a:t>, Global Media, Mumbai</a:t>
            </a:r>
          </a:p>
          <a:p>
            <a:pPr marL="0" indent="0">
              <a:buNone/>
            </a:pPr>
            <a:endParaRPr lang="en-GB" dirty="0"/>
          </a:p>
        </p:txBody>
      </p:sp>
    </p:spTree>
    <p:extLst>
      <p:ext uri="{BB962C8B-B14F-4D97-AF65-F5344CB8AC3E}">
        <p14:creationId xmlns:p14="http://schemas.microsoft.com/office/powerpoint/2010/main" val="18688404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5" ma:contentTypeDescription="Create a new document." ma:contentTypeScope="" ma:versionID="1719e73ea0f2de0d216db58c521e12f0">
  <xsd:schema xmlns:xsd="http://www.w3.org/2001/XMLSchema" xmlns:xs="http://www.w3.org/2001/XMLSchema" xmlns:p="http://schemas.microsoft.com/office/2006/metadata/properties" xmlns:ns3="3ef5847a-e696-4fee-a2c0-6c3f87568321" targetNamespace="http://schemas.microsoft.com/office/2006/metadata/properties" ma:root="true" ma:fieldsID="9f4d34a04fc7195fb39e4363e80a6bdf"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ef5847a-e696-4fee-a2c0-6c3f87568321" xsi:nil="true"/>
  </documentManagement>
</p:properties>
</file>

<file path=customXml/itemProps1.xml><?xml version="1.0" encoding="utf-8"?>
<ds:datastoreItem xmlns:ds="http://schemas.openxmlformats.org/officeDocument/2006/customXml" ds:itemID="{85115996-1899-408E-BBE0-EE7A0AC820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95D49B-34EF-46AC-A8A3-789CA1F92FDC}">
  <ds:schemaRefs>
    <ds:schemaRef ds:uri="http://schemas.microsoft.com/sharepoint/v3/contenttype/forms"/>
  </ds:schemaRefs>
</ds:datastoreItem>
</file>

<file path=customXml/itemProps3.xml><?xml version="1.0" encoding="utf-8"?>
<ds:datastoreItem xmlns:ds="http://schemas.openxmlformats.org/officeDocument/2006/customXml" ds:itemID="{DBFF9966-6995-4C80-97F4-529547C6F1EB}">
  <ds:schemaRefs>
    <ds:schemaRef ds:uri="http://purl.org/dc/dcmitype/"/>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http://www.w3.org/XML/1998/namespace"/>
    <ds:schemaRef ds:uri="http://schemas.microsoft.com/office/infopath/2007/PartnerControls"/>
    <ds:schemaRef ds:uri="3ef5847a-e696-4fee-a2c0-6c3f87568321"/>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10020</TotalTime>
  <Words>368</Words>
  <Application>Microsoft Office PowerPoint</Application>
  <PresentationFormat>Widescreen</PresentationFormat>
  <Paragraphs>40</Paragraphs>
  <Slides>8</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Aptos Display</vt:lpstr>
      <vt:lpstr>Arial</vt:lpstr>
      <vt:lpstr>Office Theme</vt:lpstr>
      <vt:lpstr>Flight Foods Ltd</vt:lpstr>
      <vt:lpstr>Introduction </vt:lpstr>
      <vt:lpstr>Communication barriers</vt:lpstr>
      <vt:lpstr>Communication </vt:lpstr>
      <vt:lpstr>Language</vt:lpstr>
      <vt:lpstr>PowerPoint Presentation</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Ibrahim Raza (2513025)</dc:creator>
  <cp:lastModifiedBy>Ibrahim Raza (2513025)</cp:lastModifiedBy>
  <cp:revision>1</cp:revision>
  <dcterms:created xsi:type="dcterms:W3CDTF">2026-03-10T16:31:37Z</dcterms:created>
  <dcterms:modified xsi:type="dcterms:W3CDTF">2026-03-17T15:31:47Z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