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8" r:id="rId3"/>
    <p:sldId id="259" r:id="rId4"/>
    <p:sldId id="260" r:id="rId5"/>
    <p:sldId id="261" r:id="rId6"/>
    <p:sldId id="262" r:id="rId7"/>
    <p:sldId id="263" r:id="rId8"/>
    <p:sldId id="264" r:id="rId9"/>
    <p:sldId id="265"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03" autoAdjust="0"/>
    <p:restoredTop sz="94660"/>
  </p:normalViewPr>
  <p:slideViewPr>
    <p:cSldViewPr snapToGrid="0">
      <p:cViewPr varScale="1">
        <p:scale>
          <a:sx n="93" d="100"/>
          <a:sy n="93" d="100"/>
        </p:scale>
        <p:origin x="72" y="273"/>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4" name="Freeform 7"/>
          <p:cNvSpPr>
            <a:spLocks noChangeArrowheads="1"/>
          </p:cNvSpPr>
          <p:nvPr/>
        </p:nvSpPr>
        <p:spPr bwMode="auto">
          <a:xfrm>
            <a:off x="812800" y="1219200"/>
            <a:ext cx="10566400" cy="914400"/>
          </a:xfrm>
          <a:custGeom>
            <a:avLst/>
            <a:gdLst>
              <a:gd name="T0" fmla="*/ 0 w 1000"/>
              <a:gd name="T1" fmla="*/ 8361273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2540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sz="1350" b="0" i="0" u="none" strike="noStrike" kern="1200" cap="none" spc="0" normalizeH="0" baseline="0" noProof="0">
              <a:ln>
                <a:noFill/>
              </a:ln>
              <a:solidFill>
                <a:srgbClr val="000000"/>
              </a:solidFill>
              <a:effectLst/>
              <a:uLnTx/>
              <a:uFillTx/>
              <a:latin typeface="Arial"/>
              <a:ea typeface="+mn-ea"/>
              <a:cs typeface="+mn-cs"/>
            </a:endParaRPr>
          </a:p>
        </p:txBody>
      </p:sp>
      <p:sp>
        <p:nvSpPr>
          <p:cNvPr id="5" name="Line 8"/>
          <p:cNvSpPr>
            <a:spLocks noChangeShapeType="1"/>
          </p:cNvSpPr>
          <p:nvPr/>
        </p:nvSpPr>
        <p:spPr bwMode="auto">
          <a:xfrm>
            <a:off x="2641602" y="3962400"/>
            <a:ext cx="8682567"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sz="1350" b="0" i="0" u="none" strike="noStrike" kern="1200" cap="none" spc="0" normalizeH="0" baseline="0" noProof="0">
              <a:ln>
                <a:noFill/>
              </a:ln>
              <a:solidFill>
                <a:srgbClr val="000000"/>
              </a:solidFill>
              <a:effectLst/>
              <a:uLnTx/>
              <a:uFillTx/>
              <a:latin typeface="Arial"/>
              <a:ea typeface="+mn-ea"/>
              <a:cs typeface="+mn-cs"/>
            </a:endParaRPr>
          </a:p>
        </p:txBody>
      </p:sp>
      <p:sp>
        <p:nvSpPr>
          <p:cNvPr id="35842" name="Rectangle 2"/>
          <p:cNvSpPr>
            <a:spLocks noGrp="1" noChangeArrowheads="1"/>
          </p:cNvSpPr>
          <p:nvPr>
            <p:ph type="ctrTitle"/>
          </p:nvPr>
        </p:nvSpPr>
        <p:spPr>
          <a:xfrm>
            <a:off x="1219202" y="1524000"/>
            <a:ext cx="10164233" cy="1752600"/>
          </a:xfrm>
        </p:spPr>
        <p:txBody>
          <a:bodyPr/>
          <a:lstStyle>
            <a:lvl1pPr>
              <a:defRPr sz="3750"/>
            </a:lvl1pPr>
          </a:lstStyle>
          <a:p>
            <a:pPr lvl="0"/>
            <a:r>
              <a:rPr lang="en-GB" altLang="en-US" noProof="0" smtClean="0"/>
              <a:t>Click to edit Master title style</a:t>
            </a:r>
          </a:p>
        </p:txBody>
      </p:sp>
      <p:sp>
        <p:nvSpPr>
          <p:cNvPr id="35843" name="Rectangle 3"/>
          <p:cNvSpPr>
            <a:spLocks noGrp="1" noChangeArrowheads="1"/>
          </p:cNvSpPr>
          <p:nvPr>
            <p:ph type="subTitle" idx="1"/>
          </p:nvPr>
        </p:nvSpPr>
        <p:spPr>
          <a:xfrm>
            <a:off x="2641600" y="3962400"/>
            <a:ext cx="8737600" cy="1752600"/>
          </a:xfrm>
        </p:spPr>
        <p:txBody>
          <a:bodyPr/>
          <a:lstStyle>
            <a:lvl1pPr marL="0" indent="0">
              <a:buFont typeface="Wingdings" pitchFamily="2" charset="2"/>
              <a:buNone/>
              <a:defRPr sz="2100"/>
            </a:lvl1pPr>
          </a:lstStyle>
          <a:p>
            <a:pPr lvl="0"/>
            <a:r>
              <a:rPr lang="en-GB" altLang="en-US" noProof="0" smtClean="0"/>
              <a:t>Click to edit Master subtitle style</a:t>
            </a:r>
          </a:p>
        </p:txBody>
      </p:sp>
      <p:sp>
        <p:nvSpPr>
          <p:cNvPr id="6" name="Rectangle 4"/>
          <p:cNvSpPr>
            <a:spLocks noGrp="1" noChangeArrowheads="1"/>
          </p:cNvSpPr>
          <p:nvPr>
            <p:ph type="dt" sz="half" idx="10"/>
          </p:nvPr>
        </p:nvSpPr>
        <p:spPr/>
        <p:txBody>
          <a:bodyPr/>
          <a:lstStyle>
            <a:lvl1pPr>
              <a:defRPr/>
            </a:lvl1pPr>
          </a:lstStyle>
          <a:p>
            <a:pPr defTabSz="685800">
              <a:defRPr/>
            </a:pPr>
            <a:endParaRPr lang="en-GB" altLang="en-US">
              <a:solidFill>
                <a:srgbClr val="000000"/>
              </a:solidFill>
            </a:endParaRPr>
          </a:p>
        </p:txBody>
      </p:sp>
      <p:sp>
        <p:nvSpPr>
          <p:cNvPr id="7" name="Rectangle 5"/>
          <p:cNvSpPr>
            <a:spLocks noGrp="1" noChangeArrowheads="1"/>
          </p:cNvSpPr>
          <p:nvPr>
            <p:ph type="ftr" sz="quarter" idx="11"/>
          </p:nvPr>
        </p:nvSpPr>
        <p:spPr>
          <a:xfrm>
            <a:off x="4165600" y="6243638"/>
            <a:ext cx="3860800" cy="457200"/>
          </a:xfrm>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8" name="Rectangle 6"/>
          <p:cNvSpPr>
            <a:spLocks noGrp="1" noChangeArrowheads="1"/>
          </p:cNvSpPr>
          <p:nvPr>
            <p:ph type="sldNum" sz="quarter" idx="12"/>
          </p:nvPr>
        </p:nvSpPr>
        <p:spPr/>
        <p:txBody>
          <a:bodyPr/>
          <a:lstStyle>
            <a:lvl1pPr>
              <a:defRPr/>
            </a:lvl1pPr>
          </a:lstStyle>
          <a:p>
            <a:pPr defTabSz="685800">
              <a:defRPr/>
            </a:pPr>
            <a:fld id="{5081BF33-9844-4AC1-844F-4A29F5CAC784}"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24125597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9C06D56F-5B9F-4C34-B81D-C1EFBC428BFC}"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35164792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63084" y="4406903"/>
            <a:ext cx="10363200" cy="1362075"/>
          </a:xfrm>
        </p:spPr>
        <p:txBody>
          <a:bodyPr/>
          <a:lstStyle>
            <a:lvl1pPr algn="l">
              <a:defRPr sz="3000" b="1" cap="all"/>
            </a:lvl1pPr>
          </a:lstStyle>
          <a:p>
            <a:r>
              <a:rPr lang="en-US" smtClean="0"/>
              <a:t>Click to edit Master title style</a:t>
            </a:r>
            <a:endParaRPr lang="en-GB"/>
          </a:p>
        </p:txBody>
      </p:sp>
      <p:sp>
        <p:nvSpPr>
          <p:cNvPr id="3" name="Text Placeholder 2"/>
          <p:cNvSpPr>
            <a:spLocks noGrp="1"/>
          </p:cNvSpPr>
          <p:nvPr>
            <p:ph type="body" idx="1"/>
          </p:nvPr>
        </p:nvSpPr>
        <p:spPr>
          <a:xfrm>
            <a:off x="963084" y="2906713"/>
            <a:ext cx="10363200" cy="1500187"/>
          </a:xfrm>
        </p:spPr>
        <p:txBody>
          <a:bodyPr anchor="b"/>
          <a:lstStyle>
            <a:lvl1pPr marL="0" indent="0">
              <a:buNone/>
              <a:defRPr sz="1500"/>
            </a:lvl1pPr>
            <a:lvl2pPr marL="342900" indent="0">
              <a:buNone/>
              <a:defRPr sz="1350"/>
            </a:lvl2pPr>
            <a:lvl3pPr marL="685800" indent="0">
              <a:buNone/>
              <a:defRPr sz="1200"/>
            </a:lvl3pPr>
            <a:lvl4pPr marL="1028700" indent="0">
              <a:buNone/>
              <a:defRPr sz="1050"/>
            </a:lvl4pPr>
            <a:lvl5pPr marL="1371600" indent="0">
              <a:buNone/>
              <a:defRPr sz="1050"/>
            </a:lvl5pPr>
            <a:lvl6pPr marL="1714500" indent="0">
              <a:buNone/>
              <a:defRPr sz="1050"/>
            </a:lvl6pPr>
            <a:lvl7pPr marL="2057400" indent="0">
              <a:buNone/>
              <a:defRPr sz="1050"/>
            </a:lvl7pPr>
            <a:lvl8pPr marL="2400300" indent="0">
              <a:buNone/>
              <a:defRPr sz="1050"/>
            </a:lvl8pPr>
            <a:lvl9pPr marL="2743200" indent="0">
              <a:buNone/>
              <a:defRPr sz="105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BC042856-9974-46FE-B5C5-C6AEE1EDCC20}"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34191410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609600" y="1600203"/>
            <a:ext cx="5384800" cy="4530725"/>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197600" y="1600203"/>
            <a:ext cx="5384800" cy="4530725"/>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defTabSz="685800">
              <a:defRPr/>
            </a:pPr>
            <a:fld id="{9C432C87-43AB-4530-B8F3-3570D8E5845D}"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8277234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1143000"/>
          </a:xfrm>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4" name="Content Placeholder 3"/>
          <p:cNvSpPr>
            <a:spLocks noGrp="1"/>
          </p:cNvSpPr>
          <p:nvPr>
            <p:ph sz="half" idx="2"/>
          </p:nvPr>
        </p:nvSpPr>
        <p:spPr>
          <a:xfrm>
            <a:off x="609600" y="2174875"/>
            <a:ext cx="5386917"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6193369" y="1535113"/>
            <a:ext cx="5389033"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smtClean="0"/>
              <a:t>Click to edit Master text styles</a:t>
            </a:r>
          </a:p>
        </p:txBody>
      </p:sp>
      <p:sp>
        <p:nvSpPr>
          <p:cNvPr id="6" name="Content Placeholder 5"/>
          <p:cNvSpPr>
            <a:spLocks noGrp="1"/>
          </p:cNvSpPr>
          <p:nvPr>
            <p:ph sz="quarter" idx="4"/>
          </p:nvPr>
        </p:nvSpPr>
        <p:spPr>
          <a:xfrm>
            <a:off x="6193369" y="2174875"/>
            <a:ext cx="5389033" cy="3951288"/>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8"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9" name="Rectangle 6"/>
          <p:cNvSpPr>
            <a:spLocks noGrp="1" noChangeArrowheads="1"/>
          </p:cNvSpPr>
          <p:nvPr>
            <p:ph type="sldNum" sz="quarter" idx="12"/>
          </p:nvPr>
        </p:nvSpPr>
        <p:spPr>
          <a:ln/>
        </p:spPr>
        <p:txBody>
          <a:bodyPr/>
          <a:lstStyle>
            <a:lvl1pPr>
              <a:defRPr/>
            </a:lvl1pPr>
          </a:lstStyle>
          <a:p>
            <a:pPr defTabSz="685800">
              <a:defRPr/>
            </a:pPr>
            <a:fld id="{E4C85A51-7439-4F9E-A21C-06BDA6460889}"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2408372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4"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5" name="Rectangle 6"/>
          <p:cNvSpPr>
            <a:spLocks noGrp="1" noChangeArrowheads="1"/>
          </p:cNvSpPr>
          <p:nvPr>
            <p:ph type="sldNum" sz="quarter" idx="12"/>
          </p:nvPr>
        </p:nvSpPr>
        <p:spPr>
          <a:ln/>
        </p:spPr>
        <p:txBody>
          <a:bodyPr/>
          <a:lstStyle>
            <a:lvl1pPr>
              <a:defRPr/>
            </a:lvl1pPr>
          </a:lstStyle>
          <a:p>
            <a:pPr defTabSz="685800">
              <a:defRPr/>
            </a:pPr>
            <a:fld id="{BF2B420C-3C3B-4F7D-A77F-502E3456AEC0}"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13369981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3"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4" name="Rectangle 6"/>
          <p:cNvSpPr>
            <a:spLocks noGrp="1" noChangeArrowheads="1"/>
          </p:cNvSpPr>
          <p:nvPr>
            <p:ph type="sldNum" sz="quarter" idx="12"/>
          </p:nvPr>
        </p:nvSpPr>
        <p:spPr>
          <a:ln/>
        </p:spPr>
        <p:txBody>
          <a:bodyPr/>
          <a:lstStyle>
            <a:lvl1pPr>
              <a:defRPr/>
            </a:lvl1pPr>
          </a:lstStyle>
          <a:p>
            <a:pPr defTabSz="685800">
              <a:defRPr/>
            </a:pPr>
            <a:fld id="{64C49878-E10A-461C-9F14-AB0D26130CA4}"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31494603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2" y="273050"/>
            <a:ext cx="4011084" cy="1162050"/>
          </a:xfrm>
        </p:spPr>
        <p:txBody>
          <a:bodyPr anchor="b"/>
          <a:lstStyle>
            <a:lvl1pPr algn="l">
              <a:defRPr sz="1500" b="1"/>
            </a:lvl1pPr>
          </a:lstStyle>
          <a:p>
            <a:r>
              <a:rPr lang="en-US" smtClean="0"/>
              <a:t>Click to edit Master title style</a:t>
            </a:r>
            <a:endParaRPr lang="en-GB"/>
          </a:p>
        </p:txBody>
      </p:sp>
      <p:sp>
        <p:nvSpPr>
          <p:cNvPr id="3" name="Content Placeholder 2"/>
          <p:cNvSpPr>
            <a:spLocks noGrp="1"/>
          </p:cNvSpPr>
          <p:nvPr>
            <p:ph idx="1"/>
          </p:nvPr>
        </p:nvSpPr>
        <p:spPr>
          <a:xfrm>
            <a:off x="4766733" y="273053"/>
            <a:ext cx="6815667" cy="585311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609602" y="1435103"/>
            <a:ext cx="4011084" cy="4691063"/>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defTabSz="685800">
              <a:defRPr/>
            </a:pPr>
            <a:fld id="{06FAE705-8F74-4E3A-9470-48C0368602EC}"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21629544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800600"/>
            <a:ext cx="7315200" cy="566738"/>
          </a:xfrm>
        </p:spPr>
        <p:txBody>
          <a:bodyPr anchor="b"/>
          <a:lstStyle>
            <a:lvl1pPr algn="l">
              <a:defRPr sz="1500" b="1"/>
            </a:lvl1pPr>
          </a:lstStyle>
          <a:p>
            <a:r>
              <a:rPr lang="en-US" smtClean="0"/>
              <a:t>Click to edit Master title style</a:t>
            </a:r>
            <a:endParaRPr lang="en-GB"/>
          </a:p>
        </p:txBody>
      </p:sp>
      <p:sp>
        <p:nvSpPr>
          <p:cNvPr id="3" name="Picture Placeholder 2"/>
          <p:cNvSpPr>
            <a:spLocks noGrp="1"/>
          </p:cNvSpPr>
          <p:nvPr>
            <p:ph type="pic" idx="1"/>
          </p:nvPr>
        </p:nvSpPr>
        <p:spPr>
          <a:xfrm>
            <a:off x="2389717" y="612775"/>
            <a:ext cx="7315200" cy="4114800"/>
          </a:xfr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smtClean="0"/>
          </a:p>
        </p:txBody>
      </p:sp>
      <p:sp>
        <p:nvSpPr>
          <p:cNvPr id="4" name="Text Placeholder 3"/>
          <p:cNvSpPr>
            <a:spLocks noGrp="1"/>
          </p:cNvSpPr>
          <p:nvPr>
            <p:ph type="body" sz="half" idx="2"/>
          </p:nvPr>
        </p:nvSpPr>
        <p:spPr>
          <a:xfrm>
            <a:off x="2389717" y="5367338"/>
            <a:ext cx="7315200" cy="804862"/>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6"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7" name="Rectangle 6"/>
          <p:cNvSpPr>
            <a:spLocks noGrp="1" noChangeArrowheads="1"/>
          </p:cNvSpPr>
          <p:nvPr>
            <p:ph type="sldNum" sz="quarter" idx="12"/>
          </p:nvPr>
        </p:nvSpPr>
        <p:spPr>
          <a:ln/>
        </p:spPr>
        <p:txBody>
          <a:bodyPr/>
          <a:lstStyle>
            <a:lvl1pPr>
              <a:defRPr/>
            </a:lvl1pPr>
          </a:lstStyle>
          <a:p>
            <a:pPr defTabSz="685800">
              <a:defRPr/>
            </a:pPr>
            <a:fld id="{3047F8A7-FE05-4837-83E9-F7496172C87B}"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2109177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08569A0A-C161-46EB-8BEB-5E9A451C748E}"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6736430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7813"/>
            <a:ext cx="2743200" cy="5853112"/>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609600" y="277813"/>
            <a:ext cx="8026400" cy="585311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defTabSz="685800">
              <a:defRPr/>
            </a:pPr>
            <a:endParaRPr lang="en-GB" altLang="en-US">
              <a:solidFill>
                <a:srgbClr val="000000"/>
              </a:solidFill>
            </a:endParaRPr>
          </a:p>
        </p:txBody>
      </p:sp>
      <p:sp>
        <p:nvSpPr>
          <p:cNvPr id="5" name="Rectangle 5"/>
          <p:cNvSpPr>
            <a:spLocks noGrp="1" noChangeArrowheads="1"/>
          </p:cNvSpPr>
          <p:nvPr>
            <p:ph type="ftr" sz="quarter" idx="11"/>
          </p:nvPr>
        </p:nvSpPr>
        <p:spPr>
          <a:ln/>
        </p:spPr>
        <p:txBody>
          <a:bodyPr/>
          <a:lstStyle>
            <a:lvl1pPr>
              <a:defRPr/>
            </a:lvl1pPr>
          </a:lstStyle>
          <a:p>
            <a:pPr defTabSz="685800">
              <a:defRPr/>
            </a:pPr>
            <a:r>
              <a:rPr lang="en-GB" altLang="en-US" smtClean="0">
                <a:solidFill>
                  <a:srgbClr val="000000"/>
                </a:solidFill>
              </a:rPr>
              <a:t>DSP &amp; Communications</a:t>
            </a:r>
            <a:endParaRPr lang="en-GB" altLang="en-US">
              <a:solidFill>
                <a:srgbClr val="000000"/>
              </a:solidFill>
            </a:endParaRPr>
          </a:p>
        </p:txBody>
      </p:sp>
      <p:sp>
        <p:nvSpPr>
          <p:cNvPr id="6" name="Rectangle 6"/>
          <p:cNvSpPr>
            <a:spLocks noGrp="1" noChangeArrowheads="1"/>
          </p:cNvSpPr>
          <p:nvPr>
            <p:ph type="sldNum" sz="quarter" idx="12"/>
          </p:nvPr>
        </p:nvSpPr>
        <p:spPr>
          <a:ln/>
        </p:spPr>
        <p:txBody>
          <a:bodyPr/>
          <a:lstStyle>
            <a:lvl1pPr>
              <a:defRPr/>
            </a:lvl1pPr>
          </a:lstStyle>
          <a:p>
            <a:pPr defTabSz="685800">
              <a:defRPr/>
            </a:pPr>
            <a:fld id="{4C491F9A-02AE-47CC-AC6C-53143EB8CB42}" type="slidenum">
              <a:rPr lang="en-GB" altLang="en-US" smtClean="0">
                <a:solidFill>
                  <a:srgbClr val="000000"/>
                </a:solidFill>
              </a:rPr>
              <a:pPr defTabSz="685800">
                <a:defRPr/>
              </a:pPr>
              <a:t>‹#›</a:t>
            </a:fld>
            <a:endParaRPr lang="en-GB" altLang="en-US">
              <a:solidFill>
                <a:srgbClr val="000000"/>
              </a:solidFill>
            </a:endParaRPr>
          </a:p>
        </p:txBody>
      </p:sp>
    </p:spTree>
    <p:extLst>
      <p:ext uri="{BB962C8B-B14F-4D97-AF65-F5344CB8AC3E}">
        <p14:creationId xmlns:p14="http://schemas.microsoft.com/office/powerpoint/2010/main" val="397148750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09600" y="277816"/>
            <a:ext cx="10972800" cy="11398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title style</a:t>
            </a:r>
          </a:p>
        </p:txBody>
      </p:sp>
      <p:sp>
        <p:nvSpPr>
          <p:cNvPr id="1027" name="Rectangle 3"/>
          <p:cNvSpPr>
            <a:spLocks noGrp="1" noChangeArrowheads="1"/>
          </p:cNvSpPr>
          <p:nvPr>
            <p:ph type="body" idx="1"/>
          </p:nvPr>
        </p:nvSpPr>
        <p:spPr bwMode="auto">
          <a:xfrm>
            <a:off x="609600" y="1600203"/>
            <a:ext cx="10972800" cy="45307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en-US" smtClean="0"/>
              <a:t>Click to edit Master text styles</a:t>
            </a:r>
          </a:p>
          <a:p>
            <a:pPr lvl="1"/>
            <a:r>
              <a:rPr lang="en-GB" altLang="en-US" smtClean="0"/>
              <a:t>Second level</a:t>
            </a:r>
          </a:p>
          <a:p>
            <a:pPr lvl="2"/>
            <a:r>
              <a:rPr lang="en-GB" altLang="en-US" smtClean="0"/>
              <a:t>Third level</a:t>
            </a:r>
          </a:p>
          <a:p>
            <a:pPr lvl="3"/>
            <a:r>
              <a:rPr lang="en-GB" altLang="en-US" smtClean="0"/>
              <a:t>Fourth level</a:t>
            </a:r>
          </a:p>
          <a:p>
            <a:pPr lvl="4"/>
            <a:r>
              <a:rPr lang="en-GB" altLang="en-US" smtClean="0"/>
              <a:t>Fifth level</a:t>
            </a:r>
          </a:p>
        </p:txBody>
      </p:sp>
      <p:sp>
        <p:nvSpPr>
          <p:cNvPr id="34820" name="Rectangle 4"/>
          <p:cNvSpPr>
            <a:spLocks noGrp="1" noChangeArrowheads="1"/>
          </p:cNvSpPr>
          <p:nvPr>
            <p:ph type="dt" sz="half" idx="2"/>
          </p:nvPr>
        </p:nvSpPr>
        <p:spPr bwMode="auto">
          <a:xfrm>
            <a:off x="609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defRPr sz="900">
                <a:latin typeface="+mj-lt"/>
              </a:defRPr>
            </a:lvl1pPr>
          </a:lstStyle>
          <a:p>
            <a:pPr defTabSz="685800" fontAlgn="base">
              <a:spcBef>
                <a:spcPct val="0"/>
              </a:spcBef>
              <a:spcAft>
                <a:spcPct val="0"/>
              </a:spcAft>
              <a:defRPr/>
            </a:pPr>
            <a:endParaRPr lang="en-GB" altLang="en-US">
              <a:solidFill>
                <a:srgbClr val="000000"/>
              </a:solidFill>
            </a:endParaRPr>
          </a:p>
        </p:txBody>
      </p:sp>
      <p:sp>
        <p:nvSpPr>
          <p:cNvPr id="34821" name="Rectangle 5"/>
          <p:cNvSpPr>
            <a:spLocks noGrp="1" noChangeArrowheads="1"/>
          </p:cNvSpPr>
          <p:nvPr>
            <p:ph type="ftr" sz="quarter" idx="3"/>
          </p:nvPr>
        </p:nvSpPr>
        <p:spPr bwMode="auto">
          <a:xfrm>
            <a:off x="4165600" y="6248400"/>
            <a:ext cx="3860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ctr">
              <a:defRPr sz="900">
                <a:latin typeface="+mj-lt"/>
              </a:defRPr>
            </a:lvl1pPr>
          </a:lstStyle>
          <a:p>
            <a:pPr defTabSz="685800" fontAlgn="base">
              <a:spcBef>
                <a:spcPct val="0"/>
              </a:spcBef>
              <a:spcAft>
                <a:spcPct val="0"/>
              </a:spcAft>
              <a:defRPr/>
            </a:pPr>
            <a:r>
              <a:rPr lang="en-GB" altLang="en-US" smtClean="0">
                <a:solidFill>
                  <a:srgbClr val="000000"/>
                </a:solidFill>
              </a:rPr>
              <a:t>DSP &amp; Communications</a:t>
            </a:r>
            <a:endParaRPr lang="en-GB" altLang="en-US">
              <a:solidFill>
                <a:srgbClr val="000000"/>
              </a:solidFill>
            </a:endParaRPr>
          </a:p>
        </p:txBody>
      </p:sp>
      <p:sp>
        <p:nvSpPr>
          <p:cNvPr id="34822" name="Rectangle 6"/>
          <p:cNvSpPr>
            <a:spLocks noGrp="1" noChangeArrowheads="1"/>
          </p:cNvSpPr>
          <p:nvPr>
            <p:ph type="sldNum" sz="quarter" idx="4"/>
          </p:nvPr>
        </p:nvSpPr>
        <p:spPr bwMode="auto">
          <a:xfrm>
            <a:off x="8737600" y="6243638"/>
            <a:ext cx="2844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a:defRPr sz="900">
                <a:latin typeface="+mj-lt"/>
              </a:defRPr>
            </a:lvl1pPr>
          </a:lstStyle>
          <a:p>
            <a:pPr defTabSz="685800" fontAlgn="base">
              <a:spcBef>
                <a:spcPct val="0"/>
              </a:spcBef>
              <a:spcAft>
                <a:spcPct val="0"/>
              </a:spcAft>
              <a:defRPr/>
            </a:pPr>
            <a:fld id="{B53B3F08-1B0E-4051-AEA3-6387EF1EEE22}" type="slidenum">
              <a:rPr lang="en-GB" altLang="en-US" smtClean="0">
                <a:solidFill>
                  <a:srgbClr val="000000"/>
                </a:solidFill>
              </a:rPr>
              <a:pPr defTabSz="685800" fontAlgn="base">
                <a:spcBef>
                  <a:spcPct val="0"/>
                </a:spcBef>
                <a:spcAft>
                  <a:spcPct val="0"/>
                </a:spcAft>
                <a:defRPr/>
              </a:pPr>
              <a:t>‹#›</a:t>
            </a:fld>
            <a:endParaRPr lang="en-GB" altLang="en-US">
              <a:solidFill>
                <a:srgbClr val="000000"/>
              </a:solidFill>
            </a:endParaRPr>
          </a:p>
        </p:txBody>
      </p:sp>
      <p:sp>
        <p:nvSpPr>
          <p:cNvPr id="1031" name="Freeform 7"/>
          <p:cNvSpPr>
            <a:spLocks noChangeArrowheads="1"/>
          </p:cNvSpPr>
          <p:nvPr/>
        </p:nvSpPr>
        <p:spPr bwMode="auto">
          <a:xfrm>
            <a:off x="508000" y="228600"/>
            <a:ext cx="10972800" cy="609600"/>
          </a:xfrm>
          <a:custGeom>
            <a:avLst/>
            <a:gdLst>
              <a:gd name="T0" fmla="*/ 0 w 1000"/>
              <a:gd name="T1" fmla="*/ 371612160 h 1000"/>
              <a:gd name="T2" fmla="*/ 0 w 1000"/>
              <a:gd name="T3" fmla="*/ 0 h 1000"/>
              <a:gd name="T4" fmla="*/ 2147483647 w 1000"/>
              <a:gd name="T5" fmla="*/ 0 h 1000"/>
              <a:gd name="T6" fmla="*/ 0 60000 65536"/>
              <a:gd name="T7" fmla="*/ 0 60000 65536"/>
              <a:gd name="T8" fmla="*/ 0 60000 65536"/>
            </a:gdLst>
            <a:ahLst/>
            <a:cxnLst>
              <a:cxn ang="T6">
                <a:pos x="T0" y="T1"/>
              </a:cxn>
              <a:cxn ang="T7">
                <a:pos x="T2" y="T3"/>
              </a:cxn>
              <a:cxn ang="T8">
                <a:pos x="T4" y="T5"/>
              </a:cxn>
            </a:cxnLst>
            <a:rect l="0" t="0" r="r" b="b"/>
            <a:pathLst>
              <a:path w="1000" h="1000">
                <a:moveTo>
                  <a:pt x="0" y="1000"/>
                </a:moveTo>
                <a:lnTo>
                  <a:pt x="0" y="0"/>
                </a:lnTo>
                <a:lnTo>
                  <a:pt x="1000" y="0"/>
                </a:lnTo>
              </a:path>
            </a:pathLst>
          </a:custGeom>
          <a:noFill/>
          <a:ln w="19050" cap="flat" cmpd="sng">
            <a:solidFill>
              <a:schemeClr val="accent1"/>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sz="1350" b="0" i="0" u="none" strike="noStrike" kern="1200" cap="none" spc="0" normalizeH="0" baseline="0" noProof="0">
              <a:ln>
                <a:noFill/>
              </a:ln>
              <a:solidFill>
                <a:srgbClr val="000000"/>
              </a:solidFill>
              <a:effectLst/>
              <a:uLnTx/>
              <a:uFillTx/>
              <a:latin typeface="Arial"/>
              <a:ea typeface="+mn-ea"/>
              <a:cs typeface="+mn-cs"/>
            </a:endParaRPr>
          </a:p>
        </p:txBody>
      </p:sp>
      <p:sp>
        <p:nvSpPr>
          <p:cNvPr id="1032" name="Line 8"/>
          <p:cNvSpPr>
            <a:spLocks noChangeShapeType="1"/>
          </p:cNvSpPr>
          <p:nvPr/>
        </p:nvSpPr>
        <p:spPr bwMode="auto">
          <a:xfrm>
            <a:off x="609600" y="6172200"/>
            <a:ext cx="10972800" cy="0"/>
          </a:xfrm>
          <a:prstGeom prst="line">
            <a:avLst/>
          </a:prstGeom>
          <a:noFill/>
          <a:ln w="19050">
            <a:solidFill>
              <a:schemeClr val="accent1"/>
            </a:solidFill>
            <a:round/>
            <a:headEnd/>
            <a:tailEnd/>
          </a:ln>
          <a:effectLst/>
          <a:extLst>
            <a:ext uri="{909E8E84-426E-40DD-AFC4-6F175D3DCCD1}">
              <a14:hiddenFill xmlns:a14="http://schemas.microsoft.com/office/drawing/2010/main">
                <a:no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a:lstStyle/>
          <a:p>
            <a:pPr marL="0" marR="0" lvl="0" indent="0" algn="l" defTabSz="685800" rtl="0" eaLnBrk="1" fontAlgn="base" latinLnBrk="0" hangingPunct="1">
              <a:lnSpc>
                <a:spcPct val="100000"/>
              </a:lnSpc>
              <a:spcBef>
                <a:spcPct val="0"/>
              </a:spcBef>
              <a:spcAft>
                <a:spcPct val="0"/>
              </a:spcAft>
              <a:buClrTx/>
              <a:buSzTx/>
              <a:buFontTx/>
              <a:buNone/>
              <a:tabLst/>
              <a:defRPr/>
            </a:pPr>
            <a:endParaRPr kumimoji="0" lang="en-GB" sz="1350" b="0" i="0" u="none" strike="noStrike" kern="1200" cap="none" spc="0" normalizeH="0" baseline="0" noProof="0">
              <a:ln>
                <a:noFill/>
              </a:ln>
              <a:solidFill>
                <a:srgbClr val="000000"/>
              </a:solidFill>
              <a:effectLst/>
              <a:uLnTx/>
              <a:uFillTx/>
              <a:latin typeface="Arial"/>
              <a:ea typeface="+mn-ea"/>
              <a:cs typeface="+mn-cs"/>
            </a:endParaRPr>
          </a:p>
        </p:txBody>
      </p:sp>
    </p:spTree>
    <p:extLst>
      <p:ext uri="{BB962C8B-B14F-4D97-AF65-F5344CB8AC3E}">
        <p14:creationId xmlns:p14="http://schemas.microsoft.com/office/powerpoint/2010/main" val="177090696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par>
    </p:tnLst>
  </p:timing>
  <p:hf hdr="0" dt="0"/>
  <p:txStyles>
    <p:titleStyle>
      <a:lvl1pPr algn="l" rtl="0" eaLnBrk="0" fontAlgn="base" hangingPunct="0">
        <a:spcBef>
          <a:spcPct val="0"/>
        </a:spcBef>
        <a:spcAft>
          <a:spcPct val="0"/>
        </a:spcAft>
        <a:defRPr sz="3150">
          <a:solidFill>
            <a:schemeClr val="tx2"/>
          </a:solidFill>
          <a:latin typeface="+mj-lt"/>
          <a:ea typeface="+mj-ea"/>
          <a:cs typeface="+mj-cs"/>
        </a:defRPr>
      </a:lvl1pPr>
      <a:lvl2pPr algn="l" rtl="0" eaLnBrk="0" fontAlgn="base" hangingPunct="0">
        <a:spcBef>
          <a:spcPct val="0"/>
        </a:spcBef>
        <a:spcAft>
          <a:spcPct val="0"/>
        </a:spcAft>
        <a:defRPr sz="3150">
          <a:solidFill>
            <a:schemeClr val="tx2"/>
          </a:solidFill>
          <a:latin typeface="Garamond" pitchFamily="18" charset="0"/>
        </a:defRPr>
      </a:lvl2pPr>
      <a:lvl3pPr algn="l" rtl="0" eaLnBrk="0" fontAlgn="base" hangingPunct="0">
        <a:spcBef>
          <a:spcPct val="0"/>
        </a:spcBef>
        <a:spcAft>
          <a:spcPct val="0"/>
        </a:spcAft>
        <a:defRPr sz="3150">
          <a:solidFill>
            <a:schemeClr val="tx2"/>
          </a:solidFill>
          <a:latin typeface="Garamond" pitchFamily="18" charset="0"/>
        </a:defRPr>
      </a:lvl3pPr>
      <a:lvl4pPr algn="l" rtl="0" eaLnBrk="0" fontAlgn="base" hangingPunct="0">
        <a:spcBef>
          <a:spcPct val="0"/>
        </a:spcBef>
        <a:spcAft>
          <a:spcPct val="0"/>
        </a:spcAft>
        <a:defRPr sz="3150">
          <a:solidFill>
            <a:schemeClr val="tx2"/>
          </a:solidFill>
          <a:latin typeface="Garamond" pitchFamily="18" charset="0"/>
        </a:defRPr>
      </a:lvl4pPr>
      <a:lvl5pPr algn="l" rtl="0" eaLnBrk="0" fontAlgn="base" hangingPunct="0">
        <a:spcBef>
          <a:spcPct val="0"/>
        </a:spcBef>
        <a:spcAft>
          <a:spcPct val="0"/>
        </a:spcAft>
        <a:defRPr sz="3150">
          <a:solidFill>
            <a:schemeClr val="tx2"/>
          </a:solidFill>
          <a:latin typeface="Garamond" pitchFamily="18" charset="0"/>
        </a:defRPr>
      </a:lvl5pPr>
      <a:lvl6pPr marL="342900" algn="l" rtl="0" fontAlgn="base">
        <a:spcBef>
          <a:spcPct val="0"/>
        </a:spcBef>
        <a:spcAft>
          <a:spcPct val="0"/>
        </a:spcAft>
        <a:defRPr sz="3150">
          <a:solidFill>
            <a:schemeClr val="tx2"/>
          </a:solidFill>
          <a:latin typeface="Garamond" pitchFamily="18" charset="0"/>
        </a:defRPr>
      </a:lvl6pPr>
      <a:lvl7pPr marL="685800" algn="l" rtl="0" fontAlgn="base">
        <a:spcBef>
          <a:spcPct val="0"/>
        </a:spcBef>
        <a:spcAft>
          <a:spcPct val="0"/>
        </a:spcAft>
        <a:defRPr sz="3150">
          <a:solidFill>
            <a:schemeClr val="tx2"/>
          </a:solidFill>
          <a:latin typeface="Garamond" pitchFamily="18" charset="0"/>
        </a:defRPr>
      </a:lvl7pPr>
      <a:lvl8pPr marL="1028700" algn="l" rtl="0" fontAlgn="base">
        <a:spcBef>
          <a:spcPct val="0"/>
        </a:spcBef>
        <a:spcAft>
          <a:spcPct val="0"/>
        </a:spcAft>
        <a:defRPr sz="3150">
          <a:solidFill>
            <a:schemeClr val="tx2"/>
          </a:solidFill>
          <a:latin typeface="Garamond" pitchFamily="18" charset="0"/>
        </a:defRPr>
      </a:lvl8pPr>
      <a:lvl9pPr marL="1371600" algn="l" rtl="0" fontAlgn="base">
        <a:spcBef>
          <a:spcPct val="0"/>
        </a:spcBef>
        <a:spcAft>
          <a:spcPct val="0"/>
        </a:spcAft>
        <a:defRPr sz="3150">
          <a:solidFill>
            <a:schemeClr val="tx2"/>
          </a:solidFill>
          <a:latin typeface="Garamond" pitchFamily="18" charset="0"/>
        </a:defRPr>
      </a:lvl9pPr>
    </p:titleStyle>
    <p:bodyStyle>
      <a:lvl1pPr marL="257175" indent="-257175" algn="l" rtl="0" eaLnBrk="0" fontAlgn="base" hangingPunct="0">
        <a:spcBef>
          <a:spcPct val="20000"/>
        </a:spcBef>
        <a:spcAft>
          <a:spcPct val="0"/>
        </a:spcAft>
        <a:buClr>
          <a:schemeClr val="accent1"/>
        </a:buClr>
        <a:buSzPct val="65000"/>
        <a:buFont typeface="Wingdings" pitchFamily="2" charset="2"/>
        <a:buChar char="n"/>
        <a:defRPr sz="2250">
          <a:solidFill>
            <a:schemeClr val="tx1"/>
          </a:solidFill>
          <a:latin typeface="+mn-lt"/>
          <a:ea typeface="+mn-ea"/>
          <a:cs typeface="+mn-cs"/>
        </a:defRPr>
      </a:lvl1pPr>
      <a:lvl2pPr marL="502444" indent="-244079" algn="l" rtl="0" eaLnBrk="0" fontAlgn="base" hangingPunct="0">
        <a:spcBef>
          <a:spcPct val="20000"/>
        </a:spcBef>
        <a:spcAft>
          <a:spcPct val="0"/>
        </a:spcAft>
        <a:buClr>
          <a:schemeClr val="accent2"/>
        </a:buClr>
        <a:buSzPct val="60000"/>
        <a:buFont typeface="Wingdings" pitchFamily="2" charset="2"/>
        <a:buChar char="q"/>
        <a:defRPr sz="1950">
          <a:solidFill>
            <a:schemeClr val="tx1"/>
          </a:solidFill>
          <a:latin typeface="+mn-lt"/>
        </a:defRPr>
      </a:lvl2pPr>
      <a:lvl3pPr marL="766763" indent="-263129" algn="l" rtl="0" eaLnBrk="0" fontAlgn="base" hangingPunct="0">
        <a:spcBef>
          <a:spcPct val="20000"/>
        </a:spcBef>
        <a:spcAft>
          <a:spcPct val="0"/>
        </a:spcAft>
        <a:buClr>
          <a:schemeClr val="accent1"/>
        </a:buClr>
        <a:buSzPct val="65000"/>
        <a:buFont typeface="Wingdings" pitchFamily="2" charset="2"/>
        <a:buChar char="n"/>
        <a:defRPr sz="1650">
          <a:solidFill>
            <a:schemeClr val="tx1"/>
          </a:solidFill>
          <a:latin typeface="+mn-lt"/>
        </a:defRPr>
      </a:lvl3pPr>
      <a:lvl4pPr marL="1004888" indent="-236935" algn="l" rtl="0" eaLnBrk="0" fontAlgn="base" hangingPunct="0">
        <a:spcBef>
          <a:spcPct val="20000"/>
        </a:spcBef>
        <a:spcAft>
          <a:spcPct val="0"/>
        </a:spcAft>
        <a:buClr>
          <a:schemeClr val="accent2"/>
        </a:buClr>
        <a:buSzPct val="70000"/>
        <a:buFont typeface="Wingdings" pitchFamily="2" charset="2"/>
        <a:buChar char="q"/>
        <a:defRPr sz="1500">
          <a:solidFill>
            <a:schemeClr val="tx1"/>
          </a:solidFill>
          <a:latin typeface="+mn-lt"/>
        </a:defRPr>
      </a:lvl4pPr>
      <a:lvl5pPr marL="1260872" indent="-254794" algn="l" rtl="0" eaLnBrk="0" fontAlgn="base" hangingPunct="0">
        <a:spcBef>
          <a:spcPct val="20000"/>
        </a:spcBef>
        <a:spcAft>
          <a:spcPct val="0"/>
        </a:spcAft>
        <a:buClr>
          <a:schemeClr val="accent1"/>
        </a:buClr>
        <a:buSzPct val="75000"/>
        <a:buFont typeface="Wingdings" pitchFamily="2" charset="2"/>
        <a:buChar char="§"/>
        <a:defRPr sz="1500">
          <a:solidFill>
            <a:schemeClr val="tx1"/>
          </a:solidFill>
          <a:latin typeface="+mn-lt"/>
        </a:defRPr>
      </a:lvl5pPr>
      <a:lvl6pPr marL="1603772" indent="-254794" algn="l" rtl="0" fontAlgn="base">
        <a:spcBef>
          <a:spcPct val="20000"/>
        </a:spcBef>
        <a:spcAft>
          <a:spcPct val="0"/>
        </a:spcAft>
        <a:buClr>
          <a:schemeClr val="accent1"/>
        </a:buClr>
        <a:buSzPct val="75000"/>
        <a:buFont typeface="Wingdings" pitchFamily="2" charset="2"/>
        <a:buChar char="§"/>
        <a:defRPr sz="1500">
          <a:solidFill>
            <a:schemeClr val="tx1"/>
          </a:solidFill>
          <a:latin typeface="+mn-lt"/>
        </a:defRPr>
      </a:lvl6pPr>
      <a:lvl7pPr marL="1946672" indent="-254794" algn="l" rtl="0" fontAlgn="base">
        <a:spcBef>
          <a:spcPct val="20000"/>
        </a:spcBef>
        <a:spcAft>
          <a:spcPct val="0"/>
        </a:spcAft>
        <a:buClr>
          <a:schemeClr val="accent1"/>
        </a:buClr>
        <a:buSzPct val="75000"/>
        <a:buFont typeface="Wingdings" pitchFamily="2" charset="2"/>
        <a:buChar char="§"/>
        <a:defRPr sz="1500">
          <a:solidFill>
            <a:schemeClr val="tx1"/>
          </a:solidFill>
          <a:latin typeface="+mn-lt"/>
        </a:defRPr>
      </a:lvl7pPr>
      <a:lvl8pPr marL="2289572" indent="-254794" algn="l" rtl="0" fontAlgn="base">
        <a:spcBef>
          <a:spcPct val="20000"/>
        </a:spcBef>
        <a:spcAft>
          <a:spcPct val="0"/>
        </a:spcAft>
        <a:buClr>
          <a:schemeClr val="accent1"/>
        </a:buClr>
        <a:buSzPct val="75000"/>
        <a:buFont typeface="Wingdings" pitchFamily="2" charset="2"/>
        <a:buChar char="§"/>
        <a:defRPr sz="1500">
          <a:solidFill>
            <a:schemeClr val="tx1"/>
          </a:solidFill>
          <a:latin typeface="+mn-lt"/>
        </a:defRPr>
      </a:lvl8pPr>
      <a:lvl9pPr marL="2632472" indent="-254794" algn="l" rtl="0" fontAlgn="base">
        <a:spcBef>
          <a:spcPct val="20000"/>
        </a:spcBef>
        <a:spcAft>
          <a:spcPct val="0"/>
        </a:spcAft>
        <a:buClr>
          <a:schemeClr val="accent1"/>
        </a:buClr>
        <a:buSzPct val="75000"/>
        <a:buFont typeface="Wingdings" pitchFamily="2" charset="2"/>
        <a:buChar char="§"/>
        <a:defRPr sz="1500">
          <a:solidFill>
            <a:schemeClr val="tx1"/>
          </a:solidFill>
          <a:latin typeface="+mn-lt"/>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hyperlink" Target="http://images.google.co.uk/imgres?imgurl=http://www.hypatia-lovers.com/images/Plato.gif&amp;imgrefurl=http://hypatia-lovers.com/AncientGreeks/Section20.html&amp;h=571&amp;w=518&amp;sz=219&amp;tbnid=vTN20phjFIpGCM:&amp;tbnh=134&amp;tbnw=122&amp;prev=/images?q%3Dpicture%2Bplato%26um%3D1&amp;start=1&amp;sa=X&amp;oi=images&amp;ct=image&amp;cd=1" TargetMode="Externa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smtClean="0"/>
              <a:t>Knowledge</a:t>
            </a:r>
            <a:endParaRPr lang="en-GB" dirty="0"/>
          </a:p>
        </p:txBody>
      </p:sp>
      <p:sp>
        <p:nvSpPr>
          <p:cNvPr id="5" name="Subtitle 4"/>
          <p:cNvSpPr>
            <a:spLocks noGrp="1"/>
          </p:cNvSpPr>
          <p:nvPr>
            <p:ph type="subTitle" idx="1"/>
          </p:nvPr>
        </p:nvSpPr>
        <p:spPr/>
        <p:txBody>
          <a:bodyPr/>
          <a:lstStyle/>
          <a:p>
            <a:r>
              <a:rPr lang="en-GB" dirty="0" smtClean="0"/>
              <a:t>Professor John Rees</a:t>
            </a:r>
            <a:endParaRPr lang="en-GB" dirty="0"/>
          </a:p>
        </p:txBody>
      </p:sp>
    </p:spTree>
    <p:extLst>
      <p:ext uri="{BB962C8B-B14F-4D97-AF65-F5344CB8AC3E}">
        <p14:creationId xmlns:p14="http://schemas.microsoft.com/office/powerpoint/2010/main" val="31303153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GB" altLang="en-US" dirty="0"/>
              <a:t>Basic </a:t>
            </a:r>
            <a:r>
              <a:rPr lang="en-GB" altLang="en-US" dirty="0" smtClean="0"/>
              <a:t>Needs – Knowledge Skills</a:t>
            </a:r>
            <a:endParaRPr lang="en-GB" altLang="en-US" dirty="0"/>
          </a:p>
        </p:txBody>
      </p:sp>
      <p:sp>
        <p:nvSpPr>
          <p:cNvPr id="3075" name="Rectangle 3"/>
          <p:cNvSpPr>
            <a:spLocks noGrp="1" noChangeArrowheads="1"/>
          </p:cNvSpPr>
          <p:nvPr>
            <p:ph type="body" idx="1"/>
          </p:nvPr>
        </p:nvSpPr>
        <p:spPr/>
        <p:txBody>
          <a:bodyPr/>
          <a:lstStyle/>
          <a:p>
            <a:r>
              <a:rPr lang="en-GB" altLang="en-US"/>
              <a:t>Listen, assess and distil</a:t>
            </a:r>
          </a:p>
          <a:p>
            <a:r>
              <a:rPr lang="en-GB" altLang="en-US"/>
              <a:t>Read, critique and distil</a:t>
            </a:r>
          </a:p>
          <a:p>
            <a:r>
              <a:rPr lang="en-GB" altLang="en-US"/>
              <a:t>Extract and form meaning (opinion?)</a:t>
            </a:r>
          </a:p>
          <a:p>
            <a:r>
              <a:rPr lang="en-GB" altLang="en-US"/>
              <a:t>Synthesis of material into your own world view</a:t>
            </a:r>
          </a:p>
          <a:p>
            <a:r>
              <a:rPr lang="en-GB" altLang="en-US"/>
              <a:t>Give your own thoughts on received wisdom, grounded in domain understanding and properly formed</a:t>
            </a:r>
          </a:p>
        </p:txBody>
      </p:sp>
    </p:spTree>
    <p:extLst>
      <p:ext uri="{BB962C8B-B14F-4D97-AF65-F5344CB8AC3E}">
        <p14:creationId xmlns:p14="http://schemas.microsoft.com/office/powerpoint/2010/main" val="34429257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ltLang="en-US" dirty="0"/>
              <a:t>Personal </a:t>
            </a:r>
            <a:r>
              <a:rPr lang="en-GB" altLang="en-US" dirty="0" smtClean="0"/>
              <a:t>Abilities – Knowledge Skills</a:t>
            </a:r>
            <a:endParaRPr lang="en-GB" altLang="en-US" dirty="0"/>
          </a:p>
        </p:txBody>
      </p:sp>
      <p:sp>
        <p:nvSpPr>
          <p:cNvPr id="4099" name="Rectangle 3"/>
          <p:cNvSpPr>
            <a:spLocks noGrp="1" noChangeArrowheads="1"/>
          </p:cNvSpPr>
          <p:nvPr>
            <p:ph type="body" idx="1"/>
          </p:nvPr>
        </p:nvSpPr>
        <p:spPr/>
        <p:txBody>
          <a:bodyPr/>
          <a:lstStyle/>
          <a:p>
            <a:pPr>
              <a:lnSpc>
                <a:spcPct val="90000"/>
              </a:lnSpc>
            </a:pPr>
            <a:r>
              <a:rPr lang="en-GB" altLang="en-US"/>
              <a:t>Make notes from spoken and written sources (picking out the key points)</a:t>
            </a:r>
          </a:p>
          <a:p>
            <a:pPr>
              <a:lnSpc>
                <a:spcPct val="90000"/>
              </a:lnSpc>
            </a:pPr>
            <a:r>
              <a:rPr lang="en-GB" altLang="en-US"/>
              <a:t>Read critically</a:t>
            </a:r>
          </a:p>
          <a:p>
            <a:pPr>
              <a:lnSpc>
                <a:spcPct val="90000"/>
              </a:lnSpc>
            </a:pPr>
            <a:r>
              <a:rPr lang="en-GB" altLang="en-US"/>
              <a:t>Have the argument internally and externally</a:t>
            </a:r>
          </a:p>
          <a:p>
            <a:pPr>
              <a:lnSpc>
                <a:spcPct val="90000"/>
              </a:lnSpc>
            </a:pPr>
            <a:r>
              <a:rPr lang="en-GB" altLang="en-US"/>
              <a:t>Discuss dispassionately but with conviction</a:t>
            </a:r>
          </a:p>
          <a:p>
            <a:pPr>
              <a:lnSpc>
                <a:spcPct val="90000"/>
              </a:lnSpc>
            </a:pPr>
            <a:r>
              <a:rPr lang="en-GB" altLang="en-US"/>
              <a:t>Write with authority (understanding what authority is in the context of writing)</a:t>
            </a:r>
          </a:p>
        </p:txBody>
      </p:sp>
    </p:spTree>
    <p:extLst>
      <p:ext uri="{BB962C8B-B14F-4D97-AF65-F5344CB8AC3E}">
        <p14:creationId xmlns:p14="http://schemas.microsoft.com/office/powerpoint/2010/main" val="13238706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t>What is Knowledge?</a:t>
            </a:r>
          </a:p>
        </p:txBody>
      </p:sp>
      <p:sp>
        <p:nvSpPr>
          <p:cNvPr id="5123" name="Rectangle 3"/>
          <p:cNvSpPr>
            <a:spLocks noGrp="1" noChangeArrowheads="1"/>
          </p:cNvSpPr>
          <p:nvPr>
            <p:ph type="body" idx="1"/>
          </p:nvPr>
        </p:nvSpPr>
        <p:spPr/>
        <p:txBody>
          <a:bodyPr/>
          <a:lstStyle/>
          <a:p>
            <a:r>
              <a:rPr lang="en-GB" dirty="0"/>
              <a:t>Plato</a:t>
            </a:r>
          </a:p>
          <a:p>
            <a:pPr lvl="1"/>
            <a:r>
              <a:rPr lang="en-GB" dirty="0"/>
              <a:t>In order to count as knowledge, a statement must be </a:t>
            </a:r>
            <a:r>
              <a:rPr lang="en-GB" b="1" dirty="0"/>
              <a:t>justified</a:t>
            </a:r>
            <a:r>
              <a:rPr lang="en-GB" dirty="0"/>
              <a:t>, </a:t>
            </a:r>
            <a:r>
              <a:rPr lang="en-GB" b="1" dirty="0"/>
              <a:t>true</a:t>
            </a:r>
            <a:r>
              <a:rPr lang="en-GB" dirty="0"/>
              <a:t>, and </a:t>
            </a:r>
            <a:r>
              <a:rPr lang="en-GB" b="1" dirty="0"/>
              <a:t>believed</a:t>
            </a:r>
          </a:p>
          <a:p>
            <a:endParaRPr lang="en-GB" dirty="0"/>
          </a:p>
          <a:p>
            <a:endParaRPr lang="en-GB" dirty="0"/>
          </a:p>
          <a:p>
            <a:endParaRPr lang="en-GB" dirty="0"/>
          </a:p>
          <a:p>
            <a:endParaRPr lang="en-GB" dirty="0" smtClean="0"/>
          </a:p>
          <a:p>
            <a:r>
              <a:rPr lang="en-GB" dirty="0" smtClean="0"/>
              <a:t>And </a:t>
            </a:r>
            <a:r>
              <a:rPr lang="en-GB" dirty="0"/>
              <a:t>from here one falls into the tortured realms of the philosophers: </a:t>
            </a:r>
            <a:r>
              <a:rPr lang="en-GB" b="1" dirty="0"/>
              <a:t>Epistemology</a:t>
            </a:r>
          </a:p>
        </p:txBody>
      </p:sp>
      <p:pic>
        <p:nvPicPr>
          <p:cNvPr id="5125" name="Picture 5" descr="http://hypatia-lovers.com/AncientGreeks/Section20.html">
            <a:hlinkClick r:id="rId2"/>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59896" y="2492896"/>
            <a:ext cx="1162050" cy="12763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306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t>How Do We Know Anything?</a:t>
            </a:r>
          </a:p>
        </p:txBody>
      </p:sp>
      <p:sp>
        <p:nvSpPr>
          <p:cNvPr id="6147" name="Rectangle 3"/>
          <p:cNvSpPr>
            <a:spLocks noGrp="1" noChangeArrowheads="1"/>
          </p:cNvSpPr>
          <p:nvPr>
            <p:ph type="body" idx="1"/>
          </p:nvPr>
        </p:nvSpPr>
        <p:spPr/>
        <p:txBody>
          <a:bodyPr/>
          <a:lstStyle/>
          <a:p>
            <a:r>
              <a:rPr lang="en-GB" dirty="0" smtClean="0"/>
              <a:t>Plato</a:t>
            </a:r>
            <a:r>
              <a:rPr lang="en-GB" dirty="0"/>
              <a:t>:  “Knowledge is justified true belief”</a:t>
            </a:r>
          </a:p>
          <a:p>
            <a:pPr lvl="1"/>
            <a:r>
              <a:rPr lang="en-GB" dirty="0"/>
              <a:t>In order to know that a given proposition is true, one must not only believe the relevant true proposition, but one must also have a good reason for doing so</a:t>
            </a:r>
          </a:p>
          <a:p>
            <a:r>
              <a:rPr lang="en-GB" dirty="0" err="1"/>
              <a:t>Gettier</a:t>
            </a:r>
            <a:r>
              <a:rPr lang="en-GB" dirty="0"/>
              <a:t>: “While justified belief in a proposition is necessary for that proposition to be known, it is not sufficient”</a:t>
            </a:r>
          </a:p>
        </p:txBody>
      </p:sp>
    </p:spTree>
    <p:extLst>
      <p:ext uri="{BB962C8B-B14F-4D97-AF65-F5344CB8AC3E}">
        <p14:creationId xmlns:p14="http://schemas.microsoft.com/office/powerpoint/2010/main" val="396707093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r>
              <a:rPr lang="en-GB"/>
              <a:t>Epistemology</a:t>
            </a:r>
          </a:p>
        </p:txBody>
      </p:sp>
      <p:sp>
        <p:nvSpPr>
          <p:cNvPr id="7171" name="Rectangle 3"/>
          <p:cNvSpPr>
            <a:spLocks noGrp="1" noChangeArrowheads="1"/>
          </p:cNvSpPr>
          <p:nvPr>
            <p:ph type="body" idx="1"/>
          </p:nvPr>
        </p:nvSpPr>
        <p:spPr/>
        <p:txBody>
          <a:bodyPr/>
          <a:lstStyle/>
          <a:p>
            <a:pPr>
              <a:lnSpc>
                <a:spcPct val="90000"/>
              </a:lnSpc>
            </a:pPr>
            <a:r>
              <a:rPr lang="en-GB" dirty="0"/>
              <a:t>Rene Descartes:</a:t>
            </a:r>
          </a:p>
          <a:p>
            <a:pPr lvl="1">
              <a:lnSpc>
                <a:spcPct val="90000"/>
              </a:lnSpc>
            </a:pPr>
            <a:r>
              <a:rPr lang="en-GB" dirty="0"/>
              <a:t>Since the only method by which we perceive the external world is through our senses, and that, since the senses are not infallible, we should not consider our concept of knowledge to be infallible </a:t>
            </a:r>
          </a:p>
          <a:p>
            <a:pPr>
              <a:lnSpc>
                <a:spcPct val="90000"/>
              </a:lnSpc>
            </a:pPr>
            <a:r>
              <a:rPr lang="en-GB" dirty="0" smtClean="0"/>
              <a:t>If </a:t>
            </a:r>
            <a:r>
              <a:rPr lang="en-GB" dirty="0"/>
              <a:t>you’re interested in the philosophical background, try “epistemology” as a search term in Google or look it up on </a:t>
            </a:r>
            <a:r>
              <a:rPr lang="en-GB" dirty="0" smtClean="0"/>
              <a:t>Wikipedia</a:t>
            </a:r>
            <a:endParaRPr lang="en-GB" b="1" dirty="0"/>
          </a:p>
        </p:txBody>
      </p:sp>
    </p:spTree>
    <p:extLst>
      <p:ext uri="{BB962C8B-B14F-4D97-AF65-F5344CB8AC3E}">
        <p14:creationId xmlns:p14="http://schemas.microsoft.com/office/powerpoint/2010/main" val="1112929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Perception and Knowledge</a:t>
            </a:r>
            <a:endParaRPr lang="en-GB" dirty="0"/>
          </a:p>
        </p:txBody>
      </p:sp>
      <p:sp>
        <p:nvSpPr>
          <p:cNvPr id="3" name="Content Placeholder 2"/>
          <p:cNvSpPr>
            <a:spLocks noGrp="1"/>
          </p:cNvSpPr>
          <p:nvPr>
            <p:ph idx="1"/>
          </p:nvPr>
        </p:nvSpPr>
        <p:spPr/>
        <p:txBody>
          <a:bodyPr>
            <a:normAutofit/>
          </a:bodyPr>
          <a:lstStyle/>
          <a:p>
            <a:r>
              <a:rPr lang="en-GB" dirty="0" smtClean="0"/>
              <a:t>Descartes:  exposure to eastern philosophy (Sufism, sub-continent and far eastern mysticism)?</a:t>
            </a:r>
          </a:p>
          <a:p>
            <a:r>
              <a:rPr lang="en-GB" dirty="0" smtClean="0"/>
              <a:t>Ideas of evidence, perception and the modern interpretation</a:t>
            </a:r>
          </a:p>
          <a:p>
            <a:pPr lvl="1"/>
            <a:r>
              <a:rPr lang="en-GB" dirty="0" smtClean="0"/>
              <a:t>Armstrong, Bonjour, </a:t>
            </a:r>
            <a:r>
              <a:rPr lang="en-GB" dirty="0" err="1" smtClean="0"/>
              <a:t>Sellars</a:t>
            </a:r>
            <a:r>
              <a:rPr lang="en-GB" dirty="0" smtClean="0"/>
              <a:t>, </a:t>
            </a:r>
            <a:r>
              <a:rPr lang="en-GB" dirty="0" err="1" smtClean="0"/>
              <a:t>Plantinga</a:t>
            </a:r>
            <a:r>
              <a:rPr lang="en-GB" dirty="0" smtClean="0"/>
              <a:t>, etc.</a:t>
            </a:r>
          </a:p>
          <a:p>
            <a:pPr lvl="1"/>
            <a:r>
              <a:rPr lang="en-GB" dirty="0" smtClean="0"/>
              <a:t>Basically assume we </a:t>
            </a:r>
            <a:r>
              <a:rPr lang="en-GB" dirty="0"/>
              <a:t>do have perceptual knowledge of the </a:t>
            </a:r>
            <a:r>
              <a:rPr lang="en-GB" dirty="0" smtClean="0"/>
              <a:t>world</a:t>
            </a:r>
          </a:p>
          <a:p>
            <a:pPr lvl="1"/>
            <a:r>
              <a:rPr lang="en-GB" dirty="0" smtClean="0"/>
              <a:t>There are may epistemic </a:t>
            </a:r>
            <a:r>
              <a:rPr lang="en-GB" dirty="0"/>
              <a:t>and causal relations </a:t>
            </a:r>
            <a:r>
              <a:rPr lang="en-GB" dirty="0" smtClean="0"/>
              <a:t>between </a:t>
            </a:r>
            <a:r>
              <a:rPr lang="en-GB" dirty="0"/>
              <a:t>the various modes of perception and perceptual knowledge</a:t>
            </a:r>
          </a:p>
        </p:txBody>
      </p:sp>
    </p:spTree>
    <p:extLst>
      <p:ext uri="{BB962C8B-B14F-4D97-AF65-F5344CB8AC3E}">
        <p14:creationId xmlns:p14="http://schemas.microsoft.com/office/powerpoint/2010/main" val="18160596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t>Four Modern Stances on Perception</a:t>
            </a:r>
            <a:endParaRPr lang="en-GB" dirty="0"/>
          </a:p>
        </p:txBody>
      </p:sp>
      <p:sp>
        <p:nvSpPr>
          <p:cNvPr id="3" name="Content Placeholder 2"/>
          <p:cNvSpPr>
            <a:spLocks noGrp="1"/>
          </p:cNvSpPr>
          <p:nvPr>
            <p:ph idx="1"/>
          </p:nvPr>
        </p:nvSpPr>
        <p:spPr/>
        <p:txBody>
          <a:bodyPr>
            <a:normAutofit/>
          </a:bodyPr>
          <a:lstStyle/>
          <a:p>
            <a:r>
              <a:rPr lang="en-GB" dirty="0" smtClean="0"/>
              <a:t>Armstrong</a:t>
            </a:r>
          </a:p>
          <a:p>
            <a:pPr lvl="1"/>
            <a:r>
              <a:rPr lang="en-GB" dirty="0" smtClean="0"/>
              <a:t>Perceptual </a:t>
            </a:r>
            <a:r>
              <a:rPr lang="en-GB" dirty="0"/>
              <a:t>experience plays </a:t>
            </a:r>
            <a:r>
              <a:rPr lang="en-GB" dirty="0" smtClean="0"/>
              <a:t>no justificatory role for perceptual knowledge</a:t>
            </a:r>
          </a:p>
          <a:p>
            <a:pPr lvl="1"/>
            <a:r>
              <a:rPr lang="en-GB" dirty="0" smtClean="0"/>
              <a:t>Perceptions are causally related to perceptual belief and knowledge</a:t>
            </a:r>
          </a:p>
          <a:p>
            <a:r>
              <a:rPr lang="en-GB" dirty="0" err="1" smtClean="0"/>
              <a:t>Coherentists</a:t>
            </a:r>
            <a:endParaRPr lang="en-GB" dirty="0" smtClean="0"/>
          </a:p>
          <a:p>
            <a:pPr lvl="1"/>
            <a:r>
              <a:rPr lang="en-GB" dirty="0" smtClean="0"/>
              <a:t>Justification </a:t>
            </a:r>
            <a:r>
              <a:rPr lang="en-GB" dirty="0"/>
              <a:t>for our perceptual beliefs </a:t>
            </a:r>
            <a:r>
              <a:rPr lang="en-GB" dirty="0" smtClean="0"/>
              <a:t>rests on how </a:t>
            </a:r>
            <a:r>
              <a:rPr lang="en-GB" dirty="0"/>
              <a:t>well those beliefs "hang together" with the rest of our belief </a:t>
            </a:r>
            <a:r>
              <a:rPr lang="en-GB" dirty="0" smtClean="0"/>
              <a:t>system</a:t>
            </a:r>
          </a:p>
          <a:p>
            <a:pPr lvl="1"/>
            <a:r>
              <a:rPr lang="en-GB" dirty="0" smtClean="0"/>
              <a:t>Perceptual experience is of no importance</a:t>
            </a:r>
          </a:p>
        </p:txBody>
      </p:sp>
    </p:spTree>
    <p:extLst>
      <p:ext uri="{BB962C8B-B14F-4D97-AF65-F5344CB8AC3E}">
        <p14:creationId xmlns:p14="http://schemas.microsoft.com/office/powerpoint/2010/main" val="23171190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Four Modern Stances on Perception</a:t>
            </a:r>
          </a:p>
        </p:txBody>
      </p:sp>
      <p:sp>
        <p:nvSpPr>
          <p:cNvPr id="3" name="Content Placeholder 2"/>
          <p:cNvSpPr>
            <a:spLocks noGrp="1"/>
          </p:cNvSpPr>
          <p:nvPr>
            <p:ph idx="1"/>
          </p:nvPr>
        </p:nvSpPr>
        <p:spPr/>
        <p:txBody>
          <a:bodyPr/>
          <a:lstStyle/>
          <a:p>
            <a:r>
              <a:rPr lang="en-GB" dirty="0"/>
              <a:t>Externalists</a:t>
            </a:r>
          </a:p>
          <a:p>
            <a:pPr lvl="1"/>
            <a:r>
              <a:rPr lang="en-GB" dirty="0"/>
              <a:t>Justification is a matter of reliability</a:t>
            </a:r>
          </a:p>
          <a:p>
            <a:pPr lvl="1"/>
            <a:r>
              <a:rPr lang="en-GB" dirty="0"/>
              <a:t>If our perceptual beliefs are produced by mechanisms that reliably give us true beliefs, then those beliefs are justified</a:t>
            </a:r>
          </a:p>
          <a:p>
            <a:r>
              <a:rPr lang="en-GB" dirty="0" err="1"/>
              <a:t>Foundationalists</a:t>
            </a:r>
            <a:endParaRPr lang="en-GB" dirty="0"/>
          </a:p>
          <a:p>
            <a:pPr lvl="1"/>
            <a:r>
              <a:rPr lang="en-GB" dirty="0"/>
              <a:t>Perceptual experience is the justificatory basis for perceptual </a:t>
            </a:r>
            <a:r>
              <a:rPr lang="en-GB" dirty="0" smtClean="0"/>
              <a:t>knowledge</a:t>
            </a:r>
          </a:p>
          <a:p>
            <a:pPr lvl="1"/>
            <a:r>
              <a:rPr lang="en-GB" dirty="0" smtClean="0"/>
              <a:t>“Modest </a:t>
            </a:r>
            <a:r>
              <a:rPr lang="en-GB" dirty="0" err="1" smtClean="0"/>
              <a:t>foundationalim</a:t>
            </a:r>
            <a:r>
              <a:rPr lang="en-GB" dirty="0" smtClean="0"/>
              <a:t>” – for a perceptual belief to be justified, it doesn’t have to be infallible</a:t>
            </a:r>
          </a:p>
          <a:p>
            <a:pPr lvl="2"/>
            <a:r>
              <a:rPr lang="en-GB" dirty="0" smtClean="0"/>
              <a:t>“I believe what I see (perceive), but I know I may be perceiving </a:t>
            </a:r>
            <a:r>
              <a:rPr lang="en-GB" smtClean="0"/>
              <a:t>things imperfectly”</a:t>
            </a:r>
            <a:endParaRPr lang="en-GB" dirty="0"/>
          </a:p>
        </p:txBody>
      </p:sp>
    </p:spTree>
    <p:extLst>
      <p:ext uri="{BB962C8B-B14F-4D97-AF65-F5344CB8AC3E}">
        <p14:creationId xmlns:p14="http://schemas.microsoft.com/office/powerpoint/2010/main" val="3495837293"/>
      </p:ext>
    </p:extLst>
  </p:cSld>
  <p:clrMapOvr>
    <a:masterClrMapping/>
  </p:clrMapOvr>
</p:sld>
</file>

<file path=ppt/theme/theme1.xml><?xml version="1.0" encoding="utf-8"?>
<a:theme xmlns:a="http://schemas.openxmlformats.org/drawingml/2006/main" name="Edge">
  <a:themeElements>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fontScheme name="Edge">
      <a:majorFont>
        <a:latin typeface="Garamond"/>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GB" altLang="en-US" sz="1800" b="0" i="0" u="none" strike="noStrike" cap="none" normalizeH="0" baseline="0" smtClean="0">
            <a:ln>
              <a:noFill/>
            </a:ln>
            <a:solidFill>
              <a:schemeClr val="tx1"/>
            </a:solidFill>
            <a:effectLst/>
            <a:latin typeface="Arial" charset="0"/>
          </a:defRPr>
        </a:defPPr>
      </a:lstStyle>
    </a:lnDef>
  </a:objectDefaults>
  <a:extraClrSchemeLst>
    <a:extraClrScheme>
      <a:clrScheme name="Edge 1">
        <a:dk1>
          <a:srgbClr val="333333"/>
        </a:dk1>
        <a:lt1>
          <a:srgbClr val="FFFFFF"/>
        </a:lt1>
        <a:dk2>
          <a:srgbClr val="820000"/>
        </a:dk2>
        <a:lt2>
          <a:srgbClr val="FFFFFF"/>
        </a:lt2>
        <a:accent1>
          <a:srgbClr val="FF9900"/>
        </a:accent1>
        <a:accent2>
          <a:srgbClr val="CC3300"/>
        </a:accent2>
        <a:accent3>
          <a:srgbClr val="C1AAAA"/>
        </a:accent3>
        <a:accent4>
          <a:srgbClr val="DADADA"/>
        </a:accent4>
        <a:accent5>
          <a:srgbClr val="FFCAAA"/>
        </a:accent5>
        <a:accent6>
          <a:srgbClr val="B92D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2">
        <a:dk1>
          <a:srgbClr val="333333"/>
        </a:dk1>
        <a:lt1>
          <a:srgbClr val="CCCCFF"/>
        </a:lt1>
        <a:dk2>
          <a:srgbClr val="0B0506"/>
        </a:dk2>
        <a:lt2>
          <a:srgbClr val="FFFFFF"/>
        </a:lt2>
        <a:accent1>
          <a:srgbClr val="3366CC"/>
        </a:accent1>
        <a:accent2>
          <a:srgbClr val="3333CC"/>
        </a:accent2>
        <a:accent3>
          <a:srgbClr val="AAAAAA"/>
        </a:accent3>
        <a:accent4>
          <a:srgbClr val="AEAEDA"/>
        </a:accent4>
        <a:accent5>
          <a:srgbClr val="ADB8E2"/>
        </a:accent5>
        <a:accent6>
          <a:srgbClr val="2D2DB9"/>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3">
        <a:dk1>
          <a:srgbClr val="333333"/>
        </a:dk1>
        <a:lt1>
          <a:srgbClr val="FFFFFF"/>
        </a:lt1>
        <a:dk2>
          <a:srgbClr val="221013"/>
        </a:dk2>
        <a:lt2>
          <a:srgbClr val="FFFFFF"/>
        </a:lt2>
        <a:accent1>
          <a:srgbClr val="CC3300"/>
        </a:accent1>
        <a:accent2>
          <a:srgbClr val="CC9900"/>
        </a:accent2>
        <a:accent3>
          <a:srgbClr val="ABAAAA"/>
        </a:accent3>
        <a:accent4>
          <a:srgbClr val="DADADA"/>
        </a:accent4>
        <a:accent5>
          <a:srgbClr val="E2ADAA"/>
        </a:accent5>
        <a:accent6>
          <a:srgbClr val="B98A00"/>
        </a:accent6>
        <a:hlink>
          <a:srgbClr val="808080"/>
        </a:hlink>
        <a:folHlink>
          <a:srgbClr val="666633"/>
        </a:folHlink>
      </a:clrScheme>
      <a:clrMap bg1="dk2" tx1="lt1" bg2="dk1" tx2="lt2" accent1="accent1" accent2="accent2" accent3="accent3" accent4="accent4" accent5="accent5" accent6="accent6" hlink="hlink" folHlink="folHlink"/>
    </a:extraClrScheme>
    <a:extraClrScheme>
      <a:clrScheme name="Edge 4">
        <a:dk1>
          <a:srgbClr val="11054B"/>
        </a:dk1>
        <a:lt1>
          <a:srgbClr val="FFFFFF"/>
        </a:lt1>
        <a:dk2>
          <a:srgbClr val="0000CC"/>
        </a:dk2>
        <a:lt2>
          <a:srgbClr val="FFFFFF"/>
        </a:lt2>
        <a:accent1>
          <a:srgbClr val="FF6600"/>
        </a:accent1>
        <a:accent2>
          <a:srgbClr val="FF3300"/>
        </a:accent2>
        <a:accent3>
          <a:srgbClr val="AAAAE2"/>
        </a:accent3>
        <a:accent4>
          <a:srgbClr val="DADADA"/>
        </a:accent4>
        <a:accent5>
          <a:srgbClr val="FFB8AA"/>
        </a:accent5>
        <a:accent6>
          <a:srgbClr val="E72D00"/>
        </a:accent6>
        <a:hlink>
          <a:srgbClr val="CC9900"/>
        </a:hlink>
        <a:folHlink>
          <a:srgbClr val="B2B2B2"/>
        </a:folHlink>
      </a:clrScheme>
      <a:clrMap bg1="dk2" tx1="lt1" bg2="dk1" tx2="lt2" accent1="accent1" accent2="accent2" accent3="accent3" accent4="accent4" accent5="accent5" accent6="accent6" hlink="hlink" folHlink="folHlink"/>
    </a:extraClrScheme>
    <a:extraClrScheme>
      <a:clrScheme name="Edge 5">
        <a:dk1>
          <a:srgbClr val="9B8D65"/>
        </a:dk1>
        <a:lt1>
          <a:srgbClr val="F8F8F8"/>
        </a:lt1>
        <a:dk2>
          <a:srgbClr val="002600"/>
        </a:dk2>
        <a:lt2>
          <a:srgbClr val="FAFACC"/>
        </a:lt2>
        <a:accent1>
          <a:srgbClr val="CC9933"/>
        </a:accent1>
        <a:accent2>
          <a:srgbClr val="8F9967"/>
        </a:accent2>
        <a:accent3>
          <a:srgbClr val="AAACAA"/>
        </a:accent3>
        <a:accent4>
          <a:srgbClr val="D4D4D4"/>
        </a:accent4>
        <a:accent5>
          <a:srgbClr val="E2CAAD"/>
        </a:accent5>
        <a:accent6>
          <a:srgbClr val="818A5D"/>
        </a:accent6>
        <a:hlink>
          <a:srgbClr val="336600"/>
        </a:hlink>
        <a:folHlink>
          <a:srgbClr val="808000"/>
        </a:folHlink>
      </a:clrScheme>
      <a:clrMap bg1="dk2" tx1="lt1" bg2="dk1" tx2="lt2" accent1="accent1" accent2="accent2" accent3="accent3" accent4="accent4" accent5="accent5" accent6="accent6" hlink="hlink" folHlink="folHlink"/>
    </a:extraClrScheme>
    <a:extraClrScheme>
      <a:clrScheme name="Edge 6">
        <a:dk1>
          <a:srgbClr val="333333"/>
        </a:dk1>
        <a:lt1>
          <a:srgbClr val="FFFFFF"/>
        </a:lt1>
        <a:dk2>
          <a:srgbClr val="006699"/>
        </a:dk2>
        <a:lt2>
          <a:srgbClr val="FFFFFF"/>
        </a:lt2>
        <a:accent1>
          <a:srgbClr val="CC9900"/>
        </a:accent1>
        <a:accent2>
          <a:srgbClr val="FF9900"/>
        </a:accent2>
        <a:accent3>
          <a:srgbClr val="AAB8CA"/>
        </a:accent3>
        <a:accent4>
          <a:srgbClr val="DADADA"/>
        </a:accent4>
        <a:accent5>
          <a:srgbClr val="E2CAAA"/>
        </a:accent5>
        <a:accent6>
          <a:srgbClr val="E78A00"/>
        </a:accent6>
        <a:hlink>
          <a:srgbClr val="FFCC00"/>
        </a:hlink>
        <a:folHlink>
          <a:srgbClr val="706F37"/>
        </a:folHlink>
      </a:clrScheme>
      <a:clrMap bg1="dk2" tx1="lt1" bg2="dk1" tx2="lt2" accent1="accent1" accent2="accent2" accent3="accent3" accent4="accent4" accent5="accent5" accent6="accent6" hlink="hlink" folHlink="folHlink"/>
    </a:extraClrScheme>
    <a:extraClrScheme>
      <a:clrScheme name="Edge 7">
        <a:dk1>
          <a:srgbClr val="000000"/>
        </a:dk1>
        <a:lt1>
          <a:srgbClr val="FFFFFF"/>
        </a:lt1>
        <a:dk2>
          <a:srgbClr val="006633"/>
        </a:dk2>
        <a:lt2>
          <a:srgbClr val="5F5F5F"/>
        </a:lt2>
        <a:accent1>
          <a:srgbClr val="CC9900"/>
        </a:accent1>
        <a:accent2>
          <a:srgbClr val="3B812F"/>
        </a:accent2>
        <a:accent3>
          <a:srgbClr val="FFFFFF"/>
        </a:accent3>
        <a:accent4>
          <a:srgbClr val="000000"/>
        </a:accent4>
        <a:accent5>
          <a:srgbClr val="E2CAAA"/>
        </a:accent5>
        <a:accent6>
          <a:srgbClr val="35742A"/>
        </a:accent6>
        <a:hlink>
          <a:srgbClr val="996600"/>
        </a:hlink>
        <a:folHlink>
          <a:srgbClr val="AFBF39"/>
        </a:folHlink>
      </a:clrScheme>
      <a:clrMap bg1="lt1" tx1="dk1" bg2="lt2" tx2="dk2" accent1="accent1" accent2="accent2" accent3="accent3" accent4="accent4" accent5="accent5" accent6="accent6" hlink="hlink" folHlink="folHlink"/>
    </a:extraClrScheme>
    <a:extraClrScheme>
      <a:clrScheme name="Edge 8">
        <a:dk1>
          <a:srgbClr val="000000"/>
        </a:dk1>
        <a:lt1>
          <a:srgbClr val="FFFFFF"/>
        </a:lt1>
        <a:dk2>
          <a:srgbClr val="CC0000"/>
        </a:dk2>
        <a:lt2>
          <a:srgbClr val="666699"/>
        </a:lt2>
        <a:accent1>
          <a:srgbClr val="808080"/>
        </a:accent1>
        <a:accent2>
          <a:srgbClr val="999933"/>
        </a:accent2>
        <a:accent3>
          <a:srgbClr val="FFFFFF"/>
        </a:accent3>
        <a:accent4>
          <a:srgbClr val="000000"/>
        </a:accent4>
        <a:accent5>
          <a:srgbClr val="C0C0C0"/>
        </a:accent5>
        <a:accent6>
          <a:srgbClr val="8A8A2D"/>
        </a:accent6>
        <a:hlink>
          <a:srgbClr val="4C6D80"/>
        </a:hlink>
        <a:folHlink>
          <a:srgbClr val="B2B2B2"/>
        </a:folHlink>
      </a:clrScheme>
      <a:clrMap bg1="lt1" tx1="dk1" bg2="lt2" tx2="dk2" accent1="accent1" accent2="accent2" accent3="accent3" accent4="accent4" accent5="accent5" accent6="accent6" hlink="hlink" folHlink="folHlink"/>
    </a:extraClrScheme>
    <a:extraClrScheme>
      <a:clrScheme name="Edge 9">
        <a:dk1>
          <a:srgbClr val="000000"/>
        </a:dk1>
        <a:lt1>
          <a:srgbClr val="FFFFFF"/>
        </a:lt1>
        <a:dk2>
          <a:srgbClr val="003399"/>
        </a:dk2>
        <a:lt2>
          <a:srgbClr val="666699"/>
        </a:lt2>
        <a:accent1>
          <a:srgbClr val="009999"/>
        </a:accent1>
        <a:accent2>
          <a:srgbClr val="4C6D4E"/>
        </a:accent2>
        <a:accent3>
          <a:srgbClr val="FFFFFF"/>
        </a:accent3>
        <a:accent4>
          <a:srgbClr val="000000"/>
        </a:accent4>
        <a:accent5>
          <a:srgbClr val="AACACA"/>
        </a:accent5>
        <a:accent6>
          <a:srgbClr val="446246"/>
        </a:accent6>
        <a:hlink>
          <a:srgbClr val="4C6D80"/>
        </a:hlink>
        <a:folHlink>
          <a:srgbClr val="B2B2B2"/>
        </a:folHlink>
      </a:clrScheme>
      <a:clrMap bg1="lt1" tx1="dk1" bg2="lt2" tx2="dk2" accent1="accent1" accent2="accent2" accent3="accent3" accent4="accent4" accent5="accent5" accent6="accent6" hlink="hlink" folHlink="folHlink"/>
    </a:extraClrScheme>
  </a:extraClrSchemeLst>
</a:theme>
</file>

<file path=docProps/app.xml><?xml version="1.0" encoding="utf-8"?>
<Properties xmlns="http://schemas.openxmlformats.org/officeDocument/2006/extended-properties" xmlns:vt="http://schemas.openxmlformats.org/officeDocument/2006/docPropsVTypes">
  <TotalTime>16</TotalTime>
  <Words>462</Words>
  <Application>Microsoft Office PowerPoint</Application>
  <PresentationFormat>Widescreen</PresentationFormat>
  <Paragraphs>51</Paragraphs>
  <Slides>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Arial</vt:lpstr>
      <vt:lpstr>Garamond</vt:lpstr>
      <vt:lpstr>Wingdings</vt:lpstr>
      <vt:lpstr>Edge</vt:lpstr>
      <vt:lpstr>Knowledge</vt:lpstr>
      <vt:lpstr>Basic Needs – Knowledge Skills</vt:lpstr>
      <vt:lpstr>Personal Abilities – Knowledge Skills</vt:lpstr>
      <vt:lpstr>What is Knowledge?</vt:lpstr>
      <vt:lpstr>How Do We Know Anything?</vt:lpstr>
      <vt:lpstr>Epistemology</vt:lpstr>
      <vt:lpstr>Perception and Knowledge</vt:lpstr>
      <vt:lpstr>Four Modern Stances on Perception</vt:lpstr>
      <vt:lpstr>Four Modern Stances on Perception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Knowledge</dc:title>
  <dc:creator>John Rees</dc:creator>
  <cp:lastModifiedBy>John Rees</cp:lastModifiedBy>
  <cp:revision>4</cp:revision>
  <dcterms:created xsi:type="dcterms:W3CDTF">2019-10-15T14:50:03Z</dcterms:created>
  <dcterms:modified xsi:type="dcterms:W3CDTF">2019-10-28T09:39:28Z</dcterms:modified>
</cp:coreProperties>
</file>