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6.xml" ContentType="application/vnd.openxmlformats-officedocument.theme+xml"/>
  <Override PartName="/ppt/slideLayouts/slideLayout1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4" r:id="rId7"/>
    <p:sldMasterId id="2147483661" r:id="rId8"/>
    <p:sldMasterId id="2147483665" r:id="rId9"/>
    <p:sldMasterId id="2147483671" r:id="rId10"/>
  </p:sldMasterIdLst>
  <p:notesMasterIdLst>
    <p:notesMasterId r:id="rId14"/>
  </p:notesMasterIdLst>
  <p:sldIdLst>
    <p:sldId id="719" r:id="rId11"/>
    <p:sldId id="791" r:id="rId12"/>
    <p:sldId id="732" r:id="rId13"/>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4375F1-DD98-4377-8260-ADB363022F6C}" v="2" dt="2026-03-31T10:07:23.9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44" autoAdjust="0"/>
    <p:restoredTop sz="94660"/>
  </p:normalViewPr>
  <p:slideViewPr>
    <p:cSldViewPr snapToGrid="0">
      <p:cViewPr varScale="1">
        <p:scale>
          <a:sx n="86" d="100"/>
          <a:sy n="86" d="100"/>
        </p:scale>
        <p:origin x="98" y="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3.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5" Type="http://schemas.openxmlformats.org/officeDocument/2006/relationships/slideMaster" Target="slideMasters/slideMaster2.xml"/><Relationship Id="rId15" Type="http://schemas.openxmlformats.org/officeDocument/2006/relationships/tags" Target="tags/tag1.xml"/><Relationship Id="rId10" Type="http://schemas.openxmlformats.org/officeDocument/2006/relationships/slideMaster" Target="slideMasters/slideMaster7.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delSld modSld delMainMaster">
      <pc:chgData name="Jenifer Prince Devaraj" userId="c3fb109c-09d1-42a6-93f4-69472d709861" providerId="ADAL" clId="{09A26AFE-3578-4143-B1B0-81DF391638B0}" dt="2026-03-31T10:10:44.183" v="61" actId="20577"/>
      <pc:docMkLst>
        <pc:docMk/>
      </pc:docMkLst>
      <pc:sldChg chg="modSp mod">
        <pc:chgData name="Jenifer Prince Devaraj" userId="c3fb109c-09d1-42a6-93f4-69472d709861" providerId="ADAL" clId="{09A26AFE-3578-4143-B1B0-81DF391638B0}" dt="2026-03-31T10:06:24.328" v="19" actId="20577"/>
        <pc:sldMkLst>
          <pc:docMk/>
          <pc:sldMk cId="3119007398" sldId="719"/>
        </pc:sldMkLst>
        <pc:spChg chg="mod">
          <ac:chgData name="Jenifer Prince Devaraj" userId="c3fb109c-09d1-42a6-93f4-69472d709861" providerId="ADAL" clId="{09A26AFE-3578-4143-B1B0-81DF391638B0}" dt="2026-03-31T10:06:24.328" v="19" actId="20577"/>
          <ac:spMkLst>
            <pc:docMk/>
            <pc:sldMk cId="3119007398" sldId="719"/>
            <ac:spMk id="3" creationId="{B8D71402-7CBC-DCA2-6899-47998E0C8857}"/>
          </ac:spMkLst>
        </pc:spChg>
      </pc:sldChg>
      <pc:sldChg chg="modSp del mod">
        <pc:chgData name="Jenifer Prince Devaraj" userId="c3fb109c-09d1-42a6-93f4-69472d709861" providerId="ADAL" clId="{09A26AFE-3578-4143-B1B0-81DF391638B0}" dt="2026-03-31T10:06:36.591" v="21" actId="47"/>
        <pc:sldMkLst>
          <pc:docMk/>
          <pc:sldMk cId="516702989" sldId="775"/>
        </pc:sldMkLst>
        <pc:spChg chg="mod">
          <ac:chgData name="Jenifer Prince Devaraj" userId="c3fb109c-09d1-42a6-93f4-69472d709861" providerId="ADAL" clId="{09A26AFE-3578-4143-B1B0-81DF391638B0}" dt="2026-03-31T10:06:18.475" v="17" actId="20577"/>
          <ac:spMkLst>
            <pc:docMk/>
            <pc:sldMk cId="516702989" sldId="775"/>
            <ac:spMk id="2" creationId="{599D6D5D-84A5-2599-8C62-A39AD58B7439}"/>
          </ac:spMkLst>
        </pc:spChg>
      </pc:sldChg>
      <pc:sldChg chg="del">
        <pc:chgData name="Jenifer Prince Devaraj" userId="c3fb109c-09d1-42a6-93f4-69472d709861" providerId="ADAL" clId="{09A26AFE-3578-4143-B1B0-81DF391638B0}" dt="2026-03-31T10:06:37.081" v="22" actId="47"/>
        <pc:sldMkLst>
          <pc:docMk/>
          <pc:sldMk cId="939960164" sldId="790"/>
        </pc:sldMkLst>
      </pc:sldChg>
      <pc:sldChg chg="modSp mod">
        <pc:chgData name="Jenifer Prince Devaraj" userId="c3fb109c-09d1-42a6-93f4-69472d709861" providerId="ADAL" clId="{09A26AFE-3578-4143-B1B0-81DF391638B0}" dt="2026-03-31T10:10:44.183" v="61" actId="20577"/>
        <pc:sldMkLst>
          <pc:docMk/>
          <pc:sldMk cId="1624264800" sldId="791"/>
        </pc:sldMkLst>
        <pc:spChg chg="mod">
          <ac:chgData name="Jenifer Prince Devaraj" userId="c3fb109c-09d1-42a6-93f4-69472d709861" providerId="ADAL" clId="{09A26AFE-3578-4143-B1B0-81DF391638B0}" dt="2026-03-31T10:06:34.851" v="20"/>
          <ac:spMkLst>
            <pc:docMk/>
            <pc:sldMk cId="1624264800" sldId="791"/>
            <ac:spMk id="2" creationId="{599D6D5D-84A5-2599-8C62-A39AD58B7439}"/>
          </ac:spMkLst>
        </pc:spChg>
        <pc:spChg chg="mod">
          <ac:chgData name="Jenifer Prince Devaraj" userId="c3fb109c-09d1-42a6-93f4-69472d709861" providerId="ADAL" clId="{09A26AFE-3578-4143-B1B0-81DF391638B0}" dt="2026-03-31T10:10:44.183" v="61" actId="20577"/>
          <ac:spMkLst>
            <pc:docMk/>
            <pc:sldMk cId="1624264800" sldId="791"/>
            <ac:spMk id="15" creationId="{85B9DB09-AFF2-ED26-610C-81DB3EC95191}"/>
          </ac:spMkLst>
        </pc:spChg>
      </pc:sldChg>
      <pc:sldMasterChg chg="del delSldLayout">
        <pc:chgData name="Jenifer Prince Devaraj" userId="c3fb109c-09d1-42a6-93f4-69472d709861" providerId="ADAL" clId="{09A26AFE-3578-4143-B1B0-81DF391638B0}" dt="2026-03-31T10:06:23.963" v="18"/>
        <pc:sldMasterMkLst>
          <pc:docMk/>
          <pc:sldMasterMk cId="503966888" sldId="2147483653"/>
        </pc:sldMasterMkLst>
        <pc:sldLayoutChg chg="del">
          <pc:chgData name="Jenifer Prince Devaraj" userId="c3fb109c-09d1-42a6-93f4-69472d709861" providerId="ADAL" clId="{09A26AFE-3578-4143-B1B0-81DF391638B0}" dt="2026-03-31T10:06:23.963" v="18"/>
          <pc:sldLayoutMkLst>
            <pc:docMk/>
            <pc:sldMasterMk cId="503966888" sldId="2147483653"/>
            <pc:sldLayoutMk cId="4216905086" sldId="2147483677"/>
          </pc:sldLayoutMkLst>
        </pc:sldLayoutChg>
        <pc:sldLayoutChg chg="del">
          <pc:chgData name="Jenifer Prince Devaraj" userId="c3fb109c-09d1-42a6-93f4-69472d709861" providerId="ADAL" clId="{09A26AFE-3578-4143-B1B0-81DF391638B0}" dt="2026-03-31T10:06:23.963" v="18"/>
          <pc:sldLayoutMkLst>
            <pc:docMk/>
            <pc:sldMasterMk cId="503966888" sldId="2147483653"/>
            <pc:sldLayoutMk cId="3429399808" sldId="2147483786"/>
          </pc:sldLayoutMkLst>
        </pc:sldLayoutChg>
      </pc:sldMasterChg>
      <pc:sldMasterChg chg="del delSldLayout">
        <pc:chgData name="Jenifer Prince Devaraj" userId="c3fb109c-09d1-42a6-93f4-69472d709861" providerId="ADAL" clId="{09A26AFE-3578-4143-B1B0-81DF391638B0}" dt="2026-03-31T10:06:23.963" v="18"/>
        <pc:sldMasterMkLst>
          <pc:docMk/>
          <pc:sldMasterMk cId="1086982509" sldId="2147483655"/>
        </pc:sldMasterMkLst>
        <pc:sldLayoutChg chg="del">
          <pc:chgData name="Jenifer Prince Devaraj" userId="c3fb109c-09d1-42a6-93f4-69472d709861" providerId="ADAL" clId="{09A26AFE-3578-4143-B1B0-81DF391638B0}" dt="2026-03-31T10:06:23.963" v="18"/>
          <pc:sldLayoutMkLst>
            <pc:docMk/>
            <pc:sldMasterMk cId="1086982509" sldId="2147483655"/>
            <pc:sldLayoutMk cId="408938655" sldId="2147483679"/>
          </pc:sldLayoutMkLst>
        </pc:sldLayoutChg>
        <pc:sldLayoutChg chg="del">
          <pc:chgData name="Jenifer Prince Devaraj" userId="c3fb109c-09d1-42a6-93f4-69472d709861" providerId="ADAL" clId="{09A26AFE-3578-4143-B1B0-81DF391638B0}" dt="2026-03-31T10:06:23.963" v="18"/>
          <pc:sldLayoutMkLst>
            <pc:docMk/>
            <pc:sldMasterMk cId="1086982509" sldId="2147483655"/>
            <pc:sldLayoutMk cId="1520429917" sldId="2147483706"/>
          </pc:sldLayoutMkLst>
        </pc:sldLayoutChg>
        <pc:sldLayoutChg chg="del">
          <pc:chgData name="Jenifer Prince Devaraj" userId="c3fb109c-09d1-42a6-93f4-69472d709861" providerId="ADAL" clId="{09A26AFE-3578-4143-B1B0-81DF391638B0}" dt="2026-03-31T10:06:23.963" v="18"/>
          <pc:sldLayoutMkLst>
            <pc:docMk/>
            <pc:sldMasterMk cId="1086982509" sldId="2147483655"/>
            <pc:sldLayoutMk cId="3604176099" sldId="2147483707"/>
          </pc:sldLayoutMkLst>
        </pc:sldLayoutChg>
        <pc:sldLayoutChg chg="del">
          <pc:chgData name="Jenifer Prince Devaraj" userId="c3fb109c-09d1-42a6-93f4-69472d709861" providerId="ADAL" clId="{09A26AFE-3578-4143-B1B0-81DF391638B0}" dt="2026-03-31T10:06:23.963" v="18"/>
          <pc:sldLayoutMkLst>
            <pc:docMk/>
            <pc:sldMasterMk cId="1086982509" sldId="2147483655"/>
            <pc:sldLayoutMk cId="3372047442" sldId="2147483708"/>
          </pc:sldLayoutMkLst>
        </pc:sldLayoutChg>
        <pc:sldLayoutChg chg="del">
          <pc:chgData name="Jenifer Prince Devaraj" userId="c3fb109c-09d1-42a6-93f4-69472d709861" providerId="ADAL" clId="{09A26AFE-3578-4143-B1B0-81DF391638B0}" dt="2026-03-31T10:06:23.963" v="18"/>
          <pc:sldLayoutMkLst>
            <pc:docMk/>
            <pc:sldMasterMk cId="1086982509" sldId="2147483655"/>
            <pc:sldLayoutMk cId="3732156385" sldId="2147483709"/>
          </pc:sldLayoutMkLst>
        </pc:sldLayoutChg>
        <pc:sldLayoutChg chg="del">
          <pc:chgData name="Jenifer Prince Devaraj" userId="c3fb109c-09d1-42a6-93f4-69472d709861" providerId="ADAL" clId="{09A26AFE-3578-4143-B1B0-81DF391638B0}" dt="2026-03-31T10:06:23.963" v="18"/>
          <pc:sldLayoutMkLst>
            <pc:docMk/>
            <pc:sldMasterMk cId="1086982509" sldId="2147483655"/>
            <pc:sldLayoutMk cId="2955417579" sldId="2147483788"/>
          </pc:sldLayoutMkLst>
        </pc:sldLayoutChg>
      </pc:sldMasterChg>
      <pc:sldMasterChg chg="del delSldLayout">
        <pc:chgData name="Jenifer Prince Devaraj" userId="c3fb109c-09d1-42a6-93f4-69472d709861" providerId="ADAL" clId="{09A26AFE-3578-4143-B1B0-81DF391638B0}" dt="2026-03-31T10:06:23.963" v="18"/>
        <pc:sldMasterMkLst>
          <pc:docMk/>
          <pc:sldMasterMk cId="537362470" sldId="2147483656"/>
        </pc:sldMasterMkLst>
        <pc:sldLayoutChg chg="del">
          <pc:chgData name="Jenifer Prince Devaraj" userId="c3fb109c-09d1-42a6-93f4-69472d709861" providerId="ADAL" clId="{09A26AFE-3578-4143-B1B0-81DF391638B0}" dt="2026-03-31T10:06:23.963" v="18"/>
          <pc:sldLayoutMkLst>
            <pc:docMk/>
            <pc:sldMasterMk cId="537362470" sldId="2147483656"/>
            <pc:sldLayoutMk cId="3130719715" sldId="2147483680"/>
          </pc:sldLayoutMkLst>
        </pc:sldLayoutChg>
        <pc:sldLayoutChg chg="del">
          <pc:chgData name="Jenifer Prince Devaraj" userId="c3fb109c-09d1-42a6-93f4-69472d709861" providerId="ADAL" clId="{09A26AFE-3578-4143-B1B0-81DF391638B0}" dt="2026-03-31T10:06:23.963" v="18"/>
          <pc:sldLayoutMkLst>
            <pc:docMk/>
            <pc:sldMasterMk cId="537362470" sldId="2147483656"/>
            <pc:sldLayoutMk cId="1227884356" sldId="2147483789"/>
          </pc:sldLayoutMkLst>
        </pc:sldLayoutChg>
      </pc:sldMasterChg>
      <pc:sldMasterChg chg="del delSldLayout">
        <pc:chgData name="Jenifer Prince Devaraj" userId="c3fb109c-09d1-42a6-93f4-69472d709861" providerId="ADAL" clId="{09A26AFE-3578-4143-B1B0-81DF391638B0}" dt="2026-03-31T10:06:23.963" v="18"/>
        <pc:sldMasterMkLst>
          <pc:docMk/>
          <pc:sldMasterMk cId="3275634550" sldId="2147483657"/>
        </pc:sldMasterMkLst>
        <pc:sldLayoutChg chg="del">
          <pc:chgData name="Jenifer Prince Devaraj" userId="c3fb109c-09d1-42a6-93f4-69472d709861" providerId="ADAL" clId="{09A26AFE-3578-4143-B1B0-81DF391638B0}" dt="2026-03-31T10:06:23.963" v="18"/>
          <pc:sldLayoutMkLst>
            <pc:docMk/>
            <pc:sldMasterMk cId="3275634550" sldId="2147483657"/>
            <pc:sldLayoutMk cId="2783529864" sldId="2147483681"/>
          </pc:sldLayoutMkLst>
        </pc:sldLayoutChg>
        <pc:sldLayoutChg chg="del">
          <pc:chgData name="Jenifer Prince Devaraj" userId="c3fb109c-09d1-42a6-93f4-69472d709861" providerId="ADAL" clId="{09A26AFE-3578-4143-B1B0-81DF391638B0}" dt="2026-03-31T10:06:23.963" v="18"/>
          <pc:sldLayoutMkLst>
            <pc:docMk/>
            <pc:sldMasterMk cId="3275634550" sldId="2147483657"/>
            <pc:sldLayoutMk cId="2064262031" sldId="2147483790"/>
          </pc:sldLayoutMkLst>
        </pc:sldLayoutChg>
      </pc:sldMasterChg>
      <pc:sldMasterChg chg="del delSldLayout">
        <pc:chgData name="Jenifer Prince Devaraj" userId="c3fb109c-09d1-42a6-93f4-69472d709861" providerId="ADAL" clId="{09A26AFE-3578-4143-B1B0-81DF391638B0}" dt="2026-03-31T10:06:23.963" v="18"/>
        <pc:sldMasterMkLst>
          <pc:docMk/>
          <pc:sldMasterMk cId="1384196811" sldId="2147483658"/>
        </pc:sldMasterMkLst>
        <pc:sldLayoutChg chg="del">
          <pc:chgData name="Jenifer Prince Devaraj" userId="c3fb109c-09d1-42a6-93f4-69472d709861" providerId="ADAL" clId="{09A26AFE-3578-4143-B1B0-81DF391638B0}" dt="2026-03-31T10:06:23.963" v="18"/>
          <pc:sldLayoutMkLst>
            <pc:docMk/>
            <pc:sldMasterMk cId="1384196811" sldId="2147483658"/>
            <pc:sldLayoutMk cId="1556723426" sldId="2147483682"/>
          </pc:sldLayoutMkLst>
        </pc:sldLayoutChg>
        <pc:sldLayoutChg chg="del">
          <pc:chgData name="Jenifer Prince Devaraj" userId="c3fb109c-09d1-42a6-93f4-69472d709861" providerId="ADAL" clId="{09A26AFE-3578-4143-B1B0-81DF391638B0}" dt="2026-03-31T10:06:23.963" v="18"/>
          <pc:sldLayoutMkLst>
            <pc:docMk/>
            <pc:sldMasterMk cId="1384196811" sldId="2147483658"/>
            <pc:sldLayoutMk cId="1714267788" sldId="2147483719"/>
          </pc:sldLayoutMkLst>
        </pc:sldLayoutChg>
        <pc:sldLayoutChg chg="del">
          <pc:chgData name="Jenifer Prince Devaraj" userId="c3fb109c-09d1-42a6-93f4-69472d709861" providerId="ADAL" clId="{09A26AFE-3578-4143-B1B0-81DF391638B0}" dt="2026-03-31T10:06:23.963" v="18"/>
          <pc:sldLayoutMkLst>
            <pc:docMk/>
            <pc:sldMasterMk cId="1384196811" sldId="2147483658"/>
            <pc:sldLayoutMk cId="1640983984" sldId="2147483720"/>
          </pc:sldLayoutMkLst>
        </pc:sldLayoutChg>
        <pc:sldLayoutChg chg="del">
          <pc:chgData name="Jenifer Prince Devaraj" userId="c3fb109c-09d1-42a6-93f4-69472d709861" providerId="ADAL" clId="{09A26AFE-3578-4143-B1B0-81DF391638B0}" dt="2026-03-31T10:06:23.963" v="18"/>
          <pc:sldLayoutMkLst>
            <pc:docMk/>
            <pc:sldMasterMk cId="1384196811" sldId="2147483658"/>
            <pc:sldLayoutMk cId="1240026675" sldId="2147483721"/>
          </pc:sldLayoutMkLst>
        </pc:sldLayoutChg>
        <pc:sldLayoutChg chg="del">
          <pc:chgData name="Jenifer Prince Devaraj" userId="c3fb109c-09d1-42a6-93f4-69472d709861" providerId="ADAL" clId="{09A26AFE-3578-4143-B1B0-81DF391638B0}" dt="2026-03-31T10:06:23.963" v="18"/>
          <pc:sldLayoutMkLst>
            <pc:docMk/>
            <pc:sldMasterMk cId="1384196811" sldId="2147483658"/>
            <pc:sldLayoutMk cId="4068811434" sldId="2147483751"/>
          </pc:sldLayoutMkLst>
        </pc:sldLayoutChg>
        <pc:sldLayoutChg chg="del">
          <pc:chgData name="Jenifer Prince Devaraj" userId="c3fb109c-09d1-42a6-93f4-69472d709861" providerId="ADAL" clId="{09A26AFE-3578-4143-B1B0-81DF391638B0}" dt="2026-03-31T10:06:23.963" v="18"/>
          <pc:sldLayoutMkLst>
            <pc:docMk/>
            <pc:sldMasterMk cId="1384196811" sldId="2147483658"/>
            <pc:sldLayoutMk cId="734961849" sldId="2147483783"/>
          </pc:sldLayoutMkLst>
        </pc:sldLayoutChg>
      </pc:sldMasterChg>
      <pc:sldMasterChg chg="del delSldLayout">
        <pc:chgData name="Jenifer Prince Devaraj" userId="c3fb109c-09d1-42a6-93f4-69472d709861" providerId="ADAL" clId="{09A26AFE-3578-4143-B1B0-81DF391638B0}" dt="2026-03-31T10:06:23.963" v="18"/>
        <pc:sldMasterMkLst>
          <pc:docMk/>
          <pc:sldMasterMk cId="1800093731" sldId="2147483659"/>
        </pc:sldMasterMkLst>
        <pc:sldLayoutChg chg="del">
          <pc:chgData name="Jenifer Prince Devaraj" userId="c3fb109c-09d1-42a6-93f4-69472d709861" providerId="ADAL" clId="{09A26AFE-3578-4143-B1B0-81DF391638B0}" dt="2026-03-31T10:06:23.963" v="18"/>
          <pc:sldLayoutMkLst>
            <pc:docMk/>
            <pc:sldMasterMk cId="1800093731" sldId="2147483659"/>
            <pc:sldLayoutMk cId="1597148504" sldId="2147483684"/>
          </pc:sldLayoutMkLst>
        </pc:sldLayoutChg>
        <pc:sldLayoutChg chg="del">
          <pc:chgData name="Jenifer Prince Devaraj" userId="c3fb109c-09d1-42a6-93f4-69472d709861" providerId="ADAL" clId="{09A26AFE-3578-4143-B1B0-81DF391638B0}" dt="2026-03-31T10:06:23.963" v="18"/>
          <pc:sldLayoutMkLst>
            <pc:docMk/>
            <pc:sldMasterMk cId="1800093731" sldId="2147483659"/>
            <pc:sldLayoutMk cId="3399777694" sldId="2147483752"/>
          </pc:sldLayoutMkLst>
        </pc:sldLayoutChg>
        <pc:sldLayoutChg chg="del">
          <pc:chgData name="Jenifer Prince Devaraj" userId="c3fb109c-09d1-42a6-93f4-69472d709861" providerId="ADAL" clId="{09A26AFE-3578-4143-B1B0-81DF391638B0}" dt="2026-03-31T10:06:23.963" v="18"/>
          <pc:sldLayoutMkLst>
            <pc:docMk/>
            <pc:sldMasterMk cId="1800093731" sldId="2147483659"/>
            <pc:sldLayoutMk cId="3188795946" sldId="2147483753"/>
          </pc:sldLayoutMkLst>
        </pc:sldLayoutChg>
        <pc:sldLayoutChg chg="del">
          <pc:chgData name="Jenifer Prince Devaraj" userId="c3fb109c-09d1-42a6-93f4-69472d709861" providerId="ADAL" clId="{09A26AFE-3578-4143-B1B0-81DF391638B0}" dt="2026-03-31T10:06:23.963" v="18"/>
          <pc:sldLayoutMkLst>
            <pc:docMk/>
            <pc:sldMasterMk cId="1800093731" sldId="2147483659"/>
            <pc:sldLayoutMk cId="3599698923" sldId="2147483754"/>
          </pc:sldLayoutMkLst>
        </pc:sldLayoutChg>
      </pc:sldMasterChg>
      <pc:sldMasterChg chg="del delSldLayout">
        <pc:chgData name="Jenifer Prince Devaraj" userId="c3fb109c-09d1-42a6-93f4-69472d709861" providerId="ADAL" clId="{09A26AFE-3578-4143-B1B0-81DF391638B0}" dt="2026-03-31T10:06:23.963" v="18"/>
        <pc:sldMasterMkLst>
          <pc:docMk/>
          <pc:sldMasterMk cId="2215794927" sldId="2147483660"/>
        </pc:sldMasterMkLst>
        <pc:sldLayoutChg chg="del">
          <pc:chgData name="Jenifer Prince Devaraj" userId="c3fb109c-09d1-42a6-93f4-69472d709861" providerId="ADAL" clId="{09A26AFE-3578-4143-B1B0-81DF391638B0}" dt="2026-03-31T10:06:23.963" v="18"/>
          <pc:sldLayoutMkLst>
            <pc:docMk/>
            <pc:sldMasterMk cId="2215794927" sldId="2147483660"/>
            <pc:sldLayoutMk cId="3475296125" sldId="2147483683"/>
          </pc:sldLayoutMkLst>
        </pc:sldLayoutChg>
        <pc:sldLayoutChg chg="del">
          <pc:chgData name="Jenifer Prince Devaraj" userId="c3fb109c-09d1-42a6-93f4-69472d709861" providerId="ADAL" clId="{09A26AFE-3578-4143-B1B0-81DF391638B0}" dt="2026-03-31T10:06:23.963" v="18"/>
          <pc:sldLayoutMkLst>
            <pc:docMk/>
            <pc:sldMasterMk cId="2215794927" sldId="2147483660"/>
            <pc:sldLayoutMk cId="4081925057" sldId="2147483716"/>
          </pc:sldLayoutMkLst>
        </pc:sldLayoutChg>
        <pc:sldLayoutChg chg="del">
          <pc:chgData name="Jenifer Prince Devaraj" userId="c3fb109c-09d1-42a6-93f4-69472d709861" providerId="ADAL" clId="{09A26AFE-3578-4143-B1B0-81DF391638B0}" dt="2026-03-31T10:06:23.963" v="18"/>
          <pc:sldLayoutMkLst>
            <pc:docMk/>
            <pc:sldMasterMk cId="2215794927" sldId="2147483660"/>
            <pc:sldLayoutMk cId="4127137421" sldId="2147483717"/>
          </pc:sldLayoutMkLst>
        </pc:sldLayoutChg>
        <pc:sldLayoutChg chg="del">
          <pc:chgData name="Jenifer Prince Devaraj" userId="c3fb109c-09d1-42a6-93f4-69472d709861" providerId="ADAL" clId="{09A26AFE-3578-4143-B1B0-81DF391638B0}" dt="2026-03-31T10:06:23.963" v="18"/>
          <pc:sldLayoutMkLst>
            <pc:docMk/>
            <pc:sldMasterMk cId="2215794927" sldId="2147483660"/>
            <pc:sldLayoutMk cId="3245223601" sldId="2147483718"/>
          </pc:sldLayoutMkLst>
        </pc:sldLayoutChg>
        <pc:sldLayoutChg chg="del">
          <pc:chgData name="Jenifer Prince Devaraj" userId="c3fb109c-09d1-42a6-93f4-69472d709861" providerId="ADAL" clId="{09A26AFE-3578-4143-B1B0-81DF391638B0}" dt="2026-03-31T10:06:23.963" v="18"/>
          <pc:sldLayoutMkLst>
            <pc:docMk/>
            <pc:sldMasterMk cId="2215794927" sldId="2147483660"/>
            <pc:sldLayoutMk cId="414174743" sldId="2147483777"/>
          </pc:sldLayoutMkLst>
        </pc:sldLayoutChg>
      </pc:sldMasterChg>
      <pc:sldMasterChg chg="del delSldLayout">
        <pc:chgData name="Jenifer Prince Devaraj" userId="c3fb109c-09d1-42a6-93f4-69472d709861" providerId="ADAL" clId="{09A26AFE-3578-4143-B1B0-81DF391638B0}" dt="2026-03-31T10:06:23.963" v="18"/>
        <pc:sldMasterMkLst>
          <pc:docMk/>
          <pc:sldMasterMk cId="2581267852" sldId="2147483662"/>
        </pc:sldMasterMkLst>
        <pc:sldLayoutChg chg="del">
          <pc:chgData name="Jenifer Prince Devaraj" userId="c3fb109c-09d1-42a6-93f4-69472d709861" providerId="ADAL" clId="{09A26AFE-3578-4143-B1B0-81DF391638B0}" dt="2026-03-31T10:06:23.963" v="18"/>
          <pc:sldLayoutMkLst>
            <pc:docMk/>
            <pc:sldMasterMk cId="2581267852" sldId="2147483662"/>
            <pc:sldLayoutMk cId="196634507" sldId="2147483686"/>
          </pc:sldLayoutMkLst>
        </pc:sldLayoutChg>
      </pc:sldMasterChg>
      <pc:sldMasterChg chg="del delSldLayout">
        <pc:chgData name="Jenifer Prince Devaraj" userId="c3fb109c-09d1-42a6-93f4-69472d709861" providerId="ADAL" clId="{09A26AFE-3578-4143-B1B0-81DF391638B0}" dt="2026-03-31T10:06:23.963" v="18"/>
        <pc:sldMasterMkLst>
          <pc:docMk/>
          <pc:sldMasterMk cId="1372220361" sldId="2147483663"/>
        </pc:sldMasterMkLst>
        <pc:sldLayoutChg chg="del">
          <pc:chgData name="Jenifer Prince Devaraj" userId="c3fb109c-09d1-42a6-93f4-69472d709861" providerId="ADAL" clId="{09A26AFE-3578-4143-B1B0-81DF391638B0}" dt="2026-03-31T10:06:23.963" v="18"/>
          <pc:sldLayoutMkLst>
            <pc:docMk/>
            <pc:sldMasterMk cId="1372220361" sldId="2147483663"/>
            <pc:sldLayoutMk cId="2317885063" sldId="2147483687"/>
          </pc:sldLayoutMkLst>
        </pc:sldLayoutChg>
        <pc:sldLayoutChg chg="del">
          <pc:chgData name="Jenifer Prince Devaraj" userId="c3fb109c-09d1-42a6-93f4-69472d709861" providerId="ADAL" clId="{09A26AFE-3578-4143-B1B0-81DF391638B0}" dt="2026-03-31T10:06:23.963" v="18"/>
          <pc:sldLayoutMkLst>
            <pc:docMk/>
            <pc:sldMasterMk cId="1372220361" sldId="2147483663"/>
            <pc:sldLayoutMk cId="3686166945" sldId="2147483772"/>
          </pc:sldLayoutMkLst>
        </pc:sldLayoutChg>
        <pc:sldLayoutChg chg="del">
          <pc:chgData name="Jenifer Prince Devaraj" userId="c3fb109c-09d1-42a6-93f4-69472d709861" providerId="ADAL" clId="{09A26AFE-3578-4143-B1B0-81DF391638B0}" dt="2026-03-31T10:06:23.963" v="18"/>
          <pc:sldLayoutMkLst>
            <pc:docMk/>
            <pc:sldMasterMk cId="1372220361" sldId="2147483663"/>
            <pc:sldLayoutMk cId="3140485730" sldId="2147483773"/>
          </pc:sldLayoutMkLst>
        </pc:sldLayoutChg>
        <pc:sldLayoutChg chg="del">
          <pc:chgData name="Jenifer Prince Devaraj" userId="c3fb109c-09d1-42a6-93f4-69472d709861" providerId="ADAL" clId="{09A26AFE-3578-4143-B1B0-81DF391638B0}" dt="2026-03-31T10:06:23.963" v="18"/>
          <pc:sldLayoutMkLst>
            <pc:docMk/>
            <pc:sldMasterMk cId="1372220361" sldId="2147483663"/>
            <pc:sldLayoutMk cId="3897876703" sldId="2147483774"/>
          </pc:sldLayoutMkLst>
        </pc:sldLayoutChg>
        <pc:sldLayoutChg chg="del">
          <pc:chgData name="Jenifer Prince Devaraj" userId="c3fb109c-09d1-42a6-93f4-69472d709861" providerId="ADAL" clId="{09A26AFE-3578-4143-B1B0-81DF391638B0}" dt="2026-03-31T10:06:23.963" v="18"/>
          <pc:sldLayoutMkLst>
            <pc:docMk/>
            <pc:sldMasterMk cId="1372220361" sldId="2147483663"/>
            <pc:sldLayoutMk cId="1612919501" sldId="2147483775"/>
          </pc:sldLayoutMkLst>
        </pc:sldLayoutChg>
      </pc:sldMasterChg>
      <pc:sldMasterChg chg="del delSldLayout">
        <pc:chgData name="Jenifer Prince Devaraj" userId="c3fb109c-09d1-42a6-93f4-69472d709861" providerId="ADAL" clId="{09A26AFE-3578-4143-B1B0-81DF391638B0}" dt="2026-03-31T10:06:23.963" v="18"/>
        <pc:sldMasterMkLst>
          <pc:docMk/>
          <pc:sldMasterMk cId="741040061" sldId="2147483664"/>
        </pc:sldMasterMkLst>
        <pc:sldLayoutChg chg="del">
          <pc:chgData name="Jenifer Prince Devaraj" userId="c3fb109c-09d1-42a6-93f4-69472d709861" providerId="ADAL" clId="{09A26AFE-3578-4143-B1B0-81DF391638B0}" dt="2026-03-31T10:06:23.963" v="18"/>
          <pc:sldLayoutMkLst>
            <pc:docMk/>
            <pc:sldMasterMk cId="741040061" sldId="2147483664"/>
            <pc:sldLayoutMk cId="763020717" sldId="2147483688"/>
          </pc:sldLayoutMkLst>
        </pc:sldLayoutChg>
        <pc:sldLayoutChg chg="del">
          <pc:chgData name="Jenifer Prince Devaraj" userId="c3fb109c-09d1-42a6-93f4-69472d709861" providerId="ADAL" clId="{09A26AFE-3578-4143-B1B0-81DF391638B0}" dt="2026-03-31T10:06:23.963" v="18"/>
          <pc:sldLayoutMkLst>
            <pc:docMk/>
            <pc:sldMasterMk cId="741040061" sldId="2147483664"/>
            <pc:sldLayoutMk cId="711080307" sldId="2147483768"/>
          </pc:sldLayoutMkLst>
        </pc:sldLayoutChg>
        <pc:sldLayoutChg chg="del">
          <pc:chgData name="Jenifer Prince Devaraj" userId="c3fb109c-09d1-42a6-93f4-69472d709861" providerId="ADAL" clId="{09A26AFE-3578-4143-B1B0-81DF391638B0}" dt="2026-03-31T10:06:23.963" v="18"/>
          <pc:sldLayoutMkLst>
            <pc:docMk/>
            <pc:sldMasterMk cId="741040061" sldId="2147483664"/>
            <pc:sldLayoutMk cId="550498683" sldId="2147483769"/>
          </pc:sldLayoutMkLst>
        </pc:sldLayoutChg>
        <pc:sldLayoutChg chg="del">
          <pc:chgData name="Jenifer Prince Devaraj" userId="c3fb109c-09d1-42a6-93f4-69472d709861" providerId="ADAL" clId="{09A26AFE-3578-4143-B1B0-81DF391638B0}" dt="2026-03-31T10:06:23.963" v="18"/>
          <pc:sldLayoutMkLst>
            <pc:docMk/>
            <pc:sldMasterMk cId="741040061" sldId="2147483664"/>
            <pc:sldLayoutMk cId="3641454918" sldId="2147483770"/>
          </pc:sldLayoutMkLst>
        </pc:sldLayoutChg>
        <pc:sldLayoutChg chg="del">
          <pc:chgData name="Jenifer Prince Devaraj" userId="c3fb109c-09d1-42a6-93f4-69472d709861" providerId="ADAL" clId="{09A26AFE-3578-4143-B1B0-81DF391638B0}" dt="2026-03-31T10:06:23.963" v="18"/>
          <pc:sldLayoutMkLst>
            <pc:docMk/>
            <pc:sldMasterMk cId="741040061" sldId="2147483664"/>
            <pc:sldLayoutMk cId="3304689771" sldId="2147483771"/>
          </pc:sldLayoutMkLst>
        </pc:sldLayoutChg>
      </pc:sldMasterChg>
      <pc:sldMasterChg chg="del delSldLayout">
        <pc:chgData name="Jenifer Prince Devaraj" userId="c3fb109c-09d1-42a6-93f4-69472d709861" providerId="ADAL" clId="{09A26AFE-3578-4143-B1B0-81DF391638B0}" dt="2026-03-31T10:06:23.963" v="18"/>
        <pc:sldMasterMkLst>
          <pc:docMk/>
          <pc:sldMasterMk cId="754378712" sldId="2147483666"/>
        </pc:sldMasterMkLst>
        <pc:sldLayoutChg chg="del">
          <pc:chgData name="Jenifer Prince Devaraj" userId="c3fb109c-09d1-42a6-93f4-69472d709861" providerId="ADAL" clId="{09A26AFE-3578-4143-B1B0-81DF391638B0}" dt="2026-03-31T10:06:23.963" v="18"/>
          <pc:sldLayoutMkLst>
            <pc:docMk/>
            <pc:sldMasterMk cId="754378712" sldId="2147483666"/>
            <pc:sldLayoutMk cId="3132846485" sldId="2147483690"/>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1638318787" sldId="2147483698"/>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1988994691" sldId="2147483699"/>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1668414652" sldId="2147483700"/>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3376813219" sldId="2147483701"/>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1322761775" sldId="2147483703"/>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1402491513" sldId="2147483704"/>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2661865558" sldId="2147483705"/>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3007840193" sldId="2147483759"/>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2405973259" sldId="2147483760"/>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4035460473" sldId="2147483761"/>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871081314" sldId="2147483762"/>
          </pc:sldLayoutMkLst>
        </pc:sldLayoutChg>
        <pc:sldLayoutChg chg="del">
          <pc:chgData name="Jenifer Prince Devaraj" userId="c3fb109c-09d1-42a6-93f4-69472d709861" providerId="ADAL" clId="{09A26AFE-3578-4143-B1B0-81DF391638B0}" dt="2026-03-31T10:06:23.963" v="18"/>
          <pc:sldLayoutMkLst>
            <pc:docMk/>
            <pc:sldMasterMk cId="754378712" sldId="2147483666"/>
            <pc:sldLayoutMk cId="1668421069" sldId="2147483763"/>
          </pc:sldLayoutMkLst>
        </pc:sldLayoutChg>
      </pc:sldMasterChg>
      <pc:sldMasterChg chg="del delSldLayout">
        <pc:chgData name="Jenifer Prince Devaraj" userId="c3fb109c-09d1-42a6-93f4-69472d709861" providerId="ADAL" clId="{09A26AFE-3578-4143-B1B0-81DF391638B0}" dt="2026-03-31T10:06:23.963" v="18"/>
        <pc:sldMasterMkLst>
          <pc:docMk/>
          <pc:sldMasterMk cId="217095490" sldId="2147483670"/>
        </pc:sldMasterMkLst>
        <pc:sldLayoutChg chg="del">
          <pc:chgData name="Jenifer Prince Devaraj" userId="c3fb109c-09d1-42a6-93f4-69472d709861" providerId="ADAL" clId="{09A26AFE-3578-4143-B1B0-81DF391638B0}" dt="2026-03-31T10:06:23.963" v="18"/>
          <pc:sldLayoutMkLst>
            <pc:docMk/>
            <pc:sldMasterMk cId="217095490" sldId="2147483670"/>
            <pc:sldLayoutMk cId="3583415931" sldId="2147483696"/>
          </pc:sldLayoutMkLst>
        </pc:sldLayoutChg>
        <pc:sldLayoutChg chg="del">
          <pc:chgData name="Jenifer Prince Devaraj" userId="c3fb109c-09d1-42a6-93f4-69472d709861" providerId="ADAL" clId="{09A26AFE-3578-4143-B1B0-81DF391638B0}" dt="2026-03-31T10:06:23.963" v="18"/>
          <pc:sldLayoutMkLst>
            <pc:docMk/>
            <pc:sldMasterMk cId="217095490" sldId="2147483670"/>
            <pc:sldLayoutMk cId="1189107345" sldId="2147483722"/>
          </pc:sldLayoutMkLst>
        </pc:sldLayoutChg>
        <pc:sldLayoutChg chg="del">
          <pc:chgData name="Jenifer Prince Devaraj" userId="c3fb109c-09d1-42a6-93f4-69472d709861" providerId="ADAL" clId="{09A26AFE-3578-4143-B1B0-81DF391638B0}" dt="2026-03-31T10:06:23.963" v="18"/>
          <pc:sldLayoutMkLst>
            <pc:docMk/>
            <pc:sldMasterMk cId="217095490" sldId="2147483670"/>
            <pc:sldLayoutMk cId="2437739104" sldId="2147483723"/>
          </pc:sldLayoutMkLst>
        </pc:sldLayoutChg>
        <pc:sldLayoutChg chg="del">
          <pc:chgData name="Jenifer Prince Devaraj" userId="c3fb109c-09d1-42a6-93f4-69472d709861" providerId="ADAL" clId="{09A26AFE-3578-4143-B1B0-81DF391638B0}" dt="2026-03-31T10:06:23.963" v="18"/>
          <pc:sldLayoutMkLst>
            <pc:docMk/>
            <pc:sldMasterMk cId="217095490" sldId="2147483670"/>
            <pc:sldLayoutMk cId="2060480586" sldId="2147483724"/>
          </pc:sldLayoutMkLst>
        </pc:sldLayoutChg>
        <pc:sldLayoutChg chg="del">
          <pc:chgData name="Jenifer Prince Devaraj" userId="c3fb109c-09d1-42a6-93f4-69472d709861" providerId="ADAL" clId="{09A26AFE-3578-4143-B1B0-81DF391638B0}" dt="2026-03-31T10:06:23.963" v="18"/>
          <pc:sldLayoutMkLst>
            <pc:docMk/>
            <pc:sldMasterMk cId="217095490" sldId="2147483670"/>
            <pc:sldLayoutMk cId="490812382" sldId="2147483725"/>
          </pc:sldLayoutMkLst>
        </pc:sldLayoutChg>
      </pc:sldMasterChg>
      <pc:sldMasterChg chg="del delSldLayout">
        <pc:chgData name="Jenifer Prince Devaraj" userId="c3fb109c-09d1-42a6-93f4-69472d709861" providerId="ADAL" clId="{09A26AFE-3578-4143-B1B0-81DF391638B0}" dt="2026-03-31T10:06:23.963" v="18"/>
        <pc:sldMasterMkLst>
          <pc:docMk/>
          <pc:sldMasterMk cId="130175223" sldId="2147483673"/>
        </pc:sldMasterMkLst>
        <pc:sldLayoutChg chg="del">
          <pc:chgData name="Jenifer Prince Devaraj" userId="c3fb109c-09d1-42a6-93f4-69472d709861" providerId="ADAL" clId="{09A26AFE-3578-4143-B1B0-81DF391638B0}" dt="2026-03-31T10:06:23.963" v="18"/>
          <pc:sldLayoutMkLst>
            <pc:docMk/>
            <pc:sldMasterMk cId="130175223" sldId="2147483673"/>
            <pc:sldLayoutMk cId="324980695" sldId="2147483693"/>
          </pc:sldLayoutMkLst>
        </pc:sldLayoutChg>
        <pc:sldLayoutChg chg="del">
          <pc:chgData name="Jenifer Prince Devaraj" userId="c3fb109c-09d1-42a6-93f4-69472d709861" providerId="ADAL" clId="{09A26AFE-3578-4143-B1B0-81DF391638B0}" dt="2026-03-31T10:06:23.963" v="18"/>
          <pc:sldLayoutMkLst>
            <pc:docMk/>
            <pc:sldMasterMk cId="130175223" sldId="2147483673"/>
            <pc:sldLayoutMk cId="663674427" sldId="2147483778"/>
          </pc:sldLayoutMkLst>
        </pc:sldLayoutChg>
        <pc:sldLayoutChg chg="del">
          <pc:chgData name="Jenifer Prince Devaraj" userId="c3fb109c-09d1-42a6-93f4-69472d709861" providerId="ADAL" clId="{09A26AFE-3578-4143-B1B0-81DF391638B0}" dt="2026-03-31T10:06:23.963" v="18"/>
          <pc:sldLayoutMkLst>
            <pc:docMk/>
            <pc:sldMasterMk cId="130175223" sldId="2147483673"/>
            <pc:sldLayoutMk cId="2928645816" sldId="2147483779"/>
          </pc:sldLayoutMkLst>
        </pc:sldLayoutChg>
        <pc:sldLayoutChg chg="del">
          <pc:chgData name="Jenifer Prince Devaraj" userId="c3fb109c-09d1-42a6-93f4-69472d709861" providerId="ADAL" clId="{09A26AFE-3578-4143-B1B0-81DF391638B0}" dt="2026-03-31T10:06:23.963" v="18"/>
          <pc:sldLayoutMkLst>
            <pc:docMk/>
            <pc:sldMasterMk cId="130175223" sldId="2147483673"/>
            <pc:sldLayoutMk cId="4277840142" sldId="2147483780"/>
          </pc:sldLayoutMkLst>
        </pc:sldLayoutChg>
        <pc:sldLayoutChg chg="del">
          <pc:chgData name="Jenifer Prince Devaraj" userId="c3fb109c-09d1-42a6-93f4-69472d709861" providerId="ADAL" clId="{09A26AFE-3578-4143-B1B0-81DF391638B0}" dt="2026-03-31T10:06:23.963" v="18"/>
          <pc:sldLayoutMkLst>
            <pc:docMk/>
            <pc:sldMasterMk cId="130175223" sldId="2147483673"/>
            <pc:sldLayoutMk cId="951448030" sldId="2147483781"/>
          </pc:sldLayoutMkLst>
        </pc:sldLayoutChg>
        <pc:sldLayoutChg chg="del">
          <pc:chgData name="Jenifer Prince Devaraj" userId="c3fb109c-09d1-42a6-93f4-69472d709861" providerId="ADAL" clId="{09A26AFE-3578-4143-B1B0-81DF391638B0}" dt="2026-03-31T10:06:23.963" v="18"/>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3776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theme" Target="../theme/theme5.xml"/><Relationship Id="rId4"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theme" Target="../theme/theme6.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B8D71402-7CBC-DCA2-6899-47998E0C8857}"/>
              </a:ext>
            </a:extLst>
          </p:cNvPr>
          <p:cNvSpPr txBox="1">
            <a:spLocks/>
          </p:cNvSpPr>
          <p:nvPr/>
        </p:nvSpPr>
        <p:spPr>
          <a:xfrm>
            <a:off x="1137994" y="1587536"/>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Embedded C</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 4013</a:t>
            </a:r>
          </a:p>
          <a:p>
            <a:r>
              <a:rPr lang="en-GB" b="1" dirty="0">
                <a:latin typeface="Cambria" panose="02040503050406030204" pitchFamily="18" charset="0"/>
                <a:ea typeface="Cambria" panose="02040503050406030204" pitchFamily="18" charset="0"/>
                <a:cs typeface="Arial"/>
              </a:rPr>
              <a:t>Topic 		: Virtual Terminal</a:t>
            </a:r>
          </a:p>
          <a:p>
            <a:r>
              <a:rPr lang="en-GB" b="1" dirty="0">
                <a:latin typeface="Cambria" panose="02040503050406030204" pitchFamily="18" charset="0"/>
                <a:ea typeface="Cambria" panose="02040503050406030204" pitchFamily="18" charset="0"/>
                <a:cs typeface="Arial"/>
              </a:rPr>
              <a:t>Lecture 		: 11</a:t>
            </a:r>
          </a:p>
        </p:txBody>
      </p:sp>
      <p:sp>
        <p:nvSpPr>
          <p:cNvPr id="7" name="Content Placeholder 1">
            <a:extLst>
              <a:ext uri="{FF2B5EF4-FFF2-40B4-BE49-F238E27FC236}">
                <a16:creationId xmlns:a16="http://schemas.microsoft.com/office/drawing/2014/main" id="{0D2AF696-522B-ED88-A45F-9270647006CB}"/>
              </a:ext>
            </a:extLst>
          </p:cNvPr>
          <p:cNvSpPr txBox="1">
            <a:spLocks/>
          </p:cNvSpPr>
          <p:nvPr/>
        </p:nvSpPr>
        <p:spPr>
          <a:xfrm>
            <a:off x="7826142" y="4200854"/>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311066" y="0"/>
            <a:ext cx="11594969" cy="1325563"/>
          </a:xfrm>
        </p:spPr>
        <p:txBody>
          <a:bodyPr>
            <a:normAutofit/>
          </a:bodyPr>
          <a:lstStyle/>
          <a:p>
            <a:r>
              <a:rPr lang="en-IN" sz="3000" b="1" dirty="0">
                <a:solidFill>
                  <a:schemeClr val="bg1"/>
                </a:solidFill>
                <a:latin typeface="Cambria" panose="02040503050406030204" pitchFamily="18" charset="0"/>
                <a:ea typeface="Cambria" panose="02040503050406030204" pitchFamily="18" charset="0"/>
              </a:rPr>
              <a:t>Virtual Terminal</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94072" y="2083350"/>
            <a:ext cx="10264317" cy="2979790"/>
          </a:xfrm>
          <a:prstGeom prst="rect">
            <a:avLst/>
          </a:prstGeom>
          <a:noFill/>
        </p:spPr>
        <p:txBody>
          <a:bodyPr wrap="square" lIns="91440" tIns="45720" rIns="91440" bIns="45720" rtlCol="0" anchor="t">
            <a:spAutoFit/>
          </a:bodyPr>
          <a:lstStyle/>
          <a:p>
            <a:pPr algn="just">
              <a:lnSpc>
                <a:spcPct val="200000"/>
              </a:lnSpc>
            </a:pPr>
            <a:r>
              <a:rPr lang="en-GB" sz="1600" dirty="0">
                <a:latin typeface="Book Antiqua" panose="02040602050305030304" pitchFamily="18" charset="0"/>
                <a:ea typeface="Cambria"/>
              </a:rPr>
              <a:t>Demonstrate UART-based LED control using a push button by considering the following conditions:</a:t>
            </a:r>
          </a:p>
          <a:p>
            <a:pPr marL="806450" indent="-285750" algn="just">
              <a:lnSpc>
                <a:spcPct val="200000"/>
              </a:lnSpc>
              <a:buFont typeface="Arial" panose="020B0604020202020204" pitchFamily="34" charset="0"/>
              <a:buChar char="•"/>
            </a:pPr>
            <a:r>
              <a:rPr lang="en-GB" sz="1600">
                <a:latin typeface="Book Antiqua" panose="02040602050305030304" pitchFamily="18" charset="0"/>
                <a:ea typeface="Cambria"/>
              </a:rPr>
              <a:t>When </a:t>
            </a:r>
            <a:r>
              <a:rPr lang="en-GB" sz="1600" dirty="0">
                <a:latin typeface="Book Antiqua" panose="02040602050305030304" pitchFamily="18" charset="0"/>
                <a:ea typeface="Cambria"/>
              </a:rPr>
              <a:t>the push button is pressed, the system should turn ON the LED connected to RB0 and send the message "LED ON" to the virtual terminal through UART configured at 9600 baud. </a:t>
            </a:r>
          </a:p>
          <a:p>
            <a:pPr marL="806450" indent="-285750" algn="just">
              <a:lnSpc>
                <a:spcPct val="200000"/>
              </a:lnSpc>
              <a:buFont typeface="Arial" panose="020B0604020202020204" pitchFamily="34" charset="0"/>
              <a:buChar char="•"/>
            </a:pPr>
            <a:r>
              <a:rPr lang="en-GB" sz="1600" dirty="0">
                <a:latin typeface="Book Antiqua" panose="02040602050305030304" pitchFamily="18" charset="0"/>
                <a:ea typeface="Cambria"/>
              </a:rPr>
              <a:t>When the push button is released, the system should turn OFF the LED connected to RB0 and send the message "LED OFF" to the virtual terminal through UART configured at 9600 baud. </a:t>
            </a:r>
          </a:p>
          <a:p>
            <a:pPr marL="806450" indent="-285750" algn="just">
              <a:lnSpc>
                <a:spcPct val="200000"/>
              </a:lnSpc>
              <a:buFont typeface="Arial" panose="020B0604020202020204" pitchFamily="34" charset="0"/>
              <a:buChar char="•"/>
            </a:pPr>
            <a:endParaRPr lang="en-GB" sz="1600" dirty="0">
              <a:latin typeface="Book Antiqua" panose="02040602050305030304" pitchFamily="18" charset="0"/>
              <a:ea typeface="Cambria"/>
            </a:endParaRP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67661" y="1016484"/>
            <a:ext cx="6888480" cy="98488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LED with Virtual Terminal</a:t>
            </a:r>
          </a:p>
          <a:p>
            <a:r>
              <a:rPr lang="en-GB" sz="2600" b="1" dirty="0">
                <a:latin typeface="Cambria" panose="02040503050406030204" pitchFamily="18" charset="0"/>
                <a:ea typeface="Cambria" panose="02040503050406030204" pitchFamily="18" charset="0"/>
              </a:rPr>
              <a:t>Exercise 3</a:t>
            </a:r>
          </a:p>
        </p:txBody>
      </p:sp>
    </p:spTree>
    <p:extLst>
      <p:ext uri="{BB962C8B-B14F-4D97-AF65-F5344CB8AC3E}">
        <p14:creationId xmlns:p14="http://schemas.microsoft.com/office/powerpoint/2010/main" val="1624264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40032227-b979-4871-9810-e89219de304c"/>
  <p:tag name="SLIDO_EVENT_SECTION_UUID" val="a08ce91e-770a-4298-aca7-f3666eb3b522"/>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2576</TotalTime>
  <Words>164</Words>
  <Application>Microsoft Office PowerPoint</Application>
  <PresentationFormat>Widescreen</PresentationFormat>
  <Paragraphs>20</Paragraphs>
  <Slides>3</Slides>
  <Notes>0</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3</vt:i4>
      </vt:variant>
    </vt:vector>
  </HeadingPairs>
  <TitlesOfParts>
    <vt:vector size="15" baseType="lpstr">
      <vt:lpstr>Arial</vt:lpstr>
      <vt:lpstr>Book Antiqua</vt:lpstr>
      <vt:lpstr>Calibri</vt:lpstr>
      <vt:lpstr>Calibri Light</vt:lpstr>
      <vt:lpstr>Cambria</vt:lpstr>
      <vt:lpstr>UWTSD 200_Title Page</vt:lpstr>
      <vt:lpstr>UWTSD 200_Title Page 1</vt:lpstr>
      <vt:lpstr>UWTSD 200_Title Page 2</vt:lpstr>
      <vt:lpstr>UWTSD 200_Subtitle 1</vt:lpstr>
      <vt:lpstr>UWTSD 200_Text 4</vt:lpstr>
      <vt:lpstr>UWTSD 200_Text 8</vt:lpstr>
      <vt:lpstr>UWTSD Logo only mono_bottom left</vt:lpstr>
      <vt:lpstr>PowerPoint Presentation</vt:lpstr>
      <vt:lpstr>Virtual Terminal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9</cp:revision>
  <dcterms:created xsi:type="dcterms:W3CDTF">2021-03-09T15:35:42Z</dcterms:created>
  <dcterms:modified xsi:type="dcterms:W3CDTF">2026-03-31T10:10:45Z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