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23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39" autoAdjust="0"/>
  </p:normalViewPr>
  <p:slideViewPr>
    <p:cSldViewPr snapToGrid="0">
      <p:cViewPr varScale="1">
        <p:scale>
          <a:sx n="96" d="100"/>
          <a:sy n="96" d="100"/>
        </p:scale>
        <p:origin x="86" y="5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1C6DD-FA8F-4902-A665-65838103B5F8}" type="datetimeFigureOut">
              <a:rPr lang="en-GB" smtClean="0"/>
              <a:t>21/09/2019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4CA892-B5E3-4D97-882E-8395815154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8661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4CA892-B5E3-4D97-882E-83958151546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9580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19633-0D2F-4BD7-9009-3C72823192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E4936A-1FBE-43D5-851B-A3F6247437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516F24-9863-4DF1-A825-0FE41FDF5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9/21/2019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8AD148-6D64-4C84-A5A3-9D96A038A9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3F4737-3C08-4B02-815E-25EAE5FED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698106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ED319-9E0D-4DF0-A747-E88252952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7AEAD8-C965-4282-86B2-BF97F457AD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C471C6-44CA-4DD7-93E4-0F2F5D84B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6BDBA7-E172-4F1A-80C0-04F4E92DF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4C9A89-BC65-4DC6-9F12-772DDD4C1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27072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7C2CC-2C3C-469C-824B-351EBC1EE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F877CB-0B84-497B-A024-42BE089CF4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217EE-436D-41F0-9E4E-F2BBD086D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271D36-74D6-4DAA-87E1-5DE325207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EB7F7-A677-48C7-8D57-3CED6C6EB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79096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5A0BE-B330-4F1C-A930-6C6FE85F9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CC687-3DA4-43CD-AE33-5CCB3BE92A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4D1640-2A62-4F2B-9386-FDAE08450A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015564-6FBA-4C23-95F2-83C4F1521F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712086-FE0E-4585-B396-939461861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B9DB1B-E563-4BC9-BA77-6C8BFD4C1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69630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964EE-90C0-41D2-A36E-F3A715C5F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6751BD-CE03-41C9-8065-DCE6FC0BF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611C27-1E05-4822-A85D-1D224A91C0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008969-1273-4D13-A67E-5B16021D0D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65A805-19DF-4A8B-A9DE-B223CF1014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A1E22BC-66F6-47B9-8DDC-689BE891C4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3BAE36-912D-4DA1-ACFA-0012BB337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A0A646-B003-4902-A9E6-F9237B9AC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51745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16F41-B672-4F69-BF14-64C218676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8C61BC-FC4D-4452-AB51-AF5992019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CF8E64-178A-43B0-A071-F7F8DB537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C9A240-207D-4275-B6BC-4CD205022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12759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0A5159-3206-49A1-9173-4BF44D954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A6AA51-9E92-4236-AA98-996012B32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5D2648-573F-4AE7-9381-4A6D742A5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588382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B65E2-A96F-4729-919F-F7E277F03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5D6B6-5838-4DBF-9103-AB20783ED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3F3992-17A3-4685-9AF2-3AA0B982D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E5D649-4E9B-4F22-A5B2-21148E312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F60F0F-8DEE-4C43-86AD-D45702A55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81BC38-A1C8-4BA4-9689-B763451B0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31948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CD4CE-AF48-432E-8043-F96C5AF22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1DD47C-FBF8-478B-B5D5-FC3566036B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ED2ADD-F17F-4925-BD2B-E653603627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130B3D-201E-4939-9791-E42F15C83F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47AB9A-A79B-4ABF-9518-EFF1AB82C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39120A-DF70-40DE-903D-E41A403AB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57816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B09AD-C4B1-4CA4-AECE-D02CED8C2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DA19AF-3B4F-472B-9F24-D9FBE00CA9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A6E3D6-33D1-47D6-A5F4-8FDD7D996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B2FFA8-0692-4890-B0D2-22233FAEC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8A3385-1FC1-4D64-81D1-E31D5BE45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0271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285DBBF-5D47-467F-8203-8B96D57851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534B0E-8B77-416E-88ED-561CB7D5E7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4ADCD-1DB8-4482-BED5-6623EF49E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963F21-38C0-4C84-92DD-2A8F9D00F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104470-8872-4921-8D2B-64AC78B05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444783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751E1-B659-4ED1-8B19-19C7140DF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FAA987-E790-4534-97ED-36FF4C471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DC79E-A0E5-4622-9828-9E1A5CE122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C59A67-3716-4EB1-A270-CFF47F0CBA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3DAFAB-17D5-4E83-A161-8209BEFC64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415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24" r:id="rId1"/>
    <p:sldLayoutId id="2147484125" r:id="rId2"/>
    <p:sldLayoutId id="2147484126" r:id="rId3"/>
    <p:sldLayoutId id="2147484127" r:id="rId4"/>
    <p:sldLayoutId id="2147484128" r:id="rId5"/>
    <p:sldLayoutId id="2147484129" r:id="rId6"/>
    <p:sldLayoutId id="2147484130" r:id="rId7"/>
    <p:sldLayoutId id="2147484131" r:id="rId8"/>
    <p:sldLayoutId id="2147484132" r:id="rId9"/>
    <p:sldLayoutId id="2147484133" r:id="rId10"/>
    <p:sldLayoutId id="214748413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jp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12F73418-4F9B-42F8-91D7-72BE384FB9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4258" y="2804493"/>
            <a:ext cx="2333988" cy="2309092"/>
          </a:xfrm>
          <a:prstGeom prst="rect">
            <a:avLst/>
          </a:prstGeom>
        </p:spPr>
      </p:pic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031CB914-3BD7-4729-8CAE-DB73DE402124}"/>
              </a:ext>
            </a:extLst>
          </p:cNvPr>
          <p:cNvSpPr/>
          <p:nvPr/>
        </p:nvSpPr>
        <p:spPr>
          <a:xfrm>
            <a:off x="337419" y="224768"/>
            <a:ext cx="3756584" cy="3315009"/>
          </a:xfrm>
          <a:custGeom>
            <a:avLst/>
            <a:gdLst>
              <a:gd name="connsiteX0" fmla="*/ 0 w 3756584"/>
              <a:gd name="connsiteY0" fmla="*/ 552513 h 3315009"/>
              <a:gd name="connsiteX1" fmla="*/ 552513 w 3756584"/>
              <a:gd name="connsiteY1" fmla="*/ 0 h 3315009"/>
              <a:gd name="connsiteX2" fmla="*/ 1215403 w 3756584"/>
              <a:gd name="connsiteY2" fmla="*/ 0 h 3315009"/>
              <a:gd name="connsiteX3" fmla="*/ 1878292 w 3756584"/>
              <a:gd name="connsiteY3" fmla="*/ 0 h 3315009"/>
              <a:gd name="connsiteX4" fmla="*/ 2594213 w 3756584"/>
              <a:gd name="connsiteY4" fmla="*/ 0 h 3315009"/>
              <a:gd name="connsiteX5" fmla="*/ 3204071 w 3756584"/>
              <a:gd name="connsiteY5" fmla="*/ 0 h 3315009"/>
              <a:gd name="connsiteX6" fmla="*/ 3756584 w 3756584"/>
              <a:gd name="connsiteY6" fmla="*/ 552513 h 3315009"/>
              <a:gd name="connsiteX7" fmla="*/ 3756584 w 3756584"/>
              <a:gd name="connsiteY7" fmla="*/ 1038709 h 3315009"/>
              <a:gd name="connsiteX8" fmla="*/ 3756584 w 3756584"/>
              <a:gd name="connsiteY8" fmla="*/ 1524906 h 3315009"/>
              <a:gd name="connsiteX9" fmla="*/ 3756584 w 3756584"/>
              <a:gd name="connsiteY9" fmla="*/ 2121601 h 3315009"/>
              <a:gd name="connsiteX10" fmla="*/ 3756584 w 3756584"/>
              <a:gd name="connsiteY10" fmla="*/ 2762496 h 3315009"/>
              <a:gd name="connsiteX11" fmla="*/ 3204071 w 3756584"/>
              <a:gd name="connsiteY11" fmla="*/ 3315009 h 3315009"/>
              <a:gd name="connsiteX12" fmla="*/ 2620728 w 3756584"/>
              <a:gd name="connsiteY12" fmla="*/ 3315009 h 3315009"/>
              <a:gd name="connsiteX13" fmla="*/ 2010870 w 3756584"/>
              <a:gd name="connsiteY13" fmla="*/ 3315009 h 3315009"/>
              <a:gd name="connsiteX14" fmla="*/ 1294949 w 3756584"/>
              <a:gd name="connsiteY14" fmla="*/ 3315009 h 3315009"/>
              <a:gd name="connsiteX15" fmla="*/ 552513 w 3756584"/>
              <a:gd name="connsiteY15" fmla="*/ 3315009 h 3315009"/>
              <a:gd name="connsiteX16" fmla="*/ 0 w 3756584"/>
              <a:gd name="connsiteY16" fmla="*/ 2762496 h 3315009"/>
              <a:gd name="connsiteX17" fmla="*/ 0 w 3756584"/>
              <a:gd name="connsiteY17" fmla="*/ 2210000 h 3315009"/>
              <a:gd name="connsiteX18" fmla="*/ 0 w 3756584"/>
              <a:gd name="connsiteY18" fmla="*/ 1635405 h 3315009"/>
              <a:gd name="connsiteX19" fmla="*/ 0 w 3756584"/>
              <a:gd name="connsiteY19" fmla="*/ 1105009 h 3315009"/>
              <a:gd name="connsiteX20" fmla="*/ 0 w 3756584"/>
              <a:gd name="connsiteY20" fmla="*/ 552513 h 3315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56584" h="3315009" extrusionOk="0">
                <a:moveTo>
                  <a:pt x="0" y="552513"/>
                </a:moveTo>
                <a:cubicBezTo>
                  <a:pt x="-17480" y="250865"/>
                  <a:pt x="184462" y="-23453"/>
                  <a:pt x="552513" y="0"/>
                </a:cubicBezTo>
                <a:cubicBezTo>
                  <a:pt x="881628" y="19887"/>
                  <a:pt x="887473" y="-25315"/>
                  <a:pt x="1215403" y="0"/>
                </a:cubicBezTo>
                <a:cubicBezTo>
                  <a:pt x="1543333" y="25315"/>
                  <a:pt x="1642524" y="-18060"/>
                  <a:pt x="1878292" y="0"/>
                </a:cubicBezTo>
                <a:cubicBezTo>
                  <a:pt x="2114060" y="18060"/>
                  <a:pt x="2446574" y="-3056"/>
                  <a:pt x="2594213" y="0"/>
                </a:cubicBezTo>
                <a:cubicBezTo>
                  <a:pt x="2741852" y="3056"/>
                  <a:pt x="2904823" y="-10424"/>
                  <a:pt x="3204071" y="0"/>
                </a:cubicBezTo>
                <a:cubicBezTo>
                  <a:pt x="3501797" y="-33544"/>
                  <a:pt x="3706343" y="237736"/>
                  <a:pt x="3756584" y="552513"/>
                </a:cubicBezTo>
                <a:cubicBezTo>
                  <a:pt x="3740985" y="779502"/>
                  <a:pt x="3764937" y="885025"/>
                  <a:pt x="3756584" y="1038709"/>
                </a:cubicBezTo>
                <a:cubicBezTo>
                  <a:pt x="3748231" y="1192393"/>
                  <a:pt x="3767715" y="1414820"/>
                  <a:pt x="3756584" y="1524906"/>
                </a:cubicBezTo>
                <a:cubicBezTo>
                  <a:pt x="3745453" y="1634992"/>
                  <a:pt x="3750320" y="1840715"/>
                  <a:pt x="3756584" y="2121601"/>
                </a:cubicBezTo>
                <a:cubicBezTo>
                  <a:pt x="3762848" y="2402487"/>
                  <a:pt x="3773008" y="2585730"/>
                  <a:pt x="3756584" y="2762496"/>
                </a:cubicBezTo>
                <a:cubicBezTo>
                  <a:pt x="3771057" y="3033479"/>
                  <a:pt x="3472644" y="3269267"/>
                  <a:pt x="3204071" y="3315009"/>
                </a:cubicBezTo>
                <a:cubicBezTo>
                  <a:pt x="2930750" y="3301784"/>
                  <a:pt x="2899760" y="3302414"/>
                  <a:pt x="2620728" y="3315009"/>
                </a:cubicBezTo>
                <a:cubicBezTo>
                  <a:pt x="2341696" y="3327604"/>
                  <a:pt x="2285681" y="3285346"/>
                  <a:pt x="2010870" y="3315009"/>
                </a:cubicBezTo>
                <a:cubicBezTo>
                  <a:pt x="1736059" y="3344672"/>
                  <a:pt x="1542847" y="3280078"/>
                  <a:pt x="1294949" y="3315009"/>
                </a:cubicBezTo>
                <a:cubicBezTo>
                  <a:pt x="1047051" y="3349940"/>
                  <a:pt x="768373" y="3311716"/>
                  <a:pt x="552513" y="3315009"/>
                </a:cubicBezTo>
                <a:cubicBezTo>
                  <a:pt x="269220" y="3306479"/>
                  <a:pt x="-6110" y="3006808"/>
                  <a:pt x="0" y="2762496"/>
                </a:cubicBezTo>
                <a:cubicBezTo>
                  <a:pt x="-24231" y="2522533"/>
                  <a:pt x="14903" y="2478321"/>
                  <a:pt x="0" y="2210000"/>
                </a:cubicBezTo>
                <a:cubicBezTo>
                  <a:pt x="-14903" y="1941679"/>
                  <a:pt x="13577" y="1788278"/>
                  <a:pt x="0" y="1635405"/>
                </a:cubicBezTo>
                <a:cubicBezTo>
                  <a:pt x="-13577" y="1482532"/>
                  <a:pt x="628" y="1343932"/>
                  <a:pt x="0" y="1105009"/>
                </a:cubicBezTo>
                <a:cubicBezTo>
                  <a:pt x="-628" y="866086"/>
                  <a:pt x="-19672" y="727527"/>
                  <a:pt x="0" y="552513"/>
                </a:cubicBezTo>
                <a:close/>
              </a:path>
            </a:pathLst>
          </a:custGeom>
          <a:noFill/>
          <a:ln>
            <a:solidFill>
              <a:schemeClr val="tx2">
                <a:lumMod val="50000"/>
                <a:lumOff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258822938">
                  <a:prstGeom prst="round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C445B25E-2E3E-4D4D-A824-B7765618F863}"/>
              </a:ext>
            </a:extLst>
          </p:cNvPr>
          <p:cNvSpPr/>
          <p:nvPr/>
        </p:nvSpPr>
        <p:spPr>
          <a:xfrm>
            <a:off x="4198096" y="116607"/>
            <a:ext cx="3934831" cy="2374410"/>
          </a:xfrm>
          <a:custGeom>
            <a:avLst/>
            <a:gdLst>
              <a:gd name="connsiteX0" fmla="*/ 0 w 3934831"/>
              <a:gd name="connsiteY0" fmla="*/ 395743 h 2374410"/>
              <a:gd name="connsiteX1" fmla="*/ 395743 w 3934831"/>
              <a:gd name="connsiteY1" fmla="*/ 0 h 2374410"/>
              <a:gd name="connsiteX2" fmla="*/ 1024412 w 3934831"/>
              <a:gd name="connsiteY2" fmla="*/ 0 h 2374410"/>
              <a:gd name="connsiteX3" fmla="*/ 1653081 w 3934831"/>
              <a:gd name="connsiteY3" fmla="*/ 0 h 2374410"/>
              <a:gd name="connsiteX4" fmla="*/ 2344617 w 3934831"/>
              <a:gd name="connsiteY4" fmla="*/ 0 h 2374410"/>
              <a:gd name="connsiteX5" fmla="*/ 2941852 w 3934831"/>
              <a:gd name="connsiteY5" fmla="*/ 0 h 2374410"/>
              <a:gd name="connsiteX6" fmla="*/ 3539088 w 3934831"/>
              <a:gd name="connsiteY6" fmla="*/ 0 h 2374410"/>
              <a:gd name="connsiteX7" fmla="*/ 3934831 w 3934831"/>
              <a:gd name="connsiteY7" fmla="*/ 395743 h 2374410"/>
              <a:gd name="connsiteX8" fmla="*/ 3934831 w 3934831"/>
              <a:gd name="connsiteY8" fmla="*/ 875897 h 2374410"/>
              <a:gd name="connsiteX9" fmla="*/ 3934831 w 3934831"/>
              <a:gd name="connsiteY9" fmla="*/ 1435196 h 2374410"/>
              <a:gd name="connsiteX10" fmla="*/ 3934831 w 3934831"/>
              <a:gd name="connsiteY10" fmla="*/ 1978667 h 2374410"/>
              <a:gd name="connsiteX11" fmla="*/ 3539088 w 3934831"/>
              <a:gd name="connsiteY11" fmla="*/ 2374410 h 2374410"/>
              <a:gd name="connsiteX12" fmla="*/ 3004719 w 3934831"/>
              <a:gd name="connsiteY12" fmla="*/ 2374410 h 2374410"/>
              <a:gd name="connsiteX13" fmla="*/ 2438917 w 3934831"/>
              <a:gd name="connsiteY13" fmla="*/ 2374410 h 2374410"/>
              <a:gd name="connsiteX14" fmla="*/ 1747381 w 3934831"/>
              <a:gd name="connsiteY14" fmla="*/ 2374410 h 2374410"/>
              <a:gd name="connsiteX15" fmla="*/ 1213013 w 3934831"/>
              <a:gd name="connsiteY15" fmla="*/ 2374410 h 2374410"/>
              <a:gd name="connsiteX16" fmla="*/ 395743 w 3934831"/>
              <a:gd name="connsiteY16" fmla="*/ 2374410 h 2374410"/>
              <a:gd name="connsiteX17" fmla="*/ 0 w 3934831"/>
              <a:gd name="connsiteY17" fmla="*/ 1978667 h 2374410"/>
              <a:gd name="connsiteX18" fmla="*/ 0 w 3934831"/>
              <a:gd name="connsiteY18" fmla="*/ 1451026 h 2374410"/>
              <a:gd name="connsiteX19" fmla="*/ 0 w 3934831"/>
              <a:gd name="connsiteY19" fmla="*/ 939214 h 2374410"/>
              <a:gd name="connsiteX20" fmla="*/ 0 w 3934831"/>
              <a:gd name="connsiteY20" fmla="*/ 395743 h 2374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934831" h="2374410" extrusionOk="0">
                <a:moveTo>
                  <a:pt x="0" y="395743"/>
                </a:moveTo>
                <a:cubicBezTo>
                  <a:pt x="-33912" y="183965"/>
                  <a:pt x="152491" y="-9204"/>
                  <a:pt x="395743" y="0"/>
                </a:cubicBezTo>
                <a:cubicBezTo>
                  <a:pt x="614275" y="-427"/>
                  <a:pt x="818131" y="-12896"/>
                  <a:pt x="1024412" y="0"/>
                </a:cubicBezTo>
                <a:cubicBezTo>
                  <a:pt x="1230693" y="12896"/>
                  <a:pt x="1351856" y="-29099"/>
                  <a:pt x="1653081" y="0"/>
                </a:cubicBezTo>
                <a:cubicBezTo>
                  <a:pt x="1954306" y="29099"/>
                  <a:pt x="2033235" y="-19253"/>
                  <a:pt x="2344617" y="0"/>
                </a:cubicBezTo>
                <a:cubicBezTo>
                  <a:pt x="2655999" y="19253"/>
                  <a:pt x="2684436" y="-26779"/>
                  <a:pt x="2941852" y="0"/>
                </a:cubicBezTo>
                <a:cubicBezTo>
                  <a:pt x="3199268" y="26779"/>
                  <a:pt x="3355246" y="15579"/>
                  <a:pt x="3539088" y="0"/>
                </a:cubicBezTo>
                <a:cubicBezTo>
                  <a:pt x="3771704" y="-21415"/>
                  <a:pt x="3936928" y="158693"/>
                  <a:pt x="3934831" y="395743"/>
                </a:cubicBezTo>
                <a:cubicBezTo>
                  <a:pt x="3930599" y="587370"/>
                  <a:pt x="3922084" y="728708"/>
                  <a:pt x="3934831" y="875897"/>
                </a:cubicBezTo>
                <a:cubicBezTo>
                  <a:pt x="3947578" y="1023086"/>
                  <a:pt x="3933793" y="1179286"/>
                  <a:pt x="3934831" y="1435196"/>
                </a:cubicBezTo>
                <a:cubicBezTo>
                  <a:pt x="3935869" y="1691106"/>
                  <a:pt x="3932839" y="1798926"/>
                  <a:pt x="3934831" y="1978667"/>
                </a:cubicBezTo>
                <a:cubicBezTo>
                  <a:pt x="3948184" y="2165712"/>
                  <a:pt x="3737938" y="2349754"/>
                  <a:pt x="3539088" y="2374410"/>
                </a:cubicBezTo>
                <a:cubicBezTo>
                  <a:pt x="3370957" y="2355859"/>
                  <a:pt x="3138809" y="2374471"/>
                  <a:pt x="3004719" y="2374410"/>
                </a:cubicBezTo>
                <a:cubicBezTo>
                  <a:pt x="2870629" y="2374349"/>
                  <a:pt x="2635062" y="2355123"/>
                  <a:pt x="2438917" y="2374410"/>
                </a:cubicBezTo>
                <a:cubicBezTo>
                  <a:pt x="2242772" y="2393697"/>
                  <a:pt x="2005349" y="2356770"/>
                  <a:pt x="1747381" y="2374410"/>
                </a:cubicBezTo>
                <a:cubicBezTo>
                  <a:pt x="1489413" y="2392050"/>
                  <a:pt x="1430143" y="2398406"/>
                  <a:pt x="1213013" y="2374410"/>
                </a:cubicBezTo>
                <a:cubicBezTo>
                  <a:pt x="995883" y="2350414"/>
                  <a:pt x="615645" y="2407629"/>
                  <a:pt x="395743" y="2374410"/>
                </a:cubicBezTo>
                <a:cubicBezTo>
                  <a:pt x="165506" y="2355018"/>
                  <a:pt x="18012" y="2163318"/>
                  <a:pt x="0" y="1978667"/>
                </a:cubicBezTo>
                <a:cubicBezTo>
                  <a:pt x="8321" y="1848144"/>
                  <a:pt x="23782" y="1604578"/>
                  <a:pt x="0" y="1451026"/>
                </a:cubicBezTo>
                <a:cubicBezTo>
                  <a:pt x="-23782" y="1297474"/>
                  <a:pt x="-23746" y="1098681"/>
                  <a:pt x="0" y="939214"/>
                </a:cubicBezTo>
                <a:cubicBezTo>
                  <a:pt x="23746" y="779747"/>
                  <a:pt x="3559" y="520728"/>
                  <a:pt x="0" y="395743"/>
                </a:cubicBezTo>
                <a:close/>
              </a:path>
            </a:pathLst>
          </a:custGeom>
          <a:noFill/>
          <a:ln>
            <a:solidFill>
              <a:schemeClr val="tx2">
                <a:lumMod val="50000"/>
                <a:lumOff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258822938">
                  <a:prstGeom prst="round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C2649596-AD15-4110-A5D8-8DBF307A9771}"/>
              </a:ext>
            </a:extLst>
          </p:cNvPr>
          <p:cNvSpPr/>
          <p:nvPr/>
        </p:nvSpPr>
        <p:spPr>
          <a:xfrm>
            <a:off x="7797756" y="2520103"/>
            <a:ext cx="3440783" cy="2741612"/>
          </a:xfrm>
          <a:custGeom>
            <a:avLst/>
            <a:gdLst>
              <a:gd name="connsiteX0" fmla="*/ 0 w 3440783"/>
              <a:gd name="connsiteY0" fmla="*/ 456944 h 2741612"/>
              <a:gd name="connsiteX1" fmla="*/ 456944 w 3440783"/>
              <a:gd name="connsiteY1" fmla="*/ 0 h 2741612"/>
              <a:gd name="connsiteX2" fmla="*/ 1088668 w 3440783"/>
              <a:gd name="connsiteY2" fmla="*/ 0 h 2741612"/>
              <a:gd name="connsiteX3" fmla="*/ 1720392 w 3440783"/>
              <a:gd name="connsiteY3" fmla="*/ 0 h 2741612"/>
              <a:gd name="connsiteX4" fmla="*/ 2402653 w 3440783"/>
              <a:gd name="connsiteY4" fmla="*/ 0 h 2741612"/>
              <a:gd name="connsiteX5" fmla="*/ 2983839 w 3440783"/>
              <a:gd name="connsiteY5" fmla="*/ 0 h 2741612"/>
              <a:gd name="connsiteX6" fmla="*/ 3440783 w 3440783"/>
              <a:gd name="connsiteY6" fmla="*/ 456944 h 2741612"/>
              <a:gd name="connsiteX7" fmla="*/ 3440783 w 3440783"/>
              <a:gd name="connsiteY7" fmla="*/ 1011354 h 2741612"/>
              <a:gd name="connsiteX8" fmla="*/ 3440783 w 3440783"/>
              <a:gd name="connsiteY8" fmla="*/ 1565763 h 2741612"/>
              <a:gd name="connsiteX9" fmla="*/ 3440783 w 3440783"/>
              <a:gd name="connsiteY9" fmla="*/ 2284668 h 2741612"/>
              <a:gd name="connsiteX10" fmla="*/ 2983839 w 3440783"/>
              <a:gd name="connsiteY10" fmla="*/ 2741612 h 2741612"/>
              <a:gd name="connsiteX11" fmla="*/ 2326846 w 3440783"/>
              <a:gd name="connsiteY11" fmla="*/ 2741612 h 2741612"/>
              <a:gd name="connsiteX12" fmla="*/ 1669854 w 3440783"/>
              <a:gd name="connsiteY12" fmla="*/ 2741612 h 2741612"/>
              <a:gd name="connsiteX13" fmla="*/ 1088668 w 3440783"/>
              <a:gd name="connsiteY13" fmla="*/ 2741612 h 2741612"/>
              <a:gd name="connsiteX14" fmla="*/ 456944 w 3440783"/>
              <a:gd name="connsiteY14" fmla="*/ 2741612 h 2741612"/>
              <a:gd name="connsiteX15" fmla="*/ 0 w 3440783"/>
              <a:gd name="connsiteY15" fmla="*/ 2284668 h 2741612"/>
              <a:gd name="connsiteX16" fmla="*/ 0 w 3440783"/>
              <a:gd name="connsiteY16" fmla="*/ 1638872 h 2741612"/>
              <a:gd name="connsiteX17" fmla="*/ 0 w 3440783"/>
              <a:gd name="connsiteY17" fmla="*/ 993076 h 2741612"/>
              <a:gd name="connsiteX18" fmla="*/ 0 w 3440783"/>
              <a:gd name="connsiteY18" fmla="*/ 456944 h 2741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440783" h="2741612" extrusionOk="0">
                <a:moveTo>
                  <a:pt x="0" y="456944"/>
                </a:moveTo>
                <a:cubicBezTo>
                  <a:pt x="-28266" y="210236"/>
                  <a:pt x="160773" y="-16333"/>
                  <a:pt x="456944" y="0"/>
                </a:cubicBezTo>
                <a:cubicBezTo>
                  <a:pt x="733718" y="4633"/>
                  <a:pt x="822700" y="-29857"/>
                  <a:pt x="1088668" y="0"/>
                </a:cubicBezTo>
                <a:cubicBezTo>
                  <a:pt x="1354636" y="29857"/>
                  <a:pt x="1576239" y="-16208"/>
                  <a:pt x="1720392" y="0"/>
                </a:cubicBezTo>
                <a:cubicBezTo>
                  <a:pt x="1864545" y="16208"/>
                  <a:pt x="2199444" y="20865"/>
                  <a:pt x="2402653" y="0"/>
                </a:cubicBezTo>
                <a:cubicBezTo>
                  <a:pt x="2605862" y="-20865"/>
                  <a:pt x="2796322" y="-7023"/>
                  <a:pt x="2983839" y="0"/>
                </a:cubicBezTo>
                <a:cubicBezTo>
                  <a:pt x="3234903" y="-5874"/>
                  <a:pt x="3381575" y="193229"/>
                  <a:pt x="3440783" y="456944"/>
                </a:cubicBezTo>
                <a:cubicBezTo>
                  <a:pt x="3431970" y="646465"/>
                  <a:pt x="3454001" y="856349"/>
                  <a:pt x="3440783" y="1011354"/>
                </a:cubicBezTo>
                <a:cubicBezTo>
                  <a:pt x="3427566" y="1166359"/>
                  <a:pt x="3422098" y="1387824"/>
                  <a:pt x="3440783" y="1565763"/>
                </a:cubicBezTo>
                <a:cubicBezTo>
                  <a:pt x="3459468" y="1743702"/>
                  <a:pt x="3413322" y="2034255"/>
                  <a:pt x="3440783" y="2284668"/>
                </a:cubicBezTo>
                <a:cubicBezTo>
                  <a:pt x="3423739" y="2547702"/>
                  <a:pt x="3294253" y="2750818"/>
                  <a:pt x="2983839" y="2741612"/>
                </a:cubicBezTo>
                <a:cubicBezTo>
                  <a:pt x="2702182" y="2711365"/>
                  <a:pt x="2648313" y="2762076"/>
                  <a:pt x="2326846" y="2741612"/>
                </a:cubicBezTo>
                <a:cubicBezTo>
                  <a:pt x="2005379" y="2721148"/>
                  <a:pt x="1972981" y="2767597"/>
                  <a:pt x="1669854" y="2741612"/>
                </a:cubicBezTo>
                <a:cubicBezTo>
                  <a:pt x="1366727" y="2715627"/>
                  <a:pt x="1252434" y="2726753"/>
                  <a:pt x="1088668" y="2741612"/>
                </a:cubicBezTo>
                <a:cubicBezTo>
                  <a:pt x="924902" y="2756471"/>
                  <a:pt x="612109" y="2725262"/>
                  <a:pt x="456944" y="2741612"/>
                </a:cubicBezTo>
                <a:cubicBezTo>
                  <a:pt x="249063" y="2757378"/>
                  <a:pt x="14257" y="2530706"/>
                  <a:pt x="0" y="2284668"/>
                </a:cubicBezTo>
                <a:cubicBezTo>
                  <a:pt x="26473" y="2041709"/>
                  <a:pt x="4028" y="1806870"/>
                  <a:pt x="0" y="1638872"/>
                </a:cubicBezTo>
                <a:cubicBezTo>
                  <a:pt x="-4028" y="1470874"/>
                  <a:pt x="17086" y="1299658"/>
                  <a:pt x="0" y="993076"/>
                </a:cubicBezTo>
                <a:cubicBezTo>
                  <a:pt x="-17086" y="686494"/>
                  <a:pt x="18540" y="616070"/>
                  <a:pt x="0" y="456944"/>
                </a:cubicBezTo>
                <a:close/>
              </a:path>
            </a:pathLst>
          </a:custGeom>
          <a:noFill/>
          <a:ln>
            <a:solidFill>
              <a:schemeClr val="tx2">
                <a:lumMod val="50000"/>
                <a:lumOff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258822938">
                  <a:prstGeom prst="round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79FA19E-9462-4783-B505-0D6E16B65F69}"/>
              </a:ext>
            </a:extLst>
          </p:cNvPr>
          <p:cNvSpPr/>
          <p:nvPr/>
        </p:nvSpPr>
        <p:spPr>
          <a:xfrm>
            <a:off x="8268446" y="89952"/>
            <a:ext cx="3586135" cy="2498771"/>
          </a:xfrm>
          <a:custGeom>
            <a:avLst/>
            <a:gdLst>
              <a:gd name="connsiteX0" fmla="*/ 0 w 3586135"/>
              <a:gd name="connsiteY0" fmla="*/ 416470 h 2498771"/>
              <a:gd name="connsiteX1" fmla="*/ 416470 w 3586135"/>
              <a:gd name="connsiteY1" fmla="*/ 0 h 2498771"/>
              <a:gd name="connsiteX2" fmla="*/ 1104769 w 3586135"/>
              <a:gd name="connsiteY2" fmla="*/ 0 h 2498771"/>
              <a:gd name="connsiteX3" fmla="*/ 1793068 w 3586135"/>
              <a:gd name="connsiteY3" fmla="*/ 0 h 2498771"/>
              <a:gd name="connsiteX4" fmla="*/ 2536430 w 3586135"/>
              <a:gd name="connsiteY4" fmla="*/ 0 h 2498771"/>
              <a:gd name="connsiteX5" fmla="*/ 3169665 w 3586135"/>
              <a:gd name="connsiteY5" fmla="*/ 0 h 2498771"/>
              <a:gd name="connsiteX6" fmla="*/ 3586135 w 3586135"/>
              <a:gd name="connsiteY6" fmla="*/ 416470 h 2498771"/>
              <a:gd name="connsiteX7" fmla="*/ 3586135 w 3586135"/>
              <a:gd name="connsiteY7" fmla="*/ 921772 h 2498771"/>
              <a:gd name="connsiteX8" fmla="*/ 3586135 w 3586135"/>
              <a:gd name="connsiteY8" fmla="*/ 1427074 h 2498771"/>
              <a:gd name="connsiteX9" fmla="*/ 3586135 w 3586135"/>
              <a:gd name="connsiteY9" fmla="*/ 2082301 h 2498771"/>
              <a:gd name="connsiteX10" fmla="*/ 3169665 w 3586135"/>
              <a:gd name="connsiteY10" fmla="*/ 2498771 h 2498771"/>
              <a:gd name="connsiteX11" fmla="*/ 2453834 w 3586135"/>
              <a:gd name="connsiteY11" fmla="*/ 2498771 h 2498771"/>
              <a:gd name="connsiteX12" fmla="*/ 1738004 w 3586135"/>
              <a:gd name="connsiteY12" fmla="*/ 2498771 h 2498771"/>
              <a:gd name="connsiteX13" fmla="*/ 1104769 w 3586135"/>
              <a:gd name="connsiteY13" fmla="*/ 2498771 h 2498771"/>
              <a:gd name="connsiteX14" fmla="*/ 416470 w 3586135"/>
              <a:gd name="connsiteY14" fmla="*/ 2498771 h 2498771"/>
              <a:gd name="connsiteX15" fmla="*/ 0 w 3586135"/>
              <a:gd name="connsiteY15" fmla="*/ 2082301 h 2498771"/>
              <a:gd name="connsiteX16" fmla="*/ 0 w 3586135"/>
              <a:gd name="connsiteY16" fmla="*/ 1493707 h 2498771"/>
              <a:gd name="connsiteX17" fmla="*/ 0 w 3586135"/>
              <a:gd name="connsiteY17" fmla="*/ 905114 h 2498771"/>
              <a:gd name="connsiteX18" fmla="*/ 0 w 3586135"/>
              <a:gd name="connsiteY18" fmla="*/ 416470 h 24987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586135" h="2498771" extrusionOk="0">
                <a:moveTo>
                  <a:pt x="0" y="416470"/>
                </a:moveTo>
                <a:cubicBezTo>
                  <a:pt x="-11533" y="188767"/>
                  <a:pt x="141779" y="-16658"/>
                  <a:pt x="416470" y="0"/>
                </a:cubicBezTo>
                <a:cubicBezTo>
                  <a:pt x="743460" y="34115"/>
                  <a:pt x="882760" y="19854"/>
                  <a:pt x="1104769" y="0"/>
                </a:cubicBezTo>
                <a:cubicBezTo>
                  <a:pt x="1326778" y="-19854"/>
                  <a:pt x="1453549" y="-6134"/>
                  <a:pt x="1793068" y="0"/>
                </a:cubicBezTo>
                <a:cubicBezTo>
                  <a:pt x="2132587" y="6134"/>
                  <a:pt x="2288389" y="22111"/>
                  <a:pt x="2536430" y="0"/>
                </a:cubicBezTo>
                <a:cubicBezTo>
                  <a:pt x="2784471" y="-22111"/>
                  <a:pt x="2869244" y="30774"/>
                  <a:pt x="3169665" y="0"/>
                </a:cubicBezTo>
                <a:cubicBezTo>
                  <a:pt x="3392654" y="-31745"/>
                  <a:pt x="3546716" y="178902"/>
                  <a:pt x="3586135" y="416470"/>
                </a:cubicBezTo>
                <a:cubicBezTo>
                  <a:pt x="3576236" y="580058"/>
                  <a:pt x="3576864" y="676654"/>
                  <a:pt x="3586135" y="921772"/>
                </a:cubicBezTo>
                <a:cubicBezTo>
                  <a:pt x="3595406" y="1166890"/>
                  <a:pt x="3605372" y="1216971"/>
                  <a:pt x="3586135" y="1427074"/>
                </a:cubicBezTo>
                <a:cubicBezTo>
                  <a:pt x="3566898" y="1637177"/>
                  <a:pt x="3554437" y="1788281"/>
                  <a:pt x="3586135" y="2082301"/>
                </a:cubicBezTo>
                <a:cubicBezTo>
                  <a:pt x="3572807" y="2320655"/>
                  <a:pt x="3443436" y="2505711"/>
                  <a:pt x="3169665" y="2498771"/>
                </a:cubicBezTo>
                <a:cubicBezTo>
                  <a:pt x="2829334" y="2473855"/>
                  <a:pt x="2713368" y="2477193"/>
                  <a:pt x="2453834" y="2498771"/>
                </a:cubicBezTo>
                <a:cubicBezTo>
                  <a:pt x="2194300" y="2520349"/>
                  <a:pt x="1926741" y="2495096"/>
                  <a:pt x="1738004" y="2498771"/>
                </a:cubicBezTo>
                <a:cubicBezTo>
                  <a:pt x="1549267" y="2502447"/>
                  <a:pt x="1414596" y="2509680"/>
                  <a:pt x="1104769" y="2498771"/>
                </a:cubicBezTo>
                <a:cubicBezTo>
                  <a:pt x="794942" y="2487862"/>
                  <a:pt x="599961" y="2506605"/>
                  <a:pt x="416470" y="2498771"/>
                </a:cubicBezTo>
                <a:cubicBezTo>
                  <a:pt x="214261" y="2508625"/>
                  <a:pt x="15471" y="2305447"/>
                  <a:pt x="0" y="2082301"/>
                </a:cubicBezTo>
                <a:cubicBezTo>
                  <a:pt x="20984" y="1927472"/>
                  <a:pt x="-4226" y="1623070"/>
                  <a:pt x="0" y="1493707"/>
                </a:cubicBezTo>
                <a:cubicBezTo>
                  <a:pt x="4226" y="1364344"/>
                  <a:pt x="-474" y="1059365"/>
                  <a:pt x="0" y="905114"/>
                </a:cubicBezTo>
                <a:cubicBezTo>
                  <a:pt x="474" y="750863"/>
                  <a:pt x="4241" y="560266"/>
                  <a:pt x="0" y="416470"/>
                </a:cubicBezTo>
                <a:close/>
              </a:path>
            </a:pathLst>
          </a:custGeom>
          <a:noFill/>
          <a:ln>
            <a:solidFill>
              <a:schemeClr val="tx2">
                <a:lumMod val="50000"/>
                <a:lumOff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258822938">
                  <a:prstGeom prst="round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386AA85E-0B3B-4208-A30C-285B11A3568C}"/>
              </a:ext>
            </a:extLst>
          </p:cNvPr>
          <p:cNvSpPr/>
          <p:nvPr/>
        </p:nvSpPr>
        <p:spPr>
          <a:xfrm>
            <a:off x="1879197" y="3648827"/>
            <a:ext cx="2925551" cy="1061013"/>
          </a:xfrm>
          <a:custGeom>
            <a:avLst/>
            <a:gdLst>
              <a:gd name="connsiteX0" fmla="*/ 0 w 2925551"/>
              <a:gd name="connsiteY0" fmla="*/ 176839 h 1061013"/>
              <a:gd name="connsiteX1" fmla="*/ 176839 w 2925551"/>
              <a:gd name="connsiteY1" fmla="*/ 0 h 1061013"/>
              <a:gd name="connsiteX2" fmla="*/ 819807 w 2925551"/>
              <a:gd name="connsiteY2" fmla="*/ 0 h 1061013"/>
              <a:gd name="connsiteX3" fmla="*/ 1462776 w 2925551"/>
              <a:gd name="connsiteY3" fmla="*/ 0 h 1061013"/>
              <a:gd name="connsiteX4" fmla="*/ 2157181 w 2925551"/>
              <a:gd name="connsiteY4" fmla="*/ 0 h 1061013"/>
              <a:gd name="connsiteX5" fmla="*/ 2748712 w 2925551"/>
              <a:gd name="connsiteY5" fmla="*/ 0 h 1061013"/>
              <a:gd name="connsiteX6" fmla="*/ 2925551 w 2925551"/>
              <a:gd name="connsiteY6" fmla="*/ 176839 h 1061013"/>
              <a:gd name="connsiteX7" fmla="*/ 2925551 w 2925551"/>
              <a:gd name="connsiteY7" fmla="*/ 509286 h 1061013"/>
              <a:gd name="connsiteX8" fmla="*/ 2925551 w 2925551"/>
              <a:gd name="connsiteY8" fmla="*/ 884174 h 1061013"/>
              <a:gd name="connsiteX9" fmla="*/ 2748712 w 2925551"/>
              <a:gd name="connsiteY9" fmla="*/ 1061013 h 1061013"/>
              <a:gd name="connsiteX10" fmla="*/ 2182900 w 2925551"/>
              <a:gd name="connsiteY10" fmla="*/ 1061013 h 1061013"/>
              <a:gd name="connsiteX11" fmla="*/ 1539932 w 2925551"/>
              <a:gd name="connsiteY11" fmla="*/ 1061013 h 1061013"/>
              <a:gd name="connsiteX12" fmla="*/ 871245 w 2925551"/>
              <a:gd name="connsiteY12" fmla="*/ 1061013 h 1061013"/>
              <a:gd name="connsiteX13" fmla="*/ 176839 w 2925551"/>
              <a:gd name="connsiteY13" fmla="*/ 1061013 h 1061013"/>
              <a:gd name="connsiteX14" fmla="*/ 0 w 2925551"/>
              <a:gd name="connsiteY14" fmla="*/ 884174 h 1061013"/>
              <a:gd name="connsiteX15" fmla="*/ 0 w 2925551"/>
              <a:gd name="connsiteY15" fmla="*/ 551727 h 1061013"/>
              <a:gd name="connsiteX16" fmla="*/ 0 w 2925551"/>
              <a:gd name="connsiteY16" fmla="*/ 176839 h 1061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925551" h="1061013" extrusionOk="0">
                <a:moveTo>
                  <a:pt x="0" y="176839"/>
                </a:moveTo>
                <a:cubicBezTo>
                  <a:pt x="-14898" y="82155"/>
                  <a:pt x="73993" y="-1932"/>
                  <a:pt x="176839" y="0"/>
                </a:cubicBezTo>
                <a:cubicBezTo>
                  <a:pt x="448538" y="-6270"/>
                  <a:pt x="534731" y="-26476"/>
                  <a:pt x="819807" y="0"/>
                </a:cubicBezTo>
                <a:cubicBezTo>
                  <a:pt x="1104883" y="26476"/>
                  <a:pt x="1168285" y="-17394"/>
                  <a:pt x="1462776" y="0"/>
                </a:cubicBezTo>
                <a:cubicBezTo>
                  <a:pt x="1757267" y="17394"/>
                  <a:pt x="1998463" y="-8243"/>
                  <a:pt x="2157181" y="0"/>
                </a:cubicBezTo>
                <a:cubicBezTo>
                  <a:pt x="2315899" y="8243"/>
                  <a:pt x="2493310" y="7693"/>
                  <a:pt x="2748712" y="0"/>
                </a:cubicBezTo>
                <a:cubicBezTo>
                  <a:pt x="2841523" y="-21946"/>
                  <a:pt x="2908212" y="75850"/>
                  <a:pt x="2925551" y="176839"/>
                </a:cubicBezTo>
                <a:cubicBezTo>
                  <a:pt x="2913125" y="296605"/>
                  <a:pt x="2935568" y="403159"/>
                  <a:pt x="2925551" y="509286"/>
                </a:cubicBezTo>
                <a:cubicBezTo>
                  <a:pt x="2915534" y="615413"/>
                  <a:pt x="2924252" y="707159"/>
                  <a:pt x="2925551" y="884174"/>
                </a:cubicBezTo>
                <a:cubicBezTo>
                  <a:pt x="2919644" y="1003259"/>
                  <a:pt x="2828897" y="1065576"/>
                  <a:pt x="2748712" y="1061013"/>
                </a:cubicBezTo>
                <a:cubicBezTo>
                  <a:pt x="2613033" y="1078389"/>
                  <a:pt x="2343787" y="1066646"/>
                  <a:pt x="2182900" y="1061013"/>
                </a:cubicBezTo>
                <a:cubicBezTo>
                  <a:pt x="2022013" y="1055380"/>
                  <a:pt x="1855775" y="1051947"/>
                  <a:pt x="1539932" y="1061013"/>
                </a:cubicBezTo>
                <a:cubicBezTo>
                  <a:pt x="1224089" y="1070079"/>
                  <a:pt x="1005050" y="1083126"/>
                  <a:pt x="871245" y="1061013"/>
                </a:cubicBezTo>
                <a:cubicBezTo>
                  <a:pt x="737440" y="1038900"/>
                  <a:pt x="508347" y="1033590"/>
                  <a:pt x="176839" y="1061013"/>
                </a:cubicBezTo>
                <a:cubicBezTo>
                  <a:pt x="85002" y="1069382"/>
                  <a:pt x="1867" y="994132"/>
                  <a:pt x="0" y="884174"/>
                </a:cubicBezTo>
                <a:cubicBezTo>
                  <a:pt x="13280" y="794014"/>
                  <a:pt x="-8399" y="676457"/>
                  <a:pt x="0" y="551727"/>
                </a:cubicBezTo>
                <a:cubicBezTo>
                  <a:pt x="8399" y="426997"/>
                  <a:pt x="9751" y="256721"/>
                  <a:pt x="0" y="176839"/>
                </a:cubicBezTo>
                <a:close/>
              </a:path>
            </a:pathLst>
          </a:custGeom>
          <a:noFill/>
          <a:ln>
            <a:solidFill>
              <a:schemeClr val="tx2">
                <a:lumMod val="50000"/>
                <a:lumOff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258822938">
                  <a:prstGeom prst="round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130461F-A5D2-4E07-9B72-5665C85B3F64}"/>
              </a:ext>
            </a:extLst>
          </p:cNvPr>
          <p:cNvSpPr/>
          <p:nvPr/>
        </p:nvSpPr>
        <p:spPr>
          <a:xfrm>
            <a:off x="577465" y="1490846"/>
            <a:ext cx="3440783" cy="18294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Previous Teaching Experiences:</a:t>
            </a:r>
            <a:endParaRPr lang="en-GB" sz="1400" b="1" dirty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In 2016/17 I was a Level 2 Teaching Assistant in a Year 3 class at Cadle Primary School. During my time there I also taught P.E. to Years 3, 4 and the STF.</a:t>
            </a:r>
          </a:p>
          <a:p>
            <a:r>
              <a:rPr lang="en-GB" sz="1400" dirty="0">
                <a:solidFill>
                  <a:schemeClr val="tx1"/>
                </a:solidFill>
              </a:rPr>
              <a:t>During the 2018/19 school year I worked in Trallwn Primary School as a Level 3 Teaching Assistant, spending mornings 1:1 in nursery with a child with ALN and the afternoons in a nurture provision with children from all ages across the school. </a:t>
            </a:r>
          </a:p>
          <a:p>
            <a:r>
              <a:rPr lang="en-GB" sz="1400" dirty="0">
                <a:solidFill>
                  <a:schemeClr val="tx1"/>
                </a:solidFill>
              </a:rPr>
              <a:t>I spent five summers from 2014 to 2018 working as a Team Leader in a residential American summer camp for children with learning challenges.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AB7866C-9890-4AFB-9AF6-36A813EC1477}"/>
              </a:ext>
            </a:extLst>
          </p:cNvPr>
          <p:cNvSpPr txBox="1"/>
          <p:nvPr/>
        </p:nvSpPr>
        <p:spPr>
          <a:xfrm>
            <a:off x="4287039" y="17064"/>
            <a:ext cx="3816652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About me:</a:t>
            </a:r>
          </a:p>
          <a:p>
            <a:r>
              <a:rPr lang="en-GB" sz="1400" dirty="0"/>
              <a:t>My name is Emmeline Morgan and I am a 26 year old PGCE primary student at the University of Wales Trinity Saint David. I live in Ynysforgan, Swansea and have use of my own vehicle. I have no medical or allergy related issues.</a:t>
            </a:r>
          </a:p>
          <a:p>
            <a:r>
              <a:rPr lang="en-GB" sz="1400" dirty="0"/>
              <a:t>At the age of 18 I achieved a black belt in karate after 12 years of training. Since graduating in 2014, I have lived and worked in Wales, the United States of America, New Zealand and Australia.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2468460-CCF6-4CD1-B28F-4FE8F079FEF2}"/>
              </a:ext>
            </a:extLst>
          </p:cNvPr>
          <p:cNvSpPr txBox="1"/>
          <p:nvPr/>
        </p:nvSpPr>
        <p:spPr>
          <a:xfrm>
            <a:off x="1704474" y="3745749"/>
            <a:ext cx="3100274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Academic History: </a:t>
            </a:r>
          </a:p>
          <a:p>
            <a:pPr algn="ctr"/>
            <a:r>
              <a:rPr lang="en-GB" sz="1400" dirty="0"/>
              <a:t>B.A. Hons in English Literature at Swansea University (2.1)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BA07EA0-2B34-4693-8589-FE84A0FA04F0}"/>
              </a:ext>
            </a:extLst>
          </p:cNvPr>
          <p:cNvSpPr txBox="1"/>
          <p:nvPr/>
        </p:nvSpPr>
        <p:spPr>
          <a:xfrm>
            <a:off x="8355995" y="101248"/>
            <a:ext cx="354171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The kind of teacher I aspire to be:</a:t>
            </a:r>
            <a:endParaRPr lang="en-GB" dirty="0"/>
          </a:p>
          <a:p>
            <a:r>
              <a:rPr lang="en-GB" sz="1400" dirty="0"/>
              <a:t>I aspire to be a teacher who creates a safe learning environment with clear boundaries that children of all abilities can thrive in. I firmly believe in equality and inclusion, and doing what’s best for each individual child.</a:t>
            </a:r>
          </a:p>
          <a:p>
            <a:r>
              <a:rPr lang="en-GB" sz="1400" dirty="0"/>
              <a:t>I want to be a teacher who becomes an active member of the community, providing support for pupils’ families aswell as the pupils themselves.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CB82C0F-A8A8-4379-A317-3D00D466631A}"/>
              </a:ext>
            </a:extLst>
          </p:cNvPr>
          <p:cNvSpPr txBox="1"/>
          <p:nvPr/>
        </p:nvSpPr>
        <p:spPr>
          <a:xfrm>
            <a:off x="7880643" y="2559608"/>
            <a:ext cx="344078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The area/subject area I want to teach:</a:t>
            </a:r>
            <a:endParaRPr lang="en-GB" sz="1400" dirty="0"/>
          </a:p>
          <a:p>
            <a:r>
              <a:rPr lang="en-GB" sz="1400" dirty="0"/>
              <a:t>I am currently studying to become a primary school teacher, and I am thoroughly excited to teach all ages across the school.</a:t>
            </a:r>
          </a:p>
          <a:p>
            <a:r>
              <a:rPr lang="en-GB" sz="1400" dirty="0"/>
              <a:t>I have a long term goal of pursuing a teaching expertise in ALN. This passion has developed through the experience I have gained working at Camp Northwood, Action for Children, and working 1:1 with a child with complex needs in school.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5FA1FCB8-CEC0-4E60-8CE5-A2AA5F755F07}"/>
              </a:ext>
            </a:extLst>
          </p:cNvPr>
          <p:cNvSpPr/>
          <p:nvPr/>
        </p:nvSpPr>
        <p:spPr>
          <a:xfrm>
            <a:off x="1847516" y="5210507"/>
            <a:ext cx="6656172" cy="1379331"/>
          </a:xfrm>
          <a:custGeom>
            <a:avLst/>
            <a:gdLst>
              <a:gd name="connsiteX0" fmla="*/ 0 w 6656172"/>
              <a:gd name="connsiteY0" fmla="*/ 229893 h 1379331"/>
              <a:gd name="connsiteX1" fmla="*/ 229893 w 6656172"/>
              <a:gd name="connsiteY1" fmla="*/ 0 h 1379331"/>
              <a:gd name="connsiteX2" fmla="*/ 918380 w 6656172"/>
              <a:gd name="connsiteY2" fmla="*/ 0 h 1379331"/>
              <a:gd name="connsiteX3" fmla="*/ 1606868 w 6656172"/>
              <a:gd name="connsiteY3" fmla="*/ 0 h 1379331"/>
              <a:gd name="connsiteX4" fmla="*/ 2419283 w 6656172"/>
              <a:gd name="connsiteY4" fmla="*/ 0 h 1379331"/>
              <a:gd name="connsiteX5" fmla="*/ 3045806 w 6656172"/>
              <a:gd name="connsiteY5" fmla="*/ 0 h 1379331"/>
              <a:gd name="connsiteX6" fmla="*/ 3610366 w 6656172"/>
              <a:gd name="connsiteY6" fmla="*/ 0 h 1379331"/>
              <a:gd name="connsiteX7" fmla="*/ 4236889 w 6656172"/>
              <a:gd name="connsiteY7" fmla="*/ 0 h 1379331"/>
              <a:gd name="connsiteX8" fmla="*/ 4925377 w 6656172"/>
              <a:gd name="connsiteY8" fmla="*/ 0 h 1379331"/>
              <a:gd name="connsiteX9" fmla="*/ 5427972 w 6656172"/>
              <a:gd name="connsiteY9" fmla="*/ 0 h 1379331"/>
              <a:gd name="connsiteX10" fmla="*/ 6426279 w 6656172"/>
              <a:gd name="connsiteY10" fmla="*/ 0 h 1379331"/>
              <a:gd name="connsiteX11" fmla="*/ 6656172 w 6656172"/>
              <a:gd name="connsiteY11" fmla="*/ 229893 h 1379331"/>
              <a:gd name="connsiteX12" fmla="*/ 6656172 w 6656172"/>
              <a:gd name="connsiteY12" fmla="*/ 698861 h 1379331"/>
              <a:gd name="connsiteX13" fmla="*/ 6656172 w 6656172"/>
              <a:gd name="connsiteY13" fmla="*/ 1149438 h 1379331"/>
              <a:gd name="connsiteX14" fmla="*/ 6426279 w 6656172"/>
              <a:gd name="connsiteY14" fmla="*/ 1379331 h 1379331"/>
              <a:gd name="connsiteX15" fmla="*/ 5923683 w 6656172"/>
              <a:gd name="connsiteY15" fmla="*/ 1379331 h 1379331"/>
              <a:gd name="connsiteX16" fmla="*/ 5421087 w 6656172"/>
              <a:gd name="connsiteY16" fmla="*/ 1379331 h 1379331"/>
              <a:gd name="connsiteX17" fmla="*/ 4732600 w 6656172"/>
              <a:gd name="connsiteY17" fmla="*/ 1379331 h 1379331"/>
              <a:gd name="connsiteX18" fmla="*/ 3920185 w 6656172"/>
              <a:gd name="connsiteY18" fmla="*/ 1379331 h 1379331"/>
              <a:gd name="connsiteX19" fmla="*/ 3169734 w 6656172"/>
              <a:gd name="connsiteY19" fmla="*/ 1379331 h 1379331"/>
              <a:gd name="connsiteX20" fmla="*/ 2543210 w 6656172"/>
              <a:gd name="connsiteY20" fmla="*/ 1379331 h 1379331"/>
              <a:gd name="connsiteX21" fmla="*/ 1730795 w 6656172"/>
              <a:gd name="connsiteY21" fmla="*/ 1379331 h 1379331"/>
              <a:gd name="connsiteX22" fmla="*/ 1042308 w 6656172"/>
              <a:gd name="connsiteY22" fmla="*/ 1379331 h 1379331"/>
              <a:gd name="connsiteX23" fmla="*/ 229893 w 6656172"/>
              <a:gd name="connsiteY23" fmla="*/ 1379331 h 1379331"/>
              <a:gd name="connsiteX24" fmla="*/ 0 w 6656172"/>
              <a:gd name="connsiteY24" fmla="*/ 1149438 h 1379331"/>
              <a:gd name="connsiteX25" fmla="*/ 0 w 6656172"/>
              <a:gd name="connsiteY25" fmla="*/ 680470 h 1379331"/>
              <a:gd name="connsiteX26" fmla="*/ 0 w 6656172"/>
              <a:gd name="connsiteY26" fmla="*/ 229893 h 1379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656172" h="1379331" extrusionOk="0">
                <a:moveTo>
                  <a:pt x="0" y="229893"/>
                </a:moveTo>
                <a:cubicBezTo>
                  <a:pt x="-25717" y="108072"/>
                  <a:pt x="85385" y="-6540"/>
                  <a:pt x="229893" y="0"/>
                </a:cubicBezTo>
                <a:cubicBezTo>
                  <a:pt x="472623" y="2274"/>
                  <a:pt x="579990" y="-12197"/>
                  <a:pt x="918380" y="0"/>
                </a:cubicBezTo>
                <a:cubicBezTo>
                  <a:pt x="1256770" y="12197"/>
                  <a:pt x="1443003" y="-21195"/>
                  <a:pt x="1606868" y="0"/>
                </a:cubicBezTo>
                <a:cubicBezTo>
                  <a:pt x="1770733" y="21195"/>
                  <a:pt x="2202641" y="37340"/>
                  <a:pt x="2419283" y="0"/>
                </a:cubicBezTo>
                <a:cubicBezTo>
                  <a:pt x="2635925" y="-37340"/>
                  <a:pt x="2875670" y="-30483"/>
                  <a:pt x="3045806" y="0"/>
                </a:cubicBezTo>
                <a:cubicBezTo>
                  <a:pt x="3215942" y="30483"/>
                  <a:pt x="3401085" y="-8133"/>
                  <a:pt x="3610366" y="0"/>
                </a:cubicBezTo>
                <a:cubicBezTo>
                  <a:pt x="3819647" y="8133"/>
                  <a:pt x="4087755" y="21754"/>
                  <a:pt x="4236889" y="0"/>
                </a:cubicBezTo>
                <a:cubicBezTo>
                  <a:pt x="4386023" y="-21754"/>
                  <a:pt x="4623705" y="22250"/>
                  <a:pt x="4925377" y="0"/>
                </a:cubicBezTo>
                <a:cubicBezTo>
                  <a:pt x="5227049" y="-22250"/>
                  <a:pt x="5300489" y="18017"/>
                  <a:pt x="5427972" y="0"/>
                </a:cubicBezTo>
                <a:cubicBezTo>
                  <a:pt x="5555456" y="-18017"/>
                  <a:pt x="5994552" y="29836"/>
                  <a:pt x="6426279" y="0"/>
                </a:cubicBezTo>
                <a:cubicBezTo>
                  <a:pt x="6528792" y="15309"/>
                  <a:pt x="6666387" y="104547"/>
                  <a:pt x="6656172" y="229893"/>
                </a:cubicBezTo>
                <a:cubicBezTo>
                  <a:pt x="6646588" y="326226"/>
                  <a:pt x="6665023" y="521268"/>
                  <a:pt x="6656172" y="698861"/>
                </a:cubicBezTo>
                <a:cubicBezTo>
                  <a:pt x="6647321" y="876454"/>
                  <a:pt x="6646060" y="1040019"/>
                  <a:pt x="6656172" y="1149438"/>
                </a:cubicBezTo>
                <a:cubicBezTo>
                  <a:pt x="6652676" y="1276977"/>
                  <a:pt x="6521956" y="1378753"/>
                  <a:pt x="6426279" y="1379331"/>
                </a:cubicBezTo>
                <a:cubicBezTo>
                  <a:pt x="6324891" y="1360696"/>
                  <a:pt x="6051712" y="1367673"/>
                  <a:pt x="5923683" y="1379331"/>
                </a:cubicBezTo>
                <a:cubicBezTo>
                  <a:pt x="5795654" y="1390989"/>
                  <a:pt x="5545847" y="1354902"/>
                  <a:pt x="5421087" y="1379331"/>
                </a:cubicBezTo>
                <a:cubicBezTo>
                  <a:pt x="5296327" y="1403760"/>
                  <a:pt x="5015518" y="1382926"/>
                  <a:pt x="4732600" y="1379331"/>
                </a:cubicBezTo>
                <a:cubicBezTo>
                  <a:pt x="4449682" y="1375736"/>
                  <a:pt x="4278139" y="1399358"/>
                  <a:pt x="3920185" y="1379331"/>
                </a:cubicBezTo>
                <a:cubicBezTo>
                  <a:pt x="3562232" y="1359304"/>
                  <a:pt x="3527982" y="1403562"/>
                  <a:pt x="3169734" y="1379331"/>
                </a:cubicBezTo>
                <a:cubicBezTo>
                  <a:pt x="2811486" y="1355100"/>
                  <a:pt x="2679352" y="1367657"/>
                  <a:pt x="2543210" y="1379331"/>
                </a:cubicBezTo>
                <a:cubicBezTo>
                  <a:pt x="2407068" y="1391005"/>
                  <a:pt x="1930425" y="1381571"/>
                  <a:pt x="1730795" y="1379331"/>
                </a:cubicBezTo>
                <a:cubicBezTo>
                  <a:pt x="1531166" y="1377091"/>
                  <a:pt x="1378486" y="1373739"/>
                  <a:pt x="1042308" y="1379331"/>
                </a:cubicBezTo>
                <a:cubicBezTo>
                  <a:pt x="706130" y="1384923"/>
                  <a:pt x="479063" y="1410569"/>
                  <a:pt x="229893" y="1379331"/>
                </a:cubicBezTo>
                <a:cubicBezTo>
                  <a:pt x="90252" y="1385153"/>
                  <a:pt x="19397" y="1269006"/>
                  <a:pt x="0" y="1149438"/>
                </a:cubicBezTo>
                <a:cubicBezTo>
                  <a:pt x="-18081" y="1044325"/>
                  <a:pt x="21577" y="911745"/>
                  <a:pt x="0" y="680470"/>
                </a:cubicBezTo>
                <a:cubicBezTo>
                  <a:pt x="-21577" y="449195"/>
                  <a:pt x="14458" y="403529"/>
                  <a:pt x="0" y="229893"/>
                </a:cubicBezTo>
                <a:close/>
              </a:path>
            </a:pathLst>
          </a:custGeom>
          <a:noFill/>
          <a:ln>
            <a:solidFill>
              <a:schemeClr val="tx2">
                <a:lumMod val="50000"/>
                <a:lumOff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258822938">
                  <a:prstGeom prst="round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7F6B2970-84FA-46E9-A679-987A72B1FAA1}"/>
              </a:ext>
            </a:extLst>
          </p:cNvPr>
          <p:cNvSpPr txBox="1"/>
          <p:nvPr/>
        </p:nvSpPr>
        <p:spPr>
          <a:xfrm>
            <a:off x="1841845" y="5189772"/>
            <a:ext cx="6746788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Why I’m entering the teaching profession:</a:t>
            </a:r>
          </a:p>
          <a:p>
            <a:r>
              <a:rPr lang="en-GB" sz="1400" dirty="0"/>
              <a:t>I am entering the teaching profession because I am passionate in my belief that all children deserve an excellent start in life and I am excited to dedicate my life to help as many children as possible be the best that they can be. I believe that through education we can raise a child’s self-esteem and equip them with the skills they need to lead a successful future. I am a determined person who isn’t afraid to do what’s right, not what’s easy.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pic>
        <p:nvPicPr>
          <p:cNvPr id="3" name="Picture 2" descr="A picture containing person, outdoor, tree, grass&#10;&#10;Description automatically generated">
            <a:extLst>
              <a:ext uri="{FF2B5EF4-FFF2-40B4-BE49-F238E27FC236}">
                <a16:creationId xmlns:a16="http://schemas.microsoft.com/office/drawing/2014/main" id="{B1D916F5-1F63-4D9D-9175-B08D19BC71A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417"/>
          <a:stretch/>
        </p:blipFill>
        <p:spPr>
          <a:xfrm>
            <a:off x="600764" y="3601934"/>
            <a:ext cx="950249" cy="1700663"/>
          </a:xfrm>
          <a:prstGeom prst="rect">
            <a:avLst/>
          </a:prstGeom>
        </p:spPr>
      </p:pic>
      <p:pic>
        <p:nvPicPr>
          <p:cNvPr id="5" name="Graphic 4" descr="Line arrow Counter clockwise curve">
            <a:extLst>
              <a:ext uri="{FF2B5EF4-FFF2-40B4-BE49-F238E27FC236}">
                <a16:creationId xmlns:a16="http://schemas.microsoft.com/office/drawing/2014/main" id="{9DFB7D80-F2B8-4DED-919A-7758F48309C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54620" y="4904723"/>
            <a:ext cx="820269" cy="8202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388603B-0FB5-42B8-94FB-367B62207154}"/>
              </a:ext>
            </a:extLst>
          </p:cNvPr>
          <p:cNvSpPr txBox="1"/>
          <p:nvPr/>
        </p:nvSpPr>
        <p:spPr>
          <a:xfrm>
            <a:off x="549933" y="5602091"/>
            <a:ext cx="14868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Bradley Hand ITC" panose="03070402050302030203" pitchFamily="66" charset="0"/>
              </a:rPr>
              <a:t>At Camp Northwood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ECCE0E1-34A3-467F-A9B8-81384A5F24CD}"/>
              </a:ext>
            </a:extLst>
          </p:cNvPr>
          <p:cNvSpPr txBox="1"/>
          <p:nvPr/>
        </p:nvSpPr>
        <p:spPr>
          <a:xfrm>
            <a:off x="4101135" y="2451221"/>
            <a:ext cx="24818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latin typeface="Bradley Hand ITC" panose="020B0604020202020204" pitchFamily="66" charset="0"/>
              </a:rPr>
              <a:t>Emmeline Morgan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BB5E13D-1168-41A5-8ADE-CC8452B76EA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9267964">
            <a:off x="4590669" y="2660767"/>
            <a:ext cx="816935" cy="81693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325D606-C38F-4A80-87E2-235B02F98496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1371" t="-209398" r="-104347" b="-48704"/>
          <a:stretch/>
        </p:blipFill>
        <p:spPr>
          <a:xfrm rot="16200000">
            <a:off x="5938392" y="2538490"/>
            <a:ext cx="4131062" cy="66561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E462288-9A48-4FCD-984C-030B2377A85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7690932">
            <a:off x="9830644" y="5568811"/>
            <a:ext cx="898312" cy="89332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86A0949-E4D6-48B8-BC69-904D5397A62E}"/>
              </a:ext>
            </a:extLst>
          </p:cNvPr>
          <p:cNvSpPr txBox="1"/>
          <p:nvPr/>
        </p:nvSpPr>
        <p:spPr>
          <a:xfrm>
            <a:off x="10587813" y="5752127"/>
            <a:ext cx="1301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Bradley Hand ITC" panose="03070402050302030203" pitchFamily="66" charset="0"/>
              </a:rPr>
              <a:t>Facing my fears</a:t>
            </a:r>
          </a:p>
        </p:txBody>
      </p:sp>
    </p:spTree>
    <p:extLst>
      <p:ext uri="{BB962C8B-B14F-4D97-AF65-F5344CB8AC3E}">
        <p14:creationId xmlns:p14="http://schemas.microsoft.com/office/powerpoint/2010/main" val="3927158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722</TotalTime>
  <Words>481</Words>
  <Application>Microsoft Office PowerPoint</Application>
  <PresentationFormat>Widescreen</PresentationFormat>
  <Paragraphs>35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Bradley Hand ITC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Emmeline Morgan (1100271)</dc:creator>
  <cp:lastModifiedBy>Emmeline Morgan</cp:lastModifiedBy>
  <cp:revision>27</cp:revision>
  <dcterms:created xsi:type="dcterms:W3CDTF">2019-09-19T16:39:50Z</dcterms:created>
  <dcterms:modified xsi:type="dcterms:W3CDTF">2019-09-21T10:45:51Z</dcterms:modified>
</cp:coreProperties>
</file>