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303" r:id="rId24"/>
    <p:sldId id="278" r:id="rId25"/>
    <p:sldId id="279" r:id="rId26"/>
    <p:sldId id="280" r:id="rId27"/>
    <p:sldId id="281" r:id="rId28"/>
    <p:sldId id="282" r:id="rId29"/>
    <p:sldId id="283" r:id="rId30"/>
    <p:sldId id="298" r:id="rId31"/>
    <p:sldId id="301" r:id="rId32"/>
    <p:sldId id="30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15C0E5-22D7-4350-988C-2353607313D4}" v="83" dt="2025-04-01T15:24:48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3715C0E5-22D7-4350-988C-2353607313D4}"/>
    <pc:docChg chg="undo custSel addSld delSld modSld">
      <pc:chgData name="Zita Draper" userId="b063123c-f51f-481b-b99c-f574606c9ace" providerId="ADAL" clId="{3715C0E5-22D7-4350-988C-2353607313D4}" dt="2025-04-01T15:24:48.236" v="1171" actId="20577"/>
      <pc:docMkLst>
        <pc:docMk/>
      </pc:docMkLst>
      <pc:sldChg chg="addSp delSp modSp mod modNotesTx">
        <pc:chgData name="Zita Draper" userId="b063123c-f51f-481b-b99c-f574606c9ace" providerId="ADAL" clId="{3715C0E5-22D7-4350-988C-2353607313D4}" dt="2025-03-05T13:15:16.800" v="188" actId="26606"/>
        <pc:sldMkLst>
          <pc:docMk/>
          <pc:sldMk cId="1466602518" sldId="264"/>
        </pc:sldMkLst>
        <pc:spChg chg="mod">
          <ac:chgData name="Zita Draper" userId="b063123c-f51f-481b-b99c-f574606c9ace" providerId="ADAL" clId="{3715C0E5-22D7-4350-988C-2353607313D4}" dt="2025-03-05T13:14:59.782" v="187" actId="122"/>
          <ac:spMkLst>
            <pc:docMk/>
            <pc:sldMk cId="1466602518" sldId="264"/>
            <ac:spMk id="2" creationId="{D5A15996-56CF-B466-E3D0-661A2FC73B62}"/>
          </ac:spMkLst>
        </pc:spChg>
        <pc:graphicFrameChg chg="add">
          <ac:chgData name="Zita Draper" userId="b063123c-f51f-481b-b99c-f574606c9ace" providerId="ADAL" clId="{3715C0E5-22D7-4350-988C-2353607313D4}" dt="2025-03-05T13:15:16.800" v="188" actId="26606"/>
          <ac:graphicFrameMkLst>
            <pc:docMk/>
            <pc:sldMk cId="1466602518" sldId="264"/>
            <ac:graphicFrameMk id="5" creationId="{BA80D36F-21A4-3E31-A5F0-6B4506086097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3-05T13:36:31.516" v="756" actId="115"/>
        <pc:sldMkLst>
          <pc:docMk/>
          <pc:sldMk cId="1658804722" sldId="265"/>
        </pc:sldMkLst>
        <pc:spChg chg="mod">
          <ac:chgData name="Zita Draper" userId="b063123c-f51f-481b-b99c-f574606c9ace" providerId="ADAL" clId="{3715C0E5-22D7-4350-988C-2353607313D4}" dt="2025-03-05T13:36:31.516" v="756" actId="115"/>
          <ac:spMkLst>
            <pc:docMk/>
            <pc:sldMk cId="1658804722" sldId="265"/>
            <ac:spMk id="2" creationId="{FE6A8FBB-E222-D4A4-E116-DA2A7C04275B}"/>
          </ac:spMkLst>
        </pc:spChg>
        <pc:spChg chg="add">
          <ac:chgData name="Zita Draper" userId="b063123c-f51f-481b-b99c-f574606c9ace" providerId="ADAL" clId="{3715C0E5-22D7-4350-988C-2353607313D4}" dt="2025-03-05T13:36:18.932" v="751" actId="26606"/>
          <ac:spMkLst>
            <pc:docMk/>
            <pc:sldMk cId="1658804722" sldId="265"/>
            <ac:spMk id="9" creationId="{01A22726-DA03-BCB0-F12E-98258FB7E5C0}"/>
          </ac:spMkLst>
        </pc:spChg>
        <pc:graphicFrameChg chg="add">
          <ac:chgData name="Zita Draper" userId="b063123c-f51f-481b-b99c-f574606c9ace" providerId="ADAL" clId="{3715C0E5-22D7-4350-988C-2353607313D4}" dt="2025-03-05T13:36:18.932" v="751" actId="26606"/>
          <ac:graphicFrameMkLst>
            <pc:docMk/>
            <pc:sldMk cId="1658804722" sldId="265"/>
            <ac:graphicFrameMk id="5" creationId="{036B5A71-1055-E113-6358-275B03B076D8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4-01T15:24:48.236" v="1171" actId="20577"/>
        <pc:sldMkLst>
          <pc:docMk/>
          <pc:sldMk cId="2420252980" sldId="266"/>
        </pc:sldMkLst>
        <pc:spChg chg="mod">
          <ac:chgData name="Zita Draper" userId="b063123c-f51f-481b-b99c-f574606c9ace" providerId="ADAL" clId="{3715C0E5-22D7-4350-988C-2353607313D4}" dt="2025-03-05T13:37:04.173" v="775" actId="26606"/>
          <ac:spMkLst>
            <pc:docMk/>
            <pc:sldMk cId="2420252980" sldId="266"/>
            <ac:spMk id="2" creationId="{9E8D1E7B-ACBC-ED84-9756-F7AC05F14E78}"/>
          </ac:spMkLst>
        </pc:spChg>
        <pc:spChg chg="add">
          <ac:chgData name="Zita Draper" userId="b063123c-f51f-481b-b99c-f574606c9ace" providerId="ADAL" clId="{3715C0E5-22D7-4350-988C-2353607313D4}" dt="2025-03-05T13:37:04.173" v="775" actId="26606"/>
          <ac:spMkLst>
            <pc:docMk/>
            <pc:sldMk cId="2420252980" sldId="266"/>
            <ac:spMk id="9" creationId="{600DC1B0-7E1A-BD02-3F93-19E6B1B75075}"/>
          </ac:spMkLst>
        </pc:spChg>
        <pc:graphicFrameChg chg="add mod">
          <ac:chgData name="Zita Draper" userId="b063123c-f51f-481b-b99c-f574606c9ace" providerId="ADAL" clId="{3715C0E5-22D7-4350-988C-2353607313D4}" dt="2025-04-01T15:24:48.236" v="1171" actId="20577"/>
          <ac:graphicFrameMkLst>
            <pc:docMk/>
            <pc:sldMk cId="2420252980" sldId="266"/>
            <ac:graphicFrameMk id="5" creationId="{E429FAD4-91C4-DB41-3CF4-63C191973B32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3-05T13:37:12.154" v="776" actId="26606"/>
        <pc:sldMkLst>
          <pc:docMk/>
          <pc:sldMk cId="521223977" sldId="267"/>
        </pc:sldMkLst>
        <pc:spChg chg="mod">
          <ac:chgData name="Zita Draper" userId="b063123c-f51f-481b-b99c-f574606c9ace" providerId="ADAL" clId="{3715C0E5-22D7-4350-988C-2353607313D4}" dt="2025-03-05T13:37:12.154" v="776" actId="26606"/>
          <ac:spMkLst>
            <pc:docMk/>
            <pc:sldMk cId="521223977" sldId="267"/>
            <ac:spMk id="2" creationId="{67D0CC0E-A768-C101-9CF6-D63F4D171CB2}"/>
          </ac:spMkLst>
        </pc:spChg>
        <pc:spChg chg="add">
          <ac:chgData name="Zita Draper" userId="b063123c-f51f-481b-b99c-f574606c9ace" providerId="ADAL" clId="{3715C0E5-22D7-4350-988C-2353607313D4}" dt="2025-03-05T13:37:12.154" v="776" actId="26606"/>
          <ac:spMkLst>
            <pc:docMk/>
            <pc:sldMk cId="521223977" sldId="267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3715C0E5-22D7-4350-988C-2353607313D4}" dt="2025-03-05T13:37:12.154" v="776" actId="26606"/>
          <ac:graphicFrameMkLst>
            <pc:docMk/>
            <pc:sldMk cId="521223977" sldId="267"/>
            <ac:graphicFrameMk id="5" creationId="{02CC5C1D-52AC-5B4B-39B8-EC2FC1E61CCA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3-05T13:37:18.958" v="777" actId="26606"/>
        <pc:sldMkLst>
          <pc:docMk/>
          <pc:sldMk cId="3794049584" sldId="268"/>
        </pc:sldMkLst>
        <pc:spChg chg="mod">
          <ac:chgData name="Zita Draper" userId="b063123c-f51f-481b-b99c-f574606c9ace" providerId="ADAL" clId="{3715C0E5-22D7-4350-988C-2353607313D4}" dt="2025-03-05T13:37:18.958" v="777" actId="26606"/>
          <ac:spMkLst>
            <pc:docMk/>
            <pc:sldMk cId="3794049584" sldId="268"/>
            <ac:spMk id="2" creationId="{6E14BFA1-6708-2D1A-1BA0-0A710E282949}"/>
          </ac:spMkLst>
        </pc:spChg>
        <pc:spChg chg="add">
          <ac:chgData name="Zita Draper" userId="b063123c-f51f-481b-b99c-f574606c9ace" providerId="ADAL" clId="{3715C0E5-22D7-4350-988C-2353607313D4}" dt="2025-03-05T13:37:18.958" v="777" actId="26606"/>
          <ac:spMkLst>
            <pc:docMk/>
            <pc:sldMk cId="3794049584" sldId="268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3715C0E5-22D7-4350-988C-2353607313D4}" dt="2025-03-05T13:37:18.958" v="777" actId="26606"/>
          <ac:graphicFrameMkLst>
            <pc:docMk/>
            <pc:sldMk cId="3794049584" sldId="268"/>
            <ac:graphicFrameMk id="5" creationId="{6CE52585-63C3-FC94-BF85-13F70A3A2679}"/>
          </ac:graphicFrameMkLst>
        </pc:graphicFrameChg>
      </pc:sldChg>
      <pc:sldChg chg="addSp delSp modSp mod setBg modClrScheme addAnim setClrOvrMap chgLayout">
        <pc:chgData name="Zita Draper" userId="b063123c-f51f-481b-b99c-f574606c9ace" providerId="ADAL" clId="{3715C0E5-22D7-4350-988C-2353607313D4}" dt="2025-03-05T13:32:52.639" v="689" actId="115"/>
        <pc:sldMkLst>
          <pc:docMk/>
          <pc:sldMk cId="4097420712" sldId="269"/>
        </pc:sldMkLst>
        <pc:spChg chg="add mod ord">
          <ac:chgData name="Zita Draper" userId="b063123c-f51f-481b-b99c-f574606c9ace" providerId="ADAL" clId="{3715C0E5-22D7-4350-988C-2353607313D4}" dt="2025-03-05T13:32:52.639" v="689" actId="115"/>
          <ac:spMkLst>
            <pc:docMk/>
            <pc:sldMk cId="4097420712" sldId="269"/>
            <ac:spMk id="4" creationId="{FEC7279B-81E7-1A78-AE4E-7D94EACB2B08}"/>
          </ac:spMkLst>
        </pc:spChg>
        <pc:spChg chg="add">
          <ac:chgData name="Zita Draper" userId="b063123c-f51f-481b-b99c-f574606c9ace" providerId="ADAL" clId="{3715C0E5-22D7-4350-988C-2353607313D4}" dt="2025-03-05T13:32:28.862" v="682" actId="26606"/>
          <ac:spMkLst>
            <pc:docMk/>
            <pc:sldMk cId="4097420712" sldId="269"/>
            <ac:spMk id="12" creationId="{D1BA7680-B1FB-4B6B-2155-45DD5D6C4CF8}"/>
          </ac:spMkLst>
        </pc:spChg>
        <pc:spChg chg="add">
          <ac:chgData name="Zita Draper" userId="b063123c-f51f-481b-b99c-f574606c9ace" providerId="ADAL" clId="{3715C0E5-22D7-4350-988C-2353607313D4}" dt="2025-03-05T13:32:28.862" v="682" actId="26606"/>
          <ac:spMkLst>
            <pc:docMk/>
            <pc:sldMk cId="4097420712" sldId="269"/>
            <ac:spMk id="14" creationId="{A9CCD9CD-49AE-3D3E-923B-81ECD3FBF75F}"/>
          </ac:spMkLst>
        </pc:spChg>
        <pc:picChg chg="add mod ord">
          <ac:chgData name="Zita Draper" userId="b063123c-f51f-481b-b99c-f574606c9ace" providerId="ADAL" clId="{3715C0E5-22D7-4350-988C-2353607313D4}" dt="2025-03-05T13:32:28.862" v="682" actId="26606"/>
          <ac:picMkLst>
            <pc:docMk/>
            <pc:sldMk cId="4097420712" sldId="269"/>
            <ac:picMk id="7" creationId="{AFF9561B-3329-A18D-C475-A4A678E2AE39}"/>
          </ac:picMkLst>
        </pc:picChg>
      </pc:sldChg>
      <pc:sldChg chg="addSp modSp mod setBg">
        <pc:chgData name="Zita Draper" userId="b063123c-f51f-481b-b99c-f574606c9ace" providerId="ADAL" clId="{3715C0E5-22D7-4350-988C-2353607313D4}" dt="2025-03-05T13:33:41.808" v="736" actId="403"/>
        <pc:sldMkLst>
          <pc:docMk/>
          <pc:sldMk cId="2488017530" sldId="270"/>
        </pc:sldMkLst>
        <pc:spChg chg="mod">
          <ac:chgData name="Zita Draper" userId="b063123c-f51f-481b-b99c-f574606c9ace" providerId="ADAL" clId="{3715C0E5-22D7-4350-988C-2353607313D4}" dt="2025-03-05T13:33:41.808" v="736" actId="403"/>
          <ac:spMkLst>
            <pc:docMk/>
            <pc:sldMk cId="2488017530" sldId="270"/>
            <ac:spMk id="2" creationId="{0C47B980-8182-5C7B-A175-BF21C01ED740}"/>
          </ac:spMkLst>
        </pc:spChg>
        <pc:spChg chg="mod">
          <ac:chgData name="Zita Draper" userId="b063123c-f51f-481b-b99c-f574606c9ace" providerId="ADAL" clId="{3715C0E5-22D7-4350-988C-2353607313D4}" dt="2025-03-05T13:33:35.924" v="732" actId="26606"/>
          <ac:spMkLst>
            <pc:docMk/>
            <pc:sldMk cId="2488017530" sldId="270"/>
            <ac:spMk id="3" creationId="{DDA9123F-F703-DCED-93D8-5F2F9A1A9BA5}"/>
          </ac:spMkLst>
        </pc:spChg>
        <pc:spChg chg="add">
          <ac:chgData name="Zita Draper" userId="b063123c-f51f-481b-b99c-f574606c9ace" providerId="ADAL" clId="{3715C0E5-22D7-4350-988C-2353607313D4}" dt="2025-03-05T13:33:35.924" v="732" actId="26606"/>
          <ac:spMkLst>
            <pc:docMk/>
            <pc:sldMk cId="2488017530" sldId="270"/>
            <ac:spMk id="9" creationId="{2961259D-605E-E200-FF9F-7C8C71D7C8E4}"/>
          </ac:spMkLst>
        </pc:spChg>
        <pc:picChg chg="add">
          <ac:chgData name="Zita Draper" userId="b063123c-f51f-481b-b99c-f574606c9ace" providerId="ADAL" clId="{3715C0E5-22D7-4350-988C-2353607313D4}" dt="2025-03-05T13:33:35.924" v="732" actId="26606"/>
          <ac:picMkLst>
            <pc:docMk/>
            <pc:sldMk cId="2488017530" sldId="270"/>
            <ac:picMk id="5" creationId="{826736B6-A5E9-3E12-DCDA-3DBB62DD0F17}"/>
          </ac:picMkLst>
        </pc:picChg>
      </pc:sldChg>
      <pc:sldChg chg="addSp delSp modSp mod setBg">
        <pc:chgData name="Zita Draper" userId="b063123c-f51f-481b-b99c-f574606c9ace" providerId="ADAL" clId="{3715C0E5-22D7-4350-988C-2353607313D4}" dt="2025-03-05T13:33:52.491" v="737" actId="26606"/>
        <pc:sldMkLst>
          <pc:docMk/>
          <pc:sldMk cId="2793948199" sldId="271"/>
        </pc:sldMkLst>
        <pc:spChg chg="mod">
          <ac:chgData name="Zita Draper" userId="b063123c-f51f-481b-b99c-f574606c9ace" providerId="ADAL" clId="{3715C0E5-22D7-4350-988C-2353607313D4}" dt="2025-03-05T13:33:52.491" v="737" actId="26606"/>
          <ac:spMkLst>
            <pc:docMk/>
            <pc:sldMk cId="2793948199" sldId="271"/>
            <ac:spMk id="2" creationId="{CB98D313-A60E-0C4B-1013-E66D1E2524C8}"/>
          </ac:spMkLst>
        </pc:spChg>
        <pc:spChg chg="add">
          <ac:chgData name="Zita Draper" userId="b063123c-f51f-481b-b99c-f574606c9ace" providerId="ADAL" clId="{3715C0E5-22D7-4350-988C-2353607313D4}" dt="2025-03-05T13:33:52.491" v="737" actId="26606"/>
          <ac:spMkLst>
            <pc:docMk/>
            <pc:sldMk cId="2793948199" sldId="271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3715C0E5-22D7-4350-988C-2353607313D4}" dt="2025-03-05T13:33:52.491" v="737" actId="26606"/>
          <ac:graphicFrameMkLst>
            <pc:docMk/>
            <pc:sldMk cId="2793948199" sldId="271"/>
            <ac:graphicFrameMk id="5" creationId="{77507E67-1AFE-A8B5-74F8-A7B7AF3A0D2D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3-05T13:33:57.963" v="738" actId="26606"/>
        <pc:sldMkLst>
          <pc:docMk/>
          <pc:sldMk cId="1911152616" sldId="272"/>
        </pc:sldMkLst>
        <pc:spChg chg="mod">
          <ac:chgData name="Zita Draper" userId="b063123c-f51f-481b-b99c-f574606c9ace" providerId="ADAL" clId="{3715C0E5-22D7-4350-988C-2353607313D4}" dt="2025-03-05T13:33:57.963" v="738" actId="26606"/>
          <ac:spMkLst>
            <pc:docMk/>
            <pc:sldMk cId="1911152616" sldId="272"/>
            <ac:spMk id="2" creationId="{6E41F50C-4B65-A390-8E69-FA4CE4BCF111}"/>
          </ac:spMkLst>
        </pc:spChg>
        <pc:spChg chg="add">
          <ac:chgData name="Zita Draper" userId="b063123c-f51f-481b-b99c-f574606c9ace" providerId="ADAL" clId="{3715C0E5-22D7-4350-988C-2353607313D4}" dt="2025-03-05T13:33:57.963" v="738" actId="26606"/>
          <ac:spMkLst>
            <pc:docMk/>
            <pc:sldMk cId="1911152616" sldId="272"/>
            <ac:spMk id="9" creationId="{600DC1B0-7E1A-BD02-3F93-19E6B1B75075}"/>
          </ac:spMkLst>
        </pc:spChg>
        <pc:graphicFrameChg chg="add">
          <ac:chgData name="Zita Draper" userId="b063123c-f51f-481b-b99c-f574606c9ace" providerId="ADAL" clId="{3715C0E5-22D7-4350-988C-2353607313D4}" dt="2025-03-05T13:33:57.963" v="738" actId="26606"/>
          <ac:graphicFrameMkLst>
            <pc:docMk/>
            <pc:sldMk cId="1911152616" sldId="272"/>
            <ac:graphicFrameMk id="5" creationId="{84E29027-5BDB-8004-B876-6086BB6211F2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3-05T13:35:12.469" v="744" actId="26606"/>
        <pc:sldMkLst>
          <pc:docMk/>
          <pc:sldMk cId="948359698" sldId="273"/>
        </pc:sldMkLst>
        <pc:spChg chg="mod">
          <ac:chgData name="Zita Draper" userId="b063123c-f51f-481b-b99c-f574606c9ace" providerId="ADAL" clId="{3715C0E5-22D7-4350-988C-2353607313D4}" dt="2025-03-05T13:35:12.469" v="744" actId="26606"/>
          <ac:spMkLst>
            <pc:docMk/>
            <pc:sldMk cId="948359698" sldId="273"/>
            <ac:spMk id="2" creationId="{2CB5EA77-5665-A54C-6712-D9392A140B82}"/>
          </ac:spMkLst>
        </pc:spChg>
        <pc:spChg chg="mod">
          <ac:chgData name="Zita Draper" userId="b063123c-f51f-481b-b99c-f574606c9ace" providerId="ADAL" clId="{3715C0E5-22D7-4350-988C-2353607313D4}" dt="2025-03-05T13:35:12.469" v="744" actId="26606"/>
          <ac:spMkLst>
            <pc:docMk/>
            <pc:sldMk cId="948359698" sldId="273"/>
            <ac:spMk id="3" creationId="{C935F19C-3012-0BCE-D3A2-491FB80B5582}"/>
          </ac:spMkLst>
        </pc:spChg>
        <pc:spChg chg="add">
          <ac:chgData name="Zita Draper" userId="b063123c-f51f-481b-b99c-f574606c9ace" providerId="ADAL" clId="{3715C0E5-22D7-4350-988C-2353607313D4}" dt="2025-03-05T13:35:12.469" v="744" actId="26606"/>
          <ac:spMkLst>
            <pc:docMk/>
            <pc:sldMk cId="948359698" sldId="273"/>
            <ac:spMk id="16" creationId="{BF8BE9A2-8956-141B-BFE6-C607C93D8ACA}"/>
          </ac:spMkLst>
        </pc:spChg>
        <pc:picChg chg="add mod ord">
          <ac:chgData name="Zita Draper" userId="b063123c-f51f-481b-b99c-f574606c9ace" providerId="ADAL" clId="{3715C0E5-22D7-4350-988C-2353607313D4}" dt="2025-03-05T13:35:12.469" v="744" actId="26606"/>
          <ac:picMkLst>
            <pc:docMk/>
            <pc:sldMk cId="948359698" sldId="273"/>
            <ac:picMk id="5" creationId="{ED27C898-1BFC-0730-3505-9CEE9508A2D8}"/>
          </ac:picMkLst>
        </pc:picChg>
      </pc:sldChg>
      <pc:sldChg chg="addSp delSp modSp mod">
        <pc:chgData name="Zita Draper" userId="b063123c-f51f-481b-b99c-f574606c9ace" providerId="ADAL" clId="{3715C0E5-22D7-4350-988C-2353607313D4}" dt="2025-03-05T13:35:22.734" v="745" actId="26606"/>
        <pc:sldMkLst>
          <pc:docMk/>
          <pc:sldMk cId="2201134359" sldId="274"/>
        </pc:sldMkLst>
        <pc:spChg chg="mod">
          <ac:chgData name="Zita Draper" userId="b063123c-f51f-481b-b99c-f574606c9ace" providerId="ADAL" clId="{3715C0E5-22D7-4350-988C-2353607313D4}" dt="2025-03-05T13:30:13.966" v="667" actId="122"/>
          <ac:spMkLst>
            <pc:docMk/>
            <pc:sldMk cId="2201134359" sldId="274"/>
            <ac:spMk id="2" creationId="{6536657E-A98B-A4C2-AE89-A83C58892BB3}"/>
          </ac:spMkLst>
        </pc:spChg>
        <pc:graphicFrameChg chg="add">
          <ac:chgData name="Zita Draper" userId="b063123c-f51f-481b-b99c-f574606c9ace" providerId="ADAL" clId="{3715C0E5-22D7-4350-988C-2353607313D4}" dt="2025-03-05T13:35:22.734" v="745" actId="26606"/>
          <ac:graphicFrameMkLst>
            <pc:docMk/>
            <pc:sldMk cId="2201134359" sldId="274"/>
            <ac:graphicFrameMk id="5" creationId="{3180260C-50EC-F491-9D34-39079B71C883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3-05T13:35:45.348" v="750" actId="122"/>
        <pc:sldMkLst>
          <pc:docMk/>
          <pc:sldMk cId="4199417333" sldId="275"/>
        </pc:sldMkLst>
        <pc:spChg chg="mod">
          <ac:chgData name="Zita Draper" userId="b063123c-f51f-481b-b99c-f574606c9ace" providerId="ADAL" clId="{3715C0E5-22D7-4350-988C-2353607313D4}" dt="2025-03-05T13:35:45.348" v="750" actId="122"/>
          <ac:spMkLst>
            <pc:docMk/>
            <pc:sldMk cId="4199417333" sldId="275"/>
            <ac:spMk id="2" creationId="{4F9D4D9D-94D8-591B-CC85-F440A36C1DE5}"/>
          </ac:spMkLst>
        </pc:spChg>
        <pc:spChg chg="mod">
          <ac:chgData name="Zita Draper" userId="b063123c-f51f-481b-b99c-f574606c9ace" providerId="ADAL" clId="{3715C0E5-22D7-4350-988C-2353607313D4}" dt="2025-03-05T13:35:37.883" v="746" actId="26606"/>
          <ac:spMkLst>
            <pc:docMk/>
            <pc:sldMk cId="4199417333" sldId="275"/>
            <ac:spMk id="3" creationId="{371ADE2D-39D1-D045-CA7C-5938FBC0CEF0}"/>
          </ac:spMkLst>
        </pc:spChg>
        <pc:spChg chg="add">
          <ac:chgData name="Zita Draper" userId="b063123c-f51f-481b-b99c-f574606c9ace" providerId="ADAL" clId="{3715C0E5-22D7-4350-988C-2353607313D4}" dt="2025-03-05T13:35:37.883" v="746" actId="26606"/>
          <ac:spMkLst>
            <pc:docMk/>
            <pc:sldMk cId="4199417333" sldId="275"/>
            <ac:spMk id="9" creationId="{5E8D3B17-7638-DFD3-18E4-8A6D611749CF}"/>
          </ac:spMkLst>
        </pc:spChg>
        <pc:picChg chg="add">
          <ac:chgData name="Zita Draper" userId="b063123c-f51f-481b-b99c-f574606c9ace" providerId="ADAL" clId="{3715C0E5-22D7-4350-988C-2353607313D4}" dt="2025-03-05T13:35:37.883" v="746" actId="26606"/>
          <ac:picMkLst>
            <pc:docMk/>
            <pc:sldMk cId="4199417333" sldId="275"/>
            <ac:picMk id="7" creationId="{13181894-089F-F248-D92B-ED52080330B8}"/>
          </ac:picMkLst>
        </pc:picChg>
      </pc:sldChg>
      <pc:sldChg chg="addSp delSp modSp mod">
        <pc:chgData name="Zita Draper" userId="b063123c-f51f-481b-b99c-f574606c9ace" providerId="ADAL" clId="{3715C0E5-22D7-4350-988C-2353607313D4}" dt="2025-03-05T13:30:46.907" v="673" actId="26606"/>
        <pc:sldMkLst>
          <pc:docMk/>
          <pc:sldMk cId="2021712375" sldId="276"/>
        </pc:sldMkLst>
        <pc:spChg chg="mod">
          <ac:chgData name="Zita Draper" userId="b063123c-f51f-481b-b99c-f574606c9ace" providerId="ADAL" clId="{3715C0E5-22D7-4350-988C-2353607313D4}" dt="2025-03-05T13:29:57.184" v="639" actId="122"/>
          <ac:spMkLst>
            <pc:docMk/>
            <pc:sldMk cId="2021712375" sldId="276"/>
            <ac:spMk id="2" creationId="{517A3E6A-7363-269A-C81B-C842C2865CD5}"/>
          </ac:spMkLst>
        </pc:spChg>
        <pc:graphicFrameChg chg="add">
          <ac:chgData name="Zita Draper" userId="b063123c-f51f-481b-b99c-f574606c9ace" providerId="ADAL" clId="{3715C0E5-22D7-4350-988C-2353607313D4}" dt="2025-03-05T13:30:46.907" v="673" actId="26606"/>
          <ac:graphicFrameMkLst>
            <pc:docMk/>
            <pc:sldMk cId="2021712375" sldId="276"/>
            <ac:graphicFrameMk id="5" creationId="{1E8D41A3-F0EB-FC13-62E8-32EC6BACB2D2}"/>
          </ac:graphicFrameMkLst>
        </pc:graphicFrameChg>
      </pc:sldChg>
      <pc:sldChg chg="addSp modSp mod setBg">
        <pc:chgData name="Zita Draper" userId="b063123c-f51f-481b-b99c-f574606c9ace" providerId="ADAL" clId="{3715C0E5-22D7-4350-988C-2353607313D4}" dt="2025-03-05T13:30:33.502" v="672" actId="403"/>
        <pc:sldMkLst>
          <pc:docMk/>
          <pc:sldMk cId="2600617385" sldId="277"/>
        </pc:sldMkLst>
        <pc:spChg chg="mod">
          <ac:chgData name="Zita Draper" userId="b063123c-f51f-481b-b99c-f574606c9ace" providerId="ADAL" clId="{3715C0E5-22D7-4350-988C-2353607313D4}" dt="2025-03-05T13:30:33.502" v="672" actId="403"/>
          <ac:spMkLst>
            <pc:docMk/>
            <pc:sldMk cId="2600617385" sldId="277"/>
            <ac:spMk id="2" creationId="{6161B533-BC9D-9FE2-37C2-90C47B702ECB}"/>
          </ac:spMkLst>
        </pc:spChg>
        <pc:spChg chg="mod">
          <ac:chgData name="Zita Draper" userId="b063123c-f51f-481b-b99c-f574606c9ace" providerId="ADAL" clId="{3715C0E5-22D7-4350-988C-2353607313D4}" dt="2025-03-05T13:30:27.204" v="668" actId="26606"/>
          <ac:spMkLst>
            <pc:docMk/>
            <pc:sldMk cId="2600617385" sldId="277"/>
            <ac:spMk id="3" creationId="{29363D78-5F39-48F0-078C-7FEAEB3A8C63}"/>
          </ac:spMkLst>
        </pc:spChg>
        <pc:spChg chg="add">
          <ac:chgData name="Zita Draper" userId="b063123c-f51f-481b-b99c-f574606c9ace" providerId="ADAL" clId="{3715C0E5-22D7-4350-988C-2353607313D4}" dt="2025-03-05T13:30:27.204" v="668" actId="26606"/>
          <ac:spMkLst>
            <pc:docMk/>
            <pc:sldMk cId="2600617385" sldId="277"/>
            <ac:spMk id="10" creationId="{37B65277-82C6-6D08-6DCA-4A7DCC3B7136}"/>
          </ac:spMkLst>
        </pc:spChg>
        <pc:picChg chg="add">
          <ac:chgData name="Zita Draper" userId="b063123c-f51f-481b-b99c-f574606c9ace" providerId="ADAL" clId="{3715C0E5-22D7-4350-988C-2353607313D4}" dt="2025-03-05T13:30:27.204" v="668" actId="26606"/>
          <ac:picMkLst>
            <pc:docMk/>
            <pc:sldMk cId="2600617385" sldId="277"/>
            <ac:picMk id="7" creationId="{3A44FC8C-AA7F-303B-4AF3-EBFFBE72E56F}"/>
          </ac:picMkLst>
        </pc:picChg>
      </pc:sldChg>
      <pc:sldChg chg="addSp delSp modSp mod setBg modClrScheme chgLayout">
        <pc:chgData name="Zita Draper" userId="b063123c-f51f-481b-b99c-f574606c9ace" providerId="ADAL" clId="{3715C0E5-22D7-4350-988C-2353607313D4}" dt="2025-03-05T13:24:23.803" v="578" actId="478"/>
        <pc:sldMkLst>
          <pc:docMk/>
          <pc:sldMk cId="1075707636" sldId="278"/>
        </pc:sldMkLst>
        <pc:spChg chg="add mod ord">
          <ac:chgData name="Zita Draper" userId="b063123c-f51f-481b-b99c-f574606c9ace" providerId="ADAL" clId="{3715C0E5-22D7-4350-988C-2353607313D4}" dt="2025-03-05T13:24:18.426" v="577" actId="26606"/>
          <ac:spMkLst>
            <pc:docMk/>
            <pc:sldMk cId="1075707636" sldId="278"/>
            <ac:spMk id="4" creationId="{337B7B99-6D2F-C92E-8394-8B8421C08B49}"/>
          </ac:spMkLst>
        </pc:spChg>
        <pc:spChg chg="add">
          <ac:chgData name="Zita Draper" userId="b063123c-f51f-481b-b99c-f574606c9ace" providerId="ADAL" clId="{3715C0E5-22D7-4350-988C-2353607313D4}" dt="2025-03-05T13:24:18.426" v="577" actId="26606"/>
          <ac:spMkLst>
            <pc:docMk/>
            <pc:sldMk cId="1075707636" sldId="278"/>
            <ac:spMk id="1031" creationId="{14D27876-614E-CCD5-5142-A650DBF0B099}"/>
          </ac:spMkLst>
        </pc:spChg>
        <pc:picChg chg="add mod">
          <ac:chgData name="Zita Draper" userId="b063123c-f51f-481b-b99c-f574606c9ace" providerId="ADAL" clId="{3715C0E5-22D7-4350-988C-2353607313D4}" dt="2025-03-05T13:24:18.426" v="577" actId="26606"/>
          <ac:picMkLst>
            <pc:docMk/>
            <pc:sldMk cId="1075707636" sldId="278"/>
            <ac:picMk id="1026" creationId="{CDC8B4DE-230E-6B26-C5EE-7313A0DA8B02}"/>
          </ac:picMkLst>
        </pc:picChg>
      </pc:sldChg>
      <pc:sldChg chg="addSp delSp modSp mod">
        <pc:chgData name="Zita Draper" userId="b063123c-f51f-481b-b99c-f574606c9ace" providerId="ADAL" clId="{3715C0E5-22D7-4350-988C-2353607313D4}" dt="2025-03-05T13:28:16.977" v="587" actId="1076"/>
        <pc:sldMkLst>
          <pc:docMk/>
          <pc:sldMk cId="1253641140" sldId="279"/>
        </pc:sldMkLst>
        <pc:spChg chg="mod">
          <ac:chgData name="Zita Draper" userId="b063123c-f51f-481b-b99c-f574606c9ace" providerId="ADAL" clId="{3715C0E5-22D7-4350-988C-2353607313D4}" dt="2025-03-05T13:23:45.020" v="575" actId="122"/>
          <ac:spMkLst>
            <pc:docMk/>
            <pc:sldMk cId="1253641140" sldId="279"/>
            <ac:spMk id="2" creationId="{1F6A28D0-07E0-D36A-C6E0-E5105E32501E}"/>
          </ac:spMkLst>
        </pc:spChg>
        <pc:graphicFrameChg chg="add mod">
          <ac:chgData name="Zita Draper" userId="b063123c-f51f-481b-b99c-f574606c9ace" providerId="ADAL" clId="{3715C0E5-22D7-4350-988C-2353607313D4}" dt="2025-03-05T13:25:03.433" v="580" actId="12100"/>
          <ac:graphicFrameMkLst>
            <pc:docMk/>
            <pc:sldMk cId="1253641140" sldId="279"/>
            <ac:graphicFrameMk id="5" creationId="{165754A0-777A-C8EF-A1D6-8D2EFDDB2628}"/>
          </ac:graphicFrameMkLst>
        </pc:graphicFrameChg>
        <pc:picChg chg="add mod">
          <ac:chgData name="Zita Draper" userId="b063123c-f51f-481b-b99c-f574606c9ace" providerId="ADAL" clId="{3715C0E5-22D7-4350-988C-2353607313D4}" dt="2025-03-05T13:28:16.977" v="587" actId="1076"/>
          <ac:picMkLst>
            <pc:docMk/>
            <pc:sldMk cId="1253641140" sldId="279"/>
            <ac:picMk id="8" creationId="{6618F347-49E2-B35A-37BC-B19493BCBA7B}"/>
          </ac:picMkLst>
        </pc:picChg>
      </pc:sldChg>
      <pc:sldChg chg="addSp delSp modSp mod setBg">
        <pc:chgData name="Zita Draper" userId="b063123c-f51f-481b-b99c-f574606c9ace" providerId="ADAL" clId="{3715C0E5-22D7-4350-988C-2353607313D4}" dt="2025-03-05T13:29:06.102" v="596" actId="122"/>
        <pc:sldMkLst>
          <pc:docMk/>
          <pc:sldMk cId="696043115" sldId="280"/>
        </pc:sldMkLst>
        <pc:spChg chg="mod">
          <ac:chgData name="Zita Draper" userId="b063123c-f51f-481b-b99c-f574606c9ace" providerId="ADAL" clId="{3715C0E5-22D7-4350-988C-2353607313D4}" dt="2025-03-05T13:29:06.102" v="596" actId="122"/>
          <ac:spMkLst>
            <pc:docMk/>
            <pc:sldMk cId="696043115" sldId="280"/>
            <ac:spMk id="2" creationId="{1EAE2D2E-00DB-8286-27EE-E3ABF9A00854}"/>
          </ac:spMkLst>
        </pc:spChg>
        <pc:spChg chg="add">
          <ac:chgData name="Zita Draper" userId="b063123c-f51f-481b-b99c-f574606c9ace" providerId="ADAL" clId="{3715C0E5-22D7-4350-988C-2353607313D4}" dt="2025-03-05T13:28:53.729" v="588" actId="26606"/>
          <ac:spMkLst>
            <pc:docMk/>
            <pc:sldMk cId="696043115" sldId="280"/>
            <ac:spMk id="9" creationId="{353CF00F-82D0-0DBA-75D5-1D01B4526C68}"/>
          </ac:spMkLst>
        </pc:spChg>
        <pc:graphicFrameChg chg="add">
          <ac:chgData name="Zita Draper" userId="b063123c-f51f-481b-b99c-f574606c9ace" providerId="ADAL" clId="{3715C0E5-22D7-4350-988C-2353607313D4}" dt="2025-03-05T13:28:53.729" v="588" actId="26606"/>
          <ac:graphicFrameMkLst>
            <pc:docMk/>
            <pc:sldMk cId="696043115" sldId="280"/>
            <ac:graphicFrameMk id="5" creationId="{0873235F-7907-6E8F-900A-5A31BEC2057B}"/>
          </ac:graphicFrameMkLst>
        </pc:graphicFrameChg>
      </pc:sldChg>
      <pc:sldChg chg="addSp delSp modSp mod setBg">
        <pc:chgData name="Zita Draper" userId="b063123c-f51f-481b-b99c-f574606c9ace" providerId="ADAL" clId="{3715C0E5-22D7-4350-988C-2353607313D4}" dt="2025-03-05T13:29:33.768" v="607" actId="122"/>
        <pc:sldMkLst>
          <pc:docMk/>
          <pc:sldMk cId="691667622" sldId="281"/>
        </pc:sldMkLst>
        <pc:spChg chg="mod">
          <ac:chgData name="Zita Draper" userId="b063123c-f51f-481b-b99c-f574606c9ace" providerId="ADAL" clId="{3715C0E5-22D7-4350-988C-2353607313D4}" dt="2025-03-05T13:29:33.768" v="607" actId="122"/>
          <ac:spMkLst>
            <pc:docMk/>
            <pc:sldMk cId="691667622" sldId="281"/>
            <ac:spMk id="2" creationId="{B932F12D-EB3B-FE6B-169B-C69B3313040E}"/>
          </ac:spMkLst>
        </pc:spChg>
        <pc:spChg chg="add">
          <ac:chgData name="Zita Draper" userId="b063123c-f51f-481b-b99c-f574606c9ace" providerId="ADAL" clId="{3715C0E5-22D7-4350-988C-2353607313D4}" dt="2025-03-05T13:29:20.458" v="599" actId="26606"/>
          <ac:spMkLst>
            <pc:docMk/>
            <pc:sldMk cId="691667622" sldId="281"/>
            <ac:spMk id="11" creationId="{353CF00F-82D0-0DBA-75D5-1D01B4526C68}"/>
          </ac:spMkLst>
        </pc:spChg>
        <pc:graphicFrameChg chg="add">
          <ac:chgData name="Zita Draper" userId="b063123c-f51f-481b-b99c-f574606c9ace" providerId="ADAL" clId="{3715C0E5-22D7-4350-988C-2353607313D4}" dt="2025-03-05T13:29:20.458" v="599" actId="26606"/>
          <ac:graphicFrameMkLst>
            <pc:docMk/>
            <pc:sldMk cId="691667622" sldId="281"/>
            <ac:graphicFrameMk id="12" creationId="{3A5E19BE-0AB4-D022-E6BE-EC8EF93A7779}"/>
          </ac:graphicFrameMkLst>
        </pc:graphicFrameChg>
      </pc:sldChg>
      <pc:sldChg chg="addSp delSp modSp mod setBg modClrScheme addAnim setClrOvrMap chgLayout">
        <pc:chgData name="Zita Draper" userId="b063123c-f51f-481b-b99c-f574606c9ace" providerId="ADAL" clId="{3715C0E5-22D7-4350-988C-2353607313D4}" dt="2025-03-05T13:23:08.313" v="521"/>
        <pc:sldMkLst>
          <pc:docMk/>
          <pc:sldMk cId="4141686639" sldId="282"/>
        </pc:sldMkLst>
        <pc:spChg chg="add mod ord">
          <ac:chgData name="Zita Draper" userId="b063123c-f51f-481b-b99c-f574606c9ace" providerId="ADAL" clId="{3715C0E5-22D7-4350-988C-2353607313D4}" dt="2025-03-05T13:23:08.313" v="520" actId="26606"/>
          <ac:spMkLst>
            <pc:docMk/>
            <pc:sldMk cId="4141686639" sldId="282"/>
            <ac:spMk id="4" creationId="{086BE134-0123-CA5B-DDD0-8B2FCF47DE33}"/>
          </ac:spMkLst>
        </pc:spChg>
        <pc:spChg chg="add">
          <ac:chgData name="Zita Draper" userId="b063123c-f51f-481b-b99c-f574606c9ace" providerId="ADAL" clId="{3715C0E5-22D7-4350-988C-2353607313D4}" dt="2025-03-05T13:23:08.313" v="520" actId="26606"/>
          <ac:spMkLst>
            <pc:docMk/>
            <pc:sldMk cId="4141686639" sldId="282"/>
            <ac:spMk id="15" creationId="{D1BA7680-B1FB-4B6B-2155-45DD5D6C4CF8}"/>
          </ac:spMkLst>
        </pc:spChg>
        <pc:spChg chg="add">
          <ac:chgData name="Zita Draper" userId="b063123c-f51f-481b-b99c-f574606c9ace" providerId="ADAL" clId="{3715C0E5-22D7-4350-988C-2353607313D4}" dt="2025-03-05T13:23:08.313" v="520" actId="26606"/>
          <ac:spMkLst>
            <pc:docMk/>
            <pc:sldMk cId="4141686639" sldId="282"/>
            <ac:spMk id="17" creationId="{A9CCD9CD-49AE-3D3E-923B-81ECD3FBF75F}"/>
          </ac:spMkLst>
        </pc:spChg>
        <pc:picChg chg="add mod">
          <ac:chgData name="Zita Draper" userId="b063123c-f51f-481b-b99c-f574606c9ace" providerId="ADAL" clId="{3715C0E5-22D7-4350-988C-2353607313D4}" dt="2025-03-05T13:23:08.313" v="520" actId="26606"/>
          <ac:picMkLst>
            <pc:docMk/>
            <pc:sldMk cId="4141686639" sldId="282"/>
            <ac:picMk id="7" creationId="{384927C2-F850-6E0B-F413-F053DCCC437E}"/>
          </ac:picMkLst>
        </pc:picChg>
      </pc:sldChg>
      <pc:sldChg chg="addSp delSp modSp mod setBg">
        <pc:chgData name="Zita Draper" userId="b063123c-f51f-481b-b99c-f574606c9ace" providerId="ADAL" clId="{3715C0E5-22D7-4350-988C-2353607313D4}" dt="2025-03-05T13:16:35.390" v="241" actId="1076"/>
        <pc:sldMkLst>
          <pc:docMk/>
          <pc:sldMk cId="445615108" sldId="283"/>
        </pc:sldMkLst>
        <pc:spChg chg="mod">
          <ac:chgData name="Zita Draper" userId="b063123c-f51f-481b-b99c-f574606c9ace" providerId="ADAL" clId="{3715C0E5-22D7-4350-988C-2353607313D4}" dt="2025-03-05T13:16:35.390" v="241" actId="1076"/>
          <ac:spMkLst>
            <pc:docMk/>
            <pc:sldMk cId="445615108" sldId="283"/>
            <ac:spMk id="2" creationId="{2860D960-E57D-1975-CE46-910621266EA0}"/>
          </ac:spMkLst>
        </pc:spChg>
        <pc:spChg chg="add">
          <ac:chgData name="Zita Draper" userId="b063123c-f51f-481b-b99c-f574606c9ace" providerId="ADAL" clId="{3715C0E5-22D7-4350-988C-2353607313D4}" dt="2025-03-05T13:16:05.293" v="231" actId="26606"/>
          <ac:spMkLst>
            <pc:docMk/>
            <pc:sldMk cId="445615108" sldId="283"/>
            <ac:spMk id="9" creationId="{1A466FCC-26A6-AD0C-513D-472AAABEC282}"/>
          </ac:spMkLst>
        </pc:spChg>
        <pc:graphicFrameChg chg="add mod">
          <ac:chgData name="Zita Draper" userId="b063123c-f51f-481b-b99c-f574606c9ace" providerId="ADAL" clId="{3715C0E5-22D7-4350-988C-2353607313D4}" dt="2025-03-05T13:16:22.634" v="235" actId="14100"/>
          <ac:graphicFrameMkLst>
            <pc:docMk/>
            <pc:sldMk cId="445615108" sldId="283"/>
            <ac:graphicFrameMk id="5" creationId="{47DEB63A-8CA2-00D9-344F-13DD34A17A0A}"/>
          </ac:graphicFrameMkLst>
        </pc:graphicFrameChg>
      </pc:sldChg>
      <pc:sldChg chg="del">
        <pc:chgData name="Zita Draper" userId="b063123c-f51f-481b-b99c-f574606c9ace" providerId="ADAL" clId="{3715C0E5-22D7-4350-988C-2353607313D4}" dt="2025-03-05T13:16:41.917" v="242" actId="2696"/>
        <pc:sldMkLst>
          <pc:docMk/>
          <pc:sldMk cId="138877668" sldId="284"/>
        </pc:sldMkLst>
      </pc:sldChg>
      <pc:sldChg chg="del">
        <pc:chgData name="Zita Draper" userId="b063123c-f51f-481b-b99c-f574606c9ace" providerId="ADAL" clId="{3715C0E5-22D7-4350-988C-2353607313D4}" dt="2025-03-05T13:16:42.121" v="243" actId="2696"/>
        <pc:sldMkLst>
          <pc:docMk/>
          <pc:sldMk cId="2496854733" sldId="285"/>
        </pc:sldMkLst>
      </pc:sldChg>
      <pc:sldChg chg="del">
        <pc:chgData name="Zita Draper" userId="b063123c-f51f-481b-b99c-f574606c9ace" providerId="ADAL" clId="{3715C0E5-22D7-4350-988C-2353607313D4}" dt="2025-03-05T13:16:42.312" v="244" actId="2696"/>
        <pc:sldMkLst>
          <pc:docMk/>
          <pc:sldMk cId="2018969329" sldId="286"/>
        </pc:sldMkLst>
      </pc:sldChg>
      <pc:sldChg chg="del">
        <pc:chgData name="Zita Draper" userId="b063123c-f51f-481b-b99c-f574606c9ace" providerId="ADAL" clId="{3715C0E5-22D7-4350-988C-2353607313D4}" dt="2025-03-05T13:16:42.493" v="245" actId="2696"/>
        <pc:sldMkLst>
          <pc:docMk/>
          <pc:sldMk cId="2337387401" sldId="287"/>
        </pc:sldMkLst>
      </pc:sldChg>
      <pc:sldChg chg="del">
        <pc:chgData name="Zita Draper" userId="b063123c-f51f-481b-b99c-f574606c9ace" providerId="ADAL" clId="{3715C0E5-22D7-4350-988C-2353607313D4}" dt="2025-03-05T13:16:42.660" v="246" actId="2696"/>
        <pc:sldMkLst>
          <pc:docMk/>
          <pc:sldMk cId="623554" sldId="288"/>
        </pc:sldMkLst>
      </pc:sldChg>
      <pc:sldChg chg="del">
        <pc:chgData name="Zita Draper" userId="b063123c-f51f-481b-b99c-f574606c9ace" providerId="ADAL" clId="{3715C0E5-22D7-4350-988C-2353607313D4}" dt="2025-03-05T13:16:42.830" v="247" actId="2696"/>
        <pc:sldMkLst>
          <pc:docMk/>
          <pc:sldMk cId="3127727125" sldId="289"/>
        </pc:sldMkLst>
      </pc:sldChg>
      <pc:sldChg chg="del">
        <pc:chgData name="Zita Draper" userId="b063123c-f51f-481b-b99c-f574606c9ace" providerId="ADAL" clId="{3715C0E5-22D7-4350-988C-2353607313D4}" dt="2025-03-05T13:16:43.015" v="248" actId="2696"/>
        <pc:sldMkLst>
          <pc:docMk/>
          <pc:sldMk cId="1760274769" sldId="290"/>
        </pc:sldMkLst>
      </pc:sldChg>
      <pc:sldChg chg="del">
        <pc:chgData name="Zita Draper" userId="b063123c-f51f-481b-b99c-f574606c9ace" providerId="ADAL" clId="{3715C0E5-22D7-4350-988C-2353607313D4}" dt="2025-03-05T13:16:43.168" v="249" actId="2696"/>
        <pc:sldMkLst>
          <pc:docMk/>
          <pc:sldMk cId="2574184057" sldId="291"/>
        </pc:sldMkLst>
      </pc:sldChg>
      <pc:sldChg chg="del">
        <pc:chgData name="Zita Draper" userId="b063123c-f51f-481b-b99c-f574606c9ace" providerId="ADAL" clId="{3715C0E5-22D7-4350-988C-2353607313D4}" dt="2025-03-05T13:16:43.363" v="250" actId="2696"/>
        <pc:sldMkLst>
          <pc:docMk/>
          <pc:sldMk cId="3099472642" sldId="292"/>
        </pc:sldMkLst>
      </pc:sldChg>
      <pc:sldChg chg="del">
        <pc:chgData name="Zita Draper" userId="b063123c-f51f-481b-b99c-f574606c9ace" providerId="ADAL" clId="{3715C0E5-22D7-4350-988C-2353607313D4}" dt="2025-03-05T13:16:43.547" v="251" actId="2696"/>
        <pc:sldMkLst>
          <pc:docMk/>
          <pc:sldMk cId="145585059" sldId="293"/>
        </pc:sldMkLst>
      </pc:sldChg>
      <pc:sldChg chg="del">
        <pc:chgData name="Zita Draper" userId="b063123c-f51f-481b-b99c-f574606c9ace" providerId="ADAL" clId="{3715C0E5-22D7-4350-988C-2353607313D4}" dt="2025-03-05T13:16:43.732" v="252" actId="2696"/>
        <pc:sldMkLst>
          <pc:docMk/>
          <pc:sldMk cId="2657649758" sldId="294"/>
        </pc:sldMkLst>
      </pc:sldChg>
      <pc:sldChg chg="del">
        <pc:chgData name="Zita Draper" userId="b063123c-f51f-481b-b99c-f574606c9ace" providerId="ADAL" clId="{3715C0E5-22D7-4350-988C-2353607313D4}" dt="2025-03-05T13:16:43.964" v="253" actId="2696"/>
        <pc:sldMkLst>
          <pc:docMk/>
          <pc:sldMk cId="3416643748" sldId="295"/>
        </pc:sldMkLst>
      </pc:sldChg>
      <pc:sldChg chg="del">
        <pc:chgData name="Zita Draper" userId="b063123c-f51f-481b-b99c-f574606c9ace" providerId="ADAL" clId="{3715C0E5-22D7-4350-988C-2353607313D4}" dt="2025-03-05T13:16:44.311" v="254" actId="2696"/>
        <pc:sldMkLst>
          <pc:docMk/>
          <pc:sldMk cId="2985283722" sldId="296"/>
        </pc:sldMkLst>
      </pc:sldChg>
      <pc:sldChg chg="del">
        <pc:chgData name="Zita Draper" userId="b063123c-f51f-481b-b99c-f574606c9ace" providerId="ADAL" clId="{3715C0E5-22D7-4350-988C-2353607313D4}" dt="2025-03-05T13:16:44.972" v="255" actId="2696"/>
        <pc:sldMkLst>
          <pc:docMk/>
          <pc:sldMk cId="3019259278" sldId="297"/>
        </pc:sldMkLst>
      </pc:sldChg>
      <pc:sldChg chg="addSp modSp mod setBg">
        <pc:chgData name="Zita Draper" userId="b063123c-f51f-481b-b99c-f574606c9ace" providerId="ADAL" clId="{3715C0E5-22D7-4350-988C-2353607313D4}" dt="2025-03-05T13:19:22.659" v="481" actId="1076"/>
        <pc:sldMkLst>
          <pc:docMk/>
          <pc:sldMk cId="884072882" sldId="298"/>
        </pc:sldMkLst>
        <pc:spChg chg="mod">
          <ac:chgData name="Zita Draper" userId="b063123c-f51f-481b-b99c-f574606c9ace" providerId="ADAL" clId="{3715C0E5-22D7-4350-988C-2353607313D4}" dt="2025-03-05T13:19:17.674" v="480" actId="1076"/>
          <ac:spMkLst>
            <pc:docMk/>
            <pc:sldMk cId="884072882" sldId="298"/>
            <ac:spMk id="2" creationId="{CB40467F-B938-1F25-1DD1-E23F22F2DE07}"/>
          </ac:spMkLst>
        </pc:spChg>
        <pc:spChg chg="mod">
          <ac:chgData name="Zita Draper" userId="b063123c-f51f-481b-b99c-f574606c9ace" providerId="ADAL" clId="{3715C0E5-22D7-4350-988C-2353607313D4}" dt="2025-03-05T13:19:22.659" v="481" actId="1076"/>
          <ac:spMkLst>
            <pc:docMk/>
            <pc:sldMk cId="884072882" sldId="298"/>
            <ac:spMk id="3" creationId="{48FFB478-9018-EFA3-8AEF-5A7177B1B57D}"/>
          </ac:spMkLst>
        </pc:spChg>
        <pc:spChg chg="add">
          <ac:chgData name="Zita Draper" userId="b063123c-f51f-481b-b99c-f574606c9ace" providerId="ADAL" clId="{3715C0E5-22D7-4350-988C-2353607313D4}" dt="2025-03-05T13:19:09.747" v="479" actId="26606"/>
          <ac:spMkLst>
            <pc:docMk/>
            <pc:sldMk cId="884072882" sldId="298"/>
            <ac:spMk id="9" creationId="{92CC1E4F-F1F0-B945-BE50-C72A7103E8AC}"/>
          </ac:spMkLst>
        </pc:spChg>
        <pc:picChg chg="add">
          <ac:chgData name="Zita Draper" userId="b063123c-f51f-481b-b99c-f574606c9ace" providerId="ADAL" clId="{3715C0E5-22D7-4350-988C-2353607313D4}" dt="2025-03-05T13:19:09.747" v="479" actId="26606"/>
          <ac:picMkLst>
            <pc:docMk/>
            <pc:sldMk cId="884072882" sldId="298"/>
            <ac:picMk id="5" creationId="{A6ED6222-D114-B660-7029-9A7915177C00}"/>
          </ac:picMkLst>
        </pc:picChg>
      </pc:sldChg>
      <pc:sldChg chg="del">
        <pc:chgData name="Zita Draper" userId="b063123c-f51f-481b-b99c-f574606c9ace" providerId="ADAL" clId="{3715C0E5-22D7-4350-988C-2353607313D4}" dt="2025-03-05T13:16:48.330" v="256" actId="2696"/>
        <pc:sldMkLst>
          <pc:docMk/>
          <pc:sldMk cId="634308693" sldId="299"/>
        </pc:sldMkLst>
      </pc:sldChg>
      <pc:sldChg chg="del">
        <pc:chgData name="Zita Draper" userId="b063123c-f51f-481b-b99c-f574606c9ace" providerId="ADAL" clId="{3715C0E5-22D7-4350-988C-2353607313D4}" dt="2025-03-05T13:16:48.546" v="257" actId="2696"/>
        <pc:sldMkLst>
          <pc:docMk/>
          <pc:sldMk cId="2906157856" sldId="300"/>
        </pc:sldMkLst>
      </pc:sldChg>
      <pc:sldChg chg="addSp delSp modSp mod setBg">
        <pc:chgData name="Zita Draper" userId="b063123c-f51f-481b-b99c-f574606c9ace" providerId="ADAL" clId="{3715C0E5-22D7-4350-988C-2353607313D4}" dt="2025-03-05T13:18:55.819" v="478" actId="14100"/>
        <pc:sldMkLst>
          <pc:docMk/>
          <pc:sldMk cId="3260179152" sldId="301"/>
        </pc:sldMkLst>
        <pc:spChg chg="mod">
          <ac:chgData name="Zita Draper" userId="b063123c-f51f-481b-b99c-f574606c9ace" providerId="ADAL" clId="{3715C0E5-22D7-4350-988C-2353607313D4}" dt="2025-03-05T13:18:52.292" v="477" actId="1076"/>
          <ac:spMkLst>
            <pc:docMk/>
            <pc:sldMk cId="3260179152" sldId="301"/>
            <ac:spMk id="2" creationId="{74EEAC2B-0CBB-35D3-8EC8-5FAF62EAFEE6}"/>
          </ac:spMkLst>
        </pc:spChg>
        <pc:spChg chg="add">
          <ac:chgData name="Zita Draper" userId="b063123c-f51f-481b-b99c-f574606c9ace" providerId="ADAL" clId="{3715C0E5-22D7-4350-988C-2353607313D4}" dt="2025-03-05T13:18:19.947" v="467" actId="26606"/>
          <ac:spMkLst>
            <pc:docMk/>
            <pc:sldMk cId="3260179152" sldId="301"/>
            <ac:spMk id="9" creationId="{1A466FCC-26A6-AD0C-513D-472AAABEC282}"/>
          </ac:spMkLst>
        </pc:spChg>
        <pc:graphicFrameChg chg="add mod">
          <ac:chgData name="Zita Draper" userId="b063123c-f51f-481b-b99c-f574606c9ace" providerId="ADAL" clId="{3715C0E5-22D7-4350-988C-2353607313D4}" dt="2025-03-05T13:18:55.819" v="478" actId="14100"/>
          <ac:graphicFrameMkLst>
            <pc:docMk/>
            <pc:sldMk cId="3260179152" sldId="301"/>
            <ac:graphicFrameMk id="5" creationId="{5A1D8040-6FAC-AE9B-4503-697278936B0E}"/>
          </ac:graphicFrameMkLst>
        </pc:graphicFrameChg>
      </pc:sldChg>
      <pc:sldChg chg="addSp delSp modSp mod setBg modClrScheme addAnim delAnim setClrOvrMap chgLayout">
        <pc:chgData name="Zita Draper" userId="b063123c-f51f-481b-b99c-f574606c9ace" providerId="ADAL" clId="{3715C0E5-22D7-4350-988C-2353607313D4}" dt="2025-03-05T13:21:19.073" v="517"/>
        <pc:sldMkLst>
          <pc:docMk/>
          <pc:sldMk cId="695941620" sldId="302"/>
        </pc:sldMkLst>
        <pc:spChg chg="add mod ord">
          <ac:chgData name="Zita Draper" userId="b063123c-f51f-481b-b99c-f574606c9ace" providerId="ADAL" clId="{3715C0E5-22D7-4350-988C-2353607313D4}" dt="2025-03-05T13:21:19.073" v="515" actId="26606"/>
          <ac:spMkLst>
            <pc:docMk/>
            <pc:sldMk cId="695941620" sldId="302"/>
            <ac:spMk id="4" creationId="{D2621C4D-7DAE-F9A9-74A7-142ED0F64F1F}"/>
          </ac:spMkLst>
        </pc:spChg>
        <pc:spChg chg="add mod ord">
          <ac:chgData name="Zita Draper" userId="b063123c-f51f-481b-b99c-f574606c9ace" providerId="ADAL" clId="{3715C0E5-22D7-4350-988C-2353607313D4}" dt="2025-03-05T13:21:19.073" v="515" actId="26606"/>
          <ac:spMkLst>
            <pc:docMk/>
            <pc:sldMk cId="695941620" sldId="302"/>
            <ac:spMk id="5" creationId="{F6E07FFE-EDEF-2334-FDA4-F9BC99250BF5}"/>
          </ac:spMkLst>
        </pc:spChg>
        <pc:spChg chg="add">
          <ac:chgData name="Zita Draper" userId="b063123c-f51f-481b-b99c-f574606c9ace" providerId="ADAL" clId="{3715C0E5-22D7-4350-988C-2353607313D4}" dt="2025-03-05T13:21:19.073" v="515" actId="26606"/>
          <ac:spMkLst>
            <pc:docMk/>
            <pc:sldMk cId="695941620" sldId="302"/>
            <ac:spMk id="20" creationId="{D1BA7680-B1FB-4B6B-2155-45DD5D6C4CF8}"/>
          </ac:spMkLst>
        </pc:spChg>
        <pc:spChg chg="add">
          <ac:chgData name="Zita Draper" userId="b063123c-f51f-481b-b99c-f574606c9ace" providerId="ADAL" clId="{3715C0E5-22D7-4350-988C-2353607313D4}" dt="2025-03-05T13:21:19.073" v="515" actId="26606"/>
          <ac:spMkLst>
            <pc:docMk/>
            <pc:sldMk cId="695941620" sldId="302"/>
            <ac:spMk id="21" creationId="{A9CCD9CD-49AE-3D3E-923B-81ECD3FBF75F}"/>
          </ac:spMkLst>
        </pc:spChg>
        <pc:picChg chg="add mod ord">
          <ac:chgData name="Zita Draper" userId="b063123c-f51f-481b-b99c-f574606c9ace" providerId="ADAL" clId="{3715C0E5-22D7-4350-988C-2353607313D4}" dt="2025-03-05T13:21:19.073" v="515" actId="26606"/>
          <ac:picMkLst>
            <pc:docMk/>
            <pc:sldMk cId="695941620" sldId="302"/>
            <ac:picMk id="11" creationId="{3C7184CF-D37C-8674-C151-BA8ACEB7C429}"/>
          </ac:picMkLst>
        </pc:picChg>
      </pc:sldChg>
      <pc:sldChg chg="addSp modSp new mod setBg">
        <pc:chgData name="Zita Draper" userId="b063123c-f51f-481b-b99c-f574606c9ace" providerId="ADAL" clId="{3715C0E5-22D7-4350-988C-2353607313D4}" dt="2025-03-20T13:15:21.637" v="1105" actId="1076"/>
        <pc:sldMkLst>
          <pc:docMk/>
          <pc:sldMk cId="1483366788" sldId="303"/>
        </pc:sldMkLst>
        <pc:spChg chg="mod">
          <ac:chgData name="Zita Draper" userId="b063123c-f51f-481b-b99c-f574606c9ace" providerId="ADAL" clId="{3715C0E5-22D7-4350-988C-2353607313D4}" dt="2025-03-20T13:15:21.637" v="1105" actId="1076"/>
          <ac:spMkLst>
            <pc:docMk/>
            <pc:sldMk cId="1483366788" sldId="303"/>
            <ac:spMk id="2" creationId="{7F11FF0B-520C-297B-129C-6B47E893BB30}"/>
          </ac:spMkLst>
        </pc:spChg>
        <pc:spChg chg="mod">
          <ac:chgData name="Zita Draper" userId="b063123c-f51f-481b-b99c-f574606c9ace" providerId="ADAL" clId="{3715C0E5-22D7-4350-988C-2353607313D4}" dt="2025-03-20T13:15:12.295" v="1102" actId="26606"/>
          <ac:spMkLst>
            <pc:docMk/>
            <pc:sldMk cId="1483366788" sldId="303"/>
            <ac:spMk id="3" creationId="{2F4BE7B3-BD30-B87F-E10D-519E56737023}"/>
          </ac:spMkLst>
        </pc:spChg>
        <pc:spChg chg="add">
          <ac:chgData name="Zita Draper" userId="b063123c-f51f-481b-b99c-f574606c9ace" providerId="ADAL" clId="{3715C0E5-22D7-4350-988C-2353607313D4}" dt="2025-03-20T13:15:12.295" v="1102" actId="26606"/>
          <ac:spMkLst>
            <pc:docMk/>
            <pc:sldMk cId="1483366788" sldId="303"/>
            <ac:spMk id="9" creationId="{BA2AFC67-0973-EC0D-F14E-710D701B20BD}"/>
          </ac:spMkLst>
        </pc:spChg>
        <pc:picChg chg="add">
          <ac:chgData name="Zita Draper" userId="b063123c-f51f-481b-b99c-f574606c9ace" providerId="ADAL" clId="{3715C0E5-22D7-4350-988C-2353607313D4}" dt="2025-03-20T13:15:12.295" v="1102" actId="26606"/>
          <ac:picMkLst>
            <pc:docMk/>
            <pc:sldMk cId="1483366788" sldId="303"/>
            <ac:picMk id="5" creationId="{33F31027-7BED-65B0-B138-CD0CB551D09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5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53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56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73.svg"/><Relationship Id="rId1" Type="http://schemas.openxmlformats.org/officeDocument/2006/relationships/image" Target="../media/image72.png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4" Type="http://schemas.openxmlformats.org/officeDocument/2006/relationships/image" Target="../media/image6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5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53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56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73.svg"/><Relationship Id="rId1" Type="http://schemas.openxmlformats.org/officeDocument/2006/relationships/image" Target="../media/image72.png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4" Type="http://schemas.openxmlformats.org/officeDocument/2006/relationships/image" Target="../media/image6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E76AC0-37ED-48CC-8770-138A296C18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01FB442-9565-4E75-ACC9-D83D2BFE937F}">
      <dgm:prSet/>
      <dgm:spPr/>
      <dgm:t>
        <a:bodyPr/>
        <a:lstStyle/>
        <a:p>
          <a:r>
            <a:rPr lang="en-GB"/>
            <a:t>The focus for this session will be on; </a:t>
          </a:r>
          <a:endParaRPr lang="en-US"/>
        </a:p>
      </dgm:t>
    </dgm:pt>
    <dgm:pt modelId="{EB068E3C-2062-4962-9F21-3AF183DAF929}" type="parTrans" cxnId="{C7544208-22AE-4844-A89A-CF08649007CC}">
      <dgm:prSet/>
      <dgm:spPr/>
      <dgm:t>
        <a:bodyPr/>
        <a:lstStyle/>
        <a:p>
          <a:endParaRPr lang="en-US"/>
        </a:p>
      </dgm:t>
    </dgm:pt>
    <dgm:pt modelId="{38500FAE-B987-4758-98E7-6BBFE834637F}" type="sibTrans" cxnId="{C7544208-22AE-4844-A89A-CF08649007CC}">
      <dgm:prSet/>
      <dgm:spPr/>
      <dgm:t>
        <a:bodyPr/>
        <a:lstStyle/>
        <a:p>
          <a:endParaRPr lang="en-US"/>
        </a:p>
      </dgm:t>
    </dgm:pt>
    <dgm:pt modelId="{82B58C55-778B-4E8E-B67E-C4D4F75C0C9E}">
      <dgm:prSet/>
      <dgm:spPr/>
      <dgm:t>
        <a:bodyPr/>
        <a:lstStyle/>
        <a:p>
          <a:r>
            <a:rPr lang="en-GB"/>
            <a:t>1/ Barristers </a:t>
          </a:r>
          <a:endParaRPr lang="en-US"/>
        </a:p>
      </dgm:t>
    </dgm:pt>
    <dgm:pt modelId="{495144CC-213C-49EF-9917-1E7E0873C196}" type="parTrans" cxnId="{73639AFF-AE21-4184-9F37-1C9CFAEF6023}">
      <dgm:prSet/>
      <dgm:spPr/>
      <dgm:t>
        <a:bodyPr/>
        <a:lstStyle/>
        <a:p>
          <a:endParaRPr lang="en-US"/>
        </a:p>
      </dgm:t>
    </dgm:pt>
    <dgm:pt modelId="{3BA0DD47-999E-41DB-9624-D0A20C716203}" type="sibTrans" cxnId="{73639AFF-AE21-4184-9F37-1C9CFAEF6023}">
      <dgm:prSet/>
      <dgm:spPr/>
      <dgm:t>
        <a:bodyPr/>
        <a:lstStyle/>
        <a:p>
          <a:endParaRPr lang="en-US"/>
        </a:p>
      </dgm:t>
    </dgm:pt>
    <dgm:pt modelId="{296913E5-2F50-4B0B-A969-BD15CC8D02AD}">
      <dgm:prSet/>
      <dgm:spPr/>
      <dgm:t>
        <a:bodyPr/>
        <a:lstStyle/>
        <a:p>
          <a:r>
            <a:rPr lang="en-GB"/>
            <a:t>2/ CILEX</a:t>
          </a:r>
          <a:endParaRPr lang="en-US"/>
        </a:p>
      </dgm:t>
    </dgm:pt>
    <dgm:pt modelId="{7BAC1A02-B4D3-4852-A2D2-92F265AFB8B4}" type="parTrans" cxnId="{53611492-2F7A-4819-98AE-6BBDFA85B35C}">
      <dgm:prSet/>
      <dgm:spPr/>
      <dgm:t>
        <a:bodyPr/>
        <a:lstStyle/>
        <a:p>
          <a:endParaRPr lang="en-US"/>
        </a:p>
      </dgm:t>
    </dgm:pt>
    <dgm:pt modelId="{EEE5A1A8-9954-4677-B40B-8DDFD8733E90}" type="sibTrans" cxnId="{53611492-2F7A-4819-98AE-6BBDFA85B35C}">
      <dgm:prSet/>
      <dgm:spPr/>
      <dgm:t>
        <a:bodyPr/>
        <a:lstStyle/>
        <a:p>
          <a:endParaRPr lang="en-US"/>
        </a:p>
      </dgm:t>
    </dgm:pt>
    <dgm:pt modelId="{9AC2C725-B1ED-48EF-8218-7CC9462E231B}">
      <dgm:prSet/>
      <dgm:spPr/>
      <dgm:t>
        <a:bodyPr/>
        <a:lstStyle/>
        <a:p>
          <a:r>
            <a:rPr lang="en-GB"/>
            <a:t>3/ Judges</a:t>
          </a:r>
          <a:endParaRPr lang="en-US"/>
        </a:p>
      </dgm:t>
    </dgm:pt>
    <dgm:pt modelId="{277AE33C-A7EF-4172-BDD7-BB09BEEC6B4E}" type="parTrans" cxnId="{D1A4988C-83C2-43F6-8F09-8DC9B412E20B}">
      <dgm:prSet/>
      <dgm:spPr/>
      <dgm:t>
        <a:bodyPr/>
        <a:lstStyle/>
        <a:p>
          <a:endParaRPr lang="en-US"/>
        </a:p>
      </dgm:t>
    </dgm:pt>
    <dgm:pt modelId="{DF877A83-0211-41DC-928A-27DDA4CF6EE8}" type="sibTrans" cxnId="{D1A4988C-83C2-43F6-8F09-8DC9B412E20B}">
      <dgm:prSet/>
      <dgm:spPr/>
      <dgm:t>
        <a:bodyPr/>
        <a:lstStyle/>
        <a:p>
          <a:endParaRPr lang="en-US"/>
        </a:p>
      </dgm:t>
    </dgm:pt>
    <dgm:pt modelId="{F5DC5401-D83D-425A-82A4-137C807B4299}">
      <dgm:prSet/>
      <dgm:spPr/>
      <dgm:t>
        <a:bodyPr/>
        <a:lstStyle/>
        <a:p>
          <a:r>
            <a:rPr lang="en-GB"/>
            <a:t>4/ Juries</a:t>
          </a:r>
          <a:endParaRPr lang="en-US"/>
        </a:p>
      </dgm:t>
    </dgm:pt>
    <dgm:pt modelId="{F07BCBAB-1BF3-47E1-8A15-9E89088FA84B}" type="parTrans" cxnId="{65D5D56D-187B-4785-888D-2289208DF08D}">
      <dgm:prSet/>
      <dgm:spPr/>
      <dgm:t>
        <a:bodyPr/>
        <a:lstStyle/>
        <a:p>
          <a:endParaRPr lang="en-US"/>
        </a:p>
      </dgm:t>
    </dgm:pt>
    <dgm:pt modelId="{E62460DD-8AA3-4F5C-9C2E-D81386D6C103}" type="sibTrans" cxnId="{65D5D56D-187B-4785-888D-2289208DF08D}">
      <dgm:prSet/>
      <dgm:spPr/>
      <dgm:t>
        <a:bodyPr/>
        <a:lstStyle/>
        <a:p>
          <a:endParaRPr lang="en-US"/>
        </a:p>
      </dgm:t>
    </dgm:pt>
    <dgm:pt modelId="{BED9F4B2-7E23-4126-A62D-29ED98F1B80F}">
      <dgm:prSet/>
      <dgm:spPr/>
      <dgm:t>
        <a:bodyPr/>
        <a:lstStyle/>
        <a:p>
          <a:r>
            <a:rPr lang="en-GB"/>
            <a:t>5/Others </a:t>
          </a:r>
          <a:endParaRPr lang="en-US"/>
        </a:p>
      </dgm:t>
    </dgm:pt>
    <dgm:pt modelId="{78BEAAFA-5D58-4B0C-AA1E-CB5FC10EA1CF}" type="parTrans" cxnId="{ED1C7D0D-5035-4181-BFE0-60B41EFEAD6B}">
      <dgm:prSet/>
      <dgm:spPr/>
      <dgm:t>
        <a:bodyPr/>
        <a:lstStyle/>
        <a:p>
          <a:endParaRPr lang="en-US"/>
        </a:p>
      </dgm:t>
    </dgm:pt>
    <dgm:pt modelId="{C414ADA9-6034-4CE6-9291-782A53E3B89E}" type="sibTrans" cxnId="{ED1C7D0D-5035-4181-BFE0-60B41EFEAD6B}">
      <dgm:prSet/>
      <dgm:spPr/>
      <dgm:t>
        <a:bodyPr/>
        <a:lstStyle/>
        <a:p>
          <a:endParaRPr lang="en-US"/>
        </a:p>
      </dgm:t>
    </dgm:pt>
    <dgm:pt modelId="{ABC947DE-3395-4565-9773-B6AC9CE63FDD}" type="pres">
      <dgm:prSet presAssocID="{ADE76AC0-37ED-48CC-8770-138A296C18EB}" presName="root" presStyleCnt="0">
        <dgm:presLayoutVars>
          <dgm:dir/>
          <dgm:resizeHandles val="exact"/>
        </dgm:presLayoutVars>
      </dgm:prSet>
      <dgm:spPr/>
    </dgm:pt>
    <dgm:pt modelId="{FAC06226-C37A-485D-8EAE-747E8DD91D60}" type="pres">
      <dgm:prSet presAssocID="{601FB442-9565-4E75-ACC9-D83D2BFE937F}" presName="compNode" presStyleCnt="0"/>
      <dgm:spPr/>
    </dgm:pt>
    <dgm:pt modelId="{1DEFFB2F-B0E8-45B4-A977-7DEDD9A9DADB}" type="pres">
      <dgm:prSet presAssocID="{601FB442-9565-4E75-ACC9-D83D2BFE937F}" presName="bgRect" presStyleLbl="bgShp" presStyleIdx="0" presStyleCnt="6"/>
      <dgm:spPr/>
    </dgm:pt>
    <dgm:pt modelId="{0DAB034E-ED85-4C44-9014-5EA360449E24}" type="pres">
      <dgm:prSet presAssocID="{601FB442-9565-4E75-ACC9-D83D2BFE937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5840442-3B7C-4A81-B91B-6284F4B9CB32}" type="pres">
      <dgm:prSet presAssocID="{601FB442-9565-4E75-ACC9-D83D2BFE937F}" presName="spaceRect" presStyleCnt="0"/>
      <dgm:spPr/>
    </dgm:pt>
    <dgm:pt modelId="{DE457D34-5EA7-41EE-9EE0-DE3324F39C64}" type="pres">
      <dgm:prSet presAssocID="{601FB442-9565-4E75-ACC9-D83D2BFE937F}" presName="parTx" presStyleLbl="revTx" presStyleIdx="0" presStyleCnt="6">
        <dgm:presLayoutVars>
          <dgm:chMax val="0"/>
          <dgm:chPref val="0"/>
        </dgm:presLayoutVars>
      </dgm:prSet>
      <dgm:spPr/>
    </dgm:pt>
    <dgm:pt modelId="{15385E01-BC5F-4F0A-8D3C-F88DE1FAF06F}" type="pres">
      <dgm:prSet presAssocID="{38500FAE-B987-4758-98E7-6BBFE834637F}" presName="sibTrans" presStyleCnt="0"/>
      <dgm:spPr/>
    </dgm:pt>
    <dgm:pt modelId="{0937E30C-E753-432A-8DA7-80F31A2E1CE7}" type="pres">
      <dgm:prSet presAssocID="{82B58C55-778B-4E8E-B67E-C4D4F75C0C9E}" presName="compNode" presStyleCnt="0"/>
      <dgm:spPr/>
    </dgm:pt>
    <dgm:pt modelId="{10E88395-9E9E-4C7E-A468-51B02A2CED6C}" type="pres">
      <dgm:prSet presAssocID="{82B58C55-778B-4E8E-B67E-C4D4F75C0C9E}" presName="bgRect" presStyleLbl="bgShp" presStyleIdx="1" presStyleCnt="6"/>
      <dgm:spPr/>
    </dgm:pt>
    <dgm:pt modelId="{C98A6863-CE78-4C92-87E6-CB4442151A4D}" type="pres">
      <dgm:prSet presAssocID="{82B58C55-778B-4E8E-B67E-C4D4F75C0C9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B4927F14-A6ED-4A5A-BFA3-54A574AECB95}" type="pres">
      <dgm:prSet presAssocID="{82B58C55-778B-4E8E-B67E-C4D4F75C0C9E}" presName="spaceRect" presStyleCnt="0"/>
      <dgm:spPr/>
    </dgm:pt>
    <dgm:pt modelId="{E6B1C127-BF65-4208-BD90-A2651E1F73F5}" type="pres">
      <dgm:prSet presAssocID="{82B58C55-778B-4E8E-B67E-C4D4F75C0C9E}" presName="parTx" presStyleLbl="revTx" presStyleIdx="1" presStyleCnt="6">
        <dgm:presLayoutVars>
          <dgm:chMax val="0"/>
          <dgm:chPref val="0"/>
        </dgm:presLayoutVars>
      </dgm:prSet>
      <dgm:spPr/>
    </dgm:pt>
    <dgm:pt modelId="{7067CFC5-6450-41D0-BEC6-44110E7EDEE9}" type="pres">
      <dgm:prSet presAssocID="{3BA0DD47-999E-41DB-9624-D0A20C716203}" presName="sibTrans" presStyleCnt="0"/>
      <dgm:spPr/>
    </dgm:pt>
    <dgm:pt modelId="{7A81A9DD-7CCA-4117-BC78-35CFA18D5809}" type="pres">
      <dgm:prSet presAssocID="{296913E5-2F50-4B0B-A969-BD15CC8D02AD}" presName="compNode" presStyleCnt="0"/>
      <dgm:spPr/>
    </dgm:pt>
    <dgm:pt modelId="{2A5D131F-442D-4EA4-9B8D-5ECA10CAD504}" type="pres">
      <dgm:prSet presAssocID="{296913E5-2F50-4B0B-A969-BD15CC8D02AD}" presName="bgRect" presStyleLbl="bgShp" presStyleIdx="2" presStyleCnt="6"/>
      <dgm:spPr/>
    </dgm:pt>
    <dgm:pt modelId="{8C497CF9-73BD-4610-BC2D-3139A7EB342B}" type="pres">
      <dgm:prSet presAssocID="{296913E5-2F50-4B0B-A969-BD15CC8D02A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D859852-02D7-486B-88E6-53DC62CE104F}" type="pres">
      <dgm:prSet presAssocID="{296913E5-2F50-4B0B-A969-BD15CC8D02AD}" presName="spaceRect" presStyleCnt="0"/>
      <dgm:spPr/>
    </dgm:pt>
    <dgm:pt modelId="{DEC56966-8231-4F1A-AB0F-FC994F7F8915}" type="pres">
      <dgm:prSet presAssocID="{296913E5-2F50-4B0B-A969-BD15CC8D02AD}" presName="parTx" presStyleLbl="revTx" presStyleIdx="2" presStyleCnt="6">
        <dgm:presLayoutVars>
          <dgm:chMax val="0"/>
          <dgm:chPref val="0"/>
        </dgm:presLayoutVars>
      </dgm:prSet>
      <dgm:spPr/>
    </dgm:pt>
    <dgm:pt modelId="{F401F3FA-CB9B-4E70-870A-2263B88B747B}" type="pres">
      <dgm:prSet presAssocID="{EEE5A1A8-9954-4677-B40B-8DDFD8733E90}" presName="sibTrans" presStyleCnt="0"/>
      <dgm:spPr/>
    </dgm:pt>
    <dgm:pt modelId="{44F8C9A4-8835-4B52-9FF0-6A9E65B0B619}" type="pres">
      <dgm:prSet presAssocID="{9AC2C725-B1ED-48EF-8218-7CC9462E231B}" presName="compNode" presStyleCnt="0"/>
      <dgm:spPr/>
    </dgm:pt>
    <dgm:pt modelId="{4042DF29-88BC-4DBE-BA2D-7F114D9A50B5}" type="pres">
      <dgm:prSet presAssocID="{9AC2C725-B1ED-48EF-8218-7CC9462E231B}" presName="bgRect" presStyleLbl="bgShp" presStyleIdx="3" presStyleCnt="6"/>
      <dgm:spPr/>
    </dgm:pt>
    <dgm:pt modelId="{53AF705C-AD17-42CB-ADAE-E239A51D431A}" type="pres">
      <dgm:prSet presAssocID="{9AC2C725-B1ED-48EF-8218-7CC9462E231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F4CEFED-0B84-42EA-ABBE-BDD83E504C5D}" type="pres">
      <dgm:prSet presAssocID="{9AC2C725-B1ED-48EF-8218-7CC9462E231B}" presName="spaceRect" presStyleCnt="0"/>
      <dgm:spPr/>
    </dgm:pt>
    <dgm:pt modelId="{AAFCBA1F-E00F-4906-8BF5-0452E2405C5F}" type="pres">
      <dgm:prSet presAssocID="{9AC2C725-B1ED-48EF-8218-7CC9462E231B}" presName="parTx" presStyleLbl="revTx" presStyleIdx="3" presStyleCnt="6">
        <dgm:presLayoutVars>
          <dgm:chMax val="0"/>
          <dgm:chPref val="0"/>
        </dgm:presLayoutVars>
      </dgm:prSet>
      <dgm:spPr/>
    </dgm:pt>
    <dgm:pt modelId="{1CFC4942-0535-469C-8B43-DA715E28988C}" type="pres">
      <dgm:prSet presAssocID="{DF877A83-0211-41DC-928A-27DDA4CF6EE8}" presName="sibTrans" presStyleCnt="0"/>
      <dgm:spPr/>
    </dgm:pt>
    <dgm:pt modelId="{94ADC729-977C-4942-B81D-15E2DD30F313}" type="pres">
      <dgm:prSet presAssocID="{F5DC5401-D83D-425A-82A4-137C807B4299}" presName="compNode" presStyleCnt="0"/>
      <dgm:spPr/>
    </dgm:pt>
    <dgm:pt modelId="{47A69DB3-9027-490C-8D2D-2B06E5BC1977}" type="pres">
      <dgm:prSet presAssocID="{F5DC5401-D83D-425A-82A4-137C807B4299}" presName="bgRect" presStyleLbl="bgShp" presStyleIdx="4" presStyleCnt="6"/>
      <dgm:spPr/>
    </dgm:pt>
    <dgm:pt modelId="{86BB500F-0E9F-4AD4-BE80-F3192F46E5AE}" type="pres">
      <dgm:prSet presAssocID="{F5DC5401-D83D-425A-82A4-137C807B429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0FF3F97-07ED-4925-AA63-7B1CD325A0C6}" type="pres">
      <dgm:prSet presAssocID="{F5DC5401-D83D-425A-82A4-137C807B4299}" presName="spaceRect" presStyleCnt="0"/>
      <dgm:spPr/>
    </dgm:pt>
    <dgm:pt modelId="{2E7DA903-DC5C-48AE-8FEE-33CDF8618332}" type="pres">
      <dgm:prSet presAssocID="{F5DC5401-D83D-425A-82A4-137C807B4299}" presName="parTx" presStyleLbl="revTx" presStyleIdx="4" presStyleCnt="6">
        <dgm:presLayoutVars>
          <dgm:chMax val="0"/>
          <dgm:chPref val="0"/>
        </dgm:presLayoutVars>
      </dgm:prSet>
      <dgm:spPr/>
    </dgm:pt>
    <dgm:pt modelId="{1E8DDFC8-22FF-4378-ACFB-8337D799D103}" type="pres">
      <dgm:prSet presAssocID="{E62460DD-8AA3-4F5C-9C2E-D81386D6C103}" presName="sibTrans" presStyleCnt="0"/>
      <dgm:spPr/>
    </dgm:pt>
    <dgm:pt modelId="{C84F8D2D-1F38-4A7F-9ACE-61F81AAFC7CE}" type="pres">
      <dgm:prSet presAssocID="{BED9F4B2-7E23-4126-A62D-29ED98F1B80F}" presName="compNode" presStyleCnt="0"/>
      <dgm:spPr/>
    </dgm:pt>
    <dgm:pt modelId="{AEAA99F2-AC4C-4098-9CB8-4CB98CFD3C61}" type="pres">
      <dgm:prSet presAssocID="{BED9F4B2-7E23-4126-A62D-29ED98F1B80F}" presName="bgRect" presStyleLbl="bgShp" presStyleIdx="5" presStyleCnt="6"/>
      <dgm:spPr/>
    </dgm:pt>
    <dgm:pt modelId="{8B71BC83-3D49-4C75-AC4F-DB883BF9E780}" type="pres">
      <dgm:prSet presAssocID="{BED9F4B2-7E23-4126-A62D-29ED98F1B80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CC898A90-4E1B-4FED-8BF3-69FD21839A45}" type="pres">
      <dgm:prSet presAssocID="{BED9F4B2-7E23-4126-A62D-29ED98F1B80F}" presName="spaceRect" presStyleCnt="0"/>
      <dgm:spPr/>
    </dgm:pt>
    <dgm:pt modelId="{78DC2C23-9DF5-472C-AE51-443B43073AA2}" type="pres">
      <dgm:prSet presAssocID="{BED9F4B2-7E23-4126-A62D-29ED98F1B80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7544208-22AE-4844-A89A-CF08649007CC}" srcId="{ADE76AC0-37ED-48CC-8770-138A296C18EB}" destId="{601FB442-9565-4E75-ACC9-D83D2BFE937F}" srcOrd="0" destOrd="0" parTransId="{EB068E3C-2062-4962-9F21-3AF183DAF929}" sibTransId="{38500FAE-B987-4758-98E7-6BBFE834637F}"/>
    <dgm:cxn modelId="{ED1C7D0D-5035-4181-BFE0-60B41EFEAD6B}" srcId="{ADE76AC0-37ED-48CC-8770-138A296C18EB}" destId="{BED9F4B2-7E23-4126-A62D-29ED98F1B80F}" srcOrd="5" destOrd="0" parTransId="{78BEAAFA-5D58-4B0C-AA1E-CB5FC10EA1CF}" sibTransId="{C414ADA9-6034-4CE6-9291-782A53E3B89E}"/>
    <dgm:cxn modelId="{D6EBDB18-5539-49D6-9A11-4403F71D1EA3}" type="presOf" srcId="{ADE76AC0-37ED-48CC-8770-138A296C18EB}" destId="{ABC947DE-3395-4565-9773-B6AC9CE63FDD}" srcOrd="0" destOrd="0" presId="urn:microsoft.com/office/officeart/2018/2/layout/IconVerticalSolidList"/>
    <dgm:cxn modelId="{65D5D56D-187B-4785-888D-2289208DF08D}" srcId="{ADE76AC0-37ED-48CC-8770-138A296C18EB}" destId="{F5DC5401-D83D-425A-82A4-137C807B4299}" srcOrd="4" destOrd="0" parTransId="{F07BCBAB-1BF3-47E1-8A15-9E89088FA84B}" sibTransId="{E62460DD-8AA3-4F5C-9C2E-D81386D6C103}"/>
    <dgm:cxn modelId="{BBF33981-1FCE-4EB5-953D-830C18AFB14A}" type="presOf" srcId="{9AC2C725-B1ED-48EF-8218-7CC9462E231B}" destId="{AAFCBA1F-E00F-4906-8BF5-0452E2405C5F}" srcOrd="0" destOrd="0" presId="urn:microsoft.com/office/officeart/2018/2/layout/IconVerticalSolidList"/>
    <dgm:cxn modelId="{BF257486-D51E-42A1-A74F-B81F95A90173}" type="presOf" srcId="{F5DC5401-D83D-425A-82A4-137C807B4299}" destId="{2E7DA903-DC5C-48AE-8FEE-33CDF8618332}" srcOrd="0" destOrd="0" presId="urn:microsoft.com/office/officeart/2018/2/layout/IconVerticalSolidList"/>
    <dgm:cxn modelId="{D1A4988C-83C2-43F6-8F09-8DC9B412E20B}" srcId="{ADE76AC0-37ED-48CC-8770-138A296C18EB}" destId="{9AC2C725-B1ED-48EF-8218-7CC9462E231B}" srcOrd="3" destOrd="0" parTransId="{277AE33C-A7EF-4172-BDD7-BB09BEEC6B4E}" sibTransId="{DF877A83-0211-41DC-928A-27DDA4CF6EE8}"/>
    <dgm:cxn modelId="{82C8C68C-AEE7-4DA9-81C4-6360D762AB5B}" type="presOf" srcId="{BED9F4B2-7E23-4126-A62D-29ED98F1B80F}" destId="{78DC2C23-9DF5-472C-AE51-443B43073AA2}" srcOrd="0" destOrd="0" presId="urn:microsoft.com/office/officeart/2018/2/layout/IconVerticalSolidList"/>
    <dgm:cxn modelId="{53611492-2F7A-4819-98AE-6BBDFA85B35C}" srcId="{ADE76AC0-37ED-48CC-8770-138A296C18EB}" destId="{296913E5-2F50-4B0B-A969-BD15CC8D02AD}" srcOrd="2" destOrd="0" parTransId="{7BAC1A02-B4D3-4852-A2D2-92F265AFB8B4}" sibTransId="{EEE5A1A8-9954-4677-B40B-8DDFD8733E90}"/>
    <dgm:cxn modelId="{59EC0C9C-E676-4F09-B16D-218070628398}" type="presOf" srcId="{82B58C55-778B-4E8E-B67E-C4D4F75C0C9E}" destId="{E6B1C127-BF65-4208-BD90-A2651E1F73F5}" srcOrd="0" destOrd="0" presId="urn:microsoft.com/office/officeart/2018/2/layout/IconVerticalSolidList"/>
    <dgm:cxn modelId="{6D59EAD3-009B-4552-826E-F2DD6DAFB5EE}" type="presOf" srcId="{601FB442-9565-4E75-ACC9-D83D2BFE937F}" destId="{DE457D34-5EA7-41EE-9EE0-DE3324F39C64}" srcOrd="0" destOrd="0" presId="urn:microsoft.com/office/officeart/2018/2/layout/IconVerticalSolidList"/>
    <dgm:cxn modelId="{CAABCDD6-9E4E-4B7B-855C-4E7FEB0D519F}" type="presOf" srcId="{296913E5-2F50-4B0B-A969-BD15CC8D02AD}" destId="{DEC56966-8231-4F1A-AB0F-FC994F7F8915}" srcOrd="0" destOrd="0" presId="urn:microsoft.com/office/officeart/2018/2/layout/IconVerticalSolidList"/>
    <dgm:cxn modelId="{73639AFF-AE21-4184-9F37-1C9CFAEF6023}" srcId="{ADE76AC0-37ED-48CC-8770-138A296C18EB}" destId="{82B58C55-778B-4E8E-B67E-C4D4F75C0C9E}" srcOrd="1" destOrd="0" parTransId="{495144CC-213C-49EF-9917-1E7E0873C196}" sibTransId="{3BA0DD47-999E-41DB-9624-D0A20C716203}"/>
    <dgm:cxn modelId="{782E045F-BB91-4C3D-83FF-96D8FFC47A5B}" type="presParOf" srcId="{ABC947DE-3395-4565-9773-B6AC9CE63FDD}" destId="{FAC06226-C37A-485D-8EAE-747E8DD91D60}" srcOrd="0" destOrd="0" presId="urn:microsoft.com/office/officeart/2018/2/layout/IconVerticalSolidList"/>
    <dgm:cxn modelId="{BE98D23C-278A-4AD4-943C-D5EA8F3960D7}" type="presParOf" srcId="{FAC06226-C37A-485D-8EAE-747E8DD91D60}" destId="{1DEFFB2F-B0E8-45B4-A977-7DEDD9A9DADB}" srcOrd="0" destOrd="0" presId="urn:microsoft.com/office/officeart/2018/2/layout/IconVerticalSolidList"/>
    <dgm:cxn modelId="{FF63B551-2CEB-4246-8865-36194AB41099}" type="presParOf" srcId="{FAC06226-C37A-485D-8EAE-747E8DD91D60}" destId="{0DAB034E-ED85-4C44-9014-5EA360449E24}" srcOrd="1" destOrd="0" presId="urn:microsoft.com/office/officeart/2018/2/layout/IconVerticalSolidList"/>
    <dgm:cxn modelId="{34F0D468-DF5C-4C1F-921B-717C3BAD3C96}" type="presParOf" srcId="{FAC06226-C37A-485D-8EAE-747E8DD91D60}" destId="{E5840442-3B7C-4A81-B91B-6284F4B9CB32}" srcOrd="2" destOrd="0" presId="urn:microsoft.com/office/officeart/2018/2/layout/IconVerticalSolidList"/>
    <dgm:cxn modelId="{A180F27C-4815-4EED-B6B8-7FA497EDA00E}" type="presParOf" srcId="{FAC06226-C37A-485D-8EAE-747E8DD91D60}" destId="{DE457D34-5EA7-41EE-9EE0-DE3324F39C64}" srcOrd="3" destOrd="0" presId="urn:microsoft.com/office/officeart/2018/2/layout/IconVerticalSolidList"/>
    <dgm:cxn modelId="{47100DB5-2D20-4FF0-9B24-2413451D9A14}" type="presParOf" srcId="{ABC947DE-3395-4565-9773-B6AC9CE63FDD}" destId="{15385E01-BC5F-4F0A-8D3C-F88DE1FAF06F}" srcOrd="1" destOrd="0" presId="urn:microsoft.com/office/officeart/2018/2/layout/IconVerticalSolidList"/>
    <dgm:cxn modelId="{FC441C28-218A-4A60-B63B-EF059A0A408B}" type="presParOf" srcId="{ABC947DE-3395-4565-9773-B6AC9CE63FDD}" destId="{0937E30C-E753-432A-8DA7-80F31A2E1CE7}" srcOrd="2" destOrd="0" presId="urn:microsoft.com/office/officeart/2018/2/layout/IconVerticalSolidList"/>
    <dgm:cxn modelId="{0B6DB4CE-6000-44ED-9E5E-38C0DECFC012}" type="presParOf" srcId="{0937E30C-E753-432A-8DA7-80F31A2E1CE7}" destId="{10E88395-9E9E-4C7E-A468-51B02A2CED6C}" srcOrd="0" destOrd="0" presId="urn:microsoft.com/office/officeart/2018/2/layout/IconVerticalSolidList"/>
    <dgm:cxn modelId="{5AC191AD-0A1E-4835-9C73-2B840318EE2D}" type="presParOf" srcId="{0937E30C-E753-432A-8DA7-80F31A2E1CE7}" destId="{C98A6863-CE78-4C92-87E6-CB4442151A4D}" srcOrd="1" destOrd="0" presId="urn:microsoft.com/office/officeart/2018/2/layout/IconVerticalSolidList"/>
    <dgm:cxn modelId="{C3444CE5-8BF8-48E0-9CCE-450214F5FB12}" type="presParOf" srcId="{0937E30C-E753-432A-8DA7-80F31A2E1CE7}" destId="{B4927F14-A6ED-4A5A-BFA3-54A574AECB95}" srcOrd="2" destOrd="0" presId="urn:microsoft.com/office/officeart/2018/2/layout/IconVerticalSolidList"/>
    <dgm:cxn modelId="{EB05F390-193E-4A4F-BD9A-53C2949B584D}" type="presParOf" srcId="{0937E30C-E753-432A-8DA7-80F31A2E1CE7}" destId="{E6B1C127-BF65-4208-BD90-A2651E1F73F5}" srcOrd="3" destOrd="0" presId="urn:microsoft.com/office/officeart/2018/2/layout/IconVerticalSolidList"/>
    <dgm:cxn modelId="{70AE807D-E2B7-473B-A20A-16CF438E18D7}" type="presParOf" srcId="{ABC947DE-3395-4565-9773-B6AC9CE63FDD}" destId="{7067CFC5-6450-41D0-BEC6-44110E7EDEE9}" srcOrd="3" destOrd="0" presId="urn:microsoft.com/office/officeart/2018/2/layout/IconVerticalSolidList"/>
    <dgm:cxn modelId="{EED5F755-4A04-4A83-B14F-F06E36CF48D4}" type="presParOf" srcId="{ABC947DE-3395-4565-9773-B6AC9CE63FDD}" destId="{7A81A9DD-7CCA-4117-BC78-35CFA18D5809}" srcOrd="4" destOrd="0" presId="urn:microsoft.com/office/officeart/2018/2/layout/IconVerticalSolidList"/>
    <dgm:cxn modelId="{3CC6C9FA-08FD-483D-B97B-AD958B30F198}" type="presParOf" srcId="{7A81A9DD-7CCA-4117-BC78-35CFA18D5809}" destId="{2A5D131F-442D-4EA4-9B8D-5ECA10CAD504}" srcOrd="0" destOrd="0" presId="urn:microsoft.com/office/officeart/2018/2/layout/IconVerticalSolidList"/>
    <dgm:cxn modelId="{4A01BAA2-988A-4987-A99D-B0919CCBA981}" type="presParOf" srcId="{7A81A9DD-7CCA-4117-BC78-35CFA18D5809}" destId="{8C497CF9-73BD-4610-BC2D-3139A7EB342B}" srcOrd="1" destOrd="0" presId="urn:microsoft.com/office/officeart/2018/2/layout/IconVerticalSolidList"/>
    <dgm:cxn modelId="{A5C6A693-9353-4138-A4A7-B459EEA91706}" type="presParOf" srcId="{7A81A9DD-7CCA-4117-BC78-35CFA18D5809}" destId="{5D859852-02D7-486B-88E6-53DC62CE104F}" srcOrd="2" destOrd="0" presId="urn:microsoft.com/office/officeart/2018/2/layout/IconVerticalSolidList"/>
    <dgm:cxn modelId="{AEFAF39E-DC06-443E-957F-E4D709A333C2}" type="presParOf" srcId="{7A81A9DD-7CCA-4117-BC78-35CFA18D5809}" destId="{DEC56966-8231-4F1A-AB0F-FC994F7F8915}" srcOrd="3" destOrd="0" presId="urn:microsoft.com/office/officeart/2018/2/layout/IconVerticalSolidList"/>
    <dgm:cxn modelId="{88543B4E-386C-464D-A39D-064B27BDFFD9}" type="presParOf" srcId="{ABC947DE-3395-4565-9773-B6AC9CE63FDD}" destId="{F401F3FA-CB9B-4E70-870A-2263B88B747B}" srcOrd="5" destOrd="0" presId="urn:microsoft.com/office/officeart/2018/2/layout/IconVerticalSolidList"/>
    <dgm:cxn modelId="{24129D60-04E2-4D7E-9DBE-A66B02155BBC}" type="presParOf" srcId="{ABC947DE-3395-4565-9773-B6AC9CE63FDD}" destId="{44F8C9A4-8835-4B52-9FF0-6A9E65B0B619}" srcOrd="6" destOrd="0" presId="urn:microsoft.com/office/officeart/2018/2/layout/IconVerticalSolidList"/>
    <dgm:cxn modelId="{54874585-C056-43D7-BE55-9CFB985B19E0}" type="presParOf" srcId="{44F8C9A4-8835-4B52-9FF0-6A9E65B0B619}" destId="{4042DF29-88BC-4DBE-BA2D-7F114D9A50B5}" srcOrd="0" destOrd="0" presId="urn:microsoft.com/office/officeart/2018/2/layout/IconVerticalSolidList"/>
    <dgm:cxn modelId="{3D644CD1-B54B-4359-A945-1A4BD0A9FEBE}" type="presParOf" srcId="{44F8C9A4-8835-4B52-9FF0-6A9E65B0B619}" destId="{53AF705C-AD17-42CB-ADAE-E239A51D431A}" srcOrd="1" destOrd="0" presId="urn:microsoft.com/office/officeart/2018/2/layout/IconVerticalSolidList"/>
    <dgm:cxn modelId="{32B2776D-A5DF-4EE6-962C-7CB01221F062}" type="presParOf" srcId="{44F8C9A4-8835-4B52-9FF0-6A9E65B0B619}" destId="{AF4CEFED-0B84-42EA-ABBE-BDD83E504C5D}" srcOrd="2" destOrd="0" presId="urn:microsoft.com/office/officeart/2018/2/layout/IconVerticalSolidList"/>
    <dgm:cxn modelId="{A047E304-D92E-4F2B-92F3-7D7E74771A97}" type="presParOf" srcId="{44F8C9A4-8835-4B52-9FF0-6A9E65B0B619}" destId="{AAFCBA1F-E00F-4906-8BF5-0452E2405C5F}" srcOrd="3" destOrd="0" presId="urn:microsoft.com/office/officeart/2018/2/layout/IconVerticalSolidList"/>
    <dgm:cxn modelId="{2A21BB4A-D43A-417F-AD14-161D4AE93433}" type="presParOf" srcId="{ABC947DE-3395-4565-9773-B6AC9CE63FDD}" destId="{1CFC4942-0535-469C-8B43-DA715E28988C}" srcOrd="7" destOrd="0" presId="urn:microsoft.com/office/officeart/2018/2/layout/IconVerticalSolidList"/>
    <dgm:cxn modelId="{1B9CA684-008A-44FF-BFC5-B019E0F73963}" type="presParOf" srcId="{ABC947DE-3395-4565-9773-B6AC9CE63FDD}" destId="{94ADC729-977C-4942-B81D-15E2DD30F313}" srcOrd="8" destOrd="0" presId="urn:microsoft.com/office/officeart/2018/2/layout/IconVerticalSolidList"/>
    <dgm:cxn modelId="{EFDF8330-534A-4E09-8C25-DEC4BCF91BC5}" type="presParOf" srcId="{94ADC729-977C-4942-B81D-15E2DD30F313}" destId="{47A69DB3-9027-490C-8D2D-2B06E5BC1977}" srcOrd="0" destOrd="0" presId="urn:microsoft.com/office/officeart/2018/2/layout/IconVerticalSolidList"/>
    <dgm:cxn modelId="{326E85B0-3454-4724-AA8A-0DB1B94BD7E2}" type="presParOf" srcId="{94ADC729-977C-4942-B81D-15E2DD30F313}" destId="{86BB500F-0E9F-4AD4-BE80-F3192F46E5AE}" srcOrd="1" destOrd="0" presId="urn:microsoft.com/office/officeart/2018/2/layout/IconVerticalSolidList"/>
    <dgm:cxn modelId="{D12DF0C6-9146-446A-A0AE-2A757DBE6D36}" type="presParOf" srcId="{94ADC729-977C-4942-B81D-15E2DD30F313}" destId="{40FF3F97-07ED-4925-AA63-7B1CD325A0C6}" srcOrd="2" destOrd="0" presId="urn:microsoft.com/office/officeart/2018/2/layout/IconVerticalSolidList"/>
    <dgm:cxn modelId="{145404A3-9613-499B-B9F1-789212C5F09D}" type="presParOf" srcId="{94ADC729-977C-4942-B81D-15E2DD30F313}" destId="{2E7DA903-DC5C-48AE-8FEE-33CDF8618332}" srcOrd="3" destOrd="0" presId="urn:microsoft.com/office/officeart/2018/2/layout/IconVerticalSolidList"/>
    <dgm:cxn modelId="{19AE77AA-5294-4D4D-82AD-0EBAB40E0926}" type="presParOf" srcId="{ABC947DE-3395-4565-9773-B6AC9CE63FDD}" destId="{1E8DDFC8-22FF-4378-ACFB-8337D799D103}" srcOrd="9" destOrd="0" presId="urn:microsoft.com/office/officeart/2018/2/layout/IconVerticalSolidList"/>
    <dgm:cxn modelId="{9168D01E-8C36-47F4-9775-708CE1A89CC9}" type="presParOf" srcId="{ABC947DE-3395-4565-9773-B6AC9CE63FDD}" destId="{C84F8D2D-1F38-4A7F-9ACE-61F81AAFC7CE}" srcOrd="10" destOrd="0" presId="urn:microsoft.com/office/officeart/2018/2/layout/IconVerticalSolidList"/>
    <dgm:cxn modelId="{0D51AB4A-900C-4596-AC7A-996441DD0B06}" type="presParOf" srcId="{C84F8D2D-1F38-4A7F-9ACE-61F81AAFC7CE}" destId="{AEAA99F2-AC4C-4098-9CB8-4CB98CFD3C61}" srcOrd="0" destOrd="0" presId="urn:microsoft.com/office/officeart/2018/2/layout/IconVerticalSolidList"/>
    <dgm:cxn modelId="{831AB588-0B28-484E-AEAC-0569728CF79F}" type="presParOf" srcId="{C84F8D2D-1F38-4A7F-9ACE-61F81AAFC7CE}" destId="{8B71BC83-3D49-4C75-AC4F-DB883BF9E780}" srcOrd="1" destOrd="0" presId="urn:microsoft.com/office/officeart/2018/2/layout/IconVerticalSolidList"/>
    <dgm:cxn modelId="{CC29C8B4-45B9-4090-8C47-EBA3C7ED9C58}" type="presParOf" srcId="{C84F8D2D-1F38-4A7F-9ACE-61F81AAFC7CE}" destId="{CC898A90-4E1B-4FED-8BF3-69FD21839A45}" srcOrd="2" destOrd="0" presId="urn:microsoft.com/office/officeart/2018/2/layout/IconVerticalSolidList"/>
    <dgm:cxn modelId="{8C7E3417-FC19-484F-929F-B1692E399B66}" type="presParOf" srcId="{C84F8D2D-1F38-4A7F-9ACE-61F81AAFC7CE}" destId="{78DC2C23-9DF5-472C-AE51-443B43073A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673FD-7B1F-4C02-BEBB-8D261BCDCC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0799B05-C73E-4BA2-95EC-B7BB3451D750}">
      <dgm:prSet/>
      <dgm:spPr/>
      <dgm:t>
        <a:bodyPr/>
        <a:lstStyle/>
        <a:p>
          <a:r>
            <a:rPr lang="en-GB"/>
            <a:t>Deal with advocacy. </a:t>
          </a:r>
          <a:endParaRPr lang="en-US"/>
        </a:p>
      </dgm:t>
    </dgm:pt>
    <dgm:pt modelId="{1B1DF127-39DA-49E0-9663-B4E641D65898}" type="parTrans" cxnId="{21A6A9E5-4547-417E-89B1-98975915DA65}">
      <dgm:prSet/>
      <dgm:spPr/>
      <dgm:t>
        <a:bodyPr/>
        <a:lstStyle/>
        <a:p>
          <a:endParaRPr lang="en-US"/>
        </a:p>
      </dgm:t>
    </dgm:pt>
    <dgm:pt modelId="{0995AE37-182C-4971-95E8-5182CE83A814}" type="sibTrans" cxnId="{21A6A9E5-4547-417E-89B1-98975915DA65}">
      <dgm:prSet/>
      <dgm:spPr/>
      <dgm:t>
        <a:bodyPr/>
        <a:lstStyle/>
        <a:p>
          <a:endParaRPr lang="en-US"/>
        </a:p>
      </dgm:t>
    </dgm:pt>
    <dgm:pt modelId="{19CF234B-A1F8-43CC-814B-D07DB5BBEEB7}">
      <dgm:prSet/>
      <dgm:spPr/>
      <dgm:t>
        <a:bodyPr/>
        <a:lstStyle/>
        <a:p>
          <a:r>
            <a:rPr lang="en-GB"/>
            <a:t>The ones with wigs. </a:t>
          </a:r>
          <a:endParaRPr lang="en-US"/>
        </a:p>
      </dgm:t>
    </dgm:pt>
    <dgm:pt modelId="{3DF128FF-9BC1-4A7D-B0D5-0ED1479E3CE1}" type="parTrans" cxnId="{6D6C929E-1418-435F-A63C-4E1FE669630C}">
      <dgm:prSet/>
      <dgm:spPr/>
      <dgm:t>
        <a:bodyPr/>
        <a:lstStyle/>
        <a:p>
          <a:endParaRPr lang="en-US"/>
        </a:p>
      </dgm:t>
    </dgm:pt>
    <dgm:pt modelId="{548EA968-194B-4B81-9181-8F8617E9AC29}" type="sibTrans" cxnId="{6D6C929E-1418-435F-A63C-4E1FE669630C}">
      <dgm:prSet/>
      <dgm:spPr/>
      <dgm:t>
        <a:bodyPr/>
        <a:lstStyle/>
        <a:p>
          <a:endParaRPr lang="en-US"/>
        </a:p>
      </dgm:t>
    </dgm:pt>
    <dgm:pt modelId="{3CE6BE3C-E53A-4B4A-85B8-C0BE3FF4F8CF}">
      <dgm:prSet/>
      <dgm:spPr/>
      <dgm:t>
        <a:bodyPr/>
        <a:lstStyle/>
        <a:p>
          <a:r>
            <a:rPr lang="en-GB"/>
            <a:t>How do you become one? </a:t>
          </a:r>
          <a:endParaRPr lang="en-US"/>
        </a:p>
      </dgm:t>
    </dgm:pt>
    <dgm:pt modelId="{A8EAF760-6927-48B5-B82A-779A8920CB7E}" type="parTrans" cxnId="{F5865F92-543E-4A41-BDEF-CC458DEC6E60}">
      <dgm:prSet/>
      <dgm:spPr/>
      <dgm:t>
        <a:bodyPr/>
        <a:lstStyle/>
        <a:p>
          <a:endParaRPr lang="en-US"/>
        </a:p>
      </dgm:t>
    </dgm:pt>
    <dgm:pt modelId="{CC3662D8-7C3B-4ABD-BB52-E147F1C4DFD3}" type="sibTrans" cxnId="{F5865F92-543E-4A41-BDEF-CC458DEC6E60}">
      <dgm:prSet/>
      <dgm:spPr/>
      <dgm:t>
        <a:bodyPr/>
        <a:lstStyle/>
        <a:p>
          <a:endParaRPr lang="en-US"/>
        </a:p>
      </dgm:t>
    </dgm:pt>
    <dgm:pt modelId="{8D30972B-0182-49C6-8DF8-2A2D5E8F99D1}">
      <dgm:prSet/>
      <dgm:spPr/>
      <dgm:t>
        <a:bodyPr/>
        <a:lstStyle/>
        <a:p>
          <a:r>
            <a:rPr lang="en-GB"/>
            <a:t>1/ You need to have a law degree or something similar. </a:t>
          </a:r>
          <a:endParaRPr lang="en-US"/>
        </a:p>
      </dgm:t>
    </dgm:pt>
    <dgm:pt modelId="{5714A079-CE43-456B-9FF9-A5BFE1BE5CC0}" type="parTrans" cxnId="{A05C5060-86B2-465A-86C5-AD0747E01421}">
      <dgm:prSet/>
      <dgm:spPr/>
      <dgm:t>
        <a:bodyPr/>
        <a:lstStyle/>
        <a:p>
          <a:endParaRPr lang="en-US"/>
        </a:p>
      </dgm:t>
    </dgm:pt>
    <dgm:pt modelId="{4B3D7DB9-5552-453A-9A7A-3B012E01C69A}" type="sibTrans" cxnId="{A05C5060-86B2-465A-86C5-AD0747E01421}">
      <dgm:prSet/>
      <dgm:spPr/>
      <dgm:t>
        <a:bodyPr/>
        <a:lstStyle/>
        <a:p>
          <a:endParaRPr lang="en-US"/>
        </a:p>
      </dgm:t>
    </dgm:pt>
    <dgm:pt modelId="{F32D4468-9DD0-417F-AC09-B593AAFAC389}">
      <dgm:prSet/>
      <dgm:spPr/>
      <dgm:t>
        <a:bodyPr/>
        <a:lstStyle/>
        <a:p>
          <a:r>
            <a:rPr lang="en-GB"/>
            <a:t>2/ You can carry out work experience during the time of your degree to get more experience. </a:t>
          </a:r>
          <a:endParaRPr lang="en-US"/>
        </a:p>
      </dgm:t>
    </dgm:pt>
    <dgm:pt modelId="{C1779973-64B5-4796-8F43-05577A897280}" type="parTrans" cxnId="{761DB3E0-54F1-4236-B671-932FA58A3E12}">
      <dgm:prSet/>
      <dgm:spPr/>
      <dgm:t>
        <a:bodyPr/>
        <a:lstStyle/>
        <a:p>
          <a:endParaRPr lang="en-US"/>
        </a:p>
      </dgm:t>
    </dgm:pt>
    <dgm:pt modelId="{189A472D-088E-41D8-ABE0-7AB5B06890DE}" type="sibTrans" cxnId="{761DB3E0-54F1-4236-B671-932FA58A3E12}">
      <dgm:prSet/>
      <dgm:spPr/>
      <dgm:t>
        <a:bodyPr/>
        <a:lstStyle/>
        <a:p>
          <a:endParaRPr lang="en-US"/>
        </a:p>
      </dgm:t>
    </dgm:pt>
    <dgm:pt modelId="{BF807349-5189-4E51-BA3A-ACCCF0BADB2C}">
      <dgm:prSet/>
      <dgm:spPr/>
      <dgm:t>
        <a:bodyPr/>
        <a:lstStyle/>
        <a:p>
          <a:r>
            <a:rPr lang="en-GB"/>
            <a:t>3/ Next- Join an inns of court. </a:t>
          </a:r>
          <a:endParaRPr lang="en-US"/>
        </a:p>
      </dgm:t>
    </dgm:pt>
    <dgm:pt modelId="{AD2588BB-6F16-4AB1-9C0A-D6131432165A}" type="parTrans" cxnId="{CD26EE0D-DA6E-4983-963A-400FC0198194}">
      <dgm:prSet/>
      <dgm:spPr/>
      <dgm:t>
        <a:bodyPr/>
        <a:lstStyle/>
        <a:p>
          <a:endParaRPr lang="en-US"/>
        </a:p>
      </dgm:t>
    </dgm:pt>
    <dgm:pt modelId="{48F085A9-DB45-49C8-9E8D-6B6F3BBD8532}" type="sibTrans" cxnId="{CD26EE0D-DA6E-4983-963A-400FC0198194}">
      <dgm:prSet/>
      <dgm:spPr/>
      <dgm:t>
        <a:bodyPr/>
        <a:lstStyle/>
        <a:p>
          <a:endParaRPr lang="en-US"/>
        </a:p>
      </dgm:t>
    </dgm:pt>
    <dgm:pt modelId="{E78DAF58-8BA9-4164-AD81-F23AB16841A2}" type="pres">
      <dgm:prSet presAssocID="{A3D673FD-7B1F-4C02-BEBB-8D261BCDCC2E}" presName="root" presStyleCnt="0">
        <dgm:presLayoutVars>
          <dgm:dir/>
          <dgm:resizeHandles val="exact"/>
        </dgm:presLayoutVars>
      </dgm:prSet>
      <dgm:spPr/>
    </dgm:pt>
    <dgm:pt modelId="{533437C3-5984-4C7D-8AE5-ACAE2D47F9BA}" type="pres">
      <dgm:prSet presAssocID="{50799B05-C73E-4BA2-95EC-B7BB3451D750}" presName="compNode" presStyleCnt="0"/>
      <dgm:spPr/>
    </dgm:pt>
    <dgm:pt modelId="{B9D42C57-AFE3-4E5D-8EA4-DFD76E99A4AE}" type="pres">
      <dgm:prSet presAssocID="{50799B05-C73E-4BA2-95EC-B7BB3451D750}" presName="bgRect" presStyleLbl="bgShp" presStyleIdx="0" presStyleCnt="6"/>
      <dgm:spPr/>
    </dgm:pt>
    <dgm:pt modelId="{6F4EA929-2FE2-4E2F-B32C-2DAF48F8A842}" type="pres">
      <dgm:prSet presAssocID="{50799B05-C73E-4BA2-95EC-B7BB3451D75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3B5395C4-99D7-447B-AAA2-4FCC611D8FE0}" type="pres">
      <dgm:prSet presAssocID="{50799B05-C73E-4BA2-95EC-B7BB3451D750}" presName="spaceRect" presStyleCnt="0"/>
      <dgm:spPr/>
    </dgm:pt>
    <dgm:pt modelId="{6D571E19-A0CF-4E8F-8D97-5574681895E3}" type="pres">
      <dgm:prSet presAssocID="{50799B05-C73E-4BA2-95EC-B7BB3451D750}" presName="parTx" presStyleLbl="revTx" presStyleIdx="0" presStyleCnt="6">
        <dgm:presLayoutVars>
          <dgm:chMax val="0"/>
          <dgm:chPref val="0"/>
        </dgm:presLayoutVars>
      </dgm:prSet>
      <dgm:spPr/>
    </dgm:pt>
    <dgm:pt modelId="{9B176887-A387-41E5-8DB7-9BD45B165C8D}" type="pres">
      <dgm:prSet presAssocID="{0995AE37-182C-4971-95E8-5182CE83A814}" presName="sibTrans" presStyleCnt="0"/>
      <dgm:spPr/>
    </dgm:pt>
    <dgm:pt modelId="{CCC9FD3B-CF8A-48E5-AC2E-86B63FB22884}" type="pres">
      <dgm:prSet presAssocID="{19CF234B-A1F8-43CC-814B-D07DB5BBEEB7}" presName="compNode" presStyleCnt="0"/>
      <dgm:spPr/>
    </dgm:pt>
    <dgm:pt modelId="{298E0ED6-801A-4F36-87B8-0B29471FC300}" type="pres">
      <dgm:prSet presAssocID="{19CF234B-A1F8-43CC-814B-D07DB5BBEEB7}" presName="bgRect" presStyleLbl="bgShp" presStyleIdx="1" presStyleCnt="6"/>
      <dgm:spPr/>
    </dgm:pt>
    <dgm:pt modelId="{CB8743FB-0BA2-47B3-B2EF-9146ED4498FD}" type="pres">
      <dgm:prSet presAssocID="{19CF234B-A1F8-43CC-814B-D07DB5BBEEB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Cake"/>
        </a:ext>
      </dgm:extLst>
    </dgm:pt>
    <dgm:pt modelId="{20FCF471-8B11-4BD5-B63C-4C1ED6A96AD5}" type="pres">
      <dgm:prSet presAssocID="{19CF234B-A1F8-43CC-814B-D07DB5BBEEB7}" presName="spaceRect" presStyleCnt="0"/>
      <dgm:spPr/>
    </dgm:pt>
    <dgm:pt modelId="{65C4EF6C-B207-4743-8048-8FB198B7A49D}" type="pres">
      <dgm:prSet presAssocID="{19CF234B-A1F8-43CC-814B-D07DB5BBEEB7}" presName="parTx" presStyleLbl="revTx" presStyleIdx="1" presStyleCnt="6">
        <dgm:presLayoutVars>
          <dgm:chMax val="0"/>
          <dgm:chPref val="0"/>
        </dgm:presLayoutVars>
      </dgm:prSet>
      <dgm:spPr/>
    </dgm:pt>
    <dgm:pt modelId="{2BAF7F43-5D1C-4018-927A-8E1D82698F63}" type="pres">
      <dgm:prSet presAssocID="{548EA968-194B-4B81-9181-8F8617E9AC29}" presName="sibTrans" presStyleCnt="0"/>
      <dgm:spPr/>
    </dgm:pt>
    <dgm:pt modelId="{261C7783-08F1-41CF-9738-9117E2F1CB2C}" type="pres">
      <dgm:prSet presAssocID="{3CE6BE3C-E53A-4B4A-85B8-C0BE3FF4F8CF}" presName="compNode" presStyleCnt="0"/>
      <dgm:spPr/>
    </dgm:pt>
    <dgm:pt modelId="{74060DB1-6114-4162-B851-BD9F8F918BE8}" type="pres">
      <dgm:prSet presAssocID="{3CE6BE3C-E53A-4B4A-85B8-C0BE3FF4F8CF}" presName="bgRect" presStyleLbl="bgShp" presStyleIdx="2" presStyleCnt="6"/>
      <dgm:spPr/>
    </dgm:pt>
    <dgm:pt modelId="{8DB3D076-65D2-4BC9-BBCE-8733732652E9}" type="pres">
      <dgm:prSet presAssocID="{3CE6BE3C-E53A-4B4A-85B8-C0BE3FF4F8C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48033BB-DEC4-4C09-9805-EC6E9FCEE9F1}" type="pres">
      <dgm:prSet presAssocID="{3CE6BE3C-E53A-4B4A-85B8-C0BE3FF4F8CF}" presName="spaceRect" presStyleCnt="0"/>
      <dgm:spPr/>
    </dgm:pt>
    <dgm:pt modelId="{7E876A29-2872-4048-912E-7F804F4B947D}" type="pres">
      <dgm:prSet presAssocID="{3CE6BE3C-E53A-4B4A-85B8-C0BE3FF4F8CF}" presName="parTx" presStyleLbl="revTx" presStyleIdx="2" presStyleCnt="6">
        <dgm:presLayoutVars>
          <dgm:chMax val="0"/>
          <dgm:chPref val="0"/>
        </dgm:presLayoutVars>
      </dgm:prSet>
      <dgm:spPr/>
    </dgm:pt>
    <dgm:pt modelId="{C9F9B953-0339-4F24-873C-F2C0E077D50E}" type="pres">
      <dgm:prSet presAssocID="{CC3662D8-7C3B-4ABD-BB52-E147F1C4DFD3}" presName="sibTrans" presStyleCnt="0"/>
      <dgm:spPr/>
    </dgm:pt>
    <dgm:pt modelId="{D0208A88-71E7-45E2-86E1-D1788A4701C9}" type="pres">
      <dgm:prSet presAssocID="{8D30972B-0182-49C6-8DF8-2A2D5E8F99D1}" presName="compNode" presStyleCnt="0"/>
      <dgm:spPr/>
    </dgm:pt>
    <dgm:pt modelId="{3995A88D-C150-410C-8BC2-2911B992995D}" type="pres">
      <dgm:prSet presAssocID="{8D30972B-0182-49C6-8DF8-2A2D5E8F99D1}" presName="bgRect" presStyleLbl="bgShp" presStyleIdx="3" presStyleCnt="6"/>
      <dgm:spPr/>
    </dgm:pt>
    <dgm:pt modelId="{C7C09D5E-C443-4145-92FD-A3C63C1A4DEC}" type="pres">
      <dgm:prSet presAssocID="{8D30972B-0182-49C6-8DF8-2A2D5E8F99D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3BC7B54-E55A-42F2-AF2C-61FFF0CFC14F}" type="pres">
      <dgm:prSet presAssocID="{8D30972B-0182-49C6-8DF8-2A2D5E8F99D1}" presName="spaceRect" presStyleCnt="0"/>
      <dgm:spPr/>
    </dgm:pt>
    <dgm:pt modelId="{071E1E7A-A1AC-4C29-A2DE-ED9C055B42AC}" type="pres">
      <dgm:prSet presAssocID="{8D30972B-0182-49C6-8DF8-2A2D5E8F99D1}" presName="parTx" presStyleLbl="revTx" presStyleIdx="3" presStyleCnt="6">
        <dgm:presLayoutVars>
          <dgm:chMax val="0"/>
          <dgm:chPref val="0"/>
        </dgm:presLayoutVars>
      </dgm:prSet>
      <dgm:spPr/>
    </dgm:pt>
    <dgm:pt modelId="{B84D6703-8F2D-4BE8-B9EC-9F7D7EBC67A7}" type="pres">
      <dgm:prSet presAssocID="{4B3D7DB9-5552-453A-9A7A-3B012E01C69A}" presName="sibTrans" presStyleCnt="0"/>
      <dgm:spPr/>
    </dgm:pt>
    <dgm:pt modelId="{1E350BC4-8955-4915-A769-EEBBDA455B6A}" type="pres">
      <dgm:prSet presAssocID="{F32D4468-9DD0-417F-AC09-B593AAFAC389}" presName="compNode" presStyleCnt="0"/>
      <dgm:spPr/>
    </dgm:pt>
    <dgm:pt modelId="{CB20701D-8149-439F-AE67-EBF919ADE49F}" type="pres">
      <dgm:prSet presAssocID="{F32D4468-9DD0-417F-AC09-B593AAFAC389}" presName="bgRect" presStyleLbl="bgShp" presStyleIdx="4" presStyleCnt="6"/>
      <dgm:spPr/>
    </dgm:pt>
    <dgm:pt modelId="{A1E59C68-4EDF-4A60-9D0E-913DA453E5A7}" type="pres">
      <dgm:prSet presAssocID="{F32D4468-9DD0-417F-AC09-B593AAFAC38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1B5945C4-9C3B-4877-BE10-935E570C813C}" type="pres">
      <dgm:prSet presAssocID="{F32D4468-9DD0-417F-AC09-B593AAFAC389}" presName="spaceRect" presStyleCnt="0"/>
      <dgm:spPr/>
    </dgm:pt>
    <dgm:pt modelId="{8AB0FBEC-DE90-4FCA-88E8-222C4B833977}" type="pres">
      <dgm:prSet presAssocID="{F32D4468-9DD0-417F-AC09-B593AAFAC389}" presName="parTx" presStyleLbl="revTx" presStyleIdx="4" presStyleCnt="6">
        <dgm:presLayoutVars>
          <dgm:chMax val="0"/>
          <dgm:chPref val="0"/>
        </dgm:presLayoutVars>
      </dgm:prSet>
      <dgm:spPr/>
    </dgm:pt>
    <dgm:pt modelId="{7091230B-63A9-4217-BCA6-605BD747AF58}" type="pres">
      <dgm:prSet presAssocID="{189A472D-088E-41D8-ABE0-7AB5B06890DE}" presName="sibTrans" presStyleCnt="0"/>
      <dgm:spPr/>
    </dgm:pt>
    <dgm:pt modelId="{0991EE66-3566-4B24-8850-9868F6604C8F}" type="pres">
      <dgm:prSet presAssocID="{BF807349-5189-4E51-BA3A-ACCCF0BADB2C}" presName="compNode" presStyleCnt="0"/>
      <dgm:spPr/>
    </dgm:pt>
    <dgm:pt modelId="{5B6A5E98-B999-4BE0-9C6A-5C7C84B36F40}" type="pres">
      <dgm:prSet presAssocID="{BF807349-5189-4E51-BA3A-ACCCF0BADB2C}" presName="bgRect" presStyleLbl="bgShp" presStyleIdx="5" presStyleCnt="6"/>
      <dgm:spPr/>
    </dgm:pt>
    <dgm:pt modelId="{B4CC2DEC-DDBA-458F-B053-141D87B9054D}" type="pres">
      <dgm:prSet presAssocID="{BF807349-5189-4E51-BA3A-ACCCF0BADB2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47147B3-299A-416D-BF1B-D6C646223AD2}" type="pres">
      <dgm:prSet presAssocID="{BF807349-5189-4E51-BA3A-ACCCF0BADB2C}" presName="spaceRect" presStyleCnt="0"/>
      <dgm:spPr/>
    </dgm:pt>
    <dgm:pt modelId="{5C857E79-92D0-407D-BFD6-B1A406DA40F6}" type="pres">
      <dgm:prSet presAssocID="{BF807349-5189-4E51-BA3A-ACCCF0BADB2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D26EE0D-DA6E-4983-963A-400FC0198194}" srcId="{A3D673FD-7B1F-4C02-BEBB-8D261BCDCC2E}" destId="{BF807349-5189-4E51-BA3A-ACCCF0BADB2C}" srcOrd="5" destOrd="0" parTransId="{AD2588BB-6F16-4AB1-9C0A-D6131432165A}" sibTransId="{48F085A9-DB45-49C8-9E8D-6B6F3BBD8532}"/>
    <dgm:cxn modelId="{A05C5060-86B2-465A-86C5-AD0747E01421}" srcId="{A3D673FD-7B1F-4C02-BEBB-8D261BCDCC2E}" destId="{8D30972B-0182-49C6-8DF8-2A2D5E8F99D1}" srcOrd="3" destOrd="0" parTransId="{5714A079-CE43-456B-9FF9-A5BFE1BE5CC0}" sibTransId="{4B3D7DB9-5552-453A-9A7A-3B012E01C69A}"/>
    <dgm:cxn modelId="{33D55D8E-ABDB-4D6D-8278-D326FAEF6085}" type="presOf" srcId="{19CF234B-A1F8-43CC-814B-D07DB5BBEEB7}" destId="{65C4EF6C-B207-4743-8048-8FB198B7A49D}" srcOrd="0" destOrd="0" presId="urn:microsoft.com/office/officeart/2018/2/layout/IconVerticalSolidList"/>
    <dgm:cxn modelId="{F5865F92-543E-4A41-BDEF-CC458DEC6E60}" srcId="{A3D673FD-7B1F-4C02-BEBB-8D261BCDCC2E}" destId="{3CE6BE3C-E53A-4B4A-85B8-C0BE3FF4F8CF}" srcOrd="2" destOrd="0" parTransId="{A8EAF760-6927-48B5-B82A-779A8920CB7E}" sibTransId="{CC3662D8-7C3B-4ABD-BB52-E147F1C4DFD3}"/>
    <dgm:cxn modelId="{6D6C929E-1418-435F-A63C-4E1FE669630C}" srcId="{A3D673FD-7B1F-4C02-BEBB-8D261BCDCC2E}" destId="{19CF234B-A1F8-43CC-814B-D07DB5BBEEB7}" srcOrd="1" destOrd="0" parTransId="{3DF128FF-9BC1-4A7D-B0D5-0ED1479E3CE1}" sibTransId="{548EA968-194B-4B81-9181-8F8617E9AC29}"/>
    <dgm:cxn modelId="{92CDC1A6-E1EB-4DC4-B851-E8C00A0118E1}" type="presOf" srcId="{F32D4468-9DD0-417F-AC09-B593AAFAC389}" destId="{8AB0FBEC-DE90-4FCA-88E8-222C4B833977}" srcOrd="0" destOrd="0" presId="urn:microsoft.com/office/officeart/2018/2/layout/IconVerticalSolidList"/>
    <dgm:cxn modelId="{017E83AA-5233-41A8-9724-2BF28757B1D2}" type="presOf" srcId="{3CE6BE3C-E53A-4B4A-85B8-C0BE3FF4F8CF}" destId="{7E876A29-2872-4048-912E-7F804F4B947D}" srcOrd="0" destOrd="0" presId="urn:microsoft.com/office/officeart/2018/2/layout/IconVerticalSolidList"/>
    <dgm:cxn modelId="{EDBA89B3-E4FF-43D3-8A6C-2524C78E640E}" type="presOf" srcId="{50799B05-C73E-4BA2-95EC-B7BB3451D750}" destId="{6D571E19-A0CF-4E8F-8D97-5574681895E3}" srcOrd="0" destOrd="0" presId="urn:microsoft.com/office/officeart/2018/2/layout/IconVerticalSolidList"/>
    <dgm:cxn modelId="{196B2ABB-4ED5-4A0C-9E70-826BB2317405}" type="presOf" srcId="{8D30972B-0182-49C6-8DF8-2A2D5E8F99D1}" destId="{071E1E7A-A1AC-4C29-A2DE-ED9C055B42AC}" srcOrd="0" destOrd="0" presId="urn:microsoft.com/office/officeart/2018/2/layout/IconVerticalSolidList"/>
    <dgm:cxn modelId="{FEA334CF-6751-4944-90BC-A3C6539D7DCA}" type="presOf" srcId="{BF807349-5189-4E51-BA3A-ACCCF0BADB2C}" destId="{5C857E79-92D0-407D-BFD6-B1A406DA40F6}" srcOrd="0" destOrd="0" presId="urn:microsoft.com/office/officeart/2018/2/layout/IconVerticalSolidList"/>
    <dgm:cxn modelId="{761DB3E0-54F1-4236-B671-932FA58A3E12}" srcId="{A3D673FD-7B1F-4C02-BEBB-8D261BCDCC2E}" destId="{F32D4468-9DD0-417F-AC09-B593AAFAC389}" srcOrd="4" destOrd="0" parTransId="{C1779973-64B5-4796-8F43-05577A897280}" sibTransId="{189A472D-088E-41D8-ABE0-7AB5B06890DE}"/>
    <dgm:cxn modelId="{26C6D9E2-434F-4AB9-84FE-F7ABF1FCDC07}" type="presOf" srcId="{A3D673FD-7B1F-4C02-BEBB-8D261BCDCC2E}" destId="{E78DAF58-8BA9-4164-AD81-F23AB16841A2}" srcOrd="0" destOrd="0" presId="urn:microsoft.com/office/officeart/2018/2/layout/IconVerticalSolidList"/>
    <dgm:cxn modelId="{21A6A9E5-4547-417E-89B1-98975915DA65}" srcId="{A3D673FD-7B1F-4C02-BEBB-8D261BCDCC2E}" destId="{50799B05-C73E-4BA2-95EC-B7BB3451D750}" srcOrd="0" destOrd="0" parTransId="{1B1DF127-39DA-49E0-9663-B4E641D65898}" sibTransId="{0995AE37-182C-4971-95E8-5182CE83A814}"/>
    <dgm:cxn modelId="{BAEE328C-7048-4DFF-AB75-D4AED52237ED}" type="presParOf" srcId="{E78DAF58-8BA9-4164-AD81-F23AB16841A2}" destId="{533437C3-5984-4C7D-8AE5-ACAE2D47F9BA}" srcOrd="0" destOrd="0" presId="urn:microsoft.com/office/officeart/2018/2/layout/IconVerticalSolidList"/>
    <dgm:cxn modelId="{84CF8E0F-5B11-4014-9631-76EB148308DB}" type="presParOf" srcId="{533437C3-5984-4C7D-8AE5-ACAE2D47F9BA}" destId="{B9D42C57-AFE3-4E5D-8EA4-DFD76E99A4AE}" srcOrd="0" destOrd="0" presId="urn:microsoft.com/office/officeart/2018/2/layout/IconVerticalSolidList"/>
    <dgm:cxn modelId="{D933E2E1-B591-47C4-ABB6-AAA6A38150FD}" type="presParOf" srcId="{533437C3-5984-4C7D-8AE5-ACAE2D47F9BA}" destId="{6F4EA929-2FE2-4E2F-B32C-2DAF48F8A842}" srcOrd="1" destOrd="0" presId="urn:microsoft.com/office/officeart/2018/2/layout/IconVerticalSolidList"/>
    <dgm:cxn modelId="{1E952024-3BCF-4AAF-809B-7E458C428615}" type="presParOf" srcId="{533437C3-5984-4C7D-8AE5-ACAE2D47F9BA}" destId="{3B5395C4-99D7-447B-AAA2-4FCC611D8FE0}" srcOrd="2" destOrd="0" presId="urn:microsoft.com/office/officeart/2018/2/layout/IconVerticalSolidList"/>
    <dgm:cxn modelId="{37202959-5517-4EDA-9007-A52BF1C15FDF}" type="presParOf" srcId="{533437C3-5984-4C7D-8AE5-ACAE2D47F9BA}" destId="{6D571E19-A0CF-4E8F-8D97-5574681895E3}" srcOrd="3" destOrd="0" presId="urn:microsoft.com/office/officeart/2018/2/layout/IconVerticalSolidList"/>
    <dgm:cxn modelId="{A407ABD7-40C7-4BDA-AF1E-83C80AA67FA9}" type="presParOf" srcId="{E78DAF58-8BA9-4164-AD81-F23AB16841A2}" destId="{9B176887-A387-41E5-8DB7-9BD45B165C8D}" srcOrd="1" destOrd="0" presId="urn:microsoft.com/office/officeart/2018/2/layout/IconVerticalSolidList"/>
    <dgm:cxn modelId="{F652481A-CD59-4C9B-BF8C-ABA445585E76}" type="presParOf" srcId="{E78DAF58-8BA9-4164-AD81-F23AB16841A2}" destId="{CCC9FD3B-CF8A-48E5-AC2E-86B63FB22884}" srcOrd="2" destOrd="0" presId="urn:microsoft.com/office/officeart/2018/2/layout/IconVerticalSolidList"/>
    <dgm:cxn modelId="{5C2B5E6D-EF16-4D1C-A06B-1989EE5F5C17}" type="presParOf" srcId="{CCC9FD3B-CF8A-48E5-AC2E-86B63FB22884}" destId="{298E0ED6-801A-4F36-87B8-0B29471FC300}" srcOrd="0" destOrd="0" presId="urn:microsoft.com/office/officeart/2018/2/layout/IconVerticalSolidList"/>
    <dgm:cxn modelId="{F0A21C99-F618-4627-9923-6D61A8DEF918}" type="presParOf" srcId="{CCC9FD3B-CF8A-48E5-AC2E-86B63FB22884}" destId="{CB8743FB-0BA2-47B3-B2EF-9146ED4498FD}" srcOrd="1" destOrd="0" presId="urn:microsoft.com/office/officeart/2018/2/layout/IconVerticalSolidList"/>
    <dgm:cxn modelId="{8C769E50-203C-4AFC-9E27-D448FD922D72}" type="presParOf" srcId="{CCC9FD3B-CF8A-48E5-AC2E-86B63FB22884}" destId="{20FCF471-8B11-4BD5-B63C-4C1ED6A96AD5}" srcOrd="2" destOrd="0" presId="urn:microsoft.com/office/officeart/2018/2/layout/IconVerticalSolidList"/>
    <dgm:cxn modelId="{A1D0E4CF-76C0-4045-9F65-D5A85300410C}" type="presParOf" srcId="{CCC9FD3B-CF8A-48E5-AC2E-86B63FB22884}" destId="{65C4EF6C-B207-4743-8048-8FB198B7A49D}" srcOrd="3" destOrd="0" presId="urn:microsoft.com/office/officeart/2018/2/layout/IconVerticalSolidList"/>
    <dgm:cxn modelId="{CF875D06-DE1D-4495-9E4D-0739D56CEC35}" type="presParOf" srcId="{E78DAF58-8BA9-4164-AD81-F23AB16841A2}" destId="{2BAF7F43-5D1C-4018-927A-8E1D82698F63}" srcOrd="3" destOrd="0" presId="urn:microsoft.com/office/officeart/2018/2/layout/IconVerticalSolidList"/>
    <dgm:cxn modelId="{81E4558A-7E46-4E0B-8A7B-1409CA4D15BF}" type="presParOf" srcId="{E78DAF58-8BA9-4164-AD81-F23AB16841A2}" destId="{261C7783-08F1-41CF-9738-9117E2F1CB2C}" srcOrd="4" destOrd="0" presId="urn:microsoft.com/office/officeart/2018/2/layout/IconVerticalSolidList"/>
    <dgm:cxn modelId="{5DF0180F-76B7-4C91-8F87-E55C06B91BD7}" type="presParOf" srcId="{261C7783-08F1-41CF-9738-9117E2F1CB2C}" destId="{74060DB1-6114-4162-B851-BD9F8F918BE8}" srcOrd="0" destOrd="0" presId="urn:microsoft.com/office/officeart/2018/2/layout/IconVerticalSolidList"/>
    <dgm:cxn modelId="{96C4A360-5788-4328-A047-43D2F374DB5E}" type="presParOf" srcId="{261C7783-08F1-41CF-9738-9117E2F1CB2C}" destId="{8DB3D076-65D2-4BC9-BBCE-8733732652E9}" srcOrd="1" destOrd="0" presId="urn:microsoft.com/office/officeart/2018/2/layout/IconVerticalSolidList"/>
    <dgm:cxn modelId="{1ADE663E-951E-46C5-8473-6EC2A8B74645}" type="presParOf" srcId="{261C7783-08F1-41CF-9738-9117E2F1CB2C}" destId="{548033BB-DEC4-4C09-9805-EC6E9FCEE9F1}" srcOrd="2" destOrd="0" presId="urn:microsoft.com/office/officeart/2018/2/layout/IconVerticalSolidList"/>
    <dgm:cxn modelId="{17838A94-57E9-48E6-A38D-567A93D6F6F7}" type="presParOf" srcId="{261C7783-08F1-41CF-9738-9117E2F1CB2C}" destId="{7E876A29-2872-4048-912E-7F804F4B947D}" srcOrd="3" destOrd="0" presId="urn:microsoft.com/office/officeart/2018/2/layout/IconVerticalSolidList"/>
    <dgm:cxn modelId="{C8CDB0CF-407C-4CF4-A931-C23A6C0C9CEB}" type="presParOf" srcId="{E78DAF58-8BA9-4164-AD81-F23AB16841A2}" destId="{C9F9B953-0339-4F24-873C-F2C0E077D50E}" srcOrd="5" destOrd="0" presId="urn:microsoft.com/office/officeart/2018/2/layout/IconVerticalSolidList"/>
    <dgm:cxn modelId="{6417DAF0-239B-4978-ADA0-D6DEA47F1233}" type="presParOf" srcId="{E78DAF58-8BA9-4164-AD81-F23AB16841A2}" destId="{D0208A88-71E7-45E2-86E1-D1788A4701C9}" srcOrd="6" destOrd="0" presId="urn:microsoft.com/office/officeart/2018/2/layout/IconVerticalSolidList"/>
    <dgm:cxn modelId="{EBA42498-EC83-4BC3-9EB2-E97B567DF76F}" type="presParOf" srcId="{D0208A88-71E7-45E2-86E1-D1788A4701C9}" destId="{3995A88D-C150-410C-8BC2-2911B992995D}" srcOrd="0" destOrd="0" presId="urn:microsoft.com/office/officeart/2018/2/layout/IconVerticalSolidList"/>
    <dgm:cxn modelId="{03DB6AEC-7747-4BEB-BB4E-86F47D32AF07}" type="presParOf" srcId="{D0208A88-71E7-45E2-86E1-D1788A4701C9}" destId="{C7C09D5E-C443-4145-92FD-A3C63C1A4DEC}" srcOrd="1" destOrd="0" presId="urn:microsoft.com/office/officeart/2018/2/layout/IconVerticalSolidList"/>
    <dgm:cxn modelId="{F039BD90-C393-4CBF-A2FF-FD3DCD601EA3}" type="presParOf" srcId="{D0208A88-71E7-45E2-86E1-D1788A4701C9}" destId="{73BC7B54-E55A-42F2-AF2C-61FFF0CFC14F}" srcOrd="2" destOrd="0" presId="urn:microsoft.com/office/officeart/2018/2/layout/IconVerticalSolidList"/>
    <dgm:cxn modelId="{3E3CFE98-9AAC-499A-AE57-60134E0DC3A2}" type="presParOf" srcId="{D0208A88-71E7-45E2-86E1-D1788A4701C9}" destId="{071E1E7A-A1AC-4C29-A2DE-ED9C055B42AC}" srcOrd="3" destOrd="0" presId="urn:microsoft.com/office/officeart/2018/2/layout/IconVerticalSolidList"/>
    <dgm:cxn modelId="{5B251970-13D7-4631-854C-FF1921697540}" type="presParOf" srcId="{E78DAF58-8BA9-4164-AD81-F23AB16841A2}" destId="{B84D6703-8F2D-4BE8-B9EC-9F7D7EBC67A7}" srcOrd="7" destOrd="0" presId="urn:microsoft.com/office/officeart/2018/2/layout/IconVerticalSolidList"/>
    <dgm:cxn modelId="{4698B157-4992-4819-8293-13B3935483B2}" type="presParOf" srcId="{E78DAF58-8BA9-4164-AD81-F23AB16841A2}" destId="{1E350BC4-8955-4915-A769-EEBBDA455B6A}" srcOrd="8" destOrd="0" presId="urn:microsoft.com/office/officeart/2018/2/layout/IconVerticalSolidList"/>
    <dgm:cxn modelId="{60DE8D0D-D77C-4A05-8CAD-2AB7FAA232C3}" type="presParOf" srcId="{1E350BC4-8955-4915-A769-EEBBDA455B6A}" destId="{CB20701D-8149-439F-AE67-EBF919ADE49F}" srcOrd="0" destOrd="0" presId="urn:microsoft.com/office/officeart/2018/2/layout/IconVerticalSolidList"/>
    <dgm:cxn modelId="{2F978B10-9D79-4B03-AF5A-F4808D6BCCF6}" type="presParOf" srcId="{1E350BC4-8955-4915-A769-EEBBDA455B6A}" destId="{A1E59C68-4EDF-4A60-9D0E-913DA453E5A7}" srcOrd="1" destOrd="0" presId="urn:microsoft.com/office/officeart/2018/2/layout/IconVerticalSolidList"/>
    <dgm:cxn modelId="{6C1095D0-BC59-4161-A7DB-2FF656598A51}" type="presParOf" srcId="{1E350BC4-8955-4915-A769-EEBBDA455B6A}" destId="{1B5945C4-9C3B-4877-BE10-935E570C813C}" srcOrd="2" destOrd="0" presId="urn:microsoft.com/office/officeart/2018/2/layout/IconVerticalSolidList"/>
    <dgm:cxn modelId="{8CB5438D-79FA-4CED-B2B0-E96BA669F8DE}" type="presParOf" srcId="{1E350BC4-8955-4915-A769-EEBBDA455B6A}" destId="{8AB0FBEC-DE90-4FCA-88E8-222C4B833977}" srcOrd="3" destOrd="0" presId="urn:microsoft.com/office/officeart/2018/2/layout/IconVerticalSolidList"/>
    <dgm:cxn modelId="{AEA404A5-D62C-436F-B81D-FE7EC59768CF}" type="presParOf" srcId="{E78DAF58-8BA9-4164-AD81-F23AB16841A2}" destId="{7091230B-63A9-4217-BCA6-605BD747AF58}" srcOrd="9" destOrd="0" presId="urn:microsoft.com/office/officeart/2018/2/layout/IconVerticalSolidList"/>
    <dgm:cxn modelId="{1DACEB09-4A9D-4DA2-BB68-12323FF51F0C}" type="presParOf" srcId="{E78DAF58-8BA9-4164-AD81-F23AB16841A2}" destId="{0991EE66-3566-4B24-8850-9868F6604C8F}" srcOrd="10" destOrd="0" presId="urn:microsoft.com/office/officeart/2018/2/layout/IconVerticalSolidList"/>
    <dgm:cxn modelId="{40D13B41-3DE5-4530-BDD8-1DDCA46F71B7}" type="presParOf" srcId="{0991EE66-3566-4B24-8850-9868F6604C8F}" destId="{5B6A5E98-B999-4BE0-9C6A-5C7C84B36F40}" srcOrd="0" destOrd="0" presId="urn:microsoft.com/office/officeart/2018/2/layout/IconVerticalSolidList"/>
    <dgm:cxn modelId="{B0AC26A1-4278-43F3-9FF1-197F4314F46E}" type="presParOf" srcId="{0991EE66-3566-4B24-8850-9868F6604C8F}" destId="{B4CC2DEC-DDBA-458F-B053-141D87B9054D}" srcOrd="1" destOrd="0" presId="urn:microsoft.com/office/officeart/2018/2/layout/IconVerticalSolidList"/>
    <dgm:cxn modelId="{A8D2241F-E209-47E5-B416-D6CD3BC1ABDA}" type="presParOf" srcId="{0991EE66-3566-4B24-8850-9868F6604C8F}" destId="{F47147B3-299A-416D-BF1B-D6C646223AD2}" srcOrd="2" destOrd="0" presId="urn:microsoft.com/office/officeart/2018/2/layout/IconVerticalSolidList"/>
    <dgm:cxn modelId="{31511B6E-F0E0-4FB5-BCB0-E72FED480CDC}" type="presParOf" srcId="{0991EE66-3566-4B24-8850-9868F6604C8F}" destId="{5C857E79-92D0-407D-BFD6-B1A406DA40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AC9292-8179-4F52-974D-73A94B76099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5F7700-7E61-45A6-A0AA-E5755CD5EC20}">
      <dgm:prSet/>
      <dgm:spPr/>
      <dgm:t>
        <a:bodyPr/>
        <a:lstStyle/>
        <a:p>
          <a:r>
            <a:rPr lang="en-GB"/>
            <a:t>4/Need to pass the Bar Course Aptitude test. </a:t>
          </a:r>
          <a:endParaRPr lang="en-US"/>
        </a:p>
      </dgm:t>
    </dgm:pt>
    <dgm:pt modelId="{C7ABB6B4-9514-4F4B-A92C-848412629711}" type="parTrans" cxnId="{6464E01A-9392-4E4D-BC17-22496D3397C2}">
      <dgm:prSet/>
      <dgm:spPr/>
      <dgm:t>
        <a:bodyPr/>
        <a:lstStyle/>
        <a:p>
          <a:endParaRPr lang="en-US"/>
        </a:p>
      </dgm:t>
    </dgm:pt>
    <dgm:pt modelId="{853C14A5-75C2-4624-8323-26656F394DE1}" type="sibTrans" cxnId="{6464E01A-9392-4E4D-BC17-22496D3397C2}">
      <dgm:prSet/>
      <dgm:spPr/>
      <dgm:t>
        <a:bodyPr/>
        <a:lstStyle/>
        <a:p>
          <a:endParaRPr lang="en-US"/>
        </a:p>
      </dgm:t>
    </dgm:pt>
    <dgm:pt modelId="{12467F5A-5D46-4841-ADF2-864B1A27037B}">
      <dgm:prSet/>
      <dgm:spPr/>
      <dgm:t>
        <a:bodyPr/>
        <a:lstStyle/>
        <a:p>
          <a:r>
            <a:rPr lang="en-GB"/>
            <a:t>5/Then will be allowed to study for the bar. </a:t>
          </a:r>
          <a:endParaRPr lang="en-US"/>
        </a:p>
      </dgm:t>
    </dgm:pt>
    <dgm:pt modelId="{24E76646-02AA-456F-B6A1-E94686B783BD}" type="parTrans" cxnId="{A5F0EFF8-515C-4676-BC7E-402F305D0534}">
      <dgm:prSet/>
      <dgm:spPr/>
      <dgm:t>
        <a:bodyPr/>
        <a:lstStyle/>
        <a:p>
          <a:endParaRPr lang="en-US"/>
        </a:p>
      </dgm:t>
    </dgm:pt>
    <dgm:pt modelId="{23996D08-D107-428F-9B2F-45F6EA2B0E07}" type="sibTrans" cxnId="{A5F0EFF8-515C-4676-BC7E-402F305D0534}">
      <dgm:prSet/>
      <dgm:spPr/>
      <dgm:t>
        <a:bodyPr/>
        <a:lstStyle/>
        <a:p>
          <a:endParaRPr lang="en-US"/>
        </a:p>
      </dgm:t>
    </dgm:pt>
    <dgm:pt modelId="{329ABE6E-6832-4A50-B8A0-E8805159DE61}">
      <dgm:prSet/>
      <dgm:spPr/>
      <dgm:t>
        <a:bodyPr/>
        <a:lstStyle/>
        <a:p>
          <a:r>
            <a:rPr lang="en-GB"/>
            <a:t>6/Need to carry out 12 sessions in the inns of court. </a:t>
          </a:r>
          <a:endParaRPr lang="en-US"/>
        </a:p>
      </dgm:t>
    </dgm:pt>
    <dgm:pt modelId="{8896B701-53C0-4C21-8FDB-B5D4333A56A9}" type="parTrans" cxnId="{45D0CBC7-95E5-4078-B407-0A26D9E26313}">
      <dgm:prSet/>
      <dgm:spPr/>
      <dgm:t>
        <a:bodyPr/>
        <a:lstStyle/>
        <a:p>
          <a:endParaRPr lang="en-US"/>
        </a:p>
      </dgm:t>
    </dgm:pt>
    <dgm:pt modelId="{F73081DD-6077-45B2-8637-082F6F483C95}" type="sibTrans" cxnId="{45D0CBC7-95E5-4078-B407-0A26D9E26313}">
      <dgm:prSet/>
      <dgm:spPr/>
      <dgm:t>
        <a:bodyPr/>
        <a:lstStyle/>
        <a:p>
          <a:endParaRPr lang="en-US"/>
        </a:p>
      </dgm:t>
    </dgm:pt>
    <dgm:pt modelId="{818CC390-7506-4AE3-A86D-BB15F09E85D1}">
      <dgm:prSet/>
      <dgm:spPr/>
      <dgm:t>
        <a:bodyPr/>
        <a:lstStyle/>
        <a:p>
          <a:r>
            <a:rPr lang="en-GB"/>
            <a:t>7/Then the student will be called to the bar. </a:t>
          </a:r>
          <a:endParaRPr lang="en-US"/>
        </a:p>
      </dgm:t>
    </dgm:pt>
    <dgm:pt modelId="{E61BCF52-5CB1-42F9-9026-9DF308D9C079}" type="parTrans" cxnId="{F21B3761-B317-4AEE-9E27-FC809B63CD57}">
      <dgm:prSet/>
      <dgm:spPr/>
      <dgm:t>
        <a:bodyPr/>
        <a:lstStyle/>
        <a:p>
          <a:endParaRPr lang="en-US"/>
        </a:p>
      </dgm:t>
    </dgm:pt>
    <dgm:pt modelId="{BD0CF324-AAB2-433F-8D0C-A4E72D00E067}" type="sibTrans" cxnId="{F21B3761-B317-4AEE-9E27-FC809B63CD57}">
      <dgm:prSet/>
      <dgm:spPr/>
      <dgm:t>
        <a:bodyPr/>
        <a:lstStyle/>
        <a:p>
          <a:endParaRPr lang="en-US"/>
        </a:p>
      </dgm:t>
    </dgm:pt>
    <dgm:pt modelId="{A65F2FE4-9377-472C-B2D8-DB1EC79B41EC}">
      <dgm:prSet/>
      <dgm:spPr/>
      <dgm:t>
        <a:bodyPr/>
        <a:lstStyle/>
        <a:p>
          <a:r>
            <a:rPr lang="en-GB"/>
            <a:t>8/After this they will need to complete a year of training. </a:t>
          </a:r>
          <a:endParaRPr lang="en-US"/>
        </a:p>
      </dgm:t>
    </dgm:pt>
    <dgm:pt modelId="{CC2078CB-A942-4F1C-B4BC-D639250D16C2}" type="parTrans" cxnId="{562E3EF2-C3FF-43FD-A193-7CC0FB313876}">
      <dgm:prSet/>
      <dgm:spPr/>
      <dgm:t>
        <a:bodyPr/>
        <a:lstStyle/>
        <a:p>
          <a:endParaRPr lang="en-US"/>
        </a:p>
      </dgm:t>
    </dgm:pt>
    <dgm:pt modelId="{730B9159-6A71-4FE0-A350-F72734B3AD97}" type="sibTrans" cxnId="{562E3EF2-C3FF-43FD-A193-7CC0FB313876}">
      <dgm:prSet/>
      <dgm:spPr/>
      <dgm:t>
        <a:bodyPr/>
        <a:lstStyle/>
        <a:p>
          <a:endParaRPr lang="en-US"/>
        </a:p>
      </dgm:t>
    </dgm:pt>
    <dgm:pt modelId="{49B82BC3-55CC-4255-84DA-9DB7584D4B5D}">
      <dgm:prSet/>
      <dgm:spPr/>
      <dgm:t>
        <a:bodyPr/>
        <a:lstStyle/>
        <a:p>
          <a:r>
            <a:rPr lang="en-GB"/>
            <a:t>9/Six months shadowing a barrister and then Six months (if they are ready) practicing. </a:t>
          </a:r>
          <a:endParaRPr lang="en-US"/>
        </a:p>
      </dgm:t>
    </dgm:pt>
    <dgm:pt modelId="{229EBD19-BC8D-4CB9-BDD8-6B66C5F7A5B2}" type="parTrans" cxnId="{62C1D865-7CC2-44D3-8D1F-9EEA811BE15B}">
      <dgm:prSet/>
      <dgm:spPr/>
      <dgm:t>
        <a:bodyPr/>
        <a:lstStyle/>
        <a:p>
          <a:endParaRPr lang="en-US"/>
        </a:p>
      </dgm:t>
    </dgm:pt>
    <dgm:pt modelId="{5836A01D-616C-45DD-B9E7-FE2EE4E22151}" type="sibTrans" cxnId="{62C1D865-7CC2-44D3-8D1F-9EEA811BE15B}">
      <dgm:prSet/>
      <dgm:spPr/>
      <dgm:t>
        <a:bodyPr/>
        <a:lstStyle/>
        <a:p>
          <a:endParaRPr lang="en-US"/>
        </a:p>
      </dgm:t>
    </dgm:pt>
    <dgm:pt modelId="{8EAA5246-3C10-4986-93A1-4A6F7BF5EBD7}" type="pres">
      <dgm:prSet presAssocID="{BBAC9292-8179-4F52-974D-73A94B76099D}" presName="Name0" presStyleCnt="0">
        <dgm:presLayoutVars>
          <dgm:dir/>
          <dgm:resizeHandles val="exact"/>
        </dgm:presLayoutVars>
      </dgm:prSet>
      <dgm:spPr/>
    </dgm:pt>
    <dgm:pt modelId="{C9BFAA6A-1CB2-4F5F-8082-451ACE476D0E}" type="pres">
      <dgm:prSet presAssocID="{D15F7700-7E61-45A6-A0AA-E5755CD5EC20}" presName="node" presStyleLbl="node1" presStyleIdx="0" presStyleCnt="6">
        <dgm:presLayoutVars>
          <dgm:bulletEnabled val="1"/>
        </dgm:presLayoutVars>
      </dgm:prSet>
      <dgm:spPr/>
    </dgm:pt>
    <dgm:pt modelId="{EC49FDD3-A414-47E2-9AD0-C6654B5550C8}" type="pres">
      <dgm:prSet presAssocID="{853C14A5-75C2-4624-8323-26656F394DE1}" presName="sibTrans" presStyleLbl="sibTrans1D1" presStyleIdx="0" presStyleCnt="5"/>
      <dgm:spPr/>
    </dgm:pt>
    <dgm:pt modelId="{BD3F37C1-AB54-4776-A785-2DFA5DEA134E}" type="pres">
      <dgm:prSet presAssocID="{853C14A5-75C2-4624-8323-26656F394DE1}" presName="connectorText" presStyleLbl="sibTrans1D1" presStyleIdx="0" presStyleCnt="5"/>
      <dgm:spPr/>
    </dgm:pt>
    <dgm:pt modelId="{2F558E82-1F98-4DB6-910F-9C6BC536056F}" type="pres">
      <dgm:prSet presAssocID="{12467F5A-5D46-4841-ADF2-864B1A27037B}" presName="node" presStyleLbl="node1" presStyleIdx="1" presStyleCnt="6">
        <dgm:presLayoutVars>
          <dgm:bulletEnabled val="1"/>
        </dgm:presLayoutVars>
      </dgm:prSet>
      <dgm:spPr/>
    </dgm:pt>
    <dgm:pt modelId="{7F2167BF-528C-46FE-A9CB-F753B9207FB9}" type="pres">
      <dgm:prSet presAssocID="{23996D08-D107-428F-9B2F-45F6EA2B0E07}" presName="sibTrans" presStyleLbl="sibTrans1D1" presStyleIdx="1" presStyleCnt="5"/>
      <dgm:spPr/>
    </dgm:pt>
    <dgm:pt modelId="{88BE6492-99AB-499A-B1F7-B8564A90B7BE}" type="pres">
      <dgm:prSet presAssocID="{23996D08-D107-428F-9B2F-45F6EA2B0E07}" presName="connectorText" presStyleLbl="sibTrans1D1" presStyleIdx="1" presStyleCnt="5"/>
      <dgm:spPr/>
    </dgm:pt>
    <dgm:pt modelId="{4148DB92-E41E-4BF5-BA62-C2F05D4BB190}" type="pres">
      <dgm:prSet presAssocID="{329ABE6E-6832-4A50-B8A0-E8805159DE61}" presName="node" presStyleLbl="node1" presStyleIdx="2" presStyleCnt="6">
        <dgm:presLayoutVars>
          <dgm:bulletEnabled val="1"/>
        </dgm:presLayoutVars>
      </dgm:prSet>
      <dgm:spPr/>
    </dgm:pt>
    <dgm:pt modelId="{2DD297FF-5D62-4A1C-A8FE-2E1FAE16B7DE}" type="pres">
      <dgm:prSet presAssocID="{F73081DD-6077-45B2-8637-082F6F483C95}" presName="sibTrans" presStyleLbl="sibTrans1D1" presStyleIdx="2" presStyleCnt="5"/>
      <dgm:spPr/>
    </dgm:pt>
    <dgm:pt modelId="{03AEB5AB-0B27-4E9D-BC38-E2141E5FDD16}" type="pres">
      <dgm:prSet presAssocID="{F73081DD-6077-45B2-8637-082F6F483C95}" presName="connectorText" presStyleLbl="sibTrans1D1" presStyleIdx="2" presStyleCnt="5"/>
      <dgm:spPr/>
    </dgm:pt>
    <dgm:pt modelId="{5AC6526D-0E67-4C1F-A933-B4B516A7A839}" type="pres">
      <dgm:prSet presAssocID="{818CC390-7506-4AE3-A86D-BB15F09E85D1}" presName="node" presStyleLbl="node1" presStyleIdx="3" presStyleCnt="6">
        <dgm:presLayoutVars>
          <dgm:bulletEnabled val="1"/>
        </dgm:presLayoutVars>
      </dgm:prSet>
      <dgm:spPr/>
    </dgm:pt>
    <dgm:pt modelId="{0E25B6B6-0A12-475C-BD5C-8F3D5FB1BF71}" type="pres">
      <dgm:prSet presAssocID="{BD0CF324-AAB2-433F-8D0C-A4E72D00E067}" presName="sibTrans" presStyleLbl="sibTrans1D1" presStyleIdx="3" presStyleCnt="5"/>
      <dgm:spPr/>
    </dgm:pt>
    <dgm:pt modelId="{2EB93425-C887-400A-B84C-261FBB7BCBB0}" type="pres">
      <dgm:prSet presAssocID="{BD0CF324-AAB2-433F-8D0C-A4E72D00E067}" presName="connectorText" presStyleLbl="sibTrans1D1" presStyleIdx="3" presStyleCnt="5"/>
      <dgm:spPr/>
    </dgm:pt>
    <dgm:pt modelId="{7D58C372-7908-44BD-90C2-1583F2EE15D9}" type="pres">
      <dgm:prSet presAssocID="{A65F2FE4-9377-472C-B2D8-DB1EC79B41EC}" presName="node" presStyleLbl="node1" presStyleIdx="4" presStyleCnt="6">
        <dgm:presLayoutVars>
          <dgm:bulletEnabled val="1"/>
        </dgm:presLayoutVars>
      </dgm:prSet>
      <dgm:spPr/>
    </dgm:pt>
    <dgm:pt modelId="{F639E171-805F-489F-BCB2-987EFFCD7CC9}" type="pres">
      <dgm:prSet presAssocID="{730B9159-6A71-4FE0-A350-F72734B3AD97}" presName="sibTrans" presStyleLbl="sibTrans1D1" presStyleIdx="4" presStyleCnt="5"/>
      <dgm:spPr/>
    </dgm:pt>
    <dgm:pt modelId="{826FD66A-C43B-476A-92A8-25B5D78ED340}" type="pres">
      <dgm:prSet presAssocID="{730B9159-6A71-4FE0-A350-F72734B3AD97}" presName="connectorText" presStyleLbl="sibTrans1D1" presStyleIdx="4" presStyleCnt="5"/>
      <dgm:spPr/>
    </dgm:pt>
    <dgm:pt modelId="{730D5F86-F6E2-42A2-B46E-D7C165F966BF}" type="pres">
      <dgm:prSet presAssocID="{49B82BC3-55CC-4255-84DA-9DB7584D4B5D}" presName="node" presStyleLbl="node1" presStyleIdx="5" presStyleCnt="6">
        <dgm:presLayoutVars>
          <dgm:bulletEnabled val="1"/>
        </dgm:presLayoutVars>
      </dgm:prSet>
      <dgm:spPr/>
    </dgm:pt>
  </dgm:ptLst>
  <dgm:cxnLst>
    <dgm:cxn modelId="{6464E01A-9392-4E4D-BC17-22496D3397C2}" srcId="{BBAC9292-8179-4F52-974D-73A94B76099D}" destId="{D15F7700-7E61-45A6-A0AA-E5755CD5EC20}" srcOrd="0" destOrd="0" parTransId="{C7ABB6B4-9514-4F4B-A92C-848412629711}" sibTransId="{853C14A5-75C2-4624-8323-26656F394DE1}"/>
    <dgm:cxn modelId="{442FBC23-A356-4658-B11C-26BB5BADADA1}" type="presOf" srcId="{BBAC9292-8179-4F52-974D-73A94B76099D}" destId="{8EAA5246-3C10-4986-93A1-4A6F7BF5EBD7}" srcOrd="0" destOrd="0" presId="urn:microsoft.com/office/officeart/2016/7/layout/RepeatingBendingProcessNew"/>
    <dgm:cxn modelId="{C26C8F2B-39BB-40D0-8A5F-3B6677965190}" type="presOf" srcId="{853C14A5-75C2-4624-8323-26656F394DE1}" destId="{EC49FDD3-A414-47E2-9AD0-C6654B5550C8}" srcOrd="0" destOrd="0" presId="urn:microsoft.com/office/officeart/2016/7/layout/RepeatingBendingProcessNew"/>
    <dgm:cxn modelId="{F6A0BA2E-9A63-4A01-BD27-18A6451C628B}" type="presOf" srcId="{329ABE6E-6832-4A50-B8A0-E8805159DE61}" destId="{4148DB92-E41E-4BF5-BA62-C2F05D4BB190}" srcOrd="0" destOrd="0" presId="urn:microsoft.com/office/officeart/2016/7/layout/RepeatingBendingProcessNew"/>
    <dgm:cxn modelId="{7168D933-0F5F-419B-92CE-BD647E0AD025}" type="presOf" srcId="{853C14A5-75C2-4624-8323-26656F394DE1}" destId="{BD3F37C1-AB54-4776-A785-2DFA5DEA134E}" srcOrd="1" destOrd="0" presId="urn:microsoft.com/office/officeart/2016/7/layout/RepeatingBendingProcessNew"/>
    <dgm:cxn modelId="{6B031D3A-8A5A-4AF4-9803-22D081B2A514}" type="presOf" srcId="{F73081DD-6077-45B2-8637-082F6F483C95}" destId="{2DD297FF-5D62-4A1C-A8FE-2E1FAE16B7DE}" srcOrd="0" destOrd="0" presId="urn:microsoft.com/office/officeart/2016/7/layout/RepeatingBendingProcessNew"/>
    <dgm:cxn modelId="{F21B3761-B317-4AEE-9E27-FC809B63CD57}" srcId="{BBAC9292-8179-4F52-974D-73A94B76099D}" destId="{818CC390-7506-4AE3-A86D-BB15F09E85D1}" srcOrd="3" destOrd="0" parTransId="{E61BCF52-5CB1-42F9-9026-9DF308D9C079}" sibTransId="{BD0CF324-AAB2-433F-8D0C-A4E72D00E067}"/>
    <dgm:cxn modelId="{62C1D865-7CC2-44D3-8D1F-9EEA811BE15B}" srcId="{BBAC9292-8179-4F52-974D-73A94B76099D}" destId="{49B82BC3-55CC-4255-84DA-9DB7584D4B5D}" srcOrd="5" destOrd="0" parTransId="{229EBD19-BC8D-4CB9-BDD8-6B66C5F7A5B2}" sibTransId="{5836A01D-616C-45DD-B9E7-FE2EE4E22151}"/>
    <dgm:cxn modelId="{2BEAA772-590B-4BCD-AABA-2E418CEFCF23}" type="presOf" srcId="{818CC390-7506-4AE3-A86D-BB15F09E85D1}" destId="{5AC6526D-0E67-4C1F-A933-B4B516A7A839}" srcOrd="0" destOrd="0" presId="urn:microsoft.com/office/officeart/2016/7/layout/RepeatingBendingProcessNew"/>
    <dgm:cxn modelId="{F1436E57-05E0-4EED-9F37-03332C609B39}" type="presOf" srcId="{49B82BC3-55CC-4255-84DA-9DB7584D4B5D}" destId="{730D5F86-F6E2-42A2-B46E-D7C165F966BF}" srcOrd="0" destOrd="0" presId="urn:microsoft.com/office/officeart/2016/7/layout/RepeatingBendingProcessNew"/>
    <dgm:cxn modelId="{72FECC58-FF37-439F-B253-5C954270326D}" type="presOf" srcId="{A65F2FE4-9377-472C-B2D8-DB1EC79B41EC}" destId="{7D58C372-7908-44BD-90C2-1583F2EE15D9}" srcOrd="0" destOrd="0" presId="urn:microsoft.com/office/officeart/2016/7/layout/RepeatingBendingProcessNew"/>
    <dgm:cxn modelId="{F301E259-7058-4BB8-9B03-F413656F3A82}" type="presOf" srcId="{23996D08-D107-428F-9B2F-45F6EA2B0E07}" destId="{7F2167BF-528C-46FE-A9CB-F753B9207FB9}" srcOrd="0" destOrd="0" presId="urn:microsoft.com/office/officeart/2016/7/layout/RepeatingBendingProcessNew"/>
    <dgm:cxn modelId="{2F59F179-C692-4E8F-B46E-5E607E162601}" type="presOf" srcId="{730B9159-6A71-4FE0-A350-F72734B3AD97}" destId="{F639E171-805F-489F-BCB2-987EFFCD7CC9}" srcOrd="0" destOrd="0" presId="urn:microsoft.com/office/officeart/2016/7/layout/RepeatingBendingProcessNew"/>
    <dgm:cxn modelId="{8E409592-A112-4569-85B8-E1A229FEFB82}" type="presOf" srcId="{BD0CF324-AAB2-433F-8D0C-A4E72D00E067}" destId="{0E25B6B6-0A12-475C-BD5C-8F3D5FB1BF71}" srcOrd="0" destOrd="0" presId="urn:microsoft.com/office/officeart/2016/7/layout/RepeatingBendingProcessNew"/>
    <dgm:cxn modelId="{FCA9BAA2-BF9A-4924-9CAD-94A518FA4EBA}" type="presOf" srcId="{12467F5A-5D46-4841-ADF2-864B1A27037B}" destId="{2F558E82-1F98-4DB6-910F-9C6BC536056F}" srcOrd="0" destOrd="0" presId="urn:microsoft.com/office/officeart/2016/7/layout/RepeatingBendingProcessNew"/>
    <dgm:cxn modelId="{2580F0AD-5ED1-42F2-9B73-0C9753090A4C}" type="presOf" srcId="{730B9159-6A71-4FE0-A350-F72734B3AD97}" destId="{826FD66A-C43B-476A-92A8-25B5D78ED340}" srcOrd="1" destOrd="0" presId="urn:microsoft.com/office/officeart/2016/7/layout/RepeatingBendingProcessNew"/>
    <dgm:cxn modelId="{777F44B9-9E9B-4FB2-B82B-1E8FB3AEFAE2}" type="presOf" srcId="{23996D08-D107-428F-9B2F-45F6EA2B0E07}" destId="{88BE6492-99AB-499A-B1F7-B8564A90B7BE}" srcOrd="1" destOrd="0" presId="urn:microsoft.com/office/officeart/2016/7/layout/RepeatingBendingProcessNew"/>
    <dgm:cxn modelId="{9FA480BE-D022-431F-90CA-8D84F791D12D}" type="presOf" srcId="{BD0CF324-AAB2-433F-8D0C-A4E72D00E067}" destId="{2EB93425-C887-400A-B84C-261FBB7BCBB0}" srcOrd="1" destOrd="0" presId="urn:microsoft.com/office/officeart/2016/7/layout/RepeatingBendingProcessNew"/>
    <dgm:cxn modelId="{45D0CBC7-95E5-4078-B407-0A26D9E26313}" srcId="{BBAC9292-8179-4F52-974D-73A94B76099D}" destId="{329ABE6E-6832-4A50-B8A0-E8805159DE61}" srcOrd="2" destOrd="0" parTransId="{8896B701-53C0-4C21-8FDB-B5D4333A56A9}" sibTransId="{F73081DD-6077-45B2-8637-082F6F483C95}"/>
    <dgm:cxn modelId="{0B5C06DB-02C7-4568-9A85-0D1E4460BB65}" type="presOf" srcId="{D15F7700-7E61-45A6-A0AA-E5755CD5EC20}" destId="{C9BFAA6A-1CB2-4F5F-8082-451ACE476D0E}" srcOrd="0" destOrd="0" presId="urn:microsoft.com/office/officeart/2016/7/layout/RepeatingBendingProcessNew"/>
    <dgm:cxn modelId="{562E3EF2-C3FF-43FD-A193-7CC0FB313876}" srcId="{BBAC9292-8179-4F52-974D-73A94B76099D}" destId="{A65F2FE4-9377-472C-B2D8-DB1EC79B41EC}" srcOrd="4" destOrd="0" parTransId="{CC2078CB-A942-4F1C-B4BC-D639250D16C2}" sibTransId="{730B9159-6A71-4FE0-A350-F72734B3AD97}"/>
    <dgm:cxn modelId="{A5F0EFF8-515C-4676-BC7E-402F305D0534}" srcId="{BBAC9292-8179-4F52-974D-73A94B76099D}" destId="{12467F5A-5D46-4841-ADF2-864B1A27037B}" srcOrd="1" destOrd="0" parTransId="{24E76646-02AA-456F-B6A1-E94686B783BD}" sibTransId="{23996D08-D107-428F-9B2F-45F6EA2B0E07}"/>
    <dgm:cxn modelId="{CA3C3AFA-A8BC-4582-A689-B8A3D073CE87}" type="presOf" srcId="{F73081DD-6077-45B2-8637-082F6F483C95}" destId="{03AEB5AB-0B27-4E9D-BC38-E2141E5FDD16}" srcOrd="1" destOrd="0" presId="urn:microsoft.com/office/officeart/2016/7/layout/RepeatingBendingProcessNew"/>
    <dgm:cxn modelId="{82103568-9729-428F-A6D8-78C3BDA3A744}" type="presParOf" srcId="{8EAA5246-3C10-4986-93A1-4A6F7BF5EBD7}" destId="{C9BFAA6A-1CB2-4F5F-8082-451ACE476D0E}" srcOrd="0" destOrd="0" presId="urn:microsoft.com/office/officeart/2016/7/layout/RepeatingBendingProcessNew"/>
    <dgm:cxn modelId="{CE4A8219-B3A6-4059-9856-4E882F54777C}" type="presParOf" srcId="{8EAA5246-3C10-4986-93A1-4A6F7BF5EBD7}" destId="{EC49FDD3-A414-47E2-9AD0-C6654B5550C8}" srcOrd="1" destOrd="0" presId="urn:microsoft.com/office/officeart/2016/7/layout/RepeatingBendingProcessNew"/>
    <dgm:cxn modelId="{4AF3A5B7-58B9-48ED-A268-FB3CAD4847B6}" type="presParOf" srcId="{EC49FDD3-A414-47E2-9AD0-C6654B5550C8}" destId="{BD3F37C1-AB54-4776-A785-2DFA5DEA134E}" srcOrd="0" destOrd="0" presId="urn:microsoft.com/office/officeart/2016/7/layout/RepeatingBendingProcessNew"/>
    <dgm:cxn modelId="{12D54EA3-2E0F-42D2-857A-1F81922DB1E0}" type="presParOf" srcId="{8EAA5246-3C10-4986-93A1-4A6F7BF5EBD7}" destId="{2F558E82-1F98-4DB6-910F-9C6BC536056F}" srcOrd="2" destOrd="0" presId="urn:microsoft.com/office/officeart/2016/7/layout/RepeatingBendingProcessNew"/>
    <dgm:cxn modelId="{396B3DB2-B939-459C-962A-61F1B1C43F70}" type="presParOf" srcId="{8EAA5246-3C10-4986-93A1-4A6F7BF5EBD7}" destId="{7F2167BF-528C-46FE-A9CB-F753B9207FB9}" srcOrd="3" destOrd="0" presId="urn:microsoft.com/office/officeart/2016/7/layout/RepeatingBendingProcessNew"/>
    <dgm:cxn modelId="{EDAD5EA0-7BA2-4E2F-9351-64299BDCB618}" type="presParOf" srcId="{7F2167BF-528C-46FE-A9CB-F753B9207FB9}" destId="{88BE6492-99AB-499A-B1F7-B8564A90B7BE}" srcOrd="0" destOrd="0" presId="urn:microsoft.com/office/officeart/2016/7/layout/RepeatingBendingProcessNew"/>
    <dgm:cxn modelId="{4F1BC798-B95C-4E7E-A99C-A3FFE91B3555}" type="presParOf" srcId="{8EAA5246-3C10-4986-93A1-4A6F7BF5EBD7}" destId="{4148DB92-E41E-4BF5-BA62-C2F05D4BB190}" srcOrd="4" destOrd="0" presId="urn:microsoft.com/office/officeart/2016/7/layout/RepeatingBendingProcessNew"/>
    <dgm:cxn modelId="{A827241A-795E-4FE4-AB64-C5C1A6A0D740}" type="presParOf" srcId="{8EAA5246-3C10-4986-93A1-4A6F7BF5EBD7}" destId="{2DD297FF-5D62-4A1C-A8FE-2E1FAE16B7DE}" srcOrd="5" destOrd="0" presId="urn:microsoft.com/office/officeart/2016/7/layout/RepeatingBendingProcessNew"/>
    <dgm:cxn modelId="{4535A06E-8F08-4976-95E5-61CCC73A4E25}" type="presParOf" srcId="{2DD297FF-5D62-4A1C-A8FE-2E1FAE16B7DE}" destId="{03AEB5AB-0B27-4E9D-BC38-E2141E5FDD16}" srcOrd="0" destOrd="0" presId="urn:microsoft.com/office/officeart/2016/7/layout/RepeatingBendingProcessNew"/>
    <dgm:cxn modelId="{D2C399F1-00A0-409D-8012-6C2328B1F771}" type="presParOf" srcId="{8EAA5246-3C10-4986-93A1-4A6F7BF5EBD7}" destId="{5AC6526D-0E67-4C1F-A933-B4B516A7A839}" srcOrd="6" destOrd="0" presId="urn:microsoft.com/office/officeart/2016/7/layout/RepeatingBendingProcessNew"/>
    <dgm:cxn modelId="{C63A68EF-2577-4316-86FD-9C8A37178EE1}" type="presParOf" srcId="{8EAA5246-3C10-4986-93A1-4A6F7BF5EBD7}" destId="{0E25B6B6-0A12-475C-BD5C-8F3D5FB1BF71}" srcOrd="7" destOrd="0" presId="urn:microsoft.com/office/officeart/2016/7/layout/RepeatingBendingProcessNew"/>
    <dgm:cxn modelId="{11B316B5-765A-4DC2-8645-29EE6379ADE2}" type="presParOf" srcId="{0E25B6B6-0A12-475C-BD5C-8F3D5FB1BF71}" destId="{2EB93425-C887-400A-B84C-261FBB7BCBB0}" srcOrd="0" destOrd="0" presId="urn:microsoft.com/office/officeart/2016/7/layout/RepeatingBendingProcessNew"/>
    <dgm:cxn modelId="{42257D01-BD97-4A41-9771-6AC8CDE07EF2}" type="presParOf" srcId="{8EAA5246-3C10-4986-93A1-4A6F7BF5EBD7}" destId="{7D58C372-7908-44BD-90C2-1583F2EE15D9}" srcOrd="8" destOrd="0" presId="urn:microsoft.com/office/officeart/2016/7/layout/RepeatingBendingProcessNew"/>
    <dgm:cxn modelId="{9B5CE72C-F29C-4B8F-BE78-D2BE4A54C298}" type="presParOf" srcId="{8EAA5246-3C10-4986-93A1-4A6F7BF5EBD7}" destId="{F639E171-805F-489F-BCB2-987EFFCD7CC9}" srcOrd="9" destOrd="0" presId="urn:microsoft.com/office/officeart/2016/7/layout/RepeatingBendingProcessNew"/>
    <dgm:cxn modelId="{BDACA625-9E90-47FE-9E24-EE29A8886C37}" type="presParOf" srcId="{F639E171-805F-489F-BCB2-987EFFCD7CC9}" destId="{826FD66A-C43B-476A-92A8-25B5D78ED340}" srcOrd="0" destOrd="0" presId="urn:microsoft.com/office/officeart/2016/7/layout/RepeatingBendingProcessNew"/>
    <dgm:cxn modelId="{B93CD98E-42DA-40A0-8AF8-0BDE86DCE243}" type="presParOf" srcId="{8EAA5246-3C10-4986-93A1-4A6F7BF5EBD7}" destId="{730D5F86-F6E2-42A2-B46E-D7C165F966B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3284D0-05B4-4ADA-B227-F9328D13CB8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576FEA-8DDB-4942-AB55-DB8C326C8D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Multiple choice test online. </a:t>
          </a:r>
          <a:endParaRPr lang="en-US"/>
        </a:p>
      </dgm:t>
    </dgm:pt>
    <dgm:pt modelId="{47A5CFBF-5EBE-495E-9C76-879AE1C5FE52}" type="parTrans" cxnId="{BF593EB2-1269-460A-9077-9EAD6F2431F3}">
      <dgm:prSet/>
      <dgm:spPr/>
      <dgm:t>
        <a:bodyPr/>
        <a:lstStyle/>
        <a:p>
          <a:endParaRPr lang="en-US"/>
        </a:p>
      </dgm:t>
    </dgm:pt>
    <dgm:pt modelId="{B5AC0369-0720-477B-B59F-FE76D173A620}" type="sibTrans" cxnId="{BF593EB2-1269-460A-9077-9EAD6F2431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D993ED-925F-452F-B93D-3D13A30906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Telephone assessment. </a:t>
          </a:r>
          <a:endParaRPr lang="en-US"/>
        </a:p>
      </dgm:t>
    </dgm:pt>
    <dgm:pt modelId="{7603F03C-E05F-4D8B-9408-025D3FA861D9}" type="parTrans" cxnId="{3BC2748D-663C-417F-8086-C192B2EEAB19}">
      <dgm:prSet/>
      <dgm:spPr/>
      <dgm:t>
        <a:bodyPr/>
        <a:lstStyle/>
        <a:p>
          <a:endParaRPr lang="en-US"/>
        </a:p>
      </dgm:t>
    </dgm:pt>
    <dgm:pt modelId="{B67744B8-A153-43FA-A853-55348E210757}" type="sibTrans" cxnId="{3BC2748D-663C-417F-8086-C192B2EEAB1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A4DF58-9224-4C97-8440-F2B0726A06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Selection days. </a:t>
          </a:r>
          <a:endParaRPr lang="en-US"/>
        </a:p>
      </dgm:t>
    </dgm:pt>
    <dgm:pt modelId="{0D1AA393-CDF1-4889-85F7-AD80D4323D15}" type="parTrans" cxnId="{76D1CD5B-046C-479F-B386-20BB13F8AF35}">
      <dgm:prSet/>
      <dgm:spPr/>
      <dgm:t>
        <a:bodyPr/>
        <a:lstStyle/>
        <a:p>
          <a:endParaRPr lang="en-US"/>
        </a:p>
      </dgm:t>
    </dgm:pt>
    <dgm:pt modelId="{77CA9833-0473-4F31-AB3C-970BE69C8C1D}" type="sibTrans" cxnId="{76D1CD5B-046C-479F-B386-20BB13F8AF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209188-27CE-42E7-8ABD-D2F3F7FB0E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Consultation with existing judges. </a:t>
          </a:r>
          <a:endParaRPr lang="en-US"/>
        </a:p>
      </dgm:t>
    </dgm:pt>
    <dgm:pt modelId="{4B9D8934-CB63-4E02-8E9E-B8E8F76FD301}" type="parTrans" cxnId="{2C7477CB-5615-4475-A214-122A6186A0C4}">
      <dgm:prSet/>
      <dgm:spPr/>
      <dgm:t>
        <a:bodyPr/>
        <a:lstStyle/>
        <a:p>
          <a:endParaRPr lang="en-US"/>
        </a:p>
      </dgm:t>
    </dgm:pt>
    <dgm:pt modelId="{7242FBD6-676A-4752-ACA9-BAC2F23BA968}" type="sibTrans" cxnId="{2C7477CB-5615-4475-A214-122A6186A0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4DD4E0D-E23D-46AC-ADD6-17FACB4E04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Good Character check.</a:t>
          </a:r>
          <a:endParaRPr lang="en-US"/>
        </a:p>
      </dgm:t>
    </dgm:pt>
    <dgm:pt modelId="{109E8570-7C7D-4BC3-B835-4597D0BA037A}" type="parTrans" cxnId="{0AC1D550-73DE-4658-A84F-25C329D79C06}">
      <dgm:prSet/>
      <dgm:spPr/>
      <dgm:t>
        <a:bodyPr/>
        <a:lstStyle/>
        <a:p>
          <a:endParaRPr lang="en-US"/>
        </a:p>
      </dgm:t>
    </dgm:pt>
    <dgm:pt modelId="{CCC62B66-1A47-4868-879D-3EB287884416}" type="sibTrans" cxnId="{0AC1D550-73DE-4658-A84F-25C329D79C06}">
      <dgm:prSet/>
      <dgm:spPr/>
      <dgm:t>
        <a:bodyPr/>
        <a:lstStyle/>
        <a:p>
          <a:endParaRPr lang="en-US"/>
        </a:p>
      </dgm:t>
    </dgm:pt>
    <dgm:pt modelId="{0D0ED486-47BB-45BA-AE2B-8418DDACCCF3}" type="pres">
      <dgm:prSet presAssocID="{9C3284D0-05B4-4ADA-B227-F9328D13CB8A}" presName="root" presStyleCnt="0">
        <dgm:presLayoutVars>
          <dgm:dir/>
          <dgm:resizeHandles val="exact"/>
        </dgm:presLayoutVars>
      </dgm:prSet>
      <dgm:spPr/>
    </dgm:pt>
    <dgm:pt modelId="{18EAC82D-B64B-41DB-B4F4-91F7DDA9B284}" type="pres">
      <dgm:prSet presAssocID="{9C3284D0-05B4-4ADA-B227-F9328D13CB8A}" presName="container" presStyleCnt="0">
        <dgm:presLayoutVars>
          <dgm:dir/>
          <dgm:resizeHandles val="exact"/>
        </dgm:presLayoutVars>
      </dgm:prSet>
      <dgm:spPr/>
    </dgm:pt>
    <dgm:pt modelId="{64C8660F-72BD-4BBA-9E5F-98064E063996}" type="pres">
      <dgm:prSet presAssocID="{E9576FEA-8DDB-4942-AB55-DB8C326C8D0A}" presName="compNode" presStyleCnt="0"/>
      <dgm:spPr/>
    </dgm:pt>
    <dgm:pt modelId="{4FB5AE5B-4A39-41D3-84E8-265CEB671BF6}" type="pres">
      <dgm:prSet presAssocID="{E9576FEA-8DDB-4942-AB55-DB8C326C8D0A}" presName="iconBgRect" presStyleLbl="bgShp" presStyleIdx="0" presStyleCnt="5"/>
      <dgm:spPr/>
    </dgm:pt>
    <dgm:pt modelId="{75EE2B29-5883-43AD-9BE5-39473C77E3CC}" type="pres">
      <dgm:prSet presAssocID="{E9576FEA-8DDB-4942-AB55-DB8C326C8D0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4775D4BC-9A11-47BD-A4DD-B740D9A1072A}" type="pres">
      <dgm:prSet presAssocID="{E9576FEA-8DDB-4942-AB55-DB8C326C8D0A}" presName="spaceRect" presStyleCnt="0"/>
      <dgm:spPr/>
    </dgm:pt>
    <dgm:pt modelId="{1790FD61-F940-4B82-B5F3-C9B8941A3F26}" type="pres">
      <dgm:prSet presAssocID="{E9576FEA-8DDB-4942-AB55-DB8C326C8D0A}" presName="textRect" presStyleLbl="revTx" presStyleIdx="0" presStyleCnt="5">
        <dgm:presLayoutVars>
          <dgm:chMax val="1"/>
          <dgm:chPref val="1"/>
        </dgm:presLayoutVars>
      </dgm:prSet>
      <dgm:spPr/>
    </dgm:pt>
    <dgm:pt modelId="{FB153164-96D8-49D0-BA64-F7F9B061C88F}" type="pres">
      <dgm:prSet presAssocID="{B5AC0369-0720-477B-B59F-FE76D173A620}" presName="sibTrans" presStyleLbl="sibTrans2D1" presStyleIdx="0" presStyleCnt="0"/>
      <dgm:spPr/>
    </dgm:pt>
    <dgm:pt modelId="{74B44CEC-F56A-4C5C-BF50-B4AE797BB136}" type="pres">
      <dgm:prSet presAssocID="{60D993ED-925F-452F-B93D-3D13A30906F9}" presName="compNode" presStyleCnt="0"/>
      <dgm:spPr/>
    </dgm:pt>
    <dgm:pt modelId="{EEE005A8-8962-43F1-9A03-2FEB0FE92C37}" type="pres">
      <dgm:prSet presAssocID="{60D993ED-925F-452F-B93D-3D13A30906F9}" presName="iconBgRect" presStyleLbl="bgShp" presStyleIdx="1" presStyleCnt="5"/>
      <dgm:spPr/>
    </dgm:pt>
    <dgm:pt modelId="{741115B3-DC1A-4AEB-A837-5871CF06C95C}" type="pres">
      <dgm:prSet presAssocID="{60D993ED-925F-452F-B93D-3D13A30906F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A00C9DFF-D076-4C8A-8002-C430AB961BC3}" type="pres">
      <dgm:prSet presAssocID="{60D993ED-925F-452F-B93D-3D13A30906F9}" presName="spaceRect" presStyleCnt="0"/>
      <dgm:spPr/>
    </dgm:pt>
    <dgm:pt modelId="{000187D0-2179-410E-9CE5-18FF8F8C1B02}" type="pres">
      <dgm:prSet presAssocID="{60D993ED-925F-452F-B93D-3D13A30906F9}" presName="textRect" presStyleLbl="revTx" presStyleIdx="1" presStyleCnt="5">
        <dgm:presLayoutVars>
          <dgm:chMax val="1"/>
          <dgm:chPref val="1"/>
        </dgm:presLayoutVars>
      </dgm:prSet>
      <dgm:spPr/>
    </dgm:pt>
    <dgm:pt modelId="{23822F18-4D65-4391-8B18-7974682DCA1B}" type="pres">
      <dgm:prSet presAssocID="{B67744B8-A153-43FA-A853-55348E210757}" presName="sibTrans" presStyleLbl="sibTrans2D1" presStyleIdx="0" presStyleCnt="0"/>
      <dgm:spPr/>
    </dgm:pt>
    <dgm:pt modelId="{EAEDF9F4-AE14-48C6-8B5A-200612753DBC}" type="pres">
      <dgm:prSet presAssocID="{69A4DF58-9224-4C97-8440-F2B0726A06D9}" presName="compNode" presStyleCnt="0"/>
      <dgm:spPr/>
    </dgm:pt>
    <dgm:pt modelId="{05658F73-294A-4CE8-A89E-78978EB3893C}" type="pres">
      <dgm:prSet presAssocID="{69A4DF58-9224-4C97-8440-F2B0726A06D9}" presName="iconBgRect" presStyleLbl="bgShp" presStyleIdx="2" presStyleCnt="5"/>
      <dgm:spPr/>
    </dgm:pt>
    <dgm:pt modelId="{27D26D0F-BD2C-4F79-833F-C48FB8DC9FE8}" type="pres">
      <dgm:prSet presAssocID="{69A4DF58-9224-4C97-8440-F2B0726A06D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2A2959E-C836-43B7-BF75-01C2E2ADDDD8}" type="pres">
      <dgm:prSet presAssocID="{69A4DF58-9224-4C97-8440-F2B0726A06D9}" presName="spaceRect" presStyleCnt="0"/>
      <dgm:spPr/>
    </dgm:pt>
    <dgm:pt modelId="{D15B0E48-0258-4BB7-B740-1775550205AD}" type="pres">
      <dgm:prSet presAssocID="{69A4DF58-9224-4C97-8440-F2B0726A06D9}" presName="textRect" presStyleLbl="revTx" presStyleIdx="2" presStyleCnt="5">
        <dgm:presLayoutVars>
          <dgm:chMax val="1"/>
          <dgm:chPref val="1"/>
        </dgm:presLayoutVars>
      </dgm:prSet>
      <dgm:spPr/>
    </dgm:pt>
    <dgm:pt modelId="{7DD5AC46-30A9-49DC-9F24-2DA8865C931E}" type="pres">
      <dgm:prSet presAssocID="{77CA9833-0473-4F31-AB3C-970BE69C8C1D}" presName="sibTrans" presStyleLbl="sibTrans2D1" presStyleIdx="0" presStyleCnt="0"/>
      <dgm:spPr/>
    </dgm:pt>
    <dgm:pt modelId="{36EB42F7-C526-4156-98A0-E02595D488C3}" type="pres">
      <dgm:prSet presAssocID="{D8209188-27CE-42E7-8ABD-D2F3F7FB0E10}" presName="compNode" presStyleCnt="0"/>
      <dgm:spPr/>
    </dgm:pt>
    <dgm:pt modelId="{83267AE9-67AD-4CE9-BC3A-B75755CA3073}" type="pres">
      <dgm:prSet presAssocID="{D8209188-27CE-42E7-8ABD-D2F3F7FB0E10}" presName="iconBgRect" presStyleLbl="bgShp" presStyleIdx="3" presStyleCnt="5"/>
      <dgm:spPr/>
    </dgm:pt>
    <dgm:pt modelId="{3C952144-971D-46B1-B3B1-B71CACF1FA21}" type="pres">
      <dgm:prSet presAssocID="{D8209188-27CE-42E7-8ABD-D2F3F7FB0E1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AAA81DE-F4EF-4CF2-ABF1-3C769923D360}" type="pres">
      <dgm:prSet presAssocID="{D8209188-27CE-42E7-8ABD-D2F3F7FB0E10}" presName="spaceRect" presStyleCnt="0"/>
      <dgm:spPr/>
    </dgm:pt>
    <dgm:pt modelId="{523B609D-187E-4DBC-8A6D-D286769F1B83}" type="pres">
      <dgm:prSet presAssocID="{D8209188-27CE-42E7-8ABD-D2F3F7FB0E10}" presName="textRect" presStyleLbl="revTx" presStyleIdx="3" presStyleCnt="5">
        <dgm:presLayoutVars>
          <dgm:chMax val="1"/>
          <dgm:chPref val="1"/>
        </dgm:presLayoutVars>
      </dgm:prSet>
      <dgm:spPr/>
    </dgm:pt>
    <dgm:pt modelId="{3A770A2B-E936-4B87-A344-86F22800CEA8}" type="pres">
      <dgm:prSet presAssocID="{7242FBD6-676A-4752-ACA9-BAC2F23BA968}" presName="sibTrans" presStyleLbl="sibTrans2D1" presStyleIdx="0" presStyleCnt="0"/>
      <dgm:spPr/>
    </dgm:pt>
    <dgm:pt modelId="{2E917CD9-D708-4452-8271-83ACDD16F666}" type="pres">
      <dgm:prSet presAssocID="{F4DD4E0D-E23D-46AC-ADD6-17FACB4E0480}" presName="compNode" presStyleCnt="0"/>
      <dgm:spPr/>
    </dgm:pt>
    <dgm:pt modelId="{68E05BD4-1EC6-4A72-910C-AF98833675B7}" type="pres">
      <dgm:prSet presAssocID="{F4DD4E0D-E23D-46AC-ADD6-17FACB4E0480}" presName="iconBgRect" presStyleLbl="bgShp" presStyleIdx="4" presStyleCnt="5"/>
      <dgm:spPr/>
    </dgm:pt>
    <dgm:pt modelId="{485CC075-60A2-4FA0-ABFD-DFABA77AFE1C}" type="pres">
      <dgm:prSet presAssocID="{F4DD4E0D-E23D-46AC-ADD6-17FACB4E048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D370A5F0-E5AA-417A-879A-833FF089D82E}" type="pres">
      <dgm:prSet presAssocID="{F4DD4E0D-E23D-46AC-ADD6-17FACB4E0480}" presName="spaceRect" presStyleCnt="0"/>
      <dgm:spPr/>
    </dgm:pt>
    <dgm:pt modelId="{E30967C7-F788-4D69-9192-D1E0040535DD}" type="pres">
      <dgm:prSet presAssocID="{F4DD4E0D-E23D-46AC-ADD6-17FACB4E048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32D5930-A30B-4D2A-B5F3-E8ED52B88D69}" type="presOf" srcId="{E9576FEA-8DDB-4942-AB55-DB8C326C8D0A}" destId="{1790FD61-F940-4B82-B5F3-C9B8941A3F26}" srcOrd="0" destOrd="0" presId="urn:microsoft.com/office/officeart/2018/2/layout/IconCircleList"/>
    <dgm:cxn modelId="{7BB5A932-1644-42B0-A21E-A5E6D6517E4F}" type="presOf" srcId="{7242FBD6-676A-4752-ACA9-BAC2F23BA968}" destId="{3A770A2B-E936-4B87-A344-86F22800CEA8}" srcOrd="0" destOrd="0" presId="urn:microsoft.com/office/officeart/2018/2/layout/IconCircleList"/>
    <dgm:cxn modelId="{76D1CD5B-046C-479F-B386-20BB13F8AF35}" srcId="{9C3284D0-05B4-4ADA-B227-F9328D13CB8A}" destId="{69A4DF58-9224-4C97-8440-F2B0726A06D9}" srcOrd="2" destOrd="0" parTransId="{0D1AA393-CDF1-4889-85F7-AD80D4323D15}" sibTransId="{77CA9833-0473-4F31-AB3C-970BE69C8C1D}"/>
    <dgm:cxn modelId="{FB010143-120E-47D0-940E-23E1CBF43B70}" type="presOf" srcId="{F4DD4E0D-E23D-46AC-ADD6-17FACB4E0480}" destId="{E30967C7-F788-4D69-9192-D1E0040535DD}" srcOrd="0" destOrd="0" presId="urn:microsoft.com/office/officeart/2018/2/layout/IconCircleList"/>
    <dgm:cxn modelId="{0A808548-BC9A-4A68-A5CE-6816581C104B}" type="presOf" srcId="{9C3284D0-05B4-4ADA-B227-F9328D13CB8A}" destId="{0D0ED486-47BB-45BA-AE2B-8418DDACCCF3}" srcOrd="0" destOrd="0" presId="urn:microsoft.com/office/officeart/2018/2/layout/IconCircleList"/>
    <dgm:cxn modelId="{FD1A3D4A-668F-4D0C-9476-3AD79E66C07B}" type="presOf" srcId="{B67744B8-A153-43FA-A853-55348E210757}" destId="{23822F18-4D65-4391-8B18-7974682DCA1B}" srcOrd="0" destOrd="0" presId="urn:microsoft.com/office/officeart/2018/2/layout/IconCircleList"/>
    <dgm:cxn modelId="{0AC1D550-73DE-4658-A84F-25C329D79C06}" srcId="{9C3284D0-05B4-4ADA-B227-F9328D13CB8A}" destId="{F4DD4E0D-E23D-46AC-ADD6-17FACB4E0480}" srcOrd="4" destOrd="0" parTransId="{109E8570-7C7D-4BC3-B835-4597D0BA037A}" sibTransId="{CCC62B66-1A47-4868-879D-3EB287884416}"/>
    <dgm:cxn modelId="{3BC2748D-663C-417F-8086-C192B2EEAB19}" srcId="{9C3284D0-05B4-4ADA-B227-F9328D13CB8A}" destId="{60D993ED-925F-452F-B93D-3D13A30906F9}" srcOrd="1" destOrd="0" parTransId="{7603F03C-E05F-4D8B-9408-025D3FA861D9}" sibTransId="{B67744B8-A153-43FA-A853-55348E210757}"/>
    <dgm:cxn modelId="{F05AFC8F-8329-40AC-A08A-F69F58257CD6}" type="presOf" srcId="{B5AC0369-0720-477B-B59F-FE76D173A620}" destId="{FB153164-96D8-49D0-BA64-F7F9B061C88F}" srcOrd="0" destOrd="0" presId="urn:microsoft.com/office/officeart/2018/2/layout/IconCircleList"/>
    <dgm:cxn modelId="{DE95D793-7920-4C7D-AAD3-A4DEE776AC93}" type="presOf" srcId="{D8209188-27CE-42E7-8ABD-D2F3F7FB0E10}" destId="{523B609D-187E-4DBC-8A6D-D286769F1B83}" srcOrd="0" destOrd="0" presId="urn:microsoft.com/office/officeart/2018/2/layout/IconCircleList"/>
    <dgm:cxn modelId="{13AA24A1-6B56-4851-81FF-B0BF095D2C7D}" type="presOf" srcId="{77CA9833-0473-4F31-AB3C-970BE69C8C1D}" destId="{7DD5AC46-30A9-49DC-9F24-2DA8865C931E}" srcOrd="0" destOrd="0" presId="urn:microsoft.com/office/officeart/2018/2/layout/IconCircleList"/>
    <dgm:cxn modelId="{BF593EB2-1269-460A-9077-9EAD6F2431F3}" srcId="{9C3284D0-05B4-4ADA-B227-F9328D13CB8A}" destId="{E9576FEA-8DDB-4942-AB55-DB8C326C8D0A}" srcOrd="0" destOrd="0" parTransId="{47A5CFBF-5EBE-495E-9C76-879AE1C5FE52}" sibTransId="{B5AC0369-0720-477B-B59F-FE76D173A620}"/>
    <dgm:cxn modelId="{2C7477CB-5615-4475-A214-122A6186A0C4}" srcId="{9C3284D0-05B4-4ADA-B227-F9328D13CB8A}" destId="{D8209188-27CE-42E7-8ABD-D2F3F7FB0E10}" srcOrd="3" destOrd="0" parTransId="{4B9D8934-CB63-4E02-8E9E-B8E8F76FD301}" sibTransId="{7242FBD6-676A-4752-ACA9-BAC2F23BA968}"/>
    <dgm:cxn modelId="{C6C54BD4-E382-4E5A-A1EB-12107569F7B3}" type="presOf" srcId="{60D993ED-925F-452F-B93D-3D13A30906F9}" destId="{000187D0-2179-410E-9CE5-18FF8F8C1B02}" srcOrd="0" destOrd="0" presId="urn:microsoft.com/office/officeart/2018/2/layout/IconCircleList"/>
    <dgm:cxn modelId="{4999FDEC-0929-44E2-A81F-8DBBC72F0447}" type="presOf" srcId="{69A4DF58-9224-4C97-8440-F2B0726A06D9}" destId="{D15B0E48-0258-4BB7-B740-1775550205AD}" srcOrd="0" destOrd="0" presId="urn:microsoft.com/office/officeart/2018/2/layout/IconCircleList"/>
    <dgm:cxn modelId="{2F086E87-CA1D-47A7-870E-9BDEF4A79E70}" type="presParOf" srcId="{0D0ED486-47BB-45BA-AE2B-8418DDACCCF3}" destId="{18EAC82D-B64B-41DB-B4F4-91F7DDA9B284}" srcOrd="0" destOrd="0" presId="urn:microsoft.com/office/officeart/2018/2/layout/IconCircleList"/>
    <dgm:cxn modelId="{D4C9D654-AF01-479E-BE8D-0EBC50D0F4AC}" type="presParOf" srcId="{18EAC82D-B64B-41DB-B4F4-91F7DDA9B284}" destId="{64C8660F-72BD-4BBA-9E5F-98064E063996}" srcOrd="0" destOrd="0" presId="urn:microsoft.com/office/officeart/2018/2/layout/IconCircleList"/>
    <dgm:cxn modelId="{DFE0FA88-CE8F-4261-AED4-25FDF351B309}" type="presParOf" srcId="{64C8660F-72BD-4BBA-9E5F-98064E063996}" destId="{4FB5AE5B-4A39-41D3-84E8-265CEB671BF6}" srcOrd="0" destOrd="0" presId="urn:microsoft.com/office/officeart/2018/2/layout/IconCircleList"/>
    <dgm:cxn modelId="{1FA1E76C-40B4-4C52-8D69-61D22F491A5F}" type="presParOf" srcId="{64C8660F-72BD-4BBA-9E5F-98064E063996}" destId="{75EE2B29-5883-43AD-9BE5-39473C77E3CC}" srcOrd="1" destOrd="0" presId="urn:microsoft.com/office/officeart/2018/2/layout/IconCircleList"/>
    <dgm:cxn modelId="{23FB57CF-FEDF-4054-9FE8-0F27EF37CDCE}" type="presParOf" srcId="{64C8660F-72BD-4BBA-9E5F-98064E063996}" destId="{4775D4BC-9A11-47BD-A4DD-B740D9A1072A}" srcOrd="2" destOrd="0" presId="urn:microsoft.com/office/officeart/2018/2/layout/IconCircleList"/>
    <dgm:cxn modelId="{55CAD571-8D46-4692-BD08-44CDF44BD7EA}" type="presParOf" srcId="{64C8660F-72BD-4BBA-9E5F-98064E063996}" destId="{1790FD61-F940-4B82-B5F3-C9B8941A3F26}" srcOrd="3" destOrd="0" presId="urn:microsoft.com/office/officeart/2018/2/layout/IconCircleList"/>
    <dgm:cxn modelId="{15CA878E-BC40-4371-9F62-1527A502846B}" type="presParOf" srcId="{18EAC82D-B64B-41DB-B4F4-91F7DDA9B284}" destId="{FB153164-96D8-49D0-BA64-F7F9B061C88F}" srcOrd="1" destOrd="0" presId="urn:microsoft.com/office/officeart/2018/2/layout/IconCircleList"/>
    <dgm:cxn modelId="{8501CBEC-7773-41BB-9354-2AD2C577A7F6}" type="presParOf" srcId="{18EAC82D-B64B-41DB-B4F4-91F7DDA9B284}" destId="{74B44CEC-F56A-4C5C-BF50-B4AE797BB136}" srcOrd="2" destOrd="0" presId="urn:microsoft.com/office/officeart/2018/2/layout/IconCircleList"/>
    <dgm:cxn modelId="{4BBA6CD8-077D-4B6B-BB77-07DE1BB3DAF8}" type="presParOf" srcId="{74B44CEC-F56A-4C5C-BF50-B4AE797BB136}" destId="{EEE005A8-8962-43F1-9A03-2FEB0FE92C37}" srcOrd="0" destOrd="0" presId="urn:microsoft.com/office/officeart/2018/2/layout/IconCircleList"/>
    <dgm:cxn modelId="{B0842D9A-9A19-420C-AC79-90C45DECB833}" type="presParOf" srcId="{74B44CEC-F56A-4C5C-BF50-B4AE797BB136}" destId="{741115B3-DC1A-4AEB-A837-5871CF06C95C}" srcOrd="1" destOrd="0" presId="urn:microsoft.com/office/officeart/2018/2/layout/IconCircleList"/>
    <dgm:cxn modelId="{E7D2BE36-E129-4800-AFA9-ECE50E0D9595}" type="presParOf" srcId="{74B44CEC-F56A-4C5C-BF50-B4AE797BB136}" destId="{A00C9DFF-D076-4C8A-8002-C430AB961BC3}" srcOrd="2" destOrd="0" presId="urn:microsoft.com/office/officeart/2018/2/layout/IconCircleList"/>
    <dgm:cxn modelId="{08E0967D-8CAD-4797-84DA-84D704285D63}" type="presParOf" srcId="{74B44CEC-F56A-4C5C-BF50-B4AE797BB136}" destId="{000187D0-2179-410E-9CE5-18FF8F8C1B02}" srcOrd="3" destOrd="0" presId="urn:microsoft.com/office/officeart/2018/2/layout/IconCircleList"/>
    <dgm:cxn modelId="{B101DD9C-4A6B-463F-B490-F526BFFA20E4}" type="presParOf" srcId="{18EAC82D-B64B-41DB-B4F4-91F7DDA9B284}" destId="{23822F18-4D65-4391-8B18-7974682DCA1B}" srcOrd="3" destOrd="0" presId="urn:microsoft.com/office/officeart/2018/2/layout/IconCircleList"/>
    <dgm:cxn modelId="{D2B484FF-0021-4ADB-A398-0BB397E8DD9A}" type="presParOf" srcId="{18EAC82D-B64B-41DB-B4F4-91F7DDA9B284}" destId="{EAEDF9F4-AE14-48C6-8B5A-200612753DBC}" srcOrd="4" destOrd="0" presId="urn:microsoft.com/office/officeart/2018/2/layout/IconCircleList"/>
    <dgm:cxn modelId="{F472FC9D-444B-4643-92F4-0003281CF0C0}" type="presParOf" srcId="{EAEDF9F4-AE14-48C6-8B5A-200612753DBC}" destId="{05658F73-294A-4CE8-A89E-78978EB3893C}" srcOrd="0" destOrd="0" presId="urn:microsoft.com/office/officeart/2018/2/layout/IconCircleList"/>
    <dgm:cxn modelId="{79833E57-DD18-4274-B605-EDE6E0C1010E}" type="presParOf" srcId="{EAEDF9F4-AE14-48C6-8B5A-200612753DBC}" destId="{27D26D0F-BD2C-4F79-833F-C48FB8DC9FE8}" srcOrd="1" destOrd="0" presId="urn:microsoft.com/office/officeart/2018/2/layout/IconCircleList"/>
    <dgm:cxn modelId="{9F360518-F384-4612-9ABC-B54EFF9788F9}" type="presParOf" srcId="{EAEDF9F4-AE14-48C6-8B5A-200612753DBC}" destId="{E2A2959E-C836-43B7-BF75-01C2E2ADDDD8}" srcOrd="2" destOrd="0" presId="urn:microsoft.com/office/officeart/2018/2/layout/IconCircleList"/>
    <dgm:cxn modelId="{A9CD03EE-2C62-4F59-BBCD-D90E6CCA7328}" type="presParOf" srcId="{EAEDF9F4-AE14-48C6-8B5A-200612753DBC}" destId="{D15B0E48-0258-4BB7-B740-1775550205AD}" srcOrd="3" destOrd="0" presId="urn:microsoft.com/office/officeart/2018/2/layout/IconCircleList"/>
    <dgm:cxn modelId="{044A98C7-D3FE-4CF1-BB54-FDBF74E3B728}" type="presParOf" srcId="{18EAC82D-B64B-41DB-B4F4-91F7DDA9B284}" destId="{7DD5AC46-30A9-49DC-9F24-2DA8865C931E}" srcOrd="5" destOrd="0" presId="urn:microsoft.com/office/officeart/2018/2/layout/IconCircleList"/>
    <dgm:cxn modelId="{B4CECBB4-68C9-482F-8078-425C001FB700}" type="presParOf" srcId="{18EAC82D-B64B-41DB-B4F4-91F7DDA9B284}" destId="{36EB42F7-C526-4156-98A0-E02595D488C3}" srcOrd="6" destOrd="0" presId="urn:microsoft.com/office/officeart/2018/2/layout/IconCircleList"/>
    <dgm:cxn modelId="{689D3B5D-ADEB-49E9-B35F-C6DFD77BF1A5}" type="presParOf" srcId="{36EB42F7-C526-4156-98A0-E02595D488C3}" destId="{83267AE9-67AD-4CE9-BC3A-B75755CA3073}" srcOrd="0" destOrd="0" presId="urn:microsoft.com/office/officeart/2018/2/layout/IconCircleList"/>
    <dgm:cxn modelId="{D89D4C74-DA24-465B-A237-5436E20E783F}" type="presParOf" srcId="{36EB42F7-C526-4156-98A0-E02595D488C3}" destId="{3C952144-971D-46B1-B3B1-B71CACF1FA21}" srcOrd="1" destOrd="0" presId="urn:microsoft.com/office/officeart/2018/2/layout/IconCircleList"/>
    <dgm:cxn modelId="{F4CDC241-658F-4C7B-9E2B-21B8EAC991E9}" type="presParOf" srcId="{36EB42F7-C526-4156-98A0-E02595D488C3}" destId="{8AAA81DE-F4EF-4CF2-ABF1-3C769923D360}" srcOrd="2" destOrd="0" presId="urn:microsoft.com/office/officeart/2018/2/layout/IconCircleList"/>
    <dgm:cxn modelId="{9419F7C1-A1B1-493B-A3FA-E1A629AEF326}" type="presParOf" srcId="{36EB42F7-C526-4156-98A0-E02595D488C3}" destId="{523B609D-187E-4DBC-8A6D-D286769F1B83}" srcOrd="3" destOrd="0" presId="urn:microsoft.com/office/officeart/2018/2/layout/IconCircleList"/>
    <dgm:cxn modelId="{933D324D-6743-4618-9ABA-45011C4D1EF0}" type="presParOf" srcId="{18EAC82D-B64B-41DB-B4F4-91F7DDA9B284}" destId="{3A770A2B-E936-4B87-A344-86F22800CEA8}" srcOrd="7" destOrd="0" presId="urn:microsoft.com/office/officeart/2018/2/layout/IconCircleList"/>
    <dgm:cxn modelId="{9F6ABCC9-1754-43DD-A04D-59FAE766516B}" type="presParOf" srcId="{18EAC82D-B64B-41DB-B4F4-91F7DDA9B284}" destId="{2E917CD9-D708-4452-8271-83ACDD16F666}" srcOrd="8" destOrd="0" presId="urn:microsoft.com/office/officeart/2018/2/layout/IconCircleList"/>
    <dgm:cxn modelId="{9F233ED1-4E43-43A8-A6BC-AB9A3A8EB811}" type="presParOf" srcId="{2E917CD9-D708-4452-8271-83ACDD16F666}" destId="{68E05BD4-1EC6-4A72-910C-AF98833675B7}" srcOrd="0" destOrd="0" presId="urn:microsoft.com/office/officeart/2018/2/layout/IconCircleList"/>
    <dgm:cxn modelId="{BAB2D072-D173-45C2-A8A2-A2D0373599DD}" type="presParOf" srcId="{2E917CD9-D708-4452-8271-83ACDD16F666}" destId="{485CC075-60A2-4FA0-ABFD-DFABA77AFE1C}" srcOrd="1" destOrd="0" presId="urn:microsoft.com/office/officeart/2018/2/layout/IconCircleList"/>
    <dgm:cxn modelId="{5C3DCD26-8179-4864-B5FE-5538085D14D6}" type="presParOf" srcId="{2E917CD9-D708-4452-8271-83ACDD16F666}" destId="{D370A5F0-E5AA-417A-879A-833FF089D82E}" srcOrd="2" destOrd="0" presId="urn:microsoft.com/office/officeart/2018/2/layout/IconCircleList"/>
    <dgm:cxn modelId="{5A3BCCDE-6E01-46C2-BAEA-9FBAF038B939}" type="presParOf" srcId="{2E917CD9-D708-4452-8271-83ACDD16F666}" destId="{E30967C7-F788-4D69-9192-D1E0040535D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D7BFC4-0563-410F-B104-F75466A4386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BFE472-12C7-4929-9687-677FA2E5B677}">
      <dgm:prSet/>
      <dgm:spPr/>
      <dgm:t>
        <a:bodyPr/>
        <a:lstStyle/>
        <a:p>
          <a:r>
            <a:rPr lang="en-GB"/>
            <a:t>District. </a:t>
          </a:r>
          <a:endParaRPr lang="en-US"/>
        </a:p>
      </dgm:t>
    </dgm:pt>
    <dgm:pt modelId="{F2B4FA3B-795D-44D4-A972-3BF933E4C1D2}" type="parTrans" cxnId="{E418AB01-8ED6-4D8C-A529-26AD857B1E7B}">
      <dgm:prSet/>
      <dgm:spPr/>
      <dgm:t>
        <a:bodyPr/>
        <a:lstStyle/>
        <a:p>
          <a:endParaRPr lang="en-US"/>
        </a:p>
      </dgm:t>
    </dgm:pt>
    <dgm:pt modelId="{33AA77B4-5CA4-4E36-B6BB-7F691B03AA07}" type="sibTrans" cxnId="{E418AB01-8ED6-4D8C-A529-26AD857B1E7B}">
      <dgm:prSet/>
      <dgm:spPr/>
      <dgm:t>
        <a:bodyPr/>
        <a:lstStyle/>
        <a:p>
          <a:endParaRPr lang="en-US"/>
        </a:p>
      </dgm:t>
    </dgm:pt>
    <dgm:pt modelId="{0C0C6E52-ACC7-46B4-95B7-EF0297A6F9D5}">
      <dgm:prSet/>
      <dgm:spPr/>
      <dgm:t>
        <a:bodyPr/>
        <a:lstStyle/>
        <a:p>
          <a:r>
            <a:rPr lang="en-GB"/>
            <a:t>Magistrates. </a:t>
          </a:r>
          <a:endParaRPr lang="en-US"/>
        </a:p>
      </dgm:t>
    </dgm:pt>
    <dgm:pt modelId="{E8FEF4F4-3259-4B26-943E-2DBC02A274CC}" type="parTrans" cxnId="{11327835-6A24-49D0-8D67-18BC97EF0EEB}">
      <dgm:prSet/>
      <dgm:spPr/>
      <dgm:t>
        <a:bodyPr/>
        <a:lstStyle/>
        <a:p>
          <a:endParaRPr lang="en-US"/>
        </a:p>
      </dgm:t>
    </dgm:pt>
    <dgm:pt modelId="{A6B103F6-3D91-4C0B-8186-9A3A0710B193}" type="sibTrans" cxnId="{11327835-6A24-49D0-8D67-18BC97EF0EEB}">
      <dgm:prSet/>
      <dgm:spPr/>
      <dgm:t>
        <a:bodyPr/>
        <a:lstStyle/>
        <a:p>
          <a:endParaRPr lang="en-US"/>
        </a:p>
      </dgm:t>
    </dgm:pt>
    <dgm:pt modelId="{2AF291CF-6FAC-4164-B137-8ED969712D91}">
      <dgm:prSet/>
      <dgm:spPr/>
      <dgm:t>
        <a:bodyPr/>
        <a:lstStyle/>
        <a:p>
          <a:r>
            <a:rPr lang="en-GB"/>
            <a:t>Circuit. </a:t>
          </a:r>
          <a:endParaRPr lang="en-US"/>
        </a:p>
      </dgm:t>
    </dgm:pt>
    <dgm:pt modelId="{8F36D934-1951-4392-A6A6-D462C4E3BF6F}" type="parTrans" cxnId="{4438D375-C865-400A-A264-4805498969E4}">
      <dgm:prSet/>
      <dgm:spPr/>
      <dgm:t>
        <a:bodyPr/>
        <a:lstStyle/>
        <a:p>
          <a:endParaRPr lang="en-US"/>
        </a:p>
      </dgm:t>
    </dgm:pt>
    <dgm:pt modelId="{B99148D0-25A6-4A6E-A4F1-9443E4651B15}" type="sibTrans" cxnId="{4438D375-C865-400A-A264-4805498969E4}">
      <dgm:prSet/>
      <dgm:spPr/>
      <dgm:t>
        <a:bodyPr/>
        <a:lstStyle/>
        <a:p>
          <a:endParaRPr lang="en-US"/>
        </a:p>
      </dgm:t>
    </dgm:pt>
    <dgm:pt modelId="{FA2BFFE6-B2B0-408E-B49F-69DD324FD682}" type="pres">
      <dgm:prSet presAssocID="{59D7BFC4-0563-410F-B104-F75466A4386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9419305-83A7-42E4-8DBC-E5F9773D0028}" type="pres">
      <dgm:prSet presAssocID="{5DBFE472-12C7-4929-9687-677FA2E5B677}" presName="hierRoot1" presStyleCnt="0"/>
      <dgm:spPr/>
    </dgm:pt>
    <dgm:pt modelId="{3A14392B-D25E-45B0-AE76-073CDD30D01D}" type="pres">
      <dgm:prSet presAssocID="{5DBFE472-12C7-4929-9687-677FA2E5B677}" presName="composite" presStyleCnt="0"/>
      <dgm:spPr/>
    </dgm:pt>
    <dgm:pt modelId="{F4A6000D-7AB9-475C-9318-8324F6C7BDF6}" type="pres">
      <dgm:prSet presAssocID="{5DBFE472-12C7-4929-9687-677FA2E5B677}" presName="background" presStyleLbl="node0" presStyleIdx="0" presStyleCnt="3"/>
      <dgm:spPr/>
    </dgm:pt>
    <dgm:pt modelId="{9EEF6134-77AC-4000-8984-B7945F93E53E}" type="pres">
      <dgm:prSet presAssocID="{5DBFE472-12C7-4929-9687-677FA2E5B677}" presName="text" presStyleLbl="fgAcc0" presStyleIdx="0" presStyleCnt="3">
        <dgm:presLayoutVars>
          <dgm:chPref val="3"/>
        </dgm:presLayoutVars>
      </dgm:prSet>
      <dgm:spPr/>
    </dgm:pt>
    <dgm:pt modelId="{B35BBD79-071C-47D1-8B66-7BA99A306D72}" type="pres">
      <dgm:prSet presAssocID="{5DBFE472-12C7-4929-9687-677FA2E5B677}" presName="hierChild2" presStyleCnt="0"/>
      <dgm:spPr/>
    </dgm:pt>
    <dgm:pt modelId="{66CEB178-DE0D-4BFA-B2DB-2202DDC05DC6}" type="pres">
      <dgm:prSet presAssocID="{0C0C6E52-ACC7-46B4-95B7-EF0297A6F9D5}" presName="hierRoot1" presStyleCnt="0"/>
      <dgm:spPr/>
    </dgm:pt>
    <dgm:pt modelId="{F4E6BA35-FAD5-45E2-BE08-D2FEA1C87EBC}" type="pres">
      <dgm:prSet presAssocID="{0C0C6E52-ACC7-46B4-95B7-EF0297A6F9D5}" presName="composite" presStyleCnt="0"/>
      <dgm:spPr/>
    </dgm:pt>
    <dgm:pt modelId="{C05FA9AB-D49E-44D8-AEBF-28D7763E5679}" type="pres">
      <dgm:prSet presAssocID="{0C0C6E52-ACC7-46B4-95B7-EF0297A6F9D5}" presName="background" presStyleLbl="node0" presStyleIdx="1" presStyleCnt="3"/>
      <dgm:spPr/>
    </dgm:pt>
    <dgm:pt modelId="{48545723-BC4E-4A4B-8F07-1527DD0DC09A}" type="pres">
      <dgm:prSet presAssocID="{0C0C6E52-ACC7-46B4-95B7-EF0297A6F9D5}" presName="text" presStyleLbl="fgAcc0" presStyleIdx="1" presStyleCnt="3">
        <dgm:presLayoutVars>
          <dgm:chPref val="3"/>
        </dgm:presLayoutVars>
      </dgm:prSet>
      <dgm:spPr/>
    </dgm:pt>
    <dgm:pt modelId="{D8DA9D1F-92C2-4181-B5E1-333071C993E6}" type="pres">
      <dgm:prSet presAssocID="{0C0C6E52-ACC7-46B4-95B7-EF0297A6F9D5}" presName="hierChild2" presStyleCnt="0"/>
      <dgm:spPr/>
    </dgm:pt>
    <dgm:pt modelId="{814BFFE4-5674-4E0D-AFFA-261C6DD81A8A}" type="pres">
      <dgm:prSet presAssocID="{2AF291CF-6FAC-4164-B137-8ED969712D91}" presName="hierRoot1" presStyleCnt="0"/>
      <dgm:spPr/>
    </dgm:pt>
    <dgm:pt modelId="{FDA2D2BF-6DDF-44E8-8A67-BD5FA537A718}" type="pres">
      <dgm:prSet presAssocID="{2AF291CF-6FAC-4164-B137-8ED969712D91}" presName="composite" presStyleCnt="0"/>
      <dgm:spPr/>
    </dgm:pt>
    <dgm:pt modelId="{8EB3A02F-5AFE-4992-9D68-4C6BFDABE305}" type="pres">
      <dgm:prSet presAssocID="{2AF291CF-6FAC-4164-B137-8ED969712D91}" presName="background" presStyleLbl="node0" presStyleIdx="2" presStyleCnt="3"/>
      <dgm:spPr/>
    </dgm:pt>
    <dgm:pt modelId="{0BAAD348-B482-4FC7-9DE2-47B496CD06C6}" type="pres">
      <dgm:prSet presAssocID="{2AF291CF-6FAC-4164-B137-8ED969712D91}" presName="text" presStyleLbl="fgAcc0" presStyleIdx="2" presStyleCnt="3">
        <dgm:presLayoutVars>
          <dgm:chPref val="3"/>
        </dgm:presLayoutVars>
      </dgm:prSet>
      <dgm:spPr/>
    </dgm:pt>
    <dgm:pt modelId="{4FB96E3D-6042-47F1-90D8-0758B5A09174}" type="pres">
      <dgm:prSet presAssocID="{2AF291CF-6FAC-4164-B137-8ED969712D91}" presName="hierChild2" presStyleCnt="0"/>
      <dgm:spPr/>
    </dgm:pt>
  </dgm:ptLst>
  <dgm:cxnLst>
    <dgm:cxn modelId="{E418AB01-8ED6-4D8C-A529-26AD857B1E7B}" srcId="{59D7BFC4-0563-410F-B104-F75466A4386D}" destId="{5DBFE472-12C7-4929-9687-677FA2E5B677}" srcOrd="0" destOrd="0" parTransId="{F2B4FA3B-795D-44D4-A972-3BF933E4C1D2}" sibTransId="{33AA77B4-5CA4-4E36-B6BB-7F691B03AA07}"/>
    <dgm:cxn modelId="{817CBA32-EFAF-433D-9A26-2D46C4E325F2}" type="presOf" srcId="{2AF291CF-6FAC-4164-B137-8ED969712D91}" destId="{0BAAD348-B482-4FC7-9DE2-47B496CD06C6}" srcOrd="0" destOrd="0" presId="urn:microsoft.com/office/officeart/2005/8/layout/hierarchy1"/>
    <dgm:cxn modelId="{11327835-6A24-49D0-8D67-18BC97EF0EEB}" srcId="{59D7BFC4-0563-410F-B104-F75466A4386D}" destId="{0C0C6E52-ACC7-46B4-95B7-EF0297A6F9D5}" srcOrd="1" destOrd="0" parTransId="{E8FEF4F4-3259-4B26-943E-2DBC02A274CC}" sibTransId="{A6B103F6-3D91-4C0B-8186-9A3A0710B193}"/>
    <dgm:cxn modelId="{128E595E-825C-4F92-8FC3-A8BC3BB59300}" type="presOf" srcId="{59D7BFC4-0563-410F-B104-F75466A4386D}" destId="{FA2BFFE6-B2B0-408E-B49F-69DD324FD682}" srcOrd="0" destOrd="0" presId="urn:microsoft.com/office/officeart/2005/8/layout/hierarchy1"/>
    <dgm:cxn modelId="{2E208E69-B439-4A7E-A42D-3B8E50294835}" type="presOf" srcId="{0C0C6E52-ACC7-46B4-95B7-EF0297A6F9D5}" destId="{48545723-BC4E-4A4B-8F07-1527DD0DC09A}" srcOrd="0" destOrd="0" presId="urn:microsoft.com/office/officeart/2005/8/layout/hierarchy1"/>
    <dgm:cxn modelId="{4438D375-C865-400A-A264-4805498969E4}" srcId="{59D7BFC4-0563-410F-B104-F75466A4386D}" destId="{2AF291CF-6FAC-4164-B137-8ED969712D91}" srcOrd="2" destOrd="0" parTransId="{8F36D934-1951-4392-A6A6-D462C4E3BF6F}" sibTransId="{B99148D0-25A6-4A6E-A4F1-9443E4651B15}"/>
    <dgm:cxn modelId="{7398FEA3-4CFC-4C39-8A1A-69FF0DDEF93C}" type="presOf" srcId="{5DBFE472-12C7-4929-9687-677FA2E5B677}" destId="{9EEF6134-77AC-4000-8984-B7945F93E53E}" srcOrd="0" destOrd="0" presId="urn:microsoft.com/office/officeart/2005/8/layout/hierarchy1"/>
    <dgm:cxn modelId="{92032E1F-51ED-4FBF-94BC-0EEF392216C9}" type="presParOf" srcId="{FA2BFFE6-B2B0-408E-B49F-69DD324FD682}" destId="{39419305-83A7-42E4-8DBC-E5F9773D0028}" srcOrd="0" destOrd="0" presId="urn:microsoft.com/office/officeart/2005/8/layout/hierarchy1"/>
    <dgm:cxn modelId="{D0F0F270-D5E5-4955-98FF-2A34B789270B}" type="presParOf" srcId="{39419305-83A7-42E4-8DBC-E5F9773D0028}" destId="{3A14392B-D25E-45B0-AE76-073CDD30D01D}" srcOrd="0" destOrd="0" presId="urn:microsoft.com/office/officeart/2005/8/layout/hierarchy1"/>
    <dgm:cxn modelId="{289788BD-546B-4FD7-8112-687B7459C97D}" type="presParOf" srcId="{3A14392B-D25E-45B0-AE76-073CDD30D01D}" destId="{F4A6000D-7AB9-475C-9318-8324F6C7BDF6}" srcOrd="0" destOrd="0" presId="urn:microsoft.com/office/officeart/2005/8/layout/hierarchy1"/>
    <dgm:cxn modelId="{2FB9B1A9-09B2-4D0F-A151-C600670E6476}" type="presParOf" srcId="{3A14392B-D25E-45B0-AE76-073CDD30D01D}" destId="{9EEF6134-77AC-4000-8984-B7945F93E53E}" srcOrd="1" destOrd="0" presId="urn:microsoft.com/office/officeart/2005/8/layout/hierarchy1"/>
    <dgm:cxn modelId="{333BB01D-CC1B-4E3F-84BB-2E17589C0CD7}" type="presParOf" srcId="{39419305-83A7-42E4-8DBC-E5F9773D0028}" destId="{B35BBD79-071C-47D1-8B66-7BA99A306D72}" srcOrd="1" destOrd="0" presId="urn:microsoft.com/office/officeart/2005/8/layout/hierarchy1"/>
    <dgm:cxn modelId="{2C0674C7-E687-44A8-B574-5FF7E8993072}" type="presParOf" srcId="{FA2BFFE6-B2B0-408E-B49F-69DD324FD682}" destId="{66CEB178-DE0D-4BFA-B2DB-2202DDC05DC6}" srcOrd="1" destOrd="0" presId="urn:microsoft.com/office/officeart/2005/8/layout/hierarchy1"/>
    <dgm:cxn modelId="{DEA6D242-9245-4868-A009-AD5060D56423}" type="presParOf" srcId="{66CEB178-DE0D-4BFA-B2DB-2202DDC05DC6}" destId="{F4E6BA35-FAD5-45E2-BE08-D2FEA1C87EBC}" srcOrd="0" destOrd="0" presId="urn:microsoft.com/office/officeart/2005/8/layout/hierarchy1"/>
    <dgm:cxn modelId="{CC2658EB-8DD8-4BC7-97A6-4387697A70EE}" type="presParOf" srcId="{F4E6BA35-FAD5-45E2-BE08-D2FEA1C87EBC}" destId="{C05FA9AB-D49E-44D8-AEBF-28D7763E5679}" srcOrd="0" destOrd="0" presId="urn:microsoft.com/office/officeart/2005/8/layout/hierarchy1"/>
    <dgm:cxn modelId="{B32CB6AA-C2C7-48EC-AD4C-6B815D006DC1}" type="presParOf" srcId="{F4E6BA35-FAD5-45E2-BE08-D2FEA1C87EBC}" destId="{48545723-BC4E-4A4B-8F07-1527DD0DC09A}" srcOrd="1" destOrd="0" presId="urn:microsoft.com/office/officeart/2005/8/layout/hierarchy1"/>
    <dgm:cxn modelId="{9BB3F946-5298-4E4A-BE89-9F2EC8773A1C}" type="presParOf" srcId="{66CEB178-DE0D-4BFA-B2DB-2202DDC05DC6}" destId="{D8DA9D1F-92C2-4181-B5E1-333071C993E6}" srcOrd="1" destOrd="0" presId="urn:microsoft.com/office/officeart/2005/8/layout/hierarchy1"/>
    <dgm:cxn modelId="{07E0075B-01A2-420B-A5D3-68C5321DB442}" type="presParOf" srcId="{FA2BFFE6-B2B0-408E-B49F-69DD324FD682}" destId="{814BFFE4-5674-4E0D-AFFA-261C6DD81A8A}" srcOrd="2" destOrd="0" presId="urn:microsoft.com/office/officeart/2005/8/layout/hierarchy1"/>
    <dgm:cxn modelId="{EE316F84-1D4E-49BE-B83E-1BB6FB2427DF}" type="presParOf" srcId="{814BFFE4-5674-4E0D-AFFA-261C6DD81A8A}" destId="{FDA2D2BF-6DDF-44E8-8A67-BD5FA537A718}" srcOrd="0" destOrd="0" presId="urn:microsoft.com/office/officeart/2005/8/layout/hierarchy1"/>
    <dgm:cxn modelId="{3FEC3AD0-0997-46A7-ABC5-5B7623620D14}" type="presParOf" srcId="{FDA2D2BF-6DDF-44E8-8A67-BD5FA537A718}" destId="{8EB3A02F-5AFE-4992-9D68-4C6BFDABE305}" srcOrd="0" destOrd="0" presId="urn:microsoft.com/office/officeart/2005/8/layout/hierarchy1"/>
    <dgm:cxn modelId="{B8BDBF74-FEF5-4DA9-BA50-BE1FFDA2813C}" type="presParOf" srcId="{FDA2D2BF-6DDF-44E8-8A67-BD5FA537A718}" destId="{0BAAD348-B482-4FC7-9DE2-47B496CD06C6}" srcOrd="1" destOrd="0" presId="urn:microsoft.com/office/officeart/2005/8/layout/hierarchy1"/>
    <dgm:cxn modelId="{2B317C5B-996C-4CEF-98EA-ED2B137A5EA2}" type="presParOf" srcId="{814BFFE4-5674-4E0D-AFFA-261C6DD81A8A}" destId="{4FB96E3D-6042-47F1-90D8-0758B5A0917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300813C-01FE-4C57-8450-B0436CE7FA3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DFB743-AC13-49B3-9DF3-C13298E8447C}">
      <dgm:prSet/>
      <dgm:spPr/>
      <dgm:t>
        <a:bodyPr/>
        <a:lstStyle/>
        <a:p>
          <a:r>
            <a:rPr lang="en-GB" dirty="0"/>
            <a:t>Volunteers- Lay people.</a:t>
          </a:r>
        </a:p>
        <a:p>
          <a:r>
            <a:rPr lang="en-GB" dirty="0"/>
            <a:t>Sentence up to 12 months for an offence.  </a:t>
          </a:r>
          <a:endParaRPr lang="en-US" dirty="0"/>
        </a:p>
      </dgm:t>
    </dgm:pt>
    <dgm:pt modelId="{0094A251-835A-4353-9505-1F074A8C1284}" type="parTrans" cxnId="{6040B9EB-2765-43D1-950B-BE66DB3ACDAF}">
      <dgm:prSet/>
      <dgm:spPr/>
      <dgm:t>
        <a:bodyPr/>
        <a:lstStyle/>
        <a:p>
          <a:endParaRPr lang="en-US"/>
        </a:p>
      </dgm:t>
    </dgm:pt>
    <dgm:pt modelId="{2C55F62B-FCA0-4E84-9F7C-CB669588E2C0}" type="sibTrans" cxnId="{6040B9EB-2765-43D1-950B-BE66DB3ACDAF}">
      <dgm:prSet/>
      <dgm:spPr/>
      <dgm:t>
        <a:bodyPr/>
        <a:lstStyle/>
        <a:p>
          <a:endParaRPr lang="en-US"/>
        </a:p>
      </dgm:t>
    </dgm:pt>
    <dgm:pt modelId="{9A8F1AB5-3E9F-427B-9844-081CD50F5C54}">
      <dgm:prSet/>
      <dgm:spPr/>
      <dgm:t>
        <a:bodyPr/>
        <a:lstStyle/>
        <a:p>
          <a:r>
            <a:rPr lang="en-GB" dirty="0"/>
            <a:t>No legal experience required. </a:t>
          </a:r>
          <a:endParaRPr lang="en-US" dirty="0"/>
        </a:p>
      </dgm:t>
    </dgm:pt>
    <dgm:pt modelId="{0597D0D2-EA4D-472E-9C07-524549B18067}" type="parTrans" cxnId="{5337FE23-B29D-484A-9E68-CD840036D1B2}">
      <dgm:prSet/>
      <dgm:spPr/>
      <dgm:t>
        <a:bodyPr/>
        <a:lstStyle/>
        <a:p>
          <a:endParaRPr lang="en-US"/>
        </a:p>
      </dgm:t>
    </dgm:pt>
    <dgm:pt modelId="{11CAAFCB-3725-46F8-9A52-431705EF8EBE}" type="sibTrans" cxnId="{5337FE23-B29D-484A-9E68-CD840036D1B2}">
      <dgm:prSet/>
      <dgm:spPr/>
      <dgm:t>
        <a:bodyPr/>
        <a:lstStyle/>
        <a:p>
          <a:endParaRPr lang="en-US"/>
        </a:p>
      </dgm:t>
    </dgm:pt>
    <dgm:pt modelId="{3C55C8B9-4A1A-4EEC-A021-CF4E5B1D224A}">
      <dgm:prSet/>
      <dgm:spPr/>
      <dgm:t>
        <a:bodyPr/>
        <a:lstStyle/>
        <a:p>
          <a:r>
            <a:rPr lang="en-GB" dirty="0"/>
            <a:t>Local advisory committee applications. </a:t>
          </a:r>
          <a:endParaRPr lang="en-US" dirty="0"/>
        </a:p>
      </dgm:t>
    </dgm:pt>
    <dgm:pt modelId="{F2780466-C3BD-4EAF-AD4A-4E294D382AD8}" type="parTrans" cxnId="{84EA2B0D-D5D2-46AA-B288-A148B87B8B7D}">
      <dgm:prSet/>
      <dgm:spPr/>
      <dgm:t>
        <a:bodyPr/>
        <a:lstStyle/>
        <a:p>
          <a:endParaRPr lang="en-US"/>
        </a:p>
      </dgm:t>
    </dgm:pt>
    <dgm:pt modelId="{CA457DF0-C28D-4101-BDC0-FA28755F8C48}" type="sibTrans" cxnId="{84EA2B0D-D5D2-46AA-B288-A148B87B8B7D}">
      <dgm:prSet/>
      <dgm:spPr/>
      <dgm:t>
        <a:bodyPr/>
        <a:lstStyle/>
        <a:p>
          <a:endParaRPr lang="en-US"/>
        </a:p>
      </dgm:t>
    </dgm:pt>
    <dgm:pt modelId="{902FD6B6-1A72-4A29-9311-01138CC83B1F}">
      <dgm:prSet/>
      <dgm:spPr/>
      <dgm:t>
        <a:bodyPr/>
        <a:lstStyle/>
        <a:p>
          <a:r>
            <a:rPr lang="en-GB"/>
            <a:t>Aged between 18-70 years old. </a:t>
          </a:r>
          <a:endParaRPr lang="en-US"/>
        </a:p>
      </dgm:t>
    </dgm:pt>
    <dgm:pt modelId="{126EC704-0682-4788-8B6B-4A0D7D54CB6D}" type="parTrans" cxnId="{FA7C8934-1F27-416C-AAF2-6C93C7BE1F45}">
      <dgm:prSet/>
      <dgm:spPr/>
      <dgm:t>
        <a:bodyPr/>
        <a:lstStyle/>
        <a:p>
          <a:endParaRPr lang="en-US"/>
        </a:p>
      </dgm:t>
    </dgm:pt>
    <dgm:pt modelId="{6BCD9F15-A8C6-41BA-98F1-4A3848F2C060}" type="sibTrans" cxnId="{FA7C8934-1F27-416C-AAF2-6C93C7BE1F45}">
      <dgm:prSet/>
      <dgm:spPr/>
      <dgm:t>
        <a:bodyPr/>
        <a:lstStyle/>
        <a:p>
          <a:endParaRPr lang="en-US"/>
        </a:p>
      </dgm:t>
    </dgm:pt>
    <dgm:pt modelId="{1788FD64-80F6-43D9-9CFF-12799064C276}" type="pres">
      <dgm:prSet presAssocID="{1300813C-01FE-4C57-8450-B0436CE7FA37}" presName="vert0" presStyleCnt="0">
        <dgm:presLayoutVars>
          <dgm:dir/>
          <dgm:animOne val="branch"/>
          <dgm:animLvl val="lvl"/>
        </dgm:presLayoutVars>
      </dgm:prSet>
      <dgm:spPr/>
    </dgm:pt>
    <dgm:pt modelId="{ECA7FB9A-209A-4F94-BB08-AB51AD802186}" type="pres">
      <dgm:prSet presAssocID="{97DFB743-AC13-49B3-9DF3-C13298E8447C}" presName="thickLine" presStyleLbl="alignNode1" presStyleIdx="0" presStyleCnt="4"/>
      <dgm:spPr/>
    </dgm:pt>
    <dgm:pt modelId="{E8ED4E14-86E4-4C09-9A4D-5C63720C6FC1}" type="pres">
      <dgm:prSet presAssocID="{97DFB743-AC13-49B3-9DF3-C13298E8447C}" presName="horz1" presStyleCnt="0"/>
      <dgm:spPr/>
    </dgm:pt>
    <dgm:pt modelId="{145CF25F-A274-4469-90BA-0DDA97F09F74}" type="pres">
      <dgm:prSet presAssocID="{97DFB743-AC13-49B3-9DF3-C13298E8447C}" presName="tx1" presStyleLbl="revTx" presStyleIdx="0" presStyleCnt="4"/>
      <dgm:spPr/>
    </dgm:pt>
    <dgm:pt modelId="{E93146C0-7FC5-446C-BEB0-8372D734C8BF}" type="pres">
      <dgm:prSet presAssocID="{97DFB743-AC13-49B3-9DF3-C13298E8447C}" presName="vert1" presStyleCnt="0"/>
      <dgm:spPr/>
    </dgm:pt>
    <dgm:pt modelId="{91966EA7-2E3E-4A55-A86A-891E0E9A3D4B}" type="pres">
      <dgm:prSet presAssocID="{9A8F1AB5-3E9F-427B-9844-081CD50F5C54}" presName="thickLine" presStyleLbl="alignNode1" presStyleIdx="1" presStyleCnt="4"/>
      <dgm:spPr/>
    </dgm:pt>
    <dgm:pt modelId="{82941C65-5641-4D5B-9BBB-A64D93F4BC95}" type="pres">
      <dgm:prSet presAssocID="{9A8F1AB5-3E9F-427B-9844-081CD50F5C54}" presName="horz1" presStyleCnt="0"/>
      <dgm:spPr/>
    </dgm:pt>
    <dgm:pt modelId="{57ABC682-203B-43CC-AE0C-B88936401071}" type="pres">
      <dgm:prSet presAssocID="{9A8F1AB5-3E9F-427B-9844-081CD50F5C54}" presName="tx1" presStyleLbl="revTx" presStyleIdx="1" presStyleCnt="4"/>
      <dgm:spPr/>
    </dgm:pt>
    <dgm:pt modelId="{383369DA-3417-4B8D-ADC8-CF3A052E671C}" type="pres">
      <dgm:prSet presAssocID="{9A8F1AB5-3E9F-427B-9844-081CD50F5C54}" presName="vert1" presStyleCnt="0"/>
      <dgm:spPr/>
    </dgm:pt>
    <dgm:pt modelId="{E48073D0-2534-4FA3-966A-5C78FDBE2BA8}" type="pres">
      <dgm:prSet presAssocID="{3C55C8B9-4A1A-4EEC-A021-CF4E5B1D224A}" presName="thickLine" presStyleLbl="alignNode1" presStyleIdx="2" presStyleCnt="4"/>
      <dgm:spPr/>
    </dgm:pt>
    <dgm:pt modelId="{F9E07672-07F3-4591-B416-AC440345D724}" type="pres">
      <dgm:prSet presAssocID="{3C55C8B9-4A1A-4EEC-A021-CF4E5B1D224A}" presName="horz1" presStyleCnt="0"/>
      <dgm:spPr/>
    </dgm:pt>
    <dgm:pt modelId="{CB61AF19-7EFB-4B53-965F-511D2EC8A393}" type="pres">
      <dgm:prSet presAssocID="{3C55C8B9-4A1A-4EEC-A021-CF4E5B1D224A}" presName="tx1" presStyleLbl="revTx" presStyleIdx="2" presStyleCnt="4"/>
      <dgm:spPr/>
    </dgm:pt>
    <dgm:pt modelId="{66A35CD4-F33F-4367-B15A-FC760DAC5570}" type="pres">
      <dgm:prSet presAssocID="{3C55C8B9-4A1A-4EEC-A021-CF4E5B1D224A}" presName="vert1" presStyleCnt="0"/>
      <dgm:spPr/>
    </dgm:pt>
    <dgm:pt modelId="{7578E055-8F38-49EF-A7D9-DBC0C04EC15A}" type="pres">
      <dgm:prSet presAssocID="{902FD6B6-1A72-4A29-9311-01138CC83B1F}" presName="thickLine" presStyleLbl="alignNode1" presStyleIdx="3" presStyleCnt="4"/>
      <dgm:spPr/>
    </dgm:pt>
    <dgm:pt modelId="{77642F7C-28CC-4044-B10C-6EE1928D9CFC}" type="pres">
      <dgm:prSet presAssocID="{902FD6B6-1A72-4A29-9311-01138CC83B1F}" presName="horz1" presStyleCnt="0"/>
      <dgm:spPr/>
    </dgm:pt>
    <dgm:pt modelId="{9A0409DC-61A0-4CB0-A7EE-1D454A7F1FB0}" type="pres">
      <dgm:prSet presAssocID="{902FD6B6-1A72-4A29-9311-01138CC83B1F}" presName="tx1" presStyleLbl="revTx" presStyleIdx="3" presStyleCnt="4"/>
      <dgm:spPr/>
    </dgm:pt>
    <dgm:pt modelId="{67C56D82-1CC7-4923-BBA2-14BA87E9AEC5}" type="pres">
      <dgm:prSet presAssocID="{902FD6B6-1A72-4A29-9311-01138CC83B1F}" presName="vert1" presStyleCnt="0"/>
      <dgm:spPr/>
    </dgm:pt>
  </dgm:ptLst>
  <dgm:cxnLst>
    <dgm:cxn modelId="{11DE8505-DDEB-4263-B009-1662C0025B6F}" type="presOf" srcId="{3C55C8B9-4A1A-4EEC-A021-CF4E5B1D224A}" destId="{CB61AF19-7EFB-4B53-965F-511D2EC8A393}" srcOrd="0" destOrd="0" presId="urn:microsoft.com/office/officeart/2008/layout/LinedList"/>
    <dgm:cxn modelId="{84EA2B0D-D5D2-46AA-B288-A148B87B8B7D}" srcId="{1300813C-01FE-4C57-8450-B0436CE7FA37}" destId="{3C55C8B9-4A1A-4EEC-A021-CF4E5B1D224A}" srcOrd="2" destOrd="0" parTransId="{F2780466-C3BD-4EAF-AD4A-4E294D382AD8}" sibTransId="{CA457DF0-C28D-4101-BDC0-FA28755F8C48}"/>
    <dgm:cxn modelId="{5337FE23-B29D-484A-9E68-CD840036D1B2}" srcId="{1300813C-01FE-4C57-8450-B0436CE7FA37}" destId="{9A8F1AB5-3E9F-427B-9844-081CD50F5C54}" srcOrd="1" destOrd="0" parTransId="{0597D0D2-EA4D-472E-9C07-524549B18067}" sibTransId="{11CAAFCB-3725-46F8-9A52-431705EF8EBE}"/>
    <dgm:cxn modelId="{FA7C8934-1F27-416C-AAF2-6C93C7BE1F45}" srcId="{1300813C-01FE-4C57-8450-B0436CE7FA37}" destId="{902FD6B6-1A72-4A29-9311-01138CC83B1F}" srcOrd="3" destOrd="0" parTransId="{126EC704-0682-4788-8B6B-4A0D7D54CB6D}" sibTransId="{6BCD9F15-A8C6-41BA-98F1-4A3848F2C060}"/>
    <dgm:cxn modelId="{1FA48A59-737F-42C9-BD97-098E96D4FAA2}" type="presOf" srcId="{97DFB743-AC13-49B3-9DF3-C13298E8447C}" destId="{145CF25F-A274-4469-90BA-0DDA97F09F74}" srcOrd="0" destOrd="0" presId="urn:microsoft.com/office/officeart/2008/layout/LinedList"/>
    <dgm:cxn modelId="{67A9A694-FDC7-4B06-9B71-21FE75CC5541}" type="presOf" srcId="{9A8F1AB5-3E9F-427B-9844-081CD50F5C54}" destId="{57ABC682-203B-43CC-AE0C-B88936401071}" srcOrd="0" destOrd="0" presId="urn:microsoft.com/office/officeart/2008/layout/LinedList"/>
    <dgm:cxn modelId="{7874FE9C-B36F-4A3B-85F1-9E8DDF40E18F}" type="presOf" srcId="{1300813C-01FE-4C57-8450-B0436CE7FA37}" destId="{1788FD64-80F6-43D9-9CFF-12799064C276}" srcOrd="0" destOrd="0" presId="urn:microsoft.com/office/officeart/2008/layout/LinedList"/>
    <dgm:cxn modelId="{6040B9EB-2765-43D1-950B-BE66DB3ACDAF}" srcId="{1300813C-01FE-4C57-8450-B0436CE7FA37}" destId="{97DFB743-AC13-49B3-9DF3-C13298E8447C}" srcOrd="0" destOrd="0" parTransId="{0094A251-835A-4353-9505-1F074A8C1284}" sibTransId="{2C55F62B-FCA0-4E84-9F7C-CB669588E2C0}"/>
    <dgm:cxn modelId="{4EDCEAF7-C7F3-4EAD-9F80-4D316AC2C2B5}" type="presOf" srcId="{902FD6B6-1A72-4A29-9311-01138CC83B1F}" destId="{9A0409DC-61A0-4CB0-A7EE-1D454A7F1FB0}" srcOrd="0" destOrd="0" presId="urn:microsoft.com/office/officeart/2008/layout/LinedList"/>
    <dgm:cxn modelId="{DF5C708A-7893-4F3E-9952-431AB28C7071}" type="presParOf" srcId="{1788FD64-80F6-43D9-9CFF-12799064C276}" destId="{ECA7FB9A-209A-4F94-BB08-AB51AD802186}" srcOrd="0" destOrd="0" presId="urn:microsoft.com/office/officeart/2008/layout/LinedList"/>
    <dgm:cxn modelId="{EE9A1D79-4D8B-4C08-852E-990B9883D0B1}" type="presParOf" srcId="{1788FD64-80F6-43D9-9CFF-12799064C276}" destId="{E8ED4E14-86E4-4C09-9A4D-5C63720C6FC1}" srcOrd="1" destOrd="0" presId="urn:microsoft.com/office/officeart/2008/layout/LinedList"/>
    <dgm:cxn modelId="{AF39B087-EA50-4F05-9BDA-993B54CD2CCD}" type="presParOf" srcId="{E8ED4E14-86E4-4C09-9A4D-5C63720C6FC1}" destId="{145CF25F-A274-4469-90BA-0DDA97F09F74}" srcOrd="0" destOrd="0" presId="urn:microsoft.com/office/officeart/2008/layout/LinedList"/>
    <dgm:cxn modelId="{0D228475-8538-4D6F-B421-DC0B7A747BC4}" type="presParOf" srcId="{E8ED4E14-86E4-4C09-9A4D-5C63720C6FC1}" destId="{E93146C0-7FC5-446C-BEB0-8372D734C8BF}" srcOrd="1" destOrd="0" presId="urn:microsoft.com/office/officeart/2008/layout/LinedList"/>
    <dgm:cxn modelId="{115AA301-EC6E-494F-97A5-BD9D4FA57209}" type="presParOf" srcId="{1788FD64-80F6-43D9-9CFF-12799064C276}" destId="{91966EA7-2E3E-4A55-A86A-891E0E9A3D4B}" srcOrd="2" destOrd="0" presId="urn:microsoft.com/office/officeart/2008/layout/LinedList"/>
    <dgm:cxn modelId="{015EAE49-612A-4E00-9064-292134CD0DD9}" type="presParOf" srcId="{1788FD64-80F6-43D9-9CFF-12799064C276}" destId="{82941C65-5641-4D5B-9BBB-A64D93F4BC95}" srcOrd="3" destOrd="0" presId="urn:microsoft.com/office/officeart/2008/layout/LinedList"/>
    <dgm:cxn modelId="{258A8C9F-ACFC-439A-AD4C-04147EB91941}" type="presParOf" srcId="{82941C65-5641-4D5B-9BBB-A64D93F4BC95}" destId="{57ABC682-203B-43CC-AE0C-B88936401071}" srcOrd="0" destOrd="0" presId="urn:microsoft.com/office/officeart/2008/layout/LinedList"/>
    <dgm:cxn modelId="{3E0C7B9D-CFD9-49D7-B057-93471C91804B}" type="presParOf" srcId="{82941C65-5641-4D5B-9BBB-A64D93F4BC95}" destId="{383369DA-3417-4B8D-ADC8-CF3A052E671C}" srcOrd="1" destOrd="0" presId="urn:microsoft.com/office/officeart/2008/layout/LinedList"/>
    <dgm:cxn modelId="{C743C551-6E61-43F3-9862-B87489B7C562}" type="presParOf" srcId="{1788FD64-80F6-43D9-9CFF-12799064C276}" destId="{E48073D0-2534-4FA3-966A-5C78FDBE2BA8}" srcOrd="4" destOrd="0" presId="urn:microsoft.com/office/officeart/2008/layout/LinedList"/>
    <dgm:cxn modelId="{785BC02D-6761-42F2-B9D1-3BEDDEFBFCDF}" type="presParOf" srcId="{1788FD64-80F6-43D9-9CFF-12799064C276}" destId="{F9E07672-07F3-4591-B416-AC440345D724}" srcOrd="5" destOrd="0" presId="urn:microsoft.com/office/officeart/2008/layout/LinedList"/>
    <dgm:cxn modelId="{34F3659F-4042-4B70-8F6E-944D90F98645}" type="presParOf" srcId="{F9E07672-07F3-4591-B416-AC440345D724}" destId="{CB61AF19-7EFB-4B53-965F-511D2EC8A393}" srcOrd="0" destOrd="0" presId="urn:microsoft.com/office/officeart/2008/layout/LinedList"/>
    <dgm:cxn modelId="{D8F2CDAA-2B2B-459E-8FED-716710E4D41B}" type="presParOf" srcId="{F9E07672-07F3-4591-B416-AC440345D724}" destId="{66A35CD4-F33F-4367-B15A-FC760DAC5570}" srcOrd="1" destOrd="0" presId="urn:microsoft.com/office/officeart/2008/layout/LinedList"/>
    <dgm:cxn modelId="{205C25D8-35C4-46FE-A4EF-B58BC0EE929C}" type="presParOf" srcId="{1788FD64-80F6-43D9-9CFF-12799064C276}" destId="{7578E055-8F38-49EF-A7D9-DBC0C04EC15A}" srcOrd="6" destOrd="0" presId="urn:microsoft.com/office/officeart/2008/layout/LinedList"/>
    <dgm:cxn modelId="{537DF6F9-3D62-4209-A79A-AD045FEFB1CD}" type="presParOf" srcId="{1788FD64-80F6-43D9-9CFF-12799064C276}" destId="{77642F7C-28CC-4044-B10C-6EE1928D9CFC}" srcOrd="7" destOrd="0" presId="urn:microsoft.com/office/officeart/2008/layout/LinedList"/>
    <dgm:cxn modelId="{D28509EF-595E-47A1-8430-8241B88CF94C}" type="presParOf" srcId="{77642F7C-28CC-4044-B10C-6EE1928D9CFC}" destId="{9A0409DC-61A0-4CB0-A7EE-1D454A7F1FB0}" srcOrd="0" destOrd="0" presId="urn:microsoft.com/office/officeart/2008/layout/LinedList"/>
    <dgm:cxn modelId="{782C977B-37D6-420B-93BF-9CFC1FA9EFD1}" type="presParOf" srcId="{77642F7C-28CC-4044-B10C-6EE1928D9CFC}" destId="{67C56D82-1CC7-4923-BBA2-14BA87E9AE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B47501C-2C55-4ABB-9AEC-8E57E64418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09F7F7-13EC-4E14-A1A2-ACD828DD2C3D}">
      <dgm:prSet/>
      <dgm:spPr/>
      <dgm:t>
        <a:bodyPr/>
        <a:lstStyle/>
        <a:p>
          <a:r>
            <a:rPr lang="en-GB"/>
            <a:t>Must sit for 26 half days. </a:t>
          </a:r>
          <a:endParaRPr lang="en-US"/>
        </a:p>
      </dgm:t>
    </dgm:pt>
    <dgm:pt modelId="{52E0C391-ADE8-4538-A4D4-525FD800AF85}" type="parTrans" cxnId="{97D05B40-D986-4A31-B05B-BC2EDA0D2DB8}">
      <dgm:prSet/>
      <dgm:spPr/>
      <dgm:t>
        <a:bodyPr/>
        <a:lstStyle/>
        <a:p>
          <a:endParaRPr lang="en-US"/>
        </a:p>
      </dgm:t>
    </dgm:pt>
    <dgm:pt modelId="{3F58927D-CB0C-476A-B2D2-1B87EB595ECC}" type="sibTrans" cxnId="{97D05B40-D986-4A31-B05B-BC2EDA0D2DB8}">
      <dgm:prSet/>
      <dgm:spPr/>
      <dgm:t>
        <a:bodyPr/>
        <a:lstStyle/>
        <a:p>
          <a:endParaRPr lang="en-US"/>
        </a:p>
      </dgm:t>
    </dgm:pt>
    <dgm:pt modelId="{C46375D9-1E7F-4FC9-A8E0-9FC058CF32E0}">
      <dgm:prSet/>
      <dgm:spPr/>
      <dgm:t>
        <a:bodyPr/>
        <a:lstStyle/>
        <a:p>
          <a:r>
            <a:rPr lang="en-GB"/>
            <a:t>Hear summary offences. </a:t>
          </a:r>
          <a:endParaRPr lang="en-US"/>
        </a:p>
      </dgm:t>
    </dgm:pt>
    <dgm:pt modelId="{BCD6642F-996D-4D4A-8306-ECF181860138}" type="parTrans" cxnId="{833A2D33-1662-4116-B2DE-17289970B228}">
      <dgm:prSet/>
      <dgm:spPr/>
      <dgm:t>
        <a:bodyPr/>
        <a:lstStyle/>
        <a:p>
          <a:endParaRPr lang="en-US"/>
        </a:p>
      </dgm:t>
    </dgm:pt>
    <dgm:pt modelId="{494561F3-1F76-433A-941B-A72EF0719B83}" type="sibTrans" cxnId="{833A2D33-1662-4116-B2DE-17289970B228}">
      <dgm:prSet/>
      <dgm:spPr/>
      <dgm:t>
        <a:bodyPr/>
        <a:lstStyle/>
        <a:p>
          <a:endParaRPr lang="en-US"/>
        </a:p>
      </dgm:t>
    </dgm:pt>
    <dgm:pt modelId="{A487429B-B619-4C61-A16B-5BEE863B6BFE}">
      <dgm:prSet/>
      <dgm:spPr/>
      <dgm:t>
        <a:bodyPr/>
        <a:lstStyle/>
        <a:p>
          <a:r>
            <a:rPr lang="en-GB"/>
            <a:t>95% of cases are heard and finish here. </a:t>
          </a:r>
          <a:endParaRPr lang="en-US"/>
        </a:p>
      </dgm:t>
    </dgm:pt>
    <dgm:pt modelId="{FED0240C-C34F-48C1-970B-8B78ABA5C442}" type="parTrans" cxnId="{DD564311-8E1B-499A-9CF8-C9EE91505D96}">
      <dgm:prSet/>
      <dgm:spPr/>
      <dgm:t>
        <a:bodyPr/>
        <a:lstStyle/>
        <a:p>
          <a:endParaRPr lang="en-US"/>
        </a:p>
      </dgm:t>
    </dgm:pt>
    <dgm:pt modelId="{6FDDD0AF-53BA-43DB-9BE4-5A5ED31A436F}" type="sibTrans" cxnId="{DD564311-8E1B-499A-9CF8-C9EE91505D96}">
      <dgm:prSet/>
      <dgm:spPr/>
      <dgm:t>
        <a:bodyPr/>
        <a:lstStyle/>
        <a:p>
          <a:endParaRPr lang="en-US"/>
        </a:p>
      </dgm:t>
    </dgm:pt>
    <dgm:pt modelId="{BE54FEE3-126C-4C46-A68D-1B139194793B}">
      <dgm:prSet/>
      <dgm:spPr/>
      <dgm:t>
        <a:bodyPr/>
        <a:lstStyle/>
        <a:p>
          <a:r>
            <a:rPr lang="en-GB"/>
            <a:t>Advised by a legal advisor or justice’s clerk. </a:t>
          </a:r>
          <a:endParaRPr lang="en-US"/>
        </a:p>
      </dgm:t>
    </dgm:pt>
    <dgm:pt modelId="{C22EFFB4-1359-405B-9E2C-DF69BE6EED29}" type="parTrans" cxnId="{C212C446-A895-4420-9ECB-914A02B1D714}">
      <dgm:prSet/>
      <dgm:spPr/>
      <dgm:t>
        <a:bodyPr/>
        <a:lstStyle/>
        <a:p>
          <a:endParaRPr lang="en-US"/>
        </a:p>
      </dgm:t>
    </dgm:pt>
    <dgm:pt modelId="{1F7BDBCE-AC58-4FCB-9278-002D0A67CFC4}" type="sibTrans" cxnId="{C212C446-A895-4420-9ECB-914A02B1D714}">
      <dgm:prSet/>
      <dgm:spPr/>
      <dgm:t>
        <a:bodyPr/>
        <a:lstStyle/>
        <a:p>
          <a:endParaRPr lang="en-US"/>
        </a:p>
      </dgm:t>
    </dgm:pt>
    <dgm:pt modelId="{EDA7E708-E8FA-429E-9CFB-633A690A16DB}" type="pres">
      <dgm:prSet presAssocID="{2B47501C-2C55-4ABB-9AEC-8E57E6441835}" presName="root" presStyleCnt="0">
        <dgm:presLayoutVars>
          <dgm:dir/>
          <dgm:resizeHandles val="exact"/>
        </dgm:presLayoutVars>
      </dgm:prSet>
      <dgm:spPr/>
    </dgm:pt>
    <dgm:pt modelId="{ED8219C5-6583-4105-837B-741132F38BC8}" type="pres">
      <dgm:prSet presAssocID="{5909F7F7-13EC-4E14-A1A2-ACD828DD2C3D}" presName="compNode" presStyleCnt="0"/>
      <dgm:spPr/>
    </dgm:pt>
    <dgm:pt modelId="{7D5CD593-02E1-43B2-88CE-5D44DC0EC9F2}" type="pres">
      <dgm:prSet presAssocID="{5909F7F7-13EC-4E14-A1A2-ACD828DD2C3D}" presName="bgRect" presStyleLbl="bgShp" presStyleIdx="0" presStyleCnt="4"/>
      <dgm:spPr/>
    </dgm:pt>
    <dgm:pt modelId="{FF83C015-E46F-4881-B85F-C2D6174167AE}" type="pres">
      <dgm:prSet presAssocID="{5909F7F7-13EC-4E14-A1A2-ACD828DD2C3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uch"/>
        </a:ext>
      </dgm:extLst>
    </dgm:pt>
    <dgm:pt modelId="{CDC344DC-8A56-41A4-A115-DA35CB6CCF54}" type="pres">
      <dgm:prSet presAssocID="{5909F7F7-13EC-4E14-A1A2-ACD828DD2C3D}" presName="spaceRect" presStyleCnt="0"/>
      <dgm:spPr/>
    </dgm:pt>
    <dgm:pt modelId="{4F87DEB5-8014-4A99-8D10-0B463363E936}" type="pres">
      <dgm:prSet presAssocID="{5909F7F7-13EC-4E14-A1A2-ACD828DD2C3D}" presName="parTx" presStyleLbl="revTx" presStyleIdx="0" presStyleCnt="4">
        <dgm:presLayoutVars>
          <dgm:chMax val="0"/>
          <dgm:chPref val="0"/>
        </dgm:presLayoutVars>
      </dgm:prSet>
      <dgm:spPr/>
    </dgm:pt>
    <dgm:pt modelId="{3006814F-C8E1-4B83-AF05-7C7C241C560E}" type="pres">
      <dgm:prSet presAssocID="{3F58927D-CB0C-476A-B2D2-1B87EB595ECC}" presName="sibTrans" presStyleCnt="0"/>
      <dgm:spPr/>
    </dgm:pt>
    <dgm:pt modelId="{011437F2-1A07-4A46-AE58-5350FE9E245E}" type="pres">
      <dgm:prSet presAssocID="{C46375D9-1E7F-4FC9-A8E0-9FC058CF32E0}" presName="compNode" presStyleCnt="0"/>
      <dgm:spPr/>
    </dgm:pt>
    <dgm:pt modelId="{91E61ACE-4B92-4550-BB75-0C8F21BA358A}" type="pres">
      <dgm:prSet presAssocID="{C46375D9-1E7F-4FC9-A8E0-9FC058CF32E0}" presName="bgRect" presStyleLbl="bgShp" presStyleIdx="1" presStyleCnt="4"/>
      <dgm:spPr/>
    </dgm:pt>
    <dgm:pt modelId="{C8CBB873-20D0-4C6D-BCCA-51E02CA5C446}" type="pres">
      <dgm:prSet presAssocID="{C46375D9-1E7F-4FC9-A8E0-9FC058CF32E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3A4DDBC-5E46-4012-AE8B-5EFC88D98557}" type="pres">
      <dgm:prSet presAssocID="{C46375D9-1E7F-4FC9-A8E0-9FC058CF32E0}" presName="spaceRect" presStyleCnt="0"/>
      <dgm:spPr/>
    </dgm:pt>
    <dgm:pt modelId="{50E08421-50B3-48C4-A2D8-F4D169937C4B}" type="pres">
      <dgm:prSet presAssocID="{C46375D9-1E7F-4FC9-A8E0-9FC058CF32E0}" presName="parTx" presStyleLbl="revTx" presStyleIdx="1" presStyleCnt="4">
        <dgm:presLayoutVars>
          <dgm:chMax val="0"/>
          <dgm:chPref val="0"/>
        </dgm:presLayoutVars>
      </dgm:prSet>
      <dgm:spPr/>
    </dgm:pt>
    <dgm:pt modelId="{1360FBAA-E865-441A-B966-DC1DA4C2C4EE}" type="pres">
      <dgm:prSet presAssocID="{494561F3-1F76-433A-941B-A72EF0719B83}" presName="sibTrans" presStyleCnt="0"/>
      <dgm:spPr/>
    </dgm:pt>
    <dgm:pt modelId="{A77A2D6A-251F-403D-9A03-760C4C191EF2}" type="pres">
      <dgm:prSet presAssocID="{A487429B-B619-4C61-A16B-5BEE863B6BFE}" presName="compNode" presStyleCnt="0"/>
      <dgm:spPr/>
    </dgm:pt>
    <dgm:pt modelId="{2FDC9C17-D4D5-4CEF-B2E5-BA99AFCE6142}" type="pres">
      <dgm:prSet presAssocID="{A487429B-B619-4C61-A16B-5BEE863B6BFE}" presName="bgRect" presStyleLbl="bgShp" presStyleIdx="2" presStyleCnt="4"/>
      <dgm:spPr/>
    </dgm:pt>
    <dgm:pt modelId="{1C961DF5-5527-40F1-A3D9-D7474C97A158}" type="pres">
      <dgm:prSet presAssocID="{A487429B-B619-4C61-A16B-5BEE863B6BF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F5651C3-9CEE-4F75-88D6-305CC96A5E76}" type="pres">
      <dgm:prSet presAssocID="{A487429B-B619-4C61-A16B-5BEE863B6BFE}" presName="spaceRect" presStyleCnt="0"/>
      <dgm:spPr/>
    </dgm:pt>
    <dgm:pt modelId="{2EE50A35-E0B0-42F9-9BC6-AA350CC7B466}" type="pres">
      <dgm:prSet presAssocID="{A487429B-B619-4C61-A16B-5BEE863B6BFE}" presName="parTx" presStyleLbl="revTx" presStyleIdx="2" presStyleCnt="4">
        <dgm:presLayoutVars>
          <dgm:chMax val="0"/>
          <dgm:chPref val="0"/>
        </dgm:presLayoutVars>
      </dgm:prSet>
      <dgm:spPr/>
    </dgm:pt>
    <dgm:pt modelId="{102F474A-0537-4C81-9EB4-99952C4A062C}" type="pres">
      <dgm:prSet presAssocID="{6FDDD0AF-53BA-43DB-9BE4-5A5ED31A436F}" presName="sibTrans" presStyleCnt="0"/>
      <dgm:spPr/>
    </dgm:pt>
    <dgm:pt modelId="{BF4882BC-4D04-4922-B28B-78ACEFF4696C}" type="pres">
      <dgm:prSet presAssocID="{BE54FEE3-126C-4C46-A68D-1B139194793B}" presName="compNode" presStyleCnt="0"/>
      <dgm:spPr/>
    </dgm:pt>
    <dgm:pt modelId="{10DD8138-CD8A-4269-827C-C2DCC2554147}" type="pres">
      <dgm:prSet presAssocID="{BE54FEE3-126C-4C46-A68D-1B139194793B}" presName="bgRect" presStyleLbl="bgShp" presStyleIdx="3" presStyleCnt="4"/>
      <dgm:spPr/>
    </dgm:pt>
    <dgm:pt modelId="{9CCDB46C-7A37-4E64-92F9-3CBC33000478}" type="pres">
      <dgm:prSet presAssocID="{BE54FEE3-126C-4C46-A68D-1B139194793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99D49E5-ECB4-4772-B08A-B2E9FEED8404}" type="pres">
      <dgm:prSet presAssocID="{BE54FEE3-126C-4C46-A68D-1B139194793B}" presName="spaceRect" presStyleCnt="0"/>
      <dgm:spPr/>
    </dgm:pt>
    <dgm:pt modelId="{D0AE7302-81BC-4247-AE27-18950E4D7765}" type="pres">
      <dgm:prSet presAssocID="{BE54FEE3-126C-4C46-A68D-1B139194793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D564311-8E1B-499A-9CF8-C9EE91505D96}" srcId="{2B47501C-2C55-4ABB-9AEC-8E57E6441835}" destId="{A487429B-B619-4C61-A16B-5BEE863B6BFE}" srcOrd="2" destOrd="0" parTransId="{FED0240C-C34F-48C1-970B-8B78ABA5C442}" sibTransId="{6FDDD0AF-53BA-43DB-9BE4-5A5ED31A436F}"/>
    <dgm:cxn modelId="{833A2D33-1662-4116-B2DE-17289970B228}" srcId="{2B47501C-2C55-4ABB-9AEC-8E57E6441835}" destId="{C46375D9-1E7F-4FC9-A8E0-9FC058CF32E0}" srcOrd="1" destOrd="0" parTransId="{BCD6642F-996D-4D4A-8306-ECF181860138}" sibTransId="{494561F3-1F76-433A-941B-A72EF0719B83}"/>
    <dgm:cxn modelId="{97D05B40-D986-4A31-B05B-BC2EDA0D2DB8}" srcId="{2B47501C-2C55-4ABB-9AEC-8E57E6441835}" destId="{5909F7F7-13EC-4E14-A1A2-ACD828DD2C3D}" srcOrd="0" destOrd="0" parTransId="{52E0C391-ADE8-4538-A4D4-525FD800AF85}" sibTransId="{3F58927D-CB0C-476A-B2D2-1B87EB595ECC}"/>
    <dgm:cxn modelId="{C212C446-A895-4420-9ECB-914A02B1D714}" srcId="{2B47501C-2C55-4ABB-9AEC-8E57E6441835}" destId="{BE54FEE3-126C-4C46-A68D-1B139194793B}" srcOrd="3" destOrd="0" parTransId="{C22EFFB4-1359-405B-9E2C-DF69BE6EED29}" sibTransId="{1F7BDBCE-AC58-4FCB-9278-002D0A67CFC4}"/>
    <dgm:cxn modelId="{4FE6A979-7114-43B4-ADC3-F68C20446559}" type="presOf" srcId="{5909F7F7-13EC-4E14-A1A2-ACD828DD2C3D}" destId="{4F87DEB5-8014-4A99-8D10-0B463363E936}" srcOrd="0" destOrd="0" presId="urn:microsoft.com/office/officeart/2018/2/layout/IconVerticalSolidList"/>
    <dgm:cxn modelId="{E29D7187-9A85-4111-B654-C7E8A6D04C2C}" type="presOf" srcId="{2B47501C-2C55-4ABB-9AEC-8E57E6441835}" destId="{EDA7E708-E8FA-429E-9CFB-633A690A16DB}" srcOrd="0" destOrd="0" presId="urn:microsoft.com/office/officeart/2018/2/layout/IconVerticalSolidList"/>
    <dgm:cxn modelId="{86D89387-5D57-460F-A8FF-EEB4439276C8}" type="presOf" srcId="{A487429B-B619-4C61-A16B-5BEE863B6BFE}" destId="{2EE50A35-E0B0-42F9-9BC6-AA350CC7B466}" srcOrd="0" destOrd="0" presId="urn:microsoft.com/office/officeart/2018/2/layout/IconVerticalSolidList"/>
    <dgm:cxn modelId="{3C8B1C9A-758E-448B-BD7C-1078A88E175A}" type="presOf" srcId="{BE54FEE3-126C-4C46-A68D-1B139194793B}" destId="{D0AE7302-81BC-4247-AE27-18950E4D7765}" srcOrd="0" destOrd="0" presId="urn:microsoft.com/office/officeart/2018/2/layout/IconVerticalSolidList"/>
    <dgm:cxn modelId="{7E1623FD-EE32-4A91-B3D5-E8F1E678C614}" type="presOf" srcId="{C46375D9-1E7F-4FC9-A8E0-9FC058CF32E0}" destId="{50E08421-50B3-48C4-A2D8-F4D169937C4B}" srcOrd="0" destOrd="0" presId="urn:microsoft.com/office/officeart/2018/2/layout/IconVerticalSolidList"/>
    <dgm:cxn modelId="{68BDD2DF-08B6-472F-B531-5673F40FEE73}" type="presParOf" srcId="{EDA7E708-E8FA-429E-9CFB-633A690A16DB}" destId="{ED8219C5-6583-4105-837B-741132F38BC8}" srcOrd="0" destOrd="0" presId="urn:microsoft.com/office/officeart/2018/2/layout/IconVerticalSolidList"/>
    <dgm:cxn modelId="{699C3983-007A-4163-BC75-999FE36D54E6}" type="presParOf" srcId="{ED8219C5-6583-4105-837B-741132F38BC8}" destId="{7D5CD593-02E1-43B2-88CE-5D44DC0EC9F2}" srcOrd="0" destOrd="0" presId="urn:microsoft.com/office/officeart/2018/2/layout/IconVerticalSolidList"/>
    <dgm:cxn modelId="{CE837C30-50AC-45F8-A691-29D569FA794E}" type="presParOf" srcId="{ED8219C5-6583-4105-837B-741132F38BC8}" destId="{FF83C015-E46F-4881-B85F-C2D6174167AE}" srcOrd="1" destOrd="0" presId="urn:microsoft.com/office/officeart/2018/2/layout/IconVerticalSolidList"/>
    <dgm:cxn modelId="{7708A6B8-7537-4BBE-91C7-7E717CCF9ACA}" type="presParOf" srcId="{ED8219C5-6583-4105-837B-741132F38BC8}" destId="{CDC344DC-8A56-41A4-A115-DA35CB6CCF54}" srcOrd="2" destOrd="0" presId="urn:microsoft.com/office/officeart/2018/2/layout/IconVerticalSolidList"/>
    <dgm:cxn modelId="{CAD76FDE-559B-445C-99D1-582E1DF67195}" type="presParOf" srcId="{ED8219C5-6583-4105-837B-741132F38BC8}" destId="{4F87DEB5-8014-4A99-8D10-0B463363E936}" srcOrd="3" destOrd="0" presId="urn:microsoft.com/office/officeart/2018/2/layout/IconVerticalSolidList"/>
    <dgm:cxn modelId="{E05ACE61-64E8-4F8B-8D2E-A663DDA6E21C}" type="presParOf" srcId="{EDA7E708-E8FA-429E-9CFB-633A690A16DB}" destId="{3006814F-C8E1-4B83-AF05-7C7C241C560E}" srcOrd="1" destOrd="0" presId="urn:microsoft.com/office/officeart/2018/2/layout/IconVerticalSolidList"/>
    <dgm:cxn modelId="{283528CE-C2EF-47F3-9BD3-9809E037D3B2}" type="presParOf" srcId="{EDA7E708-E8FA-429E-9CFB-633A690A16DB}" destId="{011437F2-1A07-4A46-AE58-5350FE9E245E}" srcOrd="2" destOrd="0" presId="urn:microsoft.com/office/officeart/2018/2/layout/IconVerticalSolidList"/>
    <dgm:cxn modelId="{D640DADB-C24E-4408-91EE-190F47C7E77C}" type="presParOf" srcId="{011437F2-1A07-4A46-AE58-5350FE9E245E}" destId="{91E61ACE-4B92-4550-BB75-0C8F21BA358A}" srcOrd="0" destOrd="0" presId="urn:microsoft.com/office/officeart/2018/2/layout/IconVerticalSolidList"/>
    <dgm:cxn modelId="{6F1C2EDD-809A-4FAB-9CFC-4ED5AC9A013C}" type="presParOf" srcId="{011437F2-1A07-4A46-AE58-5350FE9E245E}" destId="{C8CBB873-20D0-4C6D-BCCA-51E02CA5C446}" srcOrd="1" destOrd="0" presId="urn:microsoft.com/office/officeart/2018/2/layout/IconVerticalSolidList"/>
    <dgm:cxn modelId="{EAE25C07-CCD6-4828-BF24-6C7335EA9AFF}" type="presParOf" srcId="{011437F2-1A07-4A46-AE58-5350FE9E245E}" destId="{53A4DDBC-5E46-4012-AE8B-5EFC88D98557}" srcOrd="2" destOrd="0" presId="urn:microsoft.com/office/officeart/2018/2/layout/IconVerticalSolidList"/>
    <dgm:cxn modelId="{B56FF82C-E001-4717-9893-E854259127E3}" type="presParOf" srcId="{011437F2-1A07-4A46-AE58-5350FE9E245E}" destId="{50E08421-50B3-48C4-A2D8-F4D169937C4B}" srcOrd="3" destOrd="0" presId="urn:microsoft.com/office/officeart/2018/2/layout/IconVerticalSolidList"/>
    <dgm:cxn modelId="{2B3DA52F-F6C5-47EB-81BF-AF06AFC87230}" type="presParOf" srcId="{EDA7E708-E8FA-429E-9CFB-633A690A16DB}" destId="{1360FBAA-E865-441A-B966-DC1DA4C2C4EE}" srcOrd="3" destOrd="0" presId="urn:microsoft.com/office/officeart/2018/2/layout/IconVerticalSolidList"/>
    <dgm:cxn modelId="{05338CAF-6634-4DC3-A918-30A3F6D7B058}" type="presParOf" srcId="{EDA7E708-E8FA-429E-9CFB-633A690A16DB}" destId="{A77A2D6A-251F-403D-9A03-760C4C191EF2}" srcOrd="4" destOrd="0" presId="urn:microsoft.com/office/officeart/2018/2/layout/IconVerticalSolidList"/>
    <dgm:cxn modelId="{4F12CF09-635C-406D-8ADB-5BD7A3499F41}" type="presParOf" srcId="{A77A2D6A-251F-403D-9A03-760C4C191EF2}" destId="{2FDC9C17-D4D5-4CEF-B2E5-BA99AFCE6142}" srcOrd="0" destOrd="0" presId="urn:microsoft.com/office/officeart/2018/2/layout/IconVerticalSolidList"/>
    <dgm:cxn modelId="{2D5B509A-F513-48EA-BB4D-BCDB4FD5FAA9}" type="presParOf" srcId="{A77A2D6A-251F-403D-9A03-760C4C191EF2}" destId="{1C961DF5-5527-40F1-A3D9-D7474C97A158}" srcOrd="1" destOrd="0" presId="urn:microsoft.com/office/officeart/2018/2/layout/IconVerticalSolidList"/>
    <dgm:cxn modelId="{4C697288-D966-4F2D-8836-64434466CC48}" type="presParOf" srcId="{A77A2D6A-251F-403D-9A03-760C4C191EF2}" destId="{1F5651C3-9CEE-4F75-88D6-305CC96A5E76}" srcOrd="2" destOrd="0" presId="urn:microsoft.com/office/officeart/2018/2/layout/IconVerticalSolidList"/>
    <dgm:cxn modelId="{09C7F7A1-7518-4516-A6CC-26041DAE616C}" type="presParOf" srcId="{A77A2D6A-251F-403D-9A03-760C4C191EF2}" destId="{2EE50A35-E0B0-42F9-9BC6-AA350CC7B466}" srcOrd="3" destOrd="0" presId="urn:microsoft.com/office/officeart/2018/2/layout/IconVerticalSolidList"/>
    <dgm:cxn modelId="{05706F0D-CA5D-4E98-91C8-E5F6D60F0F83}" type="presParOf" srcId="{EDA7E708-E8FA-429E-9CFB-633A690A16DB}" destId="{102F474A-0537-4C81-9EB4-99952C4A062C}" srcOrd="5" destOrd="0" presId="urn:microsoft.com/office/officeart/2018/2/layout/IconVerticalSolidList"/>
    <dgm:cxn modelId="{9736624B-C253-421E-AFE4-C10761EB85D4}" type="presParOf" srcId="{EDA7E708-E8FA-429E-9CFB-633A690A16DB}" destId="{BF4882BC-4D04-4922-B28B-78ACEFF4696C}" srcOrd="6" destOrd="0" presId="urn:microsoft.com/office/officeart/2018/2/layout/IconVerticalSolidList"/>
    <dgm:cxn modelId="{D2291BB6-A583-4E2F-87AE-B2FE993B4AB7}" type="presParOf" srcId="{BF4882BC-4D04-4922-B28B-78ACEFF4696C}" destId="{10DD8138-CD8A-4269-827C-C2DCC2554147}" srcOrd="0" destOrd="0" presId="urn:microsoft.com/office/officeart/2018/2/layout/IconVerticalSolidList"/>
    <dgm:cxn modelId="{DDB02BCF-98F9-4B03-9D83-DAB4CB56B45D}" type="presParOf" srcId="{BF4882BC-4D04-4922-B28B-78ACEFF4696C}" destId="{9CCDB46C-7A37-4E64-92F9-3CBC33000478}" srcOrd="1" destOrd="0" presId="urn:microsoft.com/office/officeart/2018/2/layout/IconVerticalSolidList"/>
    <dgm:cxn modelId="{D225BB67-C090-4EAC-BADA-8C2F77254145}" type="presParOf" srcId="{BF4882BC-4D04-4922-B28B-78ACEFF4696C}" destId="{999D49E5-ECB4-4772-B08A-B2E9FEED8404}" srcOrd="2" destOrd="0" presId="urn:microsoft.com/office/officeart/2018/2/layout/IconVerticalSolidList"/>
    <dgm:cxn modelId="{62CB011E-CEBB-4377-AA5D-C3F7D1049744}" type="presParOf" srcId="{BF4882BC-4D04-4922-B28B-78ACEFF4696C}" destId="{D0AE7302-81BC-4247-AE27-18950E4D77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570C69C-5ABC-4ED2-89AA-D75A607C63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35395A-BF79-4B43-9F8B-49DFAEA798C8}">
      <dgm:prSet/>
      <dgm:spPr/>
      <dgm:t>
        <a:bodyPr/>
        <a:lstStyle/>
        <a:p>
          <a:r>
            <a:rPr lang="en-GB"/>
            <a:t>Who can become a magistrate? Those who; </a:t>
          </a:r>
          <a:endParaRPr lang="en-US"/>
        </a:p>
      </dgm:t>
    </dgm:pt>
    <dgm:pt modelId="{9778DBB5-1626-4BC2-957B-EE42D34CADDF}" type="parTrans" cxnId="{56F06CC9-F533-4FD5-9953-94E645766999}">
      <dgm:prSet/>
      <dgm:spPr/>
      <dgm:t>
        <a:bodyPr/>
        <a:lstStyle/>
        <a:p>
          <a:endParaRPr lang="en-US"/>
        </a:p>
      </dgm:t>
    </dgm:pt>
    <dgm:pt modelId="{8804CABC-AF7E-4112-AA89-D36BFFC2687B}" type="sibTrans" cxnId="{56F06CC9-F533-4FD5-9953-94E645766999}">
      <dgm:prSet/>
      <dgm:spPr/>
      <dgm:t>
        <a:bodyPr/>
        <a:lstStyle/>
        <a:p>
          <a:endParaRPr lang="en-US"/>
        </a:p>
      </dgm:t>
    </dgm:pt>
    <dgm:pt modelId="{752DEFA8-455B-460E-9215-7F6A5502FF37}">
      <dgm:prSet/>
      <dgm:spPr/>
      <dgm:t>
        <a:bodyPr/>
        <a:lstStyle/>
        <a:p>
          <a:r>
            <a:rPr lang="en-GB"/>
            <a:t>1. Good Character. </a:t>
          </a:r>
          <a:endParaRPr lang="en-US"/>
        </a:p>
      </dgm:t>
    </dgm:pt>
    <dgm:pt modelId="{9F65E17F-D7D3-454D-8984-678E26D90BD6}" type="parTrans" cxnId="{278B4A47-22FC-4938-AC14-E93FDD9AF138}">
      <dgm:prSet/>
      <dgm:spPr/>
      <dgm:t>
        <a:bodyPr/>
        <a:lstStyle/>
        <a:p>
          <a:endParaRPr lang="en-US"/>
        </a:p>
      </dgm:t>
    </dgm:pt>
    <dgm:pt modelId="{99BC1913-F3C6-4A0E-8327-B15F54992E89}" type="sibTrans" cxnId="{278B4A47-22FC-4938-AC14-E93FDD9AF138}">
      <dgm:prSet/>
      <dgm:spPr/>
      <dgm:t>
        <a:bodyPr/>
        <a:lstStyle/>
        <a:p>
          <a:endParaRPr lang="en-US"/>
        </a:p>
      </dgm:t>
    </dgm:pt>
    <dgm:pt modelId="{B526CD88-1822-4D3C-8476-D8B52CDE0B52}">
      <dgm:prSet/>
      <dgm:spPr/>
      <dgm:t>
        <a:bodyPr/>
        <a:lstStyle/>
        <a:p>
          <a:r>
            <a:rPr lang="en-GB"/>
            <a:t>2. Understanding and communication skills. </a:t>
          </a:r>
          <a:endParaRPr lang="en-US"/>
        </a:p>
      </dgm:t>
    </dgm:pt>
    <dgm:pt modelId="{695FAE50-1E4C-4B0A-8518-90CF85F690C5}" type="parTrans" cxnId="{843D2E98-C9B4-472D-889B-DA8B24CFEE65}">
      <dgm:prSet/>
      <dgm:spPr/>
      <dgm:t>
        <a:bodyPr/>
        <a:lstStyle/>
        <a:p>
          <a:endParaRPr lang="en-US"/>
        </a:p>
      </dgm:t>
    </dgm:pt>
    <dgm:pt modelId="{5074AA8E-10C9-410D-871A-C82808024CF4}" type="sibTrans" cxnId="{843D2E98-C9B4-472D-889B-DA8B24CFEE65}">
      <dgm:prSet/>
      <dgm:spPr/>
      <dgm:t>
        <a:bodyPr/>
        <a:lstStyle/>
        <a:p>
          <a:endParaRPr lang="en-US"/>
        </a:p>
      </dgm:t>
    </dgm:pt>
    <dgm:pt modelId="{25A1BC72-6AA6-4D73-8A73-E7F3803C3740}">
      <dgm:prSet/>
      <dgm:spPr/>
      <dgm:t>
        <a:bodyPr/>
        <a:lstStyle/>
        <a:p>
          <a:r>
            <a:rPr lang="en-GB"/>
            <a:t>3. Social Awareness. </a:t>
          </a:r>
          <a:endParaRPr lang="en-US"/>
        </a:p>
      </dgm:t>
    </dgm:pt>
    <dgm:pt modelId="{5C7FE72D-98B6-4C26-8FDF-A3C5AC8B30D3}" type="parTrans" cxnId="{2437C638-E33B-4FB1-9E89-A2A028D47C19}">
      <dgm:prSet/>
      <dgm:spPr/>
      <dgm:t>
        <a:bodyPr/>
        <a:lstStyle/>
        <a:p>
          <a:endParaRPr lang="en-US"/>
        </a:p>
      </dgm:t>
    </dgm:pt>
    <dgm:pt modelId="{07842B0C-BC69-46B8-921C-B4DF38109892}" type="sibTrans" cxnId="{2437C638-E33B-4FB1-9E89-A2A028D47C19}">
      <dgm:prSet/>
      <dgm:spPr/>
      <dgm:t>
        <a:bodyPr/>
        <a:lstStyle/>
        <a:p>
          <a:endParaRPr lang="en-US"/>
        </a:p>
      </dgm:t>
    </dgm:pt>
    <dgm:pt modelId="{41ED5D8D-4960-4D7D-93D5-BA89D634AB1F}">
      <dgm:prSet/>
      <dgm:spPr/>
      <dgm:t>
        <a:bodyPr/>
        <a:lstStyle/>
        <a:p>
          <a:r>
            <a:rPr lang="en-GB"/>
            <a:t>4. Maturity and sound judgement. </a:t>
          </a:r>
          <a:endParaRPr lang="en-US"/>
        </a:p>
      </dgm:t>
    </dgm:pt>
    <dgm:pt modelId="{3C9B7B51-5090-4FED-ACBF-652B6BC9382D}" type="parTrans" cxnId="{232AE61A-61C6-49C5-9D19-37267802EB71}">
      <dgm:prSet/>
      <dgm:spPr/>
      <dgm:t>
        <a:bodyPr/>
        <a:lstStyle/>
        <a:p>
          <a:endParaRPr lang="en-US"/>
        </a:p>
      </dgm:t>
    </dgm:pt>
    <dgm:pt modelId="{E3943987-63E1-4D2F-84D7-6F621705FFA9}" type="sibTrans" cxnId="{232AE61A-61C6-49C5-9D19-37267802EB71}">
      <dgm:prSet/>
      <dgm:spPr/>
      <dgm:t>
        <a:bodyPr/>
        <a:lstStyle/>
        <a:p>
          <a:endParaRPr lang="en-US"/>
        </a:p>
      </dgm:t>
    </dgm:pt>
    <dgm:pt modelId="{FB2CD8EB-3002-4765-A277-E67D1641EBF1}">
      <dgm:prSet/>
      <dgm:spPr/>
      <dgm:t>
        <a:bodyPr/>
        <a:lstStyle/>
        <a:p>
          <a:r>
            <a:rPr lang="en-GB"/>
            <a:t>5. Commitment and reliability. </a:t>
          </a:r>
          <a:endParaRPr lang="en-US"/>
        </a:p>
      </dgm:t>
    </dgm:pt>
    <dgm:pt modelId="{B691D8B2-923C-4AC5-A127-A99B99497A1C}" type="parTrans" cxnId="{CA16761C-05E4-4788-82DF-44194AE3F7C2}">
      <dgm:prSet/>
      <dgm:spPr/>
      <dgm:t>
        <a:bodyPr/>
        <a:lstStyle/>
        <a:p>
          <a:endParaRPr lang="en-US"/>
        </a:p>
      </dgm:t>
    </dgm:pt>
    <dgm:pt modelId="{7B4117DF-7F24-411C-9224-C4602DB15E02}" type="sibTrans" cxnId="{CA16761C-05E4-4788-82DF-44194AE3F7C2}">
      <dgm:prSet/>
      <dgm:spPr/>
      <dgm:t>
        <a:bodyPr/>
        <a:lstStyle/>
        <a:p>
          <a:endParaRPr lang="en-US"/>
        </a:p>
      </dgm:t>
    </dgm:pt>
    <dgm:pt modelId="{D04BC78D-907B-44E8-9B09-2751BA877E24}">
      <dgm:prSet/>
      <dgm:spPr/>
      <dgm:t>
        <a:bodyPr/>
        <a:lstStyle/>
        <a:p>
          <a:r>
            <a:rPr lang="en-GB"/>
            <a:t>Police officers cannot become magistrates. </a:t>
          </a:r>
          <a:endParaRPr lang="en-US"/>
        </a:p>
      </dgm:t>
    </dgm:pt>
    <dgm:pt modelId="{D9E70BF1-E515-41B8-9518-8D1295F4C357}" type="parTrans" cxnId="{EA792B3B-1466-4C9E-A9FD-2F050905565C}">
      <dgm:prSet/>
      <dgm:spPr/>
      <dgm:t>
        <a:bodyPr/>
        <a:lstStyle/>
        <a:p>
          <a:endParaRPr lang="en-US"/>
        </a:p>
      </dgm:t>
    </dgm:pt>
    <dgm:pt modelId="{78A2D254-61C5-4556-98EC-058F6FA313FA}" type="sibTrans" cxnId="{EA792B3B-1466-4C9E-A9FD-2F050905565C}">
      <dgm:prSet/>
      <dgm:spPr/>
      <dgm:t>
        <a:bodyPr/>
        <a:lstStyle/>
        <a:p>
          <a:endParaRPr lang="en-US"/>
        </a:p>
      </dgm:t>
    </dgm:pt>
    <dgm:pt modelId="{D29E86D2-9315-411B-AC3B-BEACBBDBF535}" type="pres">
      <dgm:prSet presAssocID="{0570C69C-5ABC-4ED2-89AA-D75A607C63B7}" presName="linear" presStyleCnt="0">
        <dgm:presLayoutVars>
          <dgm:animLvl val="lvl"/>
          <dgm:resizeHandles val="exact"/>
        </dgm:presLayoutVars>
      </dgm:prSet>
      <dgm:spPr/>
    </dgm:pt>
    <dgm:pt modelId="{EE982C56-D20C-4763-B4FE-C612B11F7D68}" type="pres">
      <dgm:prSet presAssocID="{7835395A-BF79-4B43-9F8B-49DFAEA798C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38E0338-72EF-4162-BD3A-6EDAD2D0092C}" type="pres">
      <dgm:prSet presAssocID="{8804CABC-AF7E-4112-AA89-D36BFFC2687B}" presName="spacer" presStyleCnt="0"/>
      <dgm:spPr/>
    </dgm:pt>
    <dgm:pt modelId="{CDFA0912-8B4F-454F-BA61-5BA45E4E79E2}" type="pres">
      <dgm:prSet presAssocID="{752DEFA8-455B-460E-9215-7F6A5502FF37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21251DA-1F11-493D-826C-5969ACB298E1}" type="pres">
      <dgm:prSet presAssocID="{99BC1913-F3C6-4A0E-8327-B15F54992E89}" presName="spacer" presStyleCnt="0"/>
      <dgm:spPr/>
    </dgm:pt>
    <dgm:pt modelId="{620ABE4C-BCFE-47ED-AEAC-A9489FAE906E}" type="pres">
      <dgm:prSet presAssocID="{B526CD88-1822-4D3C-8476-D8B52CDE0B5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D7AB1FD-CE47-4235-8532-656264E77983}" type="pres">
      <dgm:prSet presAssocID="{5074AA8E-10C9-410D-871A-C82808024CF4}" presName="spacer" presStyleCnt="0"/>
      <dgm:spPr/>
    </dgm:pt>
    <dgm:pt modelId="{04965B41-2D9C-46B1-B0AE-2635CA29423C}" type="pres">
      <dgm:prSet presAssocID="{25A1BC72-6AA6-4D73-8A73-E7F3803C374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71CD201-D754-4FA7-9DE2-1F489DE6A32D}" type="pres">
      <dgm:prSet presAssocID="{07842B0C-BC69-46B8-921C-B4DF38109892}" presName="spacer" presStyleCnt="0"/>
      <dgm:spPr/>
    </dgm:pt>
    <dgm:pt modelId="{1B22D792-C5A4-4777-87A4-7E07B5ADCC3E}" type="pres">
      <dgm:prSet presAssocID="{41ED5D8D-4960-4D7D-93D5-BA89D634AB1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F72A597-210C-42A4-9D00-C50BB6367197}" type="pres">
      <dgm:prSet presAssocID="{E3943987-63E1-4D2F-84D7-6F621705FFA9}" presName="spacer" presStyleCnt="0"/>
      <dgm:spPr/>
    </dgm:pt>
    <dgm:pt modelId="{6A4330E9-219C-4A03-827A-95639E17D7CE}" type="pres">
      <dgm:prSet presAssocID="{FB2CD8EB-3002-4765-A277-E67D1641EBF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28A6A9B-F938-400B-93A5-76C8C9A5A629}" type="pres">
      <dgm:prSet presAssocID="{7B4117DF-7F24-411C-9224-C4602DB15E02}" presName="spacer" presStyleCnt="0"/>
      <dgm:spPr/>
    </dgm:pt>
    <dgm:pt modelId="{31D970DB-71D0-4717-A3BB-FB66A5739F37}" type="pres">
      <dgm:prSet presAssocID="{D04BC78D-907B-44E8-9B09-2751BA877E2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0503E05-F2BE-486C-86A8-7A956EAF4833}" type="presOf" srcId="{D04BC78D-907B-44E8-9B09-2751BA877E24}" destId="{31D970DB-71D0-4717-A3BB-FB66A5739F37}" srcOrd="0" destOrd="0" presId="urn:microsoft.com/office/officeart/2005/8/layout/vList2"/>
    <dgm:cxn modelId="{232AE61A-61C6-49C5-9D19-37267802EB71}" srcId="{0570C69C-5ABC-4ED2-89AA-D75A607C63B7}" destId="{41ED5D8D-4960-4D7D-93D5-BA89D634AB1F}" srcOrd="4" destOrd="0" parTransId="{3C9B7B51-5090-4FED-ACBF-652B6BC9382D}" sibTransId="{E3943987-63E1-4D2F-84D7-6F621705FFA9}"/>
    <dgm:cxn modelId="{CA16761C-05E4-4788-82DF-44194AE3F7C2}" srcId="{0570C69C-5ABC-4ED2-89AA-D75A607C63B7}" destId="{FB2CD8EB-3002-4765-A277-E67D1641EBF1}" srcOrd="5" destOrd="0" parTransId="{B691D8B2-923C-4AC5-A127-A99B99497A1C}" sibTransId="{7B4117DF-7F24-411C-9224-C4602DB15E02}"/>
    <dgm:cxn modelId="{83A4062D-4414-477E-ADB3-44728CE74EBC}" type="presOf" srcId="{752DEFA8-455B-460E-9215-7F6A5502FF37}" destId="{CDFA0912-8B4F-454F-BA61-5BA45E4E79E2}" srcOrd="0" destOrd="0" presId="urn:microsoft.com/office/officeart/2005/8/layout/vList2"/>
    <dgm:cxn modelId="{2437C638-E33B-4FB1-9E89-A2A028D47C19}" srcId="{0570C69C-5ABC-4ED2-89AA-D75A607C63B7}" destId="{25A1BC72-6AA6-4D73-8A73-E7F3803C3740}" srcOrd="3" destOrd="0" parTransId="{5C7FE72D-98B6-4C26-8FDF-A3C5AC8B30D3}" sibTransId="{07842B0C-BC69-46B8-921C-B4DF38109892}"/>
    <dgm:cxn modelId="{EA792B3B-1466-4C9E-A9FD-2F050905565C}" srcId="{0570C69C-5ABC-4ED2-89AA-D75A607C63B7}" destId="{D04BC78D-907B-44E8-9B09-2751BA877E24}" srcOrd="6" destOrd="0" parTransId="{D9E70BF1-E515-41B8-9518-8D1295F4C357}" sibTransId="{78A2D254-61C5-4556-98EC-058F6FA313FA}"/>
    <dgm:cxn modelId="{9A56BD46-5C6A-4EB0-8976-0A94676AF78D}" type="presOf" srcId="{B526CD88-1822-4D3C-8476-D8B52CDE0B52}" destId="{620ABE4C-BCFE-47ED-AEAC-A9489FAE906E}" srcOrd="0" destOrd="0" presId="urn:microsoft.com/office/officeart/2005/8/layout/vList2"/>
    <dgm:cxn modelId="{278B4A47-22FC-4938-AC14-E93FDD9AF138}" srcId="{0570C69C-5ABC-4ED2-89AA-D75A607C63B7}" destId="{752DEFA8-455B-460E-9215-7F6A5502FF37}" srcOrd="1" destOrd="0" parTransId="{9F65E17F-D7D3-454D-8984-678E26D90BD6}" sibTransId="{99BC1913-F3C6-4A0E-8327-B15F54992E89}"/>
    <dgm:cxn modelId="{3C510254-D3BB-48E4-B378-35998830E622}" type="presOf" srcId="{41ED5D8D-4960-4D7D-93D5-BA89D634AB1F}" destId="{1B22D792-C5A4-4777-87A4-7E07B5ADCC3E}" srcOrd="0" destOrd="0" presId="urn:microsoft.com/office/officeart/2005/8/layout/vList2"/>
    <dgm:cxn modelId="{91DC5A91-737B-4581-A2CD-410905D5BE1F}" type="presOf" srcId="{0570C69C-5ABC-4ED2-89AA-D75A607C63B7}" destId="{D29E86D2-9315-411B-AC3B-BEACBBDBF535}" srcOrd="0" destOrd="0" presId="urn:microsoft.com/office/officeart/2005/8/layout/vList2"/>
    <dgm:cxn modelId="{843D2E98-C9B4-472D-889B-DA8B24CFEE65}" srcId="{0570C69C-5ABC-4ED2-89AA-D75A607C63B7}" destId="{B526CD88-1822-4D3C-8476-D8B52CDE0B52}" srcOrd="2" destOrd="0" parTransId="{695FAE50-1E4C-4B0A-8518-90CF85F690C5}" sibTransId="{5074AA8E-10C9-410D-871A-C82808024CF4}"/>
    <dgm:cxn modelId="{E61717B0-9993-4DBB-8244-06CA93DD3173}" type="presOf" srcId="{25A1BC72-6AA6-4D73-8A73-E7F3803C3740}" destId="{04965B41-2D9C-46B1-B0AE-2635CA29423C}" srcOrd="0" destOrd="0" presId="urn:microsoft.com/office/officeart/2005/8/layout/vList2"/>
    <dgm:cxn modelId="{59E467C8-0CD8-4A08-9DF4-77E3DCE29B64}" type="presOf" srcId="{7835395A-BF79-4B43-9F8B-49DFAEA798C8}" destId="{EE982C56-D20C-4763-B4FE-C612B11F7D68}" srcOrd="0" destOrd="0" presId="urn:microsoft.com/office/officeart/2005/8/layout/vList2"/>
    <dgm:cxn modelId="{56F06CC9-F533-4FD5-9953-94E645766999}" srcId="{0570C69C-5ABC-4ED2-89AA-D75A607C63B7}" destId="{7835395A-BF79-4B43-9F8B-49DFAEA798C8}" srcOrd="0" destOrd="0" parTransId="{9778DBB5-1626-4BC2-957B-EE42D34CADDF}" sibTransId="{8804CABC-AF7E-4112-AA89-D36BFFC2687B}"/>
    <dgm:cxn modelId="{B54A36E3-14E0-493B-9F42-8F0A0FDAB7F6}" type="presOf" srcId="{FB2CD8EB-3002-4765-A277-E67D1641EBF1}" destId="{6A4330E9-219C-4A03-827A-95639E17D7CE}" srcOrd="0" destOrd="0" presId="urn:microsoft.com/office/officeart/2005/8/layout/vList2"/>
    <dgm:cxn modelId="{4AE6BFB2-8EFA-4D61-99F9-D8BD2F4FB8C9}" type="presParOf" srcId="{D29E86D2-9315-411B-AC3B-BEACBBDBF535}" destId="{EE982C56-D20C-4763-B4FE-C612B11F7D68}" srcOrd="0" destOrd="0" presId="urn:microsoft.com/office/officeart/2005/8/layout/vList2"/>
    <dgm:cxn modelId="{55EBD79D-2F4D-4878-8F43-22C0FA784AF8}" type="presParOf" srcId="{D29E86D2-9315-411B-AC3B-BEACBBDBF535}" destId="{B38E0338-72EF-4162-BD3A-6EDAD2D0092C}" srcOrd="1" destOrd="0" presId="urn:microsoft.com/office/officeart/2005/8/layout/vList2"/>
    <dgm:cxn modelId="{F05A3480-BC9B-4933-808E-F514B0FACBF0}" type="presParOf" srcId="{D29E86D2-9315-411B-AC3B-BEACBBDBF535}" destId="{CDFA0912-8B4F-454F-BA61-5BA45E4E79E2}" srcOrd="2" destOrd="0" presId="urn:microsoft.com/office/officeart/2005/8/layout/vList2"/>
    <dgm:cxn modelId="{276D74E8-5442-4662-ACDD-19BA73CF706D}" type="presParOf" srcId="{D29E86D2-9315-411B-AC3B-BEACBBDBF535}" destId="{221251DA-1F11-493D-826C-5969ACB298E1}" srcOrd="3" destOrd="0" presId="urn:microsoft.com/office/officeart/2005/8/layout/vList2"/>
    <dgm:cxn modelId="{A049E420-6329-4180-92D2-2C91A57E210A}" type="presParOf" srcId="{D29E86D2-9315-411B-AC3B-BEACBBDBF535}" destId="{620ABE4C-BCFE-47ED-AEAC-A9489FAE906E}" srcOrd="4" destOrd="0" presId="urn:microsoft.com/office/officeart/2005/8/layout/vList2"/>
    <dgm:cxn modelId="{0E6CFCA3-3DD7-4960-B685-F142E4487F2F}" type="presParOf" srcId="{D29E86D2-9315-411B-AC3B-BEACBBDBF535}" destId="{7D7AB1FD-CE47-4235-8532-656264E77983}" srcOrd="5" destOrd="0" presId="urn:microsoft.com/office/officeart/2005/8/layout/vList2"/>
    <dgm:cxn modelId="{81EB18A7-BC5B-47E2-872F-433802F25FA0}" type="presParOf" srcId="{D29E86D2-9315-411B-AC3B-BEACBBDBF535}" destId="{04965B41-2D9C-46B1-B0AE-2635CA29423C}" srcOrd="6" destOrd="0" presId="urn:microsoft.com/office/officeart/2005/8/layout/vList2"/>
    <dgm:cxn modelId="{035A51A8-7450-4028-A458-D131D5F735D3}" type="presParOf" srcId="{D29E86D2-9315-411B-AC3B-BEACBBDBF535}" destId="{771CD201-D754-4FA7-9DE2-1F489DE6A32D}" srcOrd="7" destOrd="0" presId="urn:microsoft.com/office/officeart/2005/8/layout/vList2"/>
    <dgm:cxn modelId="{E48FD24F-8CA2-4CA3-B3C7-CA401D8386C3}" type="presParOf" srcId="{D29E86D2-9315-411B-AC3B-BEACBBDBF535}" destId="{1B22D792-C5A4-4777-87A4-7E07B5ADCC3E}" srcOrd="8" destOrd="0" presId="urn:microsoft.com/office/officeart/2005/8/layout/vList2"/>
    <dgm:cxn modelId="{7B6A3D73-F9E9-4468-B940-BE5752C6BA5C}" type="presParOf" srcId="{D29E86D2-9315-411B-AC3B-BEACBBDBF535}" destId="{FF72A597-210C-42A4-9D00-C50BB6367197}" srcOrd="9" destOrd="0" presId="urn:microsoft.com/office/officeart/2005/8/layout/vList2"/>
    <dgm:cxn modelId="{864433BD-8092-4D57-8978-DFE6139015B2}" type="presParOf" srcId="{D29E86D2-9315-411B-AC3B-BEACBBDBF535}" destId="{6A4330E9-219C-4A03-827A-95639E17D7CE}" srcOrd="10" destOrd="0" presId="urn:microsoft.com/office/officeart/2005/8/layout/vList2"/>
    <dgm:cxn modelId="{274BF39B-81F2-461B-A57C-07BA223B2333}" type="presParOf" srcId="{D29E86D2-9315-411B-AC3B-BEACBBDBF535}" destId="{B28A6A9B-F938-400B-93A5-76C8C9A5A629}" srcOrd="11" destOrd="0" presId="urn:microsoft.com/office/officeart/2005/8/layout/vList2"/>
    <dgm:cxn modelId="{0B48E077-A020-4E09-92B0-FFAF9D76DCF9}" type="presParOf" srcId="{D29E86D2-9315-411B-AC3B-BEACBBDBF535}" destId="{31D970DB-71D0-4717-A3BB-FB66A5739F3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9A5B07E-BBA7-4E4D-82EA-11EA484A9A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72F575-B23E-463F-B009-20B5E963156F}">
      <dgm:prSet/>
      <dgm:spPr/>
      <dgm:t>
        <a:bodyPr/>
        <a:lstStyle/>
        <a:p>
          <a:r>
            <a:rPr lang="en-GB"/>
            <a:t>Cases heard in the Crown Court only. </a:t>
          </a:r>
          <a:endParaRPr lang="en-US"/>
        </a:p>
      </dgm:t>
    </dgm:pt>
    <dgm:pt modelId="{28E322A0-DC13-4878-B28C-4C1B229CAB23}" type="parTrans" cxnId="{FDED307B-89AA-4C2A-942D-1303EBF4EF1D}">
      <dgm:prSet/>
      <dgm:spPr/>
      <dgm:t>
        <a:bodyPr/>
        <a:lstStyle/>
        <a:p>
          <a:endParaRPr lang="en-US"/>
        </a:p>
      </dgm:t>
    </dgm:pt>
    <dgm:pt modelId="{3E7B6A9F-908B-43FB-869C-B7394C839D52}" type="sibTrans" cxnId="{FDED307B-89AA-4C2A-942D-1303EBF4EF1D}">
      <dgm:prSet/>
      <dgm:spPr/>
      <dgm:t>
        <a:bodyPr/>
        <a:lstStyle/>
        <a:p>
          <a:endParaRPr lang="en-US"/>
        </a:p>
      </dgm:t>
    </dgm:pt>
    <dgm:pt modelId="{1CB295D9-FC81-4B94-94F4-628A48A5B61B}">
      <dgm:prSet/>
      <dgm:spPr/>
      <dgm:t>
        <a:bodyPr/>
        <a:lstStyle/>
        <a:p>
          <a:r>
            <a:rPr lang="en-GB"/>
            <a:t>S.44 of the Criminal Justice Act 2003 – juries may be excluded for certain reasons. </a:t>
          </a:r>
          <a:endParaRPr lang="en-US"/>
        </a:p>
      </dgm:t>
    </dgm:pt>
    <dgm:pt modelId="{1CCD6C73-8FD2-45C8-A165-534B99C3A894}" type="parTrans" cxnId="{74C0222B-DE10-4B7B-9383-1A57689C4332}">
      <dgm:prSet/>
      <dgm:spPr/>
      <dgm:t>
        <a:bodyPr/>
        <a:lstStyle/>
        <a:p>
          <a:endParaRPr lang="en-US"/>
        </a:p>
      </dgm:t>
    </dgm:pt>
    <dgm:pt modelId="{5D67133C-E02C-4463-9122-567718A09635}" type="sibTrans" cxnId="{74C0222B-DE10-4B7B-9383-1A57689C4332}">
      <dgm:prSet/>
      <dgm:spPr/>
      <dgm:t>
        <a:bodyPr/>
        <a:lstStyle/>
        <a:p>
          <a:endParaRPr lang="en-US"/>
        </a:p>
      </dgm:t>
    </dgm:pt>
    <dgm:pt modelId="{09785856-9841-48F0-9D0D-82E421C84A25}">
      <dgm:prSet/>
      <dgm:spPr/>
      <dgm:t>
        <a:bodyPr/>
        <a:lstStyle/>
        <a:p>
          <a:r>
            <a:rPr lang="en-GB"/>
            <a:t>Section 1 of the Juries Act 1974 – tells us who can sit on a jury. </a:t>
          </a:r>
          <a:endParaRPr lang="en-US"/>
        </a:p>
      </dgm:t>
    </dgm:pt>
    <dgm:pt modelId="{EDAB5F62-24DC-4630-A3E3-0FF5DC85F275}" type="parTrans" cxnId="{4EF20A49-2393-46A7-8964-7ED76162631B}">
      <dgm:prSet/>
      <dgm:spPr/>
      <dgm:t>
        <a:bodyPr/>
        <a:lstStyle/>
        <a:p>
          <a:endParaRPr lang="en-US"/>
        </a:p>
      </dgm:t>
    </dgm:pt>
    <dgm:pt modelId="{5A426894-0467-4470-B646-9993534319CE}" type="sibTrans" cxnId="{4EF20A49-2393-46A7-8964-7ED76162631B}">
      <dgm:prSet/>
      <dgm:spPr/>
      <dgm:t>
        <a:bodyPr/>
        <a:lstStyle/>
        <a:p>
          <a:endParaRPr lang="en-US"/>
        </a:p>
      </dgm:t>
    </dgm:pt>
    <dgm:pt modelId="{028B59ED-1176-4E5B-ADEB-CFC4E21C20F1}" type="pres">
      <dgm:prSet presAssocID="{99A5B07E-BBA7-4E4D-82EA-11EA484A9ABC}" presName="linear" presStyleCnt="0">
        <dgm:presLayoutVars>
          <dgm:animLvl val="lvl"/>
          <dgm:resizeHandles val="exact"/>
        </dgm:presLayoutVars>
      </dgm:prSet>
      <dgm:spPr/>
    </dgm:pt>
    <dgm:pt modelId="{760ED2AB-3A06-4354-BCB0-8B180985D9E9}" type="pres">
      <dgm:prSet presAssocID="{0D72F575-B23E-463F-B009-20B5E963156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16B75BD-7339-47F9-965A-76A786265F8F}" type="pres">
      <dgm:prSet presAssocID="{3E7B6A9F-908B-43FB-869C-B7394C839D52}" presName="spacer" presStyleCnt="0"/>
      <dgm:spPr/>
    </dgm:pt>
    <dgm:pt modelId="{080FF4AA-4947-4ADA-BE8C-E065BF3E3B1B}" type="pres">
      <dgm:prSet presAssocID="{1CB295D9-FC81-4B94-94F4-628A48A5B6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4828B86-59FB-4D35-8557-09138454C542}" type="pres">
      <dgm:prSet presAssocID="{5D67133C-E02C-4463-9122-567718A09635}" presName="spacer" presStyleCnt="0"/>
      <dgm:spPr/>
    </dgm:pt>
    <dgm:pt modelId="{9C324E47-8076-415F-ADC6-FD31E21D4339}" type="pres">
      <dgm:prSet presAssocID="{09785856-9841-48F0-9D0D-82E421C84A2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4C0222B-DE10-4B7B-9383-1A57689C4332}" srcId="{99A5B07E-BBA7-4E4D-82EA-11EA484A9ABC}" destId="{1CB295D9-FC81-4B94-94F4-628A48A5B61B}" srcOrd="1" destOrd="0" parTransId="{1CCD6C73-8FD2-45C8-A165-534B99C3A894}" sibTransId="{5D67133C-E02C-4463-9122-567718A09635}"/>
    <dgm:cxn modelId="{4EF20A49-2393-46A7-8964-7ED76162631B}" srcId="{99A5B07E-BBA7-4E4D-82EA-11EA484A9ABC}" destId="{09785856-9841-48F0-9D0D-82E421C84A25}" srcOrd="2" destOrd="0" parTransId="{EDAB5F62-24DC-4630-A3E3-0FF5DC85F275}" sibTransId="{5A426894-0467-4470-B646-9993534319CE}"/>
    <dgm:cxn modelId="{FDED307B-89AA-4C2A-942D-1303EBF4EF1D}" srcId="{99A5B07E-BBA7-4E4D-82EA-11EA484A9ABC}" destId="{0D72F575-B23E-463F-B009-20B5E963156F}" srcOrd="0" destOrd="0" parTransId="{28E322A0-DC13-4878-B28C-4C1B229CAB23}" sibTransId="{3E7B6A9F-908B-43FB-869C-B7394C839D52}"/>
    <dgm:cxn modelId="{F7BD3490-8B08-4514-BB6A-C1B6A066F24F}" type="presOf" srcId="{1CB295D9-FC81-4B94-94F4-628A48A5B61B}" destId="{080FF4AA-4947-4ADA-BE8C-E065BF3E3B1B}" srcOrd="0" destOrd="0" presId="urn:microsoft.com/office/officeart/2005/8/layout/vList2"/>
    <dgm:cxn modelId="{8EF0409D-D458-4D7C-B857-431788960886}" type="presOf" srcId="{0D72F575-B23E-463F-B009-20B5E963156F}" destId="{760ED2AB-3A06-4354-BCB0-8B180985D9E9}" srcOrd="0" destOrd="0" presId="urn:microsoft.com/office/officeart/2005/8/layout/vList2"/>
    <dgm:cxn modelId="{5DC6E7C2-49F9-4257-B14A-3065B12EBF45}" type="presOf" srcId="{99A5B07E-BBA7-4E4D-82EA-11EA484A9ABC}" destId="{028B59ED-1176-4E5B-ADEB-CFC4E21C20F1}" srcOrd="0" destOrd="0" presId="urn:microsoft.com/office/officeart/2005/8/layout/vList2"/>
    <dgm:cxn modelId="{7B5DA8D4-40C4-45FE-8044-93C0F6CBB712}" type="presOf" srcId="{09785856-9841-48F0-9D0D-82E421C84A25}" destId="{9C324E47-8076-415F-ADC6-FD31E21D4339}" srcOrd="0" destOrd="0" presId="urn:microsoft.com/office/officeart/2005/8/layout/vList2"/>
    <dgm:cxn modelId="{D94DC41B-EFB3-4A6F-9F93-F430381937D6}" type="presParOf" srcId="{028B59ED-1176-4E5B-ADEB-CFC4E21C20F1}" destId="{760ED2AB-3A06-4354-BCB0-8B180985D9E9}" srcOrd="0" destOrd="0" presId="urn:microsoft.com/office/officeart/2005/8/layout/vList2"/>
    <dgm:cxn modelId="{E91FCB16-891D-4D06-B3DC-BCA8215AF5B0}" type="presParOf" srcId="{028B59ED-1176-4E5B-ADEB-CFC4E21C20F1}" destId="{116B75BD-7339-47F9-965A-76A786265F8F}" srcOrd="1" destOrd="0" presId="urn:microsoft.com/office/officeart/2005/8/layout/vList2"/>
    <dgm:cxn modelId="{31A86D48-EAB9-4703-AE2A-FAA4776CB69B}" type="presParOf" srcId="{028B59ED-1176-4E5B-ADEB-CFC4E21C20F1}" destId="{080FF4AA-4947-4ADA-BE8C-E065BF3E3B1B}" srcOrd="2" destOrd="0" presId="urn:microsoft.com/office/officeart/2005/8/layout/vList2"/>
    <dgm:cxn modelId="{6B5CF44E-32D6-4371-8F9D-F864047C160B}" type="presParOf" srcId="{028B59ED-1176-4E5B-ADEB-CFC4E21C20F1}" destId="{F4828B86-59FB-4D35-8557-09138454C542}" srcOrd="3" destOrd="0" presId="urn:microsoft.com/office/officeart/2005/8/layout/vList2"/>
    <dgm:cxn modelId="{37F57F96-EC99-4E2A-BDFD-304C50E3086B}" type="presParOf" srcId="{028B59ED-1176-4E5B-ADEB-CFC4E21C20F1}" destId="{9C324E47-8076-415F-ADC6-FD31E21D433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E7A4B73-AB6E-4715-9801-4E54A1BEB78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18D93F-64FD-4260-8102-3FA3F675ED7B}">
      <dgm:prSet/>
      <dgm:spPr/>
      <dgm:t>
        <a:bodyPr/>
        <a:lstStyle/>
        <a:p>
          <a:r>
            <a:rPr lang="en-GB" b="0" i="0"/>
            <a:t>‘’(1)Subject to the provisions of this Act, every person shall be qualified to serve as a juror in the Crown Court, the High Court and county court and be liable accordingly to attend for jury service when summoned under this Act if—</a:t>
          </a:r>
          <a:endParaRPr lang="en-US"/>
        </a:p>
      </dgm:t>
    </dgm:pt>
    <dgm:pt modelId="{EB9B4FAF-035F-4526-A645-ED07E27985CE}" type="parTrans" cxnId="{81134D4F-9CC1-4B26-B2D0-D7C98FD0B10B}">
      <dgm:prSet/>
      <dgm:spPr/>
      <dgm:t>
        <a:bodyPr/>
        <a:lstStyle/>
        <a:p>
          <a:endParaRPr lang="en-US"/>
        </a:p>
      </dgm:t>
    </dgm:pt>
    <dgm:pt modelId="{63E6127A-88A2-4885-914C-F39F48FCA66A}" type="sibTrans" cxnId="{81134D4F-9CC1-4B26-B2D0-D7C98FD0B10B}">
      <dgm:prSet/>
      <dgm:spPr/>
      <dgm:t>
        <a:bodyPr/>
        <a:lstStyle/>
        <a:p>
          <a:endParaRPr lang="en-US"/>
        </a:p>
      </dgm:t>
    </dgm:pt>
    <dgm:pt modelId="{2983F43E-4087-41A5-9A28-7E9F6B7FB071}">
      <dgm:prSet/>
      <dgm:spPr/>
      <dgm:t>
        <a:bodyPr/>
        <a:lstStyle/>
        <a:p>
          <a:r>
            <a:rPr lang="en-GB" b="0" i="0"/>
            <a:t>(a)he is for the time being registered as a parliamentary or local government elector and aged eighteen or over but under seventy six</a:t>
          </a:r>
          <a:r>
            <a:rPr lang="en-GB" b="1" i="0"/>
            <a:t>]</a:t>
          </a:r>
          <a:r>
            <a:rPr lang="en-GB" b="0" i="0"/>
            <a:t> ;</a:t>
          </a:r>
          <a:endParaRPr lang="en-US"/>
        </a:p>
      </dgm:t>
    </dgm:pt>
    <dgm:pt modelId="{605FAE16-538D-4461-B789-2C9766A69DFF}" type="parTrans" cxnId="{5A54076C-6E0F-4471-BBFD-A4871B1ECACB}">
      <dgm:prSet/>
      <dgm:spPr/>
      <dgm:t>
        <a:bodyPr/>
        <a:lstStyle/>
        <a:p>
          <a:endParaRPr lang="en-US"/>
        </a:p>
      </dgm:t>
    </dgm:pt>
    <dgm:pt modelId="{C0E27F1D-BA02-4532-A88C-0A9FE599A965}" type="sibTrans" cxnId="{5A54076C-6E0F-4471-BBFD-A4871B1ECACB}">
      <dgm:prSet/>
      <dgm:spPr/>
      <dgm:t>
        <a:bodyPr/>
        <a:lstStyle/>
        <a:p>
          <a:endParaRPr lang="en-US"/>
        </a:p>
      </dgm:t>
    </dgm:pt>
    <dgm:pt modelId="{FC5C4290-5145-42E6-BD4F-2E9A72432B12}">
      <dgm:prSet/>
      <dgm:spPr/>
      <dgm:t>
        <a:bodyPr/>
        <a:lstStyle/>
        <a:p>
          <a:r>
            <a:rPr lang="en-GB" b="0" i="0"/>
            <a:t>(b)he has been ordinarily resident in the United Kingdom, the Channel Islands or the Isle of Man for any period of at least five years since attaining the age of thirteen; and</a:t>
          </a:r>
          <a:endParaRPr lang="en-US"/>
        </a:p>
      </dgm:t>
    </dgm:pt>
    <dgm:pt modelId="{86DE8771-0E31-4AE4-B301-E6DCE64796FF}" type="parTrans" cxnId="{2BA11E34-FF5A-423D-88FC-2C08CCBC53C6}">
      <dgm:prSet/>
      <dgm:spPr/>
      <dgm:t>
        <a:bodyPr/>
        <a:lstStyle/>
        <a:p>
          <a:endParaRPr lang="en-US"/>
        </a:p>
      </dgm:t>
    </dgm:pt>
    <dgm:pt modelId="{4E4A6A31-56E1-49D1-BC78-AF615B63201E}" type="sibTrans" cxnId="{2BA11E34-FF5A-423D-88FC-2C08CCBC53C6}">
      <dgm:prSet/>
      <dgm:spPr/>
      <dgm:t>
        <a:bodyPr/>
        <a:lstStyle/>
        <a:p>
          <a:endParaRPr lang="en-US"/>
        </a:p>
      </dgm:t>
    </dgm:pt>
    <dgm:pt modelId="{B6151B77-2907-4FA8-8E23-1F9015217AC7}">
      <dgm:prSet/>
      <dgm:spPr/>
      <dgm:t>
        <a:bodyPr/>
        <a:lstStyle/>
        <a:p>
          <a:r>
            <a:rPr lang="en-GB" b="0" i="0"/>
            <a:t>(d)he is not disqualified for jury service.’’</a:t>
          </a:r>
          <a:endParaRPr lang="en-US"/>
        </a:p>
      </dgm:t>
    </dgm:pt>
    <dgm:pt modelId="{778E8041-2562-49D6-821A-782E7A5D7706}" type="parTrans" cxnId="{53DFD45E-C904-480E-AC47-707191C24E02}">
      <dgm:prSet/>
      <dgm:spPr/>
      <dgm:t>
        <a:bodyPr/>
        <a:lstStyle/>
        <a:p>
          <a:endParaRPr lang="en-US"/>
        </a:p>
      </dgm:t>
    </dgm:pt>
    <dgm:pt modelId="{2E5AB314-646E-46C7-8F6D-87407FE12131}" type="sibTrans" cxnId="{53DFD45E-C904-480E-AC47-707191C24E02}">
      <dgm:prSet/>
      <dgm:spPr/>
      <dgm:t>
        <a:bodyPr/>
        <a:lstStyle/>
        <a:p>
          <a:endParaRPr lang="en-US"/>
        </a:p>
      </dgm:t>
    </dgm:pt>
    <dgm:pt modelId="{0021471A-519D-4DA6-8AE5-9C2527C7E8C4}" type="pres">
      <dgm:prSet presAssocID="{7E7A4B73-AB6E-4715-9801-4E54A1BEB78D}" presName="linear" presStyleCnt="0">
        <dgm:presLayoutVars>
          <dgm:animLvl val="lvl"/>
          <dgm:resizeHandles val="exact"/>
        </dgm:presLayoutVars>
      </dgm:prSet>
      <dgm:spPr/>
    </dgm:pt>
    <dgm:pt modelId="{1951843C-5C2F-4524-A93C-0BC3D3E163E9}" type="pres">
      <dgm:prSet presAssocID="{EA18D93F-64FD-4260-8102-3FA3F675ED7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54D03C5-8295-432B-95B7-BCFCF460C447}" type="pres">
      <dgm:prSet presAssocID="{63E6127A-88A2-4885-914C-F39F48FCA66A}" presName="spacer" presStyleCnt="0"/>
      <dgm:spPr/>
    </dgm:pt>
    <dgm:pt modelId="{7A43AD5B-E4AA-466C-9EE0-A3898B35B59C}" type="pres">
      <dgm:prSet presAssocID="{2983F43E-4087-41A5-9A28-7E9F6B7FB07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7ADFF0A-E8CC-4E4B-9D04-22FEB8BACA8B}" type="pres">
      <dgm:prSet presAssocID="{C0E27F1D-BA02-4532-A88C-0A9FE599A965}" presName="spacer" presStyleCnt="0"/>
      <dgm:spPr/>
    </dgm:pt>
    <dgm:pt modelId="{A76BE187-6418-49EE-A515-18CC8E099D24}" type="pres">
      <dgm:prSet presAssocID="{FC5C4290-5145-42E6-BD4F-2E9A72432B1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09179FA-A269-4B4B-BAE3-7D6992150ACC}" type="pres">
      <dgm:prSet presAssocID="{4E4A6A31-56E1-49D1-BC78-AF615B63201E}" presName="spacer" presStyleCnt="0"/>
      <dgm:spPr/>
    </dgm:pt>
    <dgm:pt modelId="{4214C8C2-88B8-4BE0-9D6A-FB69EC45718F}" type="pres">
      <dgm:prSet presAssocID="{B6151B77-2907-4FA8-8E23-1F9015217AC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BA11E34-FF5A-423D-88FC-2C08CCBC53C6}" srcId="{7E7A4B73-AB6E-4715-9801-4E54A1BEB78D}" destId="{FC5C4290-5145-42E6-BD4F-2E9A72432B12}" srcOrd="2" destOrd="0" parTransId="{86DE8771-0E31-4AE4-B301-E6DCE64796FF}" sibTransId="{4E4A6A31-56E1-49D1-BC78-AF615B63201E}"/>
    <dgm:cxn modelId="{FCA3E73B-0F91-4FBD-BACB-E4A972814B76}" type="presOf" srcId="{EA18D93F-64FD-4260-8102-3FA3F675ED7B}" destId="{1951843C-5C2F-4524-A93C-0BC3D3E163E9}" srcOrd="0" destOrd="0" presId="urn:microsoft.com/office/officeart/2005/8/layout/vList2"/>
    <dgm:cxn modelId="{53DFD45E-C904-480E-AC47-707191C24E02}" srcId="{7E7A4B73-AB6E-4715-9801-4E54A1BEB78D}" destId="{B6151B77-2907-4FA8-8E23-1F9015217AC7}" srcOrd="3" destOrd="0" parTransId="{778E8041-2562-49D6-821A-782E7A5D7706}" sibTransId="{2E5AB314-646E-46C7-8F6D-87407FE12131}"/>
    <dgm:cxn modelId="{C929D242-6307-40E8-B596-B023A900903F}" type="presOf" srcId="{2983F43E-4087-41A5-9A28-7E9F6B7FB071}" destId="{7A43AD5B-E4AA-466C-9EE0-A3898B35B59C}" srcOrd="0" destOrd="0" presId="urn:microsoft.com/office/officeart/2005/8/layout/vList2"/>
    <dgm:cxn modelId="{5A54076C-6E0F-4471-BBFD-A4871B1ECACB}" srcId="{7E7A4B73-AB6E-4715-9801-4E54A1BEB78D}" destId="{2983F43E-4087-41A5-9A28-7E9F6B7FB071}" srcOrd="1" destOrd="0" parTransId="{605FAE16-538D-4461-B789-2C9766A69DFF}" sibTransId="{C0E27F1D-BA02-4532-A88C-0A9FE599A965}"/>
    <dgm:cxn modelId="{81134D4F-9CC1-4B26-B2D0-D7C98FD0B10B}" srcId="{7E7A4B73-AB6E-4715-9801-4E54A1BEB78D}" destId="{EA18D93F-64FD-4260-8102-3FA3F675ED7B}" srcOrd="0" destOrd="0" parTransId="{EB9B4FAF-035F-4526-A645-ED07E27985CE}" sibTransId="{63E6127A-88A2-4885-914C-F39F48FCA66A}"/>
    <dgm:cxn modelId="{B6B87C81-E054-47B5-A6C8-B0DA91F26279}" type="presOf" srcId="{7E7A4B73-AB6E-4715-9801-4E54A1BEB78D}" destId="{0021471A-519D-4DA6-8AE5-9C2527C7E8C4}" srcOrd="0" destOrd="0" presId="urn:microsoft.com/office/officeart/2005/8/layout/vList2"/>
    <dgm:cxn modelId="{814BD9B5-B3B9-4CDB-9AE6-0F733C4568F7}" type="presOf" srcId="{FC5C4290-5145-42E6-BD4F-2E9A72432B12}" destId="{A76BE187-6418-49EE-A515-18CC8E099D24}" srcOrd="0" destOrd="0" presId="urn:microsoft.com/office/officeart/2005/8/layout/vList2"/>
    <dgm:cxn modelId="{46D89BC6-CF6A-499E-A668-274E979EC970}" type="presOf" srcId="{B6151B77-2907-4FA8-8E23-1F9015217AC7}" destId="{4214C8C2-88B8-4BE0-9D6A-FB69EC45718F}" srcOrd="0" destOrd="0" presId="urn:microsoft.com/office/officeart/2005/8/layout/vList2"/>
    <dgm:cxn modelId="{FE57FE91-17AF-4DC7-95A0-AB63A742A65B}" type="presParOf" srcId="{0021471A-519D-4DA6-8AE5-9C2527C7E8C4}" destId="{1951843C-5C2F-4524-A93C-0BC3D3E163E9}" srcOrd="0" destOrd="0" presId="urn:microsoft.com/office/officeart/2005/8/layout/vList2"/>
    <dgm:cxn modelId="{FD545C4B-E24F-441A-BB5D-2FAC9E2441EE}" type="presParOf" srcId="{0021471A-519D-4DA6-8AE5-9C2527C7E8C4}" destId="{154D03C5-8295-432B-95B7-BCFCF460C447}" srcOrd="1" destOrd="0" presId="urn:microsoft.com/office/officeart/2005/8/layout/vList2"/>
    <dgm:cxn modelId="{037E7585-7FFC-4450-8286-DBAF624FE1DC}" type="presParOf" srcId="{0021471A-519D-4DA6-8AE5-9C2527C7E8C4}" destId="{7A43AD5B-E4AA-466C-9EE0-A3898B35B59C}" srcOrd="2" destOrd="0" presId="urn:microsoft.com/office/officeart/2005/8/layout/vList2"/>
    <dgm:cxn modelId="{E610172D-91CE-47F4-8D5A-4070E0E4CF15}" type="presParOf" srcId="{0021471A-519D-4DA6-8AE5-9C2527C7E8C4}" destId="{F7ADFF0A-E8CC-4E4B-9D04-22FEB8BACA8B}" srcOrd="3" destOrd="0" presId="urn:microsoft.com/office/officeart/2005/8/layout/vList2"/>
    <dgm:cxn modelId="{B65C5D3A-CA7F-4D84-A979-A1C7C23C7F2E}" type="presParOf" srcId="{0021471A-519D-4DA6-8AE5-9C2527C7E8C4}" destId="{A76BE187-6418-49EE-A515-18CC8E099D24}" srcOrd="4" destOrd="0" presId="urn:microsoft.com/office/officeart/2005/8/layout/vList2"/>
    <dgm:cxn modelId="{E10D7861-B17E-499C-865E-0DA80918B513}" type="presParOf" srcId="{0021471A-519D-4DA6-8AE5-9C2527C7E8C4}" destId="{509179FA-A269-4B4B-BAE3-7D6992150ACC}" srcOrd="5" destOrd="0" presId="urn:microsoft.com/office/officeart/2005/8/layout/vList2"/>
    <dgm:cxn modelId="{437FC14D-24E5-403B-A828-F4C858D823B2}" type="presParOf" srcId="{0021471A-519D-4DA6-8AE5-9C2527C7E8C4}" destId="{4214C8C2-88B8-4BE0-9D6A-FB69EC45718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E815C61-FE66-4B4C-AAC7-A4DFE520F5C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3D3DFE-F7C8-415C-AAEC-4539FC711C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defer siting for a number of reasons. </a:t>
          </a:r>
          <a:endParaRPr lang="en-US"/>
        </a:p>
      </dgm:t>
    </dgm:pt>
    <dgm:pt modelId="{CDCB32D2-4E31-42F2-948B-BAAFEDF6A6D8}" type="parTrans" cxnId="{B19AD142-3338-43E1-901E-FECAD38F3047}">
      <dgm:prSet/>
      <dgm:spPr/>
      <dgm:t>
        <a:bodyPr/>
        <a:lstStyle/>
        <a:p>
          <a:endParaRPr lang="en-US"/>
        </a:p>
      </dgm:t>
    </dgm:pt>
    <dgm:pt modelId="{1844135B-165F-43F6-B7C0-314F1CFB8EEB}" type="sibTrans" cxnId="{B19AD142-3338-43E1-901E-FECAD38F3047}">
      <dgm:prSet/>
      <dgm:spPr/>
      <dgm:t>
        <a:bodyPr/>
        <a:lstStyle/>
        <a:p>
          <a:endParaRPr lang="en-US"/>
        </a:p>
      </dgm:t>
    </dgm:pt>
    <dgm:pt modelId="{47CC3637-0FED-4C9E-B7FB-CC4B7FEAFF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Panel – will choose 15 people, then 12 will be selected from those 15 people. </a:t>
          </a:r>
          <a:endParaRPr lang="en-US"/>
        </a:p>
      </dgm:t>
    </dgm:pt>
    <dgm:pt modelId="{93700901-595D-4005-AA6E-4E3C1EE1D4D9}" type="parTrans" cxnId="{79E1FF37-C332-4E0C-AC23-BA761ECCA363}">
      <dgm:prSet/>
      <dgm:spPr/>
      <dgm:t>
        <a:bodyPr/>
        <a:lstStyle/>
        <a:p>
          <a:endParaRPr lang="en-US"/>
        </a:p>
      </dgm:t>
    </dgm:pt>
    <dgm:pt modelId="{6DF6ABB9-F216-440A-95EE-556FFBC4437D}" type="sibTrans" cxnId="{79E1FF37-C332-4E0C-AC23-BA761ECCA363}">
      <dgm:prSet/>
      <dgm:spPr/>
      <dgm:t>
        <a:bodyPr/>
        <a:lstStyle/>
        <a:p>
          <a:endParaRPr lang="en-US"/>
        </a:p>
      </dgm:t>
    </dgm:pt>
    <dgm:pt modelId="{28463614-0530-44ED-8B75-2C996722D8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Prosecution and defence informed of whom the people sat on the jury are and they can contest if they feel necessary. </a:t>
          </a:r>
          <a:endParaRPr lang="en-US"/>
        </a:p>
      </dgm:t>
    </dgm:pt>
    <dgm:pt modelId="{9694C855-14D0-4C23-8CD9-3ABF4088B04B}" type="parTrans" cxnId="{0697E657-0227-4747-812B-DE430C7D1432}">
      <dgm:prSet/>
      <dgm:spPr/>
      <dgm:t>
        <a:bodyPr/>
        <a:lstStyle/>
        <a:p>
          <a:endParaRPr lang="en-US"/>
        </a:p>
      </dgm:t>
    </dgm:pt>
    <dgm:pt modelId="{2244A58A-25DE-4F7B-867F-3E9181F262DE}" type="sibTrans" cxnId="{0697E657-0227-4747-812B-DE430C7D1432}">
      <dgm:prSet/>
      <dgm:spPr/>
      <dgm:t>
        <a:bodyPr/>
        <a:lstStyle/>
        <a:p>
          <a:endParaRPr lang="en-US"/>
        </a:p>
      </dgm:t>
    </dgm:pt>
    <dgm:pt modelId="{9010A89D-90AC-4316-BF2F-DAB9824B5A89}" type="pres">
      <dgm:prSet presAssocID="{AE815C61-FE66-4B4C-AAC7-A4DFE520F5C7}" presName="root" presStyleCnt="0">
        <dgm:presLayoutVars>
          <dgm:dir/>
          <dgm:resizeHandles val="exact"/>
        </dgm:presLayoutVars>
      </dgm:prSet>
      <dgm:spPr/>
    </dgm:pt>
    <dgm:pt modelId="{468D1B27-67C4-407F-B221-FE61B2867BBD}" type="pres">
      <dgm:prSet presAssocID="{173D3DFE-F7C8-415C-AAEC-4539FC711CC4}" presName="compNode" presStyleCnt="0"/>
      <dgm:spPr/>
    </dgm:pt>
    <dgm:pt modelId="{92CFABE4-6C74-414F-86B9-37F82E60DE97}" type="pres">
      <dgm:prSet presAssocID="{173D3DFE-F7C8-415C-AAEC-4539FC711CC4}" presName="bgRect" presStyleLbl="bgShp" presStyleIdx="0" presStyleCnt="3"/>
      <dgm:spPr/>
    </dgm:pt>
    <dgm:pt modelId="{CE7D7952-33A0-4D57-BCDB-3579107508C5}" type="pres">
      <dgm:prSet presAssocID="{173D3DFE-F7C8-415C-AAEC-4539FC711CC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uch"/>
        </a:ext>
      </dgm:extLst>
    </dgm:pt>
    <dgm:pt modelId="{57947766-0A9F-4B9D-AF2A-23EBD5D4B60C}" type="pres">
      <dgm:prSet presAssocID="{173D3DFE-F7C8-415C-AAEC-4539FC711CC4}" presName="spaceRect" presStyleCnt="0"/>
      <dgm:spPr/>
    </dgm:pt>
    <dgm:pt modelId="{7286E420-D134-4A6A-94EC-9A27FC26EADF}" type="pres">
      <dgm:prSet presAssocID="{173D3DFE-F7C8-415C-AAEC-4539FC711CC4}" presName="parTx" presStyleLbl="revTx" presStyleIdx="0" presStyleCnt="3">
        <dgm:presLayoutVars>
          <dgm:chMax val="0"/>
          <dgm:chPref val="0"/>
        </dgm:presLayoutVars>
      </dgm:prSet>
      <dgm:spPr/>
    </dgm:pt>
    <dgm:pt modelId="{870C5809-7397-4D62-9CEF-9A0815211E2F}" type="pres">
      <dgm:prSet presAssocID="{1844135B-165F-43F6-B7C0-314F1CFB8EEB}" presName="sibTrans" presStyleCnt="0"/>
      <dgm:spPr/>
    </dgm:pt>
    <dgm:pt modelId="{5FEFA0FE-39AD-4E15-BCBB-334EBD3716B2}" type="pres">
      <dgm:prSet presAssocID="{47CC3637-0FED-4C9E-B7FB-CC4B7FEAFF3C}" presName="compNode" presStyleCnt="0"/>
      <dgm:spPr/>
    </dgm:pt>
    <dgm:pt modelId="{FB6B3B5C-9167-41D5-A6C0-BD1D396D9E4A}" type="pres">
      <dgm:prSet presAssocID="{47CC3637-0FED-4C9E-B7FB-CC4B7FEAFF3C}" presName="bgRect" presStyleLbl="bgShp" presStyleIdx="1" presStyleCnt="3"/>
      <dgm:spPr/>
    </dgm:pt>
    <dgm:pt modelId="{3365F139-9E2A-4A79-AB40-F0F5E344A8F7}" type="pres">
      <dgm:prSet presAssocID="{47CC3637-0FED-4C9E-B7FB-CC4B7FEAFF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24A178F-0D23-43E5-9D64-AC85B30661EA}" type="pres">
      <dgm:prSet presAssocID="{47CC3637-0FED-4C9E-B7FB-CC4B7FEAFF3C}" presName="spaceRect" presStyleCnt="0"/>
      <dgm:spPr/>
    </dgm:pt>
    <dgm:pt modelId="{8B9BE2E5-C22F-48AF-A0B8-CE333C67C0AA}" type="pres">
      <dgm:prSet presAssocID="{47CC3637-0FED-4C9E-B7FB-CC4B7FEAFF3C}" presName="parTx" presStyleLbl="revTx" presStyleIdx="1" presStyleCnt="3">
        <dgm:presLayoutVars>
          <dgm:chMax val="0"/>
          <dgm:chPref val="0"/>
        </dgm:presLayoutVars>
      </dgm:prSet>
      <dgm:spPr/>
    </dgm:pt>
    <dgm:pt modelId="{E4CB863F-4ECE-4ABF-95E0-0A51E77EFE30}" type="pres">
      <dgm:prSet presAssocID="{6DF6ABB9-F216-440A-95EE-556FFBC4437D}" presName="sibTrans" presStyleCnt="0"/>
      <dgm:spPr/>
    </dgm:pt>
    <dgm:pt modelId="{185C107C-25D7-49E7-908C-A6FAE31F2518}" type="pres">
      <dgm:prSet presAssocID="{28463614-0530-44ED-8B75-2C996722D8F0}" presName="compNode" presStyleCnt="0"/>
      <dgm:spPr/>
    </dgm:pt>
    <dgm:pt modelId="{E24F6647-1E4A-4DA9-9F04-0B6F2BD9EC16}" type="pres">
      <dgm:prSet presAssocID="{28463614-0530-44ED-8B75-2C996722D8F0}" presName="bgRect" presStyleLbl="bgShp" presStyleIdx="2" presStyleCnt="3"/>
      <dgm:spPr/>
    </dgm:pt>
    <dgm:pt modelId="{8D48382A-7244-46C4-AAE9-D7B06B1AF533}" type="pres">
      <dgm:prSet presAssocID="{28463614-0530-44ED-8B75-2C996722D8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E0B6E47-7483-44CC-967C-00F3F3FA2C7B}" type="pres">
      <dgm:prSet presAssocID="{28463614-0530-44ED-8B75-2C996722D8F0}" presName="spaceRect" presStyleCnt="0"/>
      <dgm:spPr/>
    </dgm:pt>
    <dgm:pt modelId="{C433AB3D-1AAE-4364-9817-D35AF15467BC}" type="pres">
      <dgm:prSet presAssocID="{28463614-0530-44ED-8B75-2C996722D8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9E1FF37-C332-4E0C-AC23-BA761ECCA363}" srcId="{AE815C61-FE66-4B4C-AAC7-A4DFE520F5C7}" destId="{47CC3637-0FED-4C9E-B7FB-CC4B7FEAFF3C}" srcOrd="1" destOrd="0" parTransId="{93700901-595D-4005-AA6E-4E3C1EE1D4D9}" sibTransId="{6DF6ABB9-F216-440A-95EE-556FFBC4437D}"/>
    <dgm:cxn modelId="{B19AD142-3338-43E1-901E-FECAD38F3047}" srcId="{AE815C61-FE66-4B4C-AAC7-A4DFE520F5C7}" destId="{173D3DFE-F7C8-415C-AAEC-4539FC711CC4}" srcOrd="0" destOrd="0" parTransId="{CDCB32D2-4E31-42F2-948B-BAAFEDF6A6D8}" sibTransId="{1844135B-165F-43F6-B7C0-314F1CFB8EEB}"/>
    <dgm:cxn modelId="{0697E657-0227-4747-812B-DE430C7D1432}" srcId="{AE815C61-FE66-4B4C-AAC7-A4DFE520F5C7}" destId="{28463614-0530-44ED-8B75-2C996722D8F0}" srcOrd="2" destOrd="0" parTransId="{9694C855-14D0-4C23-8CD9-3ABF4088B04B}" sibTransId="{2244A58A-25DE-4F7B-867F-3E9181F262DE}"/>
    <dgm:cxn modelId="{41D63BA7-5735-41A0-9117-A6FE1EACE4C8}" type="presOf" srcId="{AE815C61-FE66-4B4C-AAC7-A4DFE520F5C7}" destId="{9010A89D-90AC-4316-BF2F-DAB9824B5A89}" srcOrd="0" destOrd="0" presId="urn:microsoft.com/office/officeart/2018/2/layout/IconVerticalSolidList"/>
    <dgm:cxn modelId="{065A32AE-E960-49B6-A2ED-CBBFBA4A78D2}" type="presOf" srcId="{173D3DFE-F7C8-415C-AAEC-4539FC711CC4}" destId="{7286E420-D134-4A6A-94EC-9A27FC26EADF}" srcOrd="0" destOrd="0" presId="urn:microsoft.com/office/officeart/2018/2/layout/IconVerticalSolidList"/>
    <dgm:cxn modelId="{81586DB3-870F-4C11-8E85-92359CFD9A86}" type="presOf" srcId="{47CC3637-0FED-4C9E-B7FB-CC4B7FEAFF3C}" destId="{8B9BE2E5-C22F-48AF-A0B8-CE333C67C0AA}" srcOrd="0" destOrd="0" presId="urn:microsoft.com/office/officeart/2018/2/layout/IconVerticalSolidList"/>
    <dgm:cxn modelId="{1FBED5E5-FF6E-4C12-9252-782043F01860}" type="presOf" srcId="{28463614-0530-44ED-8B75-2C996722D8F0}" destId="{C433AB3D-1AAE-4364-9817-D35AF15467BC}" srcOrd="0" destOrd="0" presId="urn:microsoft.com/office/officeart/2018/2/layout/IconVerticalSolidList"/>
    <dgm:cxn modelId="{82B85238-AD8F-4780-BAF4-6ADDA2EBE1D2}" type="presParOf" srcId="{9010A89D-90AC-4316-BF2F-DAB9824B5A89}" destId="{468D1B27-67C4-407F-B221-FE61B2867BBD}" srcOrd="0" destOrd="0" presId="urn:microsoft.com/office/officeart/2018/2/layout/IconVerticalSolidList"/>
    <dgm:cxn modelId="{C2878154-3CFD-433E-AC95-88DA2A46F4A1}" type="presParOf" srcId="{468D1B27-67C4-407F-B221-FE61B2867BBD}" destId="{92CFABE4-6C74-414F-86B9-37F82E60DE97}" srcOrd="0" destOrd="0" presId="urn:microsoft.com/office/officeart/2018/2/layout/IconVerticalSolidList"/>
    <dgm:cxn modelId="{B1E50D31-18C8-4C15-ADB3-279841ABF417}" type="presParOf" srcId="{468D1B27-67C4-407F-B221-FE61B2867BBD}" destId="{CE7D7952-33A0-4D57-BCDB-3579107508C5}" srcOrd="1" destOrd="0" presId="urn:microsoft.com/office/officeart/2018/2/layout/IconVerticalSolidList"/>
    <dgm:cxn modelId="{B879E5D7-4D6D-4A37-8050-720ACA467CDC}" type="presParOf" srcId="{468D1B27-67C4-407F-B221-FE61B2867BBD}" destId="{57947766-0A9F-4B9D-AF2A-23EBD5D4B60C}" srcOrd="2" destOrd="0" presId="urn:microsoft.com/office/officeart/2018/2/layout/IconVerticalSolidList"/>
    <dgm:cxn modelId="{3A5C70CA-77D5-4D74-A325-6CB30FD26F92}" type="presParOf" srcId="{468D1B27-67C4-407F-B221-FE61B2867BBD}" destId="{7286E420-D134-4A6A-94EC-9A27FC26EADF}" srcOrd="3" destOrd="0" presId="urn:microsoft.com/office/officeart/2018/2/layout/IconVerticalSolidList"/>
    <dgm:cxn modelId="{C84BFFD5-74B3-45C2-83D6-94ABEC9640DF}" type="presParOf" srcId="{9010A89D-90AC-4316-BF2F-DAB9824B5A89}" destId="{870C5809-7397-4D62-9CEF-9A0815211E2F}" srcOrd="1" destOrd="0" presId="urn:microsoft.com/office/officeart/2018/2/layout/IconVerticalSolidList"/>
    <dgm:cxn modelId="{192994ED-B6E7-478C-BCBB-DE97C3A22C1E}" type="presParOf" srcId="{9010A89D-90AC-4316-BF2F-DAB9824B5A89}" destId="{5FEFA0FE-39AD-4E15-BCBB-334EBD3716B2}" srcOrd="2" destOrd="0" presId="urn:microsoft.com/office/officeart/2018/2/layout/IconVerticalSolidList"/>
    <dgm:cxn modelId="{1253DEAD-2A2B-4109-8584-7A6EFBA25318}" type="presParOf" srcId="{5FEFA0FE-39AD-4E15-BCBB-334EBD3716B2}" destId="{FB6B3B5C-9167-41D5-A6C0-BD1D396D9E4A}" srcOrd="0" destOrd="0" presId="urn:microsoft.com/office/officeart/2018/2/layout/IconVerticalSolidList"/>
    <dgm:cxn modelId="{0ECAE3EA-2E57-45AD-AE34-276BE6794B98}" type="presParOf" srcId="{5FEFA0FE-39AD-4E15-BCBB-334EBD3716B2}" destId="{3365F139-9E2A-4A79-AB40-F0F5E344A8F7}" srcOrd="1" destOrd="0" presId="urn:microsoft.com/office/officeart/2018/2/layout/IconVerticalSolidList"/>
    <dgm:cxn modelId="{C7B70665-B790-4D89-A308-A7173D011A3E}" type="presParOf" srcId="{5FEFA0FE-39AD-4E15-BCBB-334EBD3716B2}" destId="{C24A178F-0D23-43E5-9D64-AC85B30661EA}" srcOrd="2" destOrd="0" presId="urn:microsoft.com/office/officeart/2018/2/layout/IconVerticalSolidList"/>
    <dgm:cxn modelId="{EE487E42-1F62-4BAD-9C8D-9E46AE750F2B}" type="presParOf" srcId="{5FEFA0FE-39AD-4E15-BCBB-334EBD3716B2}" destId="{8B9BE2E5-C22F-48AF-A0B8-CE333C67C0AA}" srcOrd="3" destOrd="0" presId="urn:microsoft.com/office/officeart/2018/2/layout/IconVerticalSolidList"/>
    <dgm:cxn modelId="{F21A119D-356D-4583-A810-38CCC82ECA90}" type="presParOf" srcId="{9010A89D-90AC-4316-BF2F-DAB9824B5A89}" destId="{E4CB863F-4ECE-4ABF-95E0-0A51E77EFE30}" srcOrd="3" destOrd="0" presId="urn:microsoft.com/office/officeart/2018/2/layout/IconVerticalSolidList"/>
    <dgm:cxn modelId="{0094C9F4-DA64-4455-BB79-E276A685FFA4}" type="presParOf" srcId="{9010A89D-90AC-4316-BF2F-DAB9824B5A89}" destId="{185C107C-25D7-49E7-908C-A6FAE31F2518}" srcOrd="4" destOrd="0" presId="urn:microsoft.com/office/officeart/2018/2/layout/IconVerticalSolidList"/>
    <dgm:cxn modelId="{B0B82395-09C3-4337-8D60-3CE8EA3C0093}" type="presParOf" srcId="{185C107C-25D7-49E7-908C-A6FAE31F2518}" destId="{E24F6647-1E4A-4DA9-9F04-0B6F2BD9EC16}" srcOrd="0" destOrd="0" presId="urn:microsoft.com/office/officeart/2018/2/layout/IconVerticalSolidList"/>
    <dgm:cxn modelId="{A49B4461-C987-41E3-AC9F-5683BF9B64C6}" type="presParOf" srcId="{185C107C-25D7-49E7-908C-A6FAE31F2518}" destId="{8D48382A-7244-46C4-AAE9-D7B06B1AF533}" srcOrd="1" destOrd="0" presId="urn:microsoft.com/office/officeart/2018/2/layout/IconVerticalSolidList"/>
    <dgm:cxn modelId="{03B9D1F4-1A6E-42B2-8201-2BB21EDB606C}" type="presParOf" srcId="{185C107C-25D7-49E7-908C-A6FAE31F2518}" destId="{3E0B6E47-7483-44CC-967C-00F3F3FA2C7B}" srcOrd="2" destOrd="0" presId="urn:microsoft.com/office/officeart/2018/2/layout/IconVerticalSolidList"/>
    <dgm:cxn modelId="{6F1CDFA9-50AA-4BA8-8F68-34BD1158D1E0}" type="presParOf" srcId="{185C107C-25D7-49E7-908C-A6FAE31F2518}" destId="{C433AB3D-1AAE-4364-9817-D35AF15467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8DE73D8-6368-492E-9825-979757CAF32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BCFCA9-5ADB-4E5E-8C82-693ACFEB0C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likely do you think it is that jurors will not use the internet? </a:t>
          </a:r>
          <a:endParaRPr lang="en-US"/>
        </a:p>
      </dgm:t>
    </dgm:pt>
    <dgm:pt modelId="{23FE2B33-CA61-444E-9C6E-EC0755B866B4}" type="parTrans" cxnId="{277253FC-6ED4-4873-81E4-6DB7C58E9E71}">
      <dgm:prSet/>
      <dgm:spPr/>
      <dgm:t>
        <a:bodyPr/>
        <a:lstStyle/>
        <a:p>
          <a:endParaRPr lang="en-US"/>
        </a:p>
      </dgm:t>
    </dgm:pt>
    <dgm:pt modelId="{3B68BAFD-92A3-45D4-91A1-1406BB5CA163}" type="sibTrans" cxnId="{277253FC-6ED4-4873-81E4-6DB7C58E9E71}">
      <dgm:prSet/>
      <dgm:spPr/>
      <dgm:t>
        <a:bodyPr/>
        <a:lstStyle/>
        <a:p>
          <a:endParaRPr lang="en-US"/>
        </a:p>
      </dgm:t>
    </dgm:pt>
    <dgm:pt modelId="{055D8450-47C8-4574-854A-B052BDC5A1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 to feedback to the class. </a:t>
          </a:r>
          <a:endParaRPr lang="en-US"/>
        </a:p>
      </dgm:t>
    </dgm:pt>
    <dgm:pt modelId="{C3FCA810-B5B1-49EB-AAAB-A0AE8994467E}" type="parTrans" cxnId="{D02C6955-0ACF-40CC-B5B2-0F286E305203}">
      <dgm:prSet/>
      <dgm:spPr/>
      <dgm:t>
        <a:bodyPr/>
        <a:lstStyle/>
        <a:p>
          <a:endParaRPr lang="en-US"/>
        </a:p>
      </dgm:t>
    </dgm:pt>
    <dgm:pt modelId="{53D94A9C-E589-48F6-AECE-FDFA23A5D0C0}" type="sibTrans" cxnId="{D02C6955-0ACF-40CC-B5B2-0F286E305203}">
      <dgm:prSet/>
      <dgm:spPr/>
      <dgm:t>
        <a:bodyPr/>
        <a:lstStyle/>
        <a:p>
          <a:endParaRPr lang="en-US"/>
        </a:p>
      </dgm:t>
    </dgm:pt>
    <dgm:pt modelId="{B1340906-257C-4BFB-A67D-9B45184B9B50}" type="pres">
      <dgm:prSet presAssocID="{98DE73D8-6368-492E-9825-979757CAF320}" presName="root" presStyleCnt="0">
        <dgm:presLayoutVars>
          <dgm:dir/>
          <dgm:resizeHandles val="exact"/>
        </dgm:presLayoutVars>
      </dgm:prSet>
      <dgm:spPr/>
    </dgm:pt>
    <dgm:pt modelId="{7196F2AA-CA95-4AC3-9B87-1AF9E06DB9AF}" type="pres">
      <dgm:prSet presAssocID="{EBBCFCA9-5ADB-4E5E-8C82-693ACFEB0CFC}" presName="compNode" presStyleCnt="0"/>
      <dgm:spPr/>
    </dgm:pt>
    <dgm:pt modelId="{A4FB5703-965F-4478-989B-B2E3BF50F39C}" type="pres">
      <dgm:prSet presAssocID="{EBBCFCA9-5ADB-4E5E-8C82-693ACFEB0CF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EEEAEEC-E072-478C-AA97-7FC2FB677BB1}" type="pres">
      <dgm:prSet presAssocID="{EBBCFCA9-5ADB-4E5E-8C82-693ACFEB0CFC}" presName="spaceRect" presStyleCnt="0"/>
      <dgm:spPr/>
    </dgm:pt>
    <dgm:pt modelId="{169F9C15-EB2D-4656-A526-9DBF3E116A83}" type="pres">
      <dgm:prSet presAssocID="{EBBCFCA9-5ADB-4E5E-8C82-693ACFEB0CFC}" presName="textRect" presStyleLbl="revTx" presStyleIdx="0" presStyleCnt="2">
        <dgm:presLayoutVars>
          <dgm:chMax val="1"/>
          <dgm:chPref val="1"/>
        </dgm:presLayoutVars>
      </dgm:prSet>
      <dgm:spPr/>
    </dgm:pt>
    <dgm:pt modelId="{A79C4888-5717-436C-8E96-4C6DE8E382A3}" type="pres">
      <dgm:prSet presAssocID="{3B68BAFD-92A3-45D4-91A1-1406BB5CA163}" presName="sibTrans" presStyleCnt="0"/>
      <dgm:spPr/>
    </dgm:pt>
    <dgm:pt modelId="{EDEA770A-66DD-4D5F-858C-F03976480FFB}" type="pres">
      <dgm:prSet presAssocID="{055D8450-47C8-4574-854A-B052BDC5A1EB}" presName="compNode" presStyleCnt="0"/>
      <dgm:spPr/>
    </dgm:pt>
    <dgm:pt modelId="{898D5B4B-CBC8-46BE-9E61-90CB966FB3B0}" type="pres">
      <dgm:prSet presAssocID="{055D8450-47C8-4574-854A-B052BDC5A1E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2B71575-131D-4B04-9334-6E964D299789}" type="pres">
      <dgm:prSet presAssocID="{055D8450-47C8-4574-854A-B052BDC5A1EB}" presName="spaceRect" presStyleCnt="0"/>
      <dgm:spPr/>
    </dgm:pt>
    <dgm:pt modelId="{C1094112-97C3-4CA0-AE49-E87D10DF85B2}" type="pres">
      <dgm:prSet presAssocID="{055D8450-47C8-4574-854A-B052BDC5A1E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796690D-5823-4E57-9296-82A7392BE421}" type="presOf" srcId="{98DE73D8-6368-492E-9825-979757CAF320}" destId="{B1340906-257C-4BFB-A67D-9B45184B9B50}" srcOrd="0" destOrd="0" presId="urn:microsoft.com/office/officeart/2018/2/layout/IconLabelList"/>
    <dgm:cxn modelId="{D02C6955-0ACF-40CC-B5B2-0F286E305203}" srcId="{98DE73D8-6368-492E-9825-979757CAF320}" destId="{055D8450-47C8-4574-854A-B052BDC5A1EB}" srcOrd="1" destOrd="0" parTransId="{C3FCA810-B5B1-49EB-AAAB-A0AE8994467E}" sibTransId="{53D94A9C-E589-48F6-AECE-FDFA23A5D0C0}"/>
    <dgm:cxn modelId="{B189AC59-E944-4A8B-A1F7-564BECFAAB6C}" type="presOf" srcId="{EBBCFCA9-5ADB-4E5E-8C82-693ACFEB0CFC}" destId="{169F9C15-EB2D-4656-A526-9DBF3E116A83}" srcOrd="0" destOrd="0" presId="urn:microsoft.com/office/officeart/2018/2/layout/IconLabelList"/>
    <dgm:cxn modelId="{4985147A-6F67-4CD1-8AA7-6D83D07350E2}" type="presOf" srcId="{055D8450-47C8-4574-854A-B052BDC5A1EB}" destId="{C1094112-97C3-4CA0-AE49-E87D10DF85B2}" srcOrd="0" destOrd="0" presId="urn:microsoft.com/office/officeart/2018/2/layout/IconLabelList"/>
    <dgm:cxn modelId="{277253FC-6ED4-4873-81E4-6DB7C58E9E71}" srcId="{98DE73D8-6368-492E-9825-979757CAF320}" destId="{EBBCFCA9-5ADB-4E5E-8C82-693ACFEB0CFC}" srcOrd="0" destOrd="0" parTransId="{23FE2B33-CA61-444E-9C6E-EC0755B866B4}" sibTransId="{3B68BAFD-92A3-45D4-91A1-1406BB5CA163}"/>
    <dgm:cxn modelId="{73AE8744-3EB5-4189-BBBF-DAB7791F68DA}" type="presParOf" srcId="{B1340906-257C-4BFB-A67D-9B45184B9B50}" destId="{7196F2AA-CA95-4AC3-9B87-1AF9E06DB9AF}" srcOrd="0" destOrd="0" presId="urn:microsoft.com/office/officeart/2018/2/layout/IconLabelList"/>
    <dgm:cxn modelId="{D1CD1A53-4790-4F4B-AD1A-44E47CD4BCE2}" type="presParOf" srcId="{7196F2AA-CA95-4AC3-9B87-1AF9E06DB9AF}" destId="{A4FB5703-965F-4478-989B-B2E3BF50F39C}" srcOrd="0" destOrd="0" presId="urn:microsoft.com/office/officeart/2018/2/layout/IconLabelList"/>
    <dgm:cxn modelId="{9A686914-695F-4708-9C97-083569E60020}" type="presParOf" srcId="{7196F2AA-CA95-4AC3-9B87-1AF9E06DB9AF}" destId="{8EEEAEEC-E072-478C-AA97-7FC2FB677BB1}" srcOrd="1" destOrd="0" presId="urn:microsoft.com/office/officeart/2018/2/layout/IconLabelList"/>
    <dgm:cxn modelId="{6F8F6B0B-2A77-4D5F-B6A6-2122F9DD4BD0}" type="presParOf" srcId="{7196F2AA-CA95-4AC3-9B87-1AF9E06DB9AF}" destId="{169F9C15-EB2D-4656-A526-9DBF3E116A83}" srcOrd="2" destOrd="0" presId="urn:microsoft.com/office/officeart/2018/2/layout/IconLabelList"/>
    <dgm:cxn modelId="{B7A6494F-0B1F-45C6-BE2B-8784A2C3965A}" type="presParOf" srcId="{B1340906-257C-4BFB-A67D-9B45184B9B50}" destId="{A79C4888-5717-436C-8E96-4C6DE8E382A3}" srcOrd="1" destOrd="0" presId="urn:microsoft.com/office/officeart/2018/2/layout/IconLabelList"/>
    <dgm:cxn modelId="{89BD6782-5DA8-4089-9634-7532DC998FFF}" type="presParOf" srcId="{B1340906-257C-4BFB-A67D-9B45184B9B50}" destId="{EDEA770A-66DD-4D5F-858C-F03976480FFB}" srcOrd="2" destOrd="0" presId="urn:microsoft.com/office/officeart/2018/2/layout/IconLabelList"/>
    <dgm:cxn modelId="{51AD0459-D118-4A42-A572-FAB965B5C2AF}" type="presParOf" srcId="{EDEA770A-66DD-4D5F-858C-F03976480FFB}" destId="{898D5B4B-CBC8-46BE-9E61-90CB966FB3B0}" srcOrd="0" destOrd="0" presId="urn:microsoft.com/office/officeart/2018/2/layout/IconLabelList"/>
    <dgm:cxn modelId="{242C9631-C5AA-4149-8931-2ED4208F0D36}" type="presParOf" srcId="{EDEA770A-66DD-4D5F-858C-F03976480FFB}" destId="{72B71575-131D-4B04-9334-6E964D299789}" srcOrd="1" destOrd="0" presId="urn:microsoft.com/office/officeart/2018/2/layout/IconLabelList"/>
    <dgm:cxn modelId="{89373449-7382-4440-A336-A6E7FFC79BCD}" type="presParOf" srcId="{EDEA770A-66DD-4D5F-858C-F03976480FFB}" destId="{C1094112-97C3-4CA0-AE49-E87D10DF85B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CD3186A-0125-488C-8D3B-9EAB307DD10B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642477AA-90D3-4FD5-8AB6-B845792CE08A}">
      <dgm:prSet/>
      <dgm:spPr/>
      <dgm:t>
        <a:bodyPr/>
        <a:lstStyle/>
        <a:p>
          <a:r>
            <a:rPr lang="en-GB"/>
            <a:t>Represent CILEX. </a:t>
          </a:r>
          <a:endParaRPr lang="en-US"/>
        </a:p>
      </dgm:t>
    </dgm:pt>
    <dgm:pt modelId="{33D7B980-8947-4D7C-B554-5A582478B5EA}" type="parTrans" cxnId="{2DB2A118-749D-4D51-AFA9-1FF81B838B37}">
      <dgm:prSet/>
      <dgm:spPr/>
      <dgm:t>
        <a:bodyPr/>
        <a:lstStyle/>
        <a:p>
          <a:endParaRPr lang="en-US"/>
        </a:p>
      </dgm:t>
    </dgm:pt>
    <dgm:pt modelId="{F2E3665B-343C-48F6-BF8A-9D9D42C43AA9}" type="sibTrans" cxnId="{2DB2A118-749D-4D51-AFA9-1FF81B838B37}">
      <dgm:prSet/>
      <dgm:spPr/>
      <dgm:t>
        <a:bodyPr/>
        <a:lstStyle/>
        <a:p>
          <a:endParaRPr lang="en-US"/>
        </a:p>
      </dgm:t>
    </dgm:pt>
    <dgm:pt modelId="{EEC8733D-8E93-45DD-9F88-BAEC45673DD7}">
      <dgm:prSet/>
      <dgm:spPr/>
      <dgm:t>
        <a:bodyPr/>
        <a:lstStyle/>
        <a:p>
          <a:r>
            <a:rPr lang="en-GB"/>
            <a:t>Practice in certain areas of law. </a:t>
          </a:r>
          <a:endParaRPr lang="en-US"/>
        </a:p>
      </dgm:t>
    </dgm:pt>
    <dgm:pt modelId="{A35B4CB5-9794-4DCC-BAAD-D0BEC1672270}" type="parTrans" cxnId="{63691F88-7A04-4DD2-8D60-BB604AD8D78B}">
      <dgm:prSet/>
      <dgm:spPr/>
      <dgm:t>
        <a:bodyPr/>
        <a:lstStyle/>
        <a:p>
          <a:endParaRPr lang="en-US"/>
        </a:p>
      </dgm:t>
    </dgm:pt>
    <dgm:pt modelId="{14E82BF8-76B1-47A9-9C07-5DEC4E7F6F86}" type="sibTrans" cxnId="{63691F88-7A04-4DD2-8D60-BB604AD8D78B}">
      <dgm:prSet/>
      <dgm:spPr/>
      <dgm:t>
        <a:bodyPr/>
        <a:lstStyle/>
        <a:p>
          <a:endParaRPr lang="en-US"/>
        </a:p>
      </dgm:t>
    </dgm:pt>
    <dgm:pt modelId="{67B6E8CF-CF30-46A8-9EAA-35A422EA458D}">
      <dgm:prSet/>
      <dgm:spPr/>
      <dgm:t>
        <a:bodyPr/>
        <a:lstStyle/>
        <a:p>
          <a:r>
            <a:rPr lang="en-GB"/>
            <a:t>They are trained. </a:t>
          </a:r>
          <a:endParaRPr lang="en-US"/>
        </a:p>
      </dgm:t>
    </dgm:pt>
    <dgm:pt modelId="{978F9F3B-38BD-4FC4-A76E-0E90BB105B42}" type="parTrans" cxnId="{5F1B2470-DA75-4B3E-96AF-F946486EB4BA}">
      <dgm:prSet/>
      <dgm:spPr/>
      <dgm:t>
        <a:bodyPr/>
        <a:lstStyle/>
        <a:p>
          <a:endParaRPr lang="en-US"/>
        </a:p>
      </dgm:t>
    </dgm:pt>
    <dgm:pt modelId="{3EBF0BB6-C967-401C-92C3-0840A7A03E01}" type="sibTrans" cxnId="{5F1B2470-DA75-4B3E-96AF-F946486EB4BA}">
      <dgm:prSet/>
      <dgm:spPr/>
      <dgm:t>
        <a:bodyPr/>
        <a:lstStyle/>
        <a:p>
          <a:endParaRPr lang="en-US"/>
        </a:p>
      </dgm:t>
    </dgm:pt>
    <dgm:pt modelId="{2C5B6917-DD53-481E-A187-910EFF42FAD2}">
      <dgm:prSet/>
      <dgm:spPr/>
      <dgm:t>
        <a:bodyPr/>
        <a:lstStyle/>
        <a:p>
          <a:r>
            <a:rPr lang="en-GB"/>
            <a:t>Need to complete the following; </a:t>
          </a:r>
          <a:endParaRPr lang="en-US"/>
        </a:p>
      </dgm:t>
    </dgm:pt>
    <dgm:pt modelId="{7FA66086-44E5-45EB-BEEC-9953AD0D021B}" type="parTrans" cxnId="{BB6CEF7B-9F8B-43DC-AC29-8EF484E64F43}">
      <dgm:prSet/>
      <dgm:spPr/>
      <dgm:t>
        <a:bodyPr/>
        <a:lstStyle/>
        <a:p>
          <a:endParaRPr lang="en-US"/>
        </a:p>
      </dgm:t>
    </dgm:pt>
    <dgm:pt modelId="{C543AAE4-4C2B-41DE-8B6A-2700C9FAE49A}" type="sibTrans" cxnId="{BB6CEF7B-9F8B-43DC-AC29-8EF484E64F43}">
      <dgm:prSet/>
      <dgm:spPr/>
      <dgm:t>
        <a:bodyPr/>
        <a:lstStyle/>
        <a:p>
          <a:endParaRPr lang="en-US"/>
        </a:p>
      </dgm:t>
    </dgm:pt>
    <dgm:pt modelId="{4C9BCFF5-C177-478A-A77B-1A01BB3DF95E}">
      <dgm:prSet/>
      <dgm:spPr/>
      <dgm:t>
        <a:bodyPr/>
        <a:lstStyle/>
        <a:p>
          <a:r>
            <a:rPr lang="en-GB"/>
            <a:t>CPQ foundation. </a:t>
          </a:r>
          <a:endParaRPr lang="en-US"/>
        </a:p>
      </dgm:t>
    </dgm:pt>
    <dgm:pt modelId="{B1ED2DA9-05AC-404D-8F57-6AF24E9FEADC}" type="parTrans" cxnId="{C9FAA4F6-8B7A-4A05-B794-0238D7E0BA7C}">
      <dgm:prSet/>
      <dgm:spPr/>
      <dgm:t>
        <a:bodyPr/>
        <a:lstStyle/>
        <a:p>
          <a:endParaRPr lang="en-US"/>
        </a:p>
      </dgm:t>
    </dgm:pt>
    <dgm:pt modelId="{20B4550B-C9DC-4C58-A4FF-6E3BE1BF6030}" type="sibTrans" cxnId="{C9FAA4F6-8B7A-4A05-B794-0238D7E0BA7C}">
      <dgm:prSet/>
      <dgm:spPr/>
      <dgm:t>
        <a:bodyPr/>
        <a:lstStyle/>
        <a:p>
          <a:endParaRPr lang="en-US"/>
        </a:p>
      </dgm:t>
    </dgm:pt>
    <dgm:pt modelId="{16BCC431-9AB7-475E-8885-22458CBA3BE2}">
      <dgm:prSet/>
      <dgm:spPr/>
      <dgm:t>
        <a:bodyPr/>
        <a:lstStyle/>
        <a:p>
          <a:r>
            <a:rPr lang="en-GB"/>
            <a:t>CPQ Advanced. </a:t>
          </a:r>
          <a:endParaRPr lang="en-US"/>
        </a:p>
      </dgm:t>
    </dgm:pt>
    <dgm:pt modelId="{75FD84A0-080C-4503-B30B-B9AC54E4B50E}" type="parTrans" cxnId="{3A3AB5F5-5789-4F4E-9720-FE031CB2A183}">
      <dgm:prSet/>
      <dgm:spPr/>
      <dgm:t>
        <a:bodyPr/>
        <a:lstStyle/>
        <a:p>
          <a:endParaRPr lang="en-US"/>
        </a:p>
      </dgm:t>
    </dgm:pt>
    <dgm:pt modelId="{99DE26F6-A3EE-453E-8B7B-8DDDDB36C1EF}" type="sibTrans" cxnId="{3A3AB5F5-5789-4F4E-9720-FE031CB2A183}">
      <dgm:prSet/>
      <dgm:spPr/>
      <dgm:t>
        <a:bodyPr/>
        <a:lstStyle/>
        <a:p>
          <a:endParaRPr lang="en-US"/>
        </a:p>
      </dgm:t>
    </dgm:pt>
    <dgm:pt modelId="{ED84F1A4-7476-41DA-945D-641688334C95}">
      <dgm:prSet/>
      <dgm:spPr/>
      <dgm:t>
        <a:bodyPr/>
        <a:lstStyle/>
        <a:p>
          <a:r>
            <a:rPr lang="en-GB"/>
            <a:t>CPQ Professional. </a:t>
          </a:r>
          <a:endParaRPr lang="en-US"/>
        </a:p>
      </dgm:t>
    </dgm:pt>
    <dgm:pt modelId="{15F1DDD1-79A1-4156-9C8F-91D864D0A80B}" type="parTrans" cxnId="{1AF0A088-6DE8-42E9-8329-17601FD96C05}">
      <dgm:prSet/>
      <dgm:spPr/>
      <dgm:t>
        <a:bodyPr/>
        <a:lstStyle/>
        <a:p>
          <a:endParaRPr lang="en-US"/>
        </a:p>
      </dgm:t>
    </dgm:pt>
    <dgm:pt modelId="{B205AB23-D401-4C2B-A8AA-3494294ACD45}" type="sibTrans" cxnId="{1AF0A088-6DE8-42E9-8329-17601FD96C05}">
      <dgm:prSet/>
      <dgm:spPr/>
      <dgm:t>
        <a:bodyPr/>
        <a:lstStyle/>
        <a:p>
          <a:endParaRPr lang="en-US"/>
        </a:p>
      </dgm:t>
    </dgm:pt>
    <dgm:pt modelId="{783C72B9-255D-4CFD-B9EC-0FAC254643CD}">
      <dgm:prSet/>
      <dgm:spPr/>
      <dgm:t>
        <a:bodyPr/>
        <a:lstStyle/>
        <a:p>
          <a:r>
            <a:rPr lang="en-GB"/>
            <a:t>They have to show that they can apply what they have learnt. </a:t>
          </a:r>
          <a:endParaRPr lang="en-US"/>
        </a:p>
      </dgm:t>
    </dgm:pt>
    <dgm:pt modelId="{FBC8B801-475B-4F6D-87FB-C31D8BB0438A}" type="parTrans" cxnId="{712BC873-72F6-400A-9998-C5FCE3007774}">
      <dgm:prSet/>
      <dgm:spPr/>
      <dgm:t>
        <a:bodyPr/>
        <a:lstStyle/>
        <a:p>
          <a:endParaRPr lang="en-US"/>
        </a:p>
      </dgm:t>
    </dgm:pt>
    <dgm:pt modelId="{876A5ED4-2B8F-4BD2-B579-EEE808E00772}" type="sibTrans" cxnId="{712BC873-72F6-400A-9998-C5FCE3007774}">
      <dgm:prSet/>
      <dgm:spPr/>
      <dgm:t>
        <a:bodyPr/>
        <a:lstStyle/>
        <a:p>
          <a:endParaRPr lang="en-US"/>
        </a:p>
      </dgm:t>
    </dgm:pt>
    <dgm:pt modelId="{F5BBF3D1-256E-4A2E-942B-3BA2900A7CBA}" type="pres">
      <dgm:prSet presAssocID="{7CD3186A-0125-488C-8D3B-9EAB307DD10B}" presName="linear" presStyleCnt="0">
        <dgm:presLayoutVars>
          <dgm:animLvl val="lvl"/>
          <dgm:resizeHandles val="exact"/>
        </dgm:presLayoutVars>
      </dgm:prSet>
      <dgm:spPr/>
    </dgm:pt>
    <dgm:pt modelId="{42E0438F-B40C-4064-A1B2-964C33A460B0}" type="pres">
      <dgm:prSet presAssocID="{642477AA-90D3-4FD5-8AB6-B845792CE08A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1D75EEE4-06D0-4E9C-88B1-8ECD0F5AD4F5}" type="pres">
      <dgm:prSet presAssocID="{F2E3665B-343C-48F6-BF8A-9D9D42C43AA9}" presName="spacer" presStyleCnt="0"/>
      <dgm:spPr/>
    </dgm:pt>
    <dgm:pt modelId="{C0E96744-F15C-4460-BFA0-AB2BB80B596F}" type="pres">
      <dgm:prSet presAssocID="{EEC8733D-8E93-45DD-9F88-BAEC45673DD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82CECF1-5271-417C-BAC3-254F4A49182C}" type="pres">
      <dgm:prSet presAssocID="{14E82BF8-76B1-47A9-9C07-5DEC4E7F6F86}" presName="spacer" presStyleCnt="0"/>
      <dgm:spPr/>
    </dgm:pt>
    <dgm:pt modelId="{057DFE53-B885-458F-AE7D-5E79E77EB00C}" type="pres">
      <dgm:prSet presAssocID="{67B6E8CF-CF30-46A8-9EAA-35A422EA458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3F1B00B-4B47-4C6A-B62A-8A67ACE408A1}" type="pres">
      <dgm:prSet presAssocID="{3EBF0BB6-C967-401C-92C3-0840A7A03E01}" presName="spacer" presStyleCnt="0"/>
      <dgm:spPr/>
    </dgm:pt>
    <dgm:pt modelId="{49A321A1-F8C8-43F8-A493-7FB900F7E0FD}" type="pres">
      <dgm:prSet presAssocID="{2C5B6917-DD53-481E-A187-910EFF42FAD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08D96743-5003-4A3A-815D-5E551E313E93}" type="pres">
      <dgm:prSet presAssocID="{C543AAE4-4C2B-41DE-8B6A-2700C9FAE49A}" presName="spacer" presStyleCnt="0"/>
      <dgm:spPr/>
    </dgm:pt>
    <dgm:pt modelId="{3BDB7EE4-38C5-43ED-9DC3-292C1A5DA8CB}" type="pres">
      <dgm:prSet presAssocID="{4C9BCFF5-C177-478A-A77B-1A01BB3DF95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A791572B-3B47-4A1C-9957-29D5CF399B65}" type="pres">
      <dgm:prSet presAssocID="{20B4550B-C9DC-4C58-A4FF-6E3BE1BF6030}" presName="spacer" presStyleCnt="0"/>
      <dgm:spPr/>
    </dgm:pt>
    <dgm:pt modelId="{7D816A7F-3DBF-4466-ACCA-B23C3DB83128}" type="pres">
      <dgm:prSet presAssocID="{16BCC431-9AB7-475E-8885-22458CBA3BE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08EBC98-D46C-4496-9891-085BB093DB79}" type="pres">
      <dgm:prSet presAssocID="{99DE26F6-A3EE-453E-8B7B-8DDDDB36C1EF}" presName="spacer" presStyleCnt="0"/>
      <dgm:spPr/>
    </dgm:pt>
    <dgm:pt modelId="{0077C7B4-8F96-47F1-B771-22F055CBA36C}" type="pres">
      <dgm:prSet presAssocID="{ED84F1A4-7476-41DA-945D-641688334C95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BC29598-EE38-4083-8713-6B78612B78D0}" type="pres">
      <dgm:prSet presAssocID="{B205AB23-D401-4C2B-A8AA-3494294ACD45}" presName="spacer" presStyleCnt="0"/>
      <dgm:spPr/>
    </dgm:pt>
    <dgm:pt modelId="{A126BB09-FDB7-4066-8F8A-257E954E99AB}" type="pres">
      <dgm:prSet presAssocID="{783C72B9-255D-4CFD-B9EC-0FAC254643CD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DB2A118-749D-4D51-AFA9-1FF81B838B37}" srcId="{7CD3186A-0125-488C-8D3B-9EAB307DD10B}" destId="{642477AA-90D3-4FD5-8AB6-B845792CE08A}" srcOrd="0" destOrd="0" parTransId="{33D7B980-8947-4D7C-B554-5A582478B5EA}" sibTransId="{F2E3665B-343C-48F6-BF8A-9D9D42C43AA9}"/>
    <dgm:cxn modelId="{EAAF3E2A-38DE-456D-A914-D70EA91168A4}" type="presOf" srcId="{642477AA-90D3-4FD5-8AB6-B845792CE08A}" destId="{42E0438F-B40C-4064-A1B2-964C33A460B0}" srcOrd="0" destOrd="0" presId="urn:microsoft.com/office/officeart/2005/8/layout/vList2"/>
    <dgm:cxn modelId="{21FFB432-2E27-4893-9346-BB3CA40CC75C}" type="presOf" srcId="{4C9BCFF5-C177-478A-A77B-1A01BB3DF95E}" destId="{3BDB7EE4-38C5-43ED-9DC3-292C1A5DA8CB}" srcOrd="0" destOrd="0" presId="urn:microsoft.com/office/officeart/2005/8/layout/vList2"/>
    <dgm:cxn modelId="{0631004B-EA16-4B6E-B919-14C99D5D2629}" type="presOf" srcId="{7CD3186A-0125-488C-8D3B-9EAB307DD10B}" destId="{F5BBF3D1-256E-4A2E-942B-3BA2900A7CBA}" srcOrd="0" destOrd="0" presId="urn:microsoft.com/office/officeart/2005/8/layout/vList2"/>
    <dgm:cxn modelId="{5F1B2470-DA75-4B3E-96AF-F946486EB4BA}" srcId="{7CD3186A-0125-488C-8D3B-9EAB307DD10B}" destId="{67B6E8CF-CF30-46A8-9EAA-35A422EA458D}" srcOrd="2" destOrd="0" parTransId="{978F9F3B-38BD-4FC4-A76E-0E90BB105B42}" sibTransId="{3EBF0BB6-C967-401C-92C3-0840A7A03E01}"/>
    <dgm:cxn modelId="{712BC873-72F6-400A-9998-C5FCE3007774}" srcId="{7CD3186A-0125-488C-8D3B-9EAB307DD10B}" destId="{783C72B9-255D-4CFD-B9EC-0FAC254643CD}" srcOrd="7" destOrd="0" parTransId="{FBC8B801-475B-4F6D-87FB-C31D8BB0438A}" sibTransId="{876A5ED4-2B8F-4BD2-B579-EEE808E00772}"/>
    <dgm:cxn modelId="{05BDD655-DC31-4DF2-99DB-85DC6FF16B88}" type="presOf" srcId="{ED84F1A4-7476-41DA-945D-641688334C95}" destId="{0077C7B4-8F96-47F1-B771-22F055CBA36C}" srcOrd="0" destOrd="0" presId="urn:microsoft.com/office/officeart/2005/8/layout/vList2"/>
    <dgm:cxn modelId="{BB6CEF7B-9F8B-43DC-AC29-8EF484E64F43}" srcId="{7CD3186A-0125-488C-8D3B-9EAB307DD10B}" destId="{2C5B6917-DD53-481E-A187-910EFF42FAD2}" srcOrd="3" destOrd="0" parTransId="{7FA66086-44E5-45EB-BEEC-9953AD0D021B}" sibTransId="{C543AAE4-4C2B-41DE-8B6A-2700C9FAE49A}"/>
    <dgm:cxn modelId="{63691F88-7A04-4DD2-8D60-BB604AD8D78B}" srcId="{7CD3186A-0125-488C-8D3B-9EAB307DD10B}" destId="{EEC8733D-8E93-45DD-9F88-BAEC45673DD7}" srcOrd="1" destOrd="0" parTransId="{A35B4CB5-9794-4DCC-BAAD-D0BEC1672270}" sibTransId="{14E82BF8-76B1-47A9-9C07-5DEC4E7F6F86}"/>
    <dgm:cxn modelId="{1AF0A088-6DE8-42E9-8329-17601FD96C05}" srcId="{7CD3186A-0125-488C-8D3B-9EAB307DD10B}" destId="{ED84F1A4-7476-41DA-945D-641688334C95}" srcOrd="6" destOrd="0" parTransId="{15F1DDD1-79A1-4156-9C8F-91D864D0A80B}" sibTransId="{B205AB23-D401-4C2B-A8AA-3494294ACD45}"/>
    <dgm:cxn modelId="{14CE809F-20FC-4670-BC34-8868FA49837C}" type="presOf" srcId="{783C72B9-255D-4CFD-B9EC-0FAC254643CD}" destId="{A126BB09-FDB7-4066-8F8A-257E954E99AB}" srcOrd="0" destOrd="0" presId="urn:microsoft.com/office/officeart/2005/8/layout/vList2"/>
    <dgm:cxn modelId="{BF3ABEBA-EBEE-47E3-8060-145E96E8314A}" type="presOf" srcId="{16BCC431-9AB7-475E-8885-22458CBA3BE2}" destId="{7D816A7F-3DBF-4466-ACCA-B23C3DB83128}" srcOrd="0" destOrd="0" presId="urn:microsoft.com/office/officeart/2005/8/layout/vList2"/>
    <dgm:cxn modelId="{31D044C3-40AB-4FEF-A9A5-6C5951408A64}" type="presOf" srcId="{2C5B6917-DD53-481E-A187-910EFF42FAD2}" destId="{49A321A1-F8C8-43F8-A493-7FB900F7E0FD}" srcOrd="0" destOrd="0" presId="urn:microsoft.com/office/officeart/2005/8/layout/vList2"/>
    <dgm:cxn modelId="{B3DD39E2-048A-4228-8463-B4007C734F07}" type="presOf" srcId="{EEC8733D-8E93-45DD-9F88-BAEC45673DD7}" destId="{C0E96744-F15C-4460-BFA0-AB2BB80B596F}" srcOrd="0" destOrd="0" presId="urn:microsoft.com/office/officeart/2005/8/layout/vList2"/>
    <dgm:cxn modelId="{02D34FE5-B427-4D39-AF98-2B499D40D959}" type="presOf" srcId="{67B6E8CF-CF30-46A8-9EAA-35A422EA458D}" destId="{057DFE53-B885-458F-AE7D-5E79E77EB00C}" srcOrd="0" destOrd="0" presId="urn:microsoft.com/office/officeart/2005/8/layout/vList2"/>
    <dgm:cxn modelId="{3A3AB5F5-5789-4F4E-9720-FE031CB2A183}" srcId="{7CD3186A-0125-488C-8D3B-9EAB307DD10B}" destId="{16BCC431-9AB7-475E-8885-22458CBA3BE2}" srcOrd="5" destOrd="0" parTransId="{75FD84A0-080C-4503-B30B-B9AC54E4B50E}" sibTransId="{99DE26F6-A3EE-453E-8B7B-8DDDDB36C1EF}"/>
    <dgm:cxn modelId="{C9FAA4F6-8B7A-4A05-B794-0238D7E0BA7C}" srcId="{7CD3186A-0125-488C-8D3B-9EAB307DD10B}" destId="{4C9BCFF5-C177-478A-A77B-1A01BB3DF95E}" srcOrd="4" destOrd="0" parTransId="{B1ED2DA9-05AC-404D-8F57-6AF24E9FEADC}" sibTransId="{20B4550B-C9DC-4C58-A4FF-6E3BE1BF6030}"/>
    <dgm:cxn modelId="{94DB077B-E39C-454F-B5B8-70560D4702AE}" type="presParOf" srcId="{F5BBF3D1-256E-4A2E-942B-3BA2900A7CBA}" destId="{42E0438F-B40C-4064-A1B2-964C33A460B0}" srcOrd="0" destOrd="0" presId="urn:microsoft.com/office/officeart/2005/8/layout/vList2"/>
    <dgm:cxn modelId="{4CBEFC78-FCF3-4940-A543-B87C92179431}" type="presParOf" srcId="{F5BBF3D1-256E-4A2E-942B-3BA2900A7CBA}" destId="{1D75EEE4-06D0-4E9C-88B1-8ECD0F5AD4F5}" srcOrd="1" destOrd="0" presId="urn:microsoft.com/office/officeart/2005/8/layout/vList2"/>
    <dgm:cxn modelId="{69245521-BF02-4DAD-BB04-1E718B89BD4B}" type="presParOf" srcId="{F5BBF3D1-256E-4A2E-942B-3BA2900A7CBA}" destId="{C0E96744-F15C-4460-BFA0-AB2BB80B596F}" srcOrd="2" destOrd="0" presId="urn:microsoft.com/office/officeart/2005/8/layout/vList2"/>
    <dgm:cxn modelId="{D4887428-3F5A-41A4-B92C-F1D6B36B3ACE}" type="presParOf" srcId="{F5BBF3D1-256E-4A2E-942B-3BA2900A7CBA}" destId="{182CECF1-5271-417C-BAC3-254F4A49182C}" srcOrd="3" destOrd="0" presId="urn:microsoft.com/office/officeart/2005/8/layout/vList2"/>
    <dgm:cxn modelId="{DE624D4C-E9AD-45AC-B491-7D2BE845A4B9}" type="presParOf" srcId="{F5BBF3D1-256E-4A2E-942B-3BA2900A7CBA}" destId="{057DFE53-B885-458F-AE7D-5E79E77EB00C}" srcOrd="4" destOrd="0" presId="urn:microsoft.com/office/officeart/2005/8/layout/vList2"/>
    <dgm:cxn modelId="{A7264367-353E-4887-9462-167648BEE5A0}" type="presParOf" srcId="{F5BBF3D1-256E-4A2E-942B-3BA2900A7CBA}" destId="{63F1B00B-4B47-4C6A-B62A-8A67ACE408A1}" srcOrd="5" destOrd="0" presId="urn:microsoft.com/office/officeart/2005/8/layout/vList2"/>
    <dgm:cxn modelId="{D73787FD-B326-4AE3-9119-2565DA1E1DD2}" type="presParOf" srcId="{F5BBF3D1-256E-4A2E-942B-3BA2900A7CBA}" destId="{49A321A1-F8C8-43F8-A493-7FB900F7E0FD}" srcOrd="6" destOrd="0" presId="urn:microsoft.com/office/officeart/2005/8/layout/vList2"/>
    <dgm:cxn modelId="{3E7F59F8-7063-4FC6-8B29-C2B80A941677}" type="presParOf" srcId="{F5BBF3D1-256E-4A2E-942B-3BA2900A7CBA}" destId="{08D96743-5003-4A3A-815D-5E551E313E93}" srcOrd="7" destOrd="0" presId="urn:microsoft.com/office/officeart/2005/8/layout/vList2"/>
    <dgm:cxn modelId="{6937BAA2-F7DB-4235-BD34-EC68C1C7C185}" type="presParOf" srcId="{F5BBF3D1-256E-4A2E-942B-3BA2900A7CBA}" destId="{3BDB7EE4-38C5-43ED-9DC3-292C1A5DA8CB}" srcOrd="8" destOrd="0" presId="urn:microsoft.com/office/officeart/2005/8/layout/vList2"/>
    <dgm:cxn modelId="{99797EDE-5E33-4626-B499-9C409C69D38B}" type="presParOf" srcId="{F5BBF3D1-256E-4A2E-942B-3BA2900A7CBA}" destId="{A791572B-3B47-4A1C-9957-29D5CF399B65}" srcOrd="9" destOrd="0" presId="urn:microsoft.com/office/officeart/2005/8/layout/vList2"/>
    <dgm:cxn modelId="{4A71F5C5-A857-4242-95DD-7703A1152BE7}" type="presParOf" srcId="{F5BBF3D1-256E-4A2E-942B-3BA2900A7CBA}" destId="{7D816A7F-3DBF-4466-ACCA-B23C3DB83128}" srcOrd="10" destOrd="0" presId="urn:microsoft.com/office/officeart/2005/8/layout/vList2"/>
    <dgm:cxn modelId="{1CC0577E-F7A8-4B63-95DF-700139784217}" type="presParOf" srcId="{F5BBF3D1-256E-4A2E-942B-3BA2900A7CBA}" destId="{E08EBC98-D46C-4496-9891-085BB093DB79}" srcOrd="11" destOrd="0" presId="urn:microsoft.com/office/officeart/2005/8/layout/vList2"/>
    <dgm:cxn modelId="{FA88D8E0-90F8-4CEB-9731-0022D2D43121}" type="presParOf" srcId="{F5BBF3D1-256E-4A2E-942B-3BA2900A7CBA}" destId="{0077C7B4-8F96-47F1-B771-22F055CBA36C}" srcOrd="12" destOrd="0" presId="urn:microsoft.com/office/officeart/2005/8/layout/vList2"/>
    <dgm:cxn modelId="{157D67B8-3654-4A92-8398-26F1A5A95165}" type="presParOf" srcId="{F5BBF3D1-256E-4A2E-942B-3BA2900A7CBA}" destId="{DBC29598-EE38-4083-8713-6B78612B78D0}" srcOrd="13" destOrd="0" presId="urn:microsoft.com/office/officeart/2005/8/layout/vList2"/>
    <dgm:cxn modelId="{114C4F21-0CC6-4B07-81DD-B957F4E6EAFE}" type="presParOf" srcId="{F5BBF3D1-256E-4A2E-942B-3BA2900A7CBA}" destId="{A126BB09-FDB7-4066-8F8A-257E954E99A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18EFC1E-E407-4A43-9D31-E16D4A4199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4733BA2-4AEC-4E05-9F23-BE045D33C08E}">
      <dgm:prSet/>
      <dgm:spPr/>
      <dgm:t>
        <a:bodyPr/>
        <a:lstStyle/>
        <a:p>
          <a:r>
            <a:rPr lang="en-GB"/>
            <a:t>Some areas they practice in include; </a:t>
          </a:r>
          <a:endParaRPr lang="en-US"/>
        </a:p>
      </dgm:t>
    </dgm:pt>
    <dgm:pt modelId="{39F3BCB3-5C47-40DC-AD50-9D765E9B20DD}" type="parTrans" cxnId="{E7D533C1-D8E0-4AA2-B12F-A9840FC7C025}">
      <dgm:prSet/>
      <dgm:spPr/>
      <dgm:t>
        <a:bodyPr/>
        <a:lstStyle/>
        <a:p>
          <a:endParaRPr lang="en-US"/>
        </a:p>
      </dgm:t>
    </dgm:pt>
    <dgm:pt modelId="{74C8C5EC-EB9E-44D7-8667-B34325EC41F0}" type="sibTrans" cxnId="{E7D533C1-D8E0-4AA2-B12F-A9840FC7C025}">
      <dgm:prSet/>
      <dgm:spPr/>
      <dgm:t>
        <a:bodyPr/>
        <a:lstStyle/>
        <a:p>
          <a:endParaRPr lang="en-US"/>
        </a:p>
      </dgm:t>
    </dgm:pt>
    <dgm:pt modelId="{64F064DD-534E-4D57-8C17-4631E18A2A99}">
      <dgm:prSet/>
      <dgm:spPr/>
      <dgm:t>
        <a:bodyPr/>
        <a:lstStyle/>
        <a:p>
          <a:r>
            <a:rPr lang="en-GB"/>
            <a:t>Immigration law, Family litigation and Criminal Litigation. </a:t>
          </a:r>
          <a:endParaRPr lang="en-US"/>
        </a:p>
      </dgm:t>
    </dgm:pt>
    <dgm:pt modelId="{2A6AD1A5-84A6-48FF-8E23-8C4DA0711BF6}" type="parTrans" cxnId="{676F0F08-D408-4B3E-BCC3-8B0FD83959E5}">
      <dgm:prSet/>
      <dgm:spPr/>
      <dgm:t>
        <a:bodyPr/>
        <a:lstStyle/>
        <a:p>
          <a:endParaRPr lang="en-US"/>
        </a:p>
      </dgm:t>
    </dgm:pt>
    <dgm:pt modelId="{1437B1C6-7D58-4F02-A030-64DA2FE0F5DC}" type="sibTrans" cxnId="{676F0F08-D408-4B3E-BCC3-8B0FD83959E5}">
      <dgm:prSet/>
      <dgm:spPr/>
      <dgm:t>
        <a:bodyPr/>
        <a:lstStyle/>
        <a:p>
          <a:endParaRPr lang="en-US"/>
        </a:p>
      </dgm:t>
    </dgm:pt>
    <dgm:pt modelId="{DE4FE105-E29C-4E93-A7BD-CA7C48089E84}">
      <dgm:prSet/>
      <dgm:spPr/>
      <dgm:t>
        <a:bodyPr/>
        <a:lstStyle/>
        <a:p>
          <a:r>
            <a:rPr lang="en-GB"/>
            <a:t>The study allows students to learn about professionalism. </a:t>
          </a:r>
          <a:endParaRPr lang="en-US"/>
        </a:p>
      </dgm:t>
    </dgm:pt>
    <dgm:pt modelId="{33DC351F-90BF-4B27-AEDA-45D3788615A5}" type="parTrans" cxnId="{7790D12E-409B-4712-9707-73EFEFFD7C8A}">
      <dgm:prSet/>
      <dgm:spPr/>
      <dgm:t>
        <a:bodyPr/>
        <a:lstStyle/>
        <a:p>
          <a:endParaRPr lang="en-US"/>
        </a:p>
      </dgm:t>
    </dgm:pt>
    <dgm:pt modelId="{2DB593AC-E572-4911-8412-C816DCDED2E4}" type="sibTrans" cxnId="{7790D12E-409B-4712-9707-73EFEFFD7C8A}">
      <dgm:prSet/>
      <dgm:spPr/>
      <dgm:t>
        <a:bodyPr/>
        <a:lstStyle/>
        <a:p>
          <a:endParaRPr lang="en-US"/>
        </a:p>
      </dgm:t>
    </dgm:pt>
    <dgm:pt modelId="{23ACCB15-4369-4FF3-83F3-B30768225A1C}">
      <dgm:prSet/>
      <dgm:spPr/>
      <dgm:t>
        <a:bodyPr/>
        <a:lstStyle/>
        <a:p>
          <a:r>
            <a:rPr lang="en-GB"/>
            <a:t>Work in law first and can earn money. </a:t>
          </a:r>
          <a:endParaRPr lang="en-US"/>
        </a:p>
      </dgm:t>
    </dgm:pt>
    <dgm:pt modelId="{980B4753-B74D-4B37-942E-FF697433833F}" type="parTrans" cxnId="{7645C5DD-A677-4AE4-869B-F5D9131FBB7C}">
      <dgm:prSet/>
      <dgm:spPr/>
      <dgm:t>
        <a:bodyPr/>
        <a:lstStyle/>
        <a:p>
          <a:endParaRPr lang="en-US"/>
        </a:p>
      </dgm:t>
    </dgm:pt>
    <dgm:pt modelId="{CEB95243-F06D-4ACF-9D37-E9B680020DFB}" type="sibTrans" cxnId="{7645C5DD-A677-4AE4-869B-F5D9131FBB7C}">
      <dgm:prSet/>
      <dgm:spPr/>
      <dgm:t>
        <a:bodyPr/>
        <a:lstStyle/>
        <a:p>
          <a:endParaRPr lang="en-US"/>
        </a:p>
      </dgm:t>
    </dgm:pt>
    <dgm:pt modelId="{70F8BA4B-14A0-4D53-9F14-C51A877B799A}">
      <dgm:prSet/>
      <dgm:spPr/>
      <dgm:t>
        <a:bodyPr/>
        <a:lstStyle/>
        <a:p>
          <a:r>
            <a:rPr lang="en-GB"/>
            <a:t>Have to follow Cilex Regulations but if work in a solicitors firm will also need to comply with SRA. </a:t>
          </a:r>
          <a:endParaRPr lang="en-US"/>
        </a:p>
      </dgm:t>
    </dgm:pt>
    <dgm:pt modelId="{3D69FACA-2008-4D81-9E90-0B079608B245}" type="parTrans" cxnId="{376E2E66-665F-4122-8C16-BECD0FA48AB7}">
      <dgm:prSet/>
      <dgm:spPr/>
      <dgm:t>
        <a:bodyPr/>
        <a:lstStyle/>
        <a:p>
          <a:endParaRPr lang="en-US"/>
        </a:p>
      </dgm:t>
    </dgm:pt>
    <dgm:pt modelId="{7ED65A27-641A-4643-AFDC-5E551EF9145B}" type="sibTrans" cxnId="{376E2E66-665F-4122-8C16-BECD0FA48AB7}">
      <dgm:prSet/>
      <dgm:spPr/>
      <dgm:t>
        <a:bodyPr/>
        <a:lstStyle/>
        <a:p>
          <a:endParaRPr lang="en-US"/>
        </a:p>
      </dgm:t>
    </dgm:pt>
    <dgm:pt modelId="{E810E59D-E19A-4CA2-8544-E9F8F6898A13}" type="pres">
      <dgm:prSet presAssocID="{518EFC1E-E407-4A43-9D31-E16D4A419987}" presName="root" presStyleCnt="0">
        <dgm:presLayoutVars>
          <dgm:dir/>
          <dgm:resizeHandles val="exact"/>
        </dgm:presLayoutVars>
      </dgm:prSet>
      <dgm:spPr/>
    </dgm:pt>
    <dgm:pt modelId="{668554A1-C8EB-477E-AF54-26C597E772E3}" type="pres">
      <dgm:prSet presAssocID="{518EFC1E-E407-4A43-9D31-E16D4A419987}" presName="container" presStyleCnt="0">
        <dgm:presLayoutVars>
          <dgm:dir/>
          <dgm:resizeHandles val="exact"/>
        </dgm:presLayoutVars>
      </dgm:prSet>
      <dgm:spPr/>
    </dgm:pt>
    <dgm:pt modelId="{F18611F2-C8F0-41C4-ABA1-A0701DCCE7F8}" type="pres">
      <dgm:prSet presAssocID="{64733BA2-4AEC-4E05-9F23-BE045D33C08E}" presName="compNode" presStyleCnt="0"/>
      <dgm:spPr/>
    </dgm:pt>
    <dgm:pt modelId="{76E9AD7F-6718-4057-8B48-66272465F747}" type="pres">
      <dgm:prSet presAssocID="{64733BA2-4AEC-4E05-9F23-BE045D33C08E}" presName="iconBgRect" presStyleLbl="bgShp" presStyleIdx="0" presStyleCnt="5"/>
      <dgm:spPr/>
    </dgm:pt>
    <dgm:pt modelId="{F77B87EC-D509-4537-9E96-22091D2C50BE}" type="pres">
      <dgm:prSet presAssocID="{64733BA2-4AEC-4E05-9F23-BE045D33C08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8218D69-82D0-4B48-BF7A-B684FA4A5960}" type="pres">
      <dgm:prSet presAssocID="{64733BA2-4AEC-4E05-9F23-BE045D33C08E}" presName="spaceRect" presStyleCnt="0"/>
      <dgm:spPr/>
    </dgm:pt>
    <dgm:pt modelId="{309322C7-0D03-4ECD-9E5B-4F7DFD643E2D}" type="pres">
      <dgm:prSet presAssocID="{64733BA2-4AEC-4E05-9F23-BE045D33C08E}" presName="textRect" presStyleLbl="revTx" presStyleIdx="0" presStyleCnt="5">
        <dgm:presLayoutVars>
          <dgm:chMax val="1"/>
          <dgm:chPref val="1"/>
        </dgm:presLayoutVars>
      </dgm:prSet>
      <dgm:spPr/>
    </dgm:pt>
    <dgm:pt modelId="{74F45E6F-F2C1-4B09-AFCC-B8D3EFE5E5AB}" type="pres">
      <dgm:prSet presAssocID="{74C8C5EC-EB9E-44D7-8667-B34325EC41F0}" presName="sibTrans" presStyleLbl="sibTrans2D1" presStyleIdx="0" presStyleCnt="0"/>
      <dgm:spPr/>
    </dgm:pt>
    <dgm:pt modelId="{F7158260-32DF-4669-A0BE-AFCB4098FE48}" type="pres">
      <dgm:prSet presAssocID="{64F064DD-534E-4D57-8C17-4631E18A2A99}" presName="compNode" presStyleCnt="0"/>
      <dgm:spPr/>
    </dgm:pt>
    <dgm:pt modelId="{90977538-49B7-4E41-A242-81F291FC6CCA}" type="pres">
      <dgm:prSet presAssocID="{64F064DD-534E-4D57-8C17-4631E18A2A99}" presName="iconBgRect" presStyleLbl="bgShp" presStyleIdx="1" presStyleCnt="5"/>
      <dgm:spPr/>
    </dgm:pt>
    <dgm:pt modelId="{17A6AC63-49B6-4E7E-BC30-5077822AA0EC}" type="pres">
      <dgm:prSet presAssocID="{64F064DD-534E-4D57-8C17-4631E18A2A9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7C80EB73-D603-49A5-9A04-1FB80E938BC7}" type="pres">
      <dgm:prSet presAssocID="{64F064DD-534E-4D57-8C17-4631E18A2A99}" presName="spaceRect" presStyleCnt="0"/>
      <dgm:spPr/>
    </dgm:pt>
    <dgm:pt modelId="{634DEE73-0DB1-475D-9AF6-7E19D6814DE1}" type="pres">
      <dgm:prSet presAssocID="{64F064DD-534E-4D57-8C17-4631E18A2A99}" presName="textRect" presStyleLbl="revTx" presStyleIdx="1" presStyleCnt="5">
        <dgm:presLayoutVars>
          <dgm:chMax val="1"/>
          <dgm:chPref val="1"/>
        </dgm:presLayoutVars>
      </dgm:prSet>
      <dgm:spPr/>
    </dgm:pt>
    <dgm:pt modelId="{481C0DF7-F293-41B3-88B2-8E1E49BE3C44}" type="pres">
      <dgm:prSet presAssocID="{1437B1C6-7D58-4F02-A030-64DA2FE0F5DC}" presName="sibTrans" presStyleLbl="sibTrans2D1" presStyleIdx="0" presStyleCnt="0"/>
      <dgm:spPr/>
    </dgm:pt>
    <dgm:pt modelId="{2242F15B-5B97-4BCA-A779-08CE3A74441C}" type="pres">
      <dgm:prSet presAssocID="{DE4FE105-E29C-4E93-A7BD-CA7C48089E84}" presName="compNode" presStyleCnt="0"/>
      <dgm:spPr/>
    </dgm:pt>
    <dgm:pt modelId="{4494ACD5-8942-4F0C-B0CD-A50B8183D9A5}" type="pres">
      <dgm:prSet presAssocID="{DE4FE105-E29C-4E93-A7BD-CA7C48089E84}" presName="iconBgRect" presStyleLbl="bgShp" presStyleIdx="2" presStyleCnt="5"/>
      <dgm:spPr/>
    </dgm:pt>
    <dgm:pt modelId="{BC354FFC-4DBA-4EED-B916-1BE4236C4236}" type="pres">
      <dgm:prSet presAssocID="{DE4FE105-E29C-4E93-A7BD-CA7C48089E8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6E7B329-29E5-4C37-9A71-5DA354929E13}" type="pres">
      <dgm:prSet presAssocID="{DE4FE105-E29C-4E93-A7BD-CA7C48089E84}" presName="spaceRect" presStyleCnt="0"/>
      <dgm:spPr/>
    </dgm:pt>
    <dgm:pt modelId="{9328CE8A-15B1-4173-B644-02ADAC667A3B}" type="pres">
      <dgm:prSet presAssocID="{DE4FE105-E29C-4E93-A7BD-CA7C48089E84}" presName="textRect" presStyleLbl="revTx" presStyleIdx="2" presStyleCnt="5">
        <dgm:presLayoutVars>
          <dgm:chMax val="1"/>
          <dgm:chPref val="1"/>
        </dgm:presLayoutVars>
      </dgm:prSet>
      <dgm:spPr/>
    </dgm:pt>
    <dgm:pt modelId="{D4336781-6783-4F33-A62A-01FDEE42589D}" type="pres">
      <dgm:prSet presAssocID="{2DB593AC-E572-4911-8412-C816DCDED2E4}" presName="sibTrans" presStyleLbl="sibTrans2D1" presStyleIdx="0" presStyleCnt="0"/>
      <dgm:spPr/>
    </dgm:pt>
    <dgm:pt modelId="{A73D421E-9F33-414D-81AE-57DCB63DB509}" type="pres">
      <dgm:prSet presAssocID="{23ACCB15-4369-4FF3-83F3-B30768225A1C}" presName="compNode" presStyleCnt="0"/>
      <dgm:spPr/>
    </dgm:pt>
    <dgm:pt modelId="{10977D19-6CC6-47FA-B483-2E24C9A82D1A}" type="pres">
      <dgm:prSet presAssocID="{23ACCB15-4369-4FF3-83F3-B30768225A1C}" presName="iconBgRect" presStyleLbl="bgShp" presStyleIdx="3" presStyleCnt="5"/>
      <dgm:spPr/>
    </dgm:pt>
    <dgm:pt modelId="{6DFF1C0C-2F26-489A-8B9C-ADEE0F3BBAF3}" type="pres">
      <dgm:prSet presAssocID="{23ACCB15-4369-4FF3-83F3-B30768225A1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3E77D28-B595-4DB7-BEC1-F0F9D00400C4}" type="pres">
      <dgm:prSet presAssocID="{23ACCB15-4369-4FF3-83F3-B30768225A1C}" presName="spaceRect" presStyleCnt="0"/>
      <dgm:spPr/>
    </dgm:pt>
    <dgm:pt modelId="{FF29BF5E-2B3C-4614-AD48-2B23F8C7D316}" type="pres">
      <dgm:prSet presAssocID="{23ACCB15-4369-4FF3-83F3-B30768225A1C}" presName="textRect" presStyleLbl="revTx" presStyleIdx="3" presStyleCnt="5">
        <dgm:presLayoutVars>
          <dgm:chMax val="1"/>
          <dgm:chPref val="1"/>
        </dgm:presLayoutVars>
      </dgm:prSet>
      <dgm:spPr/>
    </dgm:pt>
    <dgm:pt modelId="{F4CCE144-98A8-4111-8954-B1F63E68587B}" type="pres">
      <dgm:prSet presAssocID="{CEB95243-F06D-4ACF-9D37-E9B680020DFB}" presName="sibTrans" presStyleLbl="sibTrans2D1" presStyleIdx="0" presStyleCnt="0"/>
      <dgm:spPr/>
    </dgm:pt>
    <dgm:pt modelId="{CA45F5C8-B627-4C35-BDB3-1D3FA068FBC0}" type="pres">
      <dgm:prSet presAssocID="{70F8BA4B-14A0-4D53-9F14-C51A877B799A}" presName="compNode" presStyleCnt="0"/>
      <dgm:spPr/>
    </dgm:pt>
    <dgm:pt modelId="{B3B22CE9-CE4B-4DED-A3AA-0281E53877EA}" type="pres">
      <dgm:prSet presAssocID="{70F8BA4B-14A0-4D53-9F14-C51A877B799A}" presName="iconBgRect" presStyleLbl="bgShp" presStyleIdx="4" presStyleCnt="5"/>
      <dgm:spPr/>
    </dgm:pt>
    <dgm:pt modelId="{D7C86BDB-91EE-4DE4-91BC-47D6610B37B3}" type="pres">
      <dgm:prSet presAssocID="{70F8BA4B-14A0-4D53-9F14-C51A877B799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69D43B3-CE56-4C07-BB13-2EF855186E79}" type="pres">
      <dgm:prSet presAssocID="{70F8BA4B-14A0-4D53-9F14-C51A877B799A}" presName="spaceRect" presStyleCnt="0"/>
      <dgm:spPr/>
    </dgm:pt>
    <dgm:pt modelId="{AE71376C-FA7A-4595-BA08-14142BEE0024}" type="pres">
      <dgm:prSet presAssocID="{70F8BA4B-14A0-4D53-9F14-C51A877B799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76F0F08-D408-4B3E-BCC3-8B0FD83959E5}" srcId="{518EFC1E-E407-4A43-9D31-E16D4A419987}" destId="{64F064DD-534E-4D57-8C17-4631E18A2A99}" srcOrd="1" destOrd="0" parTransId="{2A6AD1A5-84A6-48FF-8E23-8C4DA0711BF6}" sibTransId="{1437B1C6-7D58-4F02-A030-64DA2FE0F5DC}"/>
    <dgm:cxn modelId="{F5AC3D1E-E295-4A99-95EB-D6CB5A12F0B1}" type="presOf" srcId="{70F8BA4B-14A0-4D53-9F14-C51A877B799A}" destId="{AE71376C-FA7A-4595-BA08-14142BEE0024}" srcOrd="0" destOrd="0" presId="urn:microsoft.com/office/officeart/2018/2/layout/IconCircleList"/>
    <dgm:cxn modelId="{7F8F891E-A273-496C-9110-B32C24065543}" type="presOf" srcId="{64733BA2-4AEC-4E05-9F23-BE045D33C08E}" destId="{309322C7-0D03-4ECD-9E5B-4F7DFD643E2D}" srcOrd="0" destOrd="0" presId="urn:microsoft.com/office/officeart/2018/2/layout/IconCircleList"/>
    <dgm:cxn modelId="{7790D12E-409B-4712-9707-73EFEFFD7C8A}" srcId="{518EFC1E-E407-4A43-9D31-E16D4A419987}" destId="{DE4FE105-E29C-4E93-A7BD-CA7C48089E84}" srcOrd="2" destOrd="0" parTransId="{33DC351F-90BF-4B27-AEDA-45D3788615A5}" sibTransId="{2DB593AC-E572-4911-8412-C816DCDED2E4}"/>
    <dgm:cxn modelId="{4D12633D-69A7-4490-853A-66D40FB7B7A8}" type="presOf" srcId="{23ACCB15-4369-4FF3-83F3-B30768225A1C}" destId="{FF29BF5E-2B3C-4614-AD48-2B23F8C7D316}" srcOrd="0" destOrd="0" presId="urn:microsoft.com/office/officeart/2018/2/layout/IconCircleList"/>
    <dgm:cxn modelId="{7ABB0560-7CDC-458C-A3F4-FCB3CB9FCBFD}" type="presOf" srcId="{64F064DD-534E-4D57-8C17-4631E18A2A99}" destId="{634DEE73-0DB1-475D-9AF6-7E19D6814DE1}" srcOrd="0" destOrd="0" presId="urn:microsoft.com/office/officeart/2018/2/layout/IconCircleList"/>
    <dgm:cxn modelId="{376E2E66-665F-4122-8C16-BECD0FA48AB7}" srcId="{518EFC1E-E407-4A43-9D31-E16D4A419987}" destId="{70F8BA4B-14A0-4D53-9F14-C51A877B799A}" srcOrd="4" destOrd="0" parTransId="{3D69FACA-2008-4D81-9E90-0B079608B245}" sibTransId="{7ED65A27-641A-4643-AFDC-5E551EF9145B}"/>
    <dgm:cxn modelId="{D1F89E66-F6F9-4815-9ECB-501E5494AAA1}" type="presOf" srcId="{2DB593AC-E572-4911-8412-C816DCDED2E4}" destId="{D4336781-6783-4F33-A62A-01FDEE42589D}" srcOrd="0" destOrd="0" presId="urn:microsoft.com/office/officeart/2018/2/layout/IconCircleList"/>
    <dgm:cxn modelId="{1910344E-0F44-4B31-8AB0-9928AF2930A9}" type="presOf" srcId="{DE4FE105-E29C-4E93-A7BD-CA7C48089E84}" destId="{9328CE8A-15B1-4173-B644-02ADAC667A3B}" srcOrd="0" destOrd="0" presId="urn:microsoft.com/office/officeart/2018/2/layout/IconCircleList"/>
    <dgm:cxn modelId="{1EE2BF8D-8875-43F7-A47B-ED327B388E55}" type="presOf" srcId="{CEB95243-F06D-4ACF-9D37-E9B680020DFB}" destId="{F4CCE144-98A8-4111-8954-B1F63E68587B}" srcOrd="0" destOrd="0" presId="urn:microsoft.com/office/officeart/2018/2/layout/IconCircleList"/>
    <dgm:cxn modelId="{1825A3A2-1F69-46C7-909B-88698C145C73}" type="presOf" srcId="{74C8C5EC-EB9E-44D7-8667-B34325EC41F0}" destId="{74F45E6F-F2C1-4B09-AFCC-B8D3EFE5E5AB}" srcOrd="0" destOrd="0" presId="urn:microsoft.com/office/officeart/2018/2/layout/IconCircleList"/>
    <dgm:cxn modelId="{ACAD83B8-F357-48AE-B66B-517C19868F09}" type="presOf" srcId="{1437B1C6-7D58-4F02-A030-64DA2FE0F5DC}" destId="{481C0DF7-F293-41B3-88B2-8E1E49BE3C44}" srcOrd="0" destOrd="0" presId="urn:microsoft.com/office/officeart/2018/2/layout/IconCircleList"/>
    <dgm:cxn modelId="{E7D533C1-D8E0-4AA2-B12F-A9840FC7C025}" srcId="{518EFC1E-E407-4A43-9D31-E16D4A419987}" destId="{64733BA2-4AEC-4E05-9F23-BE045D33C08E}" srcOrd="0" destOrd="0" parTransId="{39F3BCB3-5C47-40DC-AD50-9D765E9B20DD}" sibTransId="{74C8C5EC-EB9E-44D7-8667-B34325EC41F0}"/>
    <dgm:cxn modelId="{7645C5DD-A677-4AE4-869B-F5D9131FBB7C}" srcId="{518EFC1E-E407-4A43-9D31-E16D4A419987}" destId="{23ACCB15-4369-4FF3-83F3-B30768225A1C}" srcOrd="3" destOrd="0" parTransId="{980B4753-B74D-4B37-942E-FF697433833F}" sibTransId="{CEB95243-F06D-4ACF-9D37-E9B680020DFB}"/>
    <dgm:cxn modelId="{339003EE-CDC0-44A9-B095-DC56EEA6B1CB}" type="presOf" srcId="{518EFC1E-E407-4A43-9D31-E16D4A419987}" destId="{E810E59D-E19A-4CA2-8544-E9F8F6898A13}" srcOrd="0" destOrd="0" presId="urn:microsoft.com/office/officeart/2018/2/layout/IconCircleList"/>
    <dgm:cxn modelId="{2FCD3800-38FB-44D1-910F-7AAD296C6B7D}" type="presParOf" srcId="{E810E59D-E19A-4CA2-8544-E9F8F6898A13}" destId="{668554A1-C8EB-477E-AF54-26C597E772E3}" srcOrd="0" destOrd="0" presId="urn:microsoft.com/office/officeart/2018/2/layout/IconCircleList"/>
    <dgm:cxn modelId="{0A408274-A090-4A6A-9A34-F10A29C63B4C}" type="presParOf" srcId="{668554A1-C8EB-477E-AF54-26C597E772E3}" destId="{F18611F2-C8F0-41C4-ABA1-A0701DCCE7F8}" srcOrd="0" destOrd="0" presId="urn:microsoft.com/office/officeart/2018/2/layout/IconCircleList"/>
    <dgm:cxn modelId="{56C9402F-C2DC-432E-B0AF-C3960181738F}" type="presParOf" srcId="{F18611F2-C8F0-41C4-ABA1-A0701DCCE7F8}" destId="{76E9AD7F-6718-4057-8B48-66272465F747}" srcOrd="0" destOrd="0" presId="urn:microsoft.com/office/officeart/2018/2/layout/IconCircleList"/>
    <dgm:cxn modelId="{41481B34-F630-4E79-B2D4-0EF39657AED6}" type="presParOf" srcId="{F18611F2-C8F0-41C4-ABA1-A0701DCCE7F8}" destId="{F77B87EC-D509-4537-9E96-22091D2C50BE}" srcOrd="1" destOrd="0" presId="urn:microsoft.com/office/officeart/2018/2/layout/IconCircleList"/>
    <dgm:cxn modelId="{F83E46B6-D4E5-4622-8E55-1D34D13918AD}" type="presParOf" srcId="{F18611F2-C8F0-41C4-ABA1-A0701DCCE7F8}" destId="{18218D69-82D0-4B48-BF7A-B684FA4A5960}" srcOrd="2" destOrd="0" presId="urn:microsoft.com/office/officeart/2018/2/layout/IconCircleList"/>
    <dgm:cxn modelId="{C0E2899A-0700-4E40-96ED-129D5353F5A0}" type="presParOf" srcId="{F18611F2-C8F0-41C4-ABA1-A0701DCCE7F8}" destId="{309322C7-0D03-4ECD-9E5B-4F7DFD643E2D}" srcOrd="3" destOrd="0" presId="urn:microsoft.com/office/officeart/2018/2/layout/IconCircleList"/>
    <dgm:cxn modelId="{436CB6E2-505A-49D3-8247-62429DACBAFD}" type="presParOf" srcId="{668554A1-C8EB-477E-AF54-26C597E772E3}" destId="{74F45E6F-F2C1-4B09-AFCC-B8D3EFE5E5AB}" srcOrd="1" destOrd="0" presId="urn:microsoft.com/office/officeart/2018/2/layout/IconCircleList"/>
    <dgm:cxn modelId="{A5F647AD-4F67-49B6-82D4-10D89CB17B0B}" type="presParOf" srcId="{668554A1-C8EB-477E-AF54-26C597E772E3}" destId="{F7158260-32DF-4669-A0BE-AFCB4098FE48}" srcOrd="2" destOrd="0" presId="urn:microsoft.com/office/officeart/2018/2/layout/IconCircleList"/>
    <dgm:cxn modelId="{96455139-7B2A-4CFA-B074-93AA4C72C25F}" type="presParOf" srcId="{F7158260-32DF-4669-A0BE-AFCB4098FE48}" destId="{90977538-49B7-4E41-A242-81F291FC6CCA}" srcOrd="0" destOrd="0" presId="urn:microsoft.com/office/officeart/2018/2/layout/IconCircleList"/>
    <dgm:cxn modelId="{21A2BC45-CF6D-4300-BA0F-846FD76670EB}" type="presParOf" srcId="{F7158260-32DF-4669-A0BE-AFCB4098FE48}" destId="{17A6AC63-49B6-4E7E-BC30-5077822AA0EC}" srcOrd="1" destOrd="0" presId="urn:microsoft.com/office/officeart/2018/2/layout/IconCircleList"/>
    <dgm:cxn modelId="{B4DD2BC4-D3D3-45C5-A0AD-08B4C3F46521}" type="presParOf" srcId="{F7158260-32DF-4669-A0BE-AFCB4098FE48}" destId="{7C80EB73-D603-49A5-9A04-1FB80E938BC7}" srcOrd="2" destOrd="0" presId="urn:microsoft.com/office/officeart/2018/2/layout/IconCircleList"/>
    <dgm:cxn modelId="{2ABEE347-103B-4604-BB42-33643F45A55E}" type="presParOf" srcId="{F7158260-32DF-4669-A0BE-AFCB4098FE48}" destId="{634DEE73-0DB1-475D-9AF6-7E19D6814DE1}" srcOrd="3" destOrd="0" presId="urn:microsoft.com/office/officeart/2018/2/layout/IconCircleList"/>
    <dgm:cxn modelId="{4D5AE279-3F19-4D61-AC98-F19FA4219BE7}" type="presParOf" srcId="{668554A1-C8EB-477E-AF54-26C597E772E3}" destId="{481C0DF7-F293-41B3-88B2-8E1E49BE3C44}" srcOrd="3" destOrd="0" presId="urn:microsoft.com/office/officeart/2018/2/layout/IconCircleList"/>
    <dgm:cxn modelId="{8DBB251F-9EB3-4D28-B849-FF8A25ED6DCA}" type="presParOf" srcId="{668554A1-C8EB-477E-AF54-26C597E772E3}" destId="{2242F15B-5B97-4BCA-A779-08CE3A74441C}" srcOrd="4" destOrd="0" presId="urn:microsoft.com/office/officeart/2018/2/layout/IconCircleList"/>
    <dgm:cxn modelId="{B6168CDA-C1D3-4B78-8947-EB0EA7811378}" type="presParOf" srcId="{2242F15B-5B97-4BCA-A779-08CE3A74441C}" destId="{4494ACD5-8942-4F0C-B0CD-A50B8183D9A5}" srcOrd="0" destOrd="0" presId="urn:microsoft.com/office/officeart/2018/2/layout/IconCircleList"/>
    <dgm:cxn modelId="{D57071BE-EEF9-4A45-B0D6-3A518578037E}" type="presParOf" srcId="{2242F15B-5B97-4BCA-A779-08CE3A74441C}" destId="{BC354FFC-4DBA-4EED-B916-1BE4236C4236}" srcOrd="1" destOrd="0" presId="urn:microsoft.com/office/officeart/2018/2/layout/IconCircleList"/>
    <dgm:cxn modelId="{6FC43D2D-F226-4733-A47D-EEE089028C94}" type="presParOf" srcId="{2242F15B-5B97-4BCA-A779-08CE3A74441C}" destId="{96E7B329-29E5-4C37-9A71-5DA354929E13}" srcOrd="2" destOrd="0" presId="urn:microsoft.com/office/officeart/2018/2/layout/IconCircleList"/>
    <dgm:cxn modelId="{8AB83D70-38D5-4A8A-A994-3F93CB8A31E1}" type="presParOf" srcId="{2242F15B-5B97-4BCA-A779-08CE3A74441C}" destId="{9328CE8A-15B1-4173-B644-02ADAC667A3B}" srcOrd="3" destOrd="0" presId="urn:microsoft.com/office/officeart/2018/2/layout/IconCircleList"/>
    <dgm:cxn modelId="{C9E9353E-5993-4023-ABCB-229BE3E6CB7A}" type="presParOf" srcId="{668554A1-C8EB-477E-AF54-26C597E772E3}" destId="{D4336781-6783-4F33-A62A-01FDEE42589D}" srcOrd="5" destOrd="0" presId="urn:microsoft.com/office/officeart/2018/2/layout/IconCircleList"/>
    <dgm:cxn modelId="{19C4D022-099F-4951-AAB7-783DE561B155}" type="presParOf" srcId="{668554A1-C8EB-477E-AF54-26C597E772E3}" destId="{A73D421E-9F33-414D-81AE-57DCB63DB509}" srcOrd="6" destOrd="0" presId="urn:microsoft.com/office/officeart/2018/2/layout/IconCircleList"/>
    <dgm:cxn modelId="{0EE56821-65B7-4D33-91D2-8F6A1E4935CB}" type="presParOf" srcId="{A73D421E-9F33-414D-81AE-57DCB63DB509}" destId="{10977D19-6CC6-47FA-B483-2E24C9A82D1A}" srcOrd="0" destOrd="0" presId="urn:microsoft.com/office/officeart/2018/2/layout/IconCircleList"/>
    <dgm:cxn modelId="{47CD251A-5C95-408C-B6E3-036323A2D698}" type="presParOf" srcId="{A73D421E-9F33-414D-81AE-57DCB63DB509}" destId="{6DFF1C0C-2F26-489A-8B9C-ADEE0F3BBAF3}" srcOrd="1" destOrd="0" presId="urn:microsoft.com/office/officeart/2018/2/layout/IconCircleList"/>
    <dgm:cxn modelId="{2E16D6BE-6DC0-419F-BC61-1D627B669D6C}" type="presParOf" srcId="{A73D421E-9F33-414D-81AE-57DCB63DB509}" destId="{13E77D28-B595-4DB7-BEC1-F0F9D00400C4}" srcOrd="2" destOrd="0" presId="urn:microsoft.com/office/officeart/2018/2/layout/IconCircleList"/>
    <dgm:cxn modelId="{CB440991-65AB-4D44-ADCF-43AC06AEF255}" type="presParOf" srcId="{A73D421E-9F33-414D-81AE-57DCB63DB509}" destId="{FF29BF5E-2B3C-4614-AD48-2B23F8C7D316}" srcOrd="3" destOrd="0" presId="urn:microsoft.com/office/officeart/2018/2/layout/IconCircleList"/>
    <dgm:cxn modelId="{C20DCFCE-20D8-4885-920A-71EC4E2794BB}" type="presParOf" srcId="{668554A1-C8EB-477E-AF54-26C597E772E3}" destId="{F4CCE144-98A8-4111-8954-B1F63E68587B}" srcOrd="7" destOrd="0" presId="urn:microsoft.com/office/officeart/2018/2/layout/IconCircleList"/>
    <dgm:cxn modelId="{1DADB42D-233A-4C38-BEA5-9B2626BB18C5}" type="presParOf" srcId="{668554A1-C8EB-477E-AF54-26C597E772E3}" destId="{CA45F5C8-B627-4C35-BDB3-1D3FA068FBC0}" srcOrd="8" destOrd="0" presId="urn:microsoft.com/office/officeart/2018/2/layout/IconCircleList"/>
    <dgm:cxn modelId="{0F082967-2ADD-485F-A61C-39EE6C514A12}" type="presParOf" srcId="{CA45F5C8-B627-4C35-BDB3-1D3FA068FBC0}" destId="{B3B22CE9-CE4B-4DED-A3AA-0281E53877EA}" srcOrd="0" destOrd="0" presId="urn:microsoft.com/office/officeart/2018/2/layout/IconCircleList"/>
    <dgm:cxn modelId="{29409392-ACDE-41B7-9F7C-A090EF4F0CA4}" type="presParOf" srcId="{CA45F5C8-B627-4C35-BDB3-1D3FA068FBC0}" destId="{D7C86BDB-91EE-4DE4-91BC-47D6610B37B3}" srcOrd="1" destOrd="0" presId="urn:microsoft.com/office/officeart/2018/2/layout/IconCircleList"/>
    <dgm:cxn modelId="{9CAA1857-5FBE-4ADF-8F4F-8F35DCFC3DFC}" type="presParOf" srcId="{CA45F5C8-B627-4C35-BDB3-1D3FA068FBC0}" destId="{669D43B3-CE56-4C07-BB13-2EF855186E79}" srcOrd="2" destOrd="0" presId="urn:microsoft.com/office/officeart/2018/2/layout/IconCircleList"/>
    <dgm:cxn modelId="{CC8E80F2-83D6-416B-A686-60B107AF449D}" type="presParOf" srcId="{CA45F5C8-B627-4C35-BDB3-1D3FA068FBC0}" destId="{AE71376C-FA7A-4595-BA08-14142BEE002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C8A2426-AF42-42C5-A215-C04456548B2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B4552C8-5CF3-4874-B603-1CF5844F4073}">
      <dgm:prSet/>
      <dgm:spPr/>
      <dgm:t>
        <a:bodyPr/>
        <a:lstStyle/>
        <a:p>
          <a:pPr>
            <a:defRPr cap="all"/>
          </a:pPr>
          <a:r>
            <a:rPr lang="en-GB"/>
            <a:t>Rights of audience depends on what they have trained in. </a:t>
          </a:r>
          <a:endParaRPr lang="en-US"/>
        </a:p>
      </dgm:t>
    </dgm:pt>
    <dgm:pt modelId="{6C34B7B1-AC62-438F-ACAF-88685161D1C9}" type="parTrans" cxnId="{B23FC23C-0AA5-4651-8FDC-DA66EE7F2290}">
      <dgm:prSet/>
      <dgm:spPr/>
      <dgm:t>
        <a:bodyPr/>
        <a:lstStyle/>
        <a:p>
          <a:endParaRPr lang="en-US"/>
        </a:p>
      </dgm:t>
    </dgm:pt>
    <dgm:pt modelId="{23EFBF22-87D0-4F15-B251-B5709B2F019C}" type="sibTrans" cxnId="{B23FC23C-0AA5-4651-8FDC-DA66EE7F2290}">
      <dgm:prSet/>
      <dgm:spPr/>
      <dgm:t>
        <a:bodyPr/>
        <a:lstStyle/>
        <a:p>
          <a:endParaRPr lang="en-US"/>
        </a:p>
      </dgm:t>
    </dgm:pt>
    <dgm:pt modelId="{5618AF6D-3DE5-42A8-B855-F159FC4CAA9F}">
      <dgm:prSet/>
      <dgm:spPr/>
      <dgm:t>
        <a:bodyPr/>
        <a:lstStyle/>
        <a:p>
          <a:pPr>
            <a:defRPr cap="all"/>
          </a:pPr>
          <a:r>
            <a:rPr lang="en-GB"/>
            <a:t>Civil litigation – County court and High court. </a:t>
          </a:r>
          <a:endParaRPr lang="en-US"/>
        </a:p>
      </dgm:t>
    </dgm:pt>
    <dgm:pt modelId="{7CCB27D2-26A2-4449-AFCE-360C905B0B19}" type="parTrans" cxnId="{18B71D37-05DB-4C75-BCA5-57E74F8539E9}">
      <dgm:prSet/>
      <dgm:spPr/>
      <dgm:t>
        <a:bodyPr/>
        <a:lstStyle/>
        <a:p>
          <a:endParaRPr lang="en-US"/>
        </a:p>
      </dgm:t>
    </dgm:pt>
    <dgm:pt modelId="{F389A597-9B48-4D3D-BF97-AED98DB65CE9}" type="sibTrans" cxnId="{18B71D37-05DB-4C75-BCA5-57E74F8539E9}">
      <dgm:prSet/>
      <dgm:spPr/>
      <dgm:t>
        <a:bodyPr/>
        <a:lstStyle/>
        <a:p>
          <a:endParaRPr lang="en-US"/>
        </a:p>
      </dgm:t>
    </dgm:pt>
    <dgm:pt modelId="{C2FC35A3-7171-4E19-B6B4-9C0A258A0716}">
      <dgm:prSet/>
      <dgm:spPr/>
      <dgm:t>
        <a:bodyPr/>
        <a:lstStyle/>
        <a:p>
          <a:pPr>
            <a:defRPr cap="all"/>
          </a:pPr>
          <a:r>
            <a:rPr lang="en-GB"/>
            <a:t>Need extra training to practice in other courts. </a:t>
          </a:r>
          <a:endParaRPr lang="en-US"/>
        </a:p>
      </dgm:t>
    </dgm:pt>
    <dgm:pt modelId="{2A3C6BDC-0D64-42A5-A8E3-EBFD0610224B}" type="parTrans" cxnId="{6C2703A2-54CB-4346-BA60-CD8426C9F8BB}">
      <dgm:prSet/>
      <dgm:spPr/>
      <dgm:t>
        <a:bodyPr/>
        <a:lstStyle/>
        <a:p>
          <a:endParaRPr lang="en-US"/>
        </a:p>
      </dgm:t>
    </dgm:pt>
    <dgm:pt modelId="{B596B302-F863-4AC5-B489-4FAD2147DD4A}" type="sibTrans" cxnId="{6C2703A2-54CB-4346-BA60-CD8426C9F8BB}">
      <dgm:prSet/>
      <dgm:spPr/>
      <dgm:t>
        <a:bodyPr/>
        <a:lstStyle/>
        <a:p>
          <a:endParaRPr lang="en-US"/>
        </a:p>
      </dgm:t>
    </dgm:pt>
    <dgm:pt modelId="{B332EF16-96C3-41C5-B840-FDED76A3FD62}" type="pres">
      <dgm:prSet presAssocID="{DC8A2426-AF42-42C5-A215-C04456548B2D}" presName="root" presStyleCnt="0">
        <dgm:presLayoutVars>
          <dgm:dir/>
          <dgm:resizeHandles val="exact"/>
        </dgm:presLayoutVars>
      </dgm:prSet>
      <dgm:spPr/>
    </dgm:pt>
    <dgm:pt modelId="{0ECFE960-104D-4533-BBED-666637ACBA73}" type="pres">
      <dgm:prSet presAssocID="{FB4552C8-5CF3-4874-B603-1CF5844F4073}" presName="compNode" presStyleCnt="0"/>
      <dgm:spPr/>
    </dgm:pt>
    <dgm:pt modelId="{A8C09552-E6AC-4E88-B3C2-3EE23C9947E6}" type="pres">
      <dgm:prSet presAssocID="{FB4552C8-5CF3-4874-B603-1CF5844F4073}" presName="iconBgRect" presStyleLbl="bgShp" presStyleIdx="0" presStyleCnt="3"/>
      <dgm:spPr/>
    </dgm:pt>
    <dgm:pt modelId="{8DA1BFB6-E61E-4A8B-A4F3-7B5681A8ADBA}" type="pres">
      <dgm:prSet presAssocID="{FB4552C8-5CF3-4874-B603-1CF5844F407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938575F-E9B3-448D-8D59-F2E2C7D71B98}" type="pres">
      <dgm:prSet presAssocID="{FB4552C8-5CF3-4874-B603-1CF5844F4073}" presName="spaceRect" presStyleCnt="0"/>
      <dgm:spPr/>
    </dgm:pt>
    <dgm:pt modelId="{348F54D4-6F56-4D13-ABE3-23A159DBF1B8}" type="pres">
      <dgm:prSet presAssocID="{FB4552C8-5CF3-4874-B603-1CF5844F4073}" presName="textRect" presStyleLbl="revTx" presStyleIdx="0" presStyleCnt="3">
        <dgm:presLayoutVars>
          <dgm:chMax val="1"/>
          <dgm:chPref val="1"/>
        </dgm:presLayoutVars>
      </dgm:prSet>
      <dgm:spPr/>
    </dgm:pt>
    <dgm:pt modelId="{FBA3E7A8-BCFE-4E4C-A605-8656CD1ED75F}" type="pres">
      <dgm:prSet presAssocID="{23EFBF22-87D0-4F15-B251-B5709B2F019C}" presName="sibTrans" presStyleCnt="0"/>
      <dgm:spPr/>
    </dgm:pt>
    <dgm:pt modelId="{66C96B22-7E7A-4437-8861-5469D5BC0D02}" type="pres">
      <dgm:prSet presAssocID="{5618AF6D-3DE5-42A8-B855-F159FC4CAA9F}" presName="compNode" presStyleCnt="0"/>
      <dgm:spPr/>
    </dgm:pt>
    <dgm:pt modelId="{0C347D1D-C096-404F-9E52-3F25F0E374CB}" type="pres">
      <dgm:prSet presAssocID="{5618AF6D-3DE5-42A8-B855-F159FC4CAA9F}" presName="iconBgRect" presStyleLbl="bgShp" presStyleIdx="1" presStyleCnt="3"/>
      <dgm:spPr/>
    </dgm:pt>
    <dgm:pt modelId="{B43116BB-E10A-4099-B811-5C376D7D9F5A}" type="pres">
      <dgm:prSet presAssocID="{5618AF6D-3DE5-42A8-B855-F159FC4CAA9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F86EB3F-7D73-4FBC-BC8D-1E777BCA08AF}" type="pres">
      <dgm:prSet presAssocID="{5618AF6D-3DE5-42A8-B855-F159FC4CAA9F}" presName="spaceRect" presStyleCnt="0"/>
      <dgm:spPr/>
    </dgm:pt>
    <dgm:pt modelId="{4718EC52-B02F-43F4-9A6E-B953743BF72A}" type="pres">
      <dgm:prSet presAssocID="{5618AF6D-3DE5-42A8-B855-F159FC4CAA9F}" presName="textRect" presStyleLbl="revTx" presStyleIdx="1" presStyleCnt="3">
        <dgm:presLayoutVars>
          <dgm:chMax val="1"/>
          <dgm:chPref val="1"/>
        </dgm:presLayoutVars>
      </dgm:prSet>
      <dgm:spPr/>
    </dgm:pt>
    <dgm:pt modelId="{03ED8F83-0030-48D2-93F5-8EB461A18463}" type="pres">
      <dgm:prSet presAssocID="{F389A597-9B48-4D3D-BF97-AED98DB65CE9}" presName="sibTrans" presStyleCnt="0"/>
      <dgm:spPr/>
    </dgm:pt>
    <dgm:pt modelId="{96E00CF6-9C56-46B6-B901-52F31A159C7A}" type="pres">
      <dgm:prSet presAssocID="{C2FC35A3-7171-4E19-B6B4-9C0A258A0716}" presName="compNode" presStyleCnt="0"/>
      <dgm:spPr/>
    </dgm:pt>
    <dgm:pt modelId="{621134A5-18AF-464D-8DB1-428E17F139D2}" type="pres">
      <dgm:prSet presAssocID="{C2FC35A3-7171-4E19-B6B4-9C0A258A0716}" presName="iconBgRect" presStyleLbl="bgShp" presStyleIdx="2" presStyleCnt="3"/>
      <dgm:spPr/>
    </dgm:pt>
    <dgm:pt modelId="{BB438C84-4D6E-497E-87B8-FC311D4E39EE}" type="pres">
      <dgm:prSet presAssocID="{C2FC35A3-7171-4E19-B6B4-9C0A258A07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DC623620-73D5-466C-99F8-4EB7AB46C894}" type="pres">
      <dgm:prSet presAssocID="{C2FC35A3-7171-4E19-B6B4-9C0A258A0716}" presName="spaceRect" presStyleCnt="0"/>
      <dgm:spPr/>
    </dgm:pt>
    <dgm:pt modelId="{E729803C-6026-467B-BD16-05438B3F0869}" type="pres">
      <dgm:prSet presAssocID="{C2FC35A3-7171-4E19-B6B4-9C0A258A071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E70AA02-A033-4231-A39A-9241F018072D}" type="presOf" srcId="{FB4552C8-5CF3-4874-B603-1CF5844F4073}" destId="{348F54D4-6F56-4D13-ABE3-23A159DBF1B8}" srcOrd="0" destOrd="0" presId="urn:microsoft.com/office/officeart/2018/5/layout/IconCircleLabelList"/>
    <dgm:cxn modelId="{7C022610-5223-45A1-B035-AC1359D0E2D6}" type="presOf" srcId="{C2FC35A3-7171-4E19-B6B4-9C0A258A0716}" destId="{E729803C-6026-467B-BD16-05438B3F0869}" srcOrd="0" destOrd="0" presId="urn:microsoft.com/office/officeart/2018/5/layout/IconCircleLabelList"/>
    <dgm:cxn modelId="{288D5B29-8C4B-45C3-8141-452BA8FD5AE3}" type="presOf" srcId="{DC8A2426-AF42-42C5-A215-C04456548B2D}" destId="{B332EF16-96C3-41C5-B840-FDED76A3FD62}" srcOrd="0" destOrd="0" presId="urn:microsoft.com/office/officeart/2018/5/layout/IconCircleLabelList"/>
    <dgm:cxn modelId="{18B71D37-05DB-4C75-BCA5-57E74F8539E9}" srcId="{DC8A2426-AF42-42C5-A215-C04456548B2D}" destId="{5618AF6D-3DE5-42A8-B855-F159FC4CAA9F}" srcOrd="1" destOrd="0" parTransId="{7CCB27D2-26A2-4449-AFCE-360C905B0B19}" sibTransId="{F389A597-9B48-4D3D-BF97-AED98DB65CE9}"/>
    <dgm:cxn modelId="{B23FC23C-0AA5-4651-8FDC-DA66EE7F2290}" srcId="{DC8A2426-AF42-42C5-A215-C04456548B2D}" destId="{FB4552C8-5CF3-4874-B603-1CF5844F4073}" srcOrd="0" destOrd="0" parTransId="{6C34B7B1-AC62-438F-ACAF-88685161D1C9}" sibTransId="{23EFBF22-87D0-4F15-B251-B5709B2F019C}"/>
    <dgm:cxn modelId="{6F24C76D-7532-43C0-A323-D7A326BE74C5}" type="presOf" srcId="{5618AF6D-3DE5-42A8-B855-F159FC4CAA9F}" destId="{4718EC52-B02F-43F4-9A6E-B953743BF72A}" srcOrd="0" destOrd="0" presId="urn:microsoft.com/office/officeart/2018/5/layout/IconCircleLabelList"/>
    <dgm:cxn modelId="{6C2703A2-54CB-4346-BA60-CD8426C9F8BB}" srcId="{DC8A2426-AF42-42C5-A215-C04456548B2D}" destId="{C2FC35A3-7171-4E19-B6B4-9C0A258A0716}" srcOrd="2" destOrd="0" parTransId="{2A3C6BDC-0D64-42A5-A8E3-EBFD0610224B}" sibTransId="{B596B302-F863-4AC5-B489-4FAD2147DD4A}"/>
    <dgm:cxn modelId="{DEFD2DB7-C50C-4583-8408-B7C8858F878F}" type="presParOf" srcId="{B332EF16-96C3-41C5-B840-FDED76A3FD62}" destId="{0ECFE960-104D-4533-BBED-666637ACBA73}" srcOrd="0" destOrd="0" presId="urn:microsoft.com/office/officeart/2018/5/layout/IconCircleLabelList"/>
    <dgm:cxn modelId="{44921E25-34BC-4EAA-B5DD-97B4E0A71E03}" type="presParOf" srcId="{0ECFE960-104D-4533-BBED-666637ACBA73}" destId="{A8C09552-E6AC-4E88-B3C2-3EE23C9947E6}" srcOrd="0" destOrd="0" presId="urn:microsoft.com/office/officeart/2018/5/layout/IconCircleLabelList"/>
    <dgm:cxn modelId="{D01DBDAA-8C8E-4607-B8F1-1C2E76E090C7}" type="presParOf" srcId="{0ECFE960-104D-4533-BBED-666637ACBA73}" destId="{8DA1BFB6-E61E-4A8B-A4F3-7B5681A8ADBA}" srcOrd="1" destOrd="0" presId="urn:microsoft.com/office/officeart/2018/5/layout/IconCircleLabelList"/>
    <dgm:cxn modelId="{05F0B4C4-E764-4B25-8BC8-4F57575CA507}" type="presParOf" srcId="{0ECFE960-104D-4533-BBED-666637ACBA73}" destId="{4938575F-E9B3-448D-8D59-F2E2C7D71B98}" srcOrd="2" destOrd="0" presId="urn:microsoft.com/office/officeart/2018/5/layout/IconCircleLabelList"/>
    <dgm:cxn modelId="{B5A6FB7E-B693-4C59-95F0-C32DE9929D8F}" type="presParOf" srcId="{0ECFE960-104D-4533-BBED-666637ACBA73}" destId="{348F54D4-6F56-4D13-ABE3-23A159DBF1B8}" srcOrd="3" destOrd="0" presId="urn:microsoft.com/office/officeart/2018/5/layout/IconCircleLabelList"/>
    <dgm:cxn modelId="{4753EB32-F43D-47F2-A9FB-ED0B70B332FB}" type="presParOf" srcId="{B332EF16-96C3-41C5-B840-FDED76A3FD62}" destId="{FBA3E7A8-BCFE-4E4C-A605-8656CD1ED75F}" srcOrd="1" destOrd="0" presId="urn:microsoft.com/office/officeart/2018/5/layout/IconCircleLabelList"/>
    <dgm:cxn modelId="{653528D8-24FE-4ECB-BCE8-BAF1A14187D9}" type="presParOf" srcId="{B332EF16-96C3-41C5-B840-FDED76A3FD62}" destId="{66C96B22-7E7A-4437-8861-5469D5BC0D02}" srcOrd="2" destOrd="0" presId="urn:microsoft.com/office/officeart/2018/5/layout/IconCircleLabelList"/>
    <dgm:cxn modelId="{1891B1C2-8C1B-4EE2-AA4A-A0630B65DF98}" type="presParOf" srcId="{66C96B22-7E7A-4437-8861-5469D5BC0D02}" destId="{0C347D1D-C096-404F-9E52-3F25F0E374CB}" srcOrd="0" destOrd="0" presId="urn:microsoft.com/office/officeart/2018/5/layout/IconCircleLabelList"/>
    <dgm:cxn modelId="{389B7E8F-971B-4B80-80A6-4FE1D2E8F9D3}" type="presParOf" srcId="{66C96B22-7E7A-4437-8861-5469D5BC0D02}" destId="{B43116BB-E10A-4099-B811-5C376D7D9F5A}" srcOrd="1" destOrd="0" presId="urn:microsoft.com/office/officeart/2018/5/layout/IconCircleLabelList"/>
    <dgm:cxn modelId="{ADE5A7AF-3423-4F43-848C-7F34AC6D7D58}" type="presParOf" srcId="{66C96B22-7E7A-4437-8861-5469D5BC0D02}" destId="{1F86EB3F-7D73-4FBC-BC8D-1E777BCA08AF}" srcOrd="2" destOrd="0" presId="urn:microsoft.com/office/officeart/2018/5/layout/IconCircleLabelList"/>
    <dgm:cxn modelId="{DF14A83A-FB14-4B7B-AEBF-7040F2D9AAFD}" type="presParOf" srcId="{66C96B22-7E7A-4437-8861-5469D5BC0D02}" destId="{4718EC52-B02F-43F4-9A6E-B953743BF72A}" srcOrd="3" destOrd="0" presId="urn:microsoft.com/office/officeart/2018/5/layout/IconCircleLabelList"/>
    <dgm:cxn modelId="{A613992D-0294-4BCF-8055-D1EE72469ABB}" type="presParOf" srcId="{B332EF16-96C3-41C5-B840-FDED76A3FD62}" destId="{03ED8F83-0030-48D2-93F5-8EB461A18463}" srcOrd="3" destOrd="0" presId="urn:microsoft.com/office/officeart/2018/5/layout/IconCircleLabelList"/>
    <dgm:cxn modelId="{9CD3F119-A63E-470D-A10C-3B049006A7EA}" type="presParOf" srcId="{B332EF16-96C3-41C5-B840-FDED76A3FD62}" destId="{96E00CF6-9C56-46B6-B901-52F31A159C7A}" srcOrd="4" destOrd="0" presId="urn:microsoft.com/office/officeart/2018/5/layout/IconCircleLabelList"/>
    <dgm:cxn modelId="{91F7E140-1BED-40C1-B689-A80C8427E59C}" type="presParOf" srcId="{96E00CF6-9C56-46B6-B901-52F31A159C7A}" destId="{621134A5-18AF-464D-8DB1-428E17F139D2}" srcOrd="0" destOrd="0" presId="urn:microsoft.com/office/officeart/2018/5/layout/IconCircleLabelList"/>
    <dgm:cxn modelId="{29BA7C82-BFF1-4304-AC90-301021360C31}" type="presParOf" srcId="{96E00CF6-9C56-46B6-B901-52F31A159C7A}" destId="{BB438C84-4D6E-497E-87B8-FC311D4E39EE}" srcOrd="1" destOrd="0" presId="urn:microsoft.com/office/officeart/2018/5/layout/IconCircleLabelList"/>
    <dgm:cxn modelId="{8F0F5B6D-E65D-46FC-8029-4A19C901C73F}" type="presParOf" srcId="{96E00CF6-9C56-46B6-B901-52F31A159C7A}" destId="{DC623620-73D5-466C-99F8-4EB7AB46C894}" srcOrd="2" destOrd="0" presId="urn:microsoft.com/office/officeart/2018/5/layout/IconCircleLabelList"/>
    <dgm:cxn modelId="{282B81D8-34B9-42DF-9FC1-BDE99A280868}" type="presParOf" srcId="{96E00CF6-9C56-46B6-B901-52F31A159C7A}" destId="{E729803C-6026-467B-BD16-05438B3F086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1D8150B-5E9C-4F8D-BD0F-5BFD3B792119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A5F10DC-3BB1-4663-80FC-4FE4093D6F8F}">
      <dgm:prSet/>
      <dgm:spPr/>
      <dgm:t>
        <a:bodyPr/>
        <a:lstStyle/>
        <a:p>
          <a:r>
            <a:rPr lang="en-GB"/>
            <a:t>No longer part of the Judiciary. </a:t>
          </a:r>
          <a:endParaRPr lang="en-US"/>
        </a:p>
      </dgm:t>
    </dgm:pt>
    <dgm:pt modelId="{94FFD409-8E15-4BD3-8A73-1A19E9C55085}" type="parTrans" cxnId="{2010B965-7168-4142-9290-F9AD4204786B}">
      <dgm:prSet/>
      <dgm:spPr/>
      <dgm:t>
        <a:bodyPr/>
        <a:lstStyle/>
        <a:p>
          <a:endParaRPr lang="en-US"/>
        </a:p>
      </dgm:t>
    </dgm:pt>
    <dgm:pt modelId="{EE922635-4F7E-4F68-B045-A4AA01D54BE0}" type="sibTrans" cxnId="{2010B965-7168-4142-9290-F9AD4204786B}">
      <dgm:prSet/>
      <dgm:spPr/>
      <dgm:t>
        <a:bodyPr/>
        <a:lstStyle/>
        <a:p>
          <a:endParaRPr lang="en-US"/>
        </a:p>
      </dgm:t>
    </dgm:pt>
    <dgm:pt modelId="{22F049C0-84B2-4CEF-9C53-BE38D1A0C1E1}">
      <dgm:prSet/>
      <dgm:spPr/>
      <dgm:t>
        <a:bodyPr/>
        <a:lstStyle/>
        <a:p>
          <a:r>
            <a:rPr lang="en-GB"/>
            <a:t>But can still; uphold the rule of law. </a:t>
          </a:r>
          <a:endParaRPr lang="en-US"/>
        </a:p>
      </dgm:t>
    </dgm:pt>
    <dgm:pt modelId="{4331B76F-BB78-46C2-A61D-393DD75C37F4}" type="parTrans" cxnId="{2BDB6082-FEC6-4402-B42C-68742824859A}">
      <dgm:prSet/>
      <dgm:spPr/>
      <dgm:t>
        <a:bodyPr/>
        <a:lstStyle/>
        <a:p>
          <a:endParaRPr lang="en-US"/>
        </a:p>
      </dgm:t>
    </dgm:pt>
    <dgm:pt modelId="{E16159F2-2D7F-4D7C-8B47-F4A3007D6879}" type="sibTrans" cxnId="{2BDB6082-FEC6-4402-B42C-68742824859A}">
      <dgm:prSet/>
      <dgm:spPr/>
      <dgm:t>
        <a:bodyPr/>
        <a:lstStyle/>
        <a:p>
          <a:endParaRPr lang="en-US"/>
        </a:p>
      </dgm:t>
    </dgm:pt>
    <dgm:pt modelId="{0E2BD991-58C5-48F1-BEBD-9D856534FE01}">
      <dgm:prSet/>
      <dgm:spPr/>
      <dgm:t>
        <a:bodyPr/>
        <a:lstStyle/>
        <a:p>
          <a:r>
            <a:rPr lang="en-GB"/>
            <a:t>Ensure that there is independence in the judiciary. </a:t>
          </a:r>
          <a:endParaRPr lang="en-US"/>
        </a:p>
      </dgm:t>
    </dgm:pt>
    <dgm:pt modelId="{36A29D33-2B5D-4EB8-A19C-1DCF889B009A}" type="parTrans" cxnId="{99FA245B-1834-43BF-867A-76B6410982D3}">
      <dgm:prSet/>
      <dgm:spPr/>
      <dgm:t>
        <a:bodyPr/>
        <a:lstStyle/>
        <a:p>
          <a:endParaRPr lang="en-US"/>
        </a:p>
      </dgm:t>
    </dgm:pt>
    <dgm:pt modelId="{163E235A-0D2E-4D76-A5E3-A56D35079C78}" type="sibTrans" cxnId="{99FA245B-1834-43BF-867A-76B6410982D3}">
      <dgm:prSet/>
      <dgm:spPr/>
      <dgm:t>
        <a:bodyPr/>
        <a:lstStyle/>
        <a:p>
          <a:endParaRPr lang="en-US"/>
        </a:p>
      </dgm:t>
    </dgm:pt>
    <dgm:pt modelId="{EAE619D5-2902-4323-9B61-5D67772A321B}">
      <dgm:prSet/>
      <dgm:spPr/>
      <dgm:t>
        <a:bodyPr/>
        <a:lstStyle/>
        <a:p>
          <a:r>
            <a:rPr lang="en-GB"/>
            <a:t>‘’Small role in appointing judges to supreme court’’.</a:t>
          </a:r>
          <a:endParaRPr lang="en-US"/>
        </a:p>
      </dgm:t>
    </dgm:pt>
    <dgm:pt modelId="{4F3515F9-8F19-4307-BBE3-FB65CFAA0B37}" type="parTrans" cxnId="{CED6858F-4C28-4F62-89EB-9D2B804CCE2C}">
      <dgm:prSet/>
      <dgm:spPr/>
      <dgm:t>
        <a:bodyPr/>
        <a:lstStyle/>
        <a:p>
          <a:endParaRPr lang="en-US"/>
        </a:p>
      </dgm:t>
    </dgm:pt>
    <dgm:pt modelId="{E5692A76-1EC6-4099-8DC7-4CE888819B5C}" type="sibTrans" cxnId="{CED6858F-4C28-4F62-89EB-9D2B804CCE2C}">
      <dgm:prSet/>
      <dgm:spPr/>
      <dgm:t>
        <a:bodyPr/>
        <a:lstStyle/>
        <a:p>
          <a:endParaRPr lang="en-US"/>
        </a:p>
      </dgm:t>
    </dgm:pt>
    <dgm:pt modelId="{F24C0014-9205-406B-B535-B80407BAB5C6}" type="pres">
      <dgm:prSet presAssocID="{E1D8150B-5E9C-4F8D-BD0F-5BFD3B792119}" presName="Name0" presStyleCnt="0">
        <dgm:presLayoutVars>
          <dgm:dir/>
          <dgm:animLvl val="lvl"/>
          <dgm:resizeHandles val="exact"/>
        </dgm:presLayoutVars>
      </dgm:prSet>
      <dgm:spPr/>
    </dgm:pt>
    <dgm:pt modelId="{3F1A7886-A501-4A7D-8ED2-6492BB706E04}" type="pres">
      <dgm:prSet presAssocID="{EAE619D5-2902-4323-9B61-5D67772A321B}" presName="boxAndChildren" presStyleCnt="0"/>
      <dgm:spPr/>
    </dgm:pt>
    <dgm:pt modelId="{689D53E8-18B7-4E22-86CC-47748A640F14}" type="pres">
      <dgm:prSet presAssocID="{EAE619D5-2902-4323-9B61-5D67772A321B}" presName="parentTextBox" presStyleLbl="node1" presStyleIdx="0" presStyleCnt="4"/>
      <dgm:spPr/>
    </dgm:pt>
    <dgm:pt modelId="{AB2626CC-9926-4A20-9E6F-45962A9AB729}" type="pres">
      <dgm:prSet presAssocID="{163E235A-0D2E-4D76-A5E3-A56D35079C78}" presName="sp" presStyleCnt="0"/>
      <dgm:spPr/>
    </dgm:pt>
    <dgm:pt modelId="{45F4DDE8-0E9D-443A-9A77-263C89739770}" type="pres">
      <dgm:prSet presAssocID="{0E2BD991-58C5-48F1-BEBD-9D856534FE01}" presName="arrowAndChildren" presStyleCnt="0"/>
      <dgm:spPr/>
    </dgm:pt>
    <dgm:pt modelId="{21D1FA93-A5BE-4ECF-A921-95CBB9F732A6}" type="pres">
      <dgm:prSet presAssocID="{0E2BD991-58C5-48F1-BEBD-9D856534FE01}" presName="parentTextArrow" presStyleLbl="node1" presStyleIdx="1" presStyleCnt="4"/>
      <dgm:spPr/>
    </dgm:pt>
    <dgm:pt modelId="{4DBE5BAA-1C71-45D4-B2F2-EED861C840DC}" type="pres">
      <dgm:prSet presAssocID="{E16159F2-2D7F-4D7C-8B47-F4A3007D6879}" presName="sp" presStyleCnt="0"/>
      <dgm:spPr/>
    </dgm:pt>
    <dgm:pt modelId="{30CDB173-E2A8-4942-887F-AFE5B1E38B35}" type="pres">
      <dgm:prSet presAssocID="{22F049C0-84B2-4CEF-9C53-BE38D1A0C1E1}" presName="arrowAndChildren" presStyleCnt="0"/>
      <dgm:spPr/>
    </dgm:pt>
    <dgm:pt modelId="{21C66E0D-AA64-456D-8DE6-7F4B821119F6}" type="pres">
      <dgm:prSet presAssocID="{22F049C0-84B2-4CEF-9C53-BE38D1A0C1E1}" presName="parentTextArrow" presStyleLbl="node1" presStyleIdx="2" presStyleCnt="4"/>
      <dgm:spPr/>
    </dgm:pt>
    <dgm:pt modelId="{A600C24E-B286-4959-BA53-71856DB1FE31}" type="pres">
      <dgm:prSet presAssocID="{EE922635-4F7E-4F68-B045-A4AA01D54BE0}" presName="sp" presStyleCnt="0"/>
      <dgm:spPr/>
    </dgm:pt>
    <dgm:pt modelId="{30DF536D-1155-4C95-9DD7-C17F160D7960}" type="pres">
      <dgm:prSet presAssocID="{EA5F10DC-3BB1-4663-80FC-4FE4093D6F8F}" presName="arrowAndChildren" presStyleCnt="0"/>
      <dgm:spPr/>
    </dgm:pt>
    <dgm:pt modelId="{16E09646-CED8-4DEE-AC9A-D0DC2A487D65}" type="pres">
      <dgm:prSet presAssocID="{EA5F10DC-3BB1-4663-80FC-4FE4093D6F8F}" presName="parentTextArrow" presStyleLbl="node1" presStyleIdx="3" presStyleCnt="4"/>
      <dgm:spPr/>
    </dgm:pt>
  </dgm:ptLst>
  <dgm:cxnLst>
    <dgm:cxn modelId="{E0F55406-91E3-46EF-9980-1B355606272F}" type="presOf" srcId="{E1D8150B-5E9C-4F8D-BD0F-5BFD3B792119}" destId="{F24C0014-9205-406B-B535-B80407BAB5C6}" srcOrd="0" destOrd="0" presId="urn:microsoft.com/office/officeart/2005/8/layout/process4"/>
    <dgm:cxn modelId="{99FA245B-1834-43BF-867A-76B6410982D3}" srcId="{E1D8150B-5E9C-4F8D-BD0F-5BFD3B792119}" destId="{0E2BD991-58C5-48F1-BEBD-9D856534FE01}" srcOrd="2" destOrd="0" parTransId="{36A29D33-2B5D-4EB8-A19C-1DCF889B009A}" sibTransId="{163E235A-0D2E-4D76-A5E3-A56D35079C78}"/>
    <dgm:cxn modelId="{2010B965-7168-4142-9290-F9AD4204786B}" srcId="{E1D8150B-5E9C-4F8D-BD0F-5BFD3B792119}" destId="{EA5F10DC-3BB1-4663-80FC-4FE4093D6F8F}" srcOrd="0" destOrd="0" parTransId="{94FFD409-8E15-4BD3-8A73-1A19E9C55085}" sibTransId="{EE922635-4F7E-4F68-B045-A4AA01D54BE0}"/>
    <dgm:cxn modelId="{2BDB6082-FEC6-4402-B42C-68742824859A}" srcId="{E1D8150B-5E9C-4F8D-BD0F-5BFD3B792119}" destId="{22F049C0-84B2-4CEF-9C53-BE38D1A0C1E1}" srcOrd="1" destOrd="0" parTransId="{4331B76F-BB78-46C2-A61D-393DD75C37F4}" sibTransId="{E16159F2-2D7F-4D7C-8B47-F4A3007D6879}"/>
    <dgm:cxn modelId="{CED6858F-4C28-4F62-89EB-9D2B804CCE2C}" srcId="{E1D8150B-5E9C-4F8D-BD0F-5BFD3B792119}" destId="{EAE619D5-2902-4323-9B61-5D67772A321B}" srcOrd="3" destOrd="0" parTransId="{4F3515F9-8F19-4307-BBE3-FB65CFAA0B37}" sibTransId="{E5692A76-1EC6-4099-8DC7-4CE888819B5C}"/>
    <dgm:cxn modelId="{E019FD9E-4130-41DB-B748-564C452FFB09}" type="presOf" srcId="{0E2BD991-58C5-48F1-BEBD-9D856534FE01}" destId="{21D1FA93-A5BE-4ECF-A921-95CBB9F732A6}" srcOrd="0" destOrd="0" presId="urn:microsoft.com/office/officeart/2005/8/layout/process4"/>
    <dgm:cxn modelId="{6BFC94A3-83E8-4D25-A140-C7ECDB8B6FBC}" type="presOf" srcId="{EAE619D5-2902-4323-9B61-5D67772A321B}" destId="{689D53E8-18B7-4E22-86CC-47748A640F14}" srcOrd="0" destOrd="0" presId="urn:microsoft.com/office/officeart/2005/8/layout/process4"/>
    <dgm:cxn modelId="{A171C5CF-D7AF-4E02-9574-01D9785C5942}" type="presOf" srcId="{EA5F10DC-3BB1-4663-80FC-4FE4093D6F8F}" destId="{16E09646-CED8-4DEE-AC9A-D0DC2A487D65}" srcOrd="0" destOrd="0" presId="urn:microsoft.com/office/officeart/2005/8/layout/process4"/>
    <dgm:cxn modelId="{BB1040D9-059C-474E-A075-42E3419F7583}" type="presOf" srcId="{22F049C0-84B2-4CEF-9C53-BE38D1A0C1E1}" destId="{21C66E0D-AA64-456D-8DE6-7F4B821119F6}" srcOrd="0" destOrd="0" presId="urn:microsoft.com/office/officeart/2005/8/layout/process4"/>
    <dgm:cxn modelId="{729E5A75-7E13-41EA-8690-0B8F46B63B60}" type="presParOf" srcId="{F24C0014-9205-406B-B535-B80407BAB5C6}" destId="{3F1A7886-A501-4A7D-8ED2-6492BB706E04}" srcOrd="0" destOrd="0" presId="urn:microsoft.com/office/officeart/2005/8/layout/process4"/>
    <dgm:cxn modelId="{1A5EFEE0-2010-443C-871F-229568BCEC19}" type="presParOf" srcId="{3F1A7886-A501-4A7D-8ED2-6492BB706E04}" destId="{689D53E8-18B7-4E22-86CC-47748A640F14}" srcOrd="0" destOrd="0" presId="urn:microsoft.com/office/officeart/2005/8/layout/process4"/>
    <dgm:cxn modelId="{2B41890C-59A7-455D-8EDB-29714241F692}" type="presParOf" srcId="{F24C0014-9205-406B-B535-B80407BAB5C6}" destId="{AB2626CC-9926-4A20-9E6F-45962A9AB729}" srcOrd="1" destOrd="0" presId="urn:microsoft.com/office/officeart/2005/8/layout/process4"/>
    <dgm:cxn modelId="{FF00A702-3B7B-4D41-B3DB-7F4B1F2457DD}" type="presParOf" srcId="{F24C0014-9205-406B-B535-B80407BAB5C6}" destId="{45F4DDE8-0E9D-443A-9A77-263C89739770}" srcOrd="2" destOrd="0" presId="urn:microsoft.com/office/officeart/2005/8/layout/process4"/>
    <dgm:cxn modelId="{6753AEEA-95CD-4F1D-804D-6E996FB41A55}" type="presParOf" srcId="{45F4DDE8-0E9D-443A-9A77-263C89739770}" destId="{21D1FA93-A5BE-4ECF-A921-95CBB9F732A6}" srcOrd="0" destOrd="0" presId="urn:microsoft.com/office/officeart/2005/8/layout/process4"/>
    <dgm:cxn modelId="{3C4D3967-FB35-4D6D-8FFB-FBCA25F5B12C}" type="presParOf" srcId="{F24C0014-9205-406B-B535-B80407BAB5C6}" destId="{4DBE5BAA-1C71-45D4-B2F2-EED861C840DC}" srcOrd="3" destOrd="0" presId="urn:microsoft.com/office/officeart/2005/8/layout/process4"/>
    <dgm:cxn modelId="{23F3A20F-5A36-49F1-9062-2789D57E7729}" type="presParOf" srcId="{F24C0014-9205-406B-B535-B80407BAB5C6}" destId="{30CDB173-E2A8-4942-887F-AFE5B1E38B35}" srcOrd="4" destOrd="0" presId="urn:microsoft.com/office/officeart/2005/8/layout/process4"/>
    <dgm:cxn modelId="{ECBFCF94-241E-48B2-9C82-72F8F557AD5D}" type="presParOf" srcId="{30CDB173-E2A8-4942-887F-AFE5B1E38B35}" destId="{21C66E0D-AA64-456D-8DE6-7F4B821119F6}" srcOrd="0" destOrd="0" presId="urn:microsoft.com/office/officeart/2005/8/layout/process4"/>
    <dgm:cxn modelId="{B5A91D83-6E62-47A5-944D-5C6F21F04CD1}" type="presParOf" srcId="{F24C0014-9205-406B-B535-B80407BAB5C6}" destId="{A600C24E-B286-4959-BA53-71856DB1FE31}" srcOrd="5" destOrd="0" presId="urn:microsoft.com/office/officeart/2005/8/layout/process4"/>
    <dgm:cxn modelId="{0ECEB4E6-8236-408E-8B28-093E3DF9D357}" type="presParOf" srcId="{F24C0014-9205-406B-B535-B80407BAB5C6}" destId="{30DF536D-1155-4C95-9DD7-C17F160D7960}" srcOrd="6" destOrd="0" presId="urn:microsoft.com/office/officeart/2005/8/layout/process4"/>
    <dgm:cxn modelId="{D6F23678-B45D-441F-8087-7E4232F3F6FC}" type="presParOf" srcId="{30DF536D-1155-4C95-9DD7-C17F160D7960}" destId="{16E09646-CED8-4DEE-AC9A-D0DC2A487D6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2B58175-6395-4D52-BC05-361459305729}" type="doc">
      <dgm:prSet loTypeId="urn:microsoft.com/office/officeart/2005/8/layout/vProcess5" loCatId="process" qsTypeId="urn:microsoft.com/office/officeart/2005/8/quickstyle/simple1" qsCatId="simple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5904ACDF-78AE-49EA-B3CC-21336A7D4E0E}">
      <dgm:prSet/>
      <dgm:spPr/>
      <dgm:t>
        <a:bodyPr/>
        <a:lstStyle/>
        <a:p>
          <a:r>
            <a:rPr lang="en-GB" dirty="0"/>
            <a:t>Barristers. </a:t>
          </a:r>
          <a:endParaRPr lang="en-US" dirty="0"/>
        </a:p>
      </dgm:t>
    </dgm:pt>
    <dgm:pt modelId="{84269742-5A71-48C4-A17C-46032FCE3645}" type="parTrans" cxnId="{7BF9C400-3B0C-47E9-A3A8-2A545458306C}">
      <dgm:prSet/>
      <dgm:spPr/>
      <dgm:t>
        <a:bodyPr/>
        <a:lstStyle/>
        <a:p>
          <a:endParaRPr lang="en-US"/>
        </a:p>
      </dgm:t>
    </dgm:pt>
    <dgm:pt modelId="{DE551F9D-B488-443B-8904-56751713A7FF}" type="sibTrans" cxnId="{7BF9C400-3B0C-47E9-A3A8-2A545458306C}">
      <dgm:prSet/>
      <dgm:spPr/>
      <dgm:t>
        <a:bodyPr/>
        <a:lstStyle/>
        <a:p>
          <a:endParaRPr lang="en-US"/>
        </a:p>
      </dgm:t>
    </dgm:pt>
    <dgm:pt modelId="{87E3B1C6-A4F0-403E-8370-BDE5E0CC076E}">
      <dgm:prSet/>
      <dgm:spPr/>
      <dgm:t>
        <a:bodyPr/>
        <a:lstStyle/>
        <a:p>
          <a:r>
            <a:rPr lang="en-GB"/>
            <a:t>Judges. </a:t>
          </a:r>
          <a:endParaRPr lang="en-US"/>
        </a:p>
      </dgm:t>
    </dgm:pt>
    <dgm:pt modelId="{401142DE-5FB0-445E-B251-14C65BFB36E1}" type="parTrans" cxnId="{EC99193C-1488-47A9-8B9D-26B95BC4C453}">
      <dgm:prSet/>
      <dgm:spPr/>
      <dgm:t>
        <a:bodyPr/>
        <a:lstStyle/>
        <a:p>
          <a:endParaRPr lang="en-US"/>
        </a:p>
      </dgm:t>
    </dgm:pt>
    <dgm:pt modelId="{7DE45C5A-1CC5-483B-B5AA-E89CBB35963E}" type="sibTrans" cxnId="{EC99193C-1488-47A9-8B9D-26B95BC4C453}">
      <dgm:prSet/>
      <dgm:spPr/>
      <dgm:t>
        <a:bodyPr/>
        <a:lstStyle/>
        <a:p>
          <a:endParaRPr lang="en-US"/>
        </a:p>
      </dgm:t>
    </dgm:pt>
    <dgm:pt modelId="{FC71E896-4CEB-409E-ABC3-C2B170F47D00}">
      <dgm:prSet/>
      <dgm:spPr/>
      <dgm:t>
        <a:bodyPr/>
        <a:lstStyle/>
        <a:p>
          <a:r>
            <a:rPr lang="en-GB"/>
            <a:t>Juries </a:t>
          </a:r>
          <a:endParaRPr lang="en-US"/>
        </a:p>
      </dgm:t>
    </dgm:pt>
    <dgm:pt modelId="{0892E260-0477-42A6-8576-DEA21103C8A8}" type="parTrans" cxnId="{5D680029-74EB-461A-9DEC-6CE282BFBA20}">
      <dgm:prSet/>
      <dgm:spPr/>
      <dgm:t>
        <a:bodyPr/>
        <a:lstStyle/>
        <a:p>
          <a:endParaRPr lang="en-US"/>
        </a:p>
      </dgm:t>
    </dgm:pt>
    <dgm:pt modelId="{1D61C325-DDB4-490D-90FD-8769D208A0BD}" type="sibTrans" cxnId="{5D680029-74EB-461A-9DEC-6CE282BFBA20}">
      <dgm:prSet/>
      <dgm:spPr/>
      <dgm:t>
        <a:bodyPr/>
        <a:lstStyle/>
        <a:p>
          <a:endParaRPr lang="en-US"/>
        </a:p>
      </dgm:t>
    </dgm:pt>
    <dgm:pt modelId="{47E6218C-2335-4AFF-9847-BEAF5C54E69F}">
      <dgm:prSet/>
      <dgm:spPr/>
      <dgm:t>
        <a:bodyPr/>
        <a:lstStyle/>
        <a:p>
          <a:r>
            <a:rPr lang="en-GB"/>
            <a:t>Much more. </a:t>
          </a:r>
          <a:endParaRPr lang="en-US"/>
        </a:p>
      </dgm:t>
    </dgm:pt>
    <dgm:pt modelId="{C95BF5DB-6F0B-4FEE-A7B3-413813973108}" type="parTrans" cxnId="{95DB5DE0-4883-458F-B696-4642FB812A90}">
      <dgm:prSet/>
      <dgm:spPr/>
      <dgm:t>
        <a:bodyPr/>
        <a:lstStyle/>
        <a:p>
          <a:endParaRPr lang="en-US"/>
        </a:p>
      </dgm:t>
    </dgm:pt>
    <dgm:pt modelId="{23F9D610-268C-4F35-A968-D6873E1FCEAA}" type="sibTrans" cxnId="{95DB5DE0-4883-458F-B696-4642FB812A90}">
      <dgm:prSet/>
      <dgm:spPr/>
      <dgm:t>
        <a:bodyPr/>
        <a:lstStyle/>
        <a:p>
          <a:endParaRPr lang="en-US"/>
        </a:p>
      </dgm:t>
    </dgm:pt>
    <dgm:pt modelId="{675E5A36-2DBF-4204-A9FE-027F58594BAF}" type="pres">
      <dgm:prSet presAssocID="{B2B58175-6395-4D52-BC05-361459305729}" presName="outerComposite" presStyleCnt="0">
        <dgm:presLayoutVars>
          <dgm:chMax val="5"/>
          <dgm:dir/>
          <dgm:resizeHandles val="exact"/>
        </dgm:presLayoutVars>
      </dgm:prSet>
      <dgm:spPr/>
    </dgm:pt>
    <dgm:pt modelId="{05D32B55-40C6-4E89-A967-C7744CB5D070}" type="pres">
      <dgm:prSet presAssocID="{B2B58175-6395-4D52-BC05-361459305729}" presName="dummyMaxCanvas" presStyleCnt="0">
        <dgm:presLayoutVars/>
      </dgm:prSet>
      <dgm:spPr/>
    </dgm:pt>
    <dgm:pt modelId="{D42B55B7-7BA1-46AB-99A3-041C00B2E988}" type="pres">
      <dgm:prSet presAssocID="{B2B58175-6395-4D52-BC05-361459305729}" presName="FourNodes_1" presStyleLbl="node1" presStyleIdx="0" presStyleCnt="4">
        <dgm:presLayoutVars>
          <dgm:bulletEnabled val="1"/>
        </dgm:presLayoutVars>
      </dgm:prSet>
      <dgm:spPr/>
    </dgm:pt>
    <dgm:pt modelId="{4CE43B57-E66A-47CA-B36F-DC3EF8A0C3CB}" type="pres">
      <dgm:prSet presAssocID="{B2B58175-6395-4D52-BC05-361459305729}" presName="FourNodes_2" presStyleLbl="node1" presStyleIdx="1" presStyleCnt="4">
        <dgm:presLayoutVars>
          <dgm:bulletEnabled val="1"/>
        </dgm:presLayoutVars>
      </dgm:prSet>
      <dgm:spPr/>
    </dgm:pt>
    <dgm:pt modelId="{9D1FDCD7-5003-4652-860E-6AB62107A623}" type="pres">
      <dgm:prSet presAssocID="{B2B58175-6395-4D52-BC05-361459305729}" presName="FourNodes_3" presStyleLbl="node1" presStyleIdx="2" presStyleCnt="4">
        <dgm:presLayoutVars>
          <dgm:bulletEnabled val="1"/>
        </dgm:presLayoutVars>
      </dgm:prSet>
      <dgm:spPr/>
    </dgm:pt>
    <dgm:pt modelId="{B3EAB817-0AFA-4B68-BA00-0785CEAB5ED1}" type="pres">
      <dgm:prSet presAssocID="{B2B58175-6395-4D52-BC05-361459305729}" presName="FourNodes_4" presStyleLbl="node1" presStyleIdx="3" presStyleCnt="4">
        <dgm:presLayoutVars>
          <dgm:bulletEnabled val="1"/>
        </dgm:presLayoutVars>
      </dgm:prSet>
      <dgm:spPr/>
    </dgm:pt>
    <dgm:pt modelId="{CE725002-2F34-4944-91CC-BD93B1E48CE5}" type="pres">
      <dgm:prSet presAssocID="{B2B58175-6395-4D52-BC05-361459305729}" presName="FourConn_1-2" presStyleLbl="fgAccFollowNode1" presStyleIdx="0" presStyleCnt="3">
        <dgm:presLayoutVars>
          <dgm:bulletEnabled val="1"/>
        </dgm:presLayoutVars>
      </dgm:prSet>
      <dgm:spPr/>
    </dgm:pt>
    <dgm:pt modelId="{9F0C3628-F497-441E-8D32-6ADF6D0A0803}" type="pres">
      <dgm:prSet presAssocID="{B2B58175-6395-4D52-BC05-361459305729}" presName="FourConn_2-3" presStyleLbl="fgAccFollowNode1" presStyleIdx="1" presStyleCnt="3">
        <dgm:presLayoutVars>
          <dgm:bulletEnabled val="1"/>
        </dgm:presLayoutVars>
      </dgm:prSet>
      <dgm:spPr/>
    </dgm:pt>
    <dgm:pt modelId="{5A447D11-BE2B-4C07-9627-846F38E3F754}" type="pres">
      <dgm:prSet presAssocID="{B2B58175-6395-4D52-BC05-361459305729}" presName="FourConn_3-4" presStyleLbl="fgAccFollowNode1" presStyleIdx="2" presStyleCnt="3">
        <dgm:presLayoutVars>
          <dgm:bulletEnabled val="1"/>
        </dgm:presLayoutVars>
      </dgm:prSet>
      <dgm:spPr/>
    </dgm:pt>
    <dgm:pt modelId="{B8B003FC-DE27-4C9C-AC7A-BC45A975008F}" type="pres">
      <dgm:prSet presAssocID="{B2B58175-6395-4D52-BC05-361459305729}" presName="FourNodes_1_text" presStyleLbl="node1" presStyleIdx="3" presStyleCnt="4">
        <dgm:presLayoutVars>
          <dgm:bulletEnabled val="1"/>
        </dgm:presLayoutVars>
      </dgm:prSet>
      <dgm:spPr/>
    </dgm:pt>
    <dgm:pt modelId="{C4F523F8-ED14-4939-8E63-B5AE8EDC3FAB}" type="pres">
      <dgm:prSet presAssocID="{B2B58175-6395-4D52-BC05-361459305729}" presName="FourNodes_2_text" presStyleLbl="node1" presStyleIdx="3" presStyleCnt="4">
        <dgm:presLayoutVars>
          <dgm:bulletEnabled val="1"/>
        </dgm:presLayoutVars>
      </dgm:prSet>
      <dgm:spPr/>
    </dgm:pt>
    <dgm:pt modelId="{6DA56F3C-D632-45DC-8712-6B9911B49772}" type="pres">
      <dgm:prSet presAssocID="{B2B58175-6395-4D52-BC05-361459305729}" presName="FourNodes_3_text" presStyleLbl="node1" presStyleIdx="3" presStyleCnt="4">
        <dgm:presLayoutVars>
          <dgm:bulletEnabled val="1"/>
        </dgm:presLayoutVars>
      </dgm:prSet>
      <dgm:spPr/>
    </dgm:pt>
    <dgm:pt modelId="{C4B48EB8-B921-4583-97D3-66463D43982C}" type="pres">
      <dgm:prSet presAssocID="{B2B58175-6395-4D52-BC05-36145930572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BF9C400-3B0C-47E9-A3A8-2A545458306C}" srcId="{B2B58175-6395-4D52-BC05-361459305729}" destId="{5904ACDF-78AE-49EA-B3CC-21336A7D4E0E}" srcOrd="0" destOrd="0" parTransId="{84269742-5A71-48C4-A17C-46032FCE3645}" sibTransId="{DE551F9D-B488-443B-8904-56751713A7FF}"/>
    <dgm:cxn modelId="{2B890823-3D67-485F-86E6-C47BE2508D6C}" type="presOf" srcId="{FC71E896-4CEB-409E-ABC3-C2B170F47D00}" destId="{9D1FDCD7-5003-4652-860E-6AB62107A623}" srcOrd="0" destOrd="0" presId="urn:microsoft.com/office/officeart/2005/8/layout/vProcess5"/>
    <dgm:cxn modelId="{DB6CE528-E3A6-44EF-A5AD-47E593A11625}" type="presOf" srcId="{47E6218C-2335-4AFF-9847-BEAF5C54E69F}" destId="{C4B48EB8-B921-4583-97D3-66463D43982C}" srcOrd="1" destOrd="0" presId="urn:microsoft.com/office/officeart/2005/8/layout/vProcess5"/>
    <dgm:cxn modelId="{5D680029-74EB-461A-9DEC-6CE282BFBA20}" srcId="{B2B58175-6395-4D52-BC05-361459305729}" destId="{FC71E896-4CEB-409E-ABC3-C2B170F47D00}" srcOrd="2" destOrd="0" parTransId="{0892E260-0477-42A6-8576-DEA21103C8A8}" sibTransId="{1D61C325-DDB4-490D-90FD-8769D208A0BD}"/>
    <dgm:cxn modelId="{EC99193C-1488-47A9-8B9D-26B95BC4C453}" srcId="{B2B58175-6395-4D52-BC05-361459305729}" destId="{87E3B1C6-A4F0-403E-8370-BDE5E0CC076E}" srcOrd="1" destOrd="0" parTransId="{401142DE-5FB0-445E-B251-14C65BFB36E1}" sibTransId="{7DE45C5A-1CC5-483B-B5AA-E89CBB35963E}"/>
    <dgm:cxn modelId="{0E93D85C-9206-4D71-8B75-10426602540F}" type="presOf" srcId="{87E3B1C6-A4F0-403E-8370-BDE5E0CC076E}" destId="{C4F523F8-ED14-4939-8E63-B5AE8EDC3FAB}" srcOrd="1" destOrd="0" presId="urn:microsoft.com/office/officeart/2005/8/layout/vProcess5"/>
    <dgm:cxn modelId="{C9D13762-12CF-4392-B937-4E0EB401DE96}" type="presOf" srcId="{1D61C325-DDB4-490D-90FD-8769D208A0BD}" destId="{5A447D11-BE2B-4C07-9627-846F38E3F754}" srcOrd="0" destOrd="0" presId="urn:microsoft.com/office/officeart/2005/8/layout/vProcess5"/>
    <dgm:cxn modelId="{AD073F47-317A-444C-8F23-53A9EE73F2D7}" type="presOf" srcId="{5904ACDF-78AE-49EA-B3CC-21336A7D4E0E}" destId="{B8B003FC-DE27-4C9C-AC7A-BC45A975008F}" srcOrd="1" destOrd="0" presId="urn:microsoft.com/office/officeart/2005/8/layout/vProcess5"/>
    <dgm:cxn modelId="{83B30073-1DED-42FB-8140-1EB1535D0A97}" type="presOf" srcId="{87E3B1C6-A4F0-403E-8370-BDE5E0CC076E}" destId="{4CE43B57-E66A-47CA-B36F-DC3EF8A0C3CB}" srcOrd="0" destOrd="0" presId="urn:microsoft.com/office/officeart/2005/8/layout/vProcess5"/>
    <dgm:cxn modelId="{98A03D92-6EF0-4919-8BB5-48A45ACB30BE}" type="presOf" srcId="{FC71E896-4CEB-409E-ABC3-C2B170F47D00}" destId="{6DA56F3C-D632-45DC-8712-6B9911B49772}" srcOrd="1" destOrd="0" presId="urn:microsoft.com/office/officeart/2005/8/layout/vProcess5"/>
    <dgm:cxn modelId="{4B8A0F9D-146C-4946-9792-AE1E14B570AA}" type="presOf" srcId="{47E6218C-2335-4AFF-9847-BEAF5C54E69F}" destId="{B3EAB817-0AFA-4B68-BA00-0785CEAB5ED1}" srcOrd="0" destOrd="0" presId="urn:microsoft.com/office/officeart/2005/8/layout/vProcess5"/>
    <dgm:cxn modelId="{600661A7-CB90-406F-B703-A284EB1484BA}" type="presOf" srcId="{B2B58175-6395-4D52-BC05-361459305729}" destId="{675E5A36-2DBF-4204-A9FE-027F58594BAF}" srcOrd="0" destOrd="0" presId="urn:microsoft.com/office/officeart/2005/8/layout/vProcess5"/>
    <dgm:cxn modelId="{81A0BFCB-3F96-4FB5-8910-CBA642E65300}" type="presOf" srcId="{7DE45C5A-1CC5-483B-B5AA-E89CBB35963E}" destId="{9F0C3628-F497-441E-8D32-6ADF6D0A0803}" srcOrd="0" destOrd="0" presId="urn:microsoft.com/office/officeart/2005/8/layout/vProcess5"/>
    <dgm:cxn modelId="{95DB5DE0-4883-458F-B696-4642FB812A90}" srcId="{B2B58175-6395-4D52-BC05-361459305729}" destId="{47E6218C-2335-4AFF-9847-BEAF5C54E69F}" srcOrd="3" destOrd="0" parTransId="{C95BF5DB-6F0B-4FEE-A7B3-413813973108}" sibTransId="{23F9D610-268C-4F35-A968-D6873E1FCEAA}"/>
    <dgm:cxn modelId="{6912CFFC-5F53-4EB9-8C7D-846D864EB73D}" type="presOf" srcId="{DE551F9D-B488-443B-8904-56751713A7FF}" destId="{CE725002-2F34-4944-91CC-BD93B1E48CE5}" srcOrd="0" destOrd="0" presId="urn:microsoft.com/office/officeart/2005/8/layout/vProcess5"/>
    <dgm:cxn modelId="{49D90FFE-D0BC-4263-8354-2103603D8A3B}" type="presOf" srcId="{5904ACDF-78AE-49EA-B3CC-21336A7D4E0E}" destId="{D42B55B7-7BA1-46AB-99A3-041C00B2E988}" srcOrd="0" destOrd="0" presId="urn:microsoft.com/office/officeart/2005/8/layout/vProcess5"/>
    <dgm:cxn modelId="{50D427E2-C9E2-4B93-94F9-48E958AAEA1D}" type="presParOf" srcId="{675E5A36-2DBF-4204-A9FE-027F58594BAF}" destId="{05D32B55-40C6-4E89-A967-C7744CB5D070}" srcOrd="0" destOrd="0" presId="urn:microsoft.com/office/officeart/2005/8/layout/vProcess5"/>
    <dgm:cxn modelId="{4A8F038E-C2F1-4785-964E-4C3263D58B79}" type="presParOf" srcId="{675E5A36-2DBF-4204-A9FE-027F58594BAF}" destId="{D42B55B7-7BA1-46AB-99A3-041C00B2E988}" srcOrd="1" destOrd="0" presId="urn:microsoft.com/office/officeart/2005/8/layout/vProcess5"/>
    <dgm:cxn modelId="{B6FBFF70-20A3-4EF2-81E7-AEFC615F0982}" type="presParOf" srcId="{675E5A36-2DBF-4204-A9FE-027F58594BAF}" destId="{4CE43B57-E66A-47CA-B36F-DC3EF8A0C3CB}" srcOrd="2" destOrd="0" presId="urn:microsoft.com/office/officeart/2005/8/layout/vProcess5"/>
    <dgm:cxn modelId="{A28977C9-55CC-4E1E-AC55-64611D857183}" type="presParOf" srcId="{675E5A36-2DBF-4204-A9FE-027F58594BAF}" destId="{9D1FDCD7-5003-4652-860E-6AB62107A623}" srcOrd="3" destOrd="0" presId="urn:microsoft.com/office/officeart/2005/8/layout/vProcess5"/>
    <dgm:cxn modelId="{CC52344E-C68A-4A2A-9CF5-3A3E459A69E3}" type="presParOf" srcId="{675E5A36-2DBF-4204-A9FE-027F58594BAF}" destId="{B3EAB817-0AFA-4B68-BA00-0785CEAB5ED1}" srcOrd="4" destOrd="0" presId="urn:microsoft.com/office/officeart/2005/8/layout/vProcess5"/>
    <dgm:cxn modelId="{BB108175-907D-4265-93E0-988FD1CC8F04}" type="presParOf" srcId="{675E5A36-2DBF-4204-A9FE-027F58594BAF}" destId="{CE725002-2F34-4944-91CC-BD93B1E48CE5}" srcOrd="5" destOrd="0" presId="urn:microsoft.com/office/officeart/2005/8/layout/vProcess5"/>
    <dgm:cxn modelId="{5016B336-7EE2-4048-A470-1B4873E3E32C}" type="presParOf" srcId="{675E5A36-2DBF-4204-A9FE-027F58594BAF}" destId="{9F0C3628-F497-441E-8D32-6ADF6D0A0803}" srcOrd="6" destOrd="0" presId="urn:microsoft.com/office/officeart/2005/8/layout/vProcess5"/>
    <dgm:cxn modelId="{D03C1F00-3E6C-40B7-B4BA-51A0D9E148A3}" type="presParOf" srcId="{675E5A36-2DBF-4204-A9FE-027F58594BAF}" destId="{5A447D11-BE2B-4C07-9627-846F38E3F754}" srcOrd="7" destOrd="0" presId="urn:microsoft.com/office/officeart/2005/8/layout/vProcess5"/>
    <dgm:cxn modelId="{ACB3CBC4-E9A8-4B7B-A5DB-8080BB870917}" type="presParOf" srcId="{675E5A36-2DBF-4204-A9FE-027F58594BAF}" destId="{B8B003FC-DE27-4C9C-AC7A-BC45A975008F}" srcOrd="8" destOrd="0" presId="urn:microsoft.com/office/officeart/2005/8/layout/vProcess5"/>
    <dgm:cxn modelId="{8C6E50CF-FAFF-49BB-BB2F-7809C72FBF1E}" type="presParOf" srcId="{675E5A36-2DBF-4204-A9FE-027F58594BAF}" destId="{C4F523F8-ED14-4939-8E63-B5AE8EDC3FAB}" srcOrd="9" destOrd="0" presId="urn:microsoft.com/office/officeart/2005/8/layout/vProcess5"/>
    <dgm:cxn modelId="{8BF4BEB0-8D3C-4DEE-8DA2-BC548F72D8FE}" type="presParOf" srcId="{675E5A36-2DBF-4204-A9FE-027F58594BAF}" destId="{6DA56F3C-D632-45DC-8712-6B9911B49772}" srcOrd="10" destOrd="0" presId="urn:microsoft.com/office/officeart/2005/8/layout/vProcess5"/>
    <dgm:cxn modelId="{B604FD47-E072-4733-A488-CE482415785C}" type="presParOf" srcId="{675E5A36-2DBF-4204-A9FE-027F58594BAF}" destId="{C4B48EB8-B921-4583-97D3-66463D43982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FFB2F-B0E8-45B4-A977-7DEDD9A9DADB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B034E-ED85-4C44-9014-5EA360449E24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57D34-5EA7-41EE-9EE0-DE3324F39C64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focus for this session will be on; </a:t>
          </a:r>
          <a:endParaRPr lang="en-US" sz="1900" kern="1200"/>
        </a:p>
      </dsp:txBody>
      <dsp:txXfrm>
        <a:off x="921274" y="1871"/>
        <a:ext cx="6028165" cy="797640"/>
      </dsp:txXfrm>
    </dsp:sp>
    <dsp:sp modelId="{10E88395-9E9E-4C7E-A468-51B02A2CED6C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A6863-CE78-4C92-87E6-CB4442151A4D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B1C127-BF65-4208-BD90-A2651E1F73F5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1/ Barristers </a:t>
          </a:r>
          <a:endParaRPr lang="en-US" sz="1900" kern="1200"/>
        </a:p>
      </dsp:txBody>
      <dsp:txXfrm>
        <a:off x="921274" y="998922"/>
        <a:ext cx="6028165" cy="797640"/>
      </dsp:txXfrm>
    </dsp:sp>
    <dsp:sp modelId="{2A5D131F-442D-4EA4-9B8D-5ECA10CAD504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497CF9-73BD-4610-BC2D-3139A7EB342B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56966-8231-4F1A-AB0F-FC994F7F8915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2/ CILEX</a:t>
          </a:r>
          <a:endParaRPr lang="en-US" sz="1900" kern="1200"/>
        </a:p>
      </dsp:txBody>
      <dsp:txXfrm>
        <a:off x="921274" y="1995973"/>
        <a:ext cx="6028165" cy="797640"/>
      </dsp:txXfrm>
    </dsp:sp>
    <dsp:sp modelId="{4042DF29-88BC-4DBE-BA2D-7F114D9A50B5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AF705C-AD17-42CB-ADAE-E239A51D431A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CBA1F-E00F-4906-8BF5-0452E2405C5F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3/ Judges</a:t>
          </a:r>
          <a:endParaRPr lang="en-US" sz="1900" kern="1200"/>
        </a:p>
      </dsp:txBody>
      <dsp:txXfrm>
        <a:off x="921274" y="2993024"/>
        <a:ext cx="6028165" cy="797640"/>
      </dsp:txXfrm>
    </dsp:sp>
    <dsp:sp modelId="{47A69DB3-9027-490C-8D2D-2B06E5BC1977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B500F-0E9F-4AD4-BE80-F3192F46E5AE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DA903-DC5C-48AE-8FEE-33CDF8618332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4/ Juries</a:t>
          </a:r>
          <a:endParaRPr lang="en-US" sz="1900" kern="1200"/>
        </a:p>
      </dsp:txBody>
      <dsp:txXfrm>
        <a:off x="921274" y="3990074"/>
        <a:ext cx="6028165" cy="797640"/>
      </dsp:txXfrm>
    </dsp:sp>
    <dsp:sp modelId="{AEAA99F2-AC4C-4098-9CB8-4CB98CFD3C61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71BC83-3D49-4C75-AC4F-DB883BF9E780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C2C23-9DF5-472C-AE51-443B43073AA2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5/Others </a:t>
          </a:r>
          <a:endParaRPr lang="en-US" sz="1900" kern="1200"/>
        </a:p>
      </dsp:txBody>
      <dsp:txXfrm>
        <a:off x="921274" y="4987125"/>
        <a:ext cx="6028165" cy="797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D42C57-AFE3-4E5D-8EA4-DFD76E99A4AE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4EA929-2FE2-4E2F-B32C-2DAF48F8A842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71E19-A0CF-4E8F-8D97-5574681895E3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Deal with advocacy. </a:t>
          </a:r>
          <a:endParaRPr lang="en-US" sz="1900" kern="1200"/>
        </a:p>
      </dsp:txBody>
      <dsp:txXfrm>
        <a:off x="921274" y="1871"/>
        <a:ext cx="6028165" cy="797640"/>
      </dsp:txXfrm>
    </dsp:sp>
    <dsp:sp modelId="{298E0ED6-801A-4F36-87B8-0B29471FC300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8743FB-0BA2-47B3-B2EF-9146ED4498FD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4EF6C-B207-4743-8048-8FB198B7A49D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ones with wigs. </a:t>
          </a:r>
          <a:endParaRPr lang="en-US" sz="1900" kern="1200"/>
        </a:p>
      </dsp:txBody>
      <dsp:txXfrm>
        <a:off x="921274" y="998922"/>
        <a:ext cx="6028165" cy="797640"/>
      </dsp:txXfrm>
    </dsp:sp>
    <dsp:sp modelId="{74060DB1-6114-4162-B851-BD9F8F918BE8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3D076-65D2-4BC9-BBCE-8733732652E9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76A29-2872-4048-912E-7F804F4B947D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do you become one? </a:t>
          </a:r>
          <a:endParaRPr lang="en-US" sz="1900" kern="1200"/>
        </a:p>
      </dsp:txBody>
      <dsp:txXfrm>
        <a:off x="921274" y="1995973"/>
        <a:ext cx="6028165" cy="797640"/>
      </dsp:txXfrm>
    </dsp:sp>
    <dsp:sp modelId="{3995A88D-C150-410C-8BC2-2911B992995D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09D5E-C443-4145-92FD-A3C63C1A4DEC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E1E7A-A1AC-4C29-A2DE-ED9C055B42AC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1/ You need to have a law degree or something similar. </a:t>
          </a:r>
          <a:endParaRPr lang="en-US" sz="1900" kern="1200"/>
        </a:p>
      </dsp:txBody>
      <dsp:txXfrm>
        <a:off x="921274" y="2993024"/>
        <a:ext cx="6028165" cy="797640"/>
      </dsp:txXfrm>
    </dsp:sp>
    <dsp:sp modelId="{CB20701D-8149-439F-AE67-EBF919ADE49F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59C68-4EDF-4A60-9D0E-913DA453E5A7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0FBEC-DE90-4FCA-88E8-222C4B833977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2/ You can carry out work experience during the time of your degree to get more experience. </a:t>
          </a:r>
          <a:endParaRPr lang="en-US" sz="1900" kern="1200"/>
        </a:p>
      </dsp:txBody>
      <dsp:txXfrm>
        <a:off x="921274" y="3990074"/>
        <a:ext cx="6028165" cy="797640"/>
      </dsp:txXfrm>
    </dsp:sp>
    <dsp:sp modelId="{5B6A5E98-B999-4BE0-9C6A-5C7C84B36F40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C2DEC-DDBA-458F-B053-141D87B9054D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57E79-92D0-407D-BFD6-B1A406DA40F6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3/ Next- Join an inns of court. </a:t>
          </a:r>
          <a:endParaRPr lang="en-US" sz="1900" kern="1200"/>
        </a:p>
      </dsp:txBody>
      <dsp:txXfrm>
        <a:off x="921274" y="4987125"/>
        <a:ext cx="6028165" cy="7976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49FDD3-A414-47E2-9AD0-C6654B5550C8}">
      <dsp:nvSpPr>
        <dsp:cNvPr id="0" name=""/>
        <dsp:cNvSpPr/>
      </dsp:nvSpPr>
      <dsp:spPr>
        <a:xfrm>
          <a:off x="3080715" y="975339"/>
          <a:ext cx="6765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650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1287" y="1017523"/>
        <a:ext cx="35355" cy="7071"/>
      </dsp:txXfrm>
    </dsp:sp>
    <dsp:sp modelId="{C9BFAA6A-1CB2-4F5F-8082-451ACE476D0E}">
      <dsp:nvSpPr>
        <dsp:cNvPr id="0" name=""/>
        <dsp:cNvSpPr/>
      </dsp:nvSpPr>
      <dsp:spPr>
        <a:xfrm>
          <a:off x="8167" y="98755"/>
          <a:ext cx="3074348" cy="18446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646" tIns="158129" rIns="150646" bIns="15812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4/Need to pass the Bar Course Aptitude test. </a:t>
          </a:r>
          <a:endParaRPr lang="en-US" sz="2100" kern="1200"/>
        </a:p>
      </dsp:txBody>
      <dsp:txXfrm>
        <a:off x="8167" y="98755"/>
        <a:ext cx="3074348" cy="1844608"/>
      </dsp:txXfrm>
    </dsp:sp>
    <dsp:sp modelId="{7F2167BF-528C-46FE-A9CB-F753B9207FB9}">
      <dsp:nvSpPr>
        <dsp:cNvPr id="0" name=""/>
        <dsp:cNvSpPr/>
      </dsp:nvSpPr>
      <dsp:spPr>
        <a:xfrm>
          <a:off x="6862163" y="975339"/>
          <a:ext cx="6765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650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82736" y="1017523"/>
        <a:ext cx="35355" cy="7071"/>
      </dsp:txXfrm>
    </dsp:sp>
    <dsp:sp modelId="{2F558E82-1F98-4DB6-910F-9C6BC536056F}">
      <dsp:nvSpPr>
        <dsp:cNvPr id="0" name=""/>
        <dsp:cNvSpPr/>
      </dsp:nvSpPr>
      <dsp:spPr>
        <a:xfrm>
          <a:off x="3789615" y="98755"/>
          <a:ext cx="3074348" cy="18446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646" tIns="158129" rIns="150646" bIns="15812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5/Then will be allowed to study for the bar. </a:t>
          </a:r>
          <a:endParaRPr lang="en-US" sz="2100" kern="1200"/>
        </a:p>
      </dsp:txBody>
      <dsp:txXfrm>
        <a:off x="3789615" y="98755"/>
        <a:ext cx="3074348" cy="1844608"/>
      </dsp:txXfrm>
    </dsp:sp>
    <dsp:sp modelId="{2DD297FF-5D62-4A1C-A8FE-2E1FAE16B7DE}">
      <dsp:nvSpPr>
        <dsp:cNvPr id="0" name=""/>
        <dsp:cNvSpPr/>
      </dsp:nvSpPr>
      <dsp:spPr>
        <a:xfrm>
          <a:off x="1545341" y="1941563"/>
          <a:ext cx="7562896" cy="676500"/>
        </a:xfrm>
        <a:custGeom>
          <a:avLst/>
          <a:gdLst/>
          <a:ahLst/>
          <a:cxnLst/>
          <a:rect l="0" t="0" r="0" b="0"/>
          <a:pathLst>
            <a:path>
              <a:moveTo>
                <a:pt x="7562896" y="0"/>
              </a:moveTo>
              <a:lnTo>
                <a:pt x="7562896" y="355350"/>
              </a:lnTo>
              <a:lnTo>
                <a:pt x="0" y="355350"/>
              </a:lnTo>
              <a:lnTo>
                <a:pt x="0" y="67650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6892" y="2276278"/>
        <a:ext cx="379794" cy="7071"/>
      </dsp:txXfrm>
    </dsp:sp>
    <dsp:sp modelId="{4148DB92-E41E-4BF5-BA62-C2F05D4BB190}">
      <dsp:nvSpPr>
        <dsp:cNvPr id="0" name=""/>
        <dsp:cNvSpPr/>
      </dsp:nvSpPr>
      <dsp:spPr>
        <a:xfrm>
          <a:off x="7571063" y="98755"/>
          <a:ext cx="3074348" cy="18446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646" tIns="158129" rIns="150646" bIns="15812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6/Need to carry out 12 sessions in the inns of court. </a:t>
          </a:r>
          <a:endParaRPr lang="en-US" sz="2100" kern="1200"/>
        </a:p>
      </dsp:txBody>
      <dsp:txXfrm>
        <a:off x="7571063" y="98755"/>
        <a:ext cx="3074348" cy="1844608"/>
      </dsp:txXfrm>
    </dsp:sp>
    <dsp:sp modelId="{0E25B6B6-0A12-475C-BD5C-8F3D5FB1BF71}">
      <dsp:nvSpPr>
        <dsp:cNvPr id="0" name=""/>
        <dsp:cNvSpPr/>
      </dsp:nvSpPr>
      <dsp:spPr>
        <a:xfrm>
          <a:off x="3080715" y="3527048"/>
          <a:ext cx="6765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650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1287" y="3569233"/>
        <a:ext cx="35355" cy="7071"/>
      </dsp:txXfrm>
    </dsp:sp>
    <dsp:sp modelId="{5AC6526D-0E67-4C1F-A933-B4B516A7A839}">
      <dsp:nvSpPr>
        <dsp:cNvPr id="0" name=""/>
        <dsp:cNvSpPr/>
      </dsp:nvSpPr>
      <dsp:spPr>
        <a:xfrm>
          <a:off x="8167" y="2650464"/>
          <a:ext cx="3074348" cy="18446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646" tIns="158129" rIns="150646" bIns="15812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7/Then the student will be called to the bar. </a:t>
          </a:r>
          <a:endParaRPr lang="en-US" sz="2100" kern="1200"/>
        </a:p>
      </dsp:txBody>
      <dsp:txXfrm>
        <a:off x="8167" y="2650464"/>
        <a:ext cx="3074348" cy="1844608"/>
      </dsp:txXfrm>
    </dsp:sp>
    <dsp:sp modelId="{F639E171-805F-489F-BCB2-987EFFCD7CC9}">
      <dsp:nvSpPr>
        <dsp:cNvPr id="0" name=""/>
        <dsp:cNvSpPr/>
      </dsp:nvSpPr>
      <dsp:spPr>
        <a:xfrm>
          <a:off x="6862163" y="3527048"/>
          <a:ext cx="6765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650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82736" y="3569233"/>
        <a:ext cx="35355" cy="7071"/>
      </dsp:txXfrm>
    </dsp:sp>
    <dsp:sp modelId="{7D58C372-7908-44BD-90C2-1583F2EE15D9}">
      <dsp:nvSpPr>
        <dsp:cNvPr id="0" name=""/>
        <dsp:cNvSpPr/>
      </dsp:nvSpPr>
      <dsp:spPr>
        <a:xfrm>
          <a:off x="3789615" y="2650464"/>
          <a:ext cx="3074348" cy="18446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646" tIns="158129" rIns="150646" bIns="15812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8/After this they will need to complete a year of training. </a:t>
          </a:r>
          <a:endParaRPr lang="en-US" sz="2100" kern="1200"/>
        </a:p>
      </dsp:txBody>
      <dsp:txXfrm>
        <a:off x="3789615" y="2650464"/>
        <a:ext cx="3074348" cy="1844608"/>
      </dsp:txXfrm>
    </dsp:sp>
    <dsp:sp modelId="{730D5F86-F6E2-42A2-B46E-D7C165F966BF}">
      <dsp:nvSpPr>
        <dsp:cNvPr id="0" name=""/>
        <dsp:cNvSpPr/>
      </dsp:nvSpPr>
      <dsp:spPr>
        <a:xfrm>
          <a:off x="7571063" y="2650464"/>
          <a:ext cx="3074348" cy="18446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646" tIns="158129" rIns="150646" bIns="15812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9/Six months shadowing a barrister and then Six months (if they are ready) practicing. </a:t>
          </a:r>
          <a:endParaRPr lang="en-US" sz="2100" kern="1200"/>
        </a:p>
      </dsp:txBody>
      <dsp:txXfrm>
        <a:off x="7571063" y="2650464"/>
        <a:ext cx="3074348" cy="18446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5AE5B-4A39-41D3-84E8-265CEB671BF6}">
      <dsp:nvSpPr>
        <dsp:cNvPr id="0" name=""/>
        <dsp:cNvSpPr/>
      </dsp:nvSpPr>
      <dsp:spPr>
        <a:xfrm>
          <a:off x="1639158" y="51372"/>
          <a:ext cx="976394" cy="9763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EE2B29-5883-43AD-9BE5-39473C77E3CC}">
      <dsp:nvSpPr>
        <dsp:cNvPr id="0" name=""/>
        <dsp:cNvSpPr/>
      </dsp:nvSpPr>
      <dsp:spPr>
        <a:xfrm>
          <a:off x="1844201" y="256414"/>
          <a:ext cx="566308" cy="566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0FD61-F940-4B82-B5F3-C9B8941A3F26}">
      <dsp:nvSpPr>
        <dsp:cNvPr id="0" name=""/>
        <dsp:cNvSpPr/>
      </dsp:nvSpPr>
      <dsp:spPr>
        <a:xfrm>
          <a:off x="2824779" y="51372"/>
          <a:ext cx="2301500" cy="97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Multiple choice test online. </a:t>
          </a:r>
          <a:endParaRPr lang="en-US" sz="2200" kern="1200"/>
        </a:p>
      </dsp:txBody>
      <dsp:txXfrm>
        <a:off x="2824779" y="51372"/>
        <a:ext cx="2301500" cy="976394"/>
      </dsp:txXfrm>
    </dsp:sp>
    <dsp:sp modelId="{EEE005A8-8962-43F1-9A03-2FEB0FE92C37}">
      <dsp:nvSpPr>
        <dsp:cNvPr id="0" name=""/>
        <dsp:cNvSpPr/>
      </dsp:nvSpPr>
      <dsp:spPr>
        <a:xfrm>
          <a:off x="5527298" y="51372"/>
          <a:ext cx="976394" cy="9763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1115B3-DC1A-4AEB-A837-5871CF06C95C}">
      <dsp:nvSpPr>
        <dsp:cNvPr id="0" name=""/>
        <dsp:cNvSpPr/>
      </dsp:nvSpPr>
      <dsp:spPr>
        <a:xfrm>
          <a:off x="5732341" y="256414"/>
          <a:ext cx="566308" cy="566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187D0-2179-410E-9CE5-18FF8F8C1B02}">
      <dsp:nvSpPr>
        <dsp:cNvPr id="0" name=""/>
        <dsp:cNvSpPr/>
      </dsp:nvSpPr>
      <dsp:spPr>
        <a:xfrm>
          <a:off x="6712920" y="51372"/>
          <a:ext cx="2301500" cy="97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Telephone assessment. </a:t>
          </a:r>
          <a:endParaRPr lang="en-US" sz="2200" kern="1200"/>
        </a:p>
      </dsp:txBody>
      <dsp:txXfrm>
        <a:off x="6712920" y="51372"/>
        <a:ext cx="2301500" cy="976394"/>
      </dsp:txXfrm>
    </dsp:sp>
    <dsp:sp modelId="{05658F73-294A-4CE8-A89E-78978EB3893C}">
      <dsp:nvSpPr>
        <dsp:cNvPr id="0" name=""/>
        <dsp:cNvSpPr/>
      </dsp:nvSpPr>
      <dsp:spPr>
        <a:xfrm>
          <a:off x="1639158" y="1808716"/>
          <a:ext cx="976394" cy="9763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26D0F-BD2C-4F79-833F-C48FB8DC9FE8}">
      <dsp:nvSpPr>
        <dsp:cNvPr id="0" name=""/>
        <dsp:cNvSpPr/>
      </dsp:nvSpPr>
      <dsp:spPr>
        <a:xfrm>
          <a:off x="1844201" y="2013759"/>
          <a:ext cx="566308" cy="5663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B0E48-0258-4BB7-B740-1775550205AD}">
      <dsp:nvSpPr>
        <dsp:cNvPr id="0" name=""/>
        <dsp:cNvSpPr/>
      </dsp:nvSpPr>
      <dsp:spPr>
        <a:xfrm>
          <a:off x="2824779" y="1808716"/>
          <a:ext cx="2301500" cy="97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Selection days. </a:t>
          </a:r>
          <a:endParaRPr lang="en-US" sz="2200" kern="1200"/>
        </a:p>
      </dsp:txBody>
      <dsp:txXfrm>
        <a:off x="2824779" y="1808716"/>
        <a:ext cx="2301500" cy="976394"/>
      </dsp:txXfrm>
    </dsp:sp>
    <dsp:sp modelId="{83267AE9-67AD-4CE9-BC3A-B75755CA3073}">
      <dsp:nvSpPr>
        <dsp:cNvPr id="0" name=""/>
        <dsp:cNvSpPr/>
      </dsp:nvSpPr>
      <dsp:spPr>
        <a:xfrm>
          <a:off x="5527298" y="1808716"/>
          <a:ext cx="976394" cy="9763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52144-971D-46B1-B3B1-B71CACF1FA21}">
      <dsp:nvSpPr>
        <dsp:cNvPr id="0" name=""/>
        <dsp:cNvSpPr/>
      </dsp:nvSpPr>
      <dsp:spPr>
        <a:xfrm>
          <a:off x="5732341" y="2013759"/>
          <a:ext cx="566308" cy="5663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B609D-187E-4DBC-8A6D-D286769F1B83}">
      <dsp:nvSpPr>
        <dsp:cNvPr id="0" name=""/>
        <dsp:cNvSpPr/>
      </dsp:nvSpPr>
      <dsp:spPr>
        <a:xfrm>
          <a:off x="6712920" y="1808716"/>
          <a:ext cx="2301500" cy="97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Consultation with existing judges. </a:t>
          </a:r>
          <a:endParaRPr lang="en-US" sz="2200" kern="1200"/>
        </a:p>
      </dsp:txBody>
      <dsp:txXfrm>
        <a:off x="6712920" y="1808716"/>
        <a:ext cx="2301500" cy="976394"/>
      </dsp:txXfrm>
    </dsp:sp>
    <dsp:sp modelId="{68E05BD4-1EC6-4A72-910C-AF98833675B7}">
      <dsp:nvSpPr>
        <dsp:cNvPr id="0" name=""/>
        <dsp:cNvSpPr/>
      </dsp:nvSpPr>
      <dsp:spPr>
        <a:xfrm>
          <a:off x="1639158" y="3566061"/>
          <a:ext cx="976394" cy="97639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CC075-60A2-4FA0-ABFD-DFABA77AFE1C}">
      <dsp:nvSpPr>
        <dsp:cNvPr id="0" name=""/>
        <dsp:cNvSpPr/>
      </dsp:nvSpPr>
      <dsp:spPr>
        <a:xfrm>
          <a:off x="1844201" y="3771104"/>
          <a:ext cx="566308" cy="5663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967C7-F788-4D69-9192-D1E0040535DD}">
      <dsp:nvSpPr>
        <dsp:cNvPr id="0" name=""/>
        <dsp:cNvSpPr/>
      </dsp:nvSpPr>
      <dsp:spPr>
        <a:xfrm>
          <a:off x="2824779" y="3566061"/>
          <a:ext cx="2301500" cy="97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Good Character check.</a:t>
          </a:r>
          <a:endParaRPr lang="en-US" sz="2200" kern="1200"/>
        </a:p>
      </dsp:txBody>
      <dsp:txXfrm>
        <a:off x="2824779" y="3566061"/>
        <a:ext cx="2301500" cy="9763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A6000D-7AB9-475C-9318-8324F6C7BDF6}">
      <dsp:nvSpPr>
        <dsp:cNvPr id="0" name=""/>
        <dsp:cNvSpPr/>
      </dsp:nvSpPr>
      <dsp:spPr>
        <a:xfrm>
          <a:off x="0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F6134-77AC-4000-8984-B7945F93E53E}">
      <dsp:nvSpPr>
        <dsp:cNvPr id="0" name=""/>
        <dsp:cNvSpPr/>
      </dsp:nvSpPr>
      <dsp:spPr>
        <a:xfrm>
          <a:off x="322979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District. </a:t>
          </a:r>
          <a:endParaRPr lang="en-US" sz="3400" kern="1200"/>
        </a:p>
      </dsp:txBody>
      <dsp:txXfrm>
        <a:off x="377041" y="1317778"/>
        <a:ext cx="2798693" cy="1737704"/>
      </dsp:txXfrm>
    </dsp:sp>
    <dsp:sp modelId="{C05FA9AB-D49E-44D8-AEBF-28D7763E5679}">
      <dsp:nvSpPr>
        <dsp:cNvPr id="0" name=""/>
        <dsp:cNvSpPr/>
      </dsp:nvSpPr>
      <dsp:spPr>
        <a:xfrm>
          <a:off x="3552776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45723-BC4E-4A4B-8F07-1527DD0DC09A}">
      <dsp:nvSpPr>
        <dsp:cNvPr id="0" name=""/>
        <dsp:cNvSpPr/>
      </dsp:nvSpPr>
      <dsp:spPr>
        <a:xfrm>
          <a:off x="3875756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Magistrates. </a:t>
          </a:r>
          <a:endParaRPr lang="en-US" sz="3400" kern="1200"/>
        </a:p>
      </dsp:txBody>
      <dsp:txXfrm>
        <a:off x="3929818" y="1317778"/>
        <a:ext cx="2798693" cy="1737704"/>
      </dsp:txXfrm>
    </dsp:sp>
    <dsp:sp modelId="{8EB3A02F-5AFE-4992-9D68-4C6BFDABE305}">
      <dsp:nvSpPr>
        <dsp:cNvPr id="0" name=""/>
        <dsp:cNvSpPr/>
      </dsp:nvSpPr>
      <dsp:spPr>
        <a:xfrm>
          <a:off x="7105553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AAD348-B482-4FC7-9DE2-47B496CD06C6}">
      <dsp:nvSpPr>
        <dsp:cNvPr id="0" name=""/>
        <dsp:cNvSpPr/>
      </dsp:nvSpPr>
      <dsp:spPr>
        <a:xfrm>
          <a:off x="7428532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Circuit. </a:t>
          </a:r>
          <a:endParaRPr lang="en-US" sz="3400" kern="1200"/>
        </a:p>
      </dsp:txBody>
      <dsp:txXfrm>
        <a:off x="7482594" y="1317778"/>
        <a:ext cx="2798693" cy="17377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A7FB9A-209A-4F94-BB08-AB51AD802186}">
      <dsp:nvSpPr>
        <dsp:cNvPr id="0" name=""/>
        <dsp:cNvSpPr/>
      </dsp:nvSpPr>
      <dsp:spPr>
        <a:xfrm>
          <a:off x="0" y="0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CF25F-A274-4469-90BA-0DDA97F09F74}">
      <dsp:nvSpPr>
        <dsp:cNvPr id="0" name=""/>
        <dsp:cNvSpPr/>
      </dsp:nvSpPr>
      <dsp:spPr>
        <a:xfrm>
          <a:off x="0" y="0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Volunteers- Lay people.</a:t>
          </a:r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Sentence up to 12 months for an offence.  </a:t>
          </a:r>
          <a:endParaRPr lang="en-US" sz="2700" kern="1200" dirty="0"/>
        </a:p>
      </dsp:txBody>
      <dsp:txXfrm>
        <a:off x="0" y="0"/>
        <a:ext cx="6949440" cy="1446659"/>
      </dsp:txXfrm>
    </dsp:sp>
    <dsp:sp modelId="{91966EA7-2E3E-4A55-A86A-891E0E9A3D4B}">
      <dsp:nvSpPr>
        <dsp:cNvPr id="0" name=""/>
        <dsp:cNvSpPr/>
      </dsp:nvSpPr>
      <dsp:spPr>
        <a:xfrm>
          <a:off x="0" y="1446659"/>
          <a:ext cx="6949440" cy="0"/>
        </a:xfrm>
        <a:prstGeom prst="line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accent2">
              <a:hueOff val="-347110"/>
              <a:satOff val="-7210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BC682-203B-43CC-AE0C-B88936401071}">
      <dsp:nvSpPr>
        <dsp:cNvPr id="0" name=""/>
        <dsp:cNvSpPr/>
      </dsp:nvSpPr>
      <dsp:spPr>
        <a:xfrm>
          <a:off x="0" y="1446659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No legal experience required. </a:t>
          </a:r>
          <a:endParaRPr lang="en-US" sz="2700" kern="1200" dirty="0"/>
        </a:p>
      </dsp:txBody>
      <dsp:txXfrm>
        <a:off x="0" y="1446659"/>
        <a:ext cx="6949440" cy="1446659"/>
      </dsp:txXfrm>
    </dsp:sp>
    <dsp:sp modelId="{E48073D0-2534-4FA3-966A-5C78FDBE2BA8}">
      <dsp:nvSpPr>
        <dsp:cNvPr id="0" name=""/>
        <dsp:cNvSpPr/>
      </dsp:nvSpPr>
      <dsp:spPr>
        <a:xfrm>
          <a:off x="0" y="2893318"/>
          <a:ext cx="6949440" cy="0"/>
        </a:xfrm>
        <a:prstGeom prst="line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accent2">
              <a:hueOff val="-694219"/>
              <a:satOff val="-14421"/>
              <a:lumOff val="-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1AF19-7EFB-4B53-965F-511D2EC8A393}">
      <dsp:nvSpPr>
        <dsp:cNvPr id="0" name=""/>
        <dsp:cNvSpPr/>
      </dsp:nvSpPr>
      <dsp:spPr>
        <a:xfrm>
          <a:off x="0" y="2893318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Local advisory committee applications. </a:t>
          </a:r>
          <a:endParaRPr lang="en-US" sz="2700" kern="1200" dirty="0"/>
        </a:p>
      </dsp:txBody>
      <dsp:txXfrm>
        <a:off x="0" y="2893318"/>
        <a:ext cx="6949440" cy="1446659"/>
      </dsp:txXfrm>
    </dsp:sp>
    <dsp:sp modelId="{7578E055-8F38-49EF-A7D9-DBC0C04EC15A}">
      <dsp:nvSpPr>
        <dsp:cNvPr id="0" name=""/>
        <dsp:cNvSpPr/>
      </dsp:nvSpPr>
      <dsp:spPr>
        <a:xfrm>
          <a:off x="0" y="4339978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409DC-61A0-4CB0-A7EE-1D454A7F1FB0}">
      <dsp:nvSpPr>
        <dsp:cNvPr id="0" name=""/>
        <dsp:cNvSpPr/>
      </dsp:nvSpPr>
      <dsp:spPr>
        <a:xfrm>
          <a:off x="0" y="4339978"/>
          <a:ext cx="6949440" cy="14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Aged between 18-70 years old. </a:t>
          </a:r>
          <a:endParaRPr lang="en-US" sz="2700" kern="1200"/>
        </a:p>
      </dsp:txBody>
      <dsp:txXfrm>
        <a:off x="0" y="4339978"/>
        <a:ext cx="6949440" cy="14466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5CD593-02E1-43B2-88CE-5D44DC0EC9F2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83C015-E46F-4881-B85F-C2D6174167AE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87DEB5-8014-4A99-8D10-0B463363E936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Must sit for 26 half days. </a:t>
          </a:r>
          <a:endParaRPr lang="en-US" sz="2200" kern="1200"/>
        </a:p>
      </dsp:txBody>
      <dsp:txXfrm>
        <a:off x="1405898" y="2401"/>
        <a:ext cx="5543541" cy="1217228"/>
      </dsp:txXfrm>
    </dsp:sp>
    <dsp:sp modelId="{91E61ACE-4B92-4550-BB75-0C8F21BA358A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CBB873-20D0-4C6D-BCCA-51E02CA5C446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08421-50B3-48C4-A2D8-F4D169937C4B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Hear summary offences. </a:t>
          </a:r>
          <a:endParaRPr lang="en-US" sz="2200" kern="1200"/>
        </a:p>
      </dsp:txBody>
      <dsp:txXfrm>
        <a:off x="1405898" y="1523937"/>
        <a:ext cx="5543541" cy="1217228"/>
      </dsp:txXfrm>
    </dsp:sp>
    <dsp:sp modelId="{2FDC9C17-D4D5-4CEF-B2E5-BA99AFCE6142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961DF5-5527-40F1-A3D9-D7474C97A158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50A35-E0B0-42F9-9BC6-AA350CC7B466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95% of cases are heard and finish here. </a:t>
          </a:r>
          <a:endParaRPr lang="en-US" sz="2200" kern="1200"/>
        </a:p>
      </dsp:txBody>
      <dsp:txXfrm>
        <a:off x="1405898" y="3045472"/>
        <a:ext cx="5543541" cy="1217228"/>
      </dsp:txXfrm>
    </dsp:sp>
    <dsp:sp modelId="{10DD8138-CD8A-4269-827C-C2DCC2554147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DB46C-7A37-4E64-92F9-3CBC33000478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E7302-81BC-4247-AE27-18950E4D7765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Advised by a legal advisor or justice’s clerk. </a:t>
          </a:r>
          <a:endParaRPr lang="en-US" sz="2200" kern="1200"/>
        </a:p>
      </dsp:txBody>
      <dsp:txXfrm>
        <a:off x="1405898" y="4567007"/>
        <a:ext cx="5543541" cy="12172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82C56-D20C-4763-B4FE-C612B11F7D68}">
      <dsp:nvSpPr>
        <dsp:cNvPr id="0" name=""/>
        <dsp:cNvSpPr/>
      </dsp:nvSpPr>
      <dsp:spPr>
        <a:xfrm>
          <a:off x="0" y="578631"/>
          <a:ext cx="6949440" cy="599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Who can become a magistrate? Those who; </a:t>
          </a:r>
          <a:endParaRPr lang="en-US" sz="2500" kern="1200"/>
        </a:p>
      </dsp:txBody>
      <dsp:txXfrm>
        <a:off x="29271" y="607902"/>
        <a:ext cx="6890898" cy="541083"/>
      </dsp:txXfrm>
    </dsp:sp>
    <dsp:sp modelId="{CDFA0912-8B4F-454F-BA61-5BA45E4E79E2}">
      <dsp:nvSpPr>
        <dsp:cNvPr id="0" name=""/>
        <dsp:cNvSpPr/>
      </dsp:nvSpPr>
      <dsp:spPr>
        <a:xfrm>
          <a:off x="0" y="1250256"/>
          <a:ext cx="6949440" cy="599625"/>
        </a:xfrm>
        <a:prstGeom prst="roundRect">
          <a:avLst/>
        </a:prstGeom>
        <a:solidFill>
          <a:schemeClr val="accent2">
            <a:hueOff val="-173555"/>
            <a:satOff val="-3605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Good Character. </a:t>
          </a:r>
          <a:endParaRPr lang="en-US" sz="2500" kern="1200"/>
        </a:p>
      </dsp:txBody>
      <dsp:txXfrm>
        <a:off x="29271" y="1279527"/>
        <a:ext cx="6890898" cy="541083"/>
      </dsp:txXfrm>
    </dsp:sp>
    <dsp:sp modelId="{620ABE4C-BCFE-47ED-AEAC-A9489FAE906E}">
      <dsp:nvSpPr>
        <dsp:cNvPr id="0" name=""/>
        <dsp:cNvSpPr/>
      </dsp:nvSpPr>
      <dsp:spPr>
        <a:xfrm>
          <a:off x="0" y="1921881"/>
          <a:ext cx="6949440" cy="599625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Understanding and communication skills. </a:t>
          </a:r>
          <a:endParaRPr lang="en-US" sz="2500" kern="1200"/>
        </a:p>
      </dsp:txBody>
      <dsp:txXfrm>
        <a:off x="29271" y="1951152"/>
        <a:ext cx="6890898" cy="541083"/>
      </dsp:txXfrm>
    </dsp:sp>
    <dsp:sp modelId="{04965B41-2D9C-46B1-B0AE-2635CA29423C}">
      <dsp:nvSpPr>
        <dsp:cNvPr id="0" name=""/>
        <dsp:cNvSpPr/>
      </dsp:nvSpPr>
      <dsp:spPr>
        <a:xfrm>
          <a:off x="0" y="2593506"/>
          <a:ext cx="6949440" cy="599625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Social Awareness. </a:t>
          </a:r>
          <a:endParaRPr lang="en-US" sz="2500" kern="1200"/>
        </a:p>
      </dsp:txBody>
      <dsp:txXfrm>
        <a:off x="29271" y="2622777"/>
        <a:ext cx="6890898" cy="541083"/>
      </dsp:txXfrm>
    </dsp:sp>
    <dsp:sp modelId="{1B22D792-C5A4-4777-87A4-7E07B5ADCC3E}">
      <dsp:nvSpPr>
        <dsp:cNvPr id="0" name=""/>
        <dsp:cNvSpPr/>
      </dsp:nvSpPr>
      <dsp:spPr>
        <a:xfrm>
          <a:off x="0" y="3265131"/>
          <a:ext cx="6949440" cy="599625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4. Maturity and sound judgement. </a:t>
          </a:r>
          <a:endParaRPr lang="en-US" sz="2500" kern="1200"/>
        </a:p>
      </dsp:txBody>
      <dsp:txXfrm>
        <a:off x="29271" y="3294402"/>
        <a:ext cx="6890898" cy="541083"/>
      </dsp:txXfrm>
    </dsp:sp>
    <dsp:sp modelId="{6A4330E9-219C-4A03-827A-95639E17D7CE}">
      <dsp:nvSpPr>
        <dsp:cNvPr id="0" name=""/>
        <dsp:cNvSpPr/>
      </dsp:nvSpPr>
      <dsp:spPr>
        <a:xfrm>
          <a:off x="0" y="3936756"/>
          <a:ext cx="6949440" cy="599625"/>
        </a:xfrm>
        <a:prstGeom prst="roundRect">
          <a:avLst/>
        </a:prstGeom>
        <a:solidFill>
          <a:schemeClr val="accent2">
            <a:hueOff val="-867774"/>
            <a:satOff val="-18026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5. Commitment and reliability. </a:t>
          </a:r>
          <a:endParaRPr lang="en-US" sz="2500" kern="1200"/>
        </a:p>
      </dsp:txBody>
      <dsp:txXfrm>
        <a:off x="29271" y="3966027"/>
        <a:ext cx="6890898" cy="541083"/>
      </dsp:txXfrm>
    </dsp:sp>
    <dsp:sp modelId="{31D970DB-71D0-4717-A3BB-FB66A5739F37}">
      <dsp:nvSpPr>
        <dsp:cNvPr id="0" name=""/>
        <dsp:cNvSpPr/>
      </dsp:nvSpPr>
      <dsp:spPr>
        <a:xfrm>
          <a:off x="0" y="4608381"/>
          <a:ext cx="6949440" cy="599625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Police officers cannot become magistrates. </a:t>
          </a:r>
          <a:endParaRPr lang="en-US" sz="2500" kern="1200"/>
        </a:p>
      </dsp:txBody>
      <dsp:txXfrm>
        <a:off x="29271" y="4637652"/>
        <a:ext cx="6890898" cy="54108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ED2AB-3A06-4354-BCB0-8B180985D9E9}">
      <dsp:nvSpPr>
        <dsp:cNvPr id="0" name=""/>
        <dsp:cNvSpPr/>
      </dsp:nvSpPr>
      <dsp:spPr>
        <a:xfrm>
          <a:off x="0" y="29218"/>
          <a:ext cx="6949440" cy="184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Cases heard in the Crown Court only. </a:t>
          </a:r>
          <a:endParaRPr lang="en-US" sz="3300" kern="1200"/>
        </a:p>
      </dsp:txBody>
      <dsp:txXfrm>
        <a:off x="90116" y="119334"/>
        <a:ext cx="6769208" cy="1665808"/>
      </dsp:txXfrm>
    </dsp:sp>
    <dsp:sp modelId="{080FF4AA-4947-4ADA-BE8C-E065BF3E3B1B}">
      <dsp:nvSpPr>
        <dsp:cNvPr id="0" name=""/>
        <dsp:cNvSpPr/>
      </dsp:nvSpPr>
      <dsp:spPr>
        <a:xfrm>
          <a:off x="0" y="1970298"/>
          <a:ext cx="6949440" cy="184604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S.44 of the Criminal Justice Act 2003 – juries may be excluded for certain reasons. </a:t>
          </a:r>
          <a:endParaRPr lang="en-US" sz="3300" kern="1200"/>
        </a:p>
      </dsp:txBody>
      <dsp:txXfrm>
        <a:off x="90116" y="2060414"/>
        <a:ext cx="6769208" cy="1665808"/>
      </dsp:txXfrm>
    </dsp:sp>
    <dsp:sp modelId="{9C324E47-8076-415F-ADC6-FD31E21D4339}">
      <dsp:nvSpPr>
        <dsp:cNvPr id="0" name=""/>
        <dsp:cNvSpPr/>
      </dsp:nvSpPr>
      <dsp:spPr>
        <a:xfrm>
          <a:off x="0" y="3911379"/>
          <a:ext cx="6949440" cy="184604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Section 1 of the Juries Act 1974 – tells us who can sit on a jury. </a:t>
          </a:r>
          <a:endParaRPr lang="en-US" sz="3300" kern="1200"/>
        </a:p>
      </dsp:txBody>
      <dsp:txXfrm>
        <a:off x="90116" y="4001495"/>
        <a:ext cx="6769208" cy="166580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51843C-5C2F-4524-A93C-0BC3D3E163E9}">
      <dsp:nvSpPr>
        <dsp:cNvPr id="0" name=""/>
        <dsp:cNvSpPr/>
      </dsp:nvSpPr>
      <dsp:spPr>
        <a:xfrm>
          <a:off x="0" y="99178"/>
          <a:ext cx="6949440" cy="13560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‘’(1)Subject to the provisions of this Act, every person shall be qualified to serve as a juror in the Crown Court, the High Court and county court and be liable accordingly to attend for jury service when summoned under this Act if—</a:t>
          </a:r>
          <a:endParaRPr lang="en-US" sz="1900" kern="1200"/>
        </a:p>
      </dsp:txBody>
      <dsp:txXfrm>
        <a:off x="66196" y="165374"/>
        <a:ext cx="6817048" cy="1223637"/>
      </dsp:txXfrm>
    </dsp:sp>
    <dsp:sp modelId="{7A43AD5B-E4AA-466C-9EE0-A3898B35B59C}">
      <dsp:nvSpPr>
        <dsp:cNvPr id="0" name=""/>
        <dsp:cNvSpPr/>
      </dsp:nvSpPr>
      <dsp:spPr>
        <a:xfrm>
          <a:off x="0" y="1509929"/>
          <a:ext cx="6949440" cy="1356029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(a)he is for the time being registered as a parliamentary or local government elector and aged eighteen or over but under seventy six</a:t>
          </a:r>
          <a:r>
            <a:rPr lang="en-GB" sz="1900" b="1" i="0" kern="1200"/>
            <a:t>]</a:t>
          </a:r>
          <a:r>
            <a:rPr lang="en-GB" sz="1900" b="0" i="0" kern="1200"/>
            <a:t> ;</a:t>
          </a:r>
          <a:endParaRPr lang="en-US" sz="1900" kern="1200"/>
        </a:p>
      </dsp:txBody>
      <dsp:txXfrm>
        <a:off x="66196" y="1576125"/>
        <a:ext cx="6817048" cy="1223637"/>
      </dsp:txXfrm>
    </dsp:sp>
    <dsp:sp modelId="{A76BE187-6418-49EE-A515-18CC8E099D24}">
      <dsp:nvSpPr>
        <dsp:cNvPr id="0" name=""/>
        <dsp:cNvSpPr/>
      </dsp:nvSpPr>
      <dsp:spPr>
        <a:xfrm>
          <a:off x="0" y="2920678"/>
          <a:ext cx="6949440" cy="1356029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(b)he has been ordinarily resident in the United Kingdom, the Channel Islands or the Isle of Man for any period of at least five years since attaining the age of thirteen; and</a:t>
          </a:r>
          <a:endParaRPr lang="en-US" sz="1900" kern="1200"/>
        </a:p>
      </dsp:txBody>
      <dsp:txXfrm>
        <a:off x="66196" y="2986874"/>
        <a:ext cx="6817048" cy="1223637"/>
      </dsp:txXfrm>
    </dsp:sp>
    <dsp:sp modelId="{4214C8C2-88B8-4BE0-9D6A-FB69EC45718F}">
      <dsp:nvSpPr>
        <dsp:cNvPr id="0" name=""/>
        <dsp:cNvSpPr/>
      </dsp:nvSpPr>
      <dsp:spPr>
        <a:xfrm>
          <a:off x="0" y="4331428"/>
          <a:ext cx="6949440" cy="1356029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(d)he is not disqualified for jury service.’’</a:t>
          </a:r>
          <a:endParaRPr lang="en-US" sz="1900" kern="1200"/>
        </a:p>
      </dsp:txBody>
      <dsp:txXfrm>
        <a:off x="66196" y="4397624"/>
        <a:ext cx="6817048" cy="122363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CFABE4-6C74-414F-86B9-37F82E60DE97}">
      <dsp:nvSpPr>
        <dsp:cNvPr id="0" name=""/>
        <dsp:cNvSpPr/>
      </dsp:nvSpPr>
      <dsp:spPr>
        <a:xfrm>
          <a:off x="0" y="560"/>
          <a:ext cx="10653579" cy="1312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D7952-33A0-4D57-BCDB-3579107508C5}">
      <dsp:nvSpPr>
        <dsp:cNvPr id="0" name=""/>
        <dsp:cNvSpPr/>
      </dsp:nvSpPr>
      <dsp:spPr>
        <a:xfrm>
          <a:off x="396941" y="295806"/>
          <a:ext cx="721711" cy="721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6E420-D134-4A6A-94EC-9A27FC26EADF}">
      <dsp:nvSpPr>
        <dsp:cNvPr id="0" name=""/>
        <dsp:cNvSpPr/>
      </dsp:nvSpPr>
      <dsp:spPr>
        <a:xfrm>
          <a:off x="1515593" y="560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defer siting for a number of reasons. </a:t>
          </a:r>
          <a:endParaRPr lang="en-US" sz="2500" kern="1200"/>
        </a:p>
      </dsp:txBody>
      <dsp:txXfrm>
        <a:off x="1515593" y="560"/>
        <a:ext cx="9137985" cy="1312201"/>
      </dsp:txXfrm>
    </dsp:sp>
    <dsp:sp modelId="{FB6B3B5C-9167-41D5-A6C0-BD1D396D9E4A}">
      <dsp:nvSpPr>
        <dsp:cNvPr id="0" name=""/>
        <dsp:cNvSpPr/>
      </dsp:nvSpPr>
      <dsp:spPr>
        <a:xfrm>
          <a:off x="0" y="1640813"/>
          <a:ext cx="10653579" cy="1312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65F139-9E2A-4A79-AB40-F0F5E344A8F7}">
      <dsp:nvSpPr>
        <dsp:cNvPr id="0" name=""/>
        <dsp:cNvSpPr/>
      </dsp:nvSpPr>
      <dsp:spPr>
        <a:xfrm>
          <a:off x="396941" y="1936058"/>
          <a:ext cx="721711" cy="721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9BE2E5-C22F-48AF-A0B8-CE333C67C0AA}">
      <dsp:nvSpPr>
        <dsp:cNvPr id="0" name=""/>
        <dsp:cNvSpPr/>
      </dsp:nvSpPr>
      <dsp:spPr>
        <a:xfrm>
          <a:off x="1515593" y="1640813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Panel – will choose 15 people, then 12 will be selected from those 15 people. </a:t>
          </a:r>
          <a:endParaRPr lang="en-US" sz="2500" kern="1200"/>
        </a:p>
      </dsp:txBody>
      <dsp:txXfrm>
        <a:off x="1515593" y="1640813"/>
        <a:ext cx="9137985" cy="1312201"/>
      </dsp:txXfrm>
    </dsp:sp>
    <dsp:sp modelId="{E24F6647-1E4A-4DA9-9F04-0B6F2BD9EC16}">
      <dsp:nvSpPr>
        <dsp:cNvPr id="0" name=""/>
        <dsp:cNvSpPr/>
      </dsp:nvSpPr>
      <dsp:spPr>
        <a:xfrm>
          <a:off x="0" y="3281065"/>
          <a:ext cx="10653579" cy="1312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48382A-7244-46C4-AAE9-D7B06B1AF533}">
      <dsp:nvSpPr>
        <dsp:cNvPr id="0" name=""/>
        <dsp:cNvSpPr/>
      </dsp:nvSpPr>
      <dsp:spPr>
        <a:xfrm>
          <a:off x="396941" y="3576310"/>
          <a:ext cx="721711" cy="7217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3AB3D-1AAE-4364-9817-D35AF15467BC}">
      <dsp:nvSpPr>
        <dsp:cNvPr id="0" name=""/>
        <dsp:cNvSpPr/>
      </dsp:nvSpPr>
      <dsp:spPr>
        <a:xfrm>
          <a:off x="1515593" y="3281065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Prosecution and defence informed of whom the people sat on the jury are and they can contest if they feel necessary. </a:t>
          </a:r>
          <a:endParaRPr lang="en-US" sz="2500" kern="1200"/>
        </a:p>
      </dsp:txBody>
      <dsp:txXfrm>
        <a:off x="1515593" y="3281065"/>
        <a:ext cx="9137985" cy="131220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FB5703-965F-4478-989B-B2E3BF50F39C}">
      <dsp:nvSpPr>
        <dsp:cNvPr id="0" name=""/>
        <dsp:cNvSpPr/>
      </dsp:nvSpPr>
      <dsp:spPr>
        <a:xfrm>
          <a:off x="1816789" y="7297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F9C15-EB2D-4656-A526-9DBF3E116A83}">
      <dsp:nvSpPr>
        <dsp:cNvPr id="0" name=""/>
        <dsp:cNvSpPr/>
      </dsp:nvSpPr>
      <dsp:spPr>
        <a:xfrm>
          <a:off x="628789" y="314403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likely do you think it is that jurors will not use the internet? </a:t>
          </a:r>
          <a:endParaRPr lang="en-US" sz="2300" kern="1200"/>
        </a:p>
      </dsp:txBody>
      <dsp:txXfrm>
        <a:off x="628789" y="3144033"/>
        <a:ext cx="4320000" cy="720000"/>
      </dsp:txXfrm>
    </dsp:sp>
    <dsp:sp modelId="{898D5B4B-CBC8-46BE-9E61-90CB966FB3B0}">
      <dsp:nvSpPr>
        <dsp:cNvPr id="0" name=""/>
        <dsp:cNvSpPr/>
      </dsp:nvSpPr>
      <dsp:spPr>
        <a:xfrm>
          <a:off x="6892789" y="7297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94112-97C3-4CA0-AE49-E87D10DF85B2}">
      <dsp:nvSpPr>
        <dsp:cNvPr id="0" name=""/>
        <dsp:cNvSpPr/>
      </dsp:nvSpPr>
      <dsp:spPr>
        <a:xfrm>
          <a:off x="5704789" y="314403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Prepare to feedback to the class. </a:t>
          </a:r>
          <a:endParaRPr lang="en-US" sz="2300" kern="1200"/>
        </a:p>
      </dsp:txBody>
      <dsp:txXfrm>
        <a:off x="5704789" y="3144033"/>
        <a:ext cx="432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E0438F-B40C-4064-A1B2-964C33A460B0}">
      <dsp:nvSpPr>
        <dsp:cNvPr id="0" name=""/>
        <dsp:cNvSpPr/>
      </dsp:nvSpPr>
      <dsp:spPr>
        <a:xfrm>
          <a:off x="0" y="70494"/>
          <a:ext cx="10653579" cy="5036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Represent CILEX. </a:t>
          </a:r>
          <a:endParaRPr lang="en-US" sz="2100" kern="1200"/>
        </a:p>
      </dsp:txBody>
      <dsp:txXfrm>
        <a:off x="24588" y="95082"/>
        <a:ext cx="10604403" cy="454509"/>
      </dsp:txXfrm>
    </dsp:sp>
    <dsp:sp modelId="{C0E96744-F15C-4460-BFA0-AB2BB80B596F}">
      <dsp:nvSpPr>
        <dsp:cNvPr id="0" name=""/>
        <dsp:cNvSpPr/>
      </dsp:nvSpPr>
      <dsp:spPr>
        <a:xfrm>
          <a:off x="0" y="634659"/>
          <a:ext cx="10653579" cy="503685"/>
        </a:xfrm>
        <a:prstGeom prst="roundRect">
          <a:avLst/>
        </a:prstGeom>
        <a:solidFill>
          <a:schemeClr val="accent3">
            <a:hueOff val="43426"/>
            <a:satOff val="-70"/>
            <a:lumOff val="13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Practice in certain areas of law. </a:t>
          </a:r>
          <a:endParaRPr lang="en-US" sz="2100" kern="1200"/>
        </a:p>
      </dsp:txBody>
      <dsp:txXfrm>
        <a:off x="24588" y="659247"/>
        <a:ext cx="10604403" cy="454509"/>
      </dsp:txXfrm>
    </dsp:sp>
    <dsp:sp modelId="{057DFE53-B885-458F-AE7D-5E79E77EB00C}">
      <dsp:nvSpPr>
        <dsp:cNvPr id="0" name=""/>
        <dsp:cNvSpPr/>
      </dsp:nvSpPr>
      <dsp:spPr>
        <a:xfrm>
          <a:off x="0" y="1198824"/>
          <a:ext cx="10653579" cy="503685"/>
        </a:xfrm>
        <a:prstGeom prst="roundRect">
          <a:avLst/>
        </a:prstGeom>
        <a:solidFill>
          <a:schemeClr val="accent3">
            <a:hueOff val="86853"/>
            <a:satOff val="-139"/>
            <a:lumOff val="26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are trained. </a:t>
          </a:r>
          <a:endParaRPr lang="en-US" sz="2100" kern="1200"/>
        </a:p>
      </dsp:txBody>
      <dsp:txXfrm>
        <a:off x="24588" y="1223412"/>
        <a:ext cx="10604403" cy="454509"/>
      </dsp:txXfrm>
    </dsp:sp>
    <dsp:sp modelId="{49A321A1-F8C8-43F8-A493-7FB900F7E0FD}">
      <dsp:nvSpPr>
        <dsp:cNvPr id="0" name=""/>
        <dsp:cNvSpPr/>
      </dsp:nvSpPr>
      <dsp:spPr>
        <a:xfrm>
          <a:off x="0" y="1762989"/>
          <a:ext cx="10653579" cy="503685"/>
        </a:xfrm>
        <a:prstGeom prst="roundRect">
          <a:avLst/>
        </a:prstGeom>
        <a:solidFill>
          <a:schemeClr val="accent3">
            <a:hueOff val="130279"/>
            <a:satOff val="-209"/>
            <a:lumOff val="40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Need to complete the following; </a:t>
          </a:r>
          <a:endParaRPr lang="en-US" sz="2100" kern="1200"/>
        </a:p>
      </dsp:txBody>
      <dsp:txXfrm>
        <a:off x="24588" y="1787577"/>
        <a:ext cx="10604403" cy="454509"/>
      </dsp:txXfrm>
    </dsp:sp>
    <dsp:sp modelId="{3BDB7EE4-38C5-43ED-9DC3-292C1A5DA8CB}">
      <dsp:nvSpPr>
        <dsp:cNvPr id="0" name=""/>
        <dsp:cNvSpPr/>
      </dsp:nvSpPr>
      <dsp:spPr>
        <a:xfrm>
          <a:off x="0" y="2327154"/>
          <a:ext cx="10653579" cy="503685"/>
        </a:xfrm>
        <a:prstGeom prst="roundRect">
          <a:avLst/>
        </a:prstGeom>
        <a:solidFill>
          <a:schemeClr val="accent3">
            <a:hueOff val="173706"/>
            <a:satOff val="-278"/>
            <a:lumOff val="53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CPQ foundation. </a:t>
          </a:r>
          <a:endParaRPr lang="en-US" sz="2100" kern="1200"/>
        </a:p>
      </dsp:txBody>
      <dsp:txXfrm>
        <a:off x="24588" y="2351742"/>
        <a:ext cx="10604403" cy="454509"/>
      </dsp:txXfrm>
    </dsp:sp>
    <dsp:sp modelId="{7D816A7F-3DBF-4466-ACCA-B23C3DB83128}">
      <dsp:nvSpPr>
        <dsp:cNvPr id="0" name=""/>
        <dsp:cNvSpPr/>
      </dsp:nvSpPr>
      <dsp:spPr>
        <a:xfrm>
          <a:off x="0" y="2891319"/>
          <a:ext cx="10653579" cy="503685"/>
        </a:xfrm>
        <a:prstGeom prst="roundRect">
          <a:avLst/>
        </a:prstGeom>
        <a:solidFill>
          <a:schemeClr val="accent3">
            <a:hueOff val="217132"/>
            <a:satOff val="-348"/>
            <a:lumOff val="67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CPQ Advanced. </a:t>
          </a:r>
          <a:endParaRPr lang="en-US" sz="2100" kern="1200"/>
        </a:p>
      </dsp:txBody>
      <dsp:txXfrm>
        <a:off x="24588" y="2915907"/>
        <a:ext cx="10604403" cy="454509"/>
      </dsp:txXfrm>
    </dsp:sp>
    <dsp:sp modelId="{0077C7B4-8F96-47F1-B771-22F055CBA36C}">
      <dsp:nvSpPr>
        <dsp:cNvPr id="0" name=""/>
        <dsp:cNvSpPr/>
      </dsp:nvSpPr>
      <dsp:spPr>
        <a:xfrm>
          <a:off x="0" y="3455484"/>
          <a:ext cx="10653579" cy="503685"/>
        </a:xfrm>
        <a:prstGeom prst="roundRect">
          <a:avLst/>
        </a:prstGeom>
        <a:solidFill>
          <a:schemeClr val="accent3">
            <a:hueOff val="260559"/>
            <a:satOff val="-417"/>
            <a:lumOff val="80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CPQ Professional. </a:t>
          </a:r>
          <a:endParaRPr lang="en-US" sz="2100" kern="1200"/>
        </a:p>
      </dsp:txBody>
      <dsp:txXfrm>
        <a:off x="24588" y="3480072"/>
        <a:ext cx="10604403" cy="454509"/>
      </dsp:txXfrm>
    </dsp:sp>
    <dsp:sp modelId="{A126BB09-FDB7-4066-8F8A-257E954E99AB}">
      <dsp:nvSpPr>
        <dsp:cNvPr id="0" name=""/>
        <dsp:cNvSpPr/>
      </dsp:nvSpPr>
      <dsp:spPr>
        <a:xfrm>
          <a:off x="0" y="4019649"/>
          <a:ext cx="10653579" cy="503685"/>
        </a:xfrm>
        <a:prstGeom prst="roundRect">
          <a:avLst/>
        </a:prstGeom>
        <a:solidFill>
          <a:schemeClr val="accent3">
            <a:hueOff val="303985"/>
            <a:satOff val="-487"/>
            <a:lumOff val="94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have to show that they can apply what they have learnt. </a:t>
          </a:r>
          <a:endParaRPr lang="en-US" sz="2100" kern="1200"/>
        </a:p>
      </dsp:txBody>
      <dsp:txXfrm>
        <a:off x="24588" y="4044237"/>
        <a:ext cx="10604403" cy="45450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9AD7F-6718-4057-8B48-66272465F747}">
      <dsp:nvSpPr>
        <dsp:cNvPr id="0" name=""/>
        <dsp:cNvSpPr/>
      </dsp:nvSpPr>
      <dsp:spPr>
        <a:xfrm>
          <a:off x="210639" y="919680"/>
          <a:ext cx="912276" cy="9122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7B87EC-D509-4537-9E96-22091D2C50BE}">
      <dsp:nvSpPr>
        <dsp:cNvPr id="0" name=""/>
        <dsp:cNvSpPr/>
      </dsp:nvSpPr>
      <dsp:spPr>
        <a:xfrm>
          <a:off x="402217" y="1111258"/>
          <a:ext cx="529120" cy="529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322C7-0D03-4ECD-9E5B-4F7DFD643E2D}">
      <dsp:nvSpPr>
        <dsp:cNvPr id="0" name=""/>
        <dsp:cNvSpPr/>
      </dsp:nvSpPr>
      <dsp:spPr>
        <a:xfrm>
          <a:off x="1318403" y="919680"/>
          <a:ext cx="2150365" cy="912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Some areas they practice in include; </a:t>
          </a:r>
          <a:endParaRPr lang="en-US" sz="1400" kern="1200"/>
        </a:p>
      </dsp:txBody>
      <dsp:txXfrm>
        <a:off x="1318403" y="919680"/>
        <a:ext cx="2150365" cy="912276"/>
      </dsp:txXfrm>
    </dsp:sp>
    <dsp:sp modelId="{90977538-49B7-4E41-A242-81F291FC6CCA}">
      <dsp:nvSpPr>
        <dsp:cNvPr id="0" name=""/>
        <dsp:cNvSpPr/>
      </dsp:nvSpPr>
      <dsp:spPr>
        <a:xfrm>
          <a:off x="3843453" y="919680"/>
          <a:ext cx="912276" cy="9122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A6AC63-49B6-4E7E-BC30-5077822AA0EC}">
      <dsp:nvSpPr>
        <dsp:cNvPr id="0" name=""/>
        <dsp:cNvSpPr/>
      </dsp:nvSpPr>
      <dsp:spPr>
        <a:xfrm>
          <a:off x="4035031" y="1111258"/>
          <a:ext cx="529120" cy="529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DEE73-0DB1-475D-9AF6-7E19D6814DE1}">
      <dsp:nvSpPr>
        <dsp:cNvPr id="0" name=""/>
        <dsp:cNvSpPr/>
      </dsp:nvSpPr>
      <dsp:spPr>
        <a:xfrm>
          <a:off x="4951217" y="919680"/>
          <a:ext cx="2150365" cy="912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Immigration law, Family litigation and Criminal Litigation. </a:t>
          </a:r>
          <a:endParaRPr lang="en-US" sz="1400" kern="1200"/>
        </a:p>
      </dsp:txBody>
      <dsp:txXfrm>
        <a:off x="4951217" y="919680"/>
        <a:ext cx="2150365" cy="912276"/>
      </dsp:txXfrm>
    </dsp:sp>
    <dsp:sp modelId="{4494ACD5-8942-4F0C-B0CD-A50B8183D9A5}">
      <dsp:nvSpPr>
        <dsp:cNvPr id="0" name=""/>
        <dsp:cNvSpPr/>
      </dsp:nvSpPr>
      <dsp:spPr>
        <a:xfrm>
          <a:off x="7476268" y="919680"/>
          <a:ext cx="912276" cy="9122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54FFC-4DBA-4EED-B916-1BE4236C4236}">
      <dsp:nvSpPr>
        <dsp:cNvPr id="0" name=""/>
        <dsp:cNvSpPr/>
      </dsp:nvSpPr>
      <dsp:spPr>
        <a:xfrm>
          <a:off x="7667846" y="1111258"/>
          <a:ext cx="529120" cy="529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8CE8A-15B1-4173-B644-02ADAC667A3B}">
      <dsp:nvSpPr>
        <dsp:cNvPr id="0" name=""/>
        <dsp:cNvSpPr/>
      </dsp:nvSpPr>
      <dsp:spPr>
        <a:xfrm>
          <a:off x="8584032" y="919680"/>
          <a:ext cx="2150365" cy="912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study allows students to learn about professionalism. </a:t>
          </a:r>
          <a:endParaRPr lang="en-US" sz="1400" kern="1200"/>
        </a:p>
      </dsp:txBody>
      <dsp:txXfrm>
        <a:off x="8584032" y="919680"/>
        <a:ext cx="2150365" cy="912276"/>
      </dsp:txXfrm>
    </dsp:sp>
    <dsp:sp modelId="{10977D19-6CC6-47FA-B483-2E24C9A82D1A}">
      <dsp:nvSpPr>
        <dsp:cNvPr id="0" name=""/>
        <dsp:cNvSpPr/>
      </dsp:nvSpPr>
      <dsp:spPr>
        <a:xfrm>
          <a:off x="210639" y="2582397"/>
          <a:ext cx="912276" cy="91227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FF1C0C-2F26-489A-8B9C-ADEE0F3BBAF3}">
      <dsp:nvSpPr>
        <dsp:cNvPr id="0" name=""/>
        <dsp:cNvSpPr/>
      </dsp:nvSpPr>
      <dsp:spPr>
        <a:xfrm>
          <a:off x="402217" y="2773975"/>
          <a:ext cx="529120" cy="5291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9BF5E-2B3C-4614-AD48-2B23F8C7D316}">
      <dsp:nvSpPr>
        <dsp:cNvPr id="0" name=""/>
        <dsp:cNvSpPr/>
      </dsp:nvSpPr>
      <dsp:spPr>
        <a:xfrm>
          <a:off x="1318403" y="2582397"/>
          <a:ext cx="2150365" cy="912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Work in law first and can earn money. </a:t>
          </a:r>
          <a:endParaRPr lang="en-US" sz="1400" kern="1200"/>
        </a:p>
      </dsp:txBody>
      <dsp:txXfrm>
        <a:off x="1318403" y="2582397"/>
        <a:ext cx="2150365" cy="912276"/>
      </dsp:txXfrm>
    </dsp:sp>
    <dsp:sp modelId="{B3B22CE9-CE4B-4DED-A3AA-0281E53877EA}">
      <dsp:nvSpPr>
        <dsp:cNvPr id="0" name=""/>
        <dsp:cNvSpPr/>
      </dsp:nvSpPr>
      <dsp:spPr>
        <a:xfrm>
          <a:off x="3843453" y="2582397"/>
          <a:ext cx="912276" cy="91227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86BDB-91EE-4DE4-91BC-47D6610B37B3}">
      <dsp:nvSpPr>
        <dsp:cNvPr id="0" name=""/>
        <dsp:cNvSpPr/>
      </dsp:nvSpPr>
      <dsp:spPr>
        <a:xfrm>
          <a:off x="4035031" y="2773975"/>
          <a:ext cx="529120" cy="5291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71376C-FA7A-4595-BA08-14142BEE0024}">
      <dsp:nvSpPr>
        <dsp:cNvPr id="0" name=""/>
        <dsp:cNvSpPr/>
      </dsp:nvSpPr>
      <dsp:spPr>
        <a:xfrm>
          <a:off x="4951217" y="2582397"/>
          <a:ext cx="2150365" cy="912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Have to follow Cilex Regulations but if work in a solicitors firm will also need to comply with SRA. </a:t>
          </a:r>
          <a:endParaRPr lang="en-US" sz="1400" kern="1200"/>
        </a:p>
      </dsp:txBody>
      <dsp:txXfrm>
        <a:off x="4951217" y="2582397"/>
        <a:ext cx="2150365" cy="91227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C09552-E6AC-4E88-B3C2-3EE23C9947E6}">
      <dsp:nvSpPr>
        <dsp:cNvPr id="0" name=""/>
        <dsp:cNvSpPr/>
      </dsp:nvSpPr>
      <dsp:spPr>
        <a:xfrm>
          <a:off x="644018" y="54217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1BFB6-E61E-4A8B-A4F3-7B5681A8ADBA}">
      <dsp:nvSpPr>
        <dsp:cNvPr id="0" name=""/>
        <dsp:cNvSpPr/>
      </dsp:nvSpPr>
      <dsp:spPr>
        <a:xfrm>
          <a:off x="1068143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F54D4-6F56-4D13-ABE3-23A159DBF1B8}">
      <dsp:nvSpPr>
        <dsp:cNvPr id="0" name=""/>
        <dsp:cNvSpPr/>
      </dsp:nvSpPr>
      <dsp:spPr>
        <a:xfrm>
          <a:off x="7830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Rights of audience depends on what they have trained in. </a:t>
          </a:r>
          <a:endParaRPr lang="en-US" sz="1700" kern="1200"/>
        </a:p>
      </dsp:txBody>
      <dsp:txXfrm>
        <a:off x="7830" y="3152177"/>
        <a:ext cx="3262500" cy="720000"/>
      </dsp:txXfrm>
    </dsp:sp>
    <dsp:sp modelId="{0C347D1D-C096-404F-9E52-3F25F0E374CB}">
      <dsp:nvSpPr>
        <dsp:cNvPr id="0" name=""/>
        <dsp:cNvSpPr/>
      </dsp:nvSpPr>
      <dsp:spPr>
        <a:xfrm>
          <a:off x="4477456" y="54217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3116BB-E10A-4099-B811-5C376D7D9F5A}">
      <dsp:nvSpPr>
        <dsp:cNvPr id="0" name=""/>
        <dsp:cNvSpPr/>
      </dsp:nvSpPr>
      <dsp:spPr>
        <a:xfrm>
          <a:off x="4901581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8EC52-B02F-43F4-9A6E-B953743BF72A}">
      <dsp:nvSpPr>
        <dsp:cNvPr id="0" name=""/>
        <dsp:cNvSpPr/>
      </dsp:nvSpPr>
      <dsp:spPr>
        <a:xfrm>
          <a:off x="3841268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Civil litigation – County court and High court. </a:t>
          </a:r>
          <a:endParaRPr lang="en-US" sz="1700" kern="1200"/>
        </a:p>
      </dsp:txBody>
      <dsp:txXfrm>
        <a:off x="3841268" y="3152177"/>
        <a:ext cx="3262500" cy="720000"/>
      </dsp:txXfrm>
    </dsp:sp>
    <dsp:sp modelId="{621134A5-18AF-464D-8DB1-428E17F139D2}">
      <dsp:nvSpPr>
        <dsp:cNvPr id="0" name=""/>
        <dsp:cNvSpPr/>
      </dsp:nvSpPr>
      <dsp:spPr>
        <a:xfrm>
          <a:off x="8310893" y="542176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438C84-4D6E-497E-87B8-FC311D4E39EE}">
      <dsp:nvSpPr>
        <dsp:cNvPr id="0" name=""/>
        <dsp:cNvSpPr/>
      </dsp:nvSpPr>
      <dsp:spPr>
        <a:xfrm>
          <a:off x="8735018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9803C-6026-467B-BD16-05438B3F0869}">
      <dsp:nvSpPr>
        <dsp:cNvPr id="0" name=""/>
        <dsp:cNvSpPr/>
      </dsp:nvSpPr>
      <dsp:spPr>
        <a:xfrm>
          <a:off x="7674706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Need extra training to practice in other courts. </a:t>
          </a:r>
          <a:endParaRPr lang="en-US" sz="1700" kern="1200"/>
        </a:p>
      </dsp:txBody>
      <dsp:txXfrm>
        <a:off x="7674706" y="3152177"/>
        <a:ext cx="3262500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D53E8-18B7-4E22-86CC-47748A640F14}">
      <dsp:nvSpPr>
        <dsp:cNvPr id="0" name=""/>
        <dsp:cNvSpPr/>
      </dsp:nvSpPr>
      <dsp:spPr>
        <a:xfrm>
          <a:off x="0" y="4285559"/>
          <a:ext cx="11073592" cy="9375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‘’Small role in appointing judges to supreme court’’.</a:t>
          </a:r>
          <a:endParaRPr lang="en-US" sz="3300" kern="1200"/>
        </a:p>
      </dsp:txBody>
      <dsp:txXfrm>
        <a:off x="0" y="4285559"/>
        <a:ext cx="11073592" cy="937575"/>
      </dsp:txXfrm>
    </dsp:sp>
    <dsp:sp modelId="{21D1FA93-A5BE-4ECF-A921-95CBB9F732A6}">
      <dsp:nvSpPr>
        <dsp:cNvPr id="0" name=""/>
        <dsp:cNvSpPr/>
      </dsp:nvSpPr>
      <dsp:spPr>
        <a:xfrm rot="10800000">
          <a:off x="0" y="2857632"/>
          <a:ext cx="11073592" cy="144199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Ensure that there is independence in the judiciary. </a:t>
          </a:r>
          <a:endParaRPr lang="en-US" sz="3300" kern="1200"/>
        </a:p>
      </dsp:txBody>
      <dsp:txXfrm rot="10800000">
        <a:off x="0" y="2857632"/>
        <a:ext cx="11073592" cy="936962"/>
      </dsp:txXfrm>
    </dsp:sp>
    <dsp:sp modelId="{21C66E0D-AA64-456D-8DE6-7F4B821119F6}">
      <dsp:nvSpPr>
        <dsp:cNvPr id="0" name=""/>
        <dsp:cNvSpPr/>
      </dsp:nvSpPr>
      <dsp:spPr>
        <a:xfrm rot="10800000">
          <a:off x="0" y="1429704"/>
          <a:ext cx="11073592" cy="144199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But can still; uphold the rule of law. </a:t>
          </a:r>
          <a:endParaRPr lang="en-US" sz="3300" kern="1200"/>
        </a:p>
      </dsp:txBody>
      <dsp:txXfrm rot="10800000">
        <a:off x="0" y="1429704"/>
        <a:ext cx="11073592" cy="936962"/>
      </dsp:txXfrm>
    </dsp:sp>
    <dsp:sp modelId="{16E09646-CED8-4DEE-AC9A-D0DC2A487D65}">
      <dsp:nvSpPr>
        <dsp:cNvPr id="0" name=""/>
        <dsp:cNvSpPr/>
      </dsp:nvSpPr>
      <dsp:spPr>
        <a:xfrm rot="10800000">
          <a:off x="0" y="1776"/>
          <a:ext cx="11073592" cy="1441991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part of the Judiciary. </a:t>
          </a:r>
          <a:endParaRPr lang="en-US" sz="3300" kern="1200"/>
        </a:p>
      </dsp:txBody>
      <dsp:txXfrm rot="10800000">
        <a:off x="0" y="1776"/>
        <a:ext cx="11073592" cy="93696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2B55B7-7BA1-46AB-99A3-041C00B2E988}">
      <dsp:nvSpPr>
        <dsp:cNvPr id="0" name=""/>
        <dsp:cNvSpPr/>
      </dsp:nvSpPr>
      <dsp:spPr>
        <a:xfrm>
          <a:off x="0" y="0"/>
          <a:ext cx="8868887" cy="113131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Barristers. </a:t>
          </a:r>
          <a:endParaRPr lang="en-US" sz="4900" kern="1200" dirty="0"/>
        </a:p>
      </dsp:txBody>
      <dsp:txXfrm>
        <a:off x="33135" y="33135"/>
        <a:ext cx="7552518" cy="1065040"/>
      </dsp:txXfrm>
    </dsp:sp>
    <dsp:sp modelId="{4CE43B57-E66A-47CA-B36F-DC3EF8A0C3CB}">
      <dsp:nvSpPr>
        <dsp:cNvPr id="0" name=""/>
        <dsp:cNvSpPr/>
      </dsp:nvSpPr>
      <dsp:spPr>
        <a:xfrm>
          <a:off x="742769" y="1337003"/>
          <a:ext cx="8868887" cy="113131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Judges. </a:t>
          </a:r>
          <a:endParaRPr lang="en-US" sz="4900" kern="1200"/>
        </a:p>
      </dsp:txBody>
      <dsp:txXfrm>
        <a:off x="775904" y="1370138"/>
        <a:ext cx="7324495" cy="1065040"/>
      </dsp:txXfrm>
    </dsp:sp>
    <dsp:sp modelId="{9D1FDCD7-5003-4652-860E-6AB62107A623}">
      <dsp:nvSpPr>
        <dsp:cNvPr id="0" name=""/>
        <dsp:cNvSpPr/>
      </dsp:nvSpPr>
      <dsp:spPr>
        <a:xfrm>
          <a:off x="1474452" y="2674006"/>
          <a:ext cx="8868887" cy="113131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Juries </a:t>
          </a:r>
          <a:endParaRPr lang="en-US" sz="4900" kern="1200"/>
        </a:p>
      </dsp:txBody>
      <dsp:txXfrm>
        <a:off x="1507587" y="2707141"/>
        <a:ext cx="7335582" cy="1065040"/>
      </dsp:txXfrm>
    </dsp:sp>
    <dsp:sp modelId="{B3EAB817-0AFA-4B68-BA00-0785CEAB5ED1}">
      <dsp:nvSpPr>
        <dsp:cNvPr id="0" name=""/>
        <dsp:cNvSpPr/>
      </dsp:nvSpPr>
      <dsp:spPr>
        <a:xfrm>
          <a:off x="2217221" y="4011010"/>
          <a:ext cx="8868887" cy="113131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Much more. </a:t>
          </a:r>
          <a:endParaRPr lang="en-US" sz="4900" kern="1200"/>
        </a:p>
      </dsp:txBody>
      <dsp:txXfrm>
        <a:off x="2250356" y="4044145"/>
        <a:ext cx="7324495" cy="1065040"/>
      </dsp:txXfrm>
    </dsp:sp>
    <dsp:sp modelId="{CE725002-2F34-4944-91CC-BD93B1E48CE5}">
      <dsp:nvSpPr>
        <dsp:cNvPr id="0" name=""/>
        <dsp:cNvSpPr/>
      </dsp:nvSpPr>
      <dsp:spPr>
        <a:xfrm>
          <a:off x="8133535" y="866481"/>
          <a:ext cx="735351" cy="735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298989" y="866481"/>
        <a:ext cx="404443" cy="553352"/>
      </dsp:txXfrm>
    </dsp:sp>
    <dsp:sp modelId="{9F0C3628-F497-441E-8D32-6ADF6D0A0803}">
      <dsp:nvSpPr>
        <dsp:cNvPr id="0" name=""/>
        <dsp:cNvSpPr/>
      </dsp:nvSpPr>
      <dsp:spPr>
        <a:xfrm>
          <a:off x="8876304" y="2203484"/>
          <a:ext cx="735351" cy="735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041758" y="2203484"/>
        <a:ext cx="404443" cy="553352"/>
      </dsp:txXfrm>
    </dsp:sp>
    <dsp:sp modelId="{5A447D11-BE2B-4C07-9627-846F38E3F754}">
      <dsp:nvSpPr>
        <dsp:cNvPr id="0" name=""/>
        <dsp:cNvSpPr/>
      </dsp:nvSpPr>
      <dsp:spPr>
        <a:xfrm>
          <a:off x="9607987" y="3540488"/>
          <a:ext cx="735351" cy="735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773441" y="3540488"/>
        <a:ext cx="404443" cy="553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5B13A-AD8C-4E97-BD63-B45702A1F133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367E-BD82-4F75-9591-30A424F46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54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Legal advice for Judges without legal experience – S.3 of the of the Courts and Tribunals (Judiciary and functions of Staff ) Act 2018.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C7367E-BD82-4F75-9591-30A424F4619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85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298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928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717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236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04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23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911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478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980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547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513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10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ja/photo/1186582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310131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markalexander.org/wrongful-convictions-and-bad-juries-lurking-doubt-in-the-court-of-appeal/" TargetMode="External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diagramLayout" Target="../diagrams/layout13.xml"/><Relationship Id="rId7" Type="http://schemas.openxmlformats.org/officeDocument/2006/relationships/image" Target="../media/image60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A statue of a person holding scales and sword&#10;&#10;AI-generated content may be incorrect.">
            <a:extLst>
              <a:ext uri="{FF2B5EF4-FFF2-40B4-BE49-F238E27FC236}">
                <a16:creationId xmlns:a16="http://schemas.microsoft.com/office/drawing/2014/main" id="{BFF1015B-3C85-73E6-C742-E0408851D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11" t="23391" r="77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4416"/>
            <a:ext cx="12191999" cy="124358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B7234-F968-3243-1186-8665524DB1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68969"/>
            <a:ext cx="8183880" cy="960120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People within the justice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C7F674-4ADB-D87E-D00A-1BB36EE921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245" y="5768969"/>
            <a:ext cx="3399681" cy="955994"/>
          </a:xfrm>
        </p:spPr>
        <p:txBody>
          <a:bodyPr anchor="ctr">
            <a:normAutofit/>
          </a:bodyPr>
          <a:lstStyle/>
          <a:p>
            <a:pPr algn="r"/>
            <a:r>
              <a:rPr lang="en-GB" sz="190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811134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13B53-F373-A495-58DE-7D254A3B7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 Focus!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04AC94-7E78-5667-2F0C-3706B19502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71646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1918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Confessions of a Barrister: inside the secret world of the Bar">
            <a:extLst>
              <a:ext uri="{FF2B5EF4-FFF2-40B4-BE49-F238E27FC236}">
                <a16:creationId xmlns:a16="http://schemas.microsoft.com/office/drawing/2014/main" id="{9B172F00-1B2A-A977-39B4-D7E93C2FA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58" r="9091" b="2533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68D481F-033D-9B33-A3EF-CC1FD58DFF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7365" y="5268812"/>
            <a:ext cx="7260542" cy="1228763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Barristers</a:t>
            </a:r>
          </a:p>
        </p:txBody>
      </p:sp>
    </p:spTree>
    <p:extLst>
      <p:ext uri="{BB962C8B-B14F-4D97-AF65-F5344CB8AC3E}">
        <p14:creationId xmlns:p14="http://schemas.microsoft.com/office/powerpoint/2010/main" val="1688231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0E791-F4AD-D673-9FA3-B78B27458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What is a barrister?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678E49-5B8F-759A-18D6-A273A288CD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52181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6802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F28DE-48A0-2333-0B5F-BCD7354F9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7952FE-CE1F-9C3D-4967-D601676E3E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2427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3B70A-8AA4-EBE7-AED8-43C286449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2600" y="-88060"/>
            <a:ext cx="5577902" cy="1527048"/>
          </a:xfrm>
        </p:spPr>
        <p:txBody>
          <a:bodyPr anchor="b">
            <a:normAutofit/>
          </a:bodyPr>
          <a:lstStyle/>
          <a:p>
            <a:r>
              <a:rPr lang="en-GB" i="1" u="sng" dirty="0"/>
              <a:t>What do they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0A4E3-761E-9272-FFF4-8F270FB8C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8184" y="1582758"/>
            <a:ext cx="5577902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Work on behalf of the client. 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 dirty="0"/>
              <a:t>They are self employed. 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 dirty="0"/>
              <a:t>Barrister clerk. 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 dirty="0"/>
              <a:t>Can work with others because of Legal Services Act 2007. 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 dirty="0"/>
              <a:t>Can be appointed if qualified to the Kings Counsel.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 dirty="0"/>
              <a:t>Can represent clients in all courts.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pic>
        <p:nvPicPr>
          <p:cNvPr id="5" name="Graphic 4" descr="Woman wearing shirt with pattern">
            <a:extLst>
              <a:ext uri="{FF2B5EF4-FFF2-40B4-BE49-F238E27FC236}">
                <a16:creationId xmlns:a16="http://schemas.microsoft.com/office/drawing/2014/main" id="{0054E8CA-560E-BEEA-B34C-5D6E389215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07763" y="433384"/>
            <a:ext cx="2691276" cy="601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655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4D27876-614E-CCD5-5142-A650DBF0B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ABA1012-9460-EDC0-04C6-EB30A2C175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4140" y="5137536"/>
            <a:ext cx="8203720" cy="732129"/>
          </a:xfrm>
        </p:spPr>
        <p:txBody>
          <a:bodyPr>
            <a:normAutofit/>
          </a:bodyPr>
          <a:lstStyle/>
          <a:p>
            <a:r>
              <a:rPr lang="en-GB" sz="3600"/>
              <a:t>Judges</a:t>
            </a:r>
          </a:p>
        </p:txBody>
      </p:sp>
      <p:pic>
        <p:nvPicPr>
          <p:cNvPr id="7" name="Graphic 6" descr="Judge female with solid fill">
            <a:extLst>
              <a:ext uri="{FF2B5EF4-FFF2-40B4-BE49-F238E27FC236}">
                <a16:creationId xmlns:a16="http://schemas.microsoft.com/office/drawing/2014/main" id="{990C623D-FB3E-384B-2B49-4B9EC779B4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11686" y="418089"/>
            <a:ext cx="4567076" cy="4567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237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964F58-F282-2063-8401-126AFC4A4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01075"/>
            <a:ext cx="4621553" cy="1227695"/>
          </a:xfrm>
        </p:spPr>
        <p:txBody>
          <a:bodyPr anchor="b">
            <a:normAutofit/>
          </a:bodyPr>
          <a:lstStyle/>
          <a:p>
            <a:r>
              <a:rPr lang="en-GB" sz="6000" i="1" u="sng" dirty="0"/>
              <a:t>Judges</a:t>
            </a:r>
            <a:r>
              <a:rPr lang="en-GB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0208A-3EC2-FCB0-651B-02C39AA55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955321"/>
            <a:ext cx="4621553" cy="378775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 dirty="0"/>
              <a:t>How are they appointed? </a:t>
            </a:r>
          </a:p>
          <a:p>
            <a:pPr>
              <a:lnSpc>
                <a:spcPct val="110000"/>
              </a:lnSpc>
            </a:pPr>
            <a:endParaRPr lang="en-GB" sz="1800" dirty="0"/>
          </a:p>
          <a:p>
            <a:pPr>
              <a:lnSpc>
                <a:spcPct val="110000"/>
              </a:lnSpc>
            </a:pPr>
            <a:r>
              <a:rPr lang="en-GB" sz="1800" dirty="0"/>
              <a:t>By the Judicial Appointments Commission. </a:t>
            </a:r>
          </a:p>
          <a:p>
            <a:pPr>
              <a:lnSpc>
                <a:spcPct val="110000"/>
              </a:lnSpc>
            </a:pPr>
            <a:endParaRPr lang="en-GB" sz="1800" dirty="0"/>
          </a:p>
          <a:p>
            <a:pPr>
              <a:lnSpc>
                <a:spcPct val="110000"/>
              </a:lnSpc>
            </a:pPr>
            <a:r>
              <a:rPr lang="en-GB" sz="1800" dirty="0"/>
              <a:t>Now there are a number of test that have to happen before someone becomes a judge.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800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9CEEEF42-3C28-7248-3257-209012528E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26640" y="1114923"/>
            <a:ext cx="5367022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551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15996-56CF-B466-E3D0-661A2FC73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Test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80D36F-21A4-3E31-A5F0-6B45060860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66602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A8FBB-E222-D4A4-E116-DA2A7C042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u="sng" dirty="0"/>
              <a:t>Different types of Judges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6B5A71-1055-E113-6358-275B03B07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260003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8804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D1E7B-ACBC-ED84-9756-F7AC05F14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Magistrates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29FAD4-91C4-DB41-3CF4-63C191973B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69236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0252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0CC0E-A768-C101-9CF6-D63F4D171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CC5C1D-52AC-5B4B-39B8-EC2FC1E61C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306324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1223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4BFA1-6708-2D1A-1BA0-0A710E282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E52585-63C3-FC94-BF85-13F70A3A2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64040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4049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1BA7680-B1FB-4B6B-2155-45DD5D6C4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Empty chairs in jury box">
            <a:extLst>
              <a:ext uri="{FF2B5EF4-FFF2-40B4-BE49-F238E27FC236}">
                <a16:creationId xmlns:a16="http://schemas.microsoft.com/office/drawing/2014/main" id="{AFF9561B-3329-A18D-C475-A4A678E2A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4" t="23391" r="5047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32383"/>
            <a:ext cx="12192000" cy="452561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EC7279B-81E7-1A78-AE4E-7D94EACB2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506" y="3991500"/>
            <a:ext cx="8837546" cy="1870483"/>
          </a:xfrm>
        </p:spPr>
        <p:txBody>
          <a:bodyPr>
            <a:normAutofit/>
          </a:bodyPr>
          <a:lstStyle/>
          <a:p>
            <a:pPr algn="l"/>
            <a:r>
              <a:rPr lang="en-GB" sz="7200" u="sng" dirty="0">
                <a:solidFill>
                  <a:srgbClr val="FFFFFF"/>
                </a:solidFill>
              </a:rPr>
              <a:t>Juries </a:t>
            </a:r>
          </a:p>
        </p:txBody>
      </p:sp>
    </p:spTree>
    <p:extLst>
      <p:ext uri="{BB962C8B-B14F-4D97-AF65-F5344CB8AC3E}">
        <p14:creationId xmlns:p14="http://schemas.microsoft.com/office/powerpoint/2010/main" val="4097420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826736B6-A5E9-3E12-DCDA-3DBB62DD0F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41" r="24708" b="-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7B980-8182-5C7B-A175-BF21C01ED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sz="5400" i="1" u="sng" dirty="0"/>
              <a:t>Juries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9123F-F703-DCED-93D8-5F2F9A1A9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>
            <a:normAutofit/>
          </a:bodyPr>
          <a:lstStyle/>
          <a:p>
            <a:r>
              <a:rPr lang="en-GB" sz="1800"/>
              <a:t>12 Lay people. </a:t>
            </a:r>
          </a:p>
          <a:p>
            <a:endParaRPr lang="en-GB" sz="1800"/>
          </a:p>
          <a:p>
            <a:r>
              <a:rPr lang="en-GB" sz="1800"/>
              <a:t>Chosen from the electoral register. </a:t>
            </a:r>
          </a:p>
          <a:p>
            <a:endParaRPr lang="en-GB" sz="1800"/>
          </a:p>
          <a:p>
            <a:r>
              <a:rPr lang="en-GB" sz="1800"/>
              <a:t>They will decide the verdict of the case depending in the facts. </a:t>
            </a:r>
          </a:p>
          <a:p>
            <a:endParaRPr lang="en-GB" sz="1800"/>
          </a:p>
          <a:p>
            <a:r>
              <a:rPr lang="en-GB" sz="1800"/>
              <a:t>It is for the judge to decide on the law. 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4880175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8D313-A60E-0C4B-1013-E66D1E252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Juries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07E67-1AFE-A8B5-74F8-A7B7AF3A0D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342314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3948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1F50C-4B65-A390-8E69-FA4CE4BC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S.1 Juries Act 1974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E29027-5BDB-8004-B876-6086BB6211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036292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1152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in a suit giving a presentation to a group of people&#10;&#10;AI-generated content may be incorrect.">
            <a:extLst>
              <a:ext uri="{FF2B5EF4-FFF2-40B4-BE49-F238E27FC236}">
                <a16:creationId xmlns:a16="http://schemas.microsoft.com/office/drawing/2014/main" id="{ED27C898-1BFC-0730-3505-9CEE9508A2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40187"/>
          <a:stretch/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B5EA77-5665-A54C-6712-D9392A140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319"/>
            <a:ext cx="4705097" cy="1601582"/>
          </a:xfrm>
        </p:spPr>
        <p:txBody>
          <a:bodyPr anchor="t">
            <a:normAutofit/>
          </a:bodyPr>
          <a:lstStyle/>
          <a:p>
            <a:r>
              <a:rPr lang="en-GB" i="1" u="sng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5F19C-3012-0BCE-D3A2-491FB80B5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318"/>
            <a:ext cx="5753567" cy="1601582"/>
          </a:xfrm>
        </p:spPr>
        <p:txBody>
          <a:bodyPr>
            <a:normAutofit/>
          </a:bodyPr>
          <a:lstStyle/>
          <a:p>
            <a:r>
              <a:rPr lang="en-GB" sz="1800"/>
              <a:t>Research Schedule 1 of the Juries Act 1974 and feedback to the class who is disqualified from jury duty. 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9483596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6657E-A98B-A4C2-AE89-A83C58892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Juries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80260C-50EC-F491-9D34-39079B71C8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11343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181894-089F-F248-D92B-ED52080330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209" r="23516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9D4D9D-94D8-591B-CC85-F440A36C1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1527048"/>
          </a:xfrm>
        </p:spPr>
        <p:txBody>
          <a:bodyPr anchor="b">
            <a:normAutofit/>
          </a:bodyPr>
          <a:lstStyle/>
          <a:p>
            <a:pPr algn="ctr"/>
            <a:r>
              <a:rPr lang="en-GB" sz="4800" i="1" u="sng" dirty="0"/>
              <a:t>Juries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ADE2D-39D1-D045-CA7C-5938FBC0C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Police officers, CPS members ect can now sit on juries. 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As long as they are not bias.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S.20D – S.20 G – everything discussed within the jury room must be not leave the room. 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Expect in limited circumstances. 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Jurors are expected to not use the internet at that time. 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41994173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A3E6A-7363-269A-C81B-C842C2865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8D41A3-F0EB-FC13-62E8-32EC6BACB2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17123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1B533-BC9D-9FE2-37C2-90C47B702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r>
              <a:rPr lang="en-GB" sz="5400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63D78-5F39-48F0-078C-7FEAEB3A8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802" y="2212848"/>
            <a:ext cx="5577902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What are the advantages and disadvantages of juries?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One group will have advantages. 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The other will have disadvantages. 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Get ready to debate. 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The team with the strongest and most supported answer wins. 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  <p:pic>
        <p:nvPicPr>
          <p:cNvPr id="7" name="Graphic 6" descr="Judge">
            <a:extLst>
              <a:ext uri="{FF2B5EF4-FFF2-40B4-BE49-F238E27FC236}">
                <a16:creationId xmlns:a16="http://schemas.microsoft.com/office/drawing/2014/main" id="{3A44FC8C-AA7F-303B-4AF3-EBFFBE72E5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6173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33F31027-7BED-65B0-B138-CD0CB551D0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86" r="7104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11FF0B-520C-297B-129C-6B47E893B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569" y="425513"/>
            <a:ext cx="3553412" cy="1116564"/>
          </a:xfrm>
        </p:spPr>
        <p:txBody>
          <a:bodyPr anchor="b">
            <a:normAutofit/>
          </a:bodyPr>
          <a:lstStyle/>
          <a:p>
            <a:pPr algn="ctr"/>
            <a:r>
              <a:rPr lang="en-GB" sz="3300" i="1" u="sng" dirty="0"/>
              <a:t>Juries and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BE7B3-BD30-B87F-E10D-519E56737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/>
              <a:t>Decision by the jury must be unanimous – every agrees. </a:t>
            </a:r>
          </a:p>
          <a:p>
            <a:pPr>
              <a:lnSpc>
                <a:spcPct val="110000"/>
              </a:lnSpc>
            </a:pPr>
            <a:endParaRPr lang="en-GB" sz="1800"/>
          </a:p>
          <a:p>
            <a:pPr>
              <a:lnSpc>
                <a:spcPct val="110000"/>
              </a:lnSpc>
            </a:pPr>
            <a:r>
              <a:rPr lang="en-GB" sz="1800"/>
              <a:t>But if cannot a majority verdict may be enough – for example out of 12 10 must agree. </a:t>
            </a:r>
          </a:p>
          <a:p>
            <a:pPr>
              <a:lnSpc>
                <a:spcPct val="110000"/>
              </a:lnSpc>
            </a:pPr>
            <a:endParaRPr lang="en-GB" sz="1800"/>
          </a:p>
          <a:p>
            <a:pPr>
              <a:lnSpc>
                <a:spcPct val="110000"/>
              </a:lnSpc>
            </a:pPr>
            <a:r>
              <a:rPr lang="en-GB" sz="1800"/>
              <a:t>Others include; Hung Juries – none of the above apply – a new jury. </a:t>
            </a:r>
          </a:p>
        </p:txBody>
      </p:sp>
    </p:spTree>
    <p:extLst>
      <p:ext uri="{BB962C8B-B14F-4D97-AF65-F5344CB8AC3E}">
        <p14:creationId xmlns:p14="http://schemas.microsoft.com/office/powerpoint/2010/main" val="14833667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14D27876-614E-CCD5-5142-A650DBF0B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37B7B99-6D2F-C92E-8394-8B8421C08B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4140" y="5137536"/>
            <a:ext cx="8203720" cy="732129"/>
          </a:xfrm>
        </p:spPr>
        <p:txBody>
          <a:bodyPr>
            <a:normAutofit/>
          </a:bodyPr>
          <a:lstStyle/>
          <a:p>
            <a:r>
              <a:rPr lang="en-GB" sz="3600"/>
              <a:t>Chartered Legal Executives </a:t>
            </a:r>
          </a:p>
        </p:txBody>
      </p:sp>
      <p:pic>
        <p:nvPicPr>
          <p:cNvPr id="1026" name="Picture 2" descr="CPQ Overview | CILEX Law School">
            <a:extLst>
              <a:ext uri="{FF2B5EF4-FFF2-40B4-BE49-F238E27FC236}">
                <a16:creationId xmlns:a16="http://schemas.microsoft.com/office/drawing/2014/main" id="{CDC8B4DE-230E-6B26-C5EE-7313A0DA8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17478" y="418089"/>
            <a:ext cx="8155492" cy="456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57076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A28D0-07E0-D36A-C6E0-E5105E325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Who are they?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5754A0-777A-C8EF-A1D6-8D2EFDDB26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5530740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 descr="Open laptop device">
            <a:extLst>
              <a:ext uri="{FF2B5EF4-FFF2-40B4-BE49-F238E27FC236}">
                <a16:creationId xmlns:a16="http://schemas.microsoft.com/office/drawing/2014/main" id="{6618F347-49E2-B35A-37BC-B19493BCBA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11624" y="335173"/>
            <a:ext cx="1790700" cy="127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6411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E2D2E-00DB-8286-27EE-E3ABF9A00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73235F-7907-6E8F-900A-5A31BEC205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9433508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60431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2F12D-EB3B-FE6B-169B-C69B33130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A5E19BE-0AB4-D022-E6BE-EC8EF93A77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351775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16676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1BA7680-B1FB-4B6B-2155-45DD5D6C4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tack of sticky notes and pencil">
            <a:extLst>
              <a:ext uri="{FF2B5EF4-FFF2-40B4-BE49-F238E27FC236}">
                <a16:creationId xmlns:a16="http://schemas.microsoft.com/office/drawing/2014/main" id="{384927C2-F850-6E0B-F413-F053DCCC4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19" t="23391" r="172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32383"/>
            <a:ext cx="12192000" cy="452561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86BE134-0123-CA5B-DDD0-8B2FCF47DE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506" y="3991500"/>
            <a:ext cx="8837546" cy="1870483"/>
          </a:xfrm>
        </p:spPr>
        <p:txBody>
          <a:bodyPr>
            <a:normAutofit/>
          </a:bodyPr>
          <a:lstStyle/>
          <a:p>
            <a:pPr algn="l"/>
            <a:r>
              <a:rPr lang="en-GB" sz="6000">
                <a:solidFill>
                  <a:srgbClr val="FFFFFF"/>
                </a:solidFill>
              </a:rPr>
              <a:t>Lord Chancellor/ secretary of state </a:t>
            </a:r>
          </a:p>
        </p:txBody>
      </p:sp>
    </p:spTree>
    <p:extLst>
      <p:ext uri="{BB962C8B-B14F-4D97-AF65-F5344CB8AC3E}">
        <p14:creationId xmlns:p14="http://schemas.microsoft.com/office/powerpoint/2010/main" val="4141686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0D960-E57D-1975-CE46-91062126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114" y="142500"/>
            <a:ext cx="9415014" cy="1459736"/>
          </a:xfrm>
        </p:spPr>
        <p:txBody>
          <a:bodyPr>
            <a:normAutofit/>
          </a:bodyPr>
          <a:lstStyle/>
          <a:p>
            <a:r>
              <a:rPr lang="en-GB" sz="5400" i="1" u="sng" dirty="0"/>
              <a:t>What is their role?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DEB63A-8CA2-00D9-344F-13DD34A17A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069304"/>
              </p:ext>
            </p:extLst>
          </p:nvPr>
        </p:nvGraphicFramePr>
        <p:xfrm>
          <a:off x="484095" y="1252728"/>
          <a:ext cx="11073592" cy="5224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56151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A6ED6222-D114-B660-7029-9A7915177C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31" r="10595" b="-1"/>
          <a:stretch/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40467F-B938-1F25-1DD1-E23F22F2D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6210" y="387265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FB478-9018-EFA3-8AEF-5A7177B1B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5621" y="2435338"/>
            <a:ext cx="3212502" cy="276736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Is there anything you would change? </a:t>
            </a:r>
          </a:p>
          <a:p>
            <a:pPr>
              <a:lnSpc>
                <a:spcPct val="110000"/>
              </a:lnSpc>
            </a:pPr>
            <a:endParaRPr lang="en-GB" sz="1500" dirty="0"/>
          </a:p>
          <a:p>
            <a:pPr>
              <a:lnSpc>
                <a:spcPct val="110000"/>
              </a:lnSpc>
            </a:pPr>
            <a:r>
              <a:rPr lang="en-GB" sz="1500" dirty="0"/>
              <a:t>In groups or individually has a think! </a:t>
            </a:r>
          </a:p>
          <a:p>
            <a:pPr>
              <a:lnSpc>
                <a:spcPct val="110000"/>
              </a:lnSpc>
            </a:pPr>
            <a:endParaRPr lang="en-GB" sz="1500" dirty="0"/>
          </a:p>
          <a:p>
            <a:pPr>
              <a:lnSpc>
                <a:spcPct val="110000"/>
              </a:lnSpc>
            </a:pPr>
            <a:r>
              <a:rPr lang="en-GB" sz="1500" dirty="0"/>
              <a:t>Then we will revisit our Kahoot!</a:t>
            </a:r>
          </a:p>
        </p:txBody>
      </p:sp>
    </p:spTree>
    <p:extLst>
      <p:ext uri="{BB962C8B-B14F-4D97-AF65-F5344CB8AC3E}">
        <p14:creationId xmlns:p14="http://schemas.microsoft.com/office/powerpoint/2010/main" val="8840728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EAC2B-0CBB-35D3-8EC8-5FAF62EAF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781" y="194554"/>
            <a:ext cx="3671803" cy="972887"/>
          </a:xfrm>
        </p:spPr>
        <p:txBody>
          <a:bodyPr>
            <a:normAutofit/>
          </a:bodyPr>
          <a:lstStyle/>
          <a:p>
            <a:r>
              <a:rPr lang="en-GB" sz="54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1D8040-6FAC-AE9B-4503-697278936B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926601"/>
              </p:ext>
            </p:extLst>
          </p:nvPr>
        </p:nvGraphicFramePr>
        <p:xfrm>
          <a:off x="471577" y="1252727"/>
          <a:ext cx="11086109" cy="5142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01791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1BA7680-B1FB-4B6B-2155-45DD5D6C4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Pastel colored cherry blossoms">
            <a:extLst>
              <a:ext uri="{FF2B5EF4-FFF2-40B4-BE49-F238E27FC236}">
                <a16:creationId xmlns:a16="http://schemas.microsoft.com/office/drawing/2014/main" id="{3C7184CF-D37C-8674-C151-BA8ACEB7C4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91" r="9091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32383"/>
            <a:ext cx="12192000" cy="452561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2621C4D-7DAE-F9A9-74A7-142ED0F64F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506" y="3991500"/>
            <a:ext cx="8837546" cy="1870483"/>
          </a:xfrm>
        </p:spPr>
        <p:txBody>
          <a:bodyPr>
            <a:normAutofit/>
          </a:bodyPr>
          <a:lstStyle/>
          <a:p>
            <a:pPr algn="l"/>
            <a:r>
              <a:rPr lang="en-GB" sz="6000">
                <a:solidFill>
                  <a:srgbClr val="FFFFFF"/>
                </a:solidFill>
              </a:rPr>
              <a:t>Thank you,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E07FFE-EDEF-2334-FDA4-F9BC99250B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506" y="5917399"/>
            <a:ext cx="8837546" cy="644789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959416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1095</Words>
  <Application>Microsoft Office PowerPoint</Application>
  <PresentationFormat>Widescreen</PresentationFormat>
  <Paragraphs>166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Aptos</vt:lpstr>
      <vt:lpstr>Arial</vt:lpstr>
      <vt:lpstr>Neue Haas Grotesk Text Pro</vt:lpstr>
      <vt:lpstr>VanillaVTI</vt:lpstr>
      <vt:lpstr>People within the justice system</vt:lpstr>
      <vt:lpstr> Focus!</vt:lpstr>
      <vt:lpstr>Barristers</vt:lpstr>
      <vt:lpstr>What is a barrister?</vt:lpstr>
      <vt:lpstr>Continued</vt:lpstr>
      <vt:lpstr>What do they do?</vt:lpstr>
      <vt:lpstr>Judges</vt:lpstr>
      <vt:lpstr>Judges </vt:lpstr>
      <vt:lpstr>Test</vt:lpstr>
      <vt:lpstr>Different types of Judges </vt:lpstr>
      <vt:lpstr>Magistrates </vt:lpstr>
      <vt:lpstr>Continued</vt:lpstr>
      <vt:lpstr>Continued</vt:lpstr>
      <vt:lpstr>Juries </vt:lpstr>
      <vt:lpstr>Juries </vt:lpstr>
      <vt:lpstr>Juries</vt:lpstr>
      <vt:lpstr>S.1 Juries Act 1974 </vt:lpstr>
      <vt:lpstr>Activity</vt:lpstr>
      <vt:lpstr>Juries </vt:lpstr>
      <vt:lpstr>Juries</vt:lpstr>
      <vt:lpstr>Activity </vt:lpstr>
      <vt:lpstr>Activity </vt:lpstr>
      <vt:lpstr>Juries and decision making</vt:lpstr>
      <vt:lpstr>Chartered Legal Executives </vt:lpstr>
      <vt:lpstr>Who are they?</vt:lpstr>
      <vt:lpstr>Continued</vt:lpstr>
      <vt:lpstr>Continued</vt:lpstr>
      <vt:lpstr>Lord Chancellor/ secretary of state </vt:lpstr>
      <vt:lpstr>What is their role?</vt:lpstr>
      <vt:lpstr>Activity </vt:lpstr>
      <vt:lpstr>Summary</vt:lpstr>
      <vt:lpstr>Thank you,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2025-03-05T11:44:28Z</dcterms:created>
  <dcterms:modified xsi:type="dcterms:W3CDTF">2025-04-01T15:24:54Z</dcterms:modified>
</cp:coreProperties>
</file>