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docs.google.com/forms/d/e/1FAIpQLSeI6MVTdbJpA3gU_iz5YgyppAYHXAtghNJYbBe6yjxKrlWM5A/viewform?usp=sf_lin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693A1-99F5-4021-8D4B-F9C871C06B46}"/>
              </a:ext>
            </a:extLst>
          </p:cNvPr>
          <p:cNvSpPr>
            <a:spLocks noGrp="1"/>
          </p:cNvSpPr>
          <p:nvPr>
            <p:ph type="ctrTitle"/>
          </p:nvPr>
        </p:nvSpPr>
        <p:spPr>
          <a:xfrm>
            <a:off x="1361293" y="244430"/>
            <a:ext cx="7766936" cy="1875918"/>
          </a:xfrm>
        </p:spPr>
        <p:txBody>
          <a:bodyPr/>
          <a:lstStyle/>
          <a:p>
            <a:pPr algn="ctr"/>
            <a:r>
              <a:rPr lang="en-GB" dirty="0"/>
              <a:t>Questionnaire Submission</a:t>
            </a:r>
          </a:p>
        </p:txBody>
      </p:sp>
      <p:sp>
        <p:nvSpPr>
          <p:cNvPr id="3" name="Subtitle 2">
            <a:extLst>
              <a:ext uri="{FF2B5EF4-FFF2-40B4-BE49-F238E27FC236}">
                <a16:creationId xmlns:a16="http://schemas.microsoft.com/office/drawing/2014/main" id="{D459DC30-72DF-4210-8A2A-14FFD2950213}"/>
              </a:ext>
            </a:extLst>
          </p:cNvPr>
          <p:cNvSpPr>
            <a:spLocks noGrp="1"/>
          </p:cNvSpPr>
          <p:nvPr>
            <p:ph type="subTitle" idx="1"/>
          </p:nvPr>
        </p:nvSpPr>
        <p:spPr>
          <a:xfrm>
            <a:off x="1507067" y="3146286"/>
            <a:ext cx="7766936" cy="3612323"/>
          </a:xfrm>
        </p:spPr>
        <p:txBody>
          <a:bodyPr>
            <a:normAutofit fontScale="85000" lnSpcReduction="20000"/>
          </a:bodyPr>
          <a:lstStyle/>
          <a:p>
            <a:pPr algn="ctr"/>
            <a:r>
              <a:rPr lang="en-GB" dirty="0"/>
              <a:t>Nazrin Sultana Karim 1710333</a:t>
            </a:r>
          </a:p>
          <a:p>
            <a:pPr algn="ctr"/>
            <a:r>
              <a:rPr lang="en-GB" dirty="0" err="1"/>
              <a:t>Thonuma</a:t>
            </a:r>
            <a:r>
              <a:rPr lang="en-GB" dirty="0"/>
              <a:t> Hassan 1710575</a:t>
            </a:r>
          </a:p>
          <a:p>
            <a:pPr algn="ctr"/>
            <a:r>
              <a:rPr lang="en-GB" dirty="0"/>
              <a:t>Shahida Miah 1710331</a:t>
            </a:r>
          </a:p>
          <a:p>
            <a:pPr algn="ctr"/>
            <a:r>
              <a:rPr lang="en-GB" dirty="0" err="1"/>
              <a:t>Aleha</a:t>
            </a:r>
            <a:r>
              <a:rPr lang="en-GB" dirty="0"/>
              <a:t> Begum 1709652</a:t>
            </a:r>
          </a:p>
          <a:p>
            <a:pPr algn="ctr"/>
            <a:r>
              <a:rPr lang="en-GB" dirty="0" err="1"/>
              <a:t>Akbor</a:t>
            </a:r>
            <a:r>
              <a:rPr lang="en-GB" dirty="0"/>
              <a:t> Ali 1709535</a:t>
            </a:r>
          </a:p>
          <a:p>
            <a:pPr algn="l"/>
            <a:endParaRPr lang="en-GB" dirty="0"/>
          </a:p>
          <a:p>
            <a:pPr algn="ctr"/>
            <a:r>
              <a:rPr lang="en-GB" dirty="0"/>
              <a:t>Questionnaire Email : nazrinkarim1710333@gmail.com</a:t>
            </a:r>
          </a:p>
          <a:p>
            <a:pPr algn="ctr"/>
            <a:r>
              <a:rPr lang="en-GB" dirty="0"/>
              <a:t>Password: recycle123</a:t>
            </a:r>
          </a:p>
          <a:p>
            <a:pPr algn="ctr"/>
            <a:r>
              <a:rPr lang="en-GB" dirty="0"/>
              <a:t>Link: </a:t>
            </a:r>
            <a:r>
              <a:rPr lang="en-GB" u="sng" dirty="0">
                <a:hlinkClick r:id="rId2"/>
              </a:rPr>
              <a:t>https://docs.google.com/forms/d/e/1FAIpQLSeI6MVTdbJpA3gU_iz5YgyppAYHXAtghNJYbBe6yjxKrlWM5A/viewform?usp=sf_link</a:t>
            </a:r>
            <a:r>
              <a:rPr lang="en-GB" dirty="0"/>
              <a:t> </a:t>
            </a:r>
          </a:p>
          <a:p>
            <a:pPr algn="ctr"/>
            <a:br>
              <a:rPr lang="en-GB" dirty="0"/>
            </a:br>
            <a:endParaRPr lang="en-GB" dirty="0"/>
          </a:p>
          <a:p>
            <a:pPr algn="ctr"/>
            <a:endParaRPr lang="en-GB" dirty="0"/>
          </a:p>
        </p:txBody>
      </p:sp>
      <p:sp>
        <p:nvSpPr>
          <p:cNvPr id="5" name="TextBox 4">
            <a:extLst>
              <a:ext uri="{FF2B5EF4-FFF2-40B4-BE49-F238E27FC236}">
                <a16:creationId xmlns:a16="http://schemas.microsoft.com/office/drawing/2014/main" id="{F5330CFA-AE51-4A8E-9F8D-E7942276B7B3}"/>
              </a:ext>
            </a:extLst>
          </p:cNvPr>
          <p:cNvSpPr txBox="1"/>
          <p:nvPr/>
        </p:nvSpPr>
        <p:spPr>
          <a:xfrm>
            <a:off x="2160104" y="2279374"/>
            <a:ext cx="6467061" cy="707886"/>
          </a:xfrm>
          <a:prstGeom prst="rect">
            <a:avLst/>
          </a:prstGeom>
          <a:noFill/>
        </p:spPr>
        <p:txBody>
          <a:bodyPr wrap="square" rtlCol="0">
            <a:spAutoFit/>
          </a:bodyPr>
          <a:lstStyle/>
          <a:p>
            <a:pPr algn="ctr"/>
            <a:r>
              <a:rPr lang="en-GB" sz="4000" dirty="0">
                <a:solidFill>
                  <a:schemeClr val="accent2"/>
                </a:solidFill>
              </a:rPr>
              <a:t>Wales Recycling Ltd</a:t>
            </a:r>
          </a:p>
        </p:txBody>
      </p:sp>
      <p:pic>
        <p:nvPicPr>
          <p:cNvPr id="1026" name="Picture 2" descr="https://lh4.googleusercontent.com/VsqZD179MtwVdYO1nxtR7ahRL2VDe-1JV7iX4cVb9OL5DzfJ0PjIhclQls_g3PEe4KOV2xRmhbvm67H3UXsRcQVhmAh7AxhYMsLMBeZJwExU9KCQq_xbuGKivvO5bscbpWtOTxnQsntjqg61JA">
            <a:extLst>
              <a:ext uri="{FF2B5EF4-FFF2-40B4-BE49-F238E27FC236}">
                <a16:creationId xmlns:a16="http://schemas.microsoft.com/office/drawing/2014/main" id="{6BEE3E3C-F41A-499E-915C-5CC7DF912E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2452" y="387073"/>
            <a:ext cx="2787512" cy="2246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0349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AFD62-8781-4908-9129-55BC450918F4}"/>
              </a:ext>
            </a:extLst>
          </p:cNvPr>
          <p:cNvSpPr>
            <a:spLocks noGrp="1"/>
          </p:cNvSpPr>
          <p:nvPr>
            <p:ph type="title"/>
          </p:nvPr>
        </p:nvSpPr>
        <p:spPr>
          <a:xfrm>
            <a:off x="677334" y="291548"/>
            <a:ext cx="8596668" cy="781878"/>
          </a:xfrm>
        </p:spPr>
        <p:txBody>
          <a:bodyPr>
            <a:normAutofit/>
          </a:bodyPr>
          <a:lstStyle/>
          <a:p>
            <a:pPr algn="ctr"/>
            <a:r>
              <a:rPr lang="en-GB" dirty="0"/>
              <a:t>Questionnaire Screenshots</a:t>
            </a:r>
          </a:p>
        </p:txBody>
      </p:sp>
      <p:pic>
        <p:nvPicPr>
          <p:cNvPr id="9" name="Content Placeholder 4">
            <a:extLst>
              <a:ext uri="{FF2B5EF4-FFF2-40B4-BE49-F238E27FC236}">
                <a16:creationId xmlns:a16="http://schemas.microsoft.com/office/drawing/2014/main" id="{AA2C0326-DCD1-4498-A3FB-3292B92EC531}"/>
              </a:ext>
            </a:extLst>
          </p:cNvPr>
          <p:cNvPicPr>
            <a:picLocks noGrp="1" noChangeAspect="1"/>
          </p:cNvPicPr>
          <p:nvPr>
            <p:ph idx="1"/>
          </p:nvPr>
        </p:nvPicPr>
        <p:blipFill rotWithShape="1">
          <a:blip r:embed="rId2"/>
          <a:srcRect t="9211" r="-184" b="23737"/>
          <a:stretch/>
        </p:blipFill>
        <p:spPr>
          <a:xfrm>
            <a:off x="1071758" y="2104121"/>
            <a:ext cx="8596312" cy="3234715"/>
          </a:xfrm>
          <a:prstGeom prst="rect">
            <a:avLst/>
          </a:prstGeom>
        </p:spPr>
      </p:pic>
    </p:spTree>
    <p:extLst>
      <p:ext uri="{BB962C8B-B14F-4D97-AF65-F5344CB8AC3E}">
        <p14:creationId xmlns:p14="http://schemas.microsoft.com/office/powerpoint/2010/main" val="4045814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0582E4F-F8DC-4EB8-9FC0-13843B62AB06}"/>
              </a:ext>
            </a:extLst>
          </p:cNvPr>
          <p:cNvPicPr>
            <a:picLocks noGrp="1" noChangeAspect="1"/>
          </p:cNvPicPr>
          <p:nvPr>
            <p:ph idx="1"/>
          </p:nvPr>
        </p:nvPicPr>
        <p:blipFill rotWithShape="1">
          <a:blip r:embed="rId2"/>
          <a:srcRect t="8311" r="1515" b="7861"/>
          <a:stretch/>
        </p:blipFill>
        <p:spPr>
          <a:xfrm>
            <a:off x="1303165" y="1131994"/>
            <a:ext cx="9587547" cy="4590386"/>
          </a:xfrm>
          <a:prstGeom prst="rect">
            <a:avLst/>
          </a:prstGeom>
        </p:spPr>
      </p:pic>
    </p:spTree>
    <p:extLst>
      <p:ext uri="{BB962C8B-B14F-4D97-AF65-F5344CB8AC3E}">
        <p14:creationId xmlns:p14="http://schemas.microsoft.com/office/powerpoint/2010/main" val="1847851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63F61AA-0FE7-4C59-9669-5A5ED34C0981}"/>
              </a:ext>
            </a:extLst>
          </p:cNvPr>
          <p:cNvPicPr>
            <a:picLocks noGrp="1" noChangeAspect="1"/>
          </p:cNvPicPr>
          <p:nvPr>
            <p:ph idx="1"/>
          </p:nvPr>
        </p:nvPicPr>
        <p:blipFill rotWithShape="1">
          <a:blip r:embed="rId2"/>
          <a:srcRect t="7777" b="6938"/>
          <a:stretch/>
        </p:blipFill>
        <p:spPr>
          <a:xfrm>
            <a:off x="1312576" y="1131994"/>
            <a:ext cx="9568725" cy="4590386"/>
          </a:xfrm>
          <a:prstGeom prst="rect">
            <a:avLst/>
          </a:prstGeom>
        </p:spPr>
      </p:pic>
    </p:spTree>
    <p:extLst>
      <p:ext uri="{BB962C8B-B14F-4D97-AF65-F5344CB8AC3E}">
        <p14:creationId xmlns:p14="http://schemas.microsoft.com/office/powerpoint/2010/main" val="2482569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10">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7" name="Rectangle 2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2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126A710-51BE-4CFA-8285-51DCEAA97F80}"/>
              </a:ext>
            </a:extLst>
          </p:cNvPr>
          <p:cNvPicPr>
            <a:picLocks noGrp="1" noChangeAspect="1"/>
          </p:cNvPicPr>
          <p:nvPr>
            <p:ph idx="1"/>
          </p:nvPr>
        </p:nvPicPr>
        <p:blipFill rotWithShape="1">
          <a:blip r:embed="rId2"/>
          <a:srcRect t="35035" b="22178"/>
          <a:stretch/>
        </p:blipFill>
        <p:spPr>
          <a:xfrm>
            <a:off x="1126309" y="2230871"/>
            <a:ext cx="9941259" cy="2392631"/>
          </a:xfrm>
          <a:prstGeom prst="rect">
            <a:avLst/>
          </a:prstGeom>
        </p:spPr>
      </p:pic>
      <p:sp>
        <p:nvSpPr>
          <p:cNvPr id="6" name="TextBox 5">
            <a:extLst>
              <a:ext uri="{FF2B5EF4-FFF2-40B4-BE49-F238E27FC236}">
                <a16:creationId xmlns:a16="http://schemas.microsoft.com/office/drawing/2014/main" id="{D25C9332-25DB-4942-978B-E43227C20D25}"/>
              </a:ext>
            </a:extLst>
          </p:cNvPr>
          <p:cNvSpPr txBox="1"/>
          <p:nvPr/>
        </p:nvSpPr>
        <p:spPr>
          <a:xfrm>
            <a:off x="795130" y="3273287"/>
            <a:ext cx="8596668" cy="272994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189206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7BBF480-85BF-476A-830A-3F49DF9F62DE}"/>
              </a:ext>
            </a:extLst>
          </p:cNvPr>
          <p:cNvPicPr>
            <a:picLocks noGrp="1" noChangeAspect="1"/>
          </p:cNvPicPr>
          <p:nvPr>
            <p:ph idx="1"/>
          </p:nvPr>
        </p:nvPicPr>
        <p:blipFill rotWithShape="1">
          <a:blip r:embed="rId2"/>
          <a:srcRect l="1" t="8029" r="-2741" b="21532"/>
          <a:stretch/>
        </p:blipFill>
        <p:spPr>
          <a:xfrm>
            <a:off x="1126309" y="1510252"/>
            <a:ext cx="9941259" cy="3833870"/>
          </a:xfrm>
          <a:prstGeom prst="rect">
            <a:avLst/>
          </a:prstGeom>
        </p:spPr>
      </p:pic>
    </p:spTree>
    <p:extLst>
      <p:ext uri="{BB962C8B-B14F-4D97-AF65-F5344CB8AC3E}">
        <p14:creationId xmlns:p14="http://schemas.microsoft.com/office/powerpoint/2010/main" val="391592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B40C0B9-5742-44FD-B365-073C1AD0FF10}"/>
              </a:ext>
            </a:extLst>
          </p:cNvPr>
          <p:cNvPicPr>
            <a:picLocks noGrp="1" noChangeAspect="1"/>
          </p:cNvPicPr>
          <p:nvPr>
            <p:ph idx="1"/>
          </p:nvPr>
        </p:nvPicPr>
        <p:blipFill rotWithShape="1">
          <a:blip r:embed="rId2"/>
          <a:srcRect t="15011" b="23738"/>
          <a:stretch/>
        </p:blipFill>
        <p:spPr>
          <a:xfrm>
            <a:off x="1126309" y="1714622"/>
            <a:ext cx="9941259" cy="3425130"/>
          </a:xfrm>
          <a:prstGeom prst="rect">
            <a:avLst/>
          </a:prstGeom>
        </p:spPr>
      </p:pic>
    </p:spTree>
    <p:extLst>
      <p:ext uri="{BB962C8B-B14F-4D97-AF65-F5344CB8AC3E}">
        <p14:creationId xmlns:p14="http://schemas.microsoft.com/office/powerpoint/2010/main" val="1546391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9B13D73-62E1-41F0-8B77-6D6E6C9D03B1}"/>
              </a:ext>
            </a:extLst>
          </p:cNvPr>
          <p:cNvPicPr>
            <a:picLocks noGrp="1" noChangeAspect="1"/>
          </p:cNvPicPr>
          <p:nvPr>
            <p:ph idx="1"/>
          </p:nvPr>
        </p:nvPicPr>
        <p:blipFill rotWithShape="1">
          <a:blip r:embed="rId2"/>
          <a:srcRect t="8848" b="5254"/>
          <a:stretch/>
        </p:blipFill>
        <p:spPr>
          <a:xfrm>
            <a:off x="1346718" y="1131994"/>
            <a:ext cx="9500440" cy="4590386"/>
          </a:xfrm>
          <a:prstGeom prst="rect">
            <a:avLst/>
          </a:prstGeom>
        </p:spPr>
      </p:pic>
    </p:spTree>
    <p:extLst>
      <p:ext uri="{BB962C8B-B14F-4D97-AF65-F5344CB8AC3E}">
        <p14:creationId xmlns:p14="http://schemas.microsoft.com/office/powerpoint/2010/main" val="3076127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BECAF1D-FAA4-4E60-9ECB-C60F299EBA58}"/>
              </a:ext>
            </a:extLst>
          </p:cNvPr>
          <p:cNvPicPr>
            <a:picLocks noGrp="1" noChangeAspect="1"/>
          </p:cNvPicPr>
          <p:nvPr>
            <p:ph idx="1"/>
          </p:nvPr>
        </p:nvPicPr>
        <p:blipFill rotWithShape="1">
          <a:blip r:embed="rId2"/>
          <a:srcRect t="8487" b="13952"/>
          <a:stretch/>
        </p:blipFill>
        <p:spPr>
          <a:xfrm>
            <a:off x="1126309" y="1258598"/>
            <a:ext cx="9941259" cy="4337177"/>
          </a:xfrm>
          <a:prstGeom prst="rect">
            <a:avLst/>
          </a:prstGeom>
        </p:spPr>
      </p:pic>
    </p:spTree>
    <p:extLst>
      <p:ext uri="{BB962C8B-B14F-4D97-AF65-F5344CB8AC3E}">
        <p14:creationId xmlns:p14="http://schemas.microsoft.com/office/powerpoint/2010/main" val="3227377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DD9FC-B53A-469A-A0F7-2119B6349A17}"/>
              </a:ext>
            </a:extLst>
          </p:cNvPr>
          <p:cNvSpPr>
            <a:spLocks noGrp="1"/>
          </p:cNvSpPr>
          <p:nvPr>
            <p:ph type="title"/>
          </p:nvPr>
        </p:nvSpPr>
        <p:spPr>
          <a:xfrm>
            <a:off x="677334" y="609600"/>
            <a:ext cx="8596668" cy="1320800"/>
          </a:xfrm>
        </p:spPr>
        <p:txBody>
          <a:bodyPr/>
          <a:lstStyle/>
          <a:p>
            <a:pPr algn="ctr"/>
            <a:r>
              <a:rPr lang="en-GB"/>
              <a:t>Response Screenshots</a:t>
            </a:r>
            <a:endParaRPr lang="en-GB" dirty="0"/>
          </a:p>
        </p:txBody>
      </p:sp>
      <p:pic>
        <p:nvPicPr>
          <p:cNvPr id="8" name="Content Placeholder 7">
            <a:extLst>
              <a:ext uri="{FF2B5EF4-FFF2-40B4-BE49-F238E27FC236}">
                <a16:creationId xmlns:a16="http://schemas.microsoft.com/office/drawing/2014/main" id="{89A76F7A-FCE6-49FB-B570-13883BA35497}"/>
              </a:ext>
            </a:extLst>
          </p:cNvPr>
          <p:cNvPicPr>
            <a:picLocks noGrp="1" noChangeAspect="1"/>
          </p:cNvPicPr>
          <p:nvPr>
            <p:ph idx="1"/>
          </p:nvPr>
        </p:nvPicPr>
        <p:blipFill rotWithShape="1">
          <a:blip r:embed="rId2"/>
          <a:srcRect t="9574" b="6704"/>
          <a:stretch/>
        </p:blipFill>
        <p:spPr>
          <a:xfrm>
            <a:off x="1524168" y="2532185"/>
            <a:ext cx="6903701" cy="3249637"/>
          </a:xfrm>
          <a:prstGeom prst="rect">
            <a:avLst/>
          </a:prstGeom>
        </p:spPr>
      </p:pic>
    </p:spTree>
    <p:extLst>
      <p:ext uri="{BB962C8B-B14F-4D97-AF65-F5344CB8AC3E}">
        <p14:creationId xmlns:p14="http://schemas.microsoft.com/office/powerpoint/2010/main" val="2031781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C796CA3A-0736-47B1-8CDD-130D502E1678}"/>
              </a:ext>
            </a:extLst>
          </p:cNvPr>
          <p:cNvPicPr>
            <a:picLocks noGrp="1" noChangeAspect="1"/>
          </p:cNvPicPr>
          <p:nvPr>
            <p:ph idx="1"/>
          </p:nvPr>
        </p:nvPicPr>
        <p:blipFill rotWithShape="1">
          <a:blip r:embed="rId2"/>
          <a:srcRect t="9211" b="7429"/>
          <a:stretch/>
        </p:blipFill>
        <p:spPr>
          <a:xfrm>
            <a:off x="1202095" y="1131994"/>
            <a:ext cx="9789687" cy="4590386"/>
          </a:xfrm>
          <a:prstGeom prst="rect">
            <a:avLst/>
          </a:prstGeom>
        </p:spPr>
      </p:pic>
    </p:spTree>
    <p:extLst>
      <p:ext uri="{BB962C8B-B14F-4D97-AF65-F5344CB8AC3E}">
        <p14:creationId xmlns:p14="http://schemas.microsoft.com/office/powerpoint/2010/main" val="1036588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88EC9FF-0610-489A-A03C-0013C2B81766}"/>
              </a:ext>
            </a:extLst>
          </p:cNvPr>
          <p:cNvPicPr>
            <a:picLocks noGrp="1" noChangeAspect="1"/>
          </p:cNvPicPr>
          <p:nvPr>
            <p:ph idx="1"/>
          </p:nvPr>
        </p:nvPicPr>
        <p:blipFill rotWithShape="1">
          <a:blip r:embed="rId2"/>
          <a:srcRect t="9211" b="5615"/>
          <a:stretch/>
        </p:blipFill>
        <p:spPr>
          <a:xfrm>
            <a:off x="1306341" y="1131994"/>
            <a:ext cx="9581194" cy="4590386"/>
          </a:xfrm>
          <a:prstGeom prst="rect">
            <a:avLst/>
          </a:prstGeom>
        </p:spPr>
      </p:pic>
    </p:spTree>
    <p:extLst>
      <p:ext uri="{BB962C8B-B14F-4D97-AF65-F5344CB8AC3E}">
        <p14:creationId xmlns:p14="http://schemas.microsoft.com/office/powerpoint/2010/main" val="2016808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3" name="Rectangle 5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6" name="Straight Connector 5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5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6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6" name="Rectangle 6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42E07AC-2D2F-4043-A669-34A9B1BD7A02}"/>
              </a:ext>
            </a:extLst>
          </p:cNvPr>
          <p:cNvPicPr>
            <a:picLocks noGrp="1" noChangeAspect="1"/>
          </p:cNvPicPr>
          <p:nvPr>
            <p:ph idx="1"/>
          </p:nvPr>
        </p:nvPicPr>
        <p:blipFill rotWithShape="1">
          <a:blip r:embed="rId2"/>
          <a:srcRect t="9573" b="5255"/>
          <a:stretch/>
        </p:blipFill>
        <p:spPr>
          <a:xfrm>
            <a:off x="1306231" y="1131994"/>
            <a:ext cx="9581415" cy="4590386"/>
          </a:xfrm>
          <a:prstGeom prst="rect">
            <a:avLst/>
          </a:prstGeom>
        </p:spPr>
      </p:pic>
    </p:spTree>
    <p:extLst>
      <p:ext uri="{BB962C8B-B14F-4D97-AF65-F5344CB8AC3E}">
        <p14:creationId xmlns:p14="http://schemas.microsoft.com/office/powerpoint/2010/main" val="224113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18DC683-4B98-4AA4-B6F6-32E14C0F624A}"/>
              </a:ext>
            </a:extLst>
          </p:cNvPr>
          <p:cNvPicPr>
            <a:picLocks noGrp="1" noChangeAspect="1"/>
          </p:cNvPicPr>
          <p:nvPr>
            <p:ph idx="1"/>
          </p:nvPr>
        </p:nvPicPr>
        <p:blipFill rotWithShape="1">
          <a:blip r:embed="rId2"/>
          <a:srcRect t="8849" b="5616"/>
          <a:stretch/>
        </p:blipFill>
        <p:spPr>
          <a:xfrm>
            <a:off x="1326560" y="1131994"/>
            <a:ext cx="9540756" cy="4590386"/>
          </a:xfrm>
          <a:prstGeom prst="rect">
            <a:avLst/>
          </a:prstGeom>
        </p:spPr>
      </p:pic>
    </p:spTree>
    <p:extLst>
      <p:ext uri="{BB962C8B-B14F-4D97-AF65-F5344CB8AC3E}">
        <p14:creationId xmlns:p14="http://schemas.microsoft.com/office/powerpoint/2010/main" val="446498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ED85675-94B2-40AC-BB94-9CE9728C2725}"/>
              </a:ext>
            </a:extLst>
          </p:cNvPr>
          <p:cNvPicPr>
            <a:picLocks noGrp="1" noChangeAspect="1"/>
          </p:cNvPicPr>
          <p:nvPr>
            <p:ph idx="1"/>
          </p:nvPr>
        </p:nvPicPr>
        <p:blipFill rotWithShape="1">
          <a:blip r:embed="rId2"/>
          <a:srcRect t="8487" b="4529"/>
          <a:stretch/>
        </p:blipFill>
        <p:spPr>
          <a:xfrm>
            <a:off x="1406026" y="1131994"/>
            <a:ext cx="9381825" cy="4590386"/>
          </a:xfrm>
          <a:prstGeom prst="rect">
            <a:avLst/>
          </a:prstGeom>
        </p:spPr>
      </p:pic>
    </p:spTree>
    <p:extLst>
      <p:ext uri="{BB962C8B-B14F-4D97-AF65-F5344CB8AC3E}">
        <p14:creationId xmlns:p14="http://schemas.microsoft.com/office/powerpoint/2010/main" val="2353032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878D6FF-D751-49B0-810C-9DD07B63385A}"/>
              </a:ext>
            </a:extLst>
          </p:cNvPr>
          <p:cNvPicPr>
            <a:picLocks noGrp="1" noChangeAspect="1"/>
          </p:cNvPicPr>
          <p:nvPr>
            <p:ph idx="1"/>
          </p:nvPr>
        </p:nvPicPr>
        <p:blipFill rotWithShape="1">
          <a:blip r:embed="rId2"/>
          <a:srcRect t="9574" b="8516"/>
          <a:stretch/>
        </p:blipFill>
        <p:spPr>
          <a:xfrm>
            <a:off x="1126309" y="1137000"/>
            <a:ext cx="9941259" cy="4580373"/>
          </a:xfrm>
          <a:prstGeom prst="rect">
            <a:avLst/>
          </a:prstGeom>
        </p:spPr>
      </p:pic>
    </p:spTree>
    <p:extLst>
      <p:ext uri="{BB962C8B-B14F-4D97-AF65-F5344CB8AC3E}">
        <p14:creationId xmlns:p14="http://schemas.microsoft.com/office/powerpoint/2010/main" val="800978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5A1272A-095F-4B94-B70A-BCB6FA19D10E}"/>
              </a:ext>
            </a:extLst>
          </p:cNvPr>
          <p:cNvPicPr>
            <a:picLocks noGrp="1" noChangeAspect="1"/>
          </p:cNvPicPr>
          <p:nvPr>
            <p:ph idx="1"/>
          </p:nvPr>
        </p:nvPicPr>
        <p:blipFill rotWithShape="1">
          <a:blip r:embed="rId2"/>
          <a:srcRect t="8849" b="6340"/>
          <a:stretch/>
        </p:blipFill>
        <p:spPr>
          <a:xfrm>
            <a:off x="1285836" y="1131994"/>
            <a:ext cx="9622205" cy="4590386"/>
          </a:xfrm>
          <a:prstGeom prst="rect">
            <a:avLst/>
          </a:prstGeom>
        </p:spPr>
      </p:pic>
    </p:spTree>
    <p:extLst>
      <p:ext uri="{BB962C8B-B14F-4D97-AF65-F5344CB8AC3E}">
        <p14:creationId xmlns:p14="http://schemas.microsoft.com/office/powerpoint/2010/main" val="1602790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BCA24FE-5D98-41E0-A168-EEB972809FFB}"/>
              </a:ext>
            </a:extLst>
          </p:cNvPr>
          <p:cNvPicPr>
            <a:picLocks noGrp="1" noChangeAspect="1"/>
          </p:cNvPicPr>
          <p:nvPr>
            <p:ph idx="1"/>
          </p:nvPr>
        </p:nvPicPr>
        <p:blipFill rotWithShape="1">
          <a:blip r:embed="rId2"/>
          <a:srcRect l="1" t="8681" r="1052" b="6491"/>
          <a:stretch/>
        </p:blipFill>
        <p:spPr>
          <a:xfrm>
            <a:off x="568452" y="1111348"/>
            <a:ext cx="10938920" cy="5275058"/>
          </a:xfrm>
          <a:prstGeom prst="rect">
            <a:avLst/>
          </a:prstGeom>
        </p:spPr>
      </p:pic>
    </p:spTree>
    <p:extLst>
      <p:ext uri="{BB962C8B-B14F-4D97-AF65-F5344CB8AC3E}">
        <p14:creationId xmlns:p14="http://schemas.microsoft.com/office/powerpoint/2010/main" val="2245916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0EC7E-FE9F-41FA-A804-A592238C6290}"/>
              </a:ext>
            </a:extLst>
          </p:cNvPr>
          <p:cNvSpPr>
            <a:spLocks noGrp="1"/>
          </p:cNvSpPr>
          <p:nvPr>
            <p:ph type="title"/>
          </p:nvPr>
        </p:nvSpPr>
        <p:spPr>
          <a:xfrm>
            <a:off x="675065" y="609600"/>
            <a:ext cx="2930518" cy="1320800"/>
          </a:xfrm>
        </p:spPr>
        <p:txBody>
          <a:bodyPr vert="horz" lIns="91440" tIns="45720" rIns="91440" bIns="45720" rtlCol="0" anchor="ctr">
            <a:normAutofit/>
          </a:bodyPr>
          <a:lstStyle/>
          <a:p>
            <a:endParaRPr lang="en-US"/>
          </a:p>
        </p:txBody>
      </p:sp>
      <p:sp>
        <p:nvSpPr>
          <p:cNvPr id="28" name="Content Placeholder 27">
            <a:extLst>
              <a:ext uri="{FF2B5EF4-FFF2-40B4-BE49-F238E27FC236}">
                <a16:creationId xmlns:a16="http://schemas.microsoft.com/office/drawing/2014/main" id="{B4CD5883-7F9B-4ECB-BF31-B7A69C54C57F}"/>
              </a:ext>
            </a:extLst>
          </p:cNvPr>
          <p:cNvSpPr>
            <a:spLocks noGrp="1"/>
          </p:cNvSpPr>
          <p:nvPr>
            <p:ph idx="1"/>
          </p:nvPr>
        </p:nvSpPr>
        <p:spPr>
          <a:xfrm>
            <a:off x="671361" y="2160589"/>
            <a:ext cx="2930517" cy="3880773"/>
          </a:xfrm>
        </p:spPr>
        <p:txBody>
          <a:bodyPr>
            <a:normAutofit/>
          </a:bodyPr>
          <a:lstStyle/>
          <a:p>
            <a:endParaRPr lang="en-US"/>
          </a:p>
        </p:txBody>
      </p:sp>
      <p:pic>
        <p:nvPicPr>
          <p:cNvPr id="8" name="Picture 7">
            <a:extLst>
              <a:ext uri="{FF2B5EF4-FFF2-40B4-BE49-F238E27FC236}">
                <a16:creationId xmlns:a16="http://schemas.microsoft.com/office/drawing/2014/main" id="{8E66C6BB-5391-4440-9589-4B2529192544}"/>
              </a:ext>
            </a:extLst>
          </p:cNvPr>
          <p:cNvPicPr>
            <a:picLocks noChangeAspect="1"/>
          </p:cNvPicPr>
          <p:nvPr/>
        </p:nvPicPr>
        <p:blipFill rotWithShape="1">
          <a:blip r:embed="rId2"/>
          <a:srcRect t="8077" b="6025"/>
          <a:stretch/>
        </p:blipFill>
        <p:spPr>
          <a:xfrm>
            <a:off x="2832186" y="3499794"/>
            <a:ext cx="5384676" cy="2601747"/>
          </a:xfrm>
          <a:prstGeom prst="rect">
            <a:avLst/>
          </a:prstGeom>
        </p:spPr>
      </p:pic>
      <p:pic>
        <p:nvPicPr>
          <p:cNvPr id="26" name="Content Placeholder 5">
            <a:extLst>
              <a:ext uri="{FF2B5EF4-FFF2-40B4-BE49-F238E27FC236}">
                <a16:creationId xmlns:a16="http://schemas.microsoft.com/office/drawing/2014/main" id="{0E728A4A-826E-4DFD-88DE-6ED2CA20FB60}"/>
              </a:ext>
            </a:extLst>
          </p:cNvPr>
          <p:cNvPicPr>
            <a:picLocks noChangeAspect="1"/>
          </p:cNvPicPr>
          <p:nvPr/>
        </p:nvPicPr>
        <p:blipFill rotWithShape="1">
          <a:blip r:embed="rId3"/>
          <a:srcRect t="8848" b="5254"/>
          <a:stretch/>
        </p:blipFill>
        <p:spPr>
          <a:xfrm>
            <a:off x="2830957" y="344128"/>
            <a:ext cx="5385905" cy="2602341"/>
          </a:xfrm>
          <a:prstGeom prst="rect">
            <a:avLst/>
          </a:prstGeom>
        </p:spPr>
      </p:pic>
    </p:spTree>
    <p:extLst>
      <p:ext uri="{BB962C8B-B14F-4D97-AF65-F5344CB8AC3E}">
        <p14:creationId xmlns:p14="http://schemas.microsoft.com/office/powerpoint/2010/main" val="4236009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83F4A-A7A2-4A27-88FA-B7545D7F1163}"/>
              </a:ext>
            </a:extLst>
          </p:cNvPr>
          <p:cNvSpPr>
            <a:spLocks noGrp="1"/>
          </p:cNvSpPr>
          <p:nvPr>
            <p:ph type="title"/>
          </p:nvPr>
        </p:nvSpPr>
        <p:spPr/>
        <p:txBody>
          <a:bodyPr/>
          <a:lstStyle/>
          <a:p>
            <a:pPr algn="ctr"/>
            <a:r>
              <a:rPr lang="en-GB" dirty="0"/>
              <a:t>Contribution Audit</a:t>
            </a:r>
          </a:p>
        </p:txBody>
      </p:sp>
      <p:sp>
        <p:nvSpPr>
          <p:cNvPr id="3" name="Content Placeholder 2">
            <a:extLst>
              <a:ext uri="{FF2B5EF4-FFF2-40B4-BE49-F238E27FC236}">
                <a16:creationId xmlns:a16="http://schemas.microsoft.com/office/drawing/2014/main" id="{ED54C542-A0A5-4BF3-B40C-F75874520F99}"/>
              </a:ext>
            </a:extLst>
          </p:cNvPr>
          <p:cNvSpPr>
            <a:spLocks noGrp="1"/>
          </p:cNvSpPr>
          <p:nvPr>
            <p:ph idx="1"/>
          </p:nvPr>
        </p:nvSpPr>
        <p:spPr>
          <a:xfrm>
            <a:off x="677334" y="2160589"/>
            <a:ext cx="8596668" cy="4518507"/>
          </a:xfrm>
        </p:spPr>
        <p:txBody>
          <a:bodyPr>
            <a:normAutofit fontScale="85000" lnSpcReduction="20000"/>
          </a:bodyPr>
          <a:lstStyle/>
          <a:p>
            <a:r>
              <a:rPr lang="en-GB" sz="2100" dirty="0"/>
              <a:t>As a team we discussed what sort of questions to have on our questionnaire for our business, Wales recycling Ltd. We had a discussion after class and decided that our questionnaire should have different types of question like both open and closed. As we only had ten questions, we decided </a:t>
            </a:r>
            <a:r>
              <a:rPr lang="en-GB" sz="2100"/>
              <a:t>that we should </a:t>
            </a:r>
            <a:r>
              <a:rPr lang="en-GB" sz="2100" dirty="0"/>
              <a:t>pick questions that will help gain information that can improve our business and services we provide. We also thought that even though we wanted the questions to be specific, we had to ensure that none of them would be too personal or offensive towards anyone. I decided to take the responsibility of doing the questionnaire with agreement from the rest of the team. I manged to come up with what I thought were eight very well thought through questions and I thought they would be the right questions that would give us a good insight into our market research. My team members kept their ideas flowing through our group chat and I managed to get the last two questions which were suggested by Shahida and </a:t>
            </a:r>
            <a:r>
              <a:rPr lang="en-GB" sz="2100" dirty="0" err="1"/>
              <a:t>Aleha</a:t>
            </a:r>
            <a:r>
              <a:rPr lang="en-GB" sz="2100" dirty="0"/>
              <a:t>. I created the questionnaire on google forms. Keeping our business in mind, we decided that our theme colour should be green, and we should put our logo at the top to give the questionnaire a personal touch. Although I managed to change the background colours, I was finding it difficult to fit the logo on the top so </a:t>
            </a:r>
            <a:r>
              <a:rPr lang="en-GB" sz="2100" dirty="0" err="1"/>
              <a:t>Thonuma</a:t>
            </a:r>
            <a:r>
              <a:rPr lang="en-GB" sz="2100" dirty="0"/>
              <a:t>, who is our computer wizard managed to put that on. We all had a read of the questionnaire making sure there was no errors before I sent it out.</a:t>
            </a:r>
          </a:p>
          <a:p>
            <a:endParaRPr lang="en-GB" dirty="0"/>
          </a:p>
        </p:txBody>
      </p:sp>
    </p:spTree>
    <p:extLst>
      <p:ext uri="{BB962C8B-B14F-4D97-AF65-F5344CB8AC3E}">
        <p14:creationId xmlns:p14="http://schemas.microsoft.com/office/powerpoint/2010/main" val="41864160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74</TotalTime>
  <Words>350</Words>
  <Application>Microsoft Office PowerPoint</Application>
  <PresentationFormat>Widescreen</PresentationFormat>
  <Paragraphs>16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Trebuchet MS</vt:lpstr>
      <vt:lpstr>Wingdings 3</vt:lpstr>
      <vt:lpstr>Facet</vt:lpstr>
      <vt:lpstr>Questionnaire Submission</vt:lpstr>
      <vt:lpstr>Questionnaire Screenshots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Response Screenshots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Questionnaire Submission</dc:title>
  <dc:creator>Nazrin Karim</dc:creator>
  <cp:lastModifiedBy>Nazrin Karim</cp:lastModifiedBy>
  <cp:revision>4</cp:revision>
  <dcterms:created xsi:type="dcterms:W3CDTF">2018-12-05T21:43:18Z</dcterms:created>
  <dcterms:modified xsi:type="dcterms:W3CDTF">2018-12-05T22:58:14Z</dcterms:modified>
</cp:coreProperties>
</file>