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68" r:id="rId3"/>
    <p:sldId id="367" r:id="rId4"/>
    <p:sldId id="362" r:id="rId5"/>
    <p:sldId id="363" r:id="rId6"/>
    <p:sldId id="36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7" d="100"/>
          <a:sy n="77" d="100"/>
        </p:scale>
        <p:origin x="2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575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20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159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272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026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45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6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18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339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51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530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669DB-8D3D-4928-B406-1190F5392E15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5C1FE-23EC-4646-B1BD-8B80CC981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490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businesswales.gov.wales/majorevents/sites/majorevents/files/3821%20Events%20Strategy%20Eng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A937D-6A87-4BBF-8163-9D915419EA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Workshop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1FCD22-5F5A-4718-B0AB-1EEF1C998B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3 </a:t>
            </a:r>
          </a:p>
        </p:txBody>
      </p:sp>
    </p:spTree>
    <p:extLst>
      <p:ext uri="{BB962C8B-B14F-4D97-AF65-F5344CB8AC3E}">
        <p14:creationId xmlns:p14="http://schemas.microsoft.com/office/powerpoint/2010/main" val="2978497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7DAF0-7619-425F-86B7-1B59CA234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on yesterday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F1E05-4362-433A-9C18-887A27CB0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discussed the </a:t>
            </a:r>
          </a:p>
          <a:p>
            <a:r>
              <a:rPr lang="en-GB" dirty="0"/>
              <a:t>Public</a:t>
            </a:r>
          </a:p>
          <a:p>
            <a:r>
              <a:rPr lang="en-GB" dirty="0"/>
              <a:t>Private </a:t>
            </a:r>
          </a:p>
          <a:p>
            <a:r>
              <a:rPr lang="en-GB" dirty="0"/>
              <a:t>Volunteer and third party sectors…</a:t>
            </a:r>
          </a:p>
          <a:p>
            <a:r>
              <a:rPr lang="en-GB" dirty="0"/>
              <a:t>Today we will explore that in more detail today in todays workshop… </a:t>
            </a:r>
          </a:p>
        </p:txBody>
      </p:sp>
    </p:spTree>
    <p:extLst>
      <p:ext uri="{BB962C8B-B14F-4D97-AF65-F5344CB8AC3E}">
        <p14:creationId xmlns:p14="http://schemas.microsoft.com/office/powerpoint/2010/main" val="2541370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Coffee break task…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Read…</a:t>
            </a:r>
          </a:p>
          <a:p>
            <a:pPr lvl="1"/>
            <a:r>
              <a:rPr lang="en-GB" dirty="0"/>
              <a:t>Event Wales a major events strategy </a:t>
            </a:r>
            <a:r>
              <a:rPr lang="en-GB" dirty="0">
                <a:hlinkClick r:id="rId2"/>
              </a:rPr>
              <a:t>https://businesswales.gov.wales/majorevents/sites/majorevents/files/3821%20Events%20Strategy%20Eng.pdf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8024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2879" y="336929"/>
            <a:ext cx="7698523" cy="1212102"/>
          </a:xfrm>
        </p:spPr>
        <p:txBody>
          <a:bodyPr>
            <a:normAutofit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1268" y="1839084"/>
            <a:ext cx="7281746" cy="3567173"/>
          </a:xfrm>
        </p:spPr>
        <p:txBody>
          <a:bodyPr anchor="ctr">
            <a:normAutofit lnSpcReduction="10000"/>
          </a:bodyPr>
          <a:lstStyle/>
          <a:p>
            <a:pPr lvl="1"/>
            <a:r>
              <a:rPr lang="en-GB" sz="3200" dirty="0"/>
              <a:t>Having considered the Event Wales strategic plan, Read section 2 ‘what do we mean by major events?’ and identify a new event which would satisfy the criteria for public sector funding  support.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37357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2880" y="800392"/>
            <a:ext cx="7698523" cy="1212102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Task continued…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9718" y="2490437"/>
            <a:ext cx="7281746" cy="3567173"/>
          </a:xfrm>
        </p:spPr>
        <p:txBody>
          <a:bodyPr anchor="ctr">
            <a:normAutofit/>
          </a:bodyPr>
          <a:lstStyle/>
          <a:p>
            <a:r>
              <a:rPr lang="en-GB"/>
              <a:t>The event can be sport, arts, culture or business themed.</a:t>
            </a:r>
          </a:p>
          <a:p>
            <a:r>
              <a:rPr lang="en-GB"/>
              <a:t>Give a brief overview of the concept and market</a:t>
            </a:r>
          </a:p>
          <a:p>
            <a:r>
              <a:rPr lang="en-GB"/>
              <a:t>The event can happen anywhere in Wales</a:t>
            </a:r>
          </a:p>
          <a:p>
            <a:r>
              <a:rPr lang="en-GB"/>
              <a:t>Identify aspects of the event which would satisfy the Event Wales criteria for support</a:t>
            </a:r>
          </a:p>
          <a:p>
            <a:r>
              <a:rPr lang="en-GB"/>
              <a:t>Your reading and research into public sector bodies should help you here!</a:t>
            </a:r>
          </a:p>
          <a:p>
            <a:r>
              <a:rPr lang="en-GB"/>
              <a:t>Justify your choices!!</a:t>
            </a:r>
          </a:p>
        </p:txBody>
      </p:sp>
    </p:spTree>
    <p:extLst>
      <p:ext uri="{BB962C8B-B14F-4D97-AF65-F5344CB8AC3E}">
        <p14:creationId xmlns:p14="http://schemas.microsoft.com/office/powerpoint/2010/main" val="3834336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led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Produce a 5 minute presentation (no more than 5 slides) </a:t>
            </a:r>
          </a:p>
          <a:p>
            <a:r>
              <a:rPr lang="en-GB" dirty="0"/>
              <a:t>Hints….</a:t>
            </a:r>
          </a:p>
          <a:p>
            <a:pPr lvl="1"/>
            <a:r>
              <a:rPr lang="en-GB" dirty="0"/>
              <a:t>Consider location. Infrastructure. Need</a:t>
            </a:r>
          </a:p>
          <a:p>
            <a:pPr lvl="1"/>
            <a:r>
              <a:rPr lang="en-GB" dirty="0"/>
              <a:t>Consider trend and marketability</a:t>
            </a:r>
          </a:p>
          <a:p>
            <a:pPr lvl="1"/>
            <a:r>
              <a:rPr lang="en-GB" dirty="0"/>
              <a:t>Consider public good – how might the event improve tourism, development, investment, social concerns or environmental concerns?</a:t>
            </a:r>
          </a:p>
        </p:txBody>
      </p:sp>
    </p:spTree>
    <p:extLst>
      <p:ext uri="{BB962C8B-B14F-4D97-AF65-F5344CB8AC3E}">
        <p14:creationId xmlns:p14="http://schemas.microsoft.com/office/powerpoint/2010/main" val="2223571701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3</TotalTime>
  <Words>214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Workshop </vt:lpstr>
      <vt:lpstr>Reflection on yesterday …</vt:lpstr>
      <vt:lpstr>Coffee break task…</vt:lpstr>
      <vt:lpstr>Task </vt:lpstr>
      <vt:lpstr>Task continued…</vt:lpstr>
      <vt:lpstr>Student led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</dc:title>
  <dc:creator>Helen Evans (Institute of Management and Health)</dc:creator>
  <cp:lastModifiedBy>Helen Evans (Institute of Management and Health)</cp:lastModifiedBy>
  <cp:revision>1</cp:revision>
  <dcterms:created xsi:type="dcterms:W3CDTF">2020-10-13T15:48:04Z</dcterms:created>
  <dcterms:modified xsi:type="dcterms:W3CDTF">2020-10-13T15:51:37Z</dcterms:modified>
</cp:coreProperties>
</file>