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6" r:id="rId5"/>
    <p:sldId id="261" r:id="rId6"/>
    <p:sldId id="267" r:id="rId7"/>
    <p:sldId id="264" r:id="rId8"/>
    <p:sldId id="263" r:id="rId9"/>
    <p:sldId id="265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18B88D-8EB5-4C65-8B01-E50C4DF85E73}" v="33" dt="2026-03-15T15:50:09.0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ianne Raenique Adams (2508527)" userId="S::2508527@student.uwtsd.ac.uk::96b6859c-c104-4605-8349-cc42534ff4a2" providerId="AD" clId="Web-{D5D5211D-ADC4-8C6D-3389-61B1189F22EC}"/>
    <pc:docChg chg="delSld modSld sldOrd">
      <pc:chgData name="Shianne Raenique Adams (2508527)" userId="S::2508527@student.uwtsd.ac.uk::96b6859c-c104-4605-8349-cc42534ff4a2" providerId="AD" clId="Web-{D5D5211D-ADC4-8C6D-3389-61B1189F22EC}" dt="2026-03-09T16:00:20.298" v="216"/>
      <pc:docMkLst>
        <pc:docMk/>
      </pc:docMkLst>
      <pc:sldChg chg="addSp modSp mod setBg">
        <pc:chgData name="Shianne Raenique Adams (2508527)" userId="S::2508527@student.uwtsd.ac.uk::96b6859c-c104-4605-8349-cc42534ff4a2" providerId="AD" clId="Web-{D5D5211D-ADC4-8C6D-3389-61B1189F22EC}" dt="2026-03-09T14:14:39.897" v="18" actId="20577"/>
        <pc:sldMkLst>
          <pc:docMk/>
          <pc:sldMk cId="109857222" sldId="256"/>
        </pc:sldMkLst>
        <pc:spChg chg="mod">
          <ac:chgData name="Shianne Raenique Adams (2508527)" userId="S::2508527@student.uwtsd.ac.uk::96b6859c-c104-4605-8349-cc42534ff4a2" providerId="AD" clId="Web-{D5D5211D-ADC4-8C6D-3389-61B1189F22EC}" dt="2026-03-09T14:14:21.287" v="1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ianne Raenique Adams (2508527)" userId="S::2508527@student.uwtsd.ac.uk::96b6859c-c104-4605-8349-cc42534ff4a2" providerId="AD" clId="Web-{D5D5211D-ADC4-8C6D-3389-61B1189F22EC}" dt="2026-03-09T14:14:39.897" v="1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ianne Raenique Adams (2508527)" userId="S::2508527@student.uwtsd.ac.uk::96b6859c-c104-4605-8349-cc42534ff4a2" providerId="AD" clId="Web-{D5D5211D-ADC4-8C6D-3389-61B1189F22EC}" dt="2026-03-09T14:13:10.626" v="1"/>
          <ac:spMkLst>
            <pc:docMk/>
            <pc:sldMk cId="109857222" sldId="256"/>
            <ac:spMk id="9" creationId="{7DA3C418-758E-4180-A5D0-8655D6804587}"/>
          </ac:spMkLst>
        </pc:spChg>
        <pc:spChg chg="add">
          <ac:chgData name="Shianne Raenique Adams (2508527)" userId="S::2508527@student.uwtsd.ac.uk::96b6859c-c104-4605-8349-cc42534ff4a2" providerId="AD" clId="Web-{D5D5211D-ADC4-8C6D-3389-61B1189F22EC}" dt="2026-03-09T14:13:10.626" v="1"/>
          <ac:spMkLst>
            <pc:docMk/>
            <pc:sldMk cId="109857222" sldId="256"/>
            <ac:spMk id="11" creationId="{28C8EF06-5EC3-4883-AFAF-D74FF46550FB}"/>
          </ac:spMkLst>
        </pc:spChg>
        <pc:picChg chg="add mod ord">
          <ac:chgData name="Shianne Raenique Adams (2508527)" userId="S::2508527@student.uwtsd.ac.uk::96b6859c-c104-4605-8349-cc42534ff4a2" providerId="AD" clId="Web-{D5D5211D-ADC4-8C6D-3389-61B1189F22EC}" dt="2026-03-09T14:13:10.626" v="1"/>
          <ac:picMkLst>
            <pc:docMk/>
            <pc:sldMk cId="109857222" sldId="256"/>
            <ac:picMk id="4" creationId="{35A05769-6454-8F57-ACD9-0DA96FB7BFB0}"/>
          </ac:picMkLst>
        </pc:picChg>
      </pc:sldChg>
      <pc:sldChg chg="modSp ord">
        <pc:chgData name="Shianne Raenique Adams (2508527)" userId="S::2508527@student.uwtsd.ac.uk::96b6859c-c104-4605-8349-cc42534ff4a2" providerId="AD" clId="Web-{D5D5211D-ADC4-8C6D-3389-61B1189F22EC}" dt="2026-03-09T15:23:39.127" v="83"/>
        <pc:sldMkLst>
          <pc:docMk/>
          <pc:sldMk cId="1111709293" sldId="257"/>
        </pc:sldMkLst>
        <pc:spChg chg="mod">
          <ac:chgData name="Shianne Raenique Adams (2508527)" userId="S::2508527@student.uwtsd.ac.uk::96b6859c-c104-4605-8349-cc42534ff4a2" providerId="AD" clId="Web-{D5D5211D-ADC4-8C6D-3389-61B1189F22EC}" dt="2026-03-09T14:39:59.097" v="82" actId="20577"/>
          <ac:spMkLst>
            <pc:docMk/>
            <pc:sldMk cId="1111709293" sldId="257"/>
            <ac:spMk id="3" creationId="{173C813A-4734-1BBF-E5BF-BA4F9AC15102}"/>
          </ac:spMkLst>
        </pc:spChg>
      </pc:sldChg>
      <pc:sldChg chg="addSp modSp mod setBg">
        <pc:chgData name="Shianne Raenique Adams (2508527)" userId="S::2508527@student.uwtsd.ac.uk::96b6859c-c104-4605-8349-cc42534ff4a2" providerId="AD" clId="Web-{D5D5211D-ADC4-8C6D-3389-61B1189F22EC}" dt="2026-03-09T15:27:20.980" v="143" actId="20577"/>
        <pc:sldMkLst>
          <pc:docMk/>
          <pc:sldMk cId="233689953" sldId="258"/>
        </pc:sldMkLst>
        <pc:spChg chg="mod">
          <ac:chgData name="Shianne Raenique Adams (2508527)" userId="S::2508527@student.uwtsd.ac.uk::96b6859c-c104-4605-8349-cc42534ff4a2" providerId="AD" clId="Web-{D5D5211D-ADC4-8C6D-3389-61B1189F22EC}" dt="2026-03-09T14:18:33.047" v="25"/>
          <ac:spMkLst>
            <pc:docMk/>
            <pc:sldMk cId="233689953" sldId="258"/>
            <ac:spMk id="2" creationId="{86ADAC4A-24A7-EA7B-D262-F2A984AB437B}"/>
          </ac:spMkLst>
        </pc:spChg>
        <pc:spChg chg="mod">
          <ac:chgData name="Shianne Raenique Adams (2508527)" userId="S::2508527@student.uwtsd.ac.uk::96b6859c-c104-4605-8349-cc42534ff4a2" providerId="AD" clId="Web-{D5D5211D-ADC4-8C6D-3389-61B1189F22EC}" dt="2026-03-09T15:27:20.980" v="143" actId="20577"/>
          <ac:spMkLst>
            <pc:docMk/>
            <pc:sldMk cId="233689953" sldId="258"/>
            <ac:spMk id="3" creationId="{388C29B1-14E1-3011-9C92-1A8EA5EDD45E}"/>
          </ac:spMkLst>
        </pc:spChg>
        <pc:spChg chg="add">
          <ac:chgData name="Shianne Raenique Adams (2508527)" userId="S::2508527@student.uwtsd.ac.uk::96b6859c-c104-4605-8349-cc42534ff4a2" providerId="AD" clId="Web-{D5D5211D-ADC4-8C6D-3389-61B1189F22EC}" dt="2026-03-09T14:18:33.047" v="25"/>
          <ac:spMkLst>
            <pc:docMk/>
            <pc:sldMk cId="233689953" sldId="258"/>
            <ac:spMk id="9" creationId="{F13C74B1-5B17-4795-BED0-7140497B445A}"/>
          </ac:spMkLst>
        </pc:spChg>
        <pc:spChg chg="add">
          <ac:chgData name="Shianne Raenique Adams (2508527)" userId="S::2508527@student.uwtsd.ac.uk::96b6859c-c104-4605-8349-cc42534ff4a2" providerId="AD" clId="Web-{D5D5211D-ADC4-8C6D-3389-61B1189F22EC}" dt="2026-03-09T14:18:33.047" v="25"/>
          <ac:spMkLst>
            <pc:docMk/>
            <pc:sldMk cId="233689953" sldId="258"/>
            <ac:spMk id="11" creationId="{D4974D33-8DC5-464E-8C6D-BE58F0669C17}"/>
          </ac:spMkLst>
        </pc:spChg>
        <pc:picChg chg="add mod">
          <ac:chgData name="Shianne Raenique Adams (2508527)" userId="S::2508527@student.uwtsd.ac.uk::96b6859c-c104-4605-8349-cc42534ff4a2" providerId="AD" clId="Web-{D5D5211D-ADC4-8C6D-3389-61B1189F22EC}" dt="2026-03-09T14:18:33.047" v="25"/>
          <ac:picMkLst>
            <pc:docMk/>
            <pc:sldMk cId="233689953" sldId="258"/>
            <ac:picMk id="4" creationId="{4B060B72-5A26-1A2B-F553-8ADE55704098}"/>
          </ac:picMkLst>
        </pc:picChg>
      </pc:sldChg>
      <pc:sldChg chg="modSp">
        <pc:chgData name="Shianne Raenique Adams (2508527)" userId="S::2508527@student.uwtsd.ac.uk::96b6859c-c104-4605-8349-cc42534ff4a2" providerId="AD" clId="Web-{D5D5211D-ADC4-8C6D-3389-61B1189F22EC}" dt="2026-03-09T14:31:51.495" v="72" actId="20577"/>
        <pc:sldMkLst>
          <pc:docMk/>
          <pc:sldMk cId="2000251917" sldId="261"/>
        </pc:sldMkLst>
        <pc:spChg chg="mod">
          <ac:chgData name="Shianne Raenique Adams (2508527)" userId="S::2508527@student.uwtsd.ac.uk::96b6859c-c104-4605-8349-cc42534ff4a2" providerId="AD" clId="Web-{D5D5211D-ADC4-8C6D-3389-61B1189F22EC}" dt="2026-03-09T14:31:51.495" v="72" actId="20577"/>
          <ac:spMkLst>
            <pc:docMk/>
            <pc:sldMk cId="2000251917" sldId="261"/>
            <ac:spMk id="3" creationId="{CDC93DBB-753C-6291-17CD-E1E40DA20E15}"/>
          </ac:spMkLst>
        </pc:spChg>
      </pc:sldChg>
      <pc:sldChg chg="addSp delSp modSp">
        <pc:chgData name="Shianne Raenique Adams (2508527)" userId="S::2508527@student.uwtsd.ac.uk::96b6859c-c104-4605-8349-cc42534ff4a2" providerId="AD" clId="Web-{D5D5211D-ADC4-8C6D-3389-61B1189F22EC}" dt="2026-03-09T16:00:20.298" v="216"/>
        <pc:sldMkLst>
          <pc:docMk/>
          <pc:sldMk cId="2090410462" sldId="264"/>
        </pc:sldMkLst>
        <pc:spChg chg="add mod">
          <ac:chgData name="Shianne Raenique Adams (2508527)" userId="S::2508527@student.uwtsd.ac.uk::96b6859c-c104-4605-8349-cc42534ff4a2" providerId="AD" clId="Web-{D5D5211D-ADC4-8C6D-3389-61B1189F22EC}" dt="2026-03-09T15:25:16.894" v="91" actId="14100"/>
          <ac:spMkLst>
            <pc:docMk/>
            <pc:sldMk cId="2090410462" sldId="264"/>
            <ac:spMk id="4" creationId="{B2B405F6-97E5-4D6D-C5D1-C10924F1780C}"/>
          </ac:spMkLst>
        </pc:spChg>
        <pc:spChg chg="add mod">
          <ac:chgData name="Shianne Raenique Adams (2508527)" userId="S::2508527@student.uwtsd.ac.uk::96b6859c-c104-4605-8349-cc42534ff4a2" providerId="AD" clId="Web-{D5D5211D-ADC4-8C6D-3389-61B1189F22EC}" dt="2026-03-09T16:00:06.359" v="215" actId="14100"/>
          <ac:spMkLst>
            <pc:docMk/>
            <pc:sldMk cId="2090410462" sldId="264"/>
            <ac:spMk id="9" creationId="{D2A1718B-86D0-ED83-1D54-050B4B46D229}"/>
          </ac:spMkLst>
        </pc:spChg>
        <pc:cxnChg chg="add mod">
          <ac:chgData name="Shianne Raenique Adams (2508527)" userId="S::2508527@student.uwtsd.ac.uk::96b6859c-c104-4605-8349-cc42534ff4a2" providerId="AD" clId="Web-{D5D5211D-ADC4-8C6D-3389-61B1189F22EC}" dt="2026-03-09T15:57:15.143" v="155" actId="14100"/>
          <ac:cxnSpMkLst>
            <pc:docMk/>
            <pc:sldMk cId="2090410462" sldId="264"/>
            <ac:cxnSpMk id="5" creationId="{24E309C0-35A6-CE8D-981A-CCA9BD6CB356}"/>
          </ac:cxnSpMkLst>
        </pc:cxnChg>
        <pc:cxnChg chg="add">
          <ac:chgData name="Shianne Raenique Adams (2508527)" userId="S::2508527@student.uwtsd.ac.uk::96b6859c-c104-4605-8349-cc42534ff4a2" providerId="AD" clId="Web-{D5D5211D-ADC4-8C6D-3389-61B1189F22EC}" dt="2026-03-09T15:54:25.179" v="144"/>
          <ac:cxnSpMkLst>
            <pc:docMk/>
            <pc:sldMk cId="2090410462" sldId="264"/>
            <ac:cxnSpMk id="6" creationId="{BD3FA35A-1F62-8DC6-B3C0-F3C88FC5B38A}"/>
          </ac:cxnSpMkLst>
        </pc:cxnChg>
        <pc:cxnChg chg="add mod">
          <ac:chgData name="Shianne Raenique Adams (2508527)" userId="S::2508527@student.uwtsd.ac.uk::96b6859c-c104-4605-8349-cc42534ff4a2" providerId="AD" clId="Web-{D5D5211D-ADC4-8C6D-3389-61B1189F22EC}" dt="2026-03-09T15:56:50.199" v="150"/>
          <ac:cxnSpMkLst>
            <pc:docMk/>
            <pc:sldMk cId="2090410462" sldId="264"/>
            <ac:cxnSpMk id="8" creationId="{53905E1F-30E2-CA59-92C5-0697DF37D62C}"/>
          </ac:cxnSpMkLst>
        </pc:cxnChg>
      </pc:sldChg>
      <pc:sldChg chg="modSp">
        <pc:chgData name="Shianne Raenique Adams (2508527)" userId="S::2508527@student.uwtsd.ac.uk::96b6859c-c104-4605-8349-cc42534ff4a2" providerId="AD" clId="Web-{D5D5211D-ADC4-8C6D-3389-61B1189F22EC}" dt="2026-03-09T14:36:17.951" v="81" actId="20577"/>
        <pc:sldMkLst>
          <pc:docMk/>
          <pc:sldMk cId="2189504639" sldId="265"/>
        </pc:sldMkLst>
        <pc:spChg chg="mod">
          <ac:chgData name="Shianne Raenique Adams (2508527)" userId="S::2508527@student.uwtsd.ac.uk::96b6859c-c104-4605-8349-cc42534ff4a2" providerId="AD" clId="Web-{D5D5211D-ADC4-8C6D-3389-61B1189F22EC}" dt="2026-03-09T14:32:08.746" v="74" actId="20577"/>
          <ac:spMkLst>
            <pc:docMk/>
            <pc:sldMk cId="2189504639" sldId="265"/>
            <ac:spMk id="2" creationId="{97837DC6-9AFC-4707-0A9A-8F8D7CF9AD35}"/>
          </ac:spMkLst>
        </pc:spChg>
        <pc:spChg chg="mod">
          <ac:chgData name="Shianne Raenique Adams (2508527)" userId="S::2508527@student.uwtsd.ac.uk::96b6859c-c104-4605-8349-cc42534ff4a2" providerId="AD" clId="Web-{D5D5211D-ADC4-8C6D-3389-61B1189F22EC}" dt="2026-03-09T14:36:17.951" v="81" actId="20577"/>
          <ac:spMkLst>
            <pc:docMk/>
            <pc:sldMk cId="2189504639" sldId="265"/>
            <ac:spMk id="3" creationId="{C0DB6BC6-02FC-73F8-C21E-D9B961B71BCB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517F01D8-F191-1C44-1867-A34CA082B1F5}"/>
    <pc:docChg chg="sldOrd">
      <pc:chgData name="Shianne Raenique Adams (2508527)" userId="S::2508527@student.uwtsd.ac.uk::96b6859c-c104-4605-8349-cc42534ff4a2" providerId="AD" clId="Web-{517F01D8-F191-1C44-1867-A34CA082B1F5}" dt="2026-02-23T00:44:25.158" v="0"/>
      <pc:docMkLst>
        <pc:docMk/>
      </pc:docMkLst>
      <pc:sldChg chg="ord">
        <pc:chgData name="Shianne Raenique Adams (2508527)" userId="S::2508527@student.uwtsd.ac.uk::96b6859c-c104-4605-8349-cc42534ff4a2" providerId="AD" clId="Web-{517F01D8-F191-1C44-1867-A34CA082B1F5}" dt="2026-02-23T00:44:25.158" v="0"/>
        <pc:sldMkLst>
          <pc:docMk/>
          <pc:sldMk cId="1111709293" sldId="257"/>
        </pc:sldMkLst>
      </pc:sldChg>
    </pc:docChg>
  </pc:docChgLst>
  <pc:docChgLst>
    <pc:chgData name="Shianne Raenique Adams (2508527)" userId="S::2508527@student.uwtsd.ac.uk::96b6859c-c104-4605-8349-cc42534ff4a2" providerId="AD" clId="Web-{CFB9D1C9-6A1A-C934-A056-A1566FB54CD7}"/>
    <pc:docChg chg="modSld">
      <pc:chgData name="Shianne Raenique Adams (2508527)" userId="S::2508527@student.uwtsd.ac.uk::96b6859c-c104-4605-8349-cc42534ff4a2" providerId="AD" clId="Web-{CFB9D1C9-6A1A-C934-A056-A1566FB54CD7}" dt="2026-03-09T17:34:27.320" v="2" actId="20577"/>
      <pc:docMkLst>
        <pc:docMk/>
      </pc:docMkLst>
      <pc:sldChg chg="modSp">
        <pc:chgData name="Shianne Raenique Adams (2508527)" userId="S::2508527@student.uwtsd.ac.uk::96b6859c-c104-4605-8349-cc42534ff4a2" providerId="AD" clId="Web-{CFB9D1C9-6A1A-C934-A056-A1566FB54CD7}" dt="2026-03-09T17:34:27.320" v="2" actId="20577"/>
        <pc:sldMkLst>
          <pc:docMk/>
          <pc:sldMk cId="2090410462" sldId="264"/>
        </pc:sldMkLst>
        <pc:spChg chg="mod">
          <ac:chgData name="Shianne Raenique Adams (2508527)" userId="S::2508527@student.uwtsd.ac.uk::96b6859c-c104-4605-8349-cc42534ff4a2" providerId="AD" clId="Web-{CFB9D1C9-6A1A-C934-A056-A1566FB54CD7}" dt="2026-03-09T17:33:24.834" v="1" actId="1076"/>
          <ac:spMkLst>
            <pc:docMk/>
            <pc:sldMk cId="2090410462" sldId="264"/>
            <ac:spMk id="13" creationId="{3E71D99F-9E49-09BC-A1EE-C0B2C29909E8}"/>
          </ac:spMkLst>
        </pc:spChg>
        <pc:spChg chg="mod">
          <ac:chgData name="Shianne Raenique Adams (2508527)" userId="S::2508527@student.uwtsd.ac.uk::96b6859c-c104-4605-8349-cc42534ff4a2" providerId="AD" clId="Web-{CFB9D1C9-6A1A-C934-A056-A1566FB54CD7}" dt="2026-03-09T17:34:27.320" v="2" actId="20577"/>
          <ac:spMkLst>
            <pc:docMk/>
            <pc:sldMk cId="2090410462" sldId="264"/>
            <ac:spMk id="19" creationId="{32DC5F4A-A76F-45C1-79B1-406CED756240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1A0FEE93-D9AA-BF6E-2508-47D070E9C01B}"/>
    <pc:docChg chg="addSld delSld modSld">
      <pc:chgData name="Shianne Raenique Adams (2508527)" userId="S::2508527@student.uwtsd.ac.uk::96b6859c-c104-4605-8349-cc42534ff4a2" providerId="AD" clId="Web-{1A0FEE93-D9AA-BF6E-2508-47D070E9C01B}" dt="2026-03-13T20:36:15.151" v="66" actId="1076"/>
      <pc:docMkLst>
        <pc:docMk/>
      </pc:docMkLst>
      <pc:sldChg chg="addSp modSp">
        <pc:chgData name="Shianne Raenique Adams (2508527)" userId="S::2508527@student.uwtsd.ac.uk::96b6859c-c104-4605-8349-cc42534ff4a2" providerId="AD" clId="Web-{1A0FEE93-D9AA-BF6E-2508-47D070E9C01B}" dt="2026-03-13T20:36:15.151" v="66" actId="1076"/>
        <pc:sldMkLst>
          <pc:docMk/>
          <pc:sldMk cId="1111709293" sldId="257"/>
        </pc:sldMkLst>
        <pc:picChg chg="add mod">
          <ac:chgData name="Shianne Raenique Adams (2508527)" userId="S::2508527@student.uwtsd.ac.uk::96b6859c-c104-4605-8349-cc42534ff4a2" providerId="AD" clId="Web-{1A0FEE93-D9AA-BF6E-2508-47D070E9C01B}" dt="2026-03-13T20:36:15.151" v="66" actId="1076"/>
          <ac:picMkLst>
            <pc:docMk/>
            <pc:sldMk cId="1111709293" sldId="257"/>
            <ac:picMk id="4" creationId="{55766990-26FC-6C25-94D6-4E2AC8F0E26E}"/>
          </ac:picMkLst>
        </pc:picChg>
      </pc:sldChg>
      <pc:sldChg chg="modSp">
        <pc:chgData name="Shianne Raenique Adams (2508527)" userId="S::2508527@student.uwtsd.ac.uk::96b6859c-c104-4605-8349-cc42534ff4a2" providerId="AD" clId="Web-{1A0FEE93-D9AA-BF6E-2508-47D070E9C01B}" dt="2026-03-13T20:33:55.537" v="52" actId="20577"/>
        <pc:sldMkLst>
          <pc:docMk/>
          <pc:sldMk cId="2000251917" sldId="261"/>
        </pc:sldMkLst>
        <pc:spChg chg="mod">
          <ac:chgData name="Shianne Raenique Adams (2508527)" userId="S::2508527@student.uwtsd.ac.uk::96b6859c-c104-4605-8349-cc42534ff4a2" providerId="AD" clId="Web-{1A0FEE93-D9AA-BF6E-2508-47D070E9C01B}" dt="2026-03-13T20:33:55.537" v="52" actId="20577"/>
          <ac:spMkLst>
            <pc:docMk/>
            <pc:sldMk cId="2000251917" sldId="261"/>
            <ac:spMk id="3" creationId="{CDC93DBB-753C-6291-17CD-E1E40DA20E15}"/>
          </ac:spMkLst>
        </pc:spChg>
      </pc:sldChg>
      <pc:sldChg chg="add del">
        <pc:chgData name="Shianne Raenique Adams (2508527)" userId="S::2508527@student.uwtsd.ac.uk::96b6859c-c104-4605-8349-cc42534ff4a2" providerId="AD" clId="Web-{1A0FEE93-D9AA-BF6E-2508-47D070E9C01B}" dt="2026-03-13T20:32:55.440" v="47"/>
        <pc:sldMkLst>
          <pc:docMk/>
          <pc:sldMk cId="8308921" sldId="262"/>
        </pc:sldMkLst>
      </pc:sldChg>
      <pc:sldChg chg="modSp">
        <pc:chgData name="Shianne Raenique Adams (2508527)" userId="S::2508527@student.uwtsd.ac.uk::96b6859c-c104-4605-8349-cc42534ff4a2" providerId="AD" clId="Web-{1A0FEE93-D9AA-BF6E-2508-47D070E9C01B}" dt="2026-03-13T20:31:09.669" v="28" actId="20577"/>
        <pc:sldMkLst>
          <pc:docMk/>
          <pc:sldMk cId="508280990" sldId="263"/>
        </pc:sldMkLst>
        <pc:spChg chg="mod">
          <ac:chgData name="Shianne Raenique Adams (2508527)" userId="S::2508527@student.uwtsd.ac.uk::96b6859c-c104-4605-8349-cc42534ff4a2" providerId="AD" clId="Web-{1A0FEE93-D9AA-BF6E-2508-47D070E9C01B}" dt="2026-03-13T20:31:09.669" v="28" actId="20577"/>
          <ac:spMkLst>
            <pc:docMk/>
            <pc:sldMk cId="508280990" sldId="263"/>
            <ac:spMk id="3" creationId="{F94DB100-6584-D5AC-A9B2-36861A8B9115}"/>
          </ac:spMkLst>
        </pc:spChg>
      </pc:sldChg>
      <pc:sldChg chg="modSp">
        <pc:chgData name="Shianne Raenique Adams (2508527)" userId="S::2508527@student.uwtsd.ac.uk::96b6859c-c104-4605-8349-cc42534ff4a2" providerId="AD" clId="Web-{1A0FEE93-D9AA-BF6E-2508-47D070E9C01B}" dt="2026-03-13T20:34:41.132" v="58" actId="20577"/>
        <pc:sldMkLst>
          <pc:docMk/>
          <pc:sldMk cId="4032549264" sldId="267"/>
        </pc:sldMkLst>
        <pc:spChg chg="mod">
          <ac:chgData name="Shianne Raenique Adams (2508527)" userId="S::2508527@student.uwtsd.ac.uk::96b6859c-c104-4605-8349-cc42534ff4a2" providerId="AD" clId="Web-{1A0FEE93-D9AA-BF6E-2508-47D070E9C01B}" dt="2026-03-13T20:34:41.132" v="58" actId="20577"/>
          <ac:spMkLst>
            <pc:docMk/>
            <pc:sldMk cId="4032549264" sldId="267"/>
            <ac:spMk id="2" creationId="{50A492C2-AE0D-4EC4-587D-BE167DE6B4AC}"/>
          </ac:spMkLst>
        </pc:spChg>
        <pc:spChg chg="mod">
          <ac:chgData name="Shianne Raenique Adams (2508527)" userId="S::2508527@student.uwtsd.ac.uk::96b6859c-c104-4605-8349-cc42534ff4a2" providerId="AD" clId="Web-{1A0FEE93-D9AA-BF6E-2508-47D070E9C01B}" dt="2026-03-13T20:34:26.179" v="56" actId="20577"/>
          <ac:spMkLst>
            <pc:docMk/>
            <pc:sldMk cId="4032549264" sldId="267"/>
            <ac:spMk id="3" creationId="{6569AD22-D10B-23C0-5584-551192B4757A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A520E6FB-8610-F987-A84C-8119FFE30B29}"/>
    <pc:docChg chg="modSld">
      <pc:chgData name="Shianne Raenique Adams (2508527)" userId="S::2508527@student.uwtsd.ac.uk::96b6859c-c104-4605-8349-cc42534ff4a2" providerId="AD" clId="Web-{A520E6FB-8610-F987-A84C-8119FFE30B29}" dt="2026-03-09T17:27:51.163" v="35" actId="20577"/>
      <pc:docMkLst>
        <pc:docMk/>
      </pc:docMkLst>
      <pc:sldChg chg="modSp">
        <pc:chgData name="Shianne Raenique Adams (2508527)" userId="S::2508527@student.uwtsd.ac.uk::96b6859c-c104-4605-8349-cc42534ff4a2" providerId="AD" clId="Web-{A520E6FB-8610-F987-A84C-8119FFE30B29}" dt="2026-03-09T17:22:08.215" v="8" actId="20577"/>
        <pc:sldMkLst>
          <pc:docMk/>
          <pc:sldMk cId="233689953" sldId="258"/>
        </pc:sldMkLst>
        <pc:spChg chg="mod">
          <ac:chgData name="Shianne Raenique Adams (2508527)" userId="S::2508527@student.uwtsd.ac.uk::96b6859c-c104-4605-8349-cc42534ff4a2" providerId="AD" clId="Web-{A520E6FB-8610-F987-A84C-8119FFE30B29}" dt="2026-03-09T17:22:08.215" v="8" actId="20577"/>
          <ac:spMkLst>
            <pc:docMk/>
            <pc:sldMk cId="233689953" sldId="258"/>
            <ac:spMk id="3" creationId="{388C29B1-14E1-3011-9C92-1A8EA5EDD45E}"/>
          </ac:spMkLst>
        </pc:spChg>
      </pc:sldChg>
      <pc:sldChg chg="modSp">
        <pc:chgData name="Shianne Raenique Adams (2508527)" userId="S::2508527@student.uwtsd.ac.uk::96b6859c-c104-4605-8349-cc42534ff4a2" providerId="AD" clId="Web-{A520E6FB-8610-F987-A84C-8119FFE30B29}" dt="2026-03-09T17:27:51.163" v="35" actId="20577"/>
        <pc:sldMkLst>
          <pc:docMk/>
          <pc:sldMk cId="508280990" sldId="263"/>
        </pc:sldMkLst>
        <pc:spChg chg="mod">
          <ac:chgData name="Shianne Raenique Adams (2508527)" userId="S::2508527@student.uwtsd.ac.uk::96b6859c-c104-4605-8349-cc42534ff4a2" providerId="AD" clId="Web-{A520E6FB-8610-F987-A84C-8119FFE30B29}" dt="2026-03-09T17:27:51.163" v="35" actId="20577"/>
          <ac:spMkLst>
            <pc:docMk/>
            <pc:sldMk cId="508280990" sldId="263"/>
            <ac:spMk id="3" creationId="{F94DB100-6584-D5AC-A9B2-36861A8B9115}"/>
          </ac:spMkLst>
        </pc:spChg>
      </pc:sldChg>
      <pc:sldChg chg="modSp">
        <pc:chgData name="Shianne Raenique Adams (2508527)" userId="S::2508527@student.uwtsd.ac.uk::96b6859c-c104-4605-8349-cc42534ff4a2" providerId="AD" clId="Web-{A520E6FB-8610-F987-A84C-8119FFE30B29}" dt="2026-03-09T17:23:07.487" v="9" actId="1076"/>
        <pc:sldMkLst>
          <pc:docMk/>
          <pc:sldMk cId="2090410462" sldId="264"/>
        </pc:sldMkLst>
        <pc:cxnChg chg="mod">
          <ac:chgData name="Shianne Raenique Adams (2508527)" userId="S::2508527@student.uwtsd.ac.uk::96b6859c-c104-4605-8349-cc42534ff4a2" providerId="AD" clId="Web-{A520E6FB-8610-F987-A84C-8119FFE30B29}" dt="2026-03-09T17:23:07.487" v="9" actId="1076"/>
          <ac:cxnSpMkLst>
            <pc:docMk/>
            <pc:sldMk cId="2090410462" sldId="264"/>
            <ac:cxnSpMk id="16" creationId="{BB35FF32-FAE8-D53F-030C-8A0D3BD1ACBE}"/>
          </ac:cxnSpMkLst>
        </pc:cxnChg>
      </pc:sldChg>
    </pc:docChg>
  </pc:docChgLst>
  <pc:docChgLst>
    <pc:chgData name="Shianne Raenique Adams (2508527)" userId="S::2508527@student.uwtsd.ac.uk::96b6859c-c104-4605-8349-cc42534ff4a2" providerId="AD" clId="Web-{897C4D6D-BE5E-7A00-17BD-AC49C90927D5}"/>
    <pc:docChg chg="modSld">
      <pc:chgData name="Shianne Raenique Adams (2508527)" userId="S::2508527@student.uwtsd.ac.uk::96b6859c-c104-4605-8349-cc42534ff4a2" providerId="AD" clId="Web-{897C4D6D-BE5E-7A00-17BD-AC49C90927D5}" dt="2026-03-10T15:31:50.288" v="36" actId="1076"/>
      <pc:docMkLst>
        <pc:docMk/>
      </pc:docMkLst>
      <pc:sldChg chg="modSp">
        <pc:chgData name="Shianne Raenique Adams (2508527)" userId="S::2508527@student.uwtsd.ac.uk::96b6859c-c104-4605-8349-cc42534ff4a2" providerId="AD" clId="Web-{897C4D6D-BE5E-7A00-17BD-AC49C90927D5}" dt="2026-03-10T15:29:10.329" v="9" actId="20577"/>
        <pc:sldMkLst>
          <pc:docMk/>
          <pc:sldMk cId="233689953" sldId="258"/>
        </pc:sldMkLst>
        <pc:spChg chg="mod">
          <ac:chgData name="Shianne Raenique Adams (2508527)" userId="S::2508527@student.uwtsd.ac.uk::96b6859c-c104-4605-8349-cc42534ff4a2" providerId="AD" clId="Web-{897C4D6D-BE5E-7A00-17BD-AC49C90927D5}" dt="2026-03-10T15:29:10.329" v="9" actId="20577"/>
          <ac:spMkLst>
            <pc:docMk/>
            <pc:sldMk cId="233689953" sldId="258"/>
            <ac:spMk id="3" creationId="{388C29B1-14E1-3011-9C92-1A8EA5EDD45E}"/>
          </ac:spMkLst>
        </pc:spChg>
      </pc:sldChg>
      <pc:sldChg chg="addSp modSp">
        <pc:chgData name="Shianne Raenique Adams (2508527)" userId="S::2508527@student.uwtsd.ac.uk::96b6859c-c104-4605-8349-cc42534ff4a2" providerId="AD" clId="Web-{897C4D6D-BE5E-7A00-17BD-AC49C90927D5}" dt="2026-03-10T15:31:50.288" v="36" actId="1076"/>
        <pc:sldMkLst>
          <pc:docMk/>
          <pc:sldMk cId="2090410462" sldId="264"/>
        </pc:sldMkLst>
        <pc:spChg chg="mod">
          <ac:chgData name="Shianne Raenique Adams (2508527)" userId="S::2508527@student.uwtsd.ac.uk::96b6859c-c104-4605-8349-cc42534ff4a2" providerId="AD" clId="Web-{897C4D6D-BE5E-7A00-17BD-AC49C90927D5}" dt="2026-03-10T15:31:50.288" v="36" actId="1076"/>
          <ac:spMkLst>
            <pc:docMk/>
            <pc:sldMk cId="2090410462" sldId="264"/>
            <ac:spMk id="11" creationId="{88BDC66E-67EE-E41B-8640-4BEF88058AD8}"/>
          </ac:spMkLst>
        </pc:spChg>
        <pc:spChg chg="add mod">
          <ac:chgData name="Shianne Raenique Adams (2508527)" userId="S::2508527@student.uwtsd.ac.uk::96b6859c-c104-4605-8349-cc42534ff4a2" providerId="AD" clId="Web-{897C4D6D-BE5E-7A00-17BD-AC49C90927D5}" dt="2026-03-10T15:31:45.600" v="35" actId="1076"/>
          <ac:spMkLst>
            <pc:docMk/>
            <pc:sldMk cId="2090410462" sldId="264"/>
            <ac:spMk id="17" creationId="{517AC954-D99D-D23E-9590-1C5B21EC7A08}"/>
          </ac:spMkLst>
        </pc:spChg>
      </pc:sldChg>
      <pc:sldChg chg="modSp">
        <pc:chgData name="Shianne Raenique Adams (2508527)" userId="S::2508527@student.uwtsd.ac.uk::96b6859c-c104-4605-8349-cc42534ff4a2" providerId="AD" clId="Web-{897C4D6D-BE5E-7A00-17BD-AC49C90927D5}" dt="2026-03-10T15:31:14.802" v="29" actId="20577"/>
        <pc:sldMkLst>
          <pc:docMk/>
          <pc:sldMk cId="4032549264" sldId="267"/>
        </pc:sldMkLst>
        <pc:spChg chg="mod">
          <ac:chgData name="Shianne Raenique Adams (2508527)" userId="S::2508527@student.uwtsd.ac.uk::96b6859c-c104-4605-8349-cc42534ff4a2" providerId="AD" clId="Web-{897C4D6D-BE5E-7A00-17BD-AC49C90927D5}" dt="2026-03-10T15:31:14.802" v="29" actId="20577"/>
          <ac:spMkLst>
            <pc:docMk/>
            <pc:sldMk cId="4032549264" sldId="267"/>
            <ac:spMk id="2" creationId="{50A492C2-AE0D-4EC4-587D-BE167DE6B4AC}"/>
          </ac:spMkLst>
        </pc:spChg>
        <pc:spChg chg="mod">
          <ac:chgData name="Shianne Raenique Adams (2508527)" userId="S::2508527@student.uwtsd.ac.uk::96b6859c-c104-4605-8349-cc42534ff4a2" providerId="AD" clId="Web-{897C4D6D-BE5E-7A00-17BD-AC49C90927D5}" dt="2026-03-10T15:30:09.831" v="27" actId="20577"/>
          <ac:spMkLst>
            <pc:docMk/>
            <pc:sldMk cId="4032549264" sldId="267"/>
            <ac:spMk id="3" creationId="{6569AD22-D10B-23C0-5584-551192B4757A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0CEACDF9-8768-D9ED-1C66-47D63C4F1121}"/>
    <pc:docChg chg="modSld">
      <pc:chgData name="Shianne Raenique Adams (2508527)" userId="S::2508527@student.uwtsd.ac.uk::96b6859c-c104-4605-8349-cc42534ff4a2" providerId="AD" clId="Web-{0CEACDF9-8768-D9ED-1C66-47D63C4F1121}" dt="2026-03-09T17:47:35.965" v="75" actId="20577"/>
      <pc:docMkLst>
        <pc:docMk/>
      </pc:docMkLst>
      <pc:sldChg chg="modSp">
        <pc:chgData name="Shianne Raenique Adams (2508527)" userId="S::2508527@student.uwtsd.ac.uk::96b6859c-c104-4605-8349-cc42534ff4a2" providerId="AD" clId="Web-{0CEACDF9-8768-D9ED-1C66-47D63C4F1121}" dt="2026-03-09T17:40:58.083" v="0" actId="20577"/>
        <pc:sldMkLst>
          <pc:docMk/>
          <pc:sldMk cId="109857222" sldId="256"/>
        </pc:sldMkLst>
        <pc:spChg chg="mod">
          <ac:chgData name="Shianne Raenique Adams (2508527)" userId="S::2508527@student.uwtsd.ac.uk::96b6859c-c104-4605-8349-cc42534ff4a2" providerId="AD" clId="Web-{0CEACDF9-8768-D9ED-1C66-47D63C4F1121}" dt="2026-03-09T17:40:58.083" v="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ianne Raenique Adams (2508527)" userId="S::2508527@student.uwtsd.ac.uk::96b6859c-c104-4605-8349-cc42534ff4a2" providerId="AD" clId="Web-{0CEACDF9-8768-D9ED-1C66-47D63C4F1121}" dt="2026-03-09T17:42:24.694" v="16" actId="20577"/>
        <pc:sldMkLst>
          <pc:docMk/>
          <pc:sldMk cId="233689953" sldId="258"/>
        </pc:sldMkLst>
        <pc:spChg chg="mod">
          <ac:chgData name="Shianne Raenique Adams (2508527)" userId="S::2508527@student.uwtsd.ac.uk::96b6859c-c104-4605-8349-cc42534ff4a2" providerId="AD" clId="Web-{0CEACDF9-8768-D9ED-1C66-47D63C4F1121}" dt="2026-03-09T17:42:24.694" v="16" actId="20577"/>
          <ac:spMkLst>
            <pc:docMk/>
            <pc:sldMk cId="233689953" sldId="258"/>
            <ac:spMk id="3" creationId="{388C29B1-14E1-3011-9C92-1A8EA5EDD45E}"/>
          </ac:spMkLst>
        </pc:spChg>
      </pc:sldChg>
      <pc:sldChg chg="modSp">
        <pc:chgData name="Shianne Raenique Adams (2508527)" userId="S::2508527@student.uwtsd.ac.uk::96b6859c-c104-4605-8349-cc42534ff4a2" providerId="AD" clId="Web-{0CEACDF9-8768-D9ED-1C66-47D63C4F1121}" dt="2026-03-09T17:43:17.913" v="24" actId="20577"/>
        <pc:sldMkLst>
          <pc:docMk/>
          <pc:sldMk cId="2000251917" sldId="261"/>
        </pc:sldMkLst>
        <pc:spChg chg="mod">
          <ac:chgData name="Shianne Raenique Adams (2508527)" userId="S::2508527@student.uwtsd.ac.uk::96b6859c-c104-4605-8349-cc42534ff4a2" providerId="AD" clId="Web-{0CEACDF9-8768-D9ED-1C66-47D63C4F1121}" dt="2026-03-09T17:43:17.913" v="24" actId="20577"/>
          <ac:spMkLst>
            <pc:docMk/>
            <pc:sldMk cId="2000251917" sldId="261"/>
            <ac:spMk id="2" creationId="{858A83AB-93AC-18B7-F9A9-C91674C09B8E}"/>
          </ac:spMkLst>
        </pc:spChg>
        <pc:spChg chg="mod">
          <ac:chgData name="Shianne Raenique Adams (2508527)" userId="S::2508527@student.uwtsd.ac.uk::96b6859c-c104-4605-8349-cc42534ff4a2" providerId="AD" clId="Web-{0CEACDF9-8768-D9ED-1C66-47D63C4F1121}" dt="2026-03-09T17:42:57.991" v="20" actId="14100"/>
          <ac:spMkLst>
            <pc:docMk/>
            <pc:sldMk cId="2000251917" sldId="261"/>
            <ac:spMk id="3" creationId="{CDC93DBB-753C-6291-17CD-E1E40DA20E15}"/>
          </ac:spMkLst>
        </pc:spChg>
      </pc:sldChg>
      <pc:sldChg chg="modSp">
        <pc:chgData name="Shianne Raenique Adams (2508527)" userId="S::2508527@student.uwtsd.ac.uk::96b6859c-c104-4605-8349-cc42534ff4a2" providerId="AD" clId="Web-{0CEACDF9-8768-D9ED-1C66-47D63C4F1121}" dt="2026-03-09T17:45:29.040" v="44" actId="20577"/>
        <pc:sldMkLst>
          <pc:docMk/>
          <pc:sldMk cId="508280990" sldId="263"/>
        </pc:sldMkLst>
        <pc:spChg chg="mod">
          <ac:chgData name="Shianne Raenique Adams (2508527)" userId="S::2508527@student.uwtsd.ac.uk::96b6859c-c104-4605-8349-cc42534ff4a2" providerId="AD" clId="Web-{0CEACDF9-8768-D9ED-1C66-47D63C4F1121}" dt="2026-03-09T17:45:29.040" v="44" actId="20577"/>
          <ac:spMkLst>
            <pc:docMk/>
            <pc:sldMk cId="508280990" sldId="263"/>
            <ac:spMk id="3" creationId="{F94DB100-6584-D5AC-A9B2-36861A8B9115}"/>
          </ac:spMkLst>
        </pc:spChg>
      </pc:sldChg>
      <pc:sldChg chg="addSp modSp">
        <pc:chgData name="Shianne Raenique Adams (2508527)" userId="S::2508527@student.uwtsd.ac.uk::96b6859c-c104-4605-8349-cc42534ff4a2" providerId="AD" clId="Web-{0CEACDF9-8768-D9ED-1C66-47D63C4F1121}" dt="2026-03-09T17:45:03.914" v="43" actId="20577"/>
        <pc:sldMkLst>
          <pc:docMk/>
          <pc:sldMk cId="2090410462" sldId="264"/>
        </pc:sldMkLst>
        <pc:spChg chg="add mod">
          <ac:chgData name="Shianne Raenique Adams (2508527)" userId="S::2508527@student.uwtsd.ac.uk::96b6859c-c104-4605-8349-cc42534ff4a2" providerId="AD" clId="Web-{0CEACDF9-8768-D9ED-1C66-47D63C4F1121}" dt="2026-03-09T17:43:43.429" v="27" actId="20577"/>
          <ac:spMkLst>
            <pc:docMk/>
            <pc:sldMk cId="2090410462" sldId="264"/>
            <ac:spMk id="7" creationId="{A2DF16F9-B47F-91B9-744F-B7E2F019DAE7}"/>
          </ac:spMkLst>
        </pc:spChg>
        <pc:spChg chg="add mod">
          <ac:chgData name="Shianne Raenique Adams (2508527)" userId="S::2508527@student.uwtsd.ac.uk::96b6859c-c104-4605-8349-cc42534ff4a2" providerId="AD" clId="Web-{0CEACDF9-8768-D9ED-1C66-47D63C4F1121}" dt="2026-03-09T17:44:56.102" v="39" actId="20577"/>
          <ac:spMkLst>
            <pc:docMk/>
            <pc:sldMk cId="2090410462" sldId="264"/>
            <ac:spMk id="11" creationId="{88BDC66E-67EE-E41B-8640-4BEF88058AD8}"/>
          </ac:spMkLst>
        </pc:spChg>
        <pc:spChg chg="mod">
          <ac:chgData name="Shianne Raenique Adams (2508527)" userId="S::2508527@student.uwtsd.ac.uk::96b6859c-c104-4605-8349-cc42534ff4a2" providerId="AD" clId="Web-{0CEACDF9-8768-D9ED-1C66-47D63C4F1121}" dt="2026-03-09T17:45:03.914" v="43" actId="20577"/>
          <ac:spMkLst>
            <pc:docMk/>
            <pc:sldMk cId="2090410462" sldId="264"/>
            <ac:spMk id="19" creationId="{32DC5F4A-A76F-45C1-79B1-406CED756240}"/>
          </ac:spMkLst>
        </pc:spChg>
      </pc:sldChg>
      <pc:sldChg chg="modSp">
        <pc:chgData name="Shianne Raenique Adams (2508527)" userId="S::2508527@student.uwtsd.ac.uk::96b6859c-c104-4605-8349-cc42534ff4a2" providerId="AD" clId="Web-{0CEACDF9-8768-D9ED-1C66-47D63C4F1121}" dt="2026-03-09T17:47:35.965" v="75" actId="20577"/>
        <pc:sldMkLst>
          <pc:docMk/>
          <pc:sldMk cId="2189504639" sldId="265"/>
        </pc:sldMkLst>
        <pc:spChg chg="mod">
          <ac:chgData name="Shianne Raenique Adams (2508527)" userId="S::2508527@student.uwtsd.ac.uk::96b6859c-c104-4605-8349-cc42534ff4a2" providerId="AD" clId="Web-{0CEACDF9-8768-D9ED-1C66-47D63C4F1121}" dt="2026-03-09T17:47:35.965" v="75" actId="20577"/>
          <ac:spMkLst>
            <pc:docMk/>
            <pc:sldMk cId="2189504639" sldId="265"/>
            <ac:spMk id="3" creationId="{C0DB6BC6-02FC-73F8-C21E-D9B961B71BCB}"/>
          </ac:spMkLst>
        </pc:spChg>
      </pc:sldChg>
      <pc:sldChg chg="modSp">
        <pc:chgData name="Shianne Raenique Adams (2508527)" userId="S::2508527@student.uwtsd.ac.uk::96b6859c-c104-4605-8349-cc42534ff4a2" providerId="AD" clId="Web-{0CEACDF9-8768-D9ED-1C66-47D63C4F1121}" dt="2026-03-09T17:42:50.694" v="19" actId="20577"/>
        <pc:sldMkLst>
          <pc:docMk/>
          <pc:sldMk cId="3212595896" sldId="266"/>
        </pc:sldMkLst>
        <pc:spChg chg="mod">
          <ac:chgData name="Shianne Raenique Adams (2508527)" userId="S::2508527@student.uwtsd.ac.uk::96b6859c-c104-4605-8349-cc42534ff4a2" providerId="AD" clId="Web-{0CEACDF9-8768-D9ED-1C66-47D63C4F1121}" dt="2026-03-09T17:42:50.694" v="19" actId="20577"/>
          <ac:spMkLst>
            <pc:docMk/>
            <pc:sldMk cId="3212595896" sldId="266"/>
            <ac:spMk id="3" creationId="{E8E7BF1D-1039-3F66-33DD-12D8384406ED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EC18B88D-8EB5-4C65-8B01-E50C4DF85E73}"/>
    <pc:docChg chg="modSld sldOrd">
      <pc:chgData name="Shianne Raenique Adams (2508527)" userId="S::2508527@student.uwtsd.ac.uk::96b6859c-c104-4605-8349-cc42534ff4a2" providerId="AD" clId="Web-{EC18B88D-8EB5-4C65-8B01-E50C4DF85E73}" dt="2026-03-15T15:50:09.046" v="33" actId="1076"/>
      <pc:docMkLst>
        <pc:docMk/>
      </pc:docMkLst>
      <pc:sldChg chg="modSp ord">
        <pc:chgData name="Shianne Raenique Adams (2508527)" userId="S::2508527@student.uwtsd.ac.uk::96b6859c-c104-4605-8349-cc42534ff4a2" providerId="AD" clId="Web-{EC18B88D-8EB5-4C65-8B01-E50C4DF85E73}" dt="2026-03-15T15:50:09.046" v="33" actId="1076"/>
        <pc:sldMkLst>
          <pc:docMk/>
          <pc:sldMk cId="1111709293" sldId="257"/>
        </pc:sldMkLst>
        <pc:spChg chg="mod">
          <ac:chgData name="Shianne Raenique Adams (2508527)" userId="S::2508527@student.uwtsd.ac.uk::96b6859c-c104-4605-8349-cc42534ff4a2" providerId="AD" clId="Web-{EC18B88D-8EB5-4C65-8B01-E50C4DF85E73}" dt="2026-03-15T15:50:09.046" v="33" actId="1076"/>
          <ac:spMkLst>
            <pc:docMk/>
            <pc:sldMk cId="1111709293" sldId="257"/>
            <ac:spMk id="2" creationId="{3749DDC3-C6AC-193D-7E3A-F2B367B7BCD7}"/>
          </ac:spMkLst>
        </pc:spChg>
        <pc:spChg chg="mod">
          <ac:chgData name="Shianne Raenique Adams (2508527)" userId="S::2508527@student.uwtsd.ac.uk::96b6859c-c104-4605-8349-cc42534ff4a2" providerId="AD" clId="Web-{EC18B88D-8EB5-4C65-8B01-E50C4DF85E73}" dt="2026-03-15T15:45:40.319" v="2" actId="20577"/>
          <ac:spMkLst>
            <pc:docMk/>
            <pc:sldMk cId="1111709293" sldId="257"/>
            <ac:spMk id="3" creationId="{173C813A-4734-1BBF-E5BF-BA4F9AC15102}"/>
          </ac:spMkLst>
        </pc:spChg>
        <pc:picChg chg="mod modCrop">
          <ac:chgData name="Shianne Raenique Adams (2508527)" userId="S::2508527@student.uwtsd.ac.uk::96b6859c-c104-4605-8349-cc42534ff4a2" providerId="AD" clId="Web-{EC18B88D-8EB5-4C65-8B01-E50C4DF85E73}" dt="2026-03-15T15:49:59.811" v="29"/>
          <ac:picMkLst>
            <pc:docMk/>
            <pc:sldMk cId="1111709293" sldId="257"/>
            <ac:picMk id="4" creationId="{55766990-26FC-6C25-94D6-4E2AC8F0E26E}"/>
          </ac:picMkLst>
        </pc:picChg>
      </pc:sldChg>
      <pc:sldChg chg="modSp">
        <pc:chgData name="Shianne Raenique Adams (2508527)" userId="S::2508527@student.uwtsd.ac.uk::96b6859c-c104-4605-8349-cc42534ff4a2" providerId="AD" clId="Web-{EC18B88D-8EB5-4C65-8B01-E50C4DF85E73}" dt="2026-03-15T15:50:09.030" v="32" actId="20577"/>
        <pc:sldMkLst>
          <pc:docMk/>
          <pc:sldMk cId="508280990" sldId="263"/>
        </pc:sldMkLst>
        <pc:spChg chg="mod">
          <ac:chgData name="Shianne Raenique Adams (2508527)" userId="S::2508527@student.uwtsd.ac.uk::96b6859c-c104-4605-8349-cc42534ff4a2" providerId="AD" clId="Web-{EC18B88D-8EB5-4C65-8B01-E50C4DF85E73}" dt="2026-03-15T15:50:09.030" v="32" actId="20577"/>
          <ac:spMkLst>
            <pc:docMk/>
            <pc:sldMk cId="508280990" sldId="263"/>
            <ac:spMk id="3" creationId="{F94DB100-6584-D5AC-A9B2-36861A8B9115}"/>
          </ac:spMkLst>
        </pc:spChg>
      </pc:sldChg>
      <pc:sldChg chg="addSp delSp modSp mod setBg">
        <pc:chgData name="Shianne Raenique Adams (2508527)" userId="S::2508527@student.uwtsd.ac.uk::96b6859c-c104-4605-8349-cc42534ff4a2" providerId="AD" clId="Web-{EC18B88D-8EB5-4C65-8B01-E50C4DF85E73}" dt="2026-03-15T15:49:40.232" v="25"/>
        <pc:sldMkLst>
          <pc:docMk/>
          <pc:sldMk cId="3212595896" sldId="266"/>
        </pc:sldMkLst>
        <pc:spChg chg="mod">
          <ac:chgData name="Shianne Raenique Adams (2508527)" userId="S::2508527@student.uwtsd.ac.uk::96b6859c-c104-4605-8349-cc42534ff4a2" providerId="AD" clId="Web-{EC18B88D-8EB5-4C65-8B01-E50C4DF85E73}" dt="2026-03-15T15:49:37.450" v="23"/>
          <ac:spMkLst>
            <pc:docMk/>
            <pc:sldMk cId="3212595896" sldId="266"/>
            <ac:spMk id="2" creationId="{E00DEB6D-77C3-FAB5-EA7C-B6F79DC2EDCE}"/>
          </ac:spMkLst>
        </pc:spChg>
        <pc:spChg chg="mod">
          <ac:chgData name="Shianne Raenique Adams (2508527)" userId="S::2508527@student.uwtsd.ac.uk::96b6859c-c104-4605-8349-cc42534ff4a2" providerId="AD" clId="Web-{EC18B88D-8EB5-4C65-8B01-E50C4DF85E73}" dt="2026-03-15T15:49:37.450" v="23"/>
          <ac:spMkLst>
            <pc:docMk/>
            <pc:sldMk cId="3212595896" sldId="266"/>
            <ac:spMk id="3" creationId="{E8E7BF1D-1039-3F66-33DD-12D8384406ED}"/>
          </ac:spMkLst>
        </pc:spChg>
        <pc:spChg chg="add del">
          <ac:chgData name="Shianne Raenique Adams (2508527)" userId="S::2508527@student.uwtsd.ac.uk::96b6859c-c104-4605-8349-cc42534ff4a2" providerId="AD" clId="Web-{EC18B88D-8EB5-4C65-8B01-E50C4DF85E73}" dt="2026-03-15T15:49:37.450" v="23"/>
          <ac:spMkLst>
            <pc:docMk/>
            <pc:sldMk cId="3212595896" sldId="266"/>
            <ac:spMk id="9" creationId="{4F7EBAE4-9945-4473-9E34-B2C66EA0F03D}"/>
          </ac:spMkLst>
        </pc:spChg>
        <pc:spChg chg="add del">
          <ac:chgData name="Shianne Raenique Adams (2508527)" userId="S::2508527@student.uwtsd.ac.uk::96b6859c-c104-4605-8349-cc42534ff4a2" providerId="AD" clId="Web-{EC18B88D-8EB5-4C65-8B01-E50C4DF85E73}" dt="2026-03-15T15:49:37.450" v="23"/>
          <ac:spMkLst>
            <pc:docMk/>
            <pc:sldMk cId="3212595896" sldId="266"/>
            <ac:spMk id="11" creationId="{70BEB1E7-2F88-40BC-B73D-42E5B6F80BFC}"/>
          </ac:spMkLst>
        </pc:spChg>
        <pc:spChg chg="add del">
          <ac:chgData name="Shianne Raenique Adams (2508527)" userId="S::2508527@student.uwtsd.ac.uk::96b6859c-c104-4605-8349-cc42534ff4a2" providerId="AD" clId="Web-{EC18B88D-8EB5-4C65-8B01-E50C4DF85E73}" dt="2026-03-15T15:49:37.450" v="23"/>
          <ac:spMkLst>
            <pc:docMk/>
            <pc:sldMk cId="3212595896" sldId="266"/>
            <ac:spMk id="13" creationId="{A7B99495-F43F-4D80-A44F-2CB4764EB90B}"/>
          </ac:spMkLst>
        </pc:spChg>
        <pc:spChg chg="add del">
          <ac:chgData name="Shianne Raenique Adams (2508527)" userId="S::2508527@student.uwtsd.ac.uk::96b6859c-c104-4605-8349-cc42534ff4a2" providerId="AD" clId="Web-{EC18B88D-8EB5-4C65-8B01-E50C4DF85E73}" dt="2026-03-15T15:49:29.341" v="21"/>
          <ac:spMkLst>
            <pc:docMk/>
            <pc:sldMk cId="3212595896" sldId="266"/>
            <ac:spMk id="18" creationId="{058A14AF-9FB5-4CC7-BA35-E8E85D3EDF0E}"/>
          </ac:spMkLst>
        </pc:spChg>
        <pc:spChg chg="add del">
          <ac:chgData name="Shianne Raenique Adams (2508527)" userId="S::2508527@student.uwtsd.ac.uk::96b6859c-c104-4605-8349-cc42534ff4a2" providerId="AD" clId="Web-{EC18B88D-8EB5-4C65-8B01-E50C4DF85E73}" dt="2026-03-15T15:49:29.341" v="21"/>
          <ac:spMkLst>
            <pc:docMk/>
            <pc:sldMk cId="3212595896" sldId="266"/>
            <ac:spMk id="20" creationId="{3A9A4357-BD1D-4622-A4FE-766E6AB8DE84}"/>
          </ac:spMkLst>
        </pc:spChg>
        <pc:spChg chg="add del">
          <ac:chgData name="Shianne Raenique Adams (2508527)" userId="S::2508527@student.uwtsd.ac.uk::96b6859c-c104-4605-8349-cc42534ff4a2" providerId="AD" clId="Web-{EC18B88D-8EB5-4C65-8B01-E50C4DF85E73}" dt="2026-03-15T15:49:29.341" v="21"/>
          <ac:spMkLst>
            <pc:docMk/>
            <pc:sldMk cId="3212595896" sldId="266"/>
            <ac:spMk id="22" creationId="{E659831F-0D9A-4C63-9EBB-8435B85A440F}"/>
          </ac:spMkLst>
        </pc:spChg>
        <pc:spChg chg="add del">
          <ac:chgData name="Shianne Raenique Adams (2508527)" userId="S::2508527@student.uwtsd.ac.uk::96b6859c-c104-4605-8349-cc42534ff4a2" providerId="AD" clId="Web-{EC18B88D-8EB5-4C65-8B01-E50C4DF85E73}" dt="2026-03-15T15:49:29.341" v="21"/>
          <ac:spMkLst>
            <pc:docMk/>
            <pc:sldMk cId="3212595896" sldId="266"/>
            <ac:spMk id="24" creationId="{E6995CE5-F890-4ABA-82A2-26507CE8D2A3}"/>
          </ac:spMkLst>
        </pc:spChg>
        <pc:picChg chg="add del mod">
          <ac:chgData name="Shianne Raenique Adams (2508527)" userId="S::2508527@student.uwtsd.ac.uk::96b6859c-c104-4605-8349-cc42534ff4a2" providerId="AD" clId="Web-{EC18B88D-8EB5-4C65-8B01-E50C4DF85E73}" dt="2026-03-15T15:49:40.232" v="25"/>
          <ac:picMkLst>
            <pc:docMk/>
            <pc:sldMk cId="3212595896" sldId="266"/>
            <ac:picMk id="4" creationId="{8CB52CFF-4EC8-77AD-F643-EBCF3563AAD8}"/>
          </ac:picMkLst>
        </pc:picChg>
      </pc:sldChg>
    </pc:docChg>
  </pc:docChgLst>
  <pc:docChgLst>
    <pc:chgData name="Shianne Raenique Adams (2508527)" userId="S::2508527@student.uwtsd.ac.uk::96b6859c-c104-4605-8349-cc42534ff4a2" providerId="AD" clId="Web-{3D5178DD-2F17-F636-1914-3BC67960A907}"/>
    <pc:docChg chg="modSld sldOrd">
      <pc:chgData name="Shianne Raenique Adams (2508527)" userId="S::2508527@student.uwtsd.ac.uk::96b6859c-c104-4605-8349-cc42534ff4a2" providerId="AD" clId="Web-{3D5178DD-2F17-F636-1914-3BC67960A907}" dt="2026-03-03T02:25:26.161" v="24" actId="20577"/>
      <pc:docMkLst>
        <pc:docMk/>
      </pc:docMkLst>
      <pc:sldChg chg="ord">
        <pc:chgData name="Shianne Raenique Adams (2508527)" userId="S::2508527@student.uwtsd.ac.uk::96b6859c-c104-4605-8349-cc42534ff4a2" providerId="AD" clId="Web-{3D5178DD-2F17-F636-1914-3BC67960A907}" dt="2026-03-03T02:12:26.785" v="1"/>
        <pc:sldMkLst>
          <pc:docMk/>
          <pc:sldMk cId="1111709293" sldId="257"/>
        </pc:sldMkLst>
      </pc:sldChg>
      <pc:sldChg chg="modSp">
        <pc:chgData name="Shianne Raenique Adams (2508527)" userId="S::2508527@student.uwtsd.ac.uk::96b6859c-c104-4605-8349-cc42534ff4a2" providerId="AD" clId="Web-{3D5178DD-2F17-F636-1914-3BC67960A907}" dt="2026-03-03T02:22:32.447" v="9" actId="20577"/>
        <pc:sldMkLst>
          <pc:docMk/>
          <pc:sldMk cId="233689953" sldId="258"/>
        </pc:sldMkLst>
        <pc:spChg chg="mod">
          <ac:chgData name="Shianne Raenique Adams (2508527)" userId="S::2508527@student.uwtsd.ac.uk::96b6859c-c104-4605-8349-cc42534ff4a2" providerId="AD" clId="Web-{3D5178DD-2F17-F636-1914-3BC67960A907}" dt="2026-03-03T02:22:32.447" v="9" actId="20577"/>
          <ac:spMkLst>
            <pc:docMk/>
            <pc:sldMk cId="233689953" sldId="258"/>
            <ac:spMk id="3" creationId="{388C29B1-14E1-3011-9C92-1A8EA5EDD45E}"/>
          </ac:spMkLst>
        </pc:spChg>
      </pc:sldChg>
      <pc:sldChg chg="modSp">
        <pc:chgData name="Shianne Raenique Adams (2508527)" userId="S::2508527@student.uwtsd.ac.uk::96b6859c-c104-4605-8349-cc42534ff4a2" providerId="AD" clId="Web-{3D5178DD-2F17-F636-1914-3BC67960A907}" dt="2026-03-03T02:23:26.046" v="13" actId="20577"/>
        <pc:sldMkLst>
          <pc:docMk/>
          <pc:sldMk cId="2000251917" sldId="261"/>
        </pc:sldMkLst>
        <pc:spChg chg="mod">
          <ac:chgData name="Shianne Raenique Adams (2508527)" userId="S::2508527@student.uwtsd.ac.uk::96b6859c-c104-4605-8349-cc42534ff4a2" providerId="AD" clId="Web-{3D5178DD-2F17-F636-1914-3BC67960A907}" dt="2026-03-03T02:23:26.046" v="13" actId="20577"/>
          <ac:spMkLst>
            <pc:docMk/>
            <pc:sldMk cId="2000251917" sldId="261"/>
            <ac:spMk id="3" creationId="{CDC93DBB-753C-6291-17CD-E1E40DA20E15}"/>
          </ac:spMkLst>
        </pc:spChg>
      </pc:sldChg>
      <pc:sldChg chg="modSp">
        <pc:chgData name="Shianne Raenique Adams (2508527)" userId="S::2508527@student.uwtsd.ac.uk::96b6859c-c104-4605-8349-cc42534ff4a2" providerId="AD" clId="Web-{3D5178DD-2F17-F636-1914-3BC67960A907}" dt="2026-03-03T02:25:26.161" v="24" actId="20577"/>
        <pc:sldMkLst>
          <pc:docMk/>
          <pc:sldMk cId="508280990" sldId="263"/>
        </pc:sldMkLst>
        <pc:spChg chg="mod">
          <ac:chgData name="Shianne Raenique Adams (2508527)" userId="S::2508527@student.uwtsd.ac.uk::96b6859c-c104-4605-8349-cc42534ff4a2" providerId="AD" clId="Web-{3D5178DD-2F17-F636-1914-3BC67960A907}" dt="2026-03-03T02:25:26.161" v="24" actId="20577"/>
          <ac:spMkLst>
            <pc:docMk/>
            <pc:sldMk cId="508280990" sldId="263"/>
            <ac:spMk id="3" creationId="{F94DB100-6584-D5AC-A9B2-36861A8B9115}"/>
          </ac:spMkLst>
        </pc:spChg>
      </pc:sldChg>
      <pc:sldChg chg="modSp">
        <pc:chgData name="Shianne Raenique Adams (2508527)" userId="S::2508527@student.uwtsd.ac.uk::96b6859c-c104-4605-8349-cc42534ff4a2" providerId="AD" clId="Web-{3D5178DD-2F17-F636-1914-3BC67960A907}" dt="2026-03-03T02:24:03.424" v="18" actId="20577"/>
        <pc:sldMkLst>
          <pc:docMk/>
          <pc:sldMk cId="2090410462" sldId="264"/>
        </pc:sldMkLst>
        <pc:spChg chg="mod">
          <ac:chgData name="Shianne Raenique Adams (2508527)" userId="S::2508527@student.uwtsd.ac.uk::96b6859c-c104-4605-8349-cc42534ff4a2" providerId="AD" clId="Web-{3D5178DD-2F17-F636-1914-3BC67960A907}" dt="2026-03-03T02:24:03.424" v="18" actId="20577"/>
          <ac:spMkLst>
            <pc:docMk/>
            <pc:sldMk cId="2090410462" sldId="264"/>
            <ac:spMk id="3" creationId="{B95C5065-CD54-A31D-C4C9-D1A368790EFE}"/>
          </ac:spMkLst>
        </pc:spChg>
      </pc:sldChg>
      <pc:sldChg chg="modSp">
        <pc:chgData name="Shianne Raenique Adams (2508527)" userId="S::2508527@student.uwtsd.ac.uk::96b6859c-c104-4605-8349-cc42534ff4a2" providerId="AD" clId="Web-{3D5178DD-2F17-F636-1914-3BC67960A907}" dt="2026-03-03T02:23:41.594" v="16" actId="20577"/>
        <pc:sldMkLst>
          <pc:docMk/>
          <pc:sldMk cId="4032549264" sldId="267"/>
        </pc:sldMkLst>
        <pc:spChg chg="mod">
          <ac:chgData name="Shianne Raenique Adams (2508527)" userId="S::2508527@student.uwtsd.ac.uk::96b6859c-c104-4605-8349-cc42534ff4a2" providerId="AD" clId="Web-{3D5178DD-2F17-F636-1914-3BC67960A907}" dt="2026-03-03T02:23:41.594" v="16" actId="20577"/>
          <ac:spMkLst>
            <pc:docMk/>
            <pc:sldMk cId="4032549264" sldId="267"/>
            <ac:spMk id="3" creationId="{6569AD22-D10B-23C0-5584-551192B4757A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3229652B-BF5C-127F-C0B0-841B7BB5A5BC}"/>
    <pc:docChg chg="modSld">
      <pc:chgData name="Shianne Raenique Adams (2508527)" userId="S::2508527@student.uwtsd.ac.uk::96b6859c-c104-4605-8349-cc42534ff4a2" providerId="AD" clId="Web-{3229652B-BF5C-127F-C0B0-841B7BB5A5BC}" dt="2026-03-09T16:50:35.105" v="241" actId="20577"/>
      <pc:docMkLst>
        <pc:docMk/>
      </pc:docMkLst>
      <pc:sldChg chg="modSp">
        <pc:chgData name="Shianne Raenique Adams (2508527)" userId="S::2508527@student.uwtsd.ac.uk::96b6859c-c104-4605-8349-cc42534ff4a2" providerId="AD" clId="Web-{3229652B-BF5C-127F-C0B0-841B7BB5A5BC}" dt="2026-03-09T16:50:35.105" v="241" actId="20577"/>
        <pc:sldMkLst>
          <pc:docMk/>
          <pc:sldMk cId="508280990" sldId="263"/>
        </pc:sldMkLst>
        <pc:spChg chg="mod">
          <ac:chgData name="Shianne Raenique Adams (2508527)" userId="S::2508527@student.uwtsd.ac.uk::96b6859c-c104-4605-8349-cc42534ff4a2" providerId="AD" clId="Web-{3229652B-BF5C-127F-C0B0-841B7BB5A5BC}" dt="2026-03-09T16:50:35.105" v="241" actId="20577"/>
          <ac:spMkLst>
            <pc:docMk/>
            <pc:sldMk cId="508280990" sldId="263"/>
            <ac:spMk id="3" creationId="{F94DB100-6584-D5AC-A9B2-36861A8B9115}"/>
          </ac:spMkLst>
        </pc:spChg>
      </pc:sldChg>
      <pc:sldChg chg="addSp delSp modSp">
        <pc:chgData name="Shianne Raenique Adams (2508527)" userId="S::2508527@student.uwtsd.ac.uk::96b6859c-c104-4605-8349-cc42534ff4a2" providerId="AD" clId="Web-{3229652B-BF5C-127F-C0B0-841B7BB5A5BC}" dt="2026-03-09T16:40:22.444" v="227" actId="1076"/>
        <pc:sldMkLst>
          <pc:docMk/>
          <pc:sldMk cId="2090410462" sldId="264"/>
        </pc:sldMkLst>
        <pc:spChg chg="mod">
          <ac:chgData name="Shianne Raenique Adams (2508527)" userId="S::2508527@student.uwtsd.ac.uk::96b6859c-c104-4605-8349-cc42534ff4a2" providerId="AD" clId="Web-{3229652B-BF5C-127F-C0B0-841B7BB5A5BC}" dt="2026-03-09T16:33:45.297" v="201" actId="1076"/>
          <ac:spMkLst>
            <pc:docMk/>
            <pc:sldMk cId="2090410462" sldId="264"/>
            <ac:spMk id="4" creationId="{B2B405F6-97E5-4D6D-C5D1-C10924F1780C}"/>
          </ac:spMkLst>
        </pc:spChg>
        <pc:spChg chg="mod">
          <ac:chgData name="Shianne Raenique Adams (2508527)" userId="S::2508527@student.uwtsd.ac.uk::96b6859c-c104-4605-8349-cc42534ff4a2" providerId="AD" clId="Web-{3229652B-BF5C-127F-C0B0-841B7BB5A5BC}" dt="2026-03-09T16:34:01.812" v="204" actId="1076"/>
          <ac:spMkLst>
            <pc:docMk/>
            <pc:sldMk cId="2090410462" sldId="264"/>
            <ac:spMk id="9" creationId="{D2A1718B-86D0-ED83-1D54-050B4B46D229}"/>
          </ac:spMkLst>
        </pc:spChg>
        <pc:spChg chg="add mod">
          <ac:chgData name="Shianne Raenique Adams (2508527)" userId="S::2508527@student.uwtsd.ac.uk::96b6859c-c104-4605-8349-cc42534ff4a2" providerId="AD" clId="Web-{3229652B-BF5C-127F-C0B0-841B7BB5A5BC}" dt="2026-03-09T16:34:06.531" v="205" actId="1076"/>
          <ac:spMkLst>
            <pc:docMk/>
            <pc:sldMk cId="2090410462" sldId="264"/>
            <ac:spMk id="12" creationId="{78E37715-C0B1-0F87-996E-D3A483B4EEEE}"/>
          </ac:spMkLst>
        </pc:spChg>
        <pc:spChg chg="add mod">
          <ac:chgData name="Shianne Raenique Adams (2508527)" userId="S::2508527@student.uwtsd.ac.uk::96b6859c-c104-4605-8349-cc42534ff4a2" providerId="AD" clId="Web-{3229652B-BF5C-127F-C0B0-841B7BB5A5BC}" dt="2026-03-09T16:34:46.891" v="213" actId="1076"/>
          <ac:spMkLst>
            <pc:docMk/>
            <pc:sldMk cId="2090410462" sldId="264"/>
            <ac:spMk id="13" creationId="{3E71D99F-9E49-09BC-A1EE-C0B2C29909E8}"/>
          </ac:spMkLst>
        </pc:spChg>
        <pc:spChg chg="add mod">
          <ac:chgData name="Shianne Raenique Adams (2508527)" userId="S::2508527@student.uwtsd.ac.uk::96b6859c-c104-4605-8349-cc42534ff4a2" providerId="AD" clId="Web-{3229652B-BF5C-127F-C0B0-841B7BB5A5BC}" dt="2026-03-09T16:35:08.563" v="218" actId="1076"/>
          <ac:spMkLst>
            <pc:docMk/>
            <pc:sldMk cId="2090410462" sldId="264"/>
            <ac:spMk id="19" creationId="{32DC5F4A-A76F-45C1-79B1-406CED756240}"/>
          </ac:spMkLst>
        </pc:spChg>
        <pc:spChg chg="add mod">
          <ac:chgData name="Shianne Raenique Adams (2508527)" userId="S::2508527@student.uwtsd.ac.uk::96b6859c-c104-4605-8349-cc42534ff4a2" providerId="AD" clId="Web-{3229652B-BF5C-127F-C0B0-841B7BB5A5BC}" dt="2026-03-09T16:40:17.506" v="226" actId="1076"/>
          <ac:spMkLst>
            <pc:docMk/>
            <pc:sldMk cId="2090410462" sldId="264"/>
            <ac:spMk id="20" creationId="{DAD8ABD4-3966-4F65-16B4-0F6D55B8484C}"/>
          </ac:spMkLst>
        </pc:spChg>
        <pc:spChg chg="add mod">
          <ac:chgData name="Shianne Raenique Adams (2508527)" userId="S::2508527@student.uwtsd.ac.uk::96b6859c-c104-4605-8349-cc42534ff4a2" providerId="AD" clId="Web-{3229652B-BF5C-127F-C0B0-841B7BB5A5BC}" dt="2026-03-09T16:32:22.233" v="200" actId="20577"/>
          <ac:spMkLst>
            <pc:docMk/>
            <pc:sldMk cId="2090410462" sldId="264"/>
            <ac:spMk id="22" creationId="{A223D943-3BAB-9B85-576E-D735E7B0FAE4}"/>
          </ac:spMkLst>
        </pc:spChg>
        <pc:cxnChg chg="mod">
          <ac:chgData name="Shianne Raenique Adams (2508527)" userId="S::2508527@student.uwtsd.ac.uk::96b6859c-c104-4605-8349-cc42534ff4a2" providerId="AD" clId="Web-{3229652B-BF5C-127F-C0B0-841B7BB5A5BC}" dt="2026-03-09T16:35:13.953" v="219" actId="14100"/>
          <ac:cxnSpMkLst>
            <pc:docMk/>
            <pc:sldMk cId="2090410462" sldId="264"/>
            <ac:cxnSpMk id="5" creationId="{24E309C0-35A6-CE8D-981A-CCA9BD6CB356}"/>
          </ac:cxnSpMkLst>
        </pc:cxnChg>
        <pc:cxnChg chg="mod">
          <ac:chgData name="Shianne Raenique Adams (2508527)" userId="S::2508527@student.uwtsd.ac.uk::96b6859c-c104-4605-8349-cc42534ff4a2" providerId="AD" clId="Web-{3229652B-BF5C-127F-C0B0-841B7BB5A5BC}" dt="2026-03-09T16:34:14.187" v="207" actId="1076"/>
          <ac:cxnSpMkLst>
            <pc:docMk/>
            <pc:sldMk cId="2090410462" sldId="264"/>
            <ac:cxnSpMk id="6" creationId="{BD3FA35A-1F62-8DC6-B3C0-F3C88FC5B38A}"/>
          </ac:cxnSpMkLst>
        </pc:cxnChg>
        <pc:cxnChg chg="mod">
          <ac:chgData name="Shianne Raenique Adams (2508527)" userId="S::2508527@student.uwtsd.ac.uk::96b6859c-c104-4605-8349-cc42534ff4a2" providerId="AD" clId="Web-{3229652B-BF5C-127F-C0B0-841B7BB5A5BC}" dt="2026-03-09T16:35:04.578" v="217" actId="1076"/>
          <ac:cxnSpMkLst>
            <pc:docMk/>
            <pc:sldMk cId="2090410462" sldId="264"/>
            <ac:cxnSpMk id="8" creationId="{53905E1F-30E2-CA59-92C5-0697DF37D62C}"/>
          </ac:cxnSpMkLst>
        </pc:cxnChg>
        <pc:cxnChg chg="add mod">
          <ac:chgData name="Shianne Raenique Adams (2508527)" userId="S::2508527@student.uwtsd.ac.uk::96b6859c-c104-4605-8349-cc42534ff4a2" providerId="AD" clId="Web-{3229652B-BF5C-127F-C0B0-841B7BB5A5BC}" dt="2026-03-09T16:35:19.313" v="220" actId="1076"/>
          <ac:cxnSpMkLst>
            <pc:docMk/>
            <pc:sldMk cId="2090410462" sldId="264"/>
            <ac:cxnSpMk id="15" creationId="{20D7FE8B-4E0C-C6A2-72D6-A1A345567AE7}"/>
          </ac:cxnSpMkLst>
        </pc:cxnChg>
        <pc:cxnChg chg="add mod">
          <ac:chgData name="Shianne Raenique Adams (2508527)" userId="S::2508527@student.uwtsd.ac.uk::96b6859c-c104-4605-8349-cc42534ff4a2" providerId="AD" clId="Web-{3229652B-BF5C-127F-C0B0-841B7BB5A5BC}" dt="2026-03-09T16:23:19.975" v="100" actId="1076"/>
          <ac:cxnSpMkLst>
            <pc:docMk/>
            <pc:sldMk cId="2090410462" sldId="264"/>
            <ac:cxnSpMk id="16" creationId="{BB35FF32-FAE8-D53F-030C-8A0D3BD1ACBE}"/>
          </ac:cxnSpMkLst>
        </pc:cxnChg>
      </pc:sldChg>
    </pc:docChg>
  </pc:docChgLst>
  <pc:docChgLst>
    <pc:chgData name="Shianne Raenique Adams (2508527)" userId="96b6859c-c104-4605-8349-cc42534ff4a2" providerId="ADAL" clId="{1C0650DD-0BD8-4506-A4E0-F567B02A49C9}"/>
    <pc:docChg chg="undo custSel addSld modSld sldOrd">
      <pc:chgData name="Shianne Raenique Adams (2508527)" userId="96b6859c-c104-4605-8349-cc42534ff4a2" providerId="ADAL" clId="{1C0650DD-0BD8-4506-A4E0-F567B02A49C9}" dt="2026-03-15T16:16:35.229" v="1816" actId="20577"/>
      <pc:docMkLst>
        <pc:docMk/>
      </pc:docMkLst>
      <pc:sldChg chg="modSp mod ord">
        <pc:chgData name="Shianne Raenique Adams (2508527)" userId="96b6859c-c104-4605-8349-cc42534ff4a2" providerId="ADAL" clId="{1C0650DD-0BD8-4506-A4E0-F567B02A49C9}" dt="2026-03-15T16:16:11.126" v="1804" actId="14100"/>
        <pc:sldMkLst>
          <pc:docMk/>
          <pc:sldMk cId="1111709293" sldId="257"/>
        </pc:sldMkLst>
        <pc:spChg chg="mod">
          <ac:chgData name="Shianne Raenique Adams (2508527)" userId="96b6859c-c104-4605-8349-cc42534ff4a2" providerId="ADAL" clId="{1C0650DD-0BD8-4506-A4E0-F567B02A49C9}" dt="2026-02-23T15:00:19.626" v="1289" actId="255"/>
          <ac:spMkLst>
            <pc:docMk/>
            <pc:sldMk cId="1111709293" sldId="257"/>
            <ac:spMk id="2" creationId="{3749DDC3-C6AC-193D-7E3A-F2B367B7BCD7}"/>
          </ac:spMkLst>
        </pc:spChg>
        <pc:spChg chg="mod">
          <ac:chgData name="Shianne Raenique Adams (2508527)" userId="96b6859c-c104-4605-8349-cc42534ff4a2" providerId="ADAL" clId="{1C0650DD-0BD8-4506-A4E0-F567B02A49C9}" dt="2026-02-23T15:00:04.784" v="1261" actId="255"/>
          <ac:spMkLst>
            <pc:docMk/>
            <pc:sldMk cId="1111709293" sldId="257"/>
            <ac:spMk id="3" creationId="{173C813A-4734-1BBF-E5BF-BA4F9AC15102}"/>
          </ac:spMkLst>
        </pc:spChg>
        <pc:picChg chg="mod">
          <ac:chgData name="Shianne Raenique Adams (2508527)" userId="96b6859c-c104-4605-8349-cc42534ff4a2" providerId="ADAL" clId="{1C0650DD-0BD8-4506-A4E0-F567B02A49C9}" dt="2026-03-15T16:16:11.126" v="1804" actId="14100"/>
          <ac:picMkLst>
            <pc:docMk/>
            <pc:sldMk cId="1111709293" sldId="257"/>
            <ac:picMk id="4" creationId="{55766990-26FC-6C25-94D6-4E2AC8F0E26E}"/>
          </ac:picMkLst>
        </pc:picChg>
      </pc:sldChg>
      <pc:sldChg chg="modSp mod">
        <pc:chgData name="Shianne Raenique Adams (2508527)" userId="96b6859c-c104-4605-8349-cc42534ff4a2" providerId="ADAL" clId="{1C0650DD-0BD8-4506-A4E0-F567B02A49C9}" dt="2026-02-23T17:28:35.911" v="1802" actId="20577"/>
        <pc:sldMkLst>
          <pc:docMk/>
          <pc:sldMk cId="233689953" sldId="258"/>
        </pc:sldMkLst>
        <pc:spChg chg="mod">
          <ac:chgData name="Shianne Raenique Adams (2508527)" userId="96b6859c-c104-4605-8349-cc42534ff4a2" providerId="ADAL" clId="{1C0650DD-0BD8-4506-A4E0-F567B02A49C9}" dt="2026-02-23T17:28:35.911" v="1802" actId="20577"/>
          <ac:spMkLst>
            <pc:docMk/>
            <pc:sldMk cId="233689953" sldId="258"/>
            <ac:spMk id="3" creationId="{388C29B1-14E1-3011-9C92-1A8EA5EDD45E}"/>
          </ac:spMkLst>
        </pc:spChg>
      </pc:sldChg>
      <pc:sldChg chg="addSp delSp modSp mod">
        <pc:chgData name="Shianne Raenique Adams (2508527)" userId="96b6859c-c104-4605-8349-cc42534ff4a2" providerId="ADAL" clId="{1C0650DD-0BD8-4506-A4E0-F567B02A49C9}" dt="2026-02-23T17:15:23.735" v="1801" actId="20577"/>
        <pc:sldMkLst>
          <pc:docMk/>
          <pc:sldMk cId="2000251917" sldId="261"/>
        </pc:sldMkLst>
        <pc:spChg chg="mod">
          <ac:chgData name="Shianne Raenique Adams (2508527)" userId="96b6859c-c104-4605-8349-cc42534ff4a2" providerId="ADAL" clId="{1C0650DD-0BD8-4506-A4E0-F567B02A49C9}" dt="2026-02-23T14:59:28.865" v="1258" actId="255"/>
          <ac:spMkLst>
            <pc:docMk/>
            <pc:sldMk cId="2000251917" sldId="261"/>
            <ac:spMk id="2" creationId="{858A83AB-93AC-18B7-F9A9-C91674C09B8E}"/>
          </ac:spMkLst>
        </pc:spChg>
        <pc:spChg chg="mod">
          <ac:chgData name="Shianne Raenique Adams (2508527)" userId="96b6859c-c104-4605-8349-cc42534ff4a2" providerId="ADAL" clId="{1C0650DD-0BD8-4506-A4E0-F567B02A49C9}" dt="2026-02-23T17:15:23.735" v="1801" actId="20577"/>
          <ac:spMkLst>
            <pc:docMk/>
            <pc:sldMk cId="2000251917" sldId="261"/>
            <ac:spMk id="3" creationId="{CDC93DBB-753C-6291-17CD-E1E40DA20E15}"/>
          </ac:spMkLst>
        </pc:spChg>
      </pc:sldChg>
      <pc:sldChg chg="modSp mod">
        <pc:chgData name="Shianne Raenique Adams (2508527)" userId="96b6859c-c104-4605-8349-cc42534ff4a2" providerId="ADAL" clId="{1C0650DD-0BD8-4506-A4E0-F567B02A49C9}" dt="2026-02-23T17:12:06.853" v="1793" actId="22"/>
        <pc:sldMkLst>
          <pc:docMk/>
          <pc:sldMk cId="2189504639" sldId="265"/>
        </pc:sldMkLst>
        <pc:spChg chg="mod">
          <ac:chgData name="Shianne Raenique Adams (2508527)" userId="96b6859c-c104-4605-8349-cc42534ff4a2" providerId="ADAL" clId="{1C0650DD-0BD8-4506-A4E0-F567B02A49C9}" dt="2026-02-23T17:12:06.853" v="1793" actId="22"/>
          <ac:spMkLst>
            <pc:docMk/>
            <pc:sldMk cId="2189504639" sldId="265"/>
            <ac:spMk id="3" creationId="{C0DB6BC6-02FC-73F8-C21E-D9B961B71BCB}"/>
          </ac:spMkLst>
        </pc:spChg>
      </pc:sldChg>
      <pc:sldChg chg="modSp mod">
        <pc:chgData name="Shianne Raenique Adams (2508527)" userId="96b6859c-c104-4605-8349-cc42534ff4a2" providerId="ADAL" clId="{1C0650DD-0BD8-4506-A4E0-F567B02A49C9}" dt="2026-02-23T16:12:52.514" v="1783" actId="20577"/>
        <pc:sldMkLst>
          <pc:docMk/>
          <pc:sldMk cId="3212595896" sldId="266"/>
        </pc:sldMkLst>
        <pc:spChg chg="mod">
          <ac:chgData name="Shianne Raenique Adams (2508527)" userId="96b6859c-c104-4605-8349-cc42534ff4a2" providerId="ADAL" clId="{1C0650DD-0BD8-4506-A4E0-F567B02A49C9}" dt="2026-02-23T16:12:52.514" v="1783" actId="20577"/>
          <ac:spMkLst>
            <pc:docMk/>
            <pc:sldMk cId="3212595896" sldId="266"/>
            <ac:spMk id="3" creationId="{E8E7BF1D-1039-3F66-33DD-12D8384406ED}"/>
          </ac:spMkLst>
        </pc:spChg>
      </pc:sldChg>
      <pc:sldChg chg="modSp new mod">
        <pc:chgData name="Shianne Raenique Adams (2508527)" userId="96b6859c-c104-4605-8349-cc42534ff4a2" providerId="ADAL" clId="{1C0650DD-0BD8-4506-A4E0-F567B02A49C9}" dt="2026-03-15T16:16:35.229" v="1816" actId="20577"/>
        <pc:sldMkLst>
          <pc:docMk/>
          <pc:sldMk cId="4032549264" sldId="267"/>
        </pc:sldMkLst>
        <pc:spChg chg="mod">
          <ac:chgData name="Shianne Raenique Adams (2508527)" userId="96b6859c-c104-4605-8349-cc42534ff4a2" providerId="ADAL" clId="{1C0650DD-0BD8-4506-A4E0-F567B02A49C9}" dt="2026-02-23T14:59:01.396" v="1232" actId="255"/>
          <ac:spMkLst>
            <pc:docMk/>
            <pc:sldMk cId="4032549264" sldId="267"/>
            <ac:spMk id="2" creationId="{50A492C2-AE0D-4EC4-587D-BE167DE6B4AC}"/>
          </ac:spMkLst>
        </pc:spChg>
        <pc:spChg chg="mod">
          <ac:chgData name="Shianne Raenique Adams (2508527)" userId="96b6859c-c104-4605-8349-cc42534ff4a2" providerId="ADAL" clId="{1C0650DD-0BD8-4506-A4E0-F567B02A49C9}" dt="2026-03-15T16:16:35.229" v="1816" actId="20577"/>
          <ac:spMkLst>
            <pc:docMk/>
            <pc:sldMk cId="4032549264" sldId="267"/>
            <ac:spMk id="3" creationId="{6569AD22-D10B-23C0-5584-551192B4757A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7B5071DF-09D1-01C2-13FF-F40CE47ACF28}"/>
    <pc:docChg chg="delSld modSld">
      <pc:chgData name="Shianne Raenique Adams (2508527)" userId="S::2508527@student.uwtsd.ac.uk::96b6859c-c104-4605-8349-cc42534ff4a2" providerId="AD" clId="Web-{7B5071DF-09D1-01C2-13FF-F40CE47ACF28}" dt="2026-02-17T14:53:47.488" v="52"/>
      <pc:docMkLst>
        <pc:docMk/>
      </pc:docMkLst>
      <pc:sldChg chg="modSp">
        <pc:chgData name="Shianne Raenique Adams (2508527)" userId="S::2508527@student.uwtsd.ac.uk::96b6859c-c104-4605-8349-cc42534ff4a2" providerId="AD" clId="Web-{7B5071DF-09D1-01C2-13FF-F40CE47ACF28}" dt="2026-02-17T14:53:44.879" v="51" actId="20577"/>
        <pc:sldMkLst>
          <pc:docMk/>
          <pc:sldMk cId="3212595896" sldId="266"/>
        </pc:sldMkLst>
        <pc:spChg chg="mod">
          <ac:chgData name="Shianne Raenique Adams (2508527)" userId="S::2508527@student.uwtsd.ac.uk::96b6859c-c104-4605-8349-cc42534ff4a2" providerId="AD" clId="Web-{7B5071DF-09D1-01C2-13FF-F40CE47ACF28}" dt="2026-02-17T14:53:44.879" v="51" actId="20577"/>
          <ac:spMkLst>
            <pc:docMk/>
            <pc:sldMk cId="3212595896" sldId="266"/>
            <ac:spMk id="3" creationId="{E8E7BF1D-1039-3F66-33DD-12D8384406ED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59EB330B-23FF-9729-AE38-37CF2B5CA770}"/>
    <pc:docChg chg="modSld sldOrd">
      <pc:chgData name="Shianne Raenique Adams (2508527)" userId="S::2508527@student.uwtsd.ac.uk::96b6859c-c104-4605-8349-cc42534ff4a2" providerId="AD" clId="Web-{59EB330B-23FF-9729-AE38-37CF2B5CA770}" dt="2026-03-10T15:40:47.715" v="51" actId="20577"/>
      <pc:docMkLst>
        <pc:docMk/>
      </pc:docMkLst>
      <pc:sldChg chg="ord">
        <pc:chgData name="Shianne Raenique Adams (2508527)" userId="S::2508527@student.uwtsd.ac.uk::96b6859c-c104-4605-8349-cc42534ff4a2" providerId="AD" clId="Web-{59EB330B-23FF-9729-AE38-37CF2B5CA770}" dt="2026-03-10T15:39:46.605" v="50"/>
        <pc:sldMkLst>
          <pc:docMk/>
          <pc:sldMk cId="1111709293" sldId="257"/>
        </pc:sldMkLst>
      </pc:sldChg>
      <pc:sldChg chg="modSp">
        <pc:chgData name="Shianne Raenique Adams (2508527)" userId="S::2508527@student.uwtsd.ac.uk::96b6859c-c104-4605-8349-cc42534ff4a2" providerId="AD" clId="Web-{59EB330B-23FF-9729-AE38-37CF2B5CA770}" dt="2026-03-10T15:38:33.760" v="48" actId="20577"/>
        <pc:sldMkLst>
          <pc:docMk/>
          <pc:sldMk cId="508280990" sldId="263"/>
        </pc:sldMkLst>
        <pc:spChg chg="mod">
          <ac:chgData name="Shianne Raenique Adams (2508527)" userId="S::2508527@student.uwtsd.ac.uk::96b6859c-c104-4605-8349-cc42534ff4a2" providerId="AD" clId="Web-{59EB330B-23FF-9729-AE38-37CF2B5CA770}" dt="2026-03-10T15:38:33.760" v="48" actId="20577"/>
          <ac:spMkLst>
            <pc:docMk/>
            <pc:sldMk cId="508280990" sldId="263"/>
            <ac:spMk id="3" creationId="{F94DB100-6584-D5AC-A9B2-36861A8B9115}"/>
          </ac:spMkLst>
        </pc:spChg>
      </pc:sldChg>
      <pc:sldChg chg="addSp delSp modSp">
        <pc:chgData name="Shianne Raenique Adams (2508527)" userId="S::2508527@student.uwtsd.ac.uk::96b6859c-c104-4605-8349-cc42534ff4a2" providerId="AD" clId="Web-{59EB330B-23FF-9729-AE38-37CF2B5CA770}" dt="2026-03-10T15:38:26.432" v="47" actId="1076"/>
        <pc:sldMkLst>
          <pc:docMk/>
          <pc:sldMk cId="2090410462" sldId="264"/>
        </pc:sldMkLst>
        <pc:spChg chg="mod">
          <ac:chgData name="Shianne Raenique Adams (2508527)" userId="S::2508527@student.uwtsd.ac.uk::96b6859c-c104-4605-8349-cc42534ff4a2" providerId="AD" clId="Web-{59EB330B-23FF-9729-AE38-37CF2B5CA770}" dt="2026-03-10T15:37:56.931" v="42" actId="14100"/>
          <ac:spMkLst>
            <pc:docMk/>
            <pc:sldMk cId="2090410462" sldId="264"/>
            <ac:spMk id="3" creationId="{B95C5065-CD54-A31D-C4C9-D1A368790EFE}"/>
          </ac:spMkLst>
        </pc:spChg>
        <pc:spChg chg="add mod">
          <ac:chgData name="Shianne Raenique Adams (2508527)" userId="S::2508527@student.uwtsd.ac.uk::96b6859c-c104-4605-8349-cc42534ff4a2" providerId="AD" clId="Web-{59EB330B-23FF-9729-AE38-37CF2B5CA770}" dt="2026-03-10T15:35:13.834" v="11" actId="1076"/>
          <ac:spMkLst>
            <pc:docMk/>
            <pc:sldMk cId="2090410462" sldId="264"/>
            <ac:spMk id="18" creationId="{A53CA52D-C7E7-A0A6-B132-D8E19F1ABC00}"/>
          </ac:spMkLst>
        </pc:spChg>
        <pc:spChg chg="mod">
          <ac:chgData name="Shianne Raenique Adams (2508527)" userId="S::2508527@student.uwtsd.ac.uk::96b6859c-c104-4605-8349-cc42534ff4a2" providerId="AD" clId="Web-{59EB330B-23FF-9729-AE38-37CF2B5CA770}" dt="2026-03-10T15:37:23.650" v="38" actId="1076"/>
          <ac:spMkLst>
            <pc:docMk/>
            <pc:sldMk cId="2090410462" sldId="264"/>
            <ac:spMk id="20" creationId="{DAD8ABD4-3966-4F65-16B4-0F6D55B8484C}"/>
          </ac:spMkLst>
        </pc:spChg>
        <pc:spChg chg="add mod">
          <ac:chgData name="Shianne Raenique Adams (2508527)" userId="S::2508527@student.uwtsd.ac.uk::96b6859c-c104-4605-8349-cc42534ff4a2" providerId="AD" clId="Web-{59EB330B-23FF-9729-AE38-37CF2B5CA770}" dt="2026-03-10T15:38:26.432" v="47" actId="1076"/>
          <ac:spMkLst>
            <pc:docMk/>
            <pc:sldMk cId="2090410462" sldId="264"/>
            <ac:spMk id="21" creationId="{E18C1624-9B9F-E4A3-AB8A-E88B60D7F1E7}"/>
          </ac:spMkLst>
        </pc:spChg>
        <pc:spChg chg="mod">
          <ac:chgData name="Shianne Raenique Adams (2508527)" userId="S::2508527@student.uwtsd.ac.uk::96b6859c-c104-4605-8349-cc42534ff4a2" providerId="AD" clId="Web-{59EB330B-23FF-9729-AE38-37CF2B5CA770}" dt="2026-03-10T15:35:18.631" v="12" actId="1076"/>
          <ac:spMkLst>
            <pc:docMk/>
            <pc:sldMk cId="2090410462" sldId="264"/>
            <ac:spMk id="22" creationId="{A223D943-3BAB-9B85-576E-D735E7B0FAE4}"/>
          </ac:spMkLst>
        </pc:spChg>
      </pc:sldChg>
      <pc:sldChg chg="modSp">
        <pc:chgData name="Shianne Raenique Adams (2508527)" userId="S::2508527@student.uwtsd.ac.uk::96b6859c-c104-4605-8349-cc42534ff4a2" providerId="AD" clId="Web-{59EB330B-23FF-9729-AE38-37CF2B5CA770}" dt="2026-03-10T15:40:47.715" v="51" actId="20577"/>
        <pc:sldMkLst>
          <pc:docMk/>
          <pc:sldMk cId="4032549264" sldId="267"/>
        </pc:sldMkLst>
        <pc:spChg chg="mod">
          <ac:chgData name="Shianne Raenique Adams (2508527)" userId="S::2508527@student.uwtsd.ac.uk::96b6859c-c104-4605-8349-cc42534ff4a2" providerId="AD" clId="Web-{59EB330B-23FF-9729-AE38-37CF2B5CA770}" dt="2026-03-10T15:40:47.715" v="51" actId="20577"/>
          <ac:spMkLst>
            <pc:docMk/>
            <pc:sldMk cId="4032549264" sldId="267"/>
            <ac:spMk id="2" creationId="{50A492C2-AE0D-4EC4-587D-BE167DE6B4AC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BDF70048-F898-4258-EDB2-89FB2EA0CF88}"/>
    <pc:docChg chg="addSld delSld modSld sldOrd">
      <pc:chgData name="Shianne Raenique Adams (2508527)" userId="S::2508527@student.uwtsd.ac.uk::96b6859c-c104-4605-8349-cc42534ff4a2" providerId="AD" clId="Web-{BDF70048-F898-4258-EDB2-89FB2EA0CF88}" dt="2026-02-16T17:19:37.270" v="229" actId="20577"/>
      <pc:docMkLst>
        <pc:docMk/>
      </pc:docMkLst>
      <pc:sldChg chg="modSp ord">
        <pc:chgData name="Shianne Raenique Adams (2508527)" userId="S::2508527@student.uwtsd.ac.uk::96b6859c-c104-4605-8349-cc42534ff4a2" providerId="AD" clId="Web-{BDF70048-F898-4258-EDB2-89FB2EA0CF88}" dt="2026-02-16T16:40:37.742" v="96" actId="20577"/>
        <pc:sldMkLst>
          <pc:docMk/>
          <pc:sldMk cId="1111709293" sldId="257"/>
        </pc:sldMkLst>
        <pc:spChg chg="mod">
          <ac:chgData name="Shianne Raenique Adams (2508527)" userId="S::2508527@student.uwtsd.ac.uk::96b6859c-c104-4605-8349-cc42534ff4a2" providerId="AD" clId="Web-{BDF70048-F898-4258-EDB2-89FB2EA0CF88}" dt="2026-02-16T16:40:37.742" v="96" actId="20577"/>
          <ac:spMkLst>
            <pc:docMk/>
            <pc:sldMk cId="1111709293" sldId="257"/>
            <ac:spMk id="3" creationId="{173C813A-4734-1BBF-E5BF-BA4F9AC15102}"/>
          </ac:spMkLst>
        </pc:spChg>
      </pc:sldChg>
      <pc:sldChg chg="modSp ord">
        <pc:chgData name="Shianne Raenique Adams (2508527)" userId="S::2508527@student.uwtsd.ac.uk::96b6859c-c104-4605-8349-cc42534ff4a2" providerId="AD" clId="Web-{BDF70048-F898-4258-EDB2-89FB2EA0CF88}" dt="2026-02-16T16:40:41.664" v="97" actId="20577"/>
        <pc:sldMkLst>
          <pc:docMk/>
          <pc:sldMk cId="233689953" sldId="258"/>
        </pc:sldMkLst>
        <pc:spChg chg="mod">
          <ac:chgData name="Shianne Raenique Adams (2508527)" userId="S::2508527@student.uwtsd.ac.uk::96b6859c-c104-4605-8349-cc42534ff4a2" providerId="AD" clId="Web-{BDF70048-F898-4258-EDB2-89FB2EA0CF88}" dt="2026-02-16T16:40:41.664" v="97" actId="20577"/>
          <ac:spMkLst>
            <pc:docMk/>
            <pc:sldMk cId="233689953" sldId="258"/>
            <ac:spMk id="3" creationId="{388C29B1-14E1-3011-9C92-1A8EA5EDD45E}"/>
          </ac:spMkLst>
        </pc:spChg>
      </pc:sldChg>
      <pc:sldChg chg="modSp ord">
        <pc:chgData name="Shianne Raenique Adams (2508527)" userId="S::2508527@student.uwtsd.ac.uk::96b6859c-c104-4605-8349-cc42534ff4a2" providerId="AD" clId="Web-{BDF70048-F898-4258-EDB2-89FB2EA0CF88}" dt="2026-02-16T17:19:37.270" v="229" actId="20577"/>
        <pc:sldMkLst>
          <pc:docMk/>
          <pc:sldMk cId="2000251917" sldId="261"/>
        </pc:sldMkLst>
        <pc:spChg chg="mod">
          <ac:chgData name="Shianne Raenique Adams (2508527)" userId="S::2508527@student.uwtsd.ac.uk::96b6859c-c104-4605-8349-cc42534ff4a2" providerId="AD" clId="Web-{BDF70048-F898-4258-EDB2-89FB2EA0CF88}" dt="2026-02-16T17:19:37.270" v="229" actId="20577"/>
          <ac:spMkLst>
            <pc:docMk/>
            <pc:sldMk cId="2000251917" sldId="261"/>
            <ac:spMk id="3" creationId="{CDC93DBB-753C-6291-17CD-E1E40DA20E15}"/>
          </ac:spMkLst>
        </pc:spChg>
      </pc:sldChg>
      <pc:sldChg chg="modSp new">
        <pc:chgData name="Shianne Raenique Adams (2508527)" userId="S::2508527@student.uwtsd.ac.uk::96b6859c-c104-4605-8349-cc42534ff4a2" providerId="AD" clId="Web-{BDF70048-F898-4258-EDB2-89FB2EA0CF88}" dt="2026-02-16T16:37:29.177" v="31" actId="20577"/>
        <pc:sldMkLst>
          <pc:docMk/>
          <pc:sldMk cId="508280990" sldId="263"/>
        </pc:sldMkLst>
        <pc:spChg chg="mod">
          <ac:chgData name="Shianne Raenique Adams (2508527)" userId="S::2508527@student.uwtsd.ac.uk::96b6859c-c104-4605-8349-cc42534ff4a2" providerId="AD" clId="Web-{BDF70048-F898-4258-EDB2-89FB2EA0CF88}" dt="2026-02-16T16:37:29.177" v="31" actId="20577"/>
          <ac:spMkLst>
            <pc:docMk/>
            <pc:sldMk cId="508280990" sldId="263"/>
            <ac:spMk id="2" creationId="{25D6C56F-22D5-1ACE-6B24-95E233BC7A72}"/>
          </ac:spMkLst>
        </pc:spChg>
      </pc:sldChg>
      <pc:sldChg chg="modSp add replId">
        <pc:chgData name="Shianne Raenique Adams (2508527)" userId="S::2508527@student.uwtsd.ac.uk::96b6859c-c104-4605-8349-cc42534ff4a2" providerId="AD" clId="Web-{BDF70048-F898-4258-EDB2-89FB2EA0CF88}" dt="2026-02-16T16:37:20.927" v="25" actId="20577"/>
        <pc:sldMkLst>
          <pc:docMk/>
          <pc:sldMk cId="2090410462" sldId="264"/>
        </pc:sldMkLst>
        <pc:spChg chg="mod">
          <ac:chgData name="Shianne Raenique Adams (2508527)" userId="S::2508527@student.uwtsd.ac.uk::96b6859c-c104-4605-8349-cc42534ff4a2" providerId="AD" clId="Web-{BDF70048-F898-4258-EDB2-89FB2EA0CF88}" dt="2026-02-16T16:37:20.927" v="25" actId="20577"/>
          <ac:spMkLst>
            <pc:docMk/>
            <pc:sldMk cId="2090410462" sldId="264"/>
            <ac:spMk id="2" creationId="{D370CBB9-F1A7-6854-11AC-8969B59F5FCE}"/>
          </ac:spMkLst>
        </pc:spChg>
        <pc:spChg chg="mod">
          <ac:chgData name="Shianne Raenique Adams (2508527)" userId="S::2508527@student.uwtsd.ac.uk::96b6859c-c104-4605-8349-cc42534ff4a2" providerId="AD" clId="Web-{BDF70048-F898-4258-EDB2-89FB2EA0CF88}" dt="2026-02-16T16:36:55.208" v="10" actId="20577"/>
          <ac:spMkLst>
            <pc:docMk/>
            <pc:sldMk cId="2090410462" sldId="264"/>
            <ac:spMk id="3" creationId="{B95C5065-CD54-A31D-C4C9-D1A368790EFE}"/>
          </ac:spMkLst>
        </pc:spChg>
      </pc:sldChg>
      <pc:sldChg chg="modSp new">
        <pc:chgData name="Shianne Raenique Adams (2508527)" userId="S::2508527@student.uwtsd.ac.uk::96b6859c-c104-4605-8349-cc42534ff4a2" providerId="AD" clId="Web-{BDF70048-F898-4258-EDB2-89FB2EA0CF88}" dt="2026-02-16T16:37:37.584" v="34" actId="20577"/>
        <pc:sldMkLst>
          <pc:docMk/>
          <pc:sldMk cId="2189504639" sldId="265"/>
        </pc:sldMkLst>
        <pc:spChg chg="mod">
          <ac:chgData name="Shianne Raenique Adams (2508527)" userId="S::2508527@student.uwtsd.ac.uk::96b6859c-c104-4605-8349-cc42534ff4a2" providerId="AD" clId="Web-{BDF70048-F898-4258-EDB2-89FB2EA0CF88}" dt="2026-02-16T16:37:37.584" v="34" actId="20577"/>
          <ac:spMkLst>
            <pc:docMk/>
            <pc:sldMk cId="2189504639" sldId="265"/>
            <ac:spMk id="2" creationId="{97837DC6-9AFC-4707-0A9A-8F8D7CF9AD35}"/>
          </ac:spMkLst>
        </pc:spChg>
      </pc:sldChg>
      <pc:sldChg chg="modSp new">
        <pc:chgData name="Shianne Raenique Adams (2508527)" userId="S::2508527@student.uwtsd.ac.uk::96b6859c-c104-4605-8349-cc42534ff4a2" providerId="AD" clId="Web-{BDF70048-F898-4258-EDB2-89FB2EA0CF88}" dt="2026-02-16T16:45:11.837" v="126" actId="20577"/>
        <pc:sldMkLst>
          <pc:docMk/>
          <pc:sldMk cId="3212595896" sldId="266"/>
        </pc:sldMkLst>
        <pc:spChg chg="mod">
          <ac:chgData name="Shianne Raenique Adams (2508527)" userId="S::2508527@student.uwtsd.ac.uk::96b6859c-c104-4605-8349-cc42534ff4a2" providerId="AD" clId="Web-{BDF70048-F898-4258-EDB2-89FB2EA0CF88}" dt="2026-02-16T16:42:08.037" v="111" actId="20577"/>
          <ac:spMkLst>
            <pc:docMk/>
            <pc:sldMk cId="3212595896" sldId="266"/>
            <ac:spMk id="2" creationId="{E00DEB6D-77C3-FAB5-EA7C-B6F79DC2EDCE}"/>
          </ac:spMkLst>
        </pc:spChg>
        <pc:spChg chg="mod">
          <ac:chgData name="Shianne Raenique Adams (2508527)" userId="S::2508527@student.uwtsd.ac.uk::96b6859c-c104-4605-8349-cc42534ff4a2" providerId="AD" clId="Web-{BDF70048-F898-4258-EDB2-89FB2EA0CF88}" dt="2026-02-16T16:45:11.837" v="126" actId="20577"/>
          <ac:spMkLst>
            <pc:docMk/>
            <pc:sldMk cId="3212595896" sldId="266"/>
            <ac:spMk id="3" creationId="{E8E7BF1D-1039-3F66-33DD-12D8384406ED}"/>
          </ac:spMkLst>
        </pc:spChg>
      </pc:sldChg>
    </pc:docChg>
  </pc:docChgLst>
  <pc:docChgLst>
    <pc:chgData name="Shianne Raenique Adams (2508527)" userId="S::2508527@student.uwtsd.ac.uk::96b6859c-c104-4605-8349-cc42534ff4a2" providerId="AD" clId="Web-{D80652A1-4B5D-BE72-1C31-E2C8AD80CDD5}"/>
    <pc:docChg chg="addSld modSld">
      <pc:chgData name="Shianne Raenique Adams (2508527)" userId="S::2508527@student.uwtsd.ac.uk::96b6859c-c104-4605-8349-cc42534ff4a2" providerId="AD" clId="Web-{D80652A1-4B5D-BE72-1C31-E2C8AD80CDD5}" dt="2026-02-16T16:07:47.219" v="6"/>
      <pc:docMkLst>
        <pc:docMk/>
      </pc:docMkLst>
      <pc:sldChg chg="modSp">
        <pc:chgData name="Shianne Raenique Adams (2508527)" userId="S::2508527@student.uwtsd.ac.uk::96b6859c-c104-4605-8349-cc42534ff4a2" providerId="AD" clId="Web-{D80652A1-4B5D-BE72-1C31-E2C8AD80CDD5}" dt="2026-02-16T16:07:18.688" v="5" actId="20577"/>
        <pc:sldMkLst>
          <pc:docMk/>
          <pc:sldMk cId="1111709293" sldId="257"/>
        </pc:sldMkLst>
        <pc:spChg chg="mod">
          <ac:chgData name="Shianne Raenique Adams (2508527)" userId="S::2508527@student.uwtsd.ac.uk::96b6859c-c104-4605-8349-cc42534ff4a2" providerId="AD" clId="Web-{D80652A1-4B5D-BE72-1C31-E2C8AD80CDD5}" dt="2026-02-16T16:07:18.688" v="5" actId="20577"/>
          <ac:spMkLst>
            <pc:docMk/>
            <pc:sldMk cId="1111709293" sldId="257"/>
            <ac:spMk id="2" creationId="{3749DDC3-C6AC-193D-7E3A-F2B367B7BCD7}"/>
          </ac:spMkLst>
        </pc:spChg>
        <pc:spChg chg="mod">
          <ac:chgData name="Shianne Raenique Adams (2508527)" userId="S::2508527@student.uwtsd.ac.uk::96b6859c-c104-4605-8349-cc42534ff4a2" providerId="AD" clId="Web-{D80652A1-4B5D-BE72-1C31-E2C8AD80CDD5}" dt="2026-02-16T16:07:11.844" v="4" actId="1076"/>
          <ac:spMkLst>
            <pc:docMk/>
            <pc:sldMk cId="1111709293" sldId="257"/>
            <ac:spMk id="3" creationId="{173C813A-4734-1BBF-E5BF-BA4F9AC15102}"/>
          </ac:spMkLst>
        </pc:spChg>
      </pc:sldChg>
      <pc:sldChg chg="new">
        <pc:chgData name="Shianne Raenique Adams (2508527)" userId="S::2508527@student.uwtsd.ac.uk::96b6859c-c104-4605-8349-cc42534ff4a2" providerId="AD" clId="Web-{D80652A1-4B5D-BE72-1C31-E2C8AD80CDD5}" dt="2026-02-16T16:07:47.219" v="6"/>
        <pc:sldMkLst>
          <pc:docMk/>
          <pc:sldMk cId="8308921" sldId="262"/>
        </pc:sldMkLst>
      </pc:sldChg>
    </pc:docChg>
  </pc:docChgLst>
  <pc:docChgLst>
    <pc:chgData name="Shianne Raenique Adams (2508527)" userId="S::2508527@student.uwtsd.ac.uk::96b6859c-c104-4605-8349-cc42534ff4a2" providerId="AD" clId="Web-{8E85FB1E-09C4-2BBD-1F41-C43FE16B5553}"/>
    <pc:docChg chg="addSld modSld">
      <pc:chgData name="Shianne Raenique Adams (2508527)" userId="S::2508527@student.uwtsd.ac.uk::96b6859c-c104-4605-8349-cc42534ff4a2" providerId="AD" clId="Web-{8E85FB1E-09C4-2BBD-1F41-C43FE16B5553}" dt="2026-02-16T15:47:20.328" v="78" actId="20577"/>
      <pc:docMkLst>
        <pc:docMk/>
      </pc:docMkLst>
      <pc:sldChg chg="modSp">
        <pc:chgData name="Shianne Raenique Adams (2508527)" userId="S::2508527@student.uwtsd.ac.uk::96b6859c-c104-4605-8349-cc42534ff4a2" providerId="AD" clId="Web-{8E85FB1E-09C4-2BBD-1F41-C43FE16B5553}" dt="2026-02-16T15:05:33.767" v="15" actId="1076"/>
        <pc:sldMkLst>
          <pc:docMk/>
          <pc:sldMk cId="109857222" sldId="256"/>
        </pc:sldMkLst>
        <pc:spChg chg="mod">
          <ac:chgData name="Shianne Raenique Adams (2508527)" userId="S::2508527@student.uwtsd.ac.uk::96b6859c-c104-4605-8349-cc42534ff4a2" providerId="AD" clId="Web-{8E85FB1E-09C4-2BBD-1F41-C43FE16B5553}" dt="2026-02-16T15:05:00.218" v="1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ianne Raenique Adams (2508527)" userId="S::2508527@student.uwtsd.ac.uk::96b6859c-c104-4605-8349-cc42534ff4a2" providerId="AD" clId="Web-{8E85FB1E-09C4-2BBD-1F41-C43FE16B5553}" dt="2026-02-16T15:05:33.767" v="15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hianne Raenique Adams (2508527)" userId="S::2508527@student.uwtsd.ac.uk::96b6859c-c104-4605-8349-cc42534ff4a2" providerId="AD" clId="Web-{8E85FB1E-09C4-2BBD-1F41-C43FE16B5553}" dt="2026-02-16T15:06:29.347" v="19" actId="20577"/>
        <pc:sldMkLst>
          <pc:docMk/>
          <pc:sldMk cId="233689953" sldId="258"/>
        </pc:sldMkLst>
        <pc:spChg chg="mod">
          <ac:chgData name="Shianne Raenique Adams (2508527)" userId="S::2508527@student.uwtsd.ac.uk::96b6859c-c104-4605-8349-cc42534ff4a2" providerId="AD" clId="Web-{8E85FB1E-09C4-2BBD-1F41-C43FE16B5553}" dt="2026-02-16T15:06:29.347" v="19" actId="20577"/>
          <ac:spMkLst>
            <pc:docMk/>
            <pc:sldMk cId="233689953" sldId="258"/>
            <ac:spMk id="2" creationId="{86ADAC4A-24A7-EA7B-D262-F2A984AB437B}"/>
          </ac:spMkLst>
        </pc:spChg>
      </pc:sldChg>
      <pc:sldChg chg="modSp new">
        <pc:chgData name="Shianne Raenique Adams (2508527)" userId="S::2508527@student.uwtsd.ac.uk::96b6859c-c104-4605-8349-cc42534ff4a2" providerId="AD" clId="Web-{8E85FB1E-09C4-2BBD-1F41-C43FE16B5553}" dt="2026-02-16T15:47:20.328" v="78" actId="20577"/>
        <pc:sldMkLst>
          <pc:docMk/>
          <pc:sldMk cId="2000251917" sldId="261"/>
        </pc:sldMkLst>
        <pc:spChg chg="mod">
          <ac:chgData name="Shianne Raenique Adams (2508527)" userId="S::2508527@student.uwtsd.ac.uk::96b6859c-c104-4605-8349-cc42534ff4a2" providerId="AD" clId="Web-{8E85FB1E-09C4-2BBD-1F41-C43FE16B5553}" dt="2026-02-16T15:46:21.543" v="70" actId="20577"/>
          <ac:spMkLst>
            <pc:docMk/>
            <pc:sldMk cId="2000251917" sldId="261"/>
            <ac:spMk id="2" creationId="{858A83AB-93AC-18B7-F9A9-C91674C09B8E}"/>
          </ac:spMkLst>
        </pc:spChg>
        <pc:spChg chg="mod">
          <ac:chgData name="Shianne Raenique Adams (2508527)" userId="S::2508527@student.uwtsd.ac.uk::96b6859c-c104-4605-8349-cc42534ff4a2" providerId="AD" clId="Web-{8E85FB1E-09C4-2BBD-1F41-C43FE16B5553}" dt="2026-02-16T15:47:20.328" v="78" actId="20577"/>
          <ac:spMkLst>
            <pc:docMk/>
            <pc:sldMk cId="2000251917" sldId="261"/>
            <ac:spMk id="3" creationId="{CDC93DBB-753C-6291-17CD-E1E40DA20E1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udocu.com/en-gb/messages/question/14170067/green-haven-florists-pestel-analiy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roblem-solving skills and how to improve them (with examples) - SEEK">
            <a:extLst>
              <a:ext uri="{FF2B5EF4-FFF2-40B4-BE49-F238E27FC236}">
                <a16:creationId xmlns:a16="http://schemas.microsoft.com/office/drawing/2014/main" id="{35A05769-6454-8F57-ACD9-0DA96FB7BF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38" r="3999" b="-1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1916" y="1716309"/>
            <a:ext cx="3910085" cy="2056376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solidFill>
                  <a:schemeClr val="tx1">
                    <a:lumMod val="85000"/>
                    <a:lumOff val="15000"/>
                  </a:schemeClr>
                </a:solidFill>
              </a:rPr>
              <a:t>Problem solving and decision making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1915" y="4033159"/>
            <a:ext cx="3306089" cy="212448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Shianne Adams </a:t>
            </a:r>
            <a:br>
              <a:rPr lang="en-GB"/>
            </a:b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2508527</a:t>
            </a:r>
            <a:br>
              <a:rPr lang="en-GB"/>
            </a:b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Anita Nan</a:t>
            </a:r>
            <a:br>
              <a:rPr lang="en-GB"/>
            </a:b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Assignment 1 presentation ​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DAC4A-24A7-EA7B-D262-F2A984AB4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Introduction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C29B1-14E1-3011-9C92-1A8EA5EDD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This presentation will focus on Green Haven Florist and the main problem -30% decrees in sales </a:t>
            </a:r>
            <a:endParaRPr lang="en-US" dirty="0"/>
          </a:p>
          <a:p>
            <a:r>
              <a:rPr lang="en-GB" sz="2200"/>
              <a:t>Using the pestle</a:t>
            </a:r>
            <a:r>
              <a:rPr lang="en-GB" sz="2200" dirty="0"/>
              <a:t> analysis factors like economical .technology . Social and economic </a:t>
            </a:r>
            <a:endParaRPr lang="en-US"/>
          </a:p>
        </p:txBody>
      </p:sp>
      <p:pic>
        <p:nvPicPr>
          <p:cNvPr id="4" name="Picture 3" descr="A group of flowers on display&#10;&#10;AI-generated content may be incorrect.">
            <a:extLst>
              <a:ext uri="{FF2B5EF4-FFF2-40B4-BE49-F238E27FC236}">
                <a16:creationId xmlns:a16="http://schemas.microsoft.com/office/drawing/2014/main" id="{4B060B72-5A26-1A2B-F553-8ADE557040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282" b="1741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689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9DDC3-C6AC-193D-7E3A-F2B367B7B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425" y="365125"/>
            <a:ext cx="6484375" cy="1337853"/>
          </a:xfrm>
        </p:spPr>
        <p:txBody>
          <a:bodyPr/>
          <a:lstStyle/>
          <a:p>
            <a:r>
              <a:rPr lang="en-GB" sz="3200" dirty="0"/>
              <a:t>Company</a:t>
            </a:r>
            <a:r>
              <a:rPr lang="en-GB" sz="1800" dirty="0"/>
              <a:t> </a:t>
            </a:r>
            <a:r>
              <a:rPr lang="en-GB" sz="3200" dirty="0"/>
              <a:t>background</a:t>
            </a:r>
            <a:r>
              <a:rPr lang="en-GB" dirty="0"/>
              <a:t>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C813A-4734-1BBF-E5BF-BA4F9AC15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986" y="2250347"/>
            <a:ext cx="10515600" cy="145196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Green haven florets is a flower shop located in Norwich , </a:t>
            </a:r>
            <a:r>
              <a:rPr lang="en-GB" dirty="0" err="1"/>
              <a:t>uk</a:t>
            </a:r>
            <a:r>
              <a:rPr lang="en-GB" dirty="0"/>
              <a:t> owned by Liam and </a:t>
            </a:r>
            <a:r>
              <a:rPr lang="en-GB" dirty="0" err="1"/>
              <a:t>priyal</a:t>
            </a:r>
            <a:r>
              <a:rPr lang="en-GB" dirty="0"/>
              <a:t> Patel Founded in 2016</a:t>
            </a:r>
            <a:endParaRPr lang="en-US"/>
          </a:p>
          <a:p>
            <a:r>
              <a:rPr lang="en-GB" dirty="0"/>
              <a:t>They gained a great reputation over their ecofriendly packaging and built a strong community around their business </a:t>
            </a:r>
            <a:endParaRPr lang="en-US"/>
          </a:p>
          <a:p>
            <a:r>
              <a:rPr lang="en-GB" dirty="0"/>
              <a:t> due to customers exceeding expectations reduced foot fall and competition from other high street stores offering online deliveries.  The store has faced a 30 per cent decline in instore sales. </a:t>
            </a:r>
            <a:endParaRPr lang="en-US"/>
          </a:p>
        </p:txBody>
      </p:sp>
      <p:pic>
        <p:nvPicPr>
          <p:cNvPr id="4" name="Picture 3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55766990-26FC-6C25-94D6-4E2AC8F0E2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8272" y="5346543"/>
            <a:ext cx="3286144" cy="151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709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DEB6D-77C3-FAB5-EA7C-B6F79DC2E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 nature and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7BF1D-1039-3F66-33DD-12D838440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121" y="1361984"/>
            <a:ext cx="10515600" cy="478509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b="1" dirty="0"/>
              <a:t>Who </a:t>
            </a:r>
            <a:r>
              <a:rPr lang="en-US" dirty="0"/>
              <a:t>– partners Liam and Priya Patel </a:t>
            </a:r>
            <a:endParaRPr lang="en-GB" dirty="0"/>
          </a:p>
          <a:p>
            <a:r>
              <a:rPr lang="en-GB" dirty="0"/>
              <a:t>When – over the past year </a:t>
            </a:r>
            <a:endParaRPr lang="en-US" dirty="0"/>
          </a:p>
          <a:p>
            <a:r>
              <a:rPr lang="en-US" dirty="0"/>
              <a:t>Where - Norwich, </a:t>
            </a:r>
            <a:r>
              <a:rPr lang="en-US" dirty="0" err="1"/>
              <a:t>uk</a:t>
            </a:r>
            <a:r>
              <a:rPr lang="en-US" dirty="0"/>
              <a:t> </a:t>
            </a:r>
          </a:p>
          <a:p>
            <a:r>
              <a:rPr lang="en-US" dirty="0"/>
              <a:t>How</a:t>
            </a:r>
            <a:r>
              <a:rPr lang="en-GB" dirty="0"/>
              <a:t> -</a:t>
            </a:r>
            <a:r>
              <a:rPr lang="en-US" dirty="0"/>
              <a:t> operational cost and increased competition from online flower </a:t>
            </a:r>
            <a:r>
              <a:rPr lang="en-GB" dirty="0"/>
              <a:t>delivery </a:t>
            </a:r>
            <a:r>
              <a:rPr lang="en-US" dirty="0"/>
              <a:t> services </a:t>
            </a:r>
          </a:p>
          <a:p>
            <a:r>
              <a:rPr lang="en-US" dirty="0"/>
              <a:t>How much – declined 30% </a:t>
            </a:r>
          </a:p>
          <a:p>
            <a:r>
              <a:rPr lang="en-US" dirty="0"/>
              <a:t>Why - fresh flowers prices have surged due to inflation. </a:t>
            </a:r>
            <a:endParaRPr lang="en-GB" dirty="0"/>
          </a:p>
          <a:p>
            <a:r>
              <a:rPr lang="en-US" dirty="0"/>
              <a:t>Their commitment to sustainable materials, </a:t>
            </a:r>
            <a:r>
              <a:rPr lang="en-US" dirty="0" err="1"/>
              <a:t>e.g</a:t>
            </a:r>
            <a:r>
              <a:rPr lang="en-US" dirty="0"/>
              <a:t> biodegradable wrapping   locally sourced blooms babe become more expensive</a:t>
            </a:r>
          </a:p>
          <a:p>
            <a:r>
              <a:rPr lang="en-US" dirty="0"/>
              <a:t>. Negative reviews </a:t>
            </a:r>
          </a:p>
          <a:p>
            <a:r>
              <a:rPr lang="en-US" dirty="0"/>
              <a:t>Outdated website </a:t>
            </a:r>
          </a:p>
          <a:p>
            <a:r>
              <a:rPr lang="en-GB" dirty="0"/>
              <a:t>The</a:t>
            </a:r>
            <a:r>
              <a:rPr lang="en-US" dirty="0"/>
              <a:t> shop being hard to navigate </a:t>
            </a:r>
          </a:p>
          <a:p>
            <a:r>
              <a:rPr lang="en-US" dirty="0"/>
              <a:t>Lacking </a:t>
            </a:r>
            <a:r>
              <a:rPr lang="en-GB"/>
              <a:t> </a:t>
            </a:r>
            <a:r>
              <a:rPr lang="en-US"/>
              <a:t>option </a:t>
            </a:r>
            <a:r>
              <a:rPr lang="en-US" dirty="0"/>
              <a:t>subscriptions </a:t>
            </a:r>
          </a:p>
          <a:p>
            <a:r>
              <a:rPr lang="en-US" dirty="0"/>
              <a:t>can not keep up with Digital trends </a:t>
            </a:r>
          </a:p>
          <a:p>
            <a:r>
              <a:rPr lang="en-US" dirty="0"/>
              <a:t>Too much competition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595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A83AB-93AC-18B7-F9A9-C91674C09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Pestle analysis </a:t>
            </a:r>
            <a:br>
              <a:rPr lang="en-GB" sz="2800" b="1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93DBB-753C-6291-17CD-E1E40DA20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8456"/>
            <a:ext cx="10515600" cy="51485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dirty="0"/>
              <a:t>Political </a:t>
            </a:r>
          </a:p>
          <a:p>
            <a:r>
              <a:rPr lang="en-GB" dirty="0"/>
              <a:t>competitive market means business owners need to be able to keep on top of demand.
Workers' rights law </a:t>
            </a:r>
          </a:p>
          <a:p>
            <a:r>
              <a:rPr lang="en-GB"/>
              <a:t>Import laws effecting flower supply 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Economic </a:t>
            </a:r>
          </a:p>
          <a:p>
            <a:r>
              <a:rPr lang="en-GB"/>
              <a:t>Seasonal factors affect how often / when people by flowers</a:t>
            </a:r>
            <a:endParaRPr lang="en-GB" dirty="0"/>
          </a:p>
          <a:p>
            <a:r>
              <a:rPr lang="en-GB" sz="2400" b="0" i="0">
                <a:effectLst/>
                <a:latin typeface="DM Sans"/>
              </a:rPr>
              <a:t>“As flowers are considered discretionary products, changes in disposable income can directly affect </a:t>
            </a:r>
            <a:r>
              <a:rPr lang="en-GB" sz="2400">
                <a:latin typeface="DM Sans"/>
              </a:rPr>
              <a:t>sales" (studocu,2025)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latin typeface="Aptos"/>
              </a:rPr>
              <a:t>Social</a:t>
            </a:r>
            <a:r>
              <a:rPr lang="en-GB" sz="2400" dirty="0"/>
              <a:t> </a:t>
            </a:r>
          </a:p>
          <a:p>
            <a:r>
              <a:rPr lang="en-GB" sz="2400" dirty="0"/>
              <a:t>Cultural, weddings, birthdays, anniversary </a:t>
            </a:r>
          </a:p>
          <a:p>
            <a:r>
              <a:rPr lang="en-GB" sz="2400" dirty="0"/>
              <a:t>Customers preferring  online deliveries </a:t>
            </a:r>
          </a:p>
        </p:txBody>
      </p:sp>
    </p:spTree>
    <p:extLst>
      <p:ext uri="{BB962C8B-B14F-4D97-AF65-F5344CB8AC3E}">
        <p14:creationId xmlns:p14="http://schemas.microsoft.com/office/powerpoint/2010/main" val="2000251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492C2-AE0D-4EC4-587D-BE167DE6B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/>
              <a:t>                   </a:t>
            </a:r>
            <a:r>
              <a:rPr lang="en-GB" sz="2400" dirty="0"/>
              <a:t>                                                                     </a:t>
            </a:r>
            <a:r>
              <a:rPr lang="en-GB" sz="2800" dirty="0"/>
              <a:t>     </a:t>
            </a:r>
            <a:r>
              <a:rPr lang="en-GB" sz="3200"/>
              <a:t>Pestle</a:t>
            </a:r>
            <a:r>
              <a:rPr lang="en-GB" sz="2800"/>
              <a:t> </a:t>
            </a:r>
            <a:r>
              <a:rPr lang="en-GB" sz="3200"/>
              <a:t>analysis</a:t>
            </a:r>
            <a:r>
              <a:rPr lang="en-GB" sz="6000" dirty="0"/>
              <a:t> </a:t>
            </a:r>
            <a:endParaRPr lang="en-US" sz="6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9AD22-D10B-23C0-5584-551192B47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Environmental </a:t>
            </a:r>
          </a:p>
          <a:p>
            <a:r>
              <a:rPr lang="en-GB" sz="2400" dirty="0"/>
              <a:t> Climate change can have effect if the outcome-of the flowers </a:t>
            </a:r>
          </a:p>
          <a:p>
            <a:r>
              <a:rPr lang="en-GB" sz="2400" dirty="0"/>
              <a:t>A lot more waste  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Technology </a:t>
            </a:r>
          </a:p>
          <a:p>
            <a:r>
              <a:rPr lang="en-GB" sz="2400" dirty="0"/>
              <a:t>Online sales-increasing </a:t>
            </a:r>
          </a:p>
          <a:p>
            <a:r>
              <a:rPr lang="en-GB" sz="2400" dirty="0"/>
              <a:t>Social media needed for example  TikTok, instagram to promote their business </a:t>
            </a:r>
          </a:p>
          <a:p>
            <a:pPr marL="0" indent="0">
              <a:buNone/>
            </a:pPr>
            <a:r>
              <a:rPr lang="en-GB" sz="2400" dirty="0"/>
              <a:t>Legal </a:t>
            </a:r>
          </a:p>
          <a:p>
            <a:r>
              <a:rPr lang="en-GB" sz="2400" dirty="0"/>
              <a:t>Protection against misleading advertising </a:t>
            </a:r>
          </a:p>
          <a:p>
            <a:r>
              <a:rPr lang="en-GB" sz="2400" dirty="0"/>
              <a:t>Employment costs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32549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A40FB4-B1C1-614E-D411-AF30BB04D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0CBB9-F1A7-6854-11AC-8969B59F5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 analysis fish bone diagram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C5065-CD54-A31D-C4C9-D1A368790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5270"/>
            <a:ext cx="10264815" cy="4910781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B405F6-97E5-4D6D-C5D1-C10924F1780C}"/>
              </a:ext>
            </a:extLst>
          </p:cNvPr>
          <p:cNvSpPr/>
          <p:nvPr/>
        </p:nvSpPr>
        <p:spPr>
          <a:xfrm>
            <a:off x="9186849" y="3726146"/>
            <a:ext cx="2013858" cy="141514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Decrease in sa</a:t>
            </a:r>
            <a:r>
              <a:rPr lang="en-US"/>
              <a:t>les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4E309C0-35A6-CE8D-981A-CCA9BD6CB356}"/>
              </a:ext>
            </a:extLst>
          </p:cNvPr>
          <p:cNvCxnSpPr/>
          <p:nvPr/>
        </p:nvCxnSpPr>
        <p:spPr>
          <a:xfrm flipV="1">
            <a:off x="3825754" y="4569997"/>
            <a:ext cx="5273807" cy="407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D3FA35A-1F62-8DC6-B3C0-F3C88FC5B38A}"/>
              </a:ext>
            </a:extLst>
          </p:cNvPr>
          <p:cNvCxnSpPr/>
          <p:nvPr/>
        </p:nvCxnSpPr>
        <p:spPr>
          <a:xfrm>
            <a:off x="7077914" y="3007524"/>
            <a:ext cx="1258584" cy="142982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3905E1F-30E2-CA59-92C5-0697DF37D62C}"/>
              </a:ext>
            </a:extLst>
          </p:cNvPr>
          <p:cNvCxnSpPr/>
          <p:nvPr/>
        </p:nvCxnSpPr>
        <p:spPr>
          <a:xfrm>
            <a:off x="4604732" y="3157760"/>
            <a:ext cx="1296080" cy="135731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2A1718B-86D0-ED83-1D54-050B4B46D229}"/>
              </a:ext>
            </a:extLst>
          </p:cNvPr>
          <p:cNvSpPr txBox="1"/>
          <p:nvPr/>
        </p:nvSpPr>
        <p:spPr>
          <a:xfrm>
            <a:off x="6228736" y="1525181"/>
            <a:ext cx="25118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E37715-C0B1-0F87-996E-D3A483B4EEEE}"/>
              </a:ext>
            </a:extLst>
          </p:cNvPr>
          <p:cNvSpPr txBox="1"/>
          <p:nvPr/>
        </p:nvSpPr>
        <p:spPr>
          <a:xfrm>
            <a:off x="6231984" y="1832818"/>
            <a:ext cx="26715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Prefer online </a:t>
            </a:r>
            <a:r>
              <a:rPr lang="en-US"/>
              <a:t>shopping </a:t>
            </a:r>
          </a:p>
          <a:p>
            <a:r>
              <a:rPr lang="en-US" dirty="0"/>
              <a:t>Wants delivery option</a:t>
            </a:r>
          </a:p>
          <a:p>
            <a:r>
              <a:rPr lang="en-US"/>
              <a:t>Outdated</a:t>
            </a:r>
            <a:r>
              <a:rPr lang="en-US" dirty="0"/>
              <a:t> store hard to navigate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71D99F-9E49-09BC-A1EE-C0B2C29909E8}"/>
              </a:ext>
            </a:extLst>
          </p:cNvPr>
          <p:cNvSpPr txBox="1"/>
          <p:nvPr/>
        </p:nvSpPr>
        <p:spPr>
          <a:xfrm>
            <a:off x="3826069" y="2065254"/>
            <a:ext cx="18839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enviourment</a:t>
            </a:r>
            <a:r>
              <a:rPr lang="en-US" dirty="0"/>
              <a:t> 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0D7FE8B-4E0C-C6A2-72D6-A1A345567AE7}"/>
              </a:ext>
            </a:extLst>
          </p:cNvPr>
          <p:cNvCxnSpPr/>
          <p:nvPr/>
        </p:nvCxnSpPr>
        <p:spPr>
          <a:xfrm flipH="1">
            <a:off x="8018879" y="4657071"/>
            <a:ext cx="466537" cy="1376100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B35FF32-FAE8-D53F-030C-8A0D3BD1ACBE}"/>
              </a:ext>
            </a:extLst>
          </p:cNvPr>
          <p:cNvCxnSpPr/>
          <p:nvPr/>
        </p:nvCxnSpPr>
        <p:spPr>
          <a:xfrm flipV="1">
            <a:off x="4187923" y="4658180"/>
            <a:ext cx="1607522" cy="153984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32DC5F4A-A76F-45C1-79B1-406CED756240}"/>
              </a:ext>
            </a:extLst>
          </p:cNvPr>
          <p:cNvSpPr txBox="1"/>
          <p:nvPr/>
        </p:nvSpPr>
        <p:spPr>
          <a:xfrm>
            <a:off x="3641440" y="2393289"/>
            <a:ext cx="25545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Close by </a:t>
            </a:r>
            <a:r>
              <a:rPr lang="en-US"/>
              <a:t>businesses 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AD8ABD4-3966-4F65-16B4-0F6D55B8484C}"/>
              </a:ext>
            </a:extLst>
          </p:cNvPr>
          <p:cNvSpPr txBox="1"/>
          <p:nvPr/>
        </p:nvSpPr>
        <p:spPr>
          <a:xfrm>
            <a:off x="6313745" y="5370854"/>
            <a:ext cx="213023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Outdated website</a:t>
            </a:r>
          </a:p>
          <a:p>
            <a:r>
              <a:rPr lang="en-US" dirty="0"/>
              <a:t>Lack of subscri</a:t>
            </a:r>
            <a:r>
              <a:rPr lang="en-US"/>
              <a:t>ptions </a:t>
            </a:r>
          </a:p>
          <a:p>
            <a:r>
              <a:rPr lang="en-US" dirty="0"/>
              <a:t>Weak online </a:t>
            </a:r>
            <a:r>
              <a:rPr lang="en-US"/>
              <a:t>presence</a:t>
            </a:r>
            <a:r>
              <a:rPr lang="en-US" dirty="0"/>
              <a:t>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23D943-3BAB-9B85-576E-D735E7B0FAE4}"/>
              </a:ext>
            </a:extLst>
          </p:cNvPr>
          <p:cNvSpPr txBox="1"/>
          <p:nvPr/>
        </p:nvSpPr>
        <p:spPr>
          <a:xfrm>
            <a:off x="2604195" y="5340781"/>
            <a:ext cx="195942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r>
              <a:rPr lang="en-US"/>
              <a:t>Expensive eco friendly </a:t>
            </a:r>
          </a:p>
          <a:p>
            <a:r>
              <a:rPr lang="en-US"/>
              <a:t>No good social media </a:t>
            </a:r>
          </a:p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2DF16F9-B47F-91B9-744F-B7E2F019DAE7}"/>
              </a:ext>
            </a:extLst>
          </p:cNvPr>
          <p:cNvSpPr/>
          <p:nvPr/>
        </p:nvSpPr>
        <p:spPr>
          <a:xfrm>
            <a:off x="6119446" y="1359877"/>
            <a:ext cx="1137138" cy="5040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BDC66E-67EE-E41B-8640-4BEF88058AD8}"/>
              </a:ext>
            </a:extLst>
          </p:cNvPr>
          <p:cNvSpPr txBox="1"/>
          <p:nvPr/>
        </p:nvSpPr>
        <p:spPr>
          <a:xfrm>
            <a:off x="3642202" y="2605846"/>
            <a:ext cx="15826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Strong competitors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17AC954-D99D-D23E-9590-1C5B21EC7A08}"/>
              </a:ext>
            </a:extLst>
          </p:cNvPr>
          <p:cNvSpPr/>
          <p:nvPr/>
        </p:nvSpPr>
        <p:spPr>
          <a:xfrm>
            <a:off x="3637920" y="1717171"/>
            <a:ext cx="1852510" cy="66526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envourment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53CA52D-C7E7-A0A6-B132-D8E19F1ABC00}"/>
              </a:ext>
            </a:extLst>
          </p:cNvPr>
          <p:cNvSpPr/>
          <p:nvPr/>
        </p:nvSpPr>
        <p:spPr>
          <a:xfrm>
            <a:off x="2755619" y="4709088"/>
            <a:ext cx="1495424" cy="92392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policies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18C1624-9B9F-E4A3-AB8A-E88B60D7F1E7}"/>
              </a:ext>
            </a:extLst>
          </p:cNvPr>
          <p:cNvSpPr/>
          <p:nvPr/>
        </p:nvSpPr>
        <p:spPr>
          <a:xfrm>
            <a:off x="6236705" y="4713789"/>
            <a:ext cx="1482162" cy="71148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procedure</a:t>
            </a:r>
          </a:p>
        </p:txBody>
      </p:sp>
    </p:spTree>
    <p:extLst>
      <p:ext uri="{BB962C8B-B14F-4D97-AF65-F5344CB8AC3E}">
        <p14:creationId xmlns:p14="http://schemas.microsoft.com/office/powerpoint/2010/main" val="2090410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6C56F-22D5-1ACE-6B24-95E233BC7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DB100-6584-D5AC-A9B2-36861A8B9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Lack of funding and increased prices caused lack of</a:t>
            </a:r>
            <a:r>
              <a:rPr lang="en-US" dirty="0"/>
              <a:t> customers</a:t>
            </a:r>
          </a:p>
          <a:p>
            <a:r>
              <a:rPr lang="en-US" dirty="0"/>
              <a:t>Using pestle analysis , problem and scope method and 5w2h And fishbone diagram 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280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37DC6-9AFC-4707-0A9A-8F8D7CF9A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B6BC6-02FC-73F8-C21E-D9B961B71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2400" dirty="0">
              <a:latin typeface="Times New Roman"/>
              <a:cs typeface="Times New Roman"/>
            </a:endParaRPr>
          </a:p>
          <a:p>
            <a:endParaRPr lang="en-US" dirty="0"/>
          </a:p>
          <a:p>
            <a:r>
              <a:rPr lang="en-US" dirty="0"/>
              <a:t>Studocu (2025)</a:t>
            </a:r>
            <a:r>
              <a:rPr lang="en-US" i="1" dirty="0"/>
              <a:t> </a:t>
            </a:r>
            <a:r>
              <a:rPr lang="en-US" sz="2400" i="1" dirty="0">
                <a:latin typeface="Times New Roman"/>
                <a:cs typeface="Times New Roman"/>
              </a:rPr>
              <a:t>Green Haven Florists Pestel </a:t>
            </a:r>
            <a:r>
              <a:rPr lang="en-US" sz="2400" i="1" err="1">
                <a:latin typeface="Times New Roman"/>
                <a:cs typeface="Times New Roman"/>
              </a:rPr>
              <a:t>Analiys</a:t>
            </a:r>
            <a:r>
              <a:rPr lang="en-US" sz="2400" i="1" dirty="0">
                <a:latin typeface="Times New Roman"/>
                <a:cs typeface="Times New Roman"/>
              </a:rPr>
              <a:t> </a:t>
            </a:r>
            <a:r>
              <a:rPr lang="en-US" sz="2400" dirty="0">
                <a:latin typeface="Times New Roman"/>
                <a:cs typeface="Times New Roman"/>
              </a:rPr>
              <a:t>Available </a:t>
            </a:r>
            <a:r>
              <a:rPr lang="en-US" sz="2400" err="1">
                <a:latin typeface="Times New Roman"/>
                <a:cs typeface="Times New Roman"/>
              </a:rPr>
              <a:t>at:</a:t>
            </a:r>
            <a:r>
              <a:rPr lang="en-US" sz="2400" dirty="0" err="1">
                <a:latin typeface="Times New Roman"/>
                <a:cs typeface="Times New Roman"/>
                <a:hlinkClick r:id="rId2"/>
              </a:rPr>
              <a:t>www.studocu.com</a:t>
            </a:r>
            <a:r>
              <a:rPr lang="en-US" sz="2400" dirty="0">
                <a:latin typeface="Times New Roman"/>
                <a:cs typeface="Times New Roman"/>
                <a:hlinkClick r:id="rId2"/>
              </a:rPr>
              <a:t>/</a:t>
            </a:r>
            <a:r>
              <a:rPr lang="en-US" sz="2400" dirty="0" err="1">
                <a:latin typeface="Times New Roman"/>
                <a:cs typeface="Times New Roman"/>
                <a:hlinkClick r:id="rId2"/>
              </a:rPr>
              <a:t>en-gb</a:t>
            </a:r>
            <a:r>
              <a:rPr lang="en-US" sz="2400" dirty="0">
                <a:latin typeface="Times New Roman"/>
                <a:cs typeface="Times New Roman"/>
                <a:hlinkClick r:id="rId2"/>
              </a:rPr>
              <a:t>/messages/question/14170067/green-haven-florists-</a:t>
            </a:r>
            <a:r>
              <a:rPr lang="en-US" sz="2400" dirty="0" err="1">
                <a:latin typeface="Times New Roman"/>
                <a:cs typeface="Times New Roman"/>
                <a:hlinkClick r:id="rId2"/>
              </a:rPr>
              <a:t>pestel</a:t>
            </a:r>
            <a:r>
              <a:rPr lang="en-US" sz="2400" dirty="0">
                <a:latin typeface="Times New Roman"/>
                <a:cs typeface="Times New Roman"/>
                <a:hlinkClick r:id="rId2"/>
              </a:rPr>
              <a:t>-</a:t>
            </a:r>
            <a:r>
              <a:rPr lang="en-US" sz="2400" dirty="0" err="1">
                <a:latin typeface="Times New Roman"/>
                <a:cs typeface="Times New Roman"/>
                <a:hlinkClick r:id="rId2"/>
              </a:rPr>
              <a:t>analiys</a:t>
            </a:r>
            <a:r>
              <a:rPr lang="en-US" sz="2400">
                <a:latin typeface="Times New Roman"/>
                <a:cs typeface="Times New Roman"/>
              </a:rPr>
              <a:t> (Accessed: 3 Match 2026).</a:t>
            </a:r>
            <a:endParaRPr lang="en-US" sz="2400" dirty="0">
              <a:latin typeface="Times New Roman"/>
              <a:cs typeface="Times New Roman"/>
            </a:endParaRPr>
          </a:p>
          <a:p>
            <a:endParaRPr lang="en-US"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89504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C879F-B84B-7E3C-020A-D49B567DA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6988D-4501-AA93-285E-413B43FD7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9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Problem solving and decision making </vt:lpstr>
      <vt:lpstr>Introduction </vt:lpstr>
      <vt:lpstr>Company background  </vt:lpstr>
      <vt:lpstr>Problem nature and scope</vt:lpstr>
      <vt:lpstr>Pestle analysis  </vt:lpstr>
      <vt:lpstr>                                                                                             Pestle analysis </vt:lpstr>
      <vt:lpstr>Cause and effect analysis fish bone diagram </vt:lpstr>
      <vt:lpstr>conclusion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 </dc:title>
  <dc:creator/>
  <cp:lastModifiedBy>Shianne Raenique Adams (2508527)</cp:lastModifiedBy>
  <cp:revision>110</cp:revision>
  <dcterms:created xsi:type="dcterms:W3CDTF">2026-02-16T15:03:32Z</dcterms:created>
  <dcterms:modified xsi:type="dcterms:W3CDTF">2026-03-15T16:17:25Z</dcterms:modified>
</cp:coreProperties>
</file>