
<file path=[Content_Types].xml><?xml version="1.0" encoding="utf-8"?>
<Types xmlns="http://schemas.openxmlformats.org/package/2006/content-types">
  <Default Extension="jfif" ContentType="image/jpeg"/>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tags/tag10.xml" ContentType="application/vnd.openxmlformats-officedocument.presentationml.tags+xml"/>
  <Override PartName="/ppt/tags/tag11.xml" ContentType="application/vnd.openxmlformats-officedocument.presentationml.tags+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tags/tag12.xml" ContentType="application/vnd.openxmlformats-officedocument.presentationml.tags+xml"/>
  <Override PartName="/ppt/tags/tag13.xml" ContentType="application/vnd.openxmlformats-officedocument.presentationml.tags+xml"/>
  <Override PartName="/ppt/tags/tag14.xml" ContentType="application/vnd.openxmlformats-officedocument.presentationml.tags+xml"/>
  <Override PartName="/ppt/tags/tag15.xml" ContentType="application/vnd.openxmlformats-officedocument.presentationml.tags+xml"/>
  <Override PartName="/ppt/tags/tag16.xml" ContentType="application/vnd.openxmlformats-officedocument.presentationml.tags+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tags/tag17.xml" ContentType="application/vnd.openxmlformats-officedocument.presentationml.tags+xml"/>
  <Override PartName="/ppt/tags/tag18.xml" ContentType="application/vnd.openxmlformats-officedocument.presentationml.tags+xml"/>
  <Override PartName="/ppt/tags/tag19.xml" ContentType="application/vnd.openxmlformats-officedocument.presentationml.tags+xml"/>
  <Override PartName="/ppt/tags/tag20.xml" ContentType="application/vnd.openxmlformats-officedocument.presentationml.tags+xml"/>
  <Override PartName="/ppt/tags/tag21.xml" ContentType="application/vnd.openxmlformats-officedocument.presentationml.tags+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5"/>
  </p:notesMasterIdLst>
  <p:sldIdLst>
    <p:sldId id="276" r:id="rId2"/>
    <p:sldId id="283" r:id="rId3"/>
    <p:sldId id="284" r:id="rId4"/>
    <p:sldId id="310" r:id="rId5"/>
    <p:sldId id="300" r:id="rId6"/>
    <p:sldId id="290" r:id="rId7"/>
    <p:sldId id="285" r:id="rId8"/>
    <p:sldId id="295" r:id="rId9"/>
    <p:sldId id="311" r:id="rId10"/>
    <p:sldId id="312" r:id="rId11"/>
    <p:sldId id="313" r:id="rId12"/>
    <p:sldId id="314" r:id="rId13"/>
    <p:sldId id="315" r:id="rId14"/>
    <p:sldId id="297" r:id="rId15"/>
    <p:sldId id="286" r:id="rId16"/>
    <p:sldId id="316" r:id="rId17"/>
    <p:sldId id="317" r:id="rId18"/>
    <p:sldId id="296" r:id="rId19"/>
    <p:sldId id="318" r:id="rId20"/>
    <p:sldId id="287" r:id="rId21"/>
    <p:sldId id="319" r:id="rId22"/>
    <p:sldId id="320" r:id="rId23"/>
    <p:sldId id="288" r:id="rId24"/>
  </p:sldIdLst>
  <p:sldSz cx="9144000" cy="5143500" type="screen16x9"/>
  <p:notesSz cx="6858000" cy="9144000"/>
  <p:custDataLst>
    <p:tags r:id="rId26"/>
  </p:custDataLst>
  <p:defaultText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87CD"/>
    <a:srgbClr val="C68F06"/>
    <a:srgbClr val="DB2C03"/>
    <a:srgbClr val="EBAC07"/>
    <a:srgbClr val="008487"/>
    <a:srgbClr val="163C46"/>
    <a:srgbClr val="008F92"/>
    <a:srgbClr val="00487E"/>
    <a:srgbClr val="F83003"/>
    <a:srgbClr val="D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8980" autoAdjust="0"/>
    <p:restoredTop sz="94660"/>
  </p:normalViewPr>
  <p:slideViewPr>
    <p:cSldViewPr>
      <p:cViewPr varScale="1">
        <p:scale>
          <a:sx n="82" d="100"/>
          <a:sy n="82" d="100"/>
        </p:scale>
        <p:origin x="576" y="48"/>
      </p:cViewPr>
      <p:guideLst>
        <p:guide orient="horz" pos="1620"/>
        <p:guide pos="2880"/>
      </p:guideLst>
    </p:cSldViewPr>
  </p:slideViewPr>
  <p:notesTextViewPr>
    <p:cViewPr>
      <p:scale>
        <a:sx n="1" d="1"/>
        <a:sy n="1" d="1"/>
      </p:scale>
      <p:origin x="0" y="0"/>
    </p:cViewPr>
  </p:notesTextViewPr>
  <p:sorterViewPr>
    <p:cViewPr>
      <p:scale>
        <a:sx n="186" d="100"/>
        <a:sy n="18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gs" Target="tags/tag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82A5992-9D73-4015-9385-ABE035416B29}" type="datetimeFigureOut">
              <a:rPr lang="zh-CN" altLang="en-US" smtClean="0"/>
              <a:pPr/>
              <a:t>2023/2/26</a:t>
            </a:fld>
            <a:endParaRPr lang="zh-CN" altLang="en-US"/>
          </a:p>
        </p:txBody>
      </p:sp>
      <p:sp>
        <p:nvSpPr>
          <p:cNvPr id="4" name="幻灯片图像占位符 3"/>
          <p:cNvSpPr>
            <a:spLocks noGrp="1" noRot="1" noChangeAspect="1"/>
          </p:cNvSpPr>
          <p:nvPr>
            <p:ph type="sldImg" idx="2"/>
          </p:nvPr>
        </p:nvSpPr>
        <p:spPr>
          <a:xfrm>
            <a:off x="381000" y="685800"/>
            <a:ext cx="6096000" cy="34290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7795A699-AB68-4A20-99FB-6F69DC266D45}" type="slidenum">
              <a:rPr lang="zh-CN" altLang="en-US" smtClean="0"/>
              <a:pPr/>
              <a:t>‹#›</a:t>
            </a:fld>
            <a:endParaRPr lang="zh-CN" altLang="en-US"/>
          </a:p>
        </p:txBody>
      </p:sp>
    </p:spTree>
    <p:extLst>
      <p:ext uri="{BB962C8B-B14F-4D97-AF65-F5344CB8AC3E}">
        <p14:creationId xmlns:p14="http://schemas.microsoft.com/office/powerpoint/2010/main" val="48234476"/>
      </p:ext>
    </p:extLst>
  </p:cSld>
  <p:clrMap bg1="lt1" tx1="dk1" bg2="lt2" tx2="dk2" accent1="accent1" accent2="accent2" accent3="accent3" accent4="accent4" accent5="accent5" accent6="accent6" hlink="hlink" folHlink="folHlink"/>
  <p:notesStyle>
    <a:lvl1pPr marL="0" algn="l" defTabSz="914282" rtl="0" eaLnBrk="1" latinLnBrk="0" hangingPunct="1">
      <a:defRPr sz="1200" kern="1200">
        <a:solidFill>
          <a:schemeClr val="tx1"/>
        </a:solidFill>
        <a:latin typeface="+mn-lt"/>
        <a:ea typeface="+mn-ea"/>
        <a:cs typeface="+mn-cs"/>
      </a:defRPr>
    </a:lvl1pPr>
    <a:lvl2pPr marL="457140" algn="l" defTabSz="914282" rtl="0" eaLnBrk="1" latinLnBrk="0" hangingPunct="1">
      <a:defRPr sz="1200" kern="1200">
        <a:solidFill>
          <a:schemeClr val="tx1"/>
        </a:solidFill>
        <a:latin typeface="+mn-lt"/>
        <a:ea typeface="+mn-ea"/>
        <a:cs typeface="+mn-cs"/>
      </a:defRPr>
    </a:lvl2pPr>
    <a:lvl3pPr marL="914282" algn="l" defTabSz="914282" rtl="0" eaLnBrk="1" latinLnBrk="0" hangingPunct="1">
      <a:defRPr sz="1200" kern="1200">
        <a:solidFill>
          <a:schemeClr val="tx1"/>
        </a:solidFill>
        <a:latin typeface="+mn-lt"/>
        <a:ea typeface="+mn-ea"/>
        <a:cs typeface="+mn-cs"/>
      </a:defRPr>
    </a:lvl3pPr>
    <a:lvl4pPr marL="1371422" algn="l" defTabSz="914282" rtl="0" eaLnBrk="1" latinLnBrk="0" hangingPunct="1">
      <a:defRPr sz="1200" kern="1200">
        <a:solidFill>
          <a:schemeClr val="tx1"/>
        </a:solidFill>
        <a:latin typeface="+mn-lt"/>
        <a:ea typeface="+mn-ea"/>
        <a:cs typeface="+mn-cs"/>
      </a:defRPr>
    </a:lvl4pPr>
    <a:lvl5pPr marL="1828563" algn="l" defTabSz="914282" rtl="0" eaLnBrk="1" latinLnBrk="0" hangingPunct="1">
      <a:defRPr sz="1200" kern="1200">
        <a:solidFill>
          <a:schemeClr val="tx1"/>
        </a:solidFill>
        <a:latin typeface="+mn-lt"/>
        <a:ea typeface="+mn-ea"/>
        <a:cs typeface="+mn-cs"/>
      </a:defRPr>
    </a:lvl5pPr>
    <a:lvl6pPr marL="2285704" algn="l" defTabSz="914282" rtl="0" eaLnBrk="1" latinLnBrk="0" hangingPunct="1">
      <a:defRPr sz="1200" kern="1200">
        <a:solidFill>
          <a:schemeClr val="tx1"/>
        </a:solidFill>
        <a:latin typeface="+mn-lt"/>
        <a:ea typeface="+mn-ea"/>
        <a:cs typeface="+mn-cs"/>
      </a:defRPr>
    </a:lvl6pPr>
    <a:lvl7pPr marL="2742845" algn="l" defTabSz="914282" rtl="0" eaLnBrk="1" latinLnBrk="0" hangingPunct="1">
      <a:defRPr sz="1200" kern="1200">
        <a:solidFill>
          <a:schemeClr val="tx1"/>
        </a:solidFill>
        <a:latin typeface="+mn-lt"/>
        <a:ea typeface="+mn-ea"/>
        <a:cs typeface="+mn-cs"/>
      </a:defRPr>
    </a:lvl7pPr>
    <a:lvl8pPr marL="3199985" algn="l" defTabSz="914282" rtl="0" eaLnBrk="1" latinLnBrk="0" hangingPunct="1">
      <a:defRPr sz="1200" kern="1200">
        <a:solidFill>
          <a:schemeClr val="tx1"/>
        </a:solidFill>
        <a:latin typeface="+mn-lt"/>
        <a:ea typeface="+mn-ea"/>
        <a:cs typeface="+mn-cs"/>
      </a:defRPr>
    </a:lvl8pPr>
    <a:lvl9pPr marL="3657126" algn="l" defTabSz="914282"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3EF2083-0386-4B43-BE3F-5071C6BB4FA7}" type="slidenum">
              <a:rPr lang="zh-CN" altLang="en-US" smtClean="0"/>
              <a:pPr/>
              <a:t>3</a:t>
            </a:fld>
            <a:endParaRPr lang="zh-CN" altLang="en-US"/>
          </a:p>
        </p:txBody>
      </p:sp>
    </p:spTree>
    <p:extLst>
      <p:ext uri="{BB962C8B-B14F-4D97-AF65-F5344CB8AC3E}">
        <p14:creationId xmlns:p14="http://schemas.microsoft.com/office/powerpoint/2010/main" val="25902691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CF7384D0-E8C0-4FB2-93D8-B1A58490B2C5}" type="slidenum">
              <a:rPr lang="zh-CN" altLang="en-US" smtClean="0"/>
              <a:pPr/>
              <a:t>5</a:t>
            </a:fld>
            <a:endParaRPr lang="zh-CN" altLang="en-US"/>
          </a:p>
        </p:txBody>
      </p:sp>
    </p:spTree>
    <p:extLst>
      <p:ext uri="{BB962C8B-B14F-4D97-AF65-F5344CB8AC3E}">
        <p14:creationId xmlns:p14="http://schemas.microsoft.com/office/powerpoint/2010/main" val="35780400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3EF2083-0386-4B43-BE3F-5071C6BB4FA7}" type="slidenum">
              <a:rPr lang="zh-CN" altLang="en-US" smtClean="0"/>
              <a:pPr/>
              <a:t>7</a:t>
            </a:fld>
            <a:endParaRPr lang="zh-CN" altLang="en-US"/>
          </a:p>
        </p:txBody>
      </p:sp>
    </p:spTree>
    <p:extLst>
      <p:ext uri="{BB962C8B-B14F-4D97-AF65-F5344CB8AC3E}">
        <p14:creationId xmlns:p14="http://schemas.microsoft.com/office/powerpoint/2010/main" val="259026916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8</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9</a:t>
            </a:fld>
            <a:endParaRPr lang="zh-CN" altLang="en-US"/>
          </a:p>
        </p:txBody>
      </p:sp>
    </p:spTree>
    <p:extLst>
      <p:ext uri="{BB962C8B-B14F-4D97-AF65-F5344CB8AC3E}">
        <p14:creationId xmlns:p14="http://schemas.microsoft.com/office/powerpoint/2010/main" val="387378840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10</a:t>
            </a:fld>
            <a:endParaRPr lang="zh-CN" altLang="en-US"/>
          </a:p>
        </p:txBody>
      </p:sp>
    </p:spTree>
    <p:extLst>
      <p:ext uri="{BB962C8B-B14F-4D97-AF65-F5344CB8AC3E}">
        <p14:creationId xmlns:p14="http://schemas.microsoft.com/office/powerpoint/2010/main" val="4996827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11</a:t>
            </a:fld>
            <a:endParaRPr lang="zh-CN" altLang="en-US"/>
          </a:p>
        </p:txBody>
      </p:sp>
    </p:spTree>
    <p:extLst>
      <p:ext uri="{BB962C8B-B14F-4D97-AF65-F5344CB8AC3E}">
        <p14:creationId xmlns:p14="http://schemas.microsoft.com/office/powerpoint/2010/main" val="33305197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12</a:t>
            </a:fld>
            <a:endParaRPr lang="zh-CN" altLang="en-US"/>
          </a:p>
        </p:txBody>
      </p:sp>
    </p:spTree>
    <p:extLst>
      <p:ext uri="{BB962C8B-B14F-4D97-AF65-F5344CB8AC3E}">
        <p14:creationId xmlns:p14="http://schemas.microsoft.com/office/powerpoint/2010/main" val="8634620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7" name="幻灯片图像占位符 1"/>
          <p:cNvSpPr>
            <a:spLocks noGrp="1" noRot="1" noChangeAspect="1" noChangeArrowheads="1"/>
          </p:cNvSpPr>
          <p:nvPr>
            <p:ph type="sldImg" idx="4294967295"/>
          </p:nvPr>
        </p:nvSpPr>
        <p:spPr>
          <a:ln>
            <a:miter lim="800000"/>
          </a:ln>
        </p:spPr>
      </p:sp>
      <p:sp>
        <p:nvSpPr>
          <p:cNvPr id="39938" name="备注占位符 2"/>
          <p:cNvSpPr>
            <a:spLocks noGrp="1" noChangeArrowheads="1"/>
          </p:cNvSpPr>
          <p:nvPr>
            <p:ph type="body" idx="4294967295"/>
          </p:nvPr>
        </p:nvSpPr>
        <p:spPr/>
        <p:txBody>
          <a:bodyPr/>
          <a:lstStyle/>
          <a:p>
            <a:endParaRPr lang="zh-CN" altLang="en-US"/>
          </a:p>
        </p:txBody>
      </p:sp>
      <p:sp>
        <p:nvSpPr>
          <p:cNvPr id="39939" name="灯片编号占位符 3"/>
          <p:cNvSpPr>
            <a:spLocks noGrp="1" noChangeArrowheads="1"/>
          </p:cNvSpPr>
          <p:nvPr>
            <p:ph type="sldNum" sz="quarter" idx="5"/>
          </p:nvPr>
        </p:nvSpPr>
        <p:spPr bwMode="auto">
          <a:noFill/>
          <a:ln>
            <a:miter lim="800000"/>
            <a:headEnd/>
            <a:tailEnd/>
          </a:ln>
        </p:spPr>
        <p:txBody>
          <a:bodyPr/>
          <a:lstStyle/>
          <a:p>
            <a:fld id="{12BBFC42-F3A4-446A-A888-9EF763704B8B}" type="slidenum">
              <a:rPr lang="zh-CN" altLang="en-US"/>
              <a:pPr/>
              <a:t>13</a:t>
            </a:fld>
            <a:endParaRPr lang="zh-CN" altLang="en-US"/>
          </a:p>
        </p:txBody>
      </p:sp>
    </p:spTree>
    <p:extLst>
      <p:ext uri="{BB962C8B-B14F-4D97-AF65-F5344CB8AC3E}">
        <p14:creationId xmlns:p14="http://schemas.microsoft.com/office/powerpoint/2010/main" val="34819050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29" name="幻灯片图像占位符 1"/>
          <p:cNvSpPr>
            <a:spLocks noGrp="1" noRot="1" noChangeAspect="1" noChangeArrowheads="1"/>
          </p:cNvSpPr>
          <p:nvPr>
            <p:ph type="sldImg" idx="4294967295"/>
          </p:nvPr>
        </p:nvSpPr>
        <p:spPr>
          <a:ln>
            <a:miter lim="800000"/>
          </a:ln>
        </p:spPr>
      </p:sp>
      <p:sp>
        <p:nvSpPr>
          <p:cNvPr id="48130" name="备注占位符 2"/>
          <p:cNvSpPr>
            <a:spLocks noGrp="1" noChangeArrowheads="1"/>
          </p:cNvSpPr>
          <p:nvPr>
            <p:ph type="body" idx="4294967295"/>
          </p:nvPr>
        </p:nvSpPr>
        <p:spPr/>
        <p:txBody>
          <a:bodyPr/>
          <a:lstStyle/>
          <a:p>
            <a:endParaRPr lang="zh-CN" altLang="en-US"/>
          </a:p>
        </p:txBody>
      </p:sp>
      <p:sp>
        <p:nvSpPr>
          <p:cNvPr id="48131" name="灯片编号占位符 3"/>
          <p:cNvSpPr>
            <a:spLocks noGrp="1" noChangeArrowheads="1"/>
          </p:cNvSpPr>
          <p:nvPr>
            <p:ph type="sldNum" sz="quarter" idx="5"/>
          </p:nvPr>
        </p:nvSpPr>
        <p:spPr bwMode="auto">
          <a:noFill/>
          <a:ln>
            <a:miter lim="800000"/>
            <a:headEnd/>
            <a:tailEnd/>
          </a:ln>
        </p:spPr>
        <p:txBody>
          <a:bodyPr/>
          <a:lstStyle/>
          <a:p>
            <a:fld id="{FF03DB1A-9145-4287-A659-651BC6517FC6}" type="slidenum">
              <a:rPr lang="zh-CN" altLang="en-US"/>
              <a:pPr/>
              <a:t>14</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3EF2083-0386-4B43-BE3F-5071C6BB4FA7}" type="slidenum">
              <a:rPr lang="zh-CN" altLang="en-US" smtClean="0"/>
              <a:pPr/>
              <a:t>15</a:t>
            </a:fld>
            <a:endParaRPr lang="zh-CN" altLang="en-US"/>
          </a:p>
        </p:txBody>
      </p:sp>
    </p:spTree>
    <p:extLst>
      <p:ext uri="{BB962C8B-B14F-4D97-AF65-F5344CB8AC3E}">
        <p14:creationId xmlns:p14="http://schemas.microsoft.com/office/powerpoint/2010/main" val="259026916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幻灯片图像占位符 1"/>
          <p:cNvSpPr>
            <a:spLocks noGrp="1" noRot="1" noChangeAspect="1" noChangeArrowheads="1"/>
          </p:cNvSpPr>
          <p:nvPr>
            <p:ph type="sldImg" idx="4294967295"/>
          </p:nvPr>
        </p:nvSpPr>
        <p:spPr>
          <a:ln>
            <a:miter lim="800000"/>
          </a:ln>
        </p:spPr>
      </p:sp>
      <p:sp>
        <p:nvSpPr>
          <p:cNvPr id="46082" name="备注占位符 2"/>
          <p:cNvSpPr>
            <a:spLocks noGrp="1" noChangeArrowheads="1"/>
          </p:cNvSpPr>
          <p:nvPr>
            <p:ph type="body" idx="4294967295"/>
          </p:nvPr>
        </p:nvSpPr>
        <p:spPr/>
        <p:txBody>
          <a:bodyPr/>
          <a:lstStyle/>
          <a:p>
            <a:endParaRPr lang="zh-CN" altLang="en-US"/>
          </a:p>
        </p:txBody>
      </p:sp>
      <p:sp>
        <p:nvSpPr>
          <p:cNvPr id="46083" name="灯片编号占位符 3"/>
          <p:cNvSpPr>
            <a:spLocks noGrp="1" noChangeArrowheads="1"/>
          </p:cNvSpPr>
          <p:nvPr>
            <p:ph type="sldNum" sz="quarter" idx="5"/>
          </p:nvPr>
        </p:nvSpPr>
        <p:spPr bwMode="auto">
          <a:noFill/>
          <a:ln>
            <a:miter lim="800000"/>
            <a:headEnd/>
            <a:tailEnd/>
          </a:ln>
        </p:spPr>
        <p:txBody>
          <a:bodyPr/>
          <a:lstStyle/>
          <a:p>
            <a:fld id="{5FBCFC28-453C-43C9-BC65-1187D5867D25}" type="slidenum">
              <a:rPr lang="zh-CN" altLang="en-US"/>
              <a:pPr/>
              <a:t>18</a:t>
            </a:fld>
            <a:endParaRPr lang="zh-CN"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3EF2083-0386-4B43-BE3F-5071C6BB4FA7}" type="slidenum">
              <a:rPr lang="zh-CN" altLang="en-US" smtClean="0"/>
              <a:pPr/>
              <a:t>20</a:t>
            </a:fld>
            <a:endParaRPr lang="zh-CN" altLang="en-US"/>
          </a:p>
        </p:txBody>
      </p:sp>
    </p:spTree>
    <p:extLst>
      <p:ext uri="{BB962C8B-B14F-4D97-AF65-F5344CB8AC3E}">
        <p14:creationId xmlns:p14="http://schemas.microsoft.com/office/powerpoint/2010/main" val="2590269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2854A03-91AF-448A-9954-517C0577E5F0}" type="datetimeFigureOut">
              <a:rPr lang="zh-CN" altLang="en-US" smtClean="0"/>
              <a:pPr/>
              <a:t>2023/2/26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EEFC946-6D13-4F8C-9740-992A906A613E}" type="slidenum">
              <a:rPr lang="zh-CN" altLang="en-US" smtClean="0"/>
              <a:pPr/>
              <a:t>‹#›</a:t>
            </a:fld>
            <a:endParaRPr lang="zh-CN" altLang="en-US"/>
          </a:p>
        </p:txBody>
      </p:sp>
    </p:spTree>
    <p:extLst>
      <p:ext uri="{BB962C8B-B14F-4D97-AF65-F5344CB8AC3E}">
        <p14:creationId xmlns:p14="http://schemas.microsoft.com/office/powerpoint/2010/main" val="293213560"/>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blank" preserve="1">
  <p:cSld name="1_空白">
    <p:spTree>
      <p:nvGrpSpPr>
        <p:cNvPr id="1" name=""/>
        <p:cNvGrpSpPr/>
        <p:nvPr/>
      </p:nvGrpSpPr>
      <p:grpSpPr>
        <a:xfrm>
          <a:off x="0" y="0"/>
          <a:ext cx="0" cy="0"/>
          <a:chOff x="0" y="0"/>
          <a:chExt cx="0" cy="0"/>
        </a:xfrm>
      </p:grpSpPr>
      <p:sp>
        <p:nvSpPr>
          <p:cNvPr id="2" name="日期占位符 1"/>
          <p:cNvSpPr>
            <a:spLocks noGrp="1"/>
          </p:cNvSpPr>
          <p:nvPr>
            <p:ph type="dt" sz="half" idx="10"/>
          </p:nvPr>
        </p:nvSpPr>
        <p:spPr/>
        <p:txBody>
          <a:bodyPr/>
          <a:lstStyle/>
          <a:p>
            <a:fld id="{02854A03-91AF-448A-9954-517C0577E5F0}" type="datetimeFigureOut">
              <a:rPr lang="zh-CN" altLang="en-US" smtClean="0"/>
              <a:pPr/>
              <a:t>2023/2/26</a:t>
            </a:fld>
            <a:endParaRPr lang="zh-CN" altLang="en-US"/>
          </a:p>
        </p:txBody>
      </p:sp>
      <p:sp>
        <p:nvSpPr>
          <p:cNvPr id="3" name="页脚占位符 2"/>
          <p:cNvSpPr>
            <a:spLocks noGrp="1"/>
          </p:cNvSpPr>
          <p:nvPr>
            <p:ph type="ftr" sz="quarter" idx="11"/>
          </p:nvPr>
        </p:nvSpPr>
        <p:spPr/>
        <p:txBody>
          <a:bodyPr/>
          <a:lstStyle/>
          <a:p>
            <a:endParaRPr lang="zh-CN" altLang="en-US"/>
          </a:p>
        </p:txBody>
      </p:sp>
      <p:sp>
        <p:nvSpPr>
          <p:cNvPr id="4" name="灯片编号占位符 3"/>
          <p:cNvSpPr>
            <a:spLocks noGrp="1"/>
          </p:cNvSpPr>
          <p:nvPr>
            <p:ph type="sldNum" sz="quarter" idx="12"/>
          </p:nvPr>
        </p:nvSpPr>
        <p:spPr/>
        <p:txBody>
          <a:bodyPr/>
          <a:lstStyle/>
          <a:p>
            <a:fld id="{2EEFC946-6D13-4F8C-9740-992A906A613E}" type="slidenum">
              <a:rPr lang="zh-CN" altLang="en-US" smtClean="0"/>
              <a:pPr/>
              <a:t>‹#›</a:t>
            </a:fld>
            <a:endParaRPr lang="zh-CN" altLang="en-US"/>
          </a:p>
        </p:txBody>
      </p:sp>
    </p:spTree>
    <p:extLst>
      <p:ext uri="{BB962C8B-B14F-4D97-AF65-F5344CB8AC3E}">
        <p14:creationId xmlns:p14="http://schemas.microsoft.com/office/powerpoint/2010/main" val="293213560"/>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userDrawn="1">
  <p:cSld name="1_标题幻灯片">
    <p:spTree>
      <p:nvGrpSpPr>
        <p:cNvPr id="1" name=""/>
        <p:cNvGrpSpPr/>
        <p:nvPr/>
      </p:nvGrpSpPr>
      <p:grpSpPr>
        <a:xfrm>
          <a:off x="0" y="0"/>
          <a:ext cx="0" cy="0"/>
          <a:chOff x="0" y="0"/>
          <a:chExt cx="0" cy="0"/>
        </a:xfrm>
      </p:grpSpPr>
    </p:spTree>
    <p:extLst>
      <p:ext uri="{BB962C8B-B14F-4D97-AF65-F5344CB8AC3E}">
        <p14:creationId xmlns:p14="http://schemas.microsoft.com/office/powerpoint/2010/main" val="13750785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自定义版式">
    <p:spTree>
      <p:nvGrpSpPr>
        <p:cNvPr id="1" name=""/>
        <p:cNvGrpSpPr/>
        <p:nvPr/>
      </p:nvGrpSpPr>
      <p:grpSpPr>
        <a:xfrm>
          <a:off x="0" y="0"/>
          <a:ext cx="0" cy="0"/>
          <a:chOff x="0" y="0"/>
          <a:chExt cx="0" cy="0"/>
        </a:xfrm>
      </p:grpSpPr>
    </p:spTree>
    <p:extLst>
      <p:ext uri="{BB962C8B-B14F-4D97-AF65-F5344CB8AC3E}">
        <p14:creationId xmlns:p14="http://schemas.microsoft.com/office/powerpoint/2010/main" val="2484133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自定义版式">
    <p:spTree>
      <p:nvGrpSpPr>
        <p:cNvPr id="1" name=""/>
        <p:cNvGrpSpPr/>
        <p:nvPr/>
      </p:nvGrpSpPr>
      <p:grpSpPr>
        <a:xfrm>
          <a:off x="0" y="0"/>
          <a:ext cx="0" cy="0"/>
          <a:chOff x="0" y="0"/>
          <a:chExt cx="0" cy="0"/>
        </a:xfrm>
      </p:grpSpPr>
      <p:sp>
        <p:nvSpPr>
          <p:cNvPr id="2" name="标题 1"/>
          <p:cNvSpPr>
            <a:spLocks noGrp="1"/>
          </p:cNvSpPr>
          <p:nvPr>
            <p:ph type="title"/>
          </p:nvPr>
        </p:nvSpPr>
        <p:spPr/>
        <p:txBody>
          <a:bodyPr/>
          <a:lstStyle/>
          <a:p>
            <a:r>
              <a:rPr lang="zh-CN" altLang="en-US"/>
              <a:t>单击此处编辑母版标题样式</a:t>
            </a:r>
          </a:p>
        </p:txBody>
      </p:sp>
      <p:sp>
        <p:nvSpPr>
          <p:cNvPr id="3" name="日期占位符 2"/>
          <p:cNvSpPr>
            <a:spLocks noGrp="1"/>
          </p:cNvSpPr>
          <p:nvPr>
            <p:ph type="dt" sz="half" idx="10"/>
          </p:nvPr>
        </p:nvSpPr>
        <p:spPr/>
        <p:txBody>
          <a:bodyPr/>
          <a:lstStyle/>
          <a:p>
            <a:fld id="{02854A03-91AF-448A-9954-517C0577E5F0}" type="datetimeFigureOut">
              <a:rPr lang="zh-CN" altLang="en-US" smtClean="0"/>
              <a:pPr/>
              <a:t>2023/2/26</a:t>
            </a:fld>
            <a:endParaRPr lang="zh-CN" altLang="en-US"/>
          </a:p>
        </p:txBody>
      </p:sp>
      <p:sp>
        <p:nvSpPr>
          <p:cNvPr id="4" name="页脚占位符 3"/>
          <p:cNvSpPr>
            <a:spLocks noGrp="1"/>
          </p:cNvSpPr>
          <p:nvPr>
            <p:ph type="ftr" sz="quarter" idx="11"/>
          </p:nvPr>
        </p:nvSpPr>
        <p:spPr/>
        <p:txBody>
          <a:bodyPr/>
          <a:lstStyle/>
          <a:p>
            <a:endParaRPr lang="zh-CN" altLang="en-US"/>
          </a:p>
        </p:txBody>
      </p:sp>
      <p:sp>
        <p:nvSpPr>
          <p:cNvPr id="5" name="灯片编号占位符 4"/>
          <p:cNvSpPr>
            <a:spLocks noGrp="1"/>
          </p:cNvSpPr>
          <p:nvPr>
            <p:ph type="sldNum" sz="quarter" idx="12"/>
          </p:nvPr>
        </p:nvSpPr>
        <p:spPr/>
        <p:txBody>
          <a:bodyPr/>
          <a:lstStyle/>
          <a:p>
            <a:fld id="{2EEFC946-6D13-4F8C-9740-992A906A613E}" type="slidenum">
              <a:rPr lang="zh-CN" altLang="en-US" smtClean="0"/>
              <a:pPr/>
              <a:t>‹#›</a:t>
            </a:fld>
            <a:endParaRPr lang="zh-CN" altLang="en-US"/>
          </a:p>
        </p:txBody>
      </p:sp>
      <p:sp>
        <p:nvSpPr>
          <p:cNvPr id="7" name="矩形 6"/>
          <p:cNvSpPr/>
          <p:nvPr userDrawn="1"/>
        </p:nvSpPr>
        <p:spPr>
          <a:xfrm>
            <a:off x="7380312" y="4803998"/>
            <a:ext cx="775136" cy="246221"/>
          </a:xfrm>
          <a:prstGeom prst="rect">
            <a:avLst/>
          </a:prstGeom>
        </p:spPr>
        <p:txBody>
          <a:bodyPr wrap="square">
            <a:spAutoFit/>
          </a:bodyPr>
          <a:lstStyle/>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模板下载：</a:t>
            </a:r>
            <a:r>
              <a:rPr kumimoji="0" lang="en-US" altLang="zh-CN" sz="100" b="0" i="0" u="none" strike="noStrike" kern="0" cap="none" spc="0" normalizeH="0" baseline="0" noProof="0" dirty="0">
                <a:ln>
                  <a:noFill/>
                </a:ln>
                <a:solidFill>
                  <a:prstClr val="white"/>
                </a:solidFill>
                <a:effectLst/>
                <a:uLnTx/>
                <a:uFillTx/>
              </a:rPr>
              <a:t>www.1ppt.com/moban/     </a:t>
            </a:r>
            <a:r>
              <a:rPr kumimoji="0" lang="zh-CN" altLang="en-US" sz="100" b="0" i="0" u="none" strike="noStrike" kern="0" cap="none" spc="0" normalizeH="0" baseline="0" noProof="0" dirty="0">
                <a:ln>
                  <a:noFill/>
                </a:ln>
                <a:solidFill>
                  <a:prstClr val="white"/>
                </a:solidFill>
                <a:effectLst/>
                <a:uLnTx/>
                <a:uFillTx/>
              </a:rPr>
              <a:t>行业</a:t>
            </a: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模板：</a:t>
            </a:r>
            <a:r>
              <a:rPr kumimoji="0" lang="en-US" altLang="zh-CN" sz="100" b="0" i="0" u="none" strike="noStrike" kern="0" cap="none" spc="0" normalizeH="0" baseline="0" noProof="0" dirty="0">
                <a:ln>
                  <a:noFill/>
                </a:ln>
                <a:solidFill>
                  <a:prstClr val="white"/>
                </a:solidFill>
                <a:effectLst/>
                <a:uLnTx/>
                <a:uFillTx/>
              </a:rPr>
              <a:t>www.1ppt.com/hangye/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节日</a:t>
            </a: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模板：</a:t>
            </a:r>
            <a:r>
              <a:rPr kumimoji="0" lang="en-US" altLang="zh-CN" sz="100" b="0" i="0" u="none" strike="noStrike" kern="0" cap="none" spc="0" normalizeH="0" baseline="0" noProof="0" dirty="0">
                <a:ln>
                  <a:noFill/>
                </a:ln>
                <a:solidFill>
                  <a:prstClr val="white"/>
                </a:solidFill>
                <a:effectLst/>
                <a:uLnTx/>
                <a:uFillTx/>
              </a:rPr>
              <a:t>www.1ppt.com/jieri/           PPT</a:t>
            </a:r>
            <a:r>
              <a:rPr kumimoji="0" lang="zh-CN" altLang="en-US" sz="100" b="0" i="0" u="none" strike="noStrike" kern="0" cap="none" spc="0" normalizeH="0" baseline="0" noProof="0" dirty="0">
                <a:ln>
                  <a:noFill/>
                </a:ln>
                <a:solidFill>
                  <a:prstClr val="white"/>
                </a:solidFill>
                <a:effectLst/>
                <a:uLnTx/>
                <a:uFillTx/>
              </a:rPr>
              <a:t>素材下载：</a:t>
            </a:r>
            <a:r>
              <a:rPr kumimoji="0" lang="en-US" altLang="zh-CN" sz="100" b="0" i="0" u="none" strike="noStrike" kern="0" cap="none" spc="0" normalizeH="0" baseline="0" noProof="0" dirty="0">
                <a:ln>
                  <a:noFill/>
                </a:ln>
                <a:solidFill>
                  <a:prstClr val="white"/>
                </a:solidFill>
                <a:effectLst/>
                <a:uLnTx/>
                <a:uFillTx/>
              </a:rPr>
              <a:t>www.1ppt.com/sucai/</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背景图片：</a:t>
            </a:r>
            <a:r>
              <a:rPr kumimoji="0" lang="en-US" altLang="zh-CN" sz="100" b="0" i="0" u="none" strike="noStrike" kern="0" cap="none" spc="0" normalizeH="0" baseline="0" noProof="0" dirty="0">
                <a:ln>
                  <a:noFill/>
                </a:ln>
                <a:solidFill>
                  <a:prstClr val="white"/>
                </a:solidFill>
                <a:effectLst/>
                <a:uLnTx/>
                <a:uFillTx/>
              </a:rPr>
              <a:t>www.1ppt.com/beijing/      PPT</a:t>
            </a:r>
            <a:r>
              <a:rPr kumimoji="0" lang="zh-CN" altLang="en-US" sz="100" b="0" i="0" u="none" strike="noStrike" kern="0" cap="none" spc="0" normalizeH="0" baseline="0" noProof="0" dirty="0">
                <a:ln>
                  <a:noFill/>
                </a:ln>
                <a:solidFill>
                  <a:prstClr val="white"/>
                </a:solidFill>
                <a:effectLst/>
                <a:uLnTx/>
                <a:uFillTx/>
              </a:rPr>
              <a:t>图表下载：</a:t>
            </a:r>
            <a:r>
              <a:rPr kumimoji="0" lang="en-US" altLang="zh-CN" sz="100" b="0" i="0" u="none" strike="noStrike" kern="0" cap="none" spc="0" normalizeH="0" baseline="0" noProof="0" dirty="0">
                <a:ln>
                  <a:noFill/>
                </a:ln>
                <a:solidFill>
                  <a:prstClr val="white"/>
                </a:solidFill>
                <a:effectLst/>
                <a:uLnTx/>
                <a:uFillTx/>
              </a:rPr>
              <a:t>www.1ppt.com/tubiao/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优秀</a:t>
            </a:r>
            <a:r>
              <a:rPr kumimoji="0" lang="en-US" altLang="zh-CN" sz="100" b="0" i="0" u="none" strike="noStrike" kern="0" cap="none" spc="0" normalizeH="0" baseline="0" noProof="0" dirty="0">
                <a:ln>
                  <a:noFill/>
                </a:ln>
                <a:solidFill>
                  <a:prstClr val="white"/>
                </a:solidFill>
                <a:effectLst/>
                <a:uLnTx/>
                <a:uFillTx/>
              </a:rPr>
              <a:t>PPT</a:t>
            </a:r>
            <a:r>
              <a:rPr kumimoji="0" lang="zh-CN" altLang="en-US" sz="100" b="0" i="0" u="none" strike="noStrike" kern="0" cap="none" spc="0" normalizeH="0" baseline="0" noProof="0" dirty="0">
                <a:ln>
                  <a:noFill/>
                </a:ln>
                <a:solidFill>
                  <a:prstClr val="white"/>
                </a:solidFill>
                <a:effectLst/>
                <a:uLnTx/>
                <a:uFillTx/>
              </a:rPr>
              <a:t>下载：</a:t>
            </a:r>
            <a:r>
              <a:rPr kumimoji="0" lang="en-US" altLang="zh-CN" sz="100" b="0" i="0" u="none" strike="noStrike" kern="0" cap="none" spc="0" normalizeH="0" baseline="0" noProof="0" dirty="0">
                <a:ln>
                  <a:noFill/>
                </a:ln>
                <a:solidFill>
                  <a:prstClr val="white"/>
                </a:solidFill>
                <a:effectLst/>
                <a:uLnTx/>
                <a:uFillTx/>
              </a:rPr>
              <a:t>www.1ppt.com/xiazai/        PPT</a:t>
            </a:r>
            <a:r>
              <a:rPr kumimoji="0" lang="zh-CN" altLang="en-US" sz="100" b="0" i="0" u="none" strike="noStrike" kern="0" cap="none" spc="0" normalizeH="0" baseline="0" noProof="0" dirty="0">
                <a:ln>
                  <a:noFill/>
                </a:ln>
                <a:solidFill>
                  <a:prstClr val="white"/>
                </a:solidFill>
                <a:effectLst/>
                <a:uLnTx/>
                <a:uFillTx/>
              </a:rPr>
              <a:t>教程： </a:t>
            </a:r>
            <a:r>
              <a:rPr kumimoji="0" lang="en-US" altLang="zh-CN" sz="100" b="0" i="0" u="none" strike="noStrike" kern="0" cap="none" spc="0" normalizeH="0" baseline="0" noProof="0" dirty="0">
                <a:ln>
                  <a:noFill/>
                </a:ln>
                <a:solidFill>
                  <a:prstClr val="white"/>
                </a:solidFill>
                <a:effectLst/>
                <a:uLnTx/>
                <a:uFillTx/>
              </a:rPr>
              <a:t>www.1ppt.com/powerpoint/      </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Word</a:t>
            </a:r>
            <a:r>
              <a:rPr kumimoji="0" lang="zh-CN" altLang="en-US" sz="100" b="0" i="0" u="none" strike="noStrike" kern="0" cap="none" spc="0" normalizeH="0" baseline="0" noProof="0" dirty="0">
                <a:ln>
                  <a:noFill/>
                </a:ln>
                <a:solidFill>
                  <a:prstClr val="white"/>
                </a:solidFill>
                <a:effectLst/>
                <a:uLnTx/>
                <a:uFillTx/>
              </a:rPr>
              <a:t>教程： </a:t>
            </a:r>
            <a:r>
              <a:rPr kumimoji="0" lang="en-US" altLang="zh-CN" sz="100" b="0" i="0" u="none" strike="noStrike" kern="0" cap="none" spc="0" normalizeH="0" baseline="0" noProof="0" dirty="0">
                <a:ln>
                  <a:noFill/>
                </a:ln>
                <a:solidFill>
                  <a:prstClr val="white"/>
                </a:solidFill>
                <a:effectLst/>
                <a:uLnTx/>
                <a:uFillTx/>
              </a:rPr>
              <a:t>www.1ppt.com/word/              Excel</a:t>
            </a:r>
            <a:r>
              <a:rPr kumimoji="0" lang="zh-CN" altLang="en-US" sz="100" b="0" i="0" u="none" strike="noStrike" kern="0" cap="none" spc="0" normalizeH="0" baseline="0" noProof="0" dirty="0">
                <a:ln>
                  <a:noFill/>
                </a:ln>
                <a:solidFill>
                  <a:prstClr val="white"/>
                </a:solidFill>
                <a:effectLst/>
                <a:uLnTx/>
                <a:uFillTx/>
              </a:rPr>
              <a:t>教程：</a:t>
            </a:r>
            <a:r>
              <a:rPr kumimoji="0" lang="en-US" altLang="zh-CN" sz="100" b="0" i="0" u="none" strike="noStrike" kern="0" cap="none" spc="0" normalizeH="0" baseline="0" noProof="0" dirty="0">
                <a:ln>
                  <a:noFill/>
                </a:ln>
                <a:solidFill>
                  <a:prstClr val="white"/>
                </a:solidFill>
                <a:effectLst/>
                <a:uLnTx/>
                <a:uFillTx/>
              </a:rPr>
              <a:t>www.1ppt.com/excel/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资料下载：</a:t>
            </a:r>
            <a:r>
              <a:rPr kumimoji="0" lang="en-US" altLang="zh-CN" sz="100" b="0" i="0" u="none" strike="noStrike" kern="0" cap="none" spc="0" normalizeH="0" baseline="0" noProof="0" dirty="0">
                <a:ln>
                  <a:noFill/>
                </a:ln>
                <a:solidFill>
                  <a:prstClr val="white"/>
                </a:solidFill>
                <a:effectLst/>
                <a:uLnTx/>
                <a:uFillTx/>
              </a:rPr>
              <a:t>www.1ppt.com/ziliao/                PPT</a:t>
            </a:r>
            <a:r>
              <a:rPr kumimoji="0" lang="zh-CN" altLang="en-US" sz="100" b="0" i="0" u="none" strike="noStrike" kern="0" cap="none" spc="0" normalizeH="0" baseline="0" noProof="0" dirty="0">
                <a:ln>
                  <a:noFill/>
                </a:ln>
                <a:solidFill>
                  <a:prstClr val="white"/>
                </a:solidFill>
                <a:effectLst/>
                <a:uLnTx/>
                <a:uFillTx/>
              </a:rPr>
              <a:t>课件下载：</a:t>
            </a:r>
            <a:r>
              <a:rPr kumimoji="0" lang="en-US" altLang="zh-CN" sz="100" b="0" i="0" u="none" strike="noStrike" kern="0" cap="none" spc="0" normalizeH="0" baseline="0" noProof="0" dirty="0">
                <a:ln>
                  <a:noFill/>
                </a:ln>
                <a:solidFill>
                  <a:prstClr val="white"/>
                </a:solidFill>
                <a:effectLst/>
                <a:uLnTx/>
                <a:uFillTx/>
              </a:rPr>
              <a:t>www.1ppt.com/kejian/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范文下载：</a:t>
            </a:r>
            <a:r>
              <a:rPr kumimoji="0" lang="en-US" altLang="zh-CN" sz="100" b="0" i="0" u="none" strike="noStrike" kern="0" cap="none" spc="0" normalizeH="0" baseline="0" noProof="0" dirty="0">
                <a:ln>
                  <a:noFill/>
                </a:ln>
                <a:solidFill>
                  <a:prstClr val="white"/>
                </a:solidFill>
                <a:effectLst/>
                <a:uLnTx/>
                <a:uFillTx/>
              </a:rPr>
              <a:t>www.1ppt.com/fanwen/             </a:t>
            </a:r>
            <a:r>
              <a:rPr kumimoji="0" lang="zh-CN" altLang="en-US" sz="100" b="0" i="0" u="none" strike="noStrike" kern="0" cap="none" spc="0" normalizeH="0" baseline="0" noProof="0" dirty="0">
                <a:ln>
                  <a:noFill/>
                </a:ln>
                <a:solidFill>
                  <a:prstClr val="white"/>
                </a:solidFill>
                <a:effectLst/>
                <a:uLnTx/>
                <a:uFillTx/>
              </a:rPr>
              <a:t>试卷下载：</a:t>
            </a:r>
            <a:r>
              <a:rPr kumimoji="0" lang="en-US" altLang="zh-CN" sz="100" b="0" i="0" u="none" strike="noStrike" kern="0" cap="none" spc="0" normalizeH="0" baseline="0" noProof="0" dirty="0">
                <a:ln>
                  <a:noFill/>
                </a:ln>
                <a:solidFill>
                  <a:prstClr val="white"/>
                </a:solidFill>
                <a:effectLst/>
                <a:uLnTx/>
                <a:uFillTx/>
              </a:rPr>
              <a:t>www.1ppt.com/shiti/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教案下载：</a:t>
            </a:r>
            <a:r>
              <a:rPr kumimoji="0" lang="en-US" altLang="zh-CN" sz="100" b="0" i="0" u="none" strike="noStrike" kern="0" cap="none" spc="0" normalizeH="0" baseline="0" noProof="0" dirty="0">
                <a:ln>
                  <a:noFill/>
                </a:ln>
                <a:solidFill>
                  <a:prstClr val="white"/>
                </a:solidFill>
                <a:effectLst/>
                <a:uLnTx/>
                <a:uFillTx/>
              </a:rPr>
              <a:t>www.1ppt.com/jiaoan/        </a:t>
            </a:r>
          </a:p>
          <a:p>
            <a:pPr marL="0" marR="0" lvl="0" indent="0" defTabSz="914400" eaLnBrk="1" fontAlgn="auto" latinLnBrk="0" hangingPunct="1">
              <a:lnSpc>
                <a:spcPct val="100000"/>
              </a:lnSpc>
              <a:spcBef>
                <a:spcPts val="0"/>
              </a:spcBef>
              <a:spcAft>
                <a:spcPts val="0"/>
              </a:spcAft>
              <a:buClrTx/>
              <a:buSzTx/>
              <a:buFontTx/>
              <a:buNone/>
              <a:tabLst/>
              <a:defRPr/>
            </a:pPr>
            <a:r>
              <a:rPr kumimoji="0" lang="zh-CN" altLang="en-US" sz="100" b="0" i="0" u="none" strike="noStrike" kern="0" cap="none" spc="0" normalizeH="0" baseline="0" noProof="0" dirty="0">
                <a:ln>
                  <a:noFill/>
                </a:ln>
                <a:solidFill>
                  <a:prstClr val="white"/>
                </a:solidFill>
                <a:effectLst/>
                <a:uLnTx/>
                <a:uFillTx/>
              </a:rPr>
              <a:t>字体下载：</a:t>
            </a:r>
            <a:r>
              <a:rPr kumimoji="0" lang="en-US" altLang="zh-CN" sz="100" b="0" i="0" u="none" strike="noStrike" kern="0" cap="none" spc="0" normalizeH="0" baseline="0" noProof="0" dirty="0">
                <a:ln>
                  <a:noFill/>
                </a:ln>
                <a:solidFill>
                  <a:prstClr val="white"/>
                </a:solidFill>
                <a:effectLst/>
                <a:uLnTx/>
                <a:uFillTx/>
              </a:rPr>
              <a:t>www.1ppt.com/ziti/</a:t>
            </a:r>
          </a:p>
          <a:p>
            <a:pPr marL="0" marR="0" lvl="0" indent="0" defTabSz="914400" eaLnBrk="1" fontAlgn="auto" latinLnBrk="0" hangingPunct="1">
              <a:lnSpc>
                <a:spcPct val="100000"/>
              </a:lnSpc>
              <a:spcBef>
                <a:spcPts val="0"/>
              </a:spcBef>
              <a:spcAft>
                <a:spcPts val="0"/>
              </a:spcAft>
              <a:buClrTx/>
              <a:buSzTx/>
              <a:buFontTx/>
              <a:buNone/>
              <a:tabLst/>
              <a:defRPr/>
            </a:pPr>
            <a:r>
              <a:rPr kumimoji="0" lang="en-US" altLang="zh-CN" sz="100" b="0" i="0" u="none" strike="noStrike" kern="0" cap="none" spc="0" normalizeH="0" baseline="0" noProof="0" dirty="0">
                <a:ln>
                  <a:noFill/>
                </a:ln>
                <a:solidFill>
                  <a:prstClr val="white"/>
                </a:solidFill>
                <a:effectLst/>
                <a:uLnTx/>
                <a:uFillTx/>
              </a:rPr>
              <a:t> </a:t>
            </a:r>
            <a:endParaRPr kumimoji="0" lang="zh-CN" altLang="en-US" sz="100" b="0" i="0" u="none" strike="noStrike" kern="0" cap="none" spc="0" normalizeH="0" baseline="0" noProof="0" dirty="0">
              <a:ln>
                <a:noFill/>
              </a:ln>
              <a:solidFill>
                <a:prstClr val="white"/>
              </a:solidFill>
              <a:effectLst/>
              <a:uLnTx/>
              <a:uFillTx/>
            </a:endParaRPr>
          </a:p>
        </p:txBody>
      </p:sp>
    </p:spTree>
    <p:extLst>
      <p:ext uri="{BB962C8B-B14F-4D97-AF65-F5344CB8AC3E}">
        <p14:creationId xmlns:p14="http://schemas.microsoft.com/office/powerpoint/2010/main" val="559928398"/>
      </p:ext>
    </p:extLst>
  </p:cSld>
  <p:clrMapOvr>
    <a:masterClrMapping/>
  </p:clrMapOvr>
  <p:transition/>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标题占位符 1"/>
          <p:cNvSpPr>
            <a:spLocks noGrp="1"/>
          </p:cNvSpPr>
          <p:nvPr>
            <p:ph type="title"/>
          </p:nvPr>
        </p:nvSpPr>
        <p:spPr>
          <a:xfrm>
            <a:off x="457201" y="205979"/>
            <a:ext cx="8229600" cy="857250"/>
          </a:xfrm>
          <a:prstGeom prst="rect">
            <a:avLst/>
          </a:prstGeom>
        </p:spPr>
        <p:txBody>
          <a:bodyPr vert="horz" lIns="91428" tIns="45714" rIns="91428" bIns="45714" rtlCol="0" anchor="ctr">
            <a:normAutofit/>
          </a:bodyPr>
          <a:lstStyle/>
          <a:p>
            <a:r>
              <a:rPr lang="zh-CN" altLang="en-US"/>
              <a:t>单击此处编辑母版标题样式</a:t>
            </a:r>
          </a:p>
        </p:txBody>
      </p:sp>
      <p:sp>
        <p:nvSpPr>
          <p:cNvPr id="3" name="文本占位符 2"/>
          <p:cNvSpPr>
            <a:spLocks noGrp="1"/>
          </p:cNvSpPr>
          <p:nvPr>
            <p:ph type="body" idx="1"/>
          </p:nvPr>
        </p:nvSpPr>
        <p:spPr>
          <a:xfrm>
            <a:off x="457201" y="1200151"/>
            <a:ext cx="8229600" cy="3394472"/>
          </a:xfrm>
          <a:prstGeom prst="rect">
            <a:avLst/>
          </a:prstGeom>
        </p:spPr>
        <p:txBody>
          <a:bodyPr vert="horz" lIns="91428" tIns="45714" rIns="91428" bIns="45714" rtlCol="0">
            <a:normAutofit/>
          </a:bodyPr>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4" name="日期占位符 3"/>
          <p:cNvSpPr>
            <a:spLocks noGrp="1"/>
          </p:cNvSpPr>
          <p:nvPr>
            <p:ph type="dt" sz="half" idx="2"/>
          </p:nvPr>
        </p:nvSpPr>
        <p:spPr>
          <a:xfrm>
            <a:off x="457201" y="4767264"/>
            <a:ext cx="2133600" cy="273844"/>
          </a:xfrm>
          <a:prstGeom prst="rect">
            <a:avLst/>
          </a:prstGeom>
        </p:spPr>
        <p:txBody>
          <a:bodyPr vert="horz" lIns="91428" tIns="45714" rIns="91428" bIns="45714" rtlCol="0" anchor="ctr"/>
          <a:lstStyle>
            <a:lvl1pPr algn="l">
              <a:defRPr sz="1200">
                <a:solidFill>
                  <a:schemeClr val="tx1">
                    <a:tint val="75000"/>
                  </a:schemeClr>
                </a:solidFill>
              </a:defRPr>
            </a:lvl1pPr>
          </a:lstStyle>
          <a:p>
            <a:fld id="{02854A03-91AF-448A-9954-517C0577E5F0}" type="datetimeFigureOut">
              <a:rPr lang="zh-CN" altLang="en-US" smtClean="0"/>
              <a:pPr/>
              <a:t>2023/2/26</a:t>
            </a:fld>
            <a:endParaRPr lang="zh-CN" altLang="en-US"/>
          </a:p>
        </p:txBody>
      </p:sp>
      <p:sp>
        <p:nvSpPr>
          <p:cNvPr id="5" name="页脚占位符 4"/>
          <p:cNvSpPr>
            <a:spLocks noGrp="1"/>
          </p:cNvSpPr>
          <p:nvPr>
            <p:ph type="ftr" sz="quarter" idx="3"/>
          </p:nvPr>
        </p:nvSpPr>
        <p:spPr>
          <a:xfrm>
            <a:off x="3124201" y="4767264"/>
            <a:ext cx="2895600" cy="273844"/>
          </a:xfrm>
          <a:prstGeom prst="rect">
            <a:avLst/>
          </a:prstGeom>
        </p:spPr>
        <p:txBody>
          <a:bodyPr vert="horz" lIns="91428" tIns="45714" rIns="91428" bIns="45714" rtlCol="0" anchor="ctr"/>
          <a:lstStyle>
            <a:lvl1pPr algn="ctr">
              <a:defRPr sz="1200">
                <a:solidFill>
                  <a:schemeClr val="tx1">
                    <a:tint val="75000"/>
                  </a:schemeClr>
                </a:solidFill>
              </a:defRPr>
            </a:lvl1pPr>
          </a:lstStyle>
          <a:p>
            <a:endParaRPr lang="zh-CN" altLang="en-US"/>
          </a:p>
        </p:txBody>
      </p:sp>
      <p:sp>
        <p:nvSpPr>
          <p:cNvPr id="6" name="灯片编号占位符 5"/>
          <p:cNvSpPr>
            <a:spLocks noGrp="1"/>
          </p:cNvSpPr>
          <p:nvPr>
            <p:ph type="sldNum" sz="quarter" idx="4"/>
          </p:nvPr>
        </p:nvSpPr>
        <p:spPr>
          <a:xfrm>
            <a:off x="6553201" y="4767264"/>
            <a:ext cx="2133600" cy="273844"/>
          </a:xfrm>
          <a:prstGeom prst="rect">
            <a:avLst/>
          </a:prstGeom>
        </p:spPr>
        <p:txBody>
          <a:bodyPr vert="horz" lIns="91428" tIns="45714" rIns="91428" bIns="45714" rtlCol="0" anchor="ctr"/>
          <a:lstStyle>
            <a:lvl1pPr algn="r">
              <a:defRPr sz="1200">
                <a:solidFill>
                  <a:schemeClr val="tx1">
                    <a:tint val="75000"/>
                  </a:schemeClr>
                </a:solidFill>
              </a:defRPr>
            </a:lvl1pPr>
          </a:lstStyle>
          <a:p>
            <a:fld id="{2EEFC946-6D13-4F8C-9740-992A906A613E}" type="slidenum">
              <a:rPr lang="zh-CN" altLang="en-US" smtClean="0"/>
              <a:pPr/>
              <a:t>‹#›</a:t>
            </a:fld>
            <a:endParaRPr lang="zh-CN" altLang="en-US"/>
          </a:p>
        </p:txBody>
      </p:sp>
    </p:spTree>
    <p:extLst>
      <p:ext uri="{BB962C8B-B14F-4D97-AF65-F5344CB8AC3E}">
        <p14:creationId xmlns:p14="http://schemas.microsoft.com/office/powerpoint/2010/main" val="3795072685"/>
      </p:ext>
    </p:extLst>
  </p:cSld>
  <p:clrMap bg1="lt1" tx1="dk1" bg2="lt2" tx2="dk2" accent1="accent1" accent2="accent2" accent3="accent3" accent4="accent4" accent5="accent5" accent6="accent6" hlink="hlink" folHlink="folHlink"/>
  <p:sldLayoutIdLst>
    <p:sldLayoutId id="2147483655" r:id="rId1"/>
    <p:sldLayoutId id="2147483656" r:id="rId2"/>
    <p:sldLayoutId id="2147483657" r:id="rId3"/>
    <p:sldLayoutId id="2147483658" r:id="rId4"/>
    <p:sldLayoutId id="2147483659" r:id="rId5"/>
  </p:sldLayoutIdLst>
  <p:transition/>
  <p:txStyles>
    <p:titleStyle>
      <a:lvl1pPr algn="ctr" defTabSz="914282" rtl="0" eaLnBrk="1" latinLnBrk="0" hangingPunct="1">
        <a:spcBef>
          <a:spcPct val="0"/>
        </a:spcBef>
        <a:buNone/>
        <a:defRPr sz="4400" kern="1200">
          <a:solidFill>
            <a:schemeClr val="tx1"/>
          </a:solidFill>
          <a:latin typeface="+mj-lt"/>
          <a:ea typeface="+mj-ea"/>
          <a:cs typeface="+mj-cs"/>
        </a:defRPr>
      </a:lvl1pPr>
    </p:titleStyle>
    <p:bodyStyle>
      <a:lvl1pPr marL="342855" indent="-342855" algn="l" defTabSz="914282"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854" indent="-285713" algn="l" defTabSz="914282"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2852" indent="-228570" algn="l" defTabSz="914282"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599993"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133"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275"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415"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8556"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5697" indent="-228570" algn="l" defTabSz="914282"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zh-CN"/>
      </a:defPPr>
      <a:lvl1pPr marL="0" algn="l" defTabSz="914282" rtl="0" eaLnBrk="1" latinLnBrk="0" hangingPunct="1">
        <a:defRPr sz="1800" kern="1200">
          <a:solidFill>
            <a:schemeClr val="tx1"/>
          </a:solidFill>
          <a:latin typeface="+mn-lt"/>
          <a:ea typeface="+mn-ea"/>
          <a:cs typeface="+mn-cs"/>
        </a:defRPr>
      </a:lvl1pPr>
      <a:lvl2pPr marL="457140" algn="l" defTabSz="914282" rtl="0" eaLnBrk="1" latinLnBrk="0" hangingPunct="1">
        <a:defRPr sz="1800" kern="1200">
          <a:solidFill>
            <a:schemeClr val="tx1"/>
          </a:solidFill>
          <a:latin typeface="+mn-lt"/>
          <a:ea typeface="+mn-ea"/>
          <a:cs typeface="+mn-cs"/>
        </a:defRPr>
      </a:lvl2pPr>
      <a:lvl3pPr marL="914282" algn="l" defTabSz="914282" rtl="0" eaLnBrk="1" latinLnBrk="0" hangingPunct="1">
        <a:defRPr sz="1800" kern="1200">
          <a:solidFill>
            <a:schemeClr val="tx1"/>
          </a:solidFill>
          <a:latin typeface="+mn-lt"/>
          <a:ea typeface="+mn-ea"/>
          <a:cs typeface="+mn-cs"/>
        </a:defRPr>
      </a:lvl3pPr>
      <a:lvl4pPr marL="1371422" algn="l" defTabSz="914282" rtl="0" eaLnBrk="1" latinLnBrk="0" hangingPunct="1">
        <a:defRPr sz="1800" kern="1200">
          <a:solidFill>
            <a:schemeClr val="tx1"/>
          </a:solidFill>
          <a:latin typeface="+mn-lt"/>
          <a:ea typeface="+mn-ea"/>
          <a:cs typeface="+mn-cs"/>
        </a:defRPr>
      </a:lvl4pPr>
      <a:lvl5pPr marL="1828563" algn="l" defTabSz="914282" rtl="0" eaLnBrk="1" latinLnBrk="0" hangingPunct="1">
        <a:defRPr sz="1800" kern="1200">
          <a:solidFill>
            <a:schemeClr val="tx1"/>
          </a:solidFill>
          <a:latin typeface="+mn-lt"/>
          <a:ea typeface="+mn-ea"/>
          <a:cs typeface="+mn-cs"/>
        </a:defRPr>
      </a:lvl5pPr>
      <a:lvl6pPr marL="2285704" algn="l" defTabSz="914282" rtl="0" eaLnBrk="1" latinLnBrk="0" hangingPunct="1">
        <a:defRPr sz="1800" kern="1200">
          <a:solidFill>
            <a:schemeClr val="tx1"/>
          </a:solidFill>
          <a:latin typeface="+mn-lt"/>
          <a:ea typeface="+mn-ea"/>
          <a:cs typeface="+mn-cs"/>
        </a:defRPr>
      </a:lvl6pPr>
      <a:lvl7pPr marL="2742845" algn="l" defTabSz="914282" rtl="0" eaLnBrk="1" latinLnBrk="0" hangingPunct="1">
        <a:defRPr sz="1800" kern="1200">
          <a:solidFill>
            <a:schemeClr val="tx1"/>
          </a:solidFill>
          <a:latin typeface="+mn-lt"/>
          <a:ea typeface="+mn-ea"/>
          <a:cs typeface="+mn-cs"/>
        </a:defRPr>
      </a:lvl7pPr>
      <a:lvl8pPr marL="3199985" algn="l" defTabSz="914282" rtl="0" eaLnBrk="1" latinLnBrk="0" hangingPunct="1">
        <a:defRPr sz="1800" kern="1200">
          <a:solidFill>
            <a:schemeClr val="tx1"/>
          </a:solidFill>
          <a:latin typeface="+mn-lt"/>
          <a:ea typeface="+mn-ea"/>
          <a:cs typeface="+mn-cs"/>
        </a:defRPr>
      </a:lvl8pPr>
      <a:lvl9pPr marL="3657126" algn="l" defTabSz="914282"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tags" Target="../tags/tag4.xml"/><Relationship Id="rId7" Type="http://schemas.openxmlformats.org/officeDocument/2006/relationships/notesSlide" Target="../notesSlides/notesSlide1.xml"/><Relationship Id="rId2" Type="http://schemas.openxmlformats.org/officeDocument/2006/relationships/tags" Target="../tags/tag3.xml"/><Relationship Id="rId1" Type="http://schemas.openxmlformats.org/officeDocument/2006/relationships/tags" Target="../tags/tag2.xml"/><Relationship Id="rId6" Type="http://schemas.openxmlformats.org/officeDocument/2006/relationships/slideLayout" Target="../slideLayouts/slideLayout4.xml"/><Relationship Id="rId5" Type="http://schemas.openxmlformats.org/officeDocument/2006/relationships/tags" Target="../tags/tag6.xml"/><Relationship Id="rId4" Type="http://schemas.openxmlformats.org/officeDocument/2006/relationships/tags" Target="../tags/tag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7"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jpeg"/></Relationships>
</file>

<file path=ppt/slides/_rels/slide6.xml.rels><?xml version="1.0" encoding="UTF-8" standalone="yes"?>
<Relationships xmlns="http://schemas.openxmlformats.org/package/2006/relationships"><Relationship Id="rId2" Type="http://schemas.openxmlformats.org/officeDocument/2006/relationships/image" Target="../media/image7.jfif"/><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tags" Target="../tags/tag9.xml"/><Relationship Id="rId7" Type="http://schemas.openxmlformats.org/officeDocument/2006/relationships/notesSlide" Target="../notesSlides/notesSlide3.xml"/><Relationship Id="rId2" Type="http://schemas.openxmlformats.org/officeDocument/2006/relationships/tags" Target="../tags/tag8.xml"/><Relationship Id="rId1" Type="http://schemas.openxmlformats.org/officeDocument/2006/relationships/tags" Target="../tags/tag7.xml"/><Relationship Id="rId6" Type="http://schemas.openxmlformats.org/officeDocument/2006/relationships/slideLayout" Target="../slideLayouts/slideLayout4.xml"/><Relationship Id="rId5" Type="http://schemas.openxmlformats.org/officeDocument/2006/relationships/tags" Target="../tags/tag11.xml"/><Relationship Id="rId4" Type="http://schemas.openxmlformats.org/officeDocument/2006/relationships/tags" Target="../tags/tag10.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image" Target="../media/image9.png"/></Relationships>
</file>

<file path=ppt/slides/_rels/slide15.xml.rels><?xml version="1.0" encoding="UTF-8" standalone="yes"?>
<Relationships xmlns="http://schemas.openxmlformats.org/package/2006/relationships"><Relationship Id="rId3" Type="http://schemas.openxmlformats.org/officeDocument/2006/relationships/tags" Target="../tags/tag14.xml"/><Relationship Id="rId7" Type="http://schemas.openxmlformats.org/officeDocument/2006/relationships/notesSlide" Target="../notesSlides/notesSlide11.xml"/><Relationship Id="rId2" Type="http://schemas.openxmlformats.org/officeDocument/2006/relationships/tags" Target="../tags/tag13.xml"/><Relationship Id="rId1" Type="http://schemas.openxmlformats.org/officeDocument/2006/relationships/tags" Target="../tags/tag12.xml"/><Relationship Id="rId6" Type="http://schemas.openxmlformats.org/officeDocument/2006/relationships/slideLayout" Target="../slideLayouts/slideLayout4.xml"/><Relationship Id="rId5" Type="http://schemas.openxmlformats.org/officeDocument/2006/relationships/tags" Target="../tags/tag16.xml"/><Relationship Id="rId4" Type="http://schemas.openxmlformats.org/officeDocument/2006/relationships/tags" Target="../tags/tag15.xml"/></Relationships>
</file>

<file path=ppt/slides/_rels/slide16.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tags" Target="../tags/tag19.xml"/><Relationship Id="rId7" Type="http://schemas.openxmlformats.org/officeDocument/2006/relationships/notesSlide" Target="../notesSlides/notesSlide13.xml"/><Relationship Id="rId2" Type="http://schemas.openxmlformats.org/officeDocument/2006/relationships/tags" Target="../tags/tag18.xml"/><Relationship Id="rId1" Type="http://schemas.openxmlformats.org/officeDocument/2006/relationships/tags" Target="../tags/tag17.xml"/><Relationship Id="rId6" Type="http://schemas.openxmlformats.org/officeDocument/2006/relationships/slideLayout" Target="../slideLayouts/slideLayout4.xml"/><Relationship Id="rId5" Type="http://schemas.openxmlformats.org/officeDocument/2006/relationships/tags" Target="../tags/tag21.xml"/><Relationship Id="rId4" Type="http://schemas.openxmlformats.org/officeDocument/2006/relationships/tags" Target="../tags/tag20.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3" Type="http://schemas.openxmlformats.org/officeDocument/2006/relationships/hyperlink" Target="https://www.hbr/org" TargetMode="External"/><Relationship Id="rId2" Type="http://schemas.openxmlformats.org/officeDocument/2006/relationships/hyperlink" Target="https://www.un.org/" TargetMode="External"/><Relationship Id="rId1" Type="http://schemas.openxmlformats.org/officeDocument/2006/relationships/slideLayout" Target="../slideLayouts/slideLayout4.xml"/><Relationship Id="rId6" Type="http://schemas.openxmlformats.org/officeDocument/2006/relationships/hyperlink" Target="https://www.pfizer/org/" TargetMode="External"/><Relationship Id="rId5" Type="http://schemas.openxmlformats.org/officeDocument/2006/relationships/hyperlink" Target="https://www.wikipedia/" TargetMode="External"/><Relationship Id="rId4" Type="http://schemas.openxmlformats.org/officeDocument/2006/relationships/hyperlink" Target="https://www.cbsnews/" TargetMode="External"/></Relationships>
</file>

<file path=ppt/slides/_rels/slide2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Administrator\Desktop\新建文件夹 (3)\7457a73308d875e副本.jpg"/>
          <p:cNvPicPr>
            <a:picLocks noChangeAspect="1" noChangeArrowheads="1"/>
          </p:cNvPicPr>
          <p:nvPr/>
        </p:nvPicPr>
        <p:blipFill>
          <a:blip r:embed="rId2" cstate="print"/>
          <a:srcRect/>
          <a:stretch>
            <a:fillRect/>
          </a:stretch>
        </p:blipFill>
        <p:spPr bwMode="auto">
          <a:xfrm>
            <a:off x="0" y="-4763"/>
            <a:ext cx="9144000" cy="5148263"/>
          </a:xfrm>
          <a:prstGeom prst="rect">
            <a:avLst/>
          </a:prstGeom>
          <a:noFill/>
        </p:spPr>
      </p:pic>
      <p:sp>
        <p:nvSpPr>
          <p:cNvPr id="5" name="TextBox 6"/>
          <p:cNvSpPr txBox="1">
            <a:spLocks noChangeArrowheads="1"/>
          </p:cNvSpPr>
          <p:nvPr/>
        </p:nvSpPr>
        <p:spPr bwMode="auto">
          <a:xfrm>
            <a:off x="4987730" y="2578338"/>
            <a:ext cx="3188185" cy="250323"/>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lvl1pPr defTabSz="974725" eaLnBrk="0" hangingPunct="0">
              <a:defRPr>
                <a:solidFill>
                  <a:schemeClr val="tx1"/>
                </a:solidFill>
                <a:latin typeface="Calibri" pitchFamily="34" charset="0"/>
                <a:ea typeface="宋体" pitchFamily="2" charset="-122"/>
              </a:defRPr>
            </a:lvl1pPr>
            <a:lvl2pPr marL="742950" indent="-285750" defTabSz="974725" eaLnBrk="0" hangingPunct="0">
              <a:defRPr>
                <a:solidFill>
                  <a:schemeClr val="tx1"/>
                </a:solidFill>
                <a:latin typeface="Calibri" pitchFamily="34" charset="0"/>
                <a:ea typeface="宋体" pitchFamily="2" charset="-122"/>
              </a:defRPr>
            </a:lvl2pPr>
            <a:lvl3pPr marL="1143000" indent="-228600" defTabSz="974725" eaLnBrk="0" hangingPunct="0">
              <a:defRPr>
                <a:solidFill>
                  <a:schemeClr val="tx1"/>
                </a:solidFill>
                <a:latin typeface="Calibri" pitchFamily="34" charset="0"/>
                <a:ea typeface="宋体" pitchFamily="2" charset="-122"/>
              </a:defRPr>
            </a:lvl3pPr>
            <a:lvl4pPr marL="1600200" indent="-228600" defTabSz="974725" eaLnBrk="0" hangingPunct="0">
              <a:defRPr>
                <a:solidFill>
                  <a:schemeClr val="tx1"/>
                </a:solidFill>
                <a:latin typeface="Calibri" pitchFamily="34" charset="0"/>
                <a:ea typeface="宋体" pitchFamily="2" charset="-122"/>
              </a:defRPr>
            </a:lvl4pPr>
            <a:lvl5pPr marL="2057400" indent="-228600" defTabSz="974725" eaLnBrk="0" hangingPunct="0">
              <a:defRPr>
                <a:solidFill>
                  <a:schemeClr val="tx1"/>
                </a:solidFill>
                <a:latin typeface="Calibri" pitchFamily="34" charset="0"/>
                <a:ea typeface="宋体" pitchFamily="2" charset="-122"/>
              </a:defRPr>
            </a:lvl5pPr>
            <a:lvl6pPr marL="2514600" indent="-228600" defTabSz="974725"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defTabSz="974725"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defTabSz="974725"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defTabSz="974725" eaLnBrk="0" fontAlgn="base" hangingPunct="0">
              <a:spcBef>
                <a:spcPct val="0"/>
              </a:spcBef>
              <a:spcAft>
                <a:spcPct val="0"/>
              </a:spcAft>
              <a:defRPr>
                <a:solidFill>
                  <a:schemeClr val="tx1"/>
                </a:solidFill>
                <a:latin typeface="Calibri" pitchFamily="34" charset="0"/>
                <a:ea typeface="宋体" pitchFamily="2" charset="-122"/>
              </a:defRPr>
            </a:lvl9pPr>
          </a:lstStyle>
          <a:p>
            <a:pPr algn="ctr">
              <a:buNone/>
            </a:pPr>
            <a:r>
              <a:rPr lang="en-US" altLang="zh-CN" sz="1200" dirty="0">
                <a:solidFill>
                  <a:schemeClr val="tx1">
                    <a:lumMod val="65000"/>
                    <a:lumOff val="35000"/>
                  </a:schemeClr>
                </a:solidFill>
                <a:latin typeface="微软雅黑" panose="020B0503020204020204" pitchFamily="34" charset="-122"/>
                <a:ea typeface="微软雅黑" panose="020B0503020204020204" pitchFamily="34" charset="-122"/>
                <a:cs typeface="Arial" panose="020B0604020202020204" pitchFamily="34" charset="0"/>
              </a:rPr>
              <a:t>Change management</a:t>
            </a:r>
            <a:endParaRPr lang="zh-CN" altLang="en-US" sz="1200" dirty="0">
              <a:solidFill>
                <a:schemeClr val="tx1">
                  <a:lumMod val="65000"/>
                  <a:lumOff val="35000"/>
                </a:schemeClr>
              </a:solidFill>
              <a:latin typeface="微软雅黑" panose="020B0503020204020204" pitchFamily="34" charset="-122"/>
              <a:ea typeface="微软雅黑" panose="020B0503020204020204" pitchFamily="34" charset="-122"/>
              <a:cs typeface="Arial" panose="020B0604020202020204" pitchFamily="34" charset="0"/>
            </a:endParaRPr>
          </a:p>
        </p:txBody>
      </p:sp>
      <p:sp>
        <p:nvSpPr>
          <p:cNvPr id="6" name="TextBox 6"/>
          <p:cNvSpPr txBox="1">
            <a:spLocks noChangeArrowheads="1"/>
          </p:cNvSpPr>
          <p:nvPr/>
        </p:nvSpPr>
        <p:spPr bwMode="auto">
          <a:xfrm>
            <a:off x="3957532" y="1858163"/>
            <a:ext cx="5222980" cy="8043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lvl1pPr defTabSz="974725" eaLnBrk="0" hangingPunct="0">
              <a:defRPr>
                <a:solidFill>
                  <a:schemeClr val="tx1"/>
                </a:solidFill>
                <a:latin typeface="Calibri" pitchFamily="34" charset="0"/>
                <a:ea typeface="宋体" pitchFamily="2" charset="-122"/>
              </a:defRPr>
            </a:lvl1pPr>
            <a:lvl2pPr marL="742950" indent="-285750" defTabSz="974725" eaLnBrk="0" hangingPunct="0">
              <a:defRPr>
                <a:solidFill>
                  <a:schemeClr val="tx1"/>
                </a:solidFill>
                <a:latin typeface="Calibri" pitchFamily="34" charset="0"/>
                <a:ea typeface="宋体" pitchFamily="2" charset="-122"/>
              </a:defRPr>
            </a:lvl2pPr>
            <a:lvl3pPr marL="1143000" indent="-228600" defTabSz="974725" eaLnBrk="0" hangingPunct="0">
              <a:defRPr>
                <a:solidFill>
                  <a:schemeClr val="tx1"/>
                </a:solidFill>
                <a:latin typeface="Calibri" pitchFamily="34" charset="0"/>
                <a:ea typeface="宋体" pitchFamily="2" charset="-122"/>
              </a:defRPr>
            </a:lvl3pPr>
            <a:lvl4pPr marL="1600200" indent="-228600" defTabSz="974725" eaLnBrk="0" hangingPunct="0">
              <a:defRPr>
                <a:solidFill>
                  <a:schemeClr val="tx1"/>
                </a:solidFill>
                <a:latin typeface="Calibri" pitchFamily="34" charset="0"/>
                <a:ea typeface="宋体" pitchFamily="2" charset="-122"/>
              </a:defRPr>
            </a:lvl4pPr>
            <a:lvl5pPr marL="2057400" indent="-228600" defTabSz="974725" eaLnBrk="0" hangingPunct="0">
              <a:defRPr>
                <a:solidFill>
                  <a:schemeClr val="tx1"/>
                </a:solidFill>
                <a:latin typeface="Calibri" pitchFamily="34" charset="0"/>
                <a:ea typeface="宋体" pitchFamily="2" charset="-122"/>
              </a:defRPr>
            </a:lvl5pPr>
            <a:lvl6pPr marL="2514600" indent="-228600" defTabSz="974725"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defTabSz="974725"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defTabSz="974725"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defTabSz="974725" eaLnBrk="0" fontAlgn="base" hangingPunct="0">
              <a:spcBef>
                <a:spcPct val="0"/>
              </a:spcBef>
              <a:spcAft>
                <a:spcPct val="0"/>
              </a:spcAft>
              <a:defRPr>
                <a:solidFill>
                  <a:schemeClr val="tx1"/>
                </a:solidFill>
                <a:latin typeface="Calibri" pitchFamily="34" charset="0"/>
                <a:ea typeface="宋体" pitchFamily="2" charset="-122"/>
              </a:defRPr>
            </a:lvl9pPr>
          </a:lstStyle>
          <a:p>
            <a:pPr algn="ctr">
              <a:buNone/>
            </a:pPr>
            <a:r>
              <a:rPr lang="en-US" altLang="zh-CN" sz="4800" b="1" spc="427" dirty="0">
                <a:solidFill>
                  <a:srgbClr val="C00000"/>
                </a:solidFill>
                <a:latin typeface="微软雅黑" pitchFamily="34" charset="-122"/>
                <a:ea typeface="微软雅黑" pitchFamily="34" charset="-122"/>
                <a:cs typeface="Arial" panose="020B0604020202020204" pitchFamily="34" charset="0"/>
              </a:rPr>
              <a:t>Pfizer</a:t>
            </a:r>
            <a:endParaRPr lang="zh-CN" altLang="en-US" sz="4800" b="1" spc="427" dirty="0">
              <a:solidFill>
                <a:srgbClr val="C00000"/>
              </a:solidFill>
              <a:latin typeface="微软雅黑" pitchFamily="34" charset="-122"/>
              <a:ea typeface="微软雅黑" pitchFamily="34" charset="-122"/>
              <a:cs typeface="Arial" panose="020B0604020202020204" pitchFamily="34" charset="0"/>
            </a:endParaRPr>
          </a:p>
        </p:txBody>
      </p:sp>
      <p:cxnSp>
        <p:nvCxnSpPr>
          <p:cNvPr id="7" name="直接连接符 6"/>
          <p:cNvCxnSpPr/>
          <p:nvPr/>
        </p:nvCxnSpPr>
        <p:spPr>
          <a:xfrm>
            <a:off x="4584801" y="2580452"/>
            <a:ext cx="399404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advTm="700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afterEffect">
                                  <p:stCondLst>
                                    <p:cond delay="0"/>
                                  </p:stCondLst>
                                  <p:iterate type="lt">
                                    <p:tmPct val="50000"/>
                                  </p:iterate>
                                  <p:childTnLst>
                                    <p:set>
                                      <p:cBhvr>
                                        <p:cTn id="6" dur="1" fill="hold">
                                          <p:stCondLst>
                                            <p:cond delay="0"/>
                                          </p:stCondLst>
                                        </p:cTn>
                                        <p:tgtEl>
                                          <p:spTgt spid="6"/>
                                        </p:tgtEl>
                                        <p:attrNameLst>
                                          <p:attrName>style.visibility</p:attrName>
                                        </p:attrNameLst>
                                      </p:cBhvr>
                                      <p:to>
                                        <p:strVal val="visible"/>
                                      </p:to>
                                    </p:set>
                                    <p:set>
                                      <p:cBhvr>
                                        <p:cTn id="7" dur="341" fill="hold">
                                          <p:stCondLst>
                                            <p:cond delay="0"/>
                                          </p:stCondLst>
                                        </p:cTn>
                                        <p:tgtEl>
                                          <p:spTgt spid="6"/>
                                        </p:tgtEl>
                                        <p:attrNameLst>
                                          <p:attrName>style.rotation</p:attrName>
                                        </p:attrNameLst>
                                      </p:cBhvr>
                                      <p:to>
                                        <p:strVal val="-45.0"/>
                                      </p:to>
                                    </p:set>
                                    <p:anim calcmode="lin" valueType="num">
                                      <p:cBhvr>
                                        <p:cTn id="8" dur="341" fill="hold">
                                          <p:stCondLst>
                                            <p:cond delay="341"/>
                                          </p:stCondLst>
                                        </p:cTn>
                                        <p:tgtEl>
                                          <p:spTgt spid="6"/>
                                        </p:tgtEl>
                                        <p:attrNameLst>
                                          <p:attrName>style.rotation</p:attrName>
                                        </p:attrNameLst>
                                      </p:cBhvr>
                                      <p:tavLst>
                                        <p:tav tm="0">
                                          <p:val>
                                            <p:fltVal val="-45"/>
                                          </p:val>
                                        </p:tav>
                                        <p:tav tm="69900">
                                          <p:val>
                                            <p:fltVal val="45"/>
                                          </p:val>
                                        </p:tav>
                                        <p:tav tm="100000">
                                          <p:val>
                                            <p:fltVal val="0"/>
                                          </p:val>
                                        </p:tav>
                                      </p:tavLst>
                                    </p:anim>
                                    <p:anim calcmode="lin" valueType="num">
                                      <p:cBhvr>
                                        <p:cTn id="9" dur="341" fill="hold">
                                          <p:stCondLst>
                                            <p:cond delay="0"/>
                                          </p:stCondLst>
                                        </p:cTn>
                                        <p:tgtEl>
                                          <p:spTgt spid="6"/>
                                        </p:tgtEl>
                                        <p:attrNameLst>
                                          <p:attrName>ppt_y</p:attrName>
                                        </p:attrNameLst>
                                      </p:cBhvr>
                                      <p:tavLst>
                                        <p:tav tm="0">
                                          <p:val>
                                            <p:strVal val="#ppt_y-1"/>
                                          </p:val>
                                        </p:tav>
                                        <p:tav tm="100000">
                                          <p:val>
                                            <p:strVal val="#ppt_y-(0.354*#ppt_w-0.172*#ppt_h)"/>
                                          </p:val>
                                        </p:tav>
                                      </p:tavLst>
                                    </p:anim>
                                    <p:anim calcmode="lin" valueType="num">
                                      <p:cBhvr>
                                        <p:cTn id="10" dur="117" decel="50000" autoRev="1" fill="hold">
                                          <p:stCondLst>
                                            <p:cond delay="341"/>
                                          </p:stCondLst>
                                        </p:cTn>
                                        <p:tgtEl>
                                          <p:spTgt spid="6"/>
                                        </p:tgtEl>
                                        <p:attrNameLst>
                                          <p:attrName>ppt_y</p:attrName>
                                        </p:attrNameLst>
                                      </p:cBhvr>
                                      <p:tavLst>
                                        <p:tav tm="0">
                                          <p:val>
                                            <p:strVal val="#ppt_y-(0.354*#ppt_w-0.172*#ppt_h)"/>
                                          </p:val>
                                        </p:tav>
                                        <p:tav tm="100000">
                                          <p:val>
                                            <p:strVal val="#ppt_y-(0.354*#ppt_w-0.172*#ppt_h)-#ppt_h/2"/>
                                          </p:val>
                                        </p:tav>
                                      </p:tavLst>
                                    </p:anim>
                                    <p:anim calcmode="lin" valueType="num">
                                      <p:cBhvr>
                                        <p:cTn id="11" dur="102" fill="hold">
                                          <p:stCondLst>
                                            <p:cond delay="648"/>
                                          </p:stCondLst>
                                        </p:cTn>
                                        <p:tgtEl>
                                          <p:spTgt spid="6"/>
                                        </p:tgtEl>
                                        <p:attrNameLst>
                                          <p:attrName>ppt_y</p:attrName>
                                        </p:attrNameLst>
                                      </p:cBhvr>
                                      <p:tavLst>
                                        <p:tav tm="0">
                                          <p:val>
                                            <p:strVal val="#ppt_y-(0.354*#ppt_w-0.172*#ppt_h)"/>
                                          </p:val>
                                        </p:tav>
                                        <p:tav tm="100000">
                                          <p:val>
                                            <p:strVal val="#ppt_y"/>
                                          </p:val>
                                        </p:tav>
                                      </p:tavLst>
                                    </p:anim>
                                  </p:childTnLst>
                                </p:cTn>
                              </p:par>
                            </p:childTnLst>
                          </p:cTn>
                        </p:par>
                        <p:par>
                          <p:cTn id="12" fill="hold">
                            <p:stCondLst>
                              <p:cond delay="2625"/>
                            </p:stCondLst>
                            <p:childTnLst>
                              <p:par>
                                <p:cTn id="13" presetID="22" presetClass="entr" presetSubtype="8"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p:stCondLst>
                              <p:cond delay="3125"/>
                            </p:stCondLst>
                            <p:childTnLst>
                              <p:par>
                                <p:cTn id="17" presetID="38" presetClass="entr" presetSubtype="0" accel="50000" fill="hold" grpId="0" nodeType="afterEffect">
                                  <p:stCondLst>
                                    <p:cond delay="0"/>
                                  </p:stCondLst>
                                  <p:iterate type="lt">
                                    <p:tmPct val="8667"/>
                                  </p:iterate>
                                  <p:childTnLst>
                                    <p:set>
                                      <p:cBhvr>
                                        <p:cTn id="18" dur="1" fill="hold">
                                          <p:stCondLst>
                                            <p:cond delay="0"/>
                                          </p:stCondLst>
                                        </p:cTn>
                                        <p:tgtEl>
                                          <p:spTgt spid="5"/>
                                        </p:tgtEl>
                                        <p:attrNameLst>
                                          <p:attrName>style.visibility</p:attrName>
                                        </p:attrNameLst>
                                      </p:cBhvr>
                                      <p:to>
                                        <p:strVal val="visible"/>
                                      </p:to>
                                    </p:set>
                                    <p:set>
                                      <p:cBhvr>
                                        <p:cTn id="19" dur="341" fill="hold">
                                          <p:stCondLst>
                                            <p:cond delay="0"/>
                                          </p:stCondLst>
                                        </p:cTn>
                                        <p:tgtEl>
                                          <p:spTgt spid="5"/>
                                        </p:tgtEl>
                                        <p:attrNameLst>
                                          <p:attrName>style.rotation</p:attrName>
                                        </p:attrNameLst>
                                      </p:cBhvr>
                                      <p:to>
                                        <p:strVal val="-45.0"/>
                                      </p:to>
                                    </p:set>
                                    <p:anim calcmode="lin" valueType="num">
                                      <p:cBhvr>
                                        <p:cTn id="20" dur="341" fill="hold">
                                          <p:stCondLst>
                                            <p:cond delay="341"/>
                                          </p:stCondLst>
                                        </p:cTn>
                                        <p:tgtEl>
                                          <p:spTgt spid="5"/>
                                        </p:tgtEl>
                                        <p:attrNameLst>
                                          <p:attrName>style.rotation</p:attrName>
                                        </p:attrNameLst>
                                      </p:cBhvr>
                                      <p:tavLst>
                                        <p:tav tm="0">
                                          <p:val>
                                            <p:fltVal val="-45"/>
                                          </p:val>
                                        </p:tav>
                                        <p:tav tm="69900">
                                          <p:val>
                                            <p:fltVal val="45"/>
                                          </p:val>
                                        </p:tav>
                                        <p:tav tm="100000">
                                          <p:val>
                                            <p:fltVal val="0"/>
                                          </p:val>
                                        </p:tav>
                                      </p:tavLst>
                                    </p:anim>
                                    <p:anim calcmode="lin" valueType="num">
                                      <p:cBhvr>
                                        <p:cTn id="21" dur="341" fill="hold">
                                          <p:stCondLst>
                                            <p:cond delay="0"/>
                                          </p:stCondLst>
                                        </p:cTn>
                                        <p:tgtEl>
                                          <p:spTgt spid="5"/>
                                        </p:tgtEl>
                                        <p:attrNameLst>
                                          <p:attrName>ppt_y</p:attrName>
                                        </p:attrNameLst>
                                      </p:cBhvr>
                                      <p:tavLst>
                                        <p:tav tm="0">
                                          <p:val>
                                            <p:strVal val="#ppt_y-1"/>
                                          </p:val>
                                        </p:tav>
                                        <p:tav tm="100000">
                                          <p:val>
                                            <p:strVal val="#ppt_y-(0.354*#ppt_w-0.172*#ppt_h)"/>
                                          </p:val>
                                        </p:tav>
                                      </p:tavLst>
                                    </p:anim>
                                    <p:anim calcmode="lin" valueType="num">
                                      <p:cBhvr>
                                        <p:cTn id="22" dur="117" decel="50000" autoRev="1" fill="hold">
                                          <p:stCondLst>
                                            <p:cond delay="341"/>
                                          </p:stCondLst>
                                        </p:cTn>
                                        <p:tgtEl>
                                          <p:spTgt spid="5"/>
                                        </p:tgtEl>
                                        <p:attrNameLst>
                                          <p:attrName>ppt_y</p:attrName>
                                        </p:attrNameLst>
                                      </p:cBhvr>
                                      <p:tavLst>
                                        <p:tav tm="0">
                                          <p:val>
                                            <p:strVal val="#ppt_y-(0.354*#ppt_w-0.172*#ppt_h)"/>
                                          </p:val>
                                        </p:tav>
                                        <p:tav tm="100000">
                                          <p:val>
                                            <p:strVal val="#ppt_y-(0.354*#ppt_w-0.172*#ppt_h)-#ppt_h/2"/>
                                          </p:val>
                                        </p:tav>
                                      </p:tavLst>
                                    </p:anim>
                                    <p:anim calcmode="lin" valueType="num">
                                      <p:cBhvr>
                                        <p:cTn id="23" dur="102" fill="hold">
                                          <p:stCondLst>
                                            <p:cond delay="648"/>
                                          </p:stCondLst>
                                        </p:cTn>
                                        <p:tgtEl>
                                          <p:spTgt spid="5"/>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椭圆 5"/>
          <p:cNvSpPr/>
          <p:nvPr/>
        </p:nvSpPr>
        <p:spPr>
          <a:xfrm>
            <a:off x="812588" y="1869391"/>
            <a:ext cx="1242138" cy="1242138"/>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91431" tIns="45715" rIns="91431" bIns="45715" rtlCol="0" anchor="ctr"/>
          <a:lstStyle/>
          <a:p>
            <a:pPr algn="ctr"/>
            <a:r>
              <a:rPr lang="en-US" altLang="zh-CN" sz="2800" b="1" dirty="0">
                <a:latin typeface="微软雅黑" pitchFamily="34" charset="-122"/>
                <a:ea typeface="微软雅黑" pitchFamily="34" charset="-122"/>
              </a:rPr>
              <a:t>01</a:t>
            </a:r>
            <a:endParaRPr lang="zh-CN" altLang="en-US" sz="2800" b="1" dirty="0">
              <a:latin typeface="微软雅黑" pitchFamily="34" charset="-122"/>
              <a:ea typeface="微软雅黑" pitchFamily="34" charset="-122"/>
            </a:endParaRPr>
          </a:p>
        </p:txBody>
      </p:sp>
      <p:sp>
        <p:nvSpPr>
          <p:cNvPr id="7" name="椭圆 6"/>
          <p:cNvSpPr/>
          <p:nvPr/>
        </p:nvSpPr>
        <p:spPr>
          <a:xfrm>
            <a:off x="2799507" y="2985796"/>
            <a:ext cx="1242138" cy="1242138"/>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91431" tIns="45715" rIns="91431" bIns="45715" rtlCol="0" anchor="ctr"/>
          <a:lstStyle/>
          <a:p>
            <a:pPr algn="ctr"/>
            <a:r>
              <a:rPr lang="en-US" altLang="zh-CN" sz="2800" b="1" dirty="0">
                <a:latin typeface="微软雅黑" pitchFamily="34" charset="-122"/>
                <a:ea typeface="微软雅黑" pitchFamily="34" charset="-122"/>
              </a:rPr>
              <a:t>02</a:t>
            </a:r>
            <a:endParaRPr lang="zh-CN" altLang="en-US" sz="2800" b="1" dirty="0">
              <a:latin typeface="微软雅黑" pitchFamily="34" charset="-122"/>
              <a:ea typeface="微软雅黑" pitchFamily="34" charset="-122"/>
            </a:endParaRPr>
          </a:p>
        </p:txBody>
      </p:sp>
      <p:sp>
        <p:nvSpPr>
          <p:cNvPr id="11" name="椭圆 10"/>
          <p:cNvSpPr/>
          <p:nvPr/>
        </p:nvSpPr>
        <p:spPr>
          <a:xfrm>
            <a:off x="4959747" y="1848263"/>
            <a:ext cx="1242138" cy="1242138"/>
          </a:xfrm>
          <a:prstGeom prst="ellipse">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lIns="91431" tIns="45715" rIns="91431" bIns="45715" rtlCol="0" anchor="ctr"/>
          <a:lstStyle/>
          <a:p>
            <a:pPr algn="ctr"/>
            <a:r>
              <a:rPr lang="en-US" altLang="zh-CN" sz="2800" b="1" dirty="0">
                <a:latin typeface="微软雅黑" pitchFamily="34" charset="-122"/>
                <a:ea typeface="微软雅黑" pitchFamily="34" charset="-122"/>
              </a:rPr>
              <a:t>03</a:t>
            </a:r>
            <a:endParaRPr lang="zh-CN" altLang="en-US" sz="2800" b="1" dirty="0">
              <a:latin typeface="微软雅黑" pitchFamily="34" charset="-122"/>
              <a:ea typeface="微软雅黑" pitchFamily="34" charset="-122"/>
            </a:endParaRPr>
          </a:p>
        </p:txBody>
      </p:sp>
      <p:sp>
        <p:nvSpPr>
          <p:cNvPr id="13" name="椭圆 12"/>
          <p:cNvSpPr/>
          <p:nvPr/>
        </p:nvSpPr>
        <p:spPr>
          <a:xfrm>
            <a:off x="7173993" y="2233196"/>
            <a:ext cx="1242138" cy="1242138"/>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lIns="91431" tIns="45715" rIns="91431" bIns="45715" rtlCol="0" anchor="ctr"/>
          <a:lstStyle/>
          <a:p>
            <a:pPr algn="ctr"/>
            <a:r>
              <a:rPr lang="en-US" altLang="zh-CN" sz="2800" b="1" dirty="0">
                <a:latin typeface="微软雅黑" pitchFamily="34" charset="-122"/>
                <a:ea typeface="微软雅黑" pitchFamily="34" charset="-122"/>
              </a:rPr>
              <a:t>04</a:t>
            </a:r>
            <a:endParaRPr lang="zh-CN" altLang="en-US" sz="2800" b="1" dirty="0">
              <a:latin typeface="微软雅黑" pitchFamily="34" charset="-122"/>
              <a:ea typeface="微软雅黑" pitchFamily="34" charset="-122"/>
            </a:endParaRPr>
          </a:p>
        </p:txBody>
      </p:sp>
      <p:cxnSp>
        <p:nvCxnSpPr>
          <p:cNvPr id="14" name="直接连接符 13"/>
          <p:cNvCxnSpPr>
            <a:stCxn id="6" idx="6"/>
            <a:endCxn id="7" idx="2"/>
          </p:cNvCxnSpPr>
          <p:nvPr/>
        </p:nvCxnSpPr>
        <p:spPr>
          <a:xfrm>
            <a:off x="2054726" y="2490460"/>
            <a:ext cx="744781" cy="1116405"/>
          </a:xfrm>
          <a:prstGeom prst="line">
            <a:avLst/>
          </a:prstGeom>
          <a:ln>
            <a:solidFill>
              <a:schemeClr val="bg1">
                <a:lumMod val="65000"/>
              </a:schemeClr>
            </a:solidFill>
            <a:headEnd type="none" w="med" len="med"/>
            <a:tailEnd type="stealth" w="med" len="med"/>
          </a:ln>
        </p:spPr>
        <p:style>
          <a:lnRef idx="1">
            <a:schemeClr val="accent1"/>
          </a:lnRef>
          <a:fillRef idx="0">
            <a:schemeClr val="accent1"/>
          </a:fillRef>
          <a:effectRef idx="0">
            <a:schemeClr val="accent1"/>
          </a:effectRef>
          <a:fontRef idx="minor">
            <a:schemeClr val="tx1"/>
          </a:fontRef>
        </p:style>
      </p:cxnSp>
      <p:cxnSp>
        <p:nvCxnSpPr>
          <p:cNvPr id="15" name="直接连接符 14"/>
          <p:cNvCxnSpPr>
            <a:stCxn id="7" idx="6"/>
            <a:endCxn id="11" idx="2"/>
          </p:cNvCxnSpPr>
          <p:nvPr/>
        </p:nvCxnSpPr>
        <p:spPr>
          <a:xfrm flipV="1">
            <a:off x="4041645" y="2469333"/>
            <a:ext cx="918102" cy="1137533"/>
          </a:xfrm>
          <a:prstGeom prst="line">
            <a:avLst/>
          </a:prstGeom>
          <a:ln>
            <a:solidFill>
              <a:schemeClr val="bg1">
                <a:lumMod val="65000"/>
              </a:schemeClr>
            </a:solidFill>
            <a:headEnd type="none" w="med" len="med"/>
            <a:tailEnd type="stealth" w="med" len="med"/>
          </a:ln>
        </p:spPr>
        <p:style>
          <a:lnRef idx="1">
            <a:schemeClr val="accent1"/>
          </a:lnRef>
          <a:fillRef idx="0">
            <a:schemeClr val="accent1"/>
          </a:fillRef>
          <a:effectRef idx="0">
            <a:schemeClr val="accent1"/>
          </a:effectRef>
          <a:fontRef idx="minor">
            <a:schemeClr val="tx1"/>
          </a:fontRef>
        </p:style>
      </p:cxnSp>
      <p:cxnSp>
        <p:nvCxnSpPr>
          <p:cNvPr id="16" name="直接连接符 15"/>
          <p:cNvCxnSpPr>
            <a:stCxn id="11" idx="6"/>
            <a:endCxn id="13" idx="2"/>
          </p:cNvCxnSpPr>
          <p:nvPr/>
        </p:nvCxnSpPr>
        <p:spPr>
          <a:xfrm>
            <a:off x="6201886" y="2469332"/>
            <a:ext cx="972108" cy="384933"/>
          </a:xfrm>
          <a:prstGeom prst="line">
            <a:avLst/>
          </a:prstGeom>
          <a:ln>
            <a:solidFill>
              <a:schemeClr val="bg1">
                <a:lumMod val="65000"/>
              </a:schemeClr>
            </a:solidFill>
            <a:headEnd type="none" w="med" len="med"/>
            <a:tailEnd type="stealth" w="med" len="med"/>
          </a:ln>
        </p:spPr>
        <p:style>
          <a:lnRef idx="1">
            <a:schemeClr val="accent1"/>
          </a:lnRef>
          <a:fillRef idx="0">
            <a:schemeClr val="accent1"/>
          </a:fillRef>
          <a:effectRef idx="0">
            <a:schemeClr val="accent1"/>
          </a:effectRef>
          <a:fontRef idx="minor">
            <a:schemeClr val="tx1"/>
          </a:fontRef>
        </p:style>
      </p:cxnSp>
      <p:sp>
        <p:nvSpPr>
          <p:cNvPr id="17" name="矩形 16"/>
          <p:cNvSpPr/>
          <p:nvPr/>
        </p:nvSpPr>
        <p:spPr>
          <a:xfrm>
            <a:off x="323528" y="3322508"/>
            <a:ext cx="2376264" cy="336685"/>
          </a:xfrm>
          <a:prstGeom prst="rect">
            <a:avLst/>
          </a:prstGeom>
        </p:spPr>
        <p:txBody>
          <a:bodyPr wrap="square" lIns="91431" tIns="45715" rIns="91431" bIns="45715" anchor="ctr" anchorCtr="0">
            <a:spAutoFit/>
          </a:bodyPr>
          <a:lstStyle/>
          <a:p>
            <a:pPr>
              <a:lnSpc>
                <a:spcPct val="150000"/>
              </a:lnSpc>
            </a:pPr>
            <a:r>
              <a:rPr lang="en-US" altLang="zh-CN" sz="1200" b="1"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Pfizer and its main changes</a:t>
            </a:r>
          </a:p>
        </p:txBody>
      </p:sp>
      <p:sp>
        <p:nvSpPr>
          <p:cNvPr id="19" name="矩形 18"/>
          <p:cNvSpPr/>
          <p:nvPr/>
        </p:nvSpPr>
        <p:spPr>
          <a:xfrm>
            <a:off x="2799507" y="2368568"/>
            <a:ext cx="1628477" cy="613106"/>
          </a:xfrm>
          <a:prstGeom prst="rect">
            <a:avLst/>
          </a:prstGeom>
        </p:spPr>
        <p:txBody>
          <a:bodyPr wrap="square" lIns="91431" tIns="45715" rIns="91431" bIns="45715" anchor="ctr" anchorCtr="0">
            <a:spAutoFit/>
          </a:bodyPr>
          <a:lstStyle/>
          <a:p>
            <a:pPr>
              <a:lnSpc>
                <a:spcPct val="150000"/>
              </a:lnSpc>
            </a:pPr>
            <a:r>
              <a:rPr lang="en-US" altLang="zh-CN" sz="1200" b="1"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External &amp; internal drivers</a:t>
            </a:r>
          </a:p>
        </p:txBody>
      </p:sp>
      <p:sp>
        <p:nvSpPr>
          <p:cNvPr id="21" name="矩形 20"/>
          <p:cNvSpPr/>
          <p:nvPr/>
        </p:nvSpPr>
        <p:spPr>
          <a:xfrm>
            <a:off x="4846222" y="3184008"/>
            <a:ext cx="1841718" cy="613684"/>
          </a:xfrm>
          <a:prstGeom prst="rect">
            <a:avLst/>
          </a:prstGeom>
        </p:spPr>
        <p:txBody>
          <a:bodyPr wrap="square" lIns="91431" tIns="45715" rIns="91431" bIns="45715" anchor="ctr" anchorCtr="0">
            <a:spAutoFit/>
          </a:bodyPr>
          <a:lstStyle/>
          <a:p>
            <a:pPr>
              <a:lnSpc>
                <a:spcPct val="150000"/>
              </a:lnSpc>
            </a:pPr>
            <a:r>
              <a:rPr lang="en-US" altLang="zh-CN" sz="1200" b="1"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typology of changes &amp; Forcefield analysis</a:t>
            </a:r>
          </a:p>
        </p:txBody>
      </p:sp>
      <p:sp>
        <p:nvSpPr>
          <p:cNvPr id="23" name="矩形 22"/>
          <p:cNvSpPr/>
          <p:nvPr/>
        </p:nvSpPr>
        <p:spPr>
          <a:xfrm>
            <a:off x="7449314" y="1786698"/>
            <a:ext cx="1227142" cy="336685"/>
          </a:xfrm>
          <a:prstGeom prst="rect">
            <a:avLst/>
          </a:prstGeom>
        </p:spPr>
        <p:txBody>
          <a:bodyPr wrap="square" lIns="91431" tIns="45715" rIns="91431" bIns="45715" anchor="ctr" anchorCtr="0">
            <a:spAutoFit/>
          </a:bodyPr>
          <a:lstStyle/>
          <a:p>
            <a:pPr>
              <a:lnSpc>
                <a:spcPct val="150000"/>
              </a:lnSpc>
            </a:pPr>
            <a:r>
              <a:rPr lang="en-US" altLang="zh-CN" sz="1200" b="1" dirty="0">
                <a:solidFill>
                  <a:schemeClr val="bg1">
                    <a:lumMod val="50000"/>
                  </a:schemeClr>
                </a:solidFill>
                <a:latin typeface="Times New Roman" panose="02020603050405020304" pitchFamily="18" charset="0"/>
                <a:ea typeface="微软雅黑" panose="020B0503020204020204" pitchFamily="34" charset="-122"/>
                <a:cs typeface="Times New Roman" panose="02020603050405020304" pitchFamily="18" charset="0"/>
              </a:rPr>
              <a:t>Conclusion</a:t>
            </a:r>
          </a:p>
        </p:txBody>
      </p:sp>
      <p:sp>
        <p:nvSpPr>
          <p:cNvPr id="25" name="矩形 24"/>
          <p:cNvSpPr/>
          <p:nvPr/>
        </p:nvSpPr>
        <p:spPr>
          <a:xfrm>
            <a:off x="3484329" y="527906"/>
            <a:ext cx="2032734" cy="681210"/>
          </a:xfrm>
          <a:prstGeom prst="rect">
            <a:avLst/>
          </a:prstGeom>
          <a:effectLst/>
        </p:spPr>
        <p:txBody>
          <a:bodyPr vert="horz" wrap="none" lIns="65023" tIns="32511" rIns="65023" bIns="32511">
            <a:spAutoFit/>
          </a:bodyPr>
          <a:lstStyle/>
          <a:p>
            <a:r>
              <a:rPr lang="en-US" altLang="zh-CN" sz="4000" b="1" dirty="0">
                <a:solidFill>
                  <a:schemeClr val="tx1">
                    <a:lumMod val="50000"/>
                    <a:lumOff val="50000"/>
                  </a:schemeClr>
                </a:solidFill>
                <a:ea typeface="微软雅黑" panose="020B0503020204020204" pitchFamily="34" charset="-122"/>
              </a:rPr>
              <a:t>Contents</a:t>
            </a:r>
          </a:p>
        </p:txBody>
      </p:sp>
      <p:sp>
        <p:nvSpPr>
          <p:cNvPr id="26" name="矩形 25"/>
          <p:cNvSpPr/>
          <p:nvPr/>
        </p:nvSpPr>
        <p:spPr>
          <a:xfrm>
            <a:off x="3716586" y="1148974"/>
            <a:ext cx="1482327" cy="342656"/>
          </a:xfrm>
          <a:prstGeom prst="rect">
            <a:avLst/>
          </a:prstGeom>
          <a:effectLst/>
        </p:spPr>
        <p:txBody>
          <a:bodyPr vert="horz" wrap="none" lIns="65023" tIns="32511" rIns="65023" bIns="32511">
            <a:spAutoFit/>
          </a:bodyPr>
          <a:lstStyle/>
          <a:p>
            <a:r>
              <a:rPr lang="en-US" altLang="zh-CN" dirty="0">
                <a:solidFill>
                  <a:schemeClr val="tx1">
                    <a:lumMod val="50000"/>
                    <a:lumOff val="50000"/>
                  </a:schemeClr>
                </a:solidFill>
                <a:latin typeface="Agency FB" panose="020B0503020202020204" pitchFamily="34" charset="0"/>
                <a:ea typeface="微软雅黑" panose="020B0503020204020204" pitchFamily="34" charset="-122"/>
                <a:cs typeface="Arial" panose="020B0604020202020204" pitchFamily="34" charset="0"/>
              </a:rPr>
              <a:t>DIRECTORY</a:t>
            </a:r>
            <a:endParaRPr lang="zh-CN" altLang="en-US" dirty="0">
              <a:solidFill>
                <a:schemeClr val="tx1">
                  <a:lumMod val="50000"/>
                  <a:lumOff val="50000"/>
                </a:schemeClr>
              </a:solidFill>
              <a:latin typeface="Agency FB" panose="020B0503020202020204" pitchFamily="34" charset="0"/>
              <a:ea typeface="微软雅黑" panose="020B0503020204020204" pitchFamily="34" charset="-122"/>
              <a:cs typeface="Arial" panose="020B0604020202020204" pitchFamily="34" charset="0"/>
            </a:endParaRPr>
          </a:p>
        </p:txBody>
      </p:sp>
    </p:spTree>
    <p:extLst>
      <p:ext uri="{BB962C8B-B14F-4D97-AF65-F5344CB8AC3E}">
        <p14:creationId xmlns:p14="http://schemas.microsoft.com/office/powerpoint/2010/main" val="1485002965"/>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1" presetClass="entr" presetSubtype="0" fill="hold" grpId="0" nodeType="afterEffect">
                                  <p:stCondLst>
                                    <p:cond delay="0"/>
                                  </p:stCondLst>
                                  <p:iterate type="lt">
                                    <p:tmPct val="10000"/>
                                  </p:iterate>
                                  <p:childTnLst>
                                    <p:set>
                                      <p:cBhvr>
                                        <p:cTn id="6" dur="1" fill="hold">
                                          <p:stCondLst>
                                            <p:cond delay="0"/>
                                          </p:stCondLst>
                                        </p:cTn>
                                        <p:tgtEl>
                                          <p:spTgt spid="26"/>
                                        </p:tgtEl>
                                        <p:attrNameLst>
                                          <p:attrName>style.visibility</p:attrName>
                                        </p:attrNameLst>
                                      </p:cBhvr>
                                      <p:to>
                                        <p:strVal val="visible"/>
                                      </p:to>
                                    </p:set>
                                    <p:anim calcmode="lin" valueType="num">
                                      <p:cBhvr>
                                        <p:cTn id="7" dur="500" fill="hold"/>
                                        <p:tgtEl>
                                          <p:spTgt spid="26"/>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6"/>
                                        </p:tgtEl>
                                        <p:attrNameLst>
                                          <p:attrName>ppt_y</p:attrName>
                                        </p:attrNameLst>
                                      </p:cBhvr>
                                      <p:tavLst>
                                        <p:tav tm="0">
                                          <p:val>
                                            <p:strVal val="#ppt_y"/>
                                          </p:val>
                                        </p:tav>
                                        <p:tav tm="100000">
                                          <p:val>
                                            <p:strVal val="#ppt_y"/>
                                          </p:val>
                                        </p:tav>
                                      </p:tavLst>
                                    </p:anim>
                                    <p:anim calcmode="lin" valueType="num">
                                      <p:cBhvr>
                                        <p:cTn id="9" dur="500" fill="hold"/>
                                        <p:tgtEl>
                                          <p:spTgt spid="26"/>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6"/>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6"/>
                                        </p:tgtEl>
                                      </p:cBhvr>
                                    </p:animEffect>
                                  </p:childTnLst>
                                </p:cTn>
                              </p:par>
                            </p:childTnLst>
                          </p:cTn>
                        </p:par>
                        <p:par>
                          <p:cTn id="12" fill="hold">
                            <p:stCondLst>
                              <p:cond delay="900"/>
                            </p:stCondLst>
                            <p:childTnLst>
                              <p:par>
                                <p:cTn id="13" presetID="23" presetClass="entr" presetSubtype="32" fill="hold" grpId="0" nodeType="afterEffect">
                                  <p:stCondLst>
                                    <p:cond delay="0"/>
                                  </p:stCondLst>
                                  <p:childTnLst>
                                    <p:set>
                                      <p:cBhvr>
                                        <p:cTn id="14" dur="1" fill="hold">
                                          <p:stCondLst>
                                            <p:cond delay="0"/>
                                          </p:stCondLst>
                                        </p:cTn>
                                        <p:tgtEl>
                                          <p:spTgt spid="25"/>
                                        </p:tgtEl>
                                        <p:attrNameLst>
                                          <p:attrName>style.visibility</p:attrName>
                                        </p:attrNameLst>
                                      </p:cBhvr>
                                      <p:to>
                                        <p:strVal val="visible"/>
                                      </p:to>
                                    </p:set>
                                    <p:anim calcmode="lin" valueType="num">
                                      <p:cBhvr>
                                        <p:cTn id="15" dur="500" fill="hold"/>
                                        <p:tgtEl>
                                          <p:spTgt spid="25"/>
                                        </p:tgtEl>
                                        <p:attrNameLst>
                                          <p:attrName>ppt_w</p:attrName>
                                        </p:attrNameLst>
                                      </p:cBhvr>
                                      <p:tavLst>
                                        <p:tav tm="0">
                                          <p:val>
                                            <p:strVal val="4*#ppt_w"/>
                                          </p:val>
                                        </p:tav>
                                        <p:tav tm="100000">
                                          <p:val>
                                            <p:strVal val="#ppt_w"/>
                                          </p:val>
                                        </p:tav>
                                      </p:tavLst>
                                    </p:anim>
                                    <p:anim calcmode="lin" valueType="num">
                                      <p:cBhvr>
                                        <p:cTn id="16" dur="500" fill="hold"/>
                                        <p:tgtEl>
                                          <p:spTgt spid="25"/>
                                        </p:tgtEl>
                                        <p:attrNameLst>
                                          <p:attrName>ppt_h</p:attrName>
                                        </p:attrNameLst>
                                      </p:cBhvr>
                                      <p:tavLst>
                                        <p:tav tm="0">
                                          <p:val>
                                            <p:strVal val="4*#ppt_h"/>
                                          </p:val>
                                        </p:tav>
                                        <p:tav tm="100000">
                                          <p:val>
                                            <p:strVal val="#ppt_h"/>
                                          </p:val>
                                        </p:tav>
                                      </p:tavLst>
                                    </p:anim>
                                  </p:childTnLst>
                                </p:cTn>
                              </p:par>
                            </p:childTnLst>
                          </p:cTn>
                        </p:par>
                        <p:par>
                          <p:cTn id="17" fill="hold">
                            <p:stCondLst>
                              <p:cond delay="1400"/>
                            </p:stCondLst>
                            <p:childTnLst>
                              <p:par>
                                <p:cTn id="18" presetID="23" presetClass="entr" presetSubtype="288" fill="hold" grpId="0" nodeType="afterEffect">
                                  <p:stCondLst>
                                    <p:cond delay="0"/>
                                  </p:stCondLst>
                                  <p:childTnLst>
                                    <p:set>
                                      <p:cBhvr>
                                        <p:cTn id="19" dur="1" fill="hold">
                                          <p:stCondLst>
                                            <p:cond delay="0"/>
                                          </p:stCondLst>
                                        </p:cTn>
                                        <p:tgtEl>
                                          <p:spTgt spid="6"/>
                                        </p:tgtEl>
                                        <p:attrNameLst>
                                          <p:attrName>style.visibility</p:attrName>
                                        </p:attrNameLst>
                                      </p:cBhvr>
                                      <p:to>
                                        <p:strVal val="visible"/>
                                      </p:to>
                                    </p:set>
                                    <p:anim calcmode="lin" valueType="num">
                                      <p:cBhvr>
                                        <p:cTn id="20" dur="500" fill="hold"/>
                                        <p:tgtEl>
                                          <p:spTgt spid="6"/>
                                        </p:tgtEl>
                                        <p:attrNameLst>
                                          <p:attrName>ppt_w</p:attrName>
                                        </p:attrNameLst>
                                      </p:cBhvr>
                                      <p:tavLst>
                                        <p:tav tm="0">
                                          <p:val>
                                            <p:strVal val="4/3*#ppt_w"/>
                                          </p:val>
                                        </p:tav>
                                        <p:tav tm="100000">
                                          <p:val>
                                            <p:strVal val="#ppt_w"/>
                                          </p:val>
                                        </p:tav>
                                      </p:tavLst>
                                    </p:anim>
                                    <p:anim calcmode="lin" valueType="num">
                                      <p:cBhvr>
                                        <p:cTn id="21" dur="500" fill="hold"/>
                                        <p:tgtEl>
                                          <p:spTgt spid="6"/>
                                        </p:tgtEl>
                                        <p:attrNameLst>
                                          <p:attrName>ppt_h</p:attrName>
                                        </p:attrNameLst>
                                      </p:cBhvr>
                                      <p:tavLst>
                                        <p:tav tm="0">
                                          <p:val>
                                            <p:strVal val="4/3*#ppt_h"/>
                                          </p:val>
                                        </p:tav>
                                        <p:tav tm="100000">
                                          <p:val>
                                            <p:strVal val="#ppt_h"/>
                                          </p:val>
                                        </p:tav>
                                      </p:tavLst>
                                    </p:anim>
                                  </p:childTnLst>
                                </p:cTn>
                              </p:par>
                            </p:childTnLst>
                          </p:cTn>
                        </p:par>
                        <p:par>
                          <p:cTn id="22" fill="hold">
                            <p:stCondLst>
                              <p:cond delay="1900"/>
                            </p:stCondLst>
                            <p:childTnLst>
                              <p:par>
                                <p:cTn id="23" presetID="10" presetClass="entr" presetSubtype="0" fill="hold" grpId="0" nodeType="afterEffect">
                                  <p:stCondLst>
                                    <p:cond delay="0"/>
                                  </p:stCondLst>
                                  <p:childTnLst>
                                    <p:set>
                                      <p:cBhvr>
                                        <p:cTn id="24" dur="1" fill="hold">
                                          <p:stCondLst>
                                            <p:cond delay="0"/>
                                          </p:stCondLst>
                                        </p:cTn>
                                        <p:tgtEl>
                                          <p:spTgt spid="17"/>
                                        </p:tgtEl>
                                        <p:attrNameLst>
                                          <p:attrName>style.visibility</p:attrName>
                                        </p:attrNameLst>
                                      </p:cBhvr>
                                      <p:to>
                                        <p:strVal val="visible"/>
                                      </p:to>
                                    </p:set>
                                    <p:animEffect transition="in" filter="fade">
                                      <p:cBhvr>
                                        <p:cTn id="25" dur="500"/>
                                        <p:tgtEl>
                                          <p:spTgt spid="17"/>
                                        </p:tgtEl>
                                      </p:cBhvr>
                                    </p:animEffect>
                                  </p:childTnLst>
                                </p:cTn>
                              </p:par>
                            </p:childTnLst>
                          </p:cTn>
                        </p:par>
                        <p:par>
                          <p:cTn id="26" fill="hold">
                            <p:stCondLst>
                              <p:cond delay="2400"/>
                            </p:stCondLst>
                            <p:childTnLst>
                              <p:par>
                                <p:cTn id="27" presetID="22" presetClass="entr" presetSubtype="8" fill="hold" nodeType="afterEffect">
                                  <p:stCondLst>
                                    <p:cond delay="0"/>
                                  </p:stCondLst>
                                  <p:childTnLst>
                                    <p:set>
                                      <p:cBhvr>
                                        <p:cTn id="28" dur="1" fill="hold">
                                          <p:stCondLst>
                                            <p:cond delay="0"/>
                                          </p:stCondLst>
                                        </p:cTn>
                                        <p:tgtEl>
                                          <p:spTgt spid="14"/>
                                        </p:tgtEl>
                                        <p:attrNameLst>
                                          <p:attrName>style.visibility</p:attrName>
                                        </p:attrNameLst>
                                      </p:cBhvr>
                                      <p:to>
                                        <p:strVal val="visible"/>
                                      </p:to>
                                    </p:set>
                                    <p:animEffect transition="in" filter="wipe(left)">
                                      <p:cBhvr>
                                        <p:cTn id="29" dur="500"/>
                                        <p:tgtEl>
                                          <p:spTgt spid="14"/>
                                        </p:tgtEl>
                                      </p:cBhvr>
                                    </p:animEffect>
                                  </p:childTnLst>
                                </p:cTn>
                              </p:par>
                            </p:childTnLst>
                          </p:cTn>
                        </p:par>
                        <p:par>
                          <p:cTn id="30" fill="hold">
                            <p:stCondLst>
                              <p:cond delay="2900"/>
                            </p:stCondLst>
                            <p:childTnLst>
                              <p:par>
                                <p:cTn id="31" presetID="23" presetClass="entr" presetSubtype="288" fill="hold" grpId="0" nodeType="afterEffect">
                                  <p:stCondLst>
                                    <p:cond delay="0"/>
                                  </p:stCondLst>
                                  <p:childTnLst>
                                    <p:set>
                                      <p:cBhvr>
                                        <p:cTn id="32" dur="1" fill="hold">
                                          <p:stCondLst>
                                            <p:cond delay="0"/>
                                          </p:stCondLst>
                                        </p:cTn>
                                        <p:tgtEl>
                                          <p:spTgt spid="7"/>
                                        </p:tgtEl>
                                        <p:attrNameLst>
                                          <p:attrName>style.visibility</p:attrName>
                                        </p:attrNameLst>
                                      </p:cBhvr>
                                      <p:to>
                                        <p:strVal val="visible"/>
                                      </p:to>
                                    </p:set>
                                    <p:anim calcmode="lin" valueType="num">
                                      <p:cBhvr>
                                        <p:cTn id="33" dur="500" fill="hold"/>
                                        <p:tgtEl>
                                          <p:spTgt spid="7"/>
                                        </p:tgtEl>
                                        <p:attrNameLst>
                                          <p:attrName>ppt_w</p:attrName>
                                        </p:attrNameLst>
                                      </p:cBhvr>
                                      <p:tavLst>
                                        <p:tav tm="0">
                                          <p:val>
                                            <p:strVal val="4/3*#ppt_w"/>
                                          </p:val>
                                        </p:tav>
                                        <p:tav tm="100000">
                                          <p:val>
                                            <p:strVal val="#ppt_w"/>
                                          </p:val>
                                        </p:tav>
                                      </p:tavLst>
                                    </p:anim>
                                    <p:anim calcmode="lin" valueType="num">
                                      <p:cBhvr>
                                        <p:cTn id="34" dur="500" fill="hold"/>
                                        <p:tgtEl>
                                          <p:spTgt spid="7"/>
                                        </p:tgtEl>
                                        <p:attrNameLst>
                                          <p:attrName>ppt_h</p:attrName>
                                        </p:attrNameLst>
                                      </p:cBhvr>
                                      <p:tavLst>
                                        <p:tav tm="0">
                                          <p:val>
                                            <p:strVal val="4/3*#ppt_h"/>
                                          </p:val>
                                        </p:tav>
                                        <p:tav tm="100000">
                                          <p:val>
                                            <p:strVal val="#ppt_h"/>
                                          </p:val>
                                        </p:tav>
                                      </p:tavLst>
                                    </p:anim>
                                  </p:childTnLst>
                                </p:cTn>
                              </p:par>
                            </p:childTnLst>
                          </p:cTn>
                        </p:par>
                        <p:par>
                          <p:cTn id="35" fill="hold">
                            <p:stCondLst>
                              <p:cond delay="3400"/>
                            </p:stCondLst>
                            <p:childTnLst>
                              <p:par>
                                <p:cTn id="36" presetID="10" presetClass="entr" presetSubtype="0" fill="hold" grpId="0" nodeType="afterEffect">
                                  <p:stCondLst>
                                    <p:cond delay="0"/>
                                  </p:stCondLst>
                                  <p:childTnLst>
                                    <p:set>
                                      <p:cBhvr>
                                        <p:cTn id="37" dur="1" fill="hold">
                                          <p:stCondLst>
                                            <p:cond delay="0"/>
                                          </p:stCondLst>
                                        </p:cTn>
                                        <p:tgtEl>
                                          <p:spTgt spid="19"/>
                                        </p:tgtEl>
                                        <p:attrNameLst>
                                          <p:attrName>style.visibility</p:attrName>
                                        </p:attrNameLst>
                                      </p:cBhvr>
                                      <p:to>
                                        <p:strVal val="visible"/>
                                      </p:to>
                                    </p:set>
                                    <p:animEffect transition="in" filter="fade">
                                      <p:cBhvr>
                                        <p:cTn id="38" dur="500"/>
                                        <p:tgtEl>
                                          <p:spTgt spid="19"/>
                                        </p:tgtEl>
                                      </p:cBhvr>
                                    </p:animEffect>
                                  </p:childTnLst>
                                </p:cTn>
                              </p:par>
                            </p:childTnLst>
                          </p:cTn>
                        </p:par>
                        <p:par>
                          <p:cTn id="39" fill="hold">
                            <p:stCondLst>
                              <p:cond delay="3900"/>
                            </p:stCondLst>
                            <p:childTnLst>
                              <p:par>
                                <p:cTn id="40" presetID="22" presetClass="entr" presetSubtype="8" fill="hold" nodeType="afterEffect">
                                  <p:stCondLst>
                                    <p:cond delay="0"/>
                                  </p:stCondLst>
                                  <p:childTnLst>
                                    <p:set>
                                      <p:cBhvr>
                                        <p:cTn id="41" dur="1" fill="hold">
                                          <p:stCondLst>
                                            <p:cond delay="0"/>
                                          </p:stCondLst>
                                        </p:cTn>
                                        <p:tgtEl>
                                          <p:spTgt spid="15"/>
                                        </p:tgtEl>
                                        <p:attrNameLst>
                                          <p:attrName>style.visibility</p:attrName>
                                        </p:attrNameLst>
                                      </p:cBhvr>
                                      <p:to>
                                        <p:strVal val="visible"/>
                                      </p:to>
                                    </p:set>
                                    <p:animEffect transition="in" filter="wipe(left)">
                                      <p:cBhvr>
                                        <p:cTn id="42" dur="500"/>
                                        <p:tgtEl>
                                          <p:spTgt spid="15"/>
                                        </p:tgtEl>
                                      </p:cBhvr>
                                    </p:animEffect>
                                  </p:childTnLst>
                                </p:cTn>
                              </p:par>
                            </p:childTnLst>
                          </p:cTn>
                        </p:par>
                        <p:par>
                          <p:cTn id="43" fill="hold">
                            <p:stCondLst>
                              <p:cond delay="4400"/>
                            </p:stCondLst>
                            <p:childTnLst>
                              <p:par>
                                <p:cTn id="44" presetID="23" presetClass="entr" presetSubtype="288" fill="hold" grpId="0" nodeType="afterEffect">
                                  <p:stCondLst>
                                    <p:cond delay="0"/>
                                  </p:stCondLst>
                                  <p:childTnLst>
                                    <p:set>
                                      <p:cBhvr>
                                        <p:cTn id="45" dur="1" fill="hold">
                                          <p:stCondLst>
                                            <p:cond delay="0"/>
                                          </p:stCondLst>
                                        </p:cTn>
                                        <p:tgtEl>
                                          <p:spTgt spid="11"/>
                                        </p:tgtEl>
                                        <p:attrNameLst>
                                          <p:attrName>style.visibility</p:attrName>
                                        </p:attrNameLst>
                                      </p:cBhvr>
                                      <p:to>
                                        <p:strVal val="visible"/>
                                      </p:to>
                                    </p:set>
                                    <p:anim calcmode="lin" valueType="num">
                                      <p:cBhvr>
                                        <p:cTn id="46" dur="500" fill="hold"/>
                                        <p:tgtEl>
                                          <p:spTgt spid="11"/>
                                        </p:tgtEl>
                                        <p:attrNameLst>
                                          <p:attrName>ppt_w</p:attrName>
                                        </p:attrNameLst>
                                      </p:cBhvr>
                                      <p:tavLst>
                                        <p:tav tm="0">
                                          <p:val>
                                            <p:strVal val="4/3*#ppt_w"/>
                                          </p:val>
                                        </p:tav>
                                        <p:tav tm="100000">
                                          <p:val>
                                            <p:strVal val="#ppt_w"/>
                                          </p:val>
                                        </p:tav>
                                      </p:tavLst>
                                    </p:anim>
                                    <p:anim calcmode="lin" valueType="num">
                                      <p:cBhvr>
                                        <p:cTn id="47" dur="500" fill="hold"/>
                                        <p:tgtEl>
                                          <p:spTgt spid="11"/>
                                        </p:tgtEl>
                                        <p:attrNameLst>
                                          <p:attrName>ppt_h</p:attrName>
                                        </p:attrNameLst>
                                      </p:cBhvr>
                                      <p:tavLst>
                                        <p:tav tm="0">
                                          <p:val>
                                            <p:strVal val="4/3*#ppt_h"/>
                                          </p:val>
                                        </p:tav>
                                        <p:tav tm="100000">
                                          <p:val>
                                            <p:strVal val="#ppt_h"/>
                                          </p:val>
                                        </p:tav>
                                      </p:tavLst>
                                    </p:anim>
                                  </p:childTnLst>
                                </p:cTn>
                              </p:par>
                            </p:childTnLst>
                          </p:cTn>
                        </p:par>
                        <p:par>
                          <p:cTn id="48" fill="hold">
                            <p:stCondLst>
                              <p:cond delay="4900"/>
                            </p:stCondLst>
                            <p:childTnLst>
                              <p:par>
                                <p:cTn id="49" presetID="10" presetClass="entr" presetSubtype="0" fill="hold" grpId="0" nodeType="afterEffect">
                                  <p:stCondLst>
                                    <p:cond delay="0"/>
                                  </p:stCondLst>
                                  <p:childTnLst>
                                    <p:set>
                                      <p:cBhvr>
                                        <p:cTn id="50" dur="1" fill="hold">
                                          <p:stCondLst>
                                            <p:cond delay="0"/>
                                          </p:stCondLst>
                                        </p:cTn>
                                        <p:tgtEl>
                                          <p:spTgt spid="21"/>
                                        </p:tgtEl>
                                        <p:attrNameLst>
                                          <p:attrName>style.visibility</p:attrName>
                                        </p:attrNameLst>
                                      </p:cBhvr>
                                      <p:to>
                                        <p:strVal val="visible"/>
                                      </p:to>
                                    </p:set>
                                    <p:animEffect transition="in" filter="fade">
                                      <p:cBhvr>
                                        <p:cTn id="51" dur="500"/>
                                        <p:tgtEl>
                                          <p:spTgt spid="21"/>
                                        </p:tgtEl>
                                      </p:cBhvr>
                                    </p:animEffect>
                                  </p:childTnLst>
                                </p:cTn>
                              </p:par>
                            </p:childTnLst>
                          </p:cTn>
                        </p:par>
                        <p:par>
                          <p:cTn id="52" fill="hold">
                            <p:stCondLst>
                              <p:cond delay="5400"/>
                            </p:stCondLst>
                            <p:childTnLst>
                              <p:par>
                                <p:cTn id="53" presetID="22" presetClass="entr" presetSubtype="8" fill="hold" nodeType="afterEffect">
                                  <p:stCondLst>
                                    <p:cond delay="0"/>
                                  </p:stCondLst>
                                  <p:childTnLst>
                                    <p:set>
                                      <p:cBhvr>
                                        <p:cTn id="54" dur="1" fill="hold">
                                          <p:stCondLst>
                                            <p:cond delay="0"/>
                                          </p:stCondLst>
                                        </p:cTn>
                                        <p:tgtEl>
                                          <p:spTgt spid="16"/>
                                        </p:tgtEl>
                                        <p:attrNameLst>
                                          <p:attrName>style.visibility</p:attrName>
                                        </p:attrNameLst>
                                      </p:cBhvr>
                                      <p:to>
                                        <p:strVal val="visible"/>
                                      </p:to>
                                    </p:set>
                                    <p:animEffect transition="in" filter="wipe(left)">
                                      <p:cBhvr>
                                        <p:cTn id="55" dur="500"/>
                                        <p:tgtEl>
                                          <p:spTgt spid="16"/>
                                        </p:tgtEl>
                                      </p:cBhvr>
                                    </p:animEffect>
                                  </p:childTnLst>
                                </p:cTn>
                              </p:par>
                            </p:childTnLst>
                          </p:cTn>
                        </p:par>
                        <p:par>
                          <p:cTn id="56" fill="hold">
                            <p:stCondLst>
                              <p:cond delay="5900"/>
                            </p:stCondLst>
                            <p:childTnLst>
                              <p:par>
                                <p:cTn id="57" presetID="23" presetClass="entr" presetSubtype="288" fill="hold" grpId="0" nodeType="afterEffect">
                                  <p:stCondLst>
                                    <p:cond delay="0"/>
                                  </p:stCondLst>
                                  <p:childTnLst>
                                    <p:set>
                                      <p:cBhvr>
                                        <p:cTn id="58" dur="1" fill="hold">
                                          <p:stCondLst>
                                            <p:cond delay="0"/>
                                          </p:stCondLst>
                                        </p:cTn>
                                        <p:tgtEl>
                                          <p:spTgt spid="13"/>
                                        </p:tgtEl>
                                        <p:attrNameLst>
                                          <p:attrName>style.visibility</p:attrName>
                                        </p:attrNameLst>
                                      </p:cBhvr>
                                      <p:to>
                                        <p:strVal val="visible"/>
                                      </p:to>
                                    </p:set>
                                    <p:anim calcmode="lin" valueType="num">
                                      <p:cBhvr>
                                        <p:cTn id="59" dur="500" fill="hold"/>
                                        <p:tgtEl>
                                          <p:spTgt spid="13"/>
                                        </p:tgtEl>
                                        <p:attrNameLst>
                                          <p:attrName>ppt_w</p:attrName>
                                        </p:attrNameLst>
                                      </p:cBhvr>
                                      <p:tavLst>
                                        <p:tav tm="0">
                                          <p:val>
                                            <p:strVal val="4/3*#ppt_w"/>
                                          </p:val>
                                        </p:tav>
                                        <p:tav tm="100000">
                                          <p:val>
                                            <p:strVal val="#ppt_w"/>
                                          </p:val>
                                        </p:tav>
                                      </p:tavLst>
                                    </p:anim>
                                    <p:anim calcmode="lin" valueType="num">
                                      <p:cBhvr>
                                        <p:cTn id="60" dur="500" fill="hold"/>
                                        <p:tgtEl>
                                          <p:spTgt spid="13"/>
                                        </p:tgtEl>
                                        <p:attrNameLst>
                                          <p:attrName>ppt_h</p:attrName>
                                        </p:attrNameLst>
                                      </p:cBhvr>
                                      <p:tavLst>
                                        <p:tav tm="0">
                                          <p:val>
                                            <p:strVal val="4/3*#ppt_h"/>
                                          </p:val>
                                        </p:tav>
                                        <p:tav tm="100000">
                                          <p:val>
                                            <p:strVal val="#ppt_h"/>
                                          </p:val>
                                        </p:tav>
                                      </p:tavLst>
                                    </p:anim>
                                  </p:childTnLst>
                                </p:cTn>
                              </p:par>
                            </p:childTnLst>
                          </p:cTn>
                        </p:par>
                        <p:par>
                          <p:cTn id="61" fill="hold">
                            <p:stCondLst>
                              <p:cond delay="6400"/>
                            </p:stCondLst>
                            <p:childTnLst>
                              <p:par>
                                <p:cTn id="62" presetID="10" presetClass="entr" presetSubtype="0" fill="hold" grpId="0" nodeType="afterEffect">
                                  <p:stCondLst>
                                    <p:cond delay="0"/>
                                  </p:stCondLst>
                                  <p:childTnLst>
                                    <p:set>
                                      <p:cBhvr>
                                        <p:cTn id="63" dur="1" fill="hold">
                                          <p:stCondLst>
                                            <p:cond delay="0"/>
                                          </p:stCondLst>
                                        </p:cTn>
                                        <p:tgtEl>
                                          <p:spTgt spid="23"/>
                                        </p:tgtEl>
                                        <p:attrNameLst>
                                          <p:attrName>style.visibility</p:attrName>
                                        </p:attrNameLst>
                                      </p:cBhvr>
                                      <p:to>
                                        <p:strVal val="visible"/>
                                      </p:to>
                                    </p:set>
                                    <p:animEffect transition="in" filter="fade">
                                      <p:cBhvr>
                                        <p:cTn id="64"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animBg="1"/>
      <p:bldP spid="7" grpId="0" animBg="1"/>
      <p:bldP spid="11" grpId="0" animBg="1"/>
      <p:bldP spid="13" grpId="0" animBg="1"/>
      <p:bldP spid="17" grpId="0"/>
      <p:bldP spid="19" grpId="0"/>
      <p:bldP spid="21" grpId="0"/>
      <p:bldP spid="23" grpId="0"/>
      <p:bldP spid="25" grpId="0"/>
      <p:bldP spid="2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p:cNvSpPr txBox="1"/>
          <p:nvPr>
            <p:custDataLst>
              <p:tags r:id="rId2"/>
            </p:custDataLst>
          </p:nvPr>
        </p:nvSpPr>
        <p:spPr>
          <a:xfrm>
            <a:off x="2476327" y="2458223"/>
            <a:ext cx="654025" cy="461665"/>
          </a:xfrm>
          <a:prstGeom prst="rect">
            <a:avLst/>
          </a:prstGeom>
          <a:noFill/>
        </p:spPr>
        <p:txBody>
          <a:bodyPr wrap="none" lIns="0" tIns="0" rIns="0" bIns="0">
            <a:spAutoFit/>
          </a:bodyPr>
          <a:lstStyle/>
          <a:p>
            <a:pPr>
              <a:defRPr/>
            </a:pPr>
            <a:r>
              <a:rPr lang="en-US" altLang="zh-CN" sz="2400" dirty="0">
                <a:solidFill>
                  <a:schemeClr val="accent1"/>
                </a:solidFill>
                <a:latin typeface="Arial" panose="020B0604020202020204" pitchFamily="34" charset="0"/>
                <a:ea typeface="微软雅黑" panose="020B0503020204020204" pitchFamily="34" charset="-122"/>
                <a:sym typeface="Arial" panose="020B0604020202020204" pitchFamily="34" charset="0"/>
              </a:rPr>
              <a:t>P</a:t>
            </a:r>
            <a:r>
              <a:rPr lang="en-US" altLang="zh-CN" sz="3000" dirty="0">
                <a:solidFill>
                  <a:schemeClr val="accent1"/>
                </a:solidFill>
                <a:latin typeface="Arial" panose="020B0604020202020204" pitchFamily="34" charset="0"/>
                <a:ea typeface="微软雅黑" panose="020B0503020204020204" pitchFamily="34" charset="-122"/>
                <a:sym typeface="Arial" panose="020B0604020202020204" pitchFamily="34" charset="0"/>
              </a:rPr>
              <a:t>art</a:t>
            </a:r>
            <a:endParaRPr lang="zh-CN" altLang="en-US" sz="86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3"/>
            </p:custDataLst>
          </p:nvPr>
        </p:nvSpPr>
        <p:spPr>
          <a:xfrm>
            <a:off x="4426752" y="2135981"/>
            <a:ext cx="4717248" cy="857250"/>
          </a:xfrm>
          <a:prstGeom prst="rect">
            <a:avLst/>
          </a:prstGeom>
          <a:solidFill>
            <a:schemeClr val="accent1"/>
          </a:solidFill>
          <a:ln w="12700" cap="flat" cmpd="sng" algn="ctr">
            <a:noFill/>
            <a:prstDash val="solid"/>
            <a:miter lim="800000"/>
          </a:ln>
          <a:effectLst/>
        </p:spPr>
        <p:txBody>
          <a:bodyPr lIns="242983" tIns="32511" rIns="674953" bIns="32511" anchor="ctr"/>
          <a:lstStyle/>
          <a:p>
            <a:pPr>
              <a:lnSpc>
                <a:spcPct val="130000"/>
              </a:lnSpc>
              <a:defRPr/>
            </a:pPr>
            <a:endParaRPr lang="zh-CN" altLang="en-US" sz="1000" kern="0" dirty="0">
              <a:solidFill>
                <a:prstClr val="black">
                  <a:lumMod val="50000"/>
                  <a:lumOff val="50000"/>
                </a:prst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2053" name="文本框 14"/>
          <p:cNvSpPr txBox="1">
            <a:spLocks noChangeArrowheads="1"/>
          </p:cNvSpPr>
          <p:nvPr>
            <p:custDataLst>
              <p:tags r:id="rId4"/>
            </p:custDataLst>
          </p:nvPr>
        </p:nvSpPr>
        <p:spPr bwMode="auto">
          <a:xfrm>
            <a:off x="3252604" y="1997451"/>
            <a:ext cx="1025922" cy="1107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7200" dirty="0">
                <a:solidFill>
                  <a:schemeClr val="accent1"/>
                </a:solidFill>
                <a:latin typeface="Arial" panose="020B0604020202020204" pitchFamily="34" charset="0"/>
                <a:ea typeface="微软雅黑" panose="020B0503020204020204" pitchFamily="34" charset="-122"/>
                <a:sym typeface="Arial" panose="020B0604020202020204" pitchFamily="34" charset="0"/>
              </a:rPr>
              <a:t>01</a:t>
            </a:r>
            <a:endParaRPr lang="zh-CN" altLang="en-US" sz="72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标题 5"/>
          <p:cNvSpPr txBox="1">
            <a:spLocks/>
          </p:cNvSpPr>
          <p:nvPr>
            <p:custDataLst>
              <p:tags r:id="rId5"/>
            </p:custDataLst>
          </p:nvPr>
        </p:nvSpPr>
        <p:spPr>
          <a:xfrm>
            <a:off x="4572000" y="2301257"/>
            <a:ext cx="5067766" cy="387798"/>
          </a:xfrm>
          <a:prstGeom prst="rect">
            <a:avLst/>
          </a:prstGeom>
          <a:noFill/>
        </p:spPr>
        <p:txBody>
          <a:bodyPr wrap="square" lIns="0" tIns="0" rIns="0" bIns="0" anchor="t" anchorCtr="0">
            <a:spAutoFit/>
          </a:bodyPr>
          <a:lstStyle>
            <a:lvl1pPr algn="ctr">
              <a:lnSpc>
                <a:spcPct val="90000"/>
              </a:lnSpc>
              <a:spcBef>
                <a:spcPct val="0"/>
              </a:spcBef>
              <a:buNone/>
              <a:defRPr sz="4000">
                <a:latin typeface="+mj-lt"/>
                <a:ea typeface="+mj-ea"/>
                <a:cs typeface="+mj-cs"/>
              </a:defRPr>
            </a:lvl1pPr>
          </a:lstStyle>
          <a:p>
            <a:pPr algn="l">
              <a:defRPr/>
            </a:pPr>
            <a:r>
              <a:rPr lang="en-US" altLang="zh-CN"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rPr>
              <a:t>Pfizer and its main changes</a:t>
            </a:r>
            <a:endParaRPr lang="zh-CN" altLang="en-US"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endParaRPr>
          </a:p>
        </p:txBody>
      </p:sp>
    </p:spTree>
    <p:custDataLst>
      <p:tags r:id="rId1"/>
    </p:custDataLst>
    <p:extLst>
      <p:ext uri="{BB962C8B-B14F-4D97-AF65-F5344CB8AC3E}">
        <p14:creationId xmlns:p14="http://schemas.microsoft.com/office/powerpoint/2010/main" val="3728912421"/>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by="(-#ppt_w*2)" calcmode="lin" valueType="num">
                                      <p:cBhvr rctx="PPT">
                                        <p:cTn id="7" dur="500" autoRev="1" fill="hold">
                                          <p:stCondLst>
                                            <p:cond delay="0"/>
                                          </p:stCondLst>
                                        </p:cTn>
                                        <p:tgtEl>
                                          <p:spTgt spid="12"/>
                                        </p:tgtEl>
                                        <p:attrNameLst>
                                          <p:attrName>ppt_w</p:attrName>
                                        </p:attrNameLst>
                                      </p:cBhvr>
                                    </p:anim>
                                    <p:anim by="(#ppt_w*0.50)" calcmode="lin" valueType="num">
                                      <p:cBhvr>
                                        <p:cTn id="8" dur="500" decel="50000" autoRev="1" fill="hold">
                                          <p:stCondLst>
                                            <p:cond delay="0"/>
                                          </p:stCondLst>
                                        </p:cTn>
                                        <p:tgtEl>
                                          <p:spTgt spid="12"/>
                                        </p:tgtEl>
                                        <p:attrNameLst>
                                          <p:attrName>ppt_x</p:attrName>
                                        </p:attrNameLst>
                                      </p:cBhvr>
                                    </p:anim>
                                    <p:anim from="(-#ppt_h/2)" to="(#ppt_y)" calcmode="lin" valueType="num">
                                      <p:cBhvr>
                                        <p:cTn id="9" dur="1000" fill="hold">
                                          <p:stCondLst>
                                            <p:cond delay="0"/>
                                          </p:stCondLst>
                                        </p:cTn>
                                        <p:tgtEl>
                                          <p:spTgt spid="12"/>
                                        </p:tgtEl>
                                        <p:attrNameLst>
                                          <p:attrName>ppt_y</p:attrName>
                                        </p:attrNameLst>
                                      </p:cBhvr>
                                    </p:anim>
                                    <p:animRot by="21600000">
                                      <p:cBhvr>
                                        <p:cTn id="10" dur="1000" fill="hold">
                                          <p:stCondLst>
                                            <p:cond delay="0"/>
                                          </p:stCondLst>
                                        </p:cTn>
                                        <p:tgtEl>
                                          <p:spTgt spid="12"/>
                                        </p:tgtEl>
                                        <p:attrNameLst>
                                          <p:attrName>r</p:attrName>
                                        </p:attrNameLst>
                                      </p:cBhvr>
                                    </p:animRot>
                                  </p:childTnLst>
                                </p:cTn>
                              </p:par>
                              <p:par>
                                <p:cTn id="11" presetID="56" presetClass="entr" presetSubtype="0" fill="hold" grpId="0" nodeType="withEffect">
                                  <p:stCondLst>
                                    <p:cond delay="0"/>
                                  </p:stCondLst>
                                  <p:iterate type="lt">
                                    <p:tmPct val="10000"/>
                                  </p:iterate>
                                  <p:childTnLst>
                                    <p:set>
                                      <p:cBhvr>
                                        <p:cTn id="12" dur="1" fill="hold">
                                          <p:stCondLst>
                                            <p:cond delay="0"/>
                                          </p:stCondLst>
                                        </p:cTn>
                                        <p:tgtEl>
                                          <p:spTgt spid="2053"/>
                                        </p:tgtEl>
                                        <p:attrNameLst>
                                          <p:attrName>style.visibility</p:attrName>
                                        </p:attrNameLst>
                                      </p:cBhvr>
                                      <p:to>
                                        <p:strVal val="visible"/>
                                      </p:to>
                                    </p:set>
                                    <p:anim by="(-#ppt_w*2)" calcmode="lin" valueType="num">
                                      <p:cBhvr rctx="PPT">
                                        <p:cTn id="13" dur="500" autoRev="1" fill="hold">
                                          <p:stCondLst>
                                            <p:cond delay="0"/>
                                          </p:stCondLst>
                                        </p:cTn>
                                        <p:tgtEl>
                                          <p:spTgt spid="2053"/>
                                        </p:tgtEl>
                                        <p:attrNameLst>
                                          <p:attrName>ppt_w</p:attrName>
                                        </p:attrNameLst>
                                      </p:cBhvr>
                                    </p:anim>
                                    <p:anim by="(#ppt_w*0.50)" calcmode="lin" valueType="num">
                                      <p:cBhvr>
                                        <p:cTn id="14" dur="500" decel="50000" autoRev="1" fill="hold">
                                          <p:stCondLst>
                                            <p:cond delay="0"/>
                                          </p:stCondLst>
                                        </p:cTn>
                                        <p:tgtEl>
                                          <p:spTgt spid="2053"/>
                                        </p:tgtEl>
                                        <p:attrNameLst>
                                          <p:attrName>ppt_x</p:attrName>
                                        </p:attrNameLst>
                                      </p:cBhvr>
                                    </p:anim>
                                    <p:anim from="(-#ppt_h/2)" to="(#ppt_y)" calcmode="lin" valueType="num">
                                      <p:cBhvr>
                                        <p:cTn id="15" dur="1000" fill="hold">
                                          <p:stCondLst>
                                            <p:cond delay="0"/>
                                          </p:stCondLst>
                                        </p:cTn>
                                        <p:tgtEl>
                                          <p:spTgt spid="2053"/>
                                        </p:tgtEl>
                                        <p:attrNameLst>
                                          <p:attrName>ppt_y</p:attrName>
                                        </p:attrNameLst>
                                      </p:cBhvr>
                                    </p:anim>
                                    <p:animRot by="21600000">
                                      <p:cBhvr>
                                        <p:cTn id="16" dur="1000" fill="hold">
                                          <p:stCondLst>
                                            <p:cond delay="0"/>
                                          </p:stCondLst>
                                        </p:cTn>
                                        <p:tgtEl>
                                          <p:spTgt spid="2053"/>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2053" grpId="0"/>
      <p:bldP spid="6"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AACE3544-2ADB-CEA3-3E66-4CEE7AA49375}"/>
              </a:ext>
            </a:extLst>
          </p:cNvPr>
          <p:cNvSpPr txBox="1"/>
          <p:nvPr/>
        </p:nvSpPr>
        <p:spPr>
          <a:xfrm>
            <a:off x="683568" y="915566"/>
            <a:ext cx="7560840" cy="1908215"/>
          </a:xfrm>
          <a:prstGeom prst="rect">
            <a:avLst/>
          </a:prstGeom>
          <a:noFill/>
        </p:spPr>
        <p:txBody>
          <a:bodyPr wrap="square" rtlCol="0">
            <a:spAutoFit/>
          </a:bodyPr>
          <a:lstStyle/>
          <a:p>
            <a:r>
              <a:rPr lang="en-US" altLang="zh-CN" dirty="0"/>
              <a:t> </a:t>
            </a:r>
            <a:r>
              <a:rPr lang="en-US" altLang="zh-CN" sz="2800" dirty="0">
                <a:ln w="0"/>
                <a:effectLst>
                  <a:reflection blurRad="6350" stA="53000" endA="300" endPos="35500" dir="5400000" sy="-90000" algn="bl" rotWithShape="0"/>
                </a:effectLst>
                <a:latin typeface="Times New Roman" panose="02020603050405020304" pitchFamily="18" charset="0"/>
                <a:cs typeface="Times New Roman" panose="02020603050405020304" pitchFamily="18" charset="0"/>
              </a:rPr>
              <a:t>What is change?</a:t>
            </a:r>
            <a:endParaRPr lang="zh-CN" altLang="en-US" sz="2800" dirty="0">
              <a:ln w="0"/>
              <a:effectLst>
                <a:reflection blurRad="6350" stA="53000" endA="300" endPos="35500" dir="5400000" sy="-90000" algn="bl" rotWithShape="0"/>
              </a:effectLst>
              <a:latin typeface="Times New Roman" panose="02020603050405020304" pitchFamily="18" charset="0"/>
              <a:cs typeface="Times New Roman" panose="02020603050405020304" pitchFamily="18" charset="0"/>
            </a:endParaRPr>
          </a:p>
          <a:p>
            <a:endParaRPr lang="en-US" altLang="zh-CN" dirty="0">
              <a:latin typeface="Times New Roman" panose="02020603050405020304" pitchFamily="18" charset="0"/>
              <a:cs typeface="Times New Roman" panose="02020603050405020304" pitchFamily="18" charset="0"/>
            </a:endParaRPr>
          </a:p>
          <a:p>
            <a:r>
              <a:rPr lang="en-US" altLang="zh-CN" dirty="0"/>
              <a:t>   Change is a constant factor that is driven by multiple reasons involving technology, economy, culture  and market ,etc. Burnes (2004, quoted in Henry,2015, pp.291-298) stated that change is an ever-present characteristic of organizational life, both at operational and strategic level. </a:t>
            </a:r>
            <a:endParaRPr lang="zh-CN" altLang="en-US" dirty="0"/>
          </a:p>
        </p:txBody>
      </p:sp>
    </p:spTree>
    <p:extLst>
      <p:ext uri="{BB962C8B-B14F-4D97-AF65-F5344CB8AC3E}">
        <p14:creationId xmlns:p14="http://schemas.microsoft.com/office/powerpoint/2010/main" val="851884330"/>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17" name="直接连接符 16"/>
          <p:cNvCxnSpPr/>
          <p:nvPr/>
        </p:nvCxnSpPr>
        <p:spPr>
          <a:xfrm>
            <a:off x="324266" y="1991792"/>
            <a:ext cx="8477432" cy="0"/>
          </a:xfrm>
          <a:prstGeom prst="line">
            <a:avLst/>
          </a:prstGeom>
          <a:ln>
            <a:solidFill>
              <a:schemeClr val="bg1">
                <a:lumMod val="50000"/>
              </a:schemeClr>
            </a:solidFill>
          </a:ln>
          <a:effectLst/>
        </p:spPr>
        <p:style>
          <a:lnRef idx="1">
            <a:schemeClr val="accent1"/>
          </a:lnRef>
          <a:fillRef idx="0">
            <a:schemeClr val="accent1"/>
          </a:fillRef>
          <a:effectRef idx="0">
            <a:schemeClr val="accent1"/>
          </a:effectRef>
          <a:fontRef idx="minor">
            <a:schemeClr val="tx1"/>
          </a:fontRef>
        </p:style>
      </p:cxnSp>
      <p:sp>
        <p:nvSpPr>
          <p:cNvPr id="19" name="文本框 18"/>
          <p:cNvSpPr txBox="1"/>
          <p:nvPr/>
        </p:nvSpPr>
        <p:spPr>
          <a:xfrm>
            <a:off x="3275856" y="2130701"/>
            <a:ext cx="4499038" cy="3402268"/>
          </a:xfrm>
          <a:prstGeom prst="rect">
            <a:avLst/>
          </a:prstGeom>
          <a:noFill/>
          <a:effectLst/>
        </p:spPr>
        <p:txBody>
          <a:bodyPr wrap="square" lIns="68568" tIns="34285" rIns="68568" bIns="34285" rtlCol="0">
            <a:spAutoFit/>
          </a:bodyPr>
          <a:lstStyle/>
          <a:p>
            <a:pPr>
              <a:lnSpc>
                <a:spcPct val="125000"/>
              </a:lnSpc>
            </a:pP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sym typeface="+mn-lt"/>
              </a:rPr>
              <a:t>   Pfizer is an American multinational pharmaceutical and biotechnology corporation headquartered on 42nd Street in Manhattan, New York City. The company was established in 1849 in New York by two German entrepreneurs, Charles Pfizer and his cousin Charles F. </a:t>
            </a:r>
            <a:r>
              <a:rPr lang="en-US" altLang="zh-CN" sz="1400" b="1" dirty="0" err="1">
                <a:solidFill>
                  <a:schemeClr val="bg1">
                    <a:lumMod val="50000"/>
                  </a:schemeClr>
                </a:solidFill>
                <a:latin typeface="Times New Roman" panose="02020603050405020304" pitchFamily="18" charset="0"/>
                <a:ea typeface="微软雅黑" pitchFamily="34" charset="-122"/>
                <a:cs typeface="Times New Roman" panose="02020603050405020304" pitchFamily="18" charset="0"/>
                <a:sym typeface="+mn-lt"/>
              </a:rPr>
              <a:t>Erhart</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sym typeface="+mn-lt"/>
              </a:rPr>
              <a:t> (Wikipedia, 2023).</a:t>
            </a:r>
          </a:p>
          <a:p>
            <a:pPr>
              <a:lnSpc>
                <a:spcPct val="125000"/>
              </a:lnSpc>
            </a:pP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sym typeface="+mn-lt"/>
              </a:rPr>
              <a:t>   It has gone through 170 years of history with an increasingly solid status in the pharmaceutical field. It boasts more than ten product lines including hundreds of product, which covers Immunology, oncology, cardiology, neurology and tumor and so on (Pfizer, 2023).</a:t>
            </a:r>
          </a:p>
          <a:p>
            <a:pPr>
              <a:lnSpc>
                <a:spcPct val="125000"/>
              </a:lnSpc>
            </a:pPr>
            <a:endParaRPr lang="zh-CN" altLang="en-US" sz="1200" b="1" dirty="0">
              <a:solidFill>
                <a:schemeClr val="bg1">
                  <a:lumMod val="50000"/>
                </a:schemeClr>
              </a:solidFill>
              <a:latin typeface="微软雅黑" pitchFamily="34" charset="-122"/>
              <a:ea typeface="微软雅黑" pitchFamily="34" charset="-122"/>
              <a:cs typeface="+mn-ea"/>
              <a:sym typeface="+mn-lt"/>
            </a:endParaRPr>
          </a:p>
          <a:p>
            <a:pPr>
              <a:lnSpc>
                <a:spcPct val="125000"/>
              </a:lnSpc>
            </a:pPr>
            <a:r>
              <a:rPr lang="zh-CN" altLang="en-US" sz="800" b="1" dirty="0">
                <a:solidFill>
                  <a:schemeClr val="bg1">
                    <a:lumMod val="50000"/>
                  </a:schemeClr>
                </a:solidFill>
                <a:latin typeface="微软雅黑" pitchFamily="34" charset="-122"/>
                <a:ea typeface="微软雅黑" pitchFamily="34" charset="-122"/>
                <a:cs typeface="+mn-ea"/>
                <a:sym typeface="+mn-lt"/>
              </a:rPr>
              <a:t>  </a:t>
            </a:r>
          </a:p>
        </p:txBody>
      </p:sp>
      <p:pic>
        <p:nvPicPr>
          <p:cNvPr id="21" name="图片 20"/>
          <p:cNvPicPr>
            <a:picLocks noChangeAspect="1"/>
          </p:cNvPicPr>
          <p:nvPr/>
        </p:nvPicPr>
        <p:blipFill rotWithShape="1">
          <a:blip r:embed="rId3" cstate="screen">
            <a:extLst>
              <a:ext uri="{28A0092B-C50C-407E-A947-70E740481C1C}">
                <a14:useLocalDpi xmlns:a14="http://schemas.microsoft.com/office/drawing/2010/main"/>
              </a:ext>
            </a:extLst>
          </a:blip>
          <a:srcRect/>
          <a:stretch/>
        </p:blipFill>
        <p:spPr>
          <a:xfrm>
            <a:off x="5926430" y="1277216"/>
            <a:ext cx="747139" cy="577081"/>
          </a:xfrm>
          <a:prstGeom prst="rect">
            <a:avLst/>
          </a:prstGeom>
        </p:spPr>
      </p:pic>
      <p:pic>
        <p:nvPicPr>
          <p:cNvPr id="23" name="图片 22"/>
          <p:cNvPicPr>
            <a:picLocks noChangeAspect="1"/>
          </p:cNvPicPr>
          <p:nvPr/>
        </p:nvPicPr>
        <p:blipFill rotWithShape="1">
          <a:blip r:embed="rId4" cstate="screen">
            <a:extLst>
              <a:ext uri="{28A0092B-C50C-407E-A947-70E740481C1C}">
                <a14:useLocalDpi xmlns:a14="http://schemas.microsoft.com/office/drawing/2010/main"/>
              </a:ext>
            </a:extLst>
          </a:blip>
          <a:srcRect/>
          <a:stretch/>
        </p:blipFill>
        <p:spPr>
          <a:xfrm>
            <a:off x="6775519" y="1277216"/>
            <a:ext cx="794374" cy="577081"/>
          </a:xfrm>
          <a:prstGeom prst="rect">
            <a:avLst/>
          </a:prstGeom>
        </p:spPr>
      </p:pic>
      <p:pic>
        <p:nvPicPr>
          <p:cNvPr id="24" name="图片 23"/>
          <p:cNvPicPr>
            <a:picLocks noChangeAspect="1"/>
          </p:cNvPicPr>
          <p:nvPr/>
        </p:nvPicPr>
        <p:blipFill rotWithShape="1">
          <a:blip r:embed="rId5" cstate="screen">
            <a:extLst>
              <a:ext uri="{28A0092B-C50C-407E-A947-70E740481C1C}">
                <a14:useLocalDpi xmlns:a14="http://schemas.microsoft.com/office/drawing/2010/main"/>
              </a:ext>
            </a:extLst>
          </a:blip>
          <a:srcRect/>
          <a:stretch/>
        </p:blipFill>
        <p:spPr>
          <a:xfrm>
            <a:off x="7671844" y="1277216"/>
            <a:ext cx="736975" cy="577081"/>
          </a:xfrm>
          <a:prstGeom prst="rect">
            <a:avLst/>
          </a:prstGeom>
        </p:spPr>
      </p:pic>
      <p:pic>
        <p:nvPicPr>
          <p:cNvPr id="25" name="图片 24"/>
          <p:cNvPicPr>
            <a:picLocks noChangeAspect="1"/>
          </p:cNvPicPr>
          <p:nvPr/>
        </p:nvPicPr>
        <p:blipFill rotWithShape="1">
          <a:blip r:embed="rId6" cstate="screen">
            <a:extLst>
              <a:ext uri="{28A0092B-C50C-407E-A947-70E740481C1C}">
                <a14:useLocalDpi xmlns:a14="http://schemas.microsoft.com/office/drawing/2010/main"/>
              </a:ext>
            </a:extLst>
          </a:blip>
          <a:srcRect/>
          <a:stretch/>
        </p:blipFill>
        <p:spPr>
          <a:xfrm>
            <a:off x="5031117" y="1276006"/>
            <a:ext cx="793363" cy="578289"/>
          </a:xfrm>
          <a:prstGeom prst="rect">
            <a:avLst/>
          </a:prstGeom>
        </p:spPr>
      </p:pic>
      <p:sp>
        <p:nvSpPr>
          <p:cNvPr id="11" name="文本框 37"/>
          <p:cNvSpPr txBox="1"/>
          <p:nvPr/>
        </p:nvSpPr>
        <p:spPr>
          <a:xfrm>
            <a:off x="323528" y="267494"/>
            <a:ext cx="2858942" cy="466708"/>
          </a:xfrm>
          <a:prstGeom prst="rect">
            <a:avLst/>
          </a:prstGeom>
          <a:noFill/>
        </p:spPr>
        <p:txBody>
          <a:bodyPr wrap="none" lIns="96434" tIns="48217" rIns="96434" bIns="48217" rtlCol="0">
            <a:spAutoFit/>
          </a:bodyPr>
          <a:lstStyle/>
          <a:p>
            <a:pPr defTabSz="964278"/>
            <a:r>
              <a:rPr lang="en-US" altLang="zh-CN"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Introduction</a:t>
            </a:r>
            <a:r>
              <a:rPr lang="zh-CN" altLang="en-US"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of Pfizer</a:t>
            </a:r>
            <a:endParaRPr lang="zh-CN" altLang="en-US"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pic>
        <p:nvPicPr>
          <p:cNvPr id="2" name="图片 1">
            <a:extLst>
              <a:ext uri="{FF2B5EF4-FFF2-40B4-BE49-F238E27FC236}">
                <a16:creationId xmlns:a16="http://schemas.microsoft.com/office/drawing/2014/main" id="{08EA6372-2624-0401-E24A-47B274677427}"/>
              </a:ext>
            </a:extLst>
          </p:cNvPr>
          <p:cNvPicPr>
            <a:picLocks noChangeAspect="1"/>
          </p:cNvPicPr>
          <p:nvPr/>
        </p:nvPicPr>
        <p:blipFill>
          <a:blip r:embed="rId7"/>
          <a:stretch>
            <a:fillRect/>
          </a:stretch>
        </p:blipFill>
        <p:spPr>
          <a:xfrm>
            <a:off x="137350" y="2406637"/>
            <a:ext cx="3319729" cy="2006368"/>
          </a:xfrm>
          <a:prstGeom prst="rect">
            <a:avLst/>
          </a:prstGeom>
        </p:spPr>
      </p:pic>
    </p:spTree>
    <p:extLst>
      <p:ext uri="{BB962C8B-B14F-4D97-AF65-F5344CB8AC3E}">
        <p14:creationId xmlns:p14="http://schemas.microsoft.com/office/powerpoint/2010/main" val="2461186083"/>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fill="hold" nodeType="afterEffect">
                                  <p:stCondLst>
                                    <p:cond delay="0"/>
                                  </p:stCondLst>
                                  <p:childTnLst>
                                    <p:set>
                                      <p:cBhvr>
                                        <p:cTn id="6" dur="1" fill="hold">
                                          <p:stCondLst>
                                            <p:cond delay="0"/>
                                          </p:stCondLst>
                                        </p:cTn>
                                        <p:tgtEl>
                                          <p:spTgt spid="25"/>
                                        </p:tgtEl>
                                        <p:attrNameLst>
                                          <p:attrName>style.visibility</p:attrName>
                                        </p:attrNameLst>
                                      </p:cBhvr>
                                      <p:to>
                                        <p:strVal val="visible"/>
                                      </p:to>
                                    </p:set>
                                    <p:anim calcmode="lin" valueType="num">
                                      <p:cBhvr additive="base">
                                        <p:cTn id="7" dur="500" fill="hold"/>
                                        <p:tgtEl>
                                          <p:spTgt spid="25"/>
                                        </p:tgtEl>
                                        <p:attrNameLst>
                                          <p:attrName>ppt_x</p:attrName>
                                        </p:attrNameLst>
                                      </p:cBhvr>
                                      <p:tavLst>
                                        <p:tav tm="0">
                                          <p:val>
                                            <p:strVal val="1+#ppt_w/2"/>
                                          </p:val>
                                        </p:tav>
                                        <p:tav tm="100000">
                                          <p:val>
                                            <p:strVal val="#ppt_x"/>
                                          </p:val>
                                        </p:tav>
                                      </p:tavLst>
                                    </p:anim>
                                    <p:anim calcmode="lin" valueType="num">
                                      <p:cBhvr additive="base">
                                        <p:cTn id="8" dur="500" fill="hold"/>
                                        <p:tgtEl>
                                          <p:spTgt spid="25"/>
                                        </p:tgtEl>
                                        <p:attrNameLst>
                                          <p:attrName>ppt_y</p:attrName>
                                        </p:attrNameLst>
                                      </p:cBhvr>
                                      <p:tavLst>
                                        <p:tav tm="0">
                                          <p:val>
                                            <p:strVal val="#ppt_y"/>
                                          </p:val>
                                        </p:tav>
                                        <p:tav tm="100000">
                                          <p:val>
                                            <p:strVal val="#ppt_y"/>
                                          </p:val>
                                        </p:tav>
                                      </p:tavLst>
                                    </p:anim>
                                  </p:childTnLst>
                                </p:cTn>
                              </p:par>
                              <p:par>
                                <p:cTn id="9" presetID="2" presetClass="entr" presetSubtype="2" fill="hold" nodeType="withEffect">
                                  <p:stCondLst>
                                    <p:cond delay="0"/>
                                  </p:stCondLst>
                                  <p:childTnLst>
                                    <p:set>
                                      <p:cBhvr>
                                        <p:cTn id="10" dur="1" fill="hold">
                                          <p:stCondLst>
                                            <p:cond delay="0"/>
                                          </p:stCondLst>
                                        </p:cTn>
                                        <p:tgtEl>
                                          <p:spTgt spid="21"/>
                                        </p:tgtEl>
                                        <p:attrNameLst>
                                          <p:attrName>style.visibility</p:attrName>
                                        </p:attrNameLst>
                                      </p:cBhvr>
                                      <p:to>
                                        <p:strVal val="visible"/>
                                      </p:to>
                                    </p:set>
                                    <p:anim calcmode="lin" valueType="num">
                                      <p:cBhvr additive="base">
                                        <p:cTn id="11" dur="500" fill="hold"/>
                                        <p:tgtEl>
                                          <p:spTgt spid="21"/>
                                        </p:tgtEl>
                                        <p:attrNameLst>
                                          <p:attrName>ppt_x</p:attrName>
                                        </p:attrNameLst>
                                      </p:cBhvr>
                                      <p:tavLst>
                                        <p:tav tm="0">
                                          <p:val>
                                            <p:strVal val="1+#ppt_w/2"/>
                                          </p:val>
                                        </p:tav>
                                        <p:tav tm="100000">
                                          <p:val>
                                            <p:strVal val="#ppt_x"/>
                                          </p:val>
                                        </p:tav>
                                      </p:tavLst>
                                    </p:anim>
                                    <p:anim calcmode="lin" valueType="num">
                                      <p:cBhvr additive="base">
                                        <p:cTn id="12" dur="500" fill="hold"/>
                                        <p:tgtEl>
                                          <p:spTgt spid="21"/>
                                        </p:tgtEl>
                                        <p:attrNameLst>
                                          <p:attrName>ppt_y</p:attrName>
                                        </p:attrNameLst>
                                      </p:cBhvr>
                                      <p:tavLst>
                                        <p:tav tm="0">
                                          <p:val>
                                            <p:strVal val="#ppt_y"/>
                                          </p:val>
                                        </p:tav>
                                        <p:tav tm="100000">
                                          <p:val>
                                            <p:strVal val="#ppt_y"/>
                                          </p:val>
                                        </p:tav>
                                      </p:tavLst>
                                    </p:anim>
                                  </p:childTnLst>
                                </p:cTn>
                              </p:par>
                              <p:par>
                                <p:cTn id="13" presetID="2" presetClass="entr" presetSubtype="2" fill="hold" nodeType="withEffect">
                                  <p:stCondLst>
                                    <p:cond delay="0"/>
                                  </p:stCondLst>
                                  <p:childTnLst>
                                    <p:set>
                                      <p:cBhvr>
                                        <p:cTn id="14" dur="1" fill="hold">
                                          <p:stCondLst>
                                            <p:cond delay="0"/>
                                          </p:stCondLst>
                                        </p:cTn>
                                        <p:tgtEl>
                                          <p:spTgt spid="23"/>
                                        </p:tgtEl>
                                        <p:attrNameLst>
                                          <p:attrName>style.visibility</p:attrName>
                                        </p:attrNameLst>
                                      </p:cBhvr>
                                      <p:to>
                                        <p:strVal val="visible"/>
                                      </p:to>
                                    </p:set>
                                    <p:anim calcmode="lin" valueType="num">
                                      <p:cBhvr additive="base">
                                        <p:cTn id="15" dur="500" fill="hold"/>
                                        <p:tgtEl>
                                          <p:spTgt spid="23"/>
                                        </p:tgtEl>
                                        <p:attrNameLst>
                                          <p:attrName>ppt_x</p:attrName>
                                        </p:attrNameLst>
                                      </p:cBhvr>
                                      <p:tavLst>
                                        <p:tav tm="0">
                                          <p:val>
                                            <p:strVal val="1+#ppt_w/2"/>
                                          </p:val>
                                        </p:tav>
                                        <p:tav tm="100000">
                                          <p:val>
                                            <p:strVal val="#ppt_x"/>
                                          </p:val>
                                        </p:tav>
                                      </p:tavLst>
                                    </p:anim>
                                    <p:anim calcmode="lin" valueType="num">
                                      <p:cBhvr additive="base">
                                        <p:cTn id="16" dur="500" fill="hold"/>
                                        <p:tgtEl>
                                          <p:spTgt spid="23"/>
                                        </p:tgtEl>
                                        <p:attrNameLst>
                                          <p:attrName>ppt_y</p:attrName>
                                        </p:attrNameLst>
                                      </p:cBhvr>
                                      <p:tavLst>
                                        <p:tav tm="0">
                                          <p:val>
                                            <p:strVal val="#ppt_y"/>
                                          </p:val>
                                        </p:tav>
                                        <p:tav tm="100000">
                                          <p:val>
                                            <p:strVal val="#ppt_y"/>
                                          </p:val>
                                        </p:tav>
                                      </p:tavLst>
                                    </p:anim>
                                  </p:childTnLst>
                                </p:cTn>
                              </p:par>
                              <p:par>
                                <p:cTn id="17" presetID="2" presetClass="entr" presetSubtype="2" fill="hold" nodeType="withEffect">
                                  <p:stCondLst>
                                    <p:cond delay="0"/>
                                  </p:stCondLst>
                                  <p:childTnLst>
                                    <p:set>
                                      <p:cBhvr>
                                        <p:cTn id="18" dur="1" fill="hold">
                                          <p:stCondLst>
                                            <p:cond delay="0"/>
                                          </p:stCondLst>
                                        </p:cTn>
                                        <p:tgtEl>
                                          <p:spTgt spid="24"/>
                                        </p:tgtEl>
                                        <p:attrNameLst>
                                          <p:attrName>style.visibility</p:attrName>
                                        </p:attrNameLst>
                                      </p:cBhvr>
                                      <p:to>
                                        <p:strVal val="visible"/>
                                      </p:to>
                                    </p:set>
                                    <p:anim calcmode="lin" valueType="num">
                                      <p:cBhvr additive="base">
                                        <p:cTn id="19" dur="500" fill="hold"/>
                                        <p:tgtEl>
                                          <p:spTgt spid="24"/>
                                        </p:tgtEl>
                                        <p:attrNameLst>
                                          <p:attrName>ppt_x</p:attrName>
                                        </p:attrNameLst>
                                      </p:cBhvr>
                                      <p:tavLst>
                                        <p:tav tm="0">
                                          <p:val>
                                            <p:strVal val="1+#ppt_w/2"/>
                                          </p:val>
                                        </p:tav>
                                        <p:tav tm="100000">
                                          <p:val>
                                            <p:strVal val="#ppt_x"/>
                                          </p:val>
                                        </p:tav>
                                      </p:tavLst>
                                    </p:anim>
                                    <p:anim calcmode="lin" valueType="num">
                                      <p:cBhvr additive="base">
                                        <p:cTn id="20" dur="500" fill="hold"/>
                                        <p:tgtEl>
                                          <p:spTgt spid="24"/>
                                        </p:tgtEl>
                                        <p:attrNameLst>
                                          <p:attrName>ppt_y</p:attrName>
                                        </p:attrNameLst>
                                      </p:cBhvr>
                                      <p:tavLst>
                                        <p:tav tm="0">
                                          <p:val>
                                            <p:strVal val="#ppt_y"/>
                                          </p:val>
                                        </p:tav>
                                        <p:tav tm="100000">
                                          <p:val>
                                            <p:strVal val="#ppt_y"/>
                                          </p:val>
                                        </p:tav>
                                      </p:tavLst>
                                    </p:anim>
                                  </p:childTnLst>
                                </p:cTn>
                              </p:par>
                            </p:childTnLst>
                          </p:cTn>
                        </p:par>
                        <p:par>
                          <p:cTn id="21" fill="hold">
                            <p:stCondLst>
                              <p:cond delay="500"/>
                            </p:stCondLst>
                            <p:childTnLst>
                              <p:par>
                                <p:cTn id="22" presetID="22" presetClass="entr" presetSubtype="8" fill="hold" nodeType="afterEffect">
                                  <p:stCondLst>
                                    <p:cond delay="0"/>
                                  </p:stCondLst>
                                  <p:childTnLst>
                                    <p:set>
                                      <p:cBhvr>
                                        <p:cTn id="23" dur="1" fill="hold">
                                          <p:stCondLst>
                                            <p:cond delay="0"/>
                                          </p:stCondLst>
                                        </p:cTn>
                                        <p:tgtEl>
                                          <p:spTgt spid="17"/>
                                        </p:tgtEl>
                                        <p:attrNameLst>
                                          <p:attrName>style.visibility</p:attrName>
                                        </p:attrNameLst>
                                      </p:cBhvr>
                                      <p:to>
                                        <p:strVal val="visible"/>
                                      </p:to>
                                    </p:set>
                                    <p:animEffect transition="in" filter="wipe(left)">
                                      <p:cBhvr>
                                        <p:cTn id="24" dur="1000"/>
                                        <p:tgtEl>
                                          <p:spTgt spid="17"/>
                                        </p:tgtEl>
                                      </p:cBhvr>
                                    </p:animEffect>
                                  </p:childTnLst>
                                </p:cTn>
                              </p:par>
                            </p:childTnLst>
                          </p:cTn>
                        </p:par>
                        <p:par>
                          <p:cTn id="25" fill="hold">
                            <p:stCondLst>
                              <p:cond delay="1500"/>
                            </p:stCondLst>
                            <p:childTnLst>
                              <p:par>
                                <p:cTn id="26" presetID="10" presetClass="entr" presetSubtype="0" fill="hold" grpId="0" nodeType="afterEffect">
                                  <p:stCondLst>
                                    <p:cond delay="0"/>
                                  </p:stCondLst>
                                  <p:iterate type="lt">
                                    <p:tmPct val="5000"/>
                                  </p:iterate>
                                  <p:childTnLst>
                                    <p:set>
                                      <p:cBhvr>
                                        <p:cTn id="27" dur="1" fill="hold">
                                          <p:stCondLst>
                                            <p:cond delay="0"/>
                                          </p:stCondLst>
                                        </p:cTn>
                                        <p:tgtEl>
                                          <p:spTgt spid="19"/>
                                        </p:tgtEl>
                                        <p:attrNameLst>
                                          <p:attrName>style.visibility</p:attrName>
                                        </p:attrNameLst>
                                      </p:cBhvr>
                                      <p:to>
                                        <p:strVal val="visible"/>
                                      </p:to>
                                    </p:set>
                                    <p:animEffect transition="in" filter="fade">
                                      <p:cBhvr>
                                        <p:cTn id="28"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TextBox 17"/>
          <p:cNvSpPr txBox="1"/>
          <p:nvPr/>
        </p:nvSpPr>
        <p:spPr>
          <a:xfrm>
            <a:off x="498103" y="1740949"/>
            <a:ext cx="4176465" cy="1340742"/>
          </a:xfrm>
          <a:prstGeom prst="rect">
            <a:avLst/>
          </a:prstGeom>
          <a:noFill/>
        </p:spPr>
        <p:txBody>
          <a:bodyPr wrap="square" lIns="91431" tIns="45715" rIns="91431" bIns="45715" rtlCol="0">
            <a:spAutoFit/>
          </a:bodyPr>
          <a:lstStyle/>
          <a:p>
            <a:pPr>
              <a:lnSpc>
                <a:spcPct val="130000"/>
              </a:lnSpc>
            </a:pPr>
            <a:r>
              <a:rPr lang="en-US" altLang="zh-CN" sz="16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1. the shift from the chemical pharmaceutical company to biotechnic company </a:t>
            </a:r>
          </a:p>
          <a:p>
            <a:pPr>
              <a:lnSpc>
                <a:spcPct val="130000"/>
              </a:lnSpc>
            </a:pPr>
            <a:r>
              <a:rPr lang="en-US" altLang="zh-CN" sz="16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2. research and produce the Covid-19 vaccines and Paxlovid </a:t>
            </a:r>
          </a:p>
        </p:txBody>
      </p:sp>
      <p:sp>
        <p:nvSpPr>
          <p:cNvPr id="12" name="文本框 37"/>
          <p:cNvSpPr txBox="1"/>
          <p:nvPr/>
        </p:nvSpPr>
        <p:spPr>
          <a:xfrm>
            <a:off x="323528" y="267494"/>
            <a:ext cx="3807920"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Main</a:t>
            </a:r>
            <a:r>
              <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changes</a:t>
            </a:r>
            <a:r>
              <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Pfizer</a:t>
            </a:r>
            <a:r>
              <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going</a:t>
            </a:r>
            <a:r>
              <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through</a:t>
            </a:r>
            <a:endParaRPr lang="zh-CN" altLang="en-US" sz="20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pic>
        <p:nvPicPr>
          <p:cNvPr id="9" name="图片 8">
            <a:extLst>
              <a:ext uri="{FF2B5EF4-FFF2-40B4-BE49-F238E27FC236}">
                <a16:creationId xmlns:a16="http://schemas.microsoft.com/office/drawing/2014/main" id="{49141F9A-05AD-ACF5-ADD5-7E752969C66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788024" y="1337307"/>
            <a:ext cx="3915302" cy="2468885"/>
          </a:xfrm>
          <a:prstGeom prst="rect">
            <a:avLst/>
          </a:prstGeom>
        </p:spPr>
      </p:pic>
    </p:spTree>
    <p:extLst>
      <p:ext uri="{BB962C8B-B14F-4D97-AF65-F5344CB8AC3E}">
        <p14:creationId xmlns:p14="http://schemas.microsoft.com/office/powerpoint/2010/main" val="3565772264"/>
      </p:ext>
    </p:extLst>
  </p:cSld>
  <p:clrMapOvr>
    <a:masterClrMapping/>
  </p:clrMapOvr>
  <p:transition spd="slow"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42" presetClass="entr" presetSubtype="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fade">
                                      <p:cBhvr>
                                        <p:cTn id="7" dur="1000"/>
                                        <p:tgtEl>
                                          <p:spTgt spid="18"/>
                                        </p:tgtEl>
                                      </p:cBhvr>
                                    </p:animEffect>
                                    <p:anim calcmode="lin" valueType="num">
                                      <p:cBhvr>
                                        <p:cTn id="8" dur="1000" fill="hold"/>
                                        <p:tgtEl>
                                          <p:spTgt spid="18"/>
                                        </p:tgtEl>
                                        <p:attrNameLst>
                                          <p:attrName>ppt_x</p:attrName>
                                        </p:attrNameLst>
                                      </p:cBhvr>
                                      <p:tavLst>
                                        <p:tav tm="0">
                                          <p:val>
                                            <p:strVal val="#ppt_x"/>
                                          </p:val>
                                        </p:tav>
                                        <p:tav tm="100000">
                                          <p:val>
                                            <p:strVal val="#ppt_x"/>
                                          </p:val>
                                        </p:tav>
                                      </p:tavLst>
                                    </p:anim>
                                    <p:anim calcmode="lin" valueType="num">
                                      <p:cBhvr>
                                        <p:cTn id="9" dur="1000" fill="hold"/>
                                        <p:tgtEl>
                                          <p:spTgt spid="1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p:cNvSpPr txBox="1"/>
          <p:nvPr>
            <p:custDataLst>
              <p:tags r:id="rId2"/>
            </p:custDataLst>
          </p:nvPr>
        </p:nvSpPr>
        <p:spPr>
          <a:xfrm>
            <a:off x="2476327" y="2458223"/>
            <a:ext cx="654025" cy="461665"/>
          </a:xfrm>
          <a:prstGeom prst="rect">
            <a:avLst/>
          </a:prstGeom>
          <a:noFill/>
        </p:spPr>
        <p:txBody>
          <a:bodyPr wrap="none" lIns="0" tIns="0" rIns="0" bIns="0">
            <a:spAutoFit/>
          </a:bodyPr>
          <a:lstStyle/>
          <a:p>
            <a:pPr>
              <a:defRPr/>
            </a:pPr>
            <a:r>
              <a:rPr lang="en-US" altLang="zh-CN" sz="2400" dirty="0">
                <a:solidFill>
                  <a:schemeClr val="accent1"/>
                </a:solidFill>
                <a:latin typeface="Arial" panose="020B0604020202020204" pitchFamily="34" charset="0"/>
                <a:ea typeface="微软雅黑" panose="020B0503020204020204" pitchFamily="34" charset="-122"/>
                <a:sym typeface="Arial" panose="020B0604020202020204" pitchFamily="34" charset="0"/>
              </a:rPr>
              <a:t>P</a:t>
            </a:r>
            <a:r>
              <a:rPr lang="en-US" altLang="zh-CN" sz="3000" dirty="0">
                <a:solidFill>
                  <a:schemeClr val="accent1"/>
                </a:solidFill>
                <a:latin typeface="Arial" panose="020B0604020202020204" pitchFamily="34" charset="0"/>
                <a:ea typeface="微软雅黑" panose="020B0503020204020204" pitchFamily="34" charset="-122"/>
                <a:sym typeface="Arial" panose="020B0604020202020204" pitchFamily="34" charset="0"/>
              </a:rPr>
              <a:t>art</a:t>
            </a:r>
            <a:endParaRPr lang="zh-CN" altLang="en-US" sz="86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3"/>
            </p:custDataLst>
          </p:nvPr>
        </p:nvSpPr>
        <p:spPr>
          <a:xfrm>
            <a:off x="4426752" y="2135981"/>
            <a:ext cx="4717248" cy="857250"/>
          </a:xfrm>
          <a:prstGeom prst="rect">
            <a:avLst/>
          </a:prstGeom>
          <a:solidFill>
            <a:schemeClr val="accent1"/>
          </a:solidFill>
          <a:ln w="12700" cap="flat" cmpd="sng" algn="ctr">
            <a:noFill/>
            <a:prstDash val="solid"/>
            <a:miter lim="800000"/>
          </a:ln>
          <a:effectLst/>
        </p:spPr>
        <p:txBody>
          <a:bodyPr lIns="242983" tIns="32511" rIns="674953" bIns="32511" anchor="ctr"/>
          <a:lstStyle/>
          <a:p>
            <a:pPr>
              <a:lnSpc>
                <a:spcPct val="130000"/>
              </a:lnSpc>
              <a:defRPr/>
            </a:pPr>
            <a:endParaRPr lang="zh-CN" altLang="en-US" sz="1000" kern="0" dirty="0">
              <a:solidFill>
                <a:prstClr val="black">
                  <a:lumMod val="50000"/>
                  <a:lumOff val="50000"/>
                </a:prst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2053" name="文本框 14"/>
          <p:cNvSpPr txBox="1">
            <a:spLocks noChangeArrowheads="1"/>
          </p:cNvSpPr>
          <p:nvPr>
            <p:custDataLst>
              <p:tags r:id="rId4"/>
            </p:custDataLst>
          </p:nvPr>
        </p:nvSpPr>
        <p:spPr bwMode="auto">
          <a:xfrm>
            <a:off x="3252604" y="1997451"/>
            <a:ext cx="1025922" cy="1107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7200" dirty="0">
                <a:solidFill>
                  <a:schemeClr val="accent1"/>
                </a:solidFill>
                <a:latin typeface="Arial" panose="020B0604020202020204" pitchFamily="34" charset="0"/>
                <a:ea typeface="微软雅黑" panose="020B0503020204020204" pitchFamily="34" charset="-122"/>
                <a:sym typeface="Arial" panose="020B0604020202020204" pitchFamily="34" charset="0"/>
              </a:rPr>
              <a:t>02</a:t>
            </a:r>
            <a:endParaRPr lang="zh-CN" altLang="en-US" sz="72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标题 5"/>
          <p:cNvSpPr txBox="1">
            <a:spLocks/>
          </p:cNvSpPr>
          <p:nvPr>
            <p:custDataLst>
              <p:tags r:id="rId5"/>
            </p:custDataLst>
          </p:nvPr>
        </p:nvSpPr>
        <p:spPr>
          <a:xfrm>
            <a:off x="5004048" y="2329835"/>
            <a:ext cx="4176811" cy="387798"/>
          </a:xfrm>
          <a:prstGeom prst="rect">
            <a:avLst/>
          </a:prstGeom>
          <a:noFill/>
        </p:spPr>
        <p:txBody>
          <a:bodyPr wrap="square" lIns="0" tIns="0" rIns="0" bIns="0" anchor="t" anchorCtr="0">
            <a:spAutoFit/>
          </a:bodyPr>
          <a:lstStyle>
            <a:lvl1pPr algn="ctr">
              <a:lnSpc>
                <a:spcPct val="90000"/>
              </a:lnSpc>
              <a:spcBef>
                <a:spcPct val="0"/>
              </a:spcBef>
              <a:buNone/>
              <a:defRPr sz="4000">
                <a:latin typeface="+mj-lt"/>
                <a:ea typeface="+mj-ea"/>
                <a:cs typeface="+mj-cs"/>
              </a:defRPr>
            </a:lvl1pPr>
          </a:lstStyle>
          <a:p>
            <a:pPr algn="l">
              <a:defRPr/>
            </a:pPr>
            <a:r>
              <a:rPr lang="en-US" altLang="zh-CN"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rPr>
              <a:t>External &amp; internal drivers</a:t>
            </a:r>
            <a:endParaRPr lang="zh-CN" altLang="en-US"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endParaRPr>
          </a:p>
        </p:txBody>
      </p:sp>
    </p:spTree>
    <p:custDataLst>
      <p:tags r:id="rId1"/>
    </p:custDataLst>
    <p:extLst>
      <p:ext uri="{BB962C8B-B14F-4D97-AF65-F5344CB8AC3E}">
        <p14:creationId xmlns:p14="http://schemas.microsoft.com/office/powerpoint/2010/main" val="3728912421"/>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by="(-#ppt_w*2)" calcmode="lin" valueType="num">
                                      <p:cBhvr rctx="PPT">
                                        <p:cTn id="7" dur="500" autoRev="1" fill="hold">
                                          <p:stCondLst>
                                            <p:cond delay="0"/>
                                          </p:stCondLst>
                                        </p:cTn>
                                        <p:tgtEl>
                                          <p:spTgt spid="12"/>
                                        </p:tgtEl>
                                        <p:attrNameLst>
                                          <p:attrName>ppt_w</p:attrName>
                                        </p:attrNameLst>
                                      </p:cBhvr>
                                    </p:anim>
                                    <p:anim by="(#ppt_w*0.50)" calcmode="lin" valueType="num">
                                      <p:cBhvr>
                                        <p:cTn id="8" dur="500" decel="50000" autoRev="1" fill="hold">
                                          <p:stCondLst>
                                            <p:cond delay="0"/>
                                          </p:stCondLst>
                                        </p:cTn>
                                        <p:tgtEl>
                                          <p:spTgt spid="12"/>
                                        </p:tgtEl>
                                        <p:attrNameLst>
                                          <p:attrName>ppt_x</p:attrName>
                                        </p:attrNameLst>
                                      </p:cBhvr>
                                    </p:anim>
                                    <p:anim from="(-#ppt_h/2)" to="(#ppt_y)" calcmode="lin" valueType="num">
                                      <p:cBhvr>
                                        <p:cTn id="9" dur="1000" fill="hold">
                                          <p:stCondLst>
                                            <p:cond delay="0"/>
                                          </p:stCondLst>
                                        </p:cTn>
                                        <p:tgtEl>
                                          <p:spTgt spid="12"/>
                                        </p:tgtEl>
                                        <p:attrNameLst>
                                          <p:attrName>ppt_y</p:attrName>
                                        </p:attrNameLst>
                                      </p:cBhvr>
                                    </p:anim>
                                    <p:animRot by="21600000">
                                      <p:cBhvr>
                                        <p:cTn id="10" dur="1000" fill="hold">
                                          <p:stCondLst>
                                            <p:cond delay="0"/>
                                          </p:stCondLst>
                                        </p:cTn>
                                        <p:tgtEl>
                                          <p:spTgt spid="12"/>
                                        </p:tgtEl>
                                        <p:attrNameLst>
                                          <p:attrName>r</p:attrName>
                                        </p:attrNameLst>
                                      </p:cBhvr>
                                    </p:animRot>
                                  </p:childTnLst>
                                </p:cTn>
                              </p:par>
                              <p:par>
                                <p:cTn id="11" presetID="56" presetClass="entr" presetSubtype="0" fill="hold" grpId="0" nodeType="withEffect">
                                  <p:stCondLst>
                                    <p:cond delay="0"/>
                                  </p:stCondLst>
                                  <p:iterate type="lt">
                                    <p:tmPct val="10000"/>
                                  </p:iterate>
                                  <p:childTnLst>
                                    <p:set>
                                      <p:cBhvr>
                                        <p:cTn id="12" dur="1" fill="hold">
                                          <p:stCondLst>
                                            <p:cond delay="0"/>
                                          </p:stCondLst>
                                        </p:cTn>
                                        <p:tgtEl>
                                          <p:spTgt spid="2053"/>
                                        </p:tgtEl>
                                        <p:attrNameLst>
                                          <p:attrName>style.visibility</p:attrName>
                                        </p:attrNameLst>
                                      </p:cBhvr>
                                      <p:to>
                                        <p:strVal val="visible"/>
                                      </p:to>
                                    </p:set>
                                    <p:anim by="(-#ppt_w*2)" calcmode="lin" valueType="num">
                                      <p:cBhvr rctx="PPT">
                                        <p:cTn id="13" dur="500" autoRev="1" fill="hold">
                                          <p:stCondLst>
                                            <p:cond delay="0"/>
                                          </p:stCondLst>
                                        </p:cTn>
                                        <p:tgtEl>
                                          <p:spTgt spid="2053"/>
                                        </p:tgtEl>
                                        <p:attrNameLst>
                                          <p:attrName>ppt_w</p:attrName>
                                        </p:attrNameLst>
                                      </p:cBhvr>
                                    </p:anim>
                                    <p:anim by="(#ppt_w*0.50)" calcmode="lin" valueType="num">
                                      <p:cBhvr>
                                        <p:cTn id="14" dur="500" decel="50000" autoRev="1" fill="hold">
                                          <p:stCondLst>
                                            <p:cond delay="0"/>
                                          </p:stCondLst>
                                        </p:cTn>
                                        <p:tgtEl>
                                          <p:spTgt spid="2053"/>
                                        </p:tgtEl>
                                        <p:attrNameLst>
                                          <p:attrName>ppt_x</p:attrName>
                                        </p:attrNameLst>
                                      </p:cBhvr>
                                    </p:anim>
                                    <p:anim from="(-#ppt_h/2)" to="(#ppt_y)" calcmode="lin" valueType="num">
                                      <p:cBhvr>
                                        <p:cTn id="15" dur="1000" fill="hold">
                                          <p:stCondLst>
                                            <p:cond delay="0"/>
                                          </p:stCondLst>
                                        </p:cTn>
                                        <p:tgtEl>
                                          <p:spTgt spid="2053"/>
                                        </p:tgtEl>
                                        <p:attrNameLst>
                                          <p:attrName>ppt_y</p:attrName>
                                        </p:attrNameLst>
                                      </p:cBhvr>
                                    </p:anim>
                                    <p:animRot by="21600000">
                                      <p:cBhvr>
                                        <p:cTn id="16" dur="1000" fill="hold">
                                          <p:stCondLst>
                                            <p:cond delay="0"/>
                                          </p:stCondLst>
                                        </p:cTn>
                                        <p:tgtEl>
                                          <p:spTgt spid="2053"/>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2053" grpId="0"/>
      <p:bldP spid="6"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1907704" y="1525589"/>
            <a:ext cx="1704123" cy="2630487"/>
            <a:chOff x="778084" y="1038958"/>
            <a:chExt cx="188256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808710" y="2306687"/>
              <a:ext cx="1851940" cy="1026749"/>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Increasing demand COVID-19 drugs(National Public radio, 2021)  </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5004048" y="1525589"/>
            <a:ext cx="1872208" cy="2630487"/>
            <a:chOff x="2611160" y="1038958"/>
            <a:chExt cx="2066293" cy="2900945"/>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0633"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2611160" y="2306687"/>
              <a:ext cx="2066293" cy="1501938"/>
            </a:xfrm>
            <a:prstGeom prst="rect">
              <a:avLst/>
            </a:prstGeom>
            <a:noFill/>
            <a:ln w="9525">
              <a:noFill/>
              <a:miter lim="800000"/>
              <a:headEnd/>
              <a:tailEnd/>
            </a:ln>
          </p:spPr>
          <p:txBody>
            <a:bodyPr wrap="square" lIns="68580" tIns="34290" rIns="68580" bIns="34290">
              <a:spAutoFit/>
            </a:bodyPr>
            <a:lstStyle/>
            <a:p>
              <a:pPr algn="ct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Tighter fiscal deficit make governments strengthen their bargaining on medications(Harvard business review, 2021)</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1045947"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Political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2248347" y="1475839"/>
            <a:ext cx="1674812" cy="2630487"/>
            <a:chOff x="778084" y="1038958"/>
            <a:chExt cx="1850186" cy="2900945"/>
          </a:xfrm>
        </p:grpSpPr>
        <p:sp>
          <p:nvSpPr>
            <p:cNvPr id="33" name="圆角矩形 32"/>
            <p:cNvSpPr/>
            <p:nvPr/>
          </p:nvSpPr>
          <p:spPr>
            <a:xfrm>
              <a:off x="907061"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876412" y="2434566"/>
              <a:ext cx="1653529" cy="1264344"/>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Downturn</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global economy and unsteady inflation rate(Pierre,2023)</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4427984" y="1475839"/>
            <a:ext cx="1676400" cy="2630487"/>
            <a:chOff x="2690633" y="1038958"/>
            <a:chExt cx="1850186" cy="2900945"/>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0633"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3060555" y="2434566"/>
              <a:ext cx="1110344" cy="1026749"/>
            </a:xfrm>
            <a:prstGeom prst="rect">
              <a:avLst/>
            </a:prstGeom>
            <a:noFill/>
            <a:ln w="9525">
              <a:noFill/>
              <a:miter lim="800000"/>
              <a:headEnd/>
              <a:tailEnd/>
            </a:ln>
          </p:spPr>
          <p:txBody>
            <a:bodyPr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Residents have more disposable income</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1417843"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Economical</a:t>
            </a:r>
          </a:p>
        </p:txBody>
      </p:sp>
    </p:spTree>
    <p:extLst>
      <p:ext uri="{BB962C8B-B14F-4D97-AF65-F5344CB8AC3E}">
        <p14:creationId xmlns:p14="http://schemas.microsoft.com/office/powerpoint/2010/main" val="1338688653"/>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2052312" y="1521177"/>
            <a:ext cx="1674812" cy="2630487"/>
            <a:chOff x="778084" y="1038958"/>
            <a:chExt cx="185018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1148007" y="2434566"/>
              <a:ext cx="1110344" cy="1026749"/>
            </a:xfrm>
            <a:prstGeom prst="rect">
              <a:avLst/>
            </a:prstGeom>
            <a:noFill/>
            <a:ln w="9525">
              <a:noFill/>
              <a:miter lim="800000"/>
              <a:headEnd/>
              <a:tailEnd/>
            </a:ln>
          </p:spPr>
          <p:txBody>
            <a:bodyPr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The</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outbreak</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of</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pandemic</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4572000" y="1505104"/>
            <a:ext cx="1676400" cy="2650972"/>
            <a:chOff x="2698950" y="1038958"/>
            <a:chExt cx="1850186" cy="2923536"/>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8950" y="1970173"/>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2753529" y="2354314"/>
              <a:ext cx="1701844" cy="1501938"/>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Population</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aging in both developed countries and developing countries(United Nations, 2020)</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834350"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Social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extLst>
      <p:ext uri="{BB962C8B-B14F-4D97-AF65-F5344CB8AC3E}">
        <p14:creationId xmlns:p14="http://schemas.microsoft.com/office/powerpoint/2010/main" val="975506085"/>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2221876" y="1557734"/>
            <a:ext cx="1674812" cy="2630487"/>
            <a:chOff x="778084" y="1038958"/>
            <a:chExt cx="185018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1020419" y="2598711"/>
              <a:ext cx="1392339" cy="551559"/>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Technological progress</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4499992" y="1541338"/>
            <a:ext cx="1696430" cy="2646883"/>
            <a:chOff x="2668527" y="1038958"/>
            <a:chExt cx="1872292" cy="2919028"/>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0633"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2668527" y="2218452"/>
              <a:ext cx="1839443" cy="1739534"/>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Pfizer’s</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multiple mergers and acquisitions make it stronger in comprehensive research ability(Pfizer,2022)</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1642007"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Technological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extLst>
      <p:ext uri="{BB962C8B-B14F-4D97-AF65-F5344CB8AC3E}">
        <p14:creationId xmlns:p14="http://schemas.microsoft.com/office/powerpoint/2010/main" val="944444996"/>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3563888" y="1419622"/>
            <a:ext cx="1674812" cy="2630487"/>
            <a:chOff x="778084" y="1038958"/>
            <a:chExt cx="185018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886815" y="2209108"/>
              <a:ext cx="1632723" cy="890980"/>
            </a:xfrm>
            <a:prstGeom prst="rect">
              <a:avLst/>
            </a:prstGeom>
            <a:noFill/>
            <a:ln w="9525">
              <a:noFill/>
              <a:miter lim="800000"/>
              <a:headEnd/>
              <a:tailEnd/>
            </a:ln>
          </p:spPr>
          <p:txBody>
            <a:bodyPr wrap="square" lIns="68580" tIns="34290" rIns="68580" bIns="34290">
              <a:spAutoFit/>
            </a:bodyPr>
            <a:lstStyle/>
            <a:p>
              <a:pPr algn="ctr"/>
              <a:r>
                <a:rPr lang="en-US" altLang="zh-HK" sz="1200" b="1" dirty="0">
                  <a:solidFill>
                    <a:schemeClr val="bg1">
                      <a:lumMod val="50000"/>
                    </a:schemeClr>
                  </a:solidFill>
                  <a:latin typeface="微软雅黑" pitchFamily="34" charset="-122"/>
                  <a:ea typeface="微软雅黑" pitchFamily="34" charset="-122"/>
                </a:rPr>
                <a:t>World’s Higher demands for the process and test on the drugs</a:t>
              </a:r>
              <a:endParaRPr lang="zh-HK" altLang="en-US" sz="1200" b="1" dirty="0">
                <a:solidFill>
                  <a:schemeClr val="bg1">
                    <a:lumMod val="50000"/>
                  </a:schemeClr>
                </a:solidFill>
                <a:latin typeface="微软雅黑" pitchFamily="34" charset="-122"/>
                <a:ea typeface="微软雅黑" pitchFamily="34" charset="-122"/>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1289603"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Ecological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extLst>
      <p:ext uri="{BB962C8B-B14F-4D97-AF65-F5344CB8AC3E}">
        <p14:creationId xmlns:p14="http://schemas.microsoft.com/office/powerpoint/2010/main" val="2318755412"/>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组合 31"/>
          <p:cNvGrpSpPr>
            <a:grpSpLocks/>
          </p:cNvGrpSpPr>
          <p:nvPr/>
        </p:nvGrpSpPr>
        <p:grpSpPr bwMode="auto">
          <a:xfrm>
            <a:off x="2284859" y="1534931"/>
            <a:ext cx="1674812" cy="2630487"/>
            <a:chOff x="778084" y="1038958"/>
            <a:chExt cx="1850186" cy="2900945"/>
          </a:xfrm>
        </p:grpSpPr>
        <p:sp>
          <p:nvSpPr>
            <p:cNvPr id="33" name="圆角矩形 32"/>
            <p:cNvSpPr/>
            <p:nvPr/>
          </p:nvSpPr>
          <p:spPr>
            <a:xfrm>
              <a:off x="886815" y="1038958"/>
              <a:ext cx="1632723" cy="1502119"/>
            </a:xfrm>
            <a:prstGeom prst="roundRect">
              <a:avLst>
                <a:gd name="adj" fmla="val 935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34" name="任意多边形 33"/>
            <p:cNvSpPr/>
            <p:nvPr/>
          </p:nvSpPr>
          <p:spPr>
            <a:xfrm>
              <a:off x="778084"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35" name="椭圆 34"/>
            <p:cNvSpPr/>
            <p:nvPr/>
          </p:nvSpPr>
          <p:spPr>
            <a:xfrm>
              <a:off x="1402412" y="1648209"/>
              <a:ext cx="601529" cy="600497"/>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17" name="文本框 11"/>
            <p:cNvSpPr txBox="1">
              <a:spLocks noChangeArrowheads="1"/>
            </p:cNvSpPr>
            <p:nvPr/>
          </p:nvSpPr>
          <p:spPr bwMode="auto">
            <a:xfrm>
              <a:off x="1304926" y="1222952"/>
              <a:ext cx="839367"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01</a:t>
              </a:r>
              <a:endParaRPr lang="zh-HK" altLang="en-US" sz="3300" dirty="0">
                <a:solidFill>
                  <a:schemeClr val="bg1"/>
                </a:solidFill>
                <a:latin typeface="Impact" pitchFamily="34" charset="0"/>
                <a:ea typeface="张海山锐谐体2.0-授权联系：Samtype@QQ.com" pitchFamily="2" charset="-122"/>
              </a:endParaRPr>
            </a:p>
          </p:txBody>
        </p:sp>
        <p:sp>
          <p:nvSpPr>
            <p:cNvPr id="38918" name="文本框 64"/>
            <p:cNvSpPr txBox="1">
              <a:spLocks noChangeArrowheads="1"/>
            </p:cNvSpPr>
            <p:nvPr/>
          </p:nvSpPr>
          <p:spPr bwMode="auto">
            <a:xfrm>
              <a:off x="1148007" y="2434566"/>
              <a:ext cx="1110344" cy="1026749"/>
            </a:xfrm>
            <a:prstGeom prst="rect">
              <a:avLst/>
            </a:prstGeom>
            <a:noFill/>
            <a:ln w="9525">
              <a:noFill/>
              <a:miter lim="800000"/>
              <a:headEnd/>
              <a:tailEnd/>
            </a:ln>
          </p:spPr>
          <p:txBody>
            <a:bodyPr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Lawsuits against Pfizer’s illegal sales </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grpSp>
        <p:nvGrpSpPr>
          <p:cNvPr id="3" name="组合 38"/>
          <p:cNvGrpSpPr>
            <a:grpSpLocks/>
          </p:cNvGrpSpPr>
          <p:nvPr/>
        </p:nvGrpSpPr>
        <p:grpSpPr bwMode="auto">
          <a:xfrm>
            <a:off x="4427984" y="1520954"/>
            <a:ext cx="1676400" cy="2630487"/>
            <a:chOff x="2690633" y="1038958"/>
            <a:chExt cx="1850186" cy="2900945"/>
          </a:xfrm>
        </p:grpSpPr>
        <p:sp>
          <p:nvSpPr>
            <p:cNvPr id="40" name="圆角矩形 39"/>
            <p:cNvSpPr/>
            <p:nvPr/>
          </p:nvSpPr>
          <p:spPr>
            <a:xfrm>
              <a:off x="2799261" y="1038958"/>
              <a:ext cx="1632929" cy="1502119"/>
            </a:xfrm>
            <a:prstGeom prst="roundRect">
              <a:avLst>
                <a:gd name="adj" fmla="val 9350"/>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p>
          </p:txBody>
        </p:sp>
        <p:sp>
          <p:nvSpPr>
            <p:cNvPr id="41" name="任意多边形 40"/>
            <p:cNvSpPr/>
            <p:nvPr/>
          </p:nvSpPr>
          <p:spPr>
            <a:xfrm>
              <a:off x="2690633" y="1947582"/>
              <a:ext cx="1850186" cy="1992321"/>
            </a:xfrm>
            <a:custGeom>
              <a:avLst/>
              <a:gdLst>
                <a:gd name="connsiteX0" fmla="*/ 1 w 2466914"/>
                <a:gd name="connsiteY0" fmla="*/ 0 h 3944375"/>
                <a:gd name="connsiteX1" fmla="*/ 2466914 w 2466914"/>
                <a:gd name="connsiteY1" fmla="*/ 0 h 3944375"/>
                <a:gd name="connsiteX2" fmla="*/ 2466914 w 2466914"/>
                <a:gd name="connsiteY2" fmla="*/ 3515745 h 3944375"/>
                <a:gd name="connsiteX3" fmla="*/ 2466913 w 2466914"/>
                <a:gd name="connsiteY3" fmla="*/ 3515745 h 3944375"/>
                <a:gd name="connsiteX4" fmla="*/ 2466913 w 2466914"/>
                <a:gd name="connsiteY4" fmla="*/ 3757044 h 3944375"/>
                <a:gd name="connsiteX5" fmla="*/ 2279582 w 2466914"/>
                <a:gd name="connsiteY5" fmla="*/ 3944375 h 3944375"/>
                <a:gd name="connsiteX6" fmla="*/ 187331 w 2466914"/>
                <a:gd name="connsiteY6" fmla="*/ 3944375 h 3944375"/>
                <a:gd name="connsiteX7" fmla="*/ 0 w 2466914"/>
                <a:gd name="connsiteY7" fmla="*/ 3757044 h 3944375"/>
                <a:gd name="connsiteX8" fmla="*/ 0 w 2466914"/>
                <a:gd name="connsiteY8" fmla="*/ 2128171 h 3944375"/>
                <a:gd name="connsiteX9" fmla="*/ 1 w 2466914"/>
                <a:gd name="connsiteY9" fmla="*/ 2128161 h 3944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66914" h="3944375">
                  <a:moveTo>
                    <a:pt x="1" y="0"/>
                  </a:moveTo>
                  <a:lnTo>
                    <a:pt x="2466914" y="0"/>
                  </a:lnTo>
                  <a:lnTo>
                    <a:pt x="2466914" y="3515745"/>
                  </a:lnTo>
                  <a:lnTo>
                    <a:pt x="2466913" y="3515745"/>
                  </a:lnTo>
                  <a:lnTo>
                    <a:pt x="2466913" y="3757044"/>
                  </a:lnTo>
                  <a:cubicBezTo>
                    <a:pt x="2466913" y="3860504"/>
                    <a:pt x="2383042" y="3944375"/>
                    <a:pt x="2279582" y="3944375"/>
                  </a:cubicBezTo>
                  <a:lnTo>
                    <a:pt x="187331" y="3944375"/>
                  </a:lnTo>
                  <a:cubicBezTo>
                    <a:pt x="83871" y="3944375"/>
                    <a:pt x="0" y="3860504"/>
                    <a:pt x="0" y="3757044"/>
                  </a:cubicBezTo>
                  <a:lnTo>
                    <a:pt x="0" y="2128171"/>
                  </a:lnTo>
                  <a:lnTo>
                    <a:pt x="1" y="2128161"/>
                  </a:lnTo>
                  <a:close/>
                </a:path>
              </a:pathLst>
            </a:custGeom>
            <a:solidFill>
              <a:schemeClr val="bg1">
                <a:lumMod val="95000"/>
              </a:schemeClr>
            </a:solidFill>
            <a:ln w="3175">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solidFill>
                  <a:schemeClr val="bg1"/>
                </a:solidFill>
              </a:endParaRPr>
            </a:p>
          </p:txBody>
        </p:sp>
        <p:sp>
          <p:nvSpPr>
            <p:cNvPr id="42" name="椭圆 41"/>
            <p:cNvSpPr/>
            <p:nvPr/>
          </p:nvSpPr>
          <p:spPr>
            <a:xfrm>
              <a:off x="3316121" y="1648209"/>
              <a:ext cx="599208" cy="600497"/>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lIns="68580" tIns="34290" rIns="68580" bIns="34290" anchor="ctr"/>
            <a:lstStyle/>
            <a:p>
              <a:pPr algn="ctr" fontAlgn="auto"/>
              <a:endParaRPr lang="zh-HK" altLang="en-US" noProof="1">
                <a:latin typeface="Impact" panose="020B0806030902050204" pitchFamily="34" charset="0"/>
              </a:endParaRPr>
            </a:p>
          </p:txBody>
        </p:sp>
        <p:sp>
          <p:nvSpPr>
            <p:cNvPr id="38924" name="文本框 48"/>
            <p:cNvSpPr txBox="1">
              <a:spLocks noChangeArrowheads="1"/>
            </p:cNvSpPr>
            <p:nvPr/>
          </p:nvSpPr>
          <p:spPr bwMode="auto">
            <a:xfrm>
              <a:off x="3185327" y="1222952"/>
              <a:ext cx="894944" cy="641613"/>
            </a:xfrm>
            <a:prstGeom prst="rect">
              <a:avLst/>
            </a:prstGeom>
            <a:noFill/>
            <a:ln w="9525">
              <a:noFill/>
              <a:miter lim="800000"/>
              <a:headEnd/>
              <a:tailEnd/>
            </a:ln>
          </p:spPr>
          <p:txBody>
            <a:bodyPr lIns="68580" tIns="34290" rIns="68580" bIns="34290">
              <a:spAutoFit/>
            </a:bodyPr>
            <a:lstStyle/>
            <a:p>
              <a:pPr algn="ctr"/>
              <a:r>
                <a:rPr lang="en-US" altLang="zh-HK" sz="3300" dirty="0">
                  <a:solidFill>
                    <a:schemeClr val="bg1"/>
                  </a:solidFill>
                  <a:latin typeface="Impact" pitchFamily="34" charset="0"/>
                  <a:ea typeface="张海山锐谐体2.0-授权联系：Samtype@QQ.com" pitchFamily="2" charset="-122"/>
                </a:rPr>
                <a:t>02</a:t>
              </a:r>
              <a:endParaRPr lang="zh-HK" altLang="en-US" sz="3300" dirty="0">
                <a:solidFill>
                  <a:schemeClr val="bg1"/>
                </a:solidFill>
                <a:latin typeface="Impact" pitchFamily="34" charset="0"/>
                <a:ea typeface="张海山锐谐体2.0-授权联系：Samtype@QQ.com" pitchFamily="2" charset="-122"/>
              </a:endParaRPr>
            </a:p>
          </p:txBody>
        </p:sp>
        <p:sp>
          <p:nvSpPr>
            <p:cNvPr id="38925" name="文本框 66"/>
            <p:cNvSpPr txBox="1">
              <a:spLocks noChangeArrowheads="1"/>
            </p:cNvSpPr>
            <p:nvPr/>
          </p:nvSpPr>
          <p:spPr bwMode="auto">
            <a:xfrm>
              <a:off x="3060555" y="2434566"/>
              <a:ext cx="1243501" cy="1026749"/>
            </a:xfrm>
            <a:prstGeom prst="rect">
              <a:avLst/>
            </a:prstGeom>
            <a:noFill/>
            <a:ln w="9525">
              <a:noFill/>
              <a:miter lim="800000"/>
              <a:headEnd/>
              <a:tailEnd/>
            </a:ln>
          </p:spPr>
          <p:txBody>
            <a:bodyPr wrap="square" lIns="68580" tIns="34290" rIns="68580" bIns="34290">
              <a:spAutoFit/>
            </a:bodyPr>
            <a:lstStyle/>
            <a:p>
              <a:pPr algn="ctr"/>
              <a:r>
                <a:rPr lang="en-US" altLang="zh-HK"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Lawsuits</a:t>
              </a:r>
              <a:r>
                <a:rPr lang="zh-CN"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r>
                <a:rPr lang="en-US" altLang="zh-CN"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against its problematic drugs </a:t>
              </a:r>
              <a:endParaRPr lang="zh-HK" altLang="en-US" sz="1400" b="1"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grpSp>
      <p:sp>
        <p:nvSpPr>
          <p:cNvPr id="30" name="文本框 37"/>
          <p:cNvSpPr txBox="1"/>
          <p:nvPr/>
        </p:nvSpPr>
        <p:spPr>
          <a:xfrm>
            <a:off x="323528" y="259745"/>
            <a:ext cx="2294685"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Pestel</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
        <p:nvSpPr>
          <p:cNvPr id="31" name="文本框 38"/>
          <p:cNvSpPr txBox="1"/>
          <p:nvPr/>
        </p:nvSpPr>
        <p:spPr>
          <a:xfrm>
            <a:off x="515038" y="708481"/>
            <a:ext cx="778245" cy="405152"/>
          </a:xfrm>
          <a:prstGeom prst="rect">
            <a:avLst/>
          </a:prstGeom>
          <a:noFill/>
        </p:spPr>
        <p:txBody>
          <a:bodyPr wrap="none" lIns="96434" tIns="48217" rIns="96434" bIns="48217" rtlCol="0">
            <a:spAutoFit/>
          </a:bodyPr>
          <a:lstStyle/>
          <a:p>
            <a:pPr defTabSz="964278"/>
            <a:r>
              <a:rPr lang="en-US" altLang="zh-CN" sz="2000" dirty="0">
                <a:solidFill>
                  <a:schemeClr val="tx1">
                    <a:lumMod val="50000"/>
                    <a:lumOff val="50000"/>
                  </a:schemeClr>
                </a:solidFill>
                <a:latin typeface="Times New Roman" panose="02020603050405020304" pitchFamily="18" charset="0"/>
                <a:cs typeface="Times New Roman" panose="02020603050405020304" pitchFamily="18" charset="0"/>
                <a:sym typeface="+mn-lt"/>
              </a:rPr>
              <a:t>Legal</a:t>
            </a:r>
            <a:endParaRPr lang="zh-CN" altLang="en-US" sz="2000" dirty="0">
              <a:solidFill>
                <a:schemeClr val="tx1">
                  <a:lumMod val="50000"/>
                  <a:lumOff val="50000"/>
                </a:schemeClr>
              </a:solidFill>
              <a:latin typeface="Times New Roman" panose="02020603050405020304" pitchFamily="18" charset="0"/>
              <a:cs typeface="Times New Roman" panose="02020603050405020304" pitchFamily="18" charset="0"/>
              <a:sym typeface="+mn-lt"/>
            </a:endParaRPr>
          </a:p>
        </p:txBody>
      </p:sp>
    </p:spTree>
    <p:extLst>
      <p:ext uri="{BB962C8B-B14F-4D97-AF65-F5344CB8AC3E}">
        <p14:creationId xmlns:p14="http://schemas.microsoft.com/office/powerpoint/2010/main" val="1052338166"/>
      </p:ext>
    </p:extLst>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par>
                          <p:cTn id="9" fill="hold">
                            <p:stCondLst>
                              <p:cond delay="500"/>
                            </p:stCondLst>
                            <p:childTnLst>
                              <p:par>
                                <p:cTn id="10" presetID="2" presetClass="entr" presetSubtype="4" fill="hold" nodeType="after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p:cTn id="12" dur="500" fill="hold"/>
                                        <p:tgtEl>
                                          <p:spTgt spid="3"/>
                                        </p:tgtEl>
                                        <p:attrNameLst>
                                          <p:attrName>ppt_x</p:attrName>
                                        </p:attrNameLst>
                                      </p:cBhvr>
                                      <p:tavLst>
                                        <p:tav tm="0">
                                          <p:val>
                                            <p:strVal val="#ppt_x"/>
                                          </p:val>
                                        </p:tav>
                                        <p:tav tm="100000">
                                          <p:val>
                                            <p:strVal val="#ppt_x"/>
                                          </p:val>
                                        </p:tav>
                                      </p:tavLst>
                                    </p:anim>
                                    <p:anim calcmode="lin" valueType="num">
                                      <p:cBhvr>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 name="Oval 16"/>
          <p:cNvSpPr/>
          <p:nvPr/>
        </p:nvSpPr>
        <p:spPr>
          <a:xfrm rot="16200000">
            <a:off x="3840163" y="2811464"/>
            <a:ext cx="185737" cy="192087"/>
          </a:xfrm>
          <a:prstGeom prst="ellipse">
            <a:avLst/>
          </a:prstGeom>
          <a:noFill/>
          <a:ln w="254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pic>
        <p:nvPicPr>
          <p:cNvPr id="47" name="Group 1"/>
          <p:cNvPicPr>
            <a:picLocks noGrp="1" noChangeAspect="1" noChangeArrowheads="1"/>
          </p:cNvPicPr>
          <p:nvPr/>
        </p:nvPicPr>
        <p:blipFill>
          <a:blip r:embed="rId3" cstate="print"/>
          <a:srcRect/>
          <a:stretch>
            <a:fillRect/>
          </a:stretch>
        </p:blipFill>
        <p:spPr bwMode="auto">
          <a:xfrm>
            <a:off x="2566989" y="2879725"/>
            <a:ext cx="1277937" cy="58738"/>
          </a:xfrm>
          <a:prstGeom prst="rect">
            <a:avLst/>
          </a:prstGeom>
          <a:noFill/>
        </p:spPr>
      </p:pic>
      <p:pic>
        <p:nvPicPr>
          <p:cNvPr id="50" name="Group 2"/>
          <p:cNvPicPr>
            <a:picLocks noGrp="1" noChangeAspect="1" noChangeArrowheads="1"/>
          </p:cNvPicPr>
          <p:nvPr/>
        </p:nvPicPr>
        <p:blipFill>
          <a:blip r:embed="rId4" cstate="print"/>
          <a:srcRect/>
          <a:stretch>
            <a:fillRect/>
          </a:stretch>
        </p:blipFill>
        <p:spPr bwMode="auto">
          <a:xfrm>
            <a:off x="4029076" y="2884489"/>
            <a:ext cx="1128713" cy="60325"/>
          </a:xfrm>
          <a:prstGeom prst="rect">
            <a:avLst/>
          </a:prstGeom>
          <a:noFill/>
        </p:spPr>
      </p:pic>
      <p:pic>
        <p:nvPicPr>
          <p:cNvPr id="53" name="Group 3"/>
          <p:cNvPicPr>
            <a:picLocks noGrp="1" noChangeAspect="1" noChangeArrowheads="1"/>
          </p:cNvPicPr>
          <p:nvPr/>
        </p:nvPicPr>
        <p:blipFill>
          <a:blip r:embed="rId5" cstate="print"/>
          <a:srcRect/>
          <a:stretch>
            <a:fillRect/>
          </a:stretch>
        </p:blipFill>
        <p:spPr bwMode="auto">
          <a:xfrm>
            <a:off x="5367339" y="2886075"/>
            <a:ext cx="1279525" cy="60325"/>
          </a:xfrm>
          <a:prstGeom prst="rect">
            <a:avLst/>
          </a:prstGeom>
          <a:noFill/>
        </p:spPr>
      </p:pic>
      <p:sp>
        <p:nvSpPr>
          <p:cNvPr id="56" name="Oval 40"/>
          <p:cNvSpPr/>
          <p:nvPr/>
        </p:nvSpPr>
        <p:spPr>
          <a:xfrm rot="16200000">
            <a:off x="2368550" y="2798763"/>
            <a:ext cx="185737" cy="192088"/>
          </a:xfrm>
          <a:prstGeom prst="ellipse">
            <a:avLst/>
          </a:prstGeom>
          <a:noFill/>
          <a:ln w="254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57" name="Oval 41"/>
          <p:cNvSpPr/>
          <p:nvPr/>
        </p:nvSpPr>
        <p:spPr>
          <a:xfrm rot="16200000">
            <a:off x="5162551" y="2813051"/>
            <a:ext cx="184150" cy="193675"/>
          </a:xfrm>
          <a:prstGeom prst="ellipse">
            <a:avLst/>
          </a:prstGeom>
          <a:noFill/>
          <a:ln w="254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000" noProof="1"/>
          </a:p>
        </p:txBody>
      </p:sp>
      <p:sp>
        <p:nvSpPr>
          <p:cNvPr id="58" name="Isosceles Triangle 45"/>
          <p:cNvSpPr/>
          <p:nvPr/>
        </p:nvSpPr>
        <p:spPr>
          <a:xfrm>
            <a:off x="2420938" y="2603501"/>
            <a:ext cx="95250" cy="163513"/>
          </a:xfrm>
          <a:prstGeom prst="triangle">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59" name="Isosceles Triangle 48"/>
          <p:cNvSpPr/>
          <p:nvPr/>
        </p:nvSpPr>
        <p:spPr>
          <a:xfrm rot="10800000" flipH="1">
            <a:off x="3892551" y="3040064"/>
            <a:ext cx="93663" cy="165100"/>
          </a:xfrm>
          <a:prstGeom prst="triangle">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60" name="Isosceles Triangle 69"/>
          <p:cNvSpPr/>
          <p:nvPr/>
        </p:nvSpPr>
        <p:spPr>
          <a:xfrm>
            <a:off x="5205413" y="2622551"/>
            <a:ext cx="93662" cy="163513"/>
          </a:xfrm>
          <a:prstGeom prst="triangle">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000" noProof="1"/>
          </a:p>
        </p:txBody>
      </p:sp>
      <p:sp>
        <p:nvSpPr>
          <p:cNvPr id="61" name="Rectangle 70"/>
          <p:cNvSpPr/>
          <p:nvPr/>
        </p:nvSpPr>
        <p:spPr>
          <a:xfrm>
            <a:off x="1331914" y="1387476"/>
            <a:ext cx="2295525" cy="1063625"/>
          </a:xfrm>
          <a:prstGeom prst="rect">
            <a:avLst/>
          </a:prstGeom>
          <a:noFill/>
          <a:ln w="38100">
            <a:solidFill>
              <a:schemeClr val="accent1"/>
            </a:solidFill>
          </a:ln>
          <a:effectLst>
            <a:outerShdw blurRad="177800" dist="635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62" name="TextBox 61"/>
          <p:cNvSpPr txBox="1">
            <a:spLocks noChangeArrowheads="1"/>
          </p:cNvSpPr>
          <p:nvPr/>
        </p:nvSpPr>
        <p:spPr bwMode="auto">
          <a:xfrm>
            <a:off x="1331914" y="1641705"/>
            <a:ext cx="2295525" cy="961796"/>
          </a:xfrm>
          <a:prstGeom prst="rect">
            <a:avLst/>
          </a:prstGeom>
          <a:noFill/>
          <a:ln w="9525">
            <a:noFill/>
            <a:miter lim="800000"/>
            <a:headEnd/>
            <a:tailEnd/>
          </a:ln>
        </p:spPr>
        <p:txBody>
          <a:bodyPr lIns="68573" tIns="34287" rIns="68573" bIns="34287">
            <a:spAutoFit/>
          </a:bodyPr>
          <a:lstStyle/>
          <a:p>
            <a:pPr algn="ctr"/>
            <a:r>
              <a:rPr lang="en-US" altLang="zh-CN"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1. The sufficient capital and advanced technology</a:t>
            </a:r>
          </a:p>
          <a:p>
            <a:pPr algn="ctr"/>
            <a:r>
              <a:rPr lang="en-US" altLang="zh-CN"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2. experienced and outstanding marketing groups</a:t>
            </a:r>
          </a:p>
          <a:p>
            <a:pPr algn="ctr"/>
            <a:r>
              <a:rPr lang="en-US" altLang="zh-CN"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3. governmental official support</a:t>
            </a:r>
          </a:p>
          <a:p>
            <a:pPr algn="ctr"/>
            <a:endParaRPr lang="id-ID" altLang="en-US" sz="800" dirty="0">
              <a:solidFill>
                <a:schemeClr val="bg1">
                  <a:lumMod val="50000"/>
                </a:schemeClr>
              </a:solidFill>
              <a:latin typeface="微软雅黑" pitchFamily="34" charset="-122"/>
              <a:ea typeface="微软雅黑" pitchFamily="34" charset="-122"/>
            </a:endParaRPr>
          </a:p>
        </p:txBody>
      </p:sp>
      <p:sp>
        <p:nvSpPr>
          <p:cNvPr id="63" name="TextBox 62"/>
          <p:cNvSpPr txBox="1">
            <a:spLocks noChangeArrowheads="1"/>
          </p:cNvSpPr>
          <p:nvPr/>
        </p:nvSpPr>
        <p:spPr bwMode="auto">
          <a:xfrm>
            <a:off x="1331914" y="1401763"/>
            <a:ext cx="2295525" cy="254000"/>
          </a:xfrm>
          <a:prstGeom prst="rect">
            <a:avLst/>
          </a:prstGeom>
          <a:solidFill>
            <a:schemeClr val="accent1"/>
          </a:solidFill>
          <a:ln w="9525">
            <a:noFill/>
            <a:miter lim="800000"/>
            <a:headEnd/>
            <a:tailEnd/>
          </a:ln>
        </p:spPr>
        <p:txBody>
          <a:bodyPr lIns="68573" tIns="34287" rIns="68573" bIns="34287">
            <a:spAutoFit/>
          </a:bodyPr>
          <a:lstStyle/>
          <a:p>
            <a:pPr algn="ctr"/>
            <a:r>
              <a:rPr lang="en-US"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rPr>
              <a:t>strength</a:t>
            </a:r>
            <a:endParaRPr lang="id-ID"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endParaRPr>
          </a:p>
        </p:txBody>
      </p:sp>
      <p:sp>
        <p:nvSpPr>
          <p:cNvPr id="64" name="Oval 40"/>
          <p:cNvSpPr/>
          <p:nvPr/>
        </p:nvSpPr>
        <p:spPr>
          <a:xfrm rot="16200000">
            <a:off x="6655594" y="2817020"/>
            <a:ext cx="184150" cy="192088"/>
          </a:xfrm>
          <a:prstGeom prst="ellipse">
            <a:avLst/>
          </a:prstGeom>
          <a:noFill/>
          <a:ln w="25400">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000" noProof="1"/>
          </a:p>
        </p:txBody>
      </p:sp>
      <p:sp>
        <p:nvSpPr>
          <p:cNvPr id="65" name="Isosceles Triangle 45"/>
          <p:cNvSpPr/>
          <p:nvPr/>
        </p:nvSpPr>
        <p:spPr>
          <a:xfrm rot="10800000">
            <a:off x="6707188" y="3055938"/>
            <a:ext cx="93662" cy="165100"/>
          </a:xfrm>
          <a:prstGeom prst="triangle">
            <a:avLst/>
          </a:prstGeom>
          <a:solidFill>
            <a:schemeClr val="bg1">
              <a:lumMod val="65000"/>
            </a:schemeClr>
          </a:solidFill>
          <a:ln>
            <a:solidFill>
              <a:schemeClr val="bg1">
                <a:lumMod val="65000"/>
              </a:schemeClr>
            </a:solidFill>
          </a:ln>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000" noProof="1"/>
          </a:p>
        </p:txBody>
      </p:sp>
      <p:pic>
        <p:nvPicPr>
          <p:cNvPr id="66" name="Group 1"/>
          <p:cNvPicPr>
            <a:picLocks noGrp="1" noChangeAspect="1" noChangeArrowheads="1"/>
          </p:cNvPicPr>
          <p:nvPr/>
        </p:nvPicPr>
        <p:blipFill>
          <a:blip r:embed="rId6" cstate="print"/>
          <a:srcRect/>
          <a:stretch>
            <a:fillRect/>
          </a:stretch>
        </p:blipFill>
        <p:spPr bwMode="auto">
          <a:xfrm>
            <a:off x="6843714" y="2884489"/>
            <a:ext cx="1760537" cy="60325"/>
          </a:xfrm>
          <a:prstGeom prst="rect">
            <a:avLst/>
          </a:prstGeom>
          <a:noFill/>
        </p:spPr>
      </p:pic>
      <p:pic>
        <p:nvPicPr>
          <p:cNvPr id="69" name="Group 1"/>
          <p:cNvPicPr>
            <a:picLocks noGrp="1" noChangeAspect="1" noChangeArrowheads="1"/>
          </p:cNvPicPr>
          <p:nvPr/>
        </p:nvPicPr>
        <p:blipFill>
          <a:blip r:embed="rId7" cstate="print"/>
          <a:srcRect/>
          <a:stretch>
            <a:fillRect/>
          </a:stretch>
        </p:blipFill>
        <p:spPr bwMode="auto">
          <a:xfrm>
            <a:off x="452439" y="2879725"/>
            <a:ext cx="1927225" cy="60325"/>
          </a:xfrm>
          <a:prstGeom prst="rect">
            <a:avLst/>
          </a:prstGeom>
          <a:noFill/>
        </p:spPr>
      </p:pic>
      <p:sp>
        <p:nvSpPr>
          <p:cNvPr id="74" name="Rectangle 70"/>
          <p:cNvSpPr/>
          <p:nvPr/>
        </p:nvSpPr>
        <p:spPr>
          <a:xfrm>
            <a:off x="4106864" y="1387476"/>
            <a:ext cx="2295525" cy="1063625"/>
          </a:xfrm>
          <a:prstGeom prst="rect">
            <a:avLst/>
          </a:prstGeom>
          <a:noFill/>
          <a:ln w="38100">
            <a:solidFill>
              <a:schemeClr val="accent2"/>
            </a:solidFill>
          </a:ln>
          <a:effectLst>
            <a:outerShdw blurRad="177800" dist="635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75" name="TextBox 74"/>
          <p:cNvSpPr txBox="1">
            <a:spLocks noChangeArrowheads="1"/>
          </p:cNvSpPr>
          <p:nvPr/>
        </p:nvSpPr>
        <p:spPr bwMode="auto">
          <a:xfrm>
            <a:off x="4106864" y="1709738"/>
            <a:ext cx="2295525" cy="684797"/>
          </a:xfrm>
          <a:prstGeom prst="rect">
            <a:avLst/>
          </a:prstGeom>
          <a:noFill/>
          <a:ln w="9525">
            <a:noFill/>
            <a:miter lim="800000"/>
            <a:headEnd/>
            <a:tailEnd/>
          </a:ln>
        </p:spPr>
        <p:txBody>
          <a:bodyPr lIns="68573" tIns="34287" rIns="68573" bIns="34287">
            <a:spAutoFit/>
          </a:bodyPr>
          <a:lstStyle/>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1. Long R&amp;D cycle </a:t>
            </a:r>
          </a:p>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2. demanding requirements on frozen technology </a:t>
            </a:r>
          </a:p>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3. Various side effects </a:t>
            </a:r>
          </a:p>
        </p:txBody>
      </p:sp>
      <p:sp>
        <p:nvSpPr>
          <p:cNvPr id="76" name="TextBox 75"/>
          <p:cNvSpPr txBox="1">
            <a:spLocks noChangeArrowheads="1"/>
          </p:cNvSpPr>
          <p:nvPr/>
        </p:nvSpPr>
        <p:spPr bwMode="auto">
          <a:xfrm>
            <a:off x="4106864" y="1400175"/>
            <a:ext cx="2295525" cy="254000"/>
          </a:xfrm>
          <a:prstGeom prst="rect">
            <a:avLst/>
          </a:prstGeom>
          <a:solidFill>
            <a:schemeClr val="accent2"/>
          </a:solidFill>
          <a:ln w="9525">
            <a:noFill/>
            <a:miter lim="800000"/>
            <a:headEnd/>
            <a:tailEnd/>
          </a:ln>
        </p:spPr>
        <p:txBody>
          <a:bodyPr lIns="68573" tIns="34287" rIns="68573" bIns="34287">
            <a:spAutoFit/>
          </a:bodyPr>
          <a:lstStyle/>
          <a:p>
            <a:pPr algn="ctr"/>
            <a:r>
              <a:rPr lang="en-US"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rPr>
              <a:t>weakness</a:t>
            </a:r>
            <a:endParaRPr lang="id-ID"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endParaRPr>
          </a:p>
        </p:txBody>
      </p:sp>
      <p:sp>
        <p:nvSpPr>
          <p:cNvPr id="78" name="Rectangle 70"/>
          <p:cNvSpPr/>
          <p:nvPr/>
        </p:nvSpPr>
        <p:spPr>
          <a:xfrm>
            <a:off x="2797175" y="3452814"/>
            <a:ext cx="2295525" cy="1063625"/>
          </a:xfrm>
          <a:prstGeom prst="rect">
            <a:avLst/>
          </a:prstGeom>
          <a:noFill/>
          <a:ln w="38100">
            <a:solidFill>
              <a:schemeClr val="accent3"/>
            </a:solidFill>
          </a:ln>
          <a:effectLst>
            <a:outerShdw blurRad="177800" dist="635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79" name="TextBox 78"/>
          <p:cNvSpPr txBox="1">
            <a:spLocks noChangeArrowheads="1"/>
          </p:cNvSpPr>
          <p:nvPr/>
        </p:nvSpPr>
        <p:spPr bwMode="auto">
          <a:xfrm>
            <a:off x="2797175" y="3775076"/>
            <a:ext cx="2295525" cy="684797"/>
          </a:xfrm>
          <a:prstGeom prst="rect">
            <a:avLst/>
          </a:prstGeom>
          <a:noFill/>
          <a:ln w="9525">
            <a:noFill/>
            <a:miter lim="800000"/>
            <a:headEnd/>
            <a:tailEnd/>
          </a:ln>
        </p:spPr>
        <p:txBody>
          <a:bodyPr lIns="68573" tIns="34287" rIns="68573" bIns="34287">
            <a:spAutoFit/>
          </a:bodyPr>
          <a:lstStyle/>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1. Huge market </a:t>
            </a:r>
          </a:p>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2. Refine the vaccines and improve its endurance to temperature </a:t>
            </a:r>
          </a:p>
          <a:p>
            <a:pPr algn="ctr"/>
            <a:r>
              <a:rPr lang="en-US" altLang="en-US" sz="10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 </a:t>
            </a:r>
            <a:endParaRPr lang="id-ID" altLang="en-US" sz="8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endParaRPr>
          </a:p>
        </p:txBody>
      </p:sp>
      <p:sp>
        <p:nvSpPr>
          <p:cNvPr id="80" name="TextBox 79"/>
          <p:cNvSpPr txBox="1">
            <a:spLocks noChangeArrowheads="1"/>
          </p:cNvSpPr>
          <p:nvPr/>
        </p:nvSpPr>
        <p:spPr bwMode="auto">
          <a:xfrm>
            <a:off x="2797175" y="3465513"/>
            <a:ext cx="2295525" cy="254000"/>
          </a:xfrm>
          <a:prstGeom prst="rect">
            <a:avLst/>
          </a:prstGeom>
          <a:solidFill>
            <a:schemeClr val="accent3"/>
          </a:solidFill>
          <a:ln w="9525">
            <a:noFill/>
            <a:miter lim="800000"/>
            <a:headEnd/>
            <a:tailEnd/>
          </a:ln>
        </p:spPr>
        <p:txBody>
          <a:bodyPr lIns="68573" tIns="34287" rIns="68573" bIns="34287">
            <a:spAutoFit/>
          </a:bodyPr>
          <a:lstStyle/>
          <a:p>
            <a:pPr algn="ctr"/>
            <a:r>
              <a:rPr lang="en-US"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rPr>
              <a:t>opportunity</a:t>
            </a:r>
            <a:endParaRPr lang="id-ID"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endParaRPr>
          </a:p>
        </p:txBody>
      </p:sp>
      <p:sp>
        <p:nvSpPr>
          <p:cNvPr id="83" name="Rectangle 70"/>
          <p:cNvSpPr/>
          <p:nvPr/>
        </p:nvSpPr>
        <p:spPr>
          <a:xfrm>
            <a:off x="5613400" y="3451226"/>
            <a:ext cx="2295525" cy="1063625"/>
          </a:xfrm>
          <a:prstGeom prst="rect">
            <a:avLst/>
          </a:prstGeom>
          <a:noFill/>
          <a:ln w="38100">
            <a:solidFill>
              <a:schemeClr val="accent4"/>
            </a:solidFill>
          </a:ln>
          <a:effectLst>
            <a:outerShdw blurRad="177800" dist="635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lIns="68573" tIns="34287" rIns="68573" bIns="34287" anchor="ctr"/>
          <a:lstStyle/>
          <a:p>
            <a:pPr algn="ctr" fontAlgn="auto"/>
            <a:endParaRPr lang="id-ID" sz="1100" noProof="1">
              <a:latin typeface="微软雅黑" panose="020B0503020204020204" pitchFamily="34" charset="-122"/>
              <a:ea typeface="微软雅黑" panose="020B0503020204020204" pitchFamily="34" charset="-122"/>
            </a:endParaRPr>
          </a:p>
        </p:txBody>
      </p:sp>
      <p:sp>
        <p:nvSpPr>
          <p:cNvPr id="84" name="TextBox 83"/>
          <p:cNvSpPr txBox="1">
            <a:spLocks noChangeArrowheads="1"/>
          </p:cNvSpPr>
          <p:nvPr/>
        </p:nvSpPr>
        <p:spPr bwMode="auto">
          <a:xfrm>
            <a:off x="5613400" y="3773488"/>
            <a:ext cx="2295525" cy="684797"/>
          </a:xfrm>
          <a:prstGeom prst="rect">
            <a:avLst/>
          </a:prstGeom>
          <a:noFill/>
          <a:ln w="9525">
            <a:noFill/>
            <a:miter lim="800000"/>
            <a:headEnd/>
            <a:tailEnd/>
          </a:ln>
        </p:spPr>
        <p:txBody>
          <a:bodyPr lIns="68573" tIns="34287" rIns="68573" bIns="34287">
            <a:spAutoFit/>
          </a:bodyPr>
          <a:lstStyle/>
          <a:p>
            <a:pPr algn="ctr"/>
            <a:r>
              <a:rPr lang="en-US" altLang="en-US" sz="1000" dirty="0">
                <a:latin typeface="Times New Roman" panose="02020603050405020304" pitchFamily="18" charset="0"/>
                <a:ea typeface="微软雅黑" pitchFamily="34" charset="-122"/>
                <a:cs typeface="Times New Roman" panose="02020603050405020304" pitchFamily="18" charset="0"/>
              </a:rPr>
              <a:t>1.The rising competitors including Merck, GSK ,Sanofi.</a:t>
            </a:r>
          </a:p>
          <a:p>
            <a:pPr algn="ctr"/>
            <a:r>
              <a:rPr lang="en-US" altLang="en-US" sz="1000" dirty="0">
                <a:latin typeface="Times New Roman" panose="02020603050405020304" pitchFamily="18" charset="0"/>
                <a:ea typeface="微软雅黑" pitchFamily="34" charset="-122"/>
                <a:cs typeface="Times New Roman" panose="02020603050405020304" pitchFamily="18" charset="0"/>
              </a:rPr>
              <a:t>2. Negative feedback from users(Michael,2022)</a:t>
            </a:r>
            <a:endParaRPr lang="id-ID" altLang="en-US" sz="1000" dirty="0">
              <a:latin typeface="Times New Roman" panose="02020603050405020304" pitchFamily="18" charset="0"/>
              <a:ea typeface="微软雅黑" pitchFamily="34" charset="-122"/>
              <a:cs typeface="Times New Roman" panose="02020603050405020304" pitchFamily="18" charset="0"/>
            </a:endParaRPr>
          </a:p>
        </p:txBody>
      </p:sp>
      <p:sp>
        <p:nvSpPr>
          <p:cNvPr id="85" name="TextBox 84"/>
          <p:cNvSpPr txBox="1">
            <a:spLocks noChangeArrowheads="1"/>
          </p:cNvSpPr>
          <p:nvPr/>
        </p:nvSpPr>
        <p:spPr bwMode="auto">
          <a:xfrm>
            <a:off x="5613400" y="3465513"/>
            <a:ext cx="2295525" cy="254000"/>
          </a:xfrm>
          <a:prstGeom prst="rect">
            <a:avLst/>
          </a:prstGeom>
          <a:solidFill>
            <a:schemeClr val="accent4"/>
          </a:solidFill>
          <a:ln w="9525">
            <a:noFill/>
            <a:miter lim="800000"/>
            <a:headEnd/>
            <a:tailEnd/>
          </a:ln>
        </p:spPr>
        <p:txBody>
          <a:bodyPr lIns="68573" tIns="34287" rIns="68573" bIns="34287">
            <a:spAutoFit/>
          </a:bodyPr>
          <a:lstStyle/>
          <a:p>
            <a:pPr algn="ctr"/>
            <a:r>
              <a:rPr lang="en-US"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rPr>
              <a:t>threat</a:t>
            </a:r>
            <a:endParaRPr lang="id-ID" altLang="en-US" sz="1200" b="1" dirty="0">
              <a:solidFill>
                <a:schemeClr val="bg1"/>
              </a:solidFill>
              <a:latin typeface="Times New Roman" panose="02020603050405020304" pitchFamily="18" charset="0"/>
              <a:ea typeface="微软雅黑" pitchFamily="34" charset="-122"/>
              <a:cs typeface="Times New Roman" panose="02020603050405020304" pitchFamily="18" charset="0"/>
            </a:endParaRPr>
          </a:p>
        </p:txBody>
      </p:sp>
      <p:sp>
        <p:nvSpPr>
          <p:cNvPr id="33" name="文本框 37"/>
          <p:cNvSpPr txBox="1"/>
          <p:nvPr/>
        </p:nvSpPr>
        <p:spPr>
          <a:xfrm>
            <a:off x="323528" y="267494"/>
            <a:ext cx="2177667" cy="528263"/>
          </a:xfrm>
          <a:prstGeom prst="rect">
            <a:avLst/>
          </a:prstGeom>
          <a:noFill/>
        </p:spPr>
        <p:txBody>
          <a:bodyPr wrap="none" lIns="96434" tIns="48217" rIns="96434" bIns="48217" rtlCol="0">
            <a:spAutoFit/>
          </a:bodyPr>
          <a:lstStyle/>
          <a:p>
            <a:pPr defTabSz="964278"/>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Swot</a:t>
            </a:r>
            <a:r>
              <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8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Tree>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2" presetClass="entr" presetSubtype="8" fill="hold"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wipe(left)">
                                      <p:cBhvr>
                                        <p:cTn id="7" dur="300"/>
                                        <p:tgtEl>
                                          <p:spTgt spid="69"/>
                                        </p:tgtEl>
                                      </p:cBhvr>
                                    </p:animEffect>
                                  </p:childTnLst>
                                </p:cTn>
                              </p:par>
                            </p:childTnLst>
                          </p:cTn>
                        </p:par>
                        <p:par>
                          <p:cTn id="8" fill="hold">
                            <p:stCondLst>
                              <p:cond delay="300"/>
                            </p:stCondLst>
                            <p:childTnLst>
                              <p:par>
                                <p:cTn id="9" presetID="53" presetClass="entr" presetSubtype="16" fill="hold" grpId="0" nodeType="afterEffect">
                                  <p:stCondLst>
                                    <p:cond delay="0"/>
                                  </p:stCondLst>
                                  <p:childTnLst>
                                    <p:set>
                                      <p:cBhvr>
                                        <p:cTn id="10" dur="1" fill="hold">
                                          <p:stCondLst>
                                            <p:cond delay="0"/>
                                          </p:stCondLst>
                                        </p:cTn>
                                        <p:tgtEl>
                                          <p:spTgt spid="56"/>
                                        </p:tgtEl>
                                        <p:attrNameLst>
                                          <p:attrName>style.visibility</p:attrName>
                                        </p:attrNameLst>
                                      </p:cBhvr>
                                      <p:to>
                                        <p:strVal val="visible"/>
                                      </p:to>
                                    </p:set>
                                    <p:anim calcmode="lin" valueType="num">
                                      <p:cBhvr>
                                        <p:cTn id="11" dur="300" fill="hold"/>
                                        <p:tgtEl>
                                          <p:spTgt spid="56"/>
                                        </p:tgtEl>
                                        <p:attrNameLst>
                                          <p:attrName>ppt_w</p:attrName>
                                        </p:attrNameLst>
                                      </p:cBhvr>
                                      <p:tavLst>
                                        <p:tav tm="0">
                                          <p:val>
                                            <p:fltVal val="0"/>
                                          </p:val>
                                        </p:tav>
                                        <p:tav tm="100000">
                                          <p:val>
                                            <p:strVal val="#ppt_w"/>
                                          </p:val>
                                        </p:tav>
                                      </p:tavLst>
                                    </p:anim>
                                    <p:anim calcmode="lin" valueType="num">
                                      <p:cBhvr>
                                        <p:cTn id="12" dur="300" fill="hold"/>
                                        <p:tgtEl>
                                          <p:spTgt spid="56"/>
                                        </p:tgtEl>
                                        <p:attrNameLst>
                                          <p:attrName>ppt_h</p:attrName>
                                        </p:attrNameLst>
                                      </p:cBhvr>
                                      <p:tavLst>
                                        <p:tav tm="0">
                                          <p:val>
                                            <p:fltVal val="0"/>
                                          </p:val>
                                        </p:tav>
                                        <p:tav tm="100000">
                                          <p:val>
                                            <p:strVal val="#ppt_h"/>
                                          </p:val>
                                        </p:tav>
                                      </p:tavLst>
                                    </p:anim>
                                    <p:animEffect transition="in" filter="fade">
                                      <p:cBhvr>
                                        <p:cTn id="13" dur="300"/>
                                        <p:tgtEl>
                                          <p:spTgt spid="56"/>
                                        </p:tgtEl>
                                      </p:cBhvr>
                                    </p:animEffect>
                                  </p:childTnLst>
                                </p:cTn>
                              </p:par>
                            </p:childTnLst>
                          </p:cTn>
                        </p:par>
                        <p:par>
                          <p:cTn id="14" fill="hold">
                            <p:stCondLst>
                              <p:cond delay="600"/>
                            </p:stCondLst>
                            <p:childTnLst>
                              <p:par>
                                <p:cTn id="15" presetID="10" presetClass="entr" presetSubtype="0" fill="hold" grpId="0" nodeType="afterEffect">
                                  <p:stCondLst>
                                    <p:cond delay="0"/>
                                  </p:stCondLst>
                                  <p:childTnLst>
                                    <p:set>
                                      <p:cBhvr>
                                        <p:cTn id="16" dur="1" fill="hold">
                                          <p:stCondLst>
                                            <p:cond delay="0"/>
                                          </p:stCondLst>
                                        </p:cTn>
                                        <p:tgtEl>
                                          <p:spTgt spid="58"/>
                                        </p:tgtEl>
                                        <p:attrNameLst>
                                          <p:attrName>style.visibility</p:attrName>
                                        </p:attrNameLst>
                                      </p:cBhvr>
                                      <p:to>
                                        <p:strVal val="visible"/>
                                      </p:to>
                                    </p:set>
                                    <p:animEffect transition="in" filter="fade">
                                      <p:cBhvr>
                                        <p:cTn id="17" dur="300"/>
                                        <p:tgtEl>
                                          <p:spTgt spid="58"/>
                                        </p:tgtEl>
                                      </p:cBhvr>
                                    </p:animEffect>
                                  </p:childTnLst>
                                </p:cTn>
                              </p:par>
                            </p:childTnLst>
                          </p:cTn>
                        </p:par>
                        <p:par>
                          <p:cTn id="18" fill="hold">
                            <p:stCondLst>
                              <p:cond delay="900"/>
                            </p:stCondLst>
                            <p:childTnLst>
                              <p:par>
                                <p:cTn id="19" presetID="22" presetClass="entr" presetSubtype="1" fill="hold" grpId="0" nodeType="afterEffect">
                                  <p:stCondLst>
                                    <p:cond delay="0"/>
                                  </p:stCondLst>
                                  <p:childTnLst>
                                    <p:set>
                                      <p:cBhvr>
                                        <p:cTn id="20" dur="1" fill="hold">
                                          <p:stCondLst>
                                            <p:cond delay="0"/>
                                          </p:stCondLst>
                                        </p:cTn>
                                        <p:tgtEl>
                                          <p:spTgt spid="61"/>
                                        </p:tgtEl>
                                        <p:attrNameLst>
                                          <p:attrName>style.visibility</p:attrName>
                                        </p:attrNameLst>
                                      </p:cBhvr>
                                      <p:to>
                                        <p:strVal val="visible"/>
                                      </p:to>
                                    </p:set>
                                    <p:animEffect transition="in" filter="wipe(up)">
                                      <p:cBhvr>
                                        <p:cTn id="21" dur="300"/>
                                        <p:tgtEl>
                                          <p:spTgt spid="61"/>
                                        </p:tgtEl>
                                      </p:cBhvr>
                                    </p:animEffect>
                                  </p:childTnLst>
                                </p:cTn>
                              </p:par>
                            </p:childTnLst>
                          </p:cTn>
                        </p:par>
                        <p:par>
                          <p:cTn id="22" fill="hold">
                            <p:stCondLst>
                              <p:cond delay="1200"/>
                            </p:stCondLst>
                            <p:childTnLst>
                              <p:par>
                                <p:cTn id="23" presetID="10" presetClass="entr" presetSubtype="0" fill="hold" grpId="0" nodeType="afterEffect">
                                  <p:stCondLst>
                                    <p:cond delay="0"/>
                                  </p:stCondLst>
                                  <p:childTnLst>
                                    <p:set>
                                      <p:cBhvr>
                                        <p:cTn id="24" dur="1" fill="hold">
                                          <p:stCondLst>
                                            <p:cond delay="0"/>
                                          </p:stCondLst>
                                        </p:cTn>
                                        <p:tgtEl>
                                          <p:spTgt spid="63"/>
                                        </p:tgtEl>
                                        <p:attrNameLst>
                                          <p:attrName>style.visibility</p:attrName>
                                        </p:attrNameLst>
                                      </p:cBhvr>
                                      <p:to>
                                        <p:strVal val="visible"/>
                                      </p:to>
                                    </p:set>
                                    <p:animEffect transition="in" filter="fade">
                                      <p:cBhvr>
                                        <p:cTn id="25" dur="300"/>
                                        <p:tgtEl>
                                          <p:spTgt spid="63"/>
                                        </p:tgtEl>
                                      </p:cBhvr>
                                    </p:animEffect>
                                  </p:childTnLst>
                                </p:cTn>
                              </p:par>
                            </p:childTnLst>
                          </p:cTn>
                        </p:par>
                        <p:par>
                          <p:cTn id="26" fill="hold">
                            <p:stCondLst>
                              <p:cond delay="1500"/>
                            </p:stCondLst>
                            <p:childTnLst>
                              <p:par>
                                <p:cTn id="27" presetID="42" presetClass="entr" presetSubtype="0" fill="hold" grpId="0" nodeType="afterEffect">
                                  <p:stCondLst>
                                    <p:cond delay="0"/>
                                  </p:stCondLst>
                                  <p:childTnLst>
                                    <p:set>
                                      <p:cBhvr>
                                        <p:cTn id="28" dur="1" fill="hold">
                                          <p:stCondLst>
                                            <p:cond delay="0"/>
                                          </p:stCondLst>
                                        </p:cTn>
                                        <p:tgtEl>
                                          <p:spTgt spid="62"/>
                                        </p:tgtEl>
                                        <p:attrNameLst>
                                          <p:attrName>style.visibility</p:attrName>
                                        </p:attrNameLst>
                                      </p:cBhvr>
                                      <p:to>
                                        <p:strVal val="visible"/>
                                      </p:to>
                                    </p:set>
                                    <p:animEffect transition="in" filter="fade">
                                      <p:cBhvr>
                                        <p:cTn id="29" dur="600"/>
                                        <p:tgtEl>
                                          <p:spTgt spid="62"/>
                                        </p:tgtEl>
                                      </p:cBhvr>
                                    </p:animEffect>
                                    <p:anim calcmode="lin" valueType="num">
                                      <p:cBhvr>
                                        <p:cTn id="30" dur="600" fill="hold"/>
                                        <p:tgtEl>
                                          <p:spTgt spid="62"/>
                                        </p:tgtEl>
                                        <p:attrNameLst>
                                          <p:attrName>ppt_x</p:attrName>
                                        </p:attrNameLst>
                                      </p:cBhvr>
                                      <p:tavLst>
                                        <p:tav tm="0">
                                          <p:val>
                                            <p:strVal val="#ppt_x"/>
                                          </p:val>
                                        </p:tav>
                                        <p:tav tm="100000">
                                          <p:val>
                                            <p:strVal val="#ppt_x"/>
                                          </p:val>
                                        </p:tav>
                                      </p:tavLst>
                                    </p:anim>
                                    <p:anim calcmode="lin" valueType="num">
                                      <p:cBhvr>
                                        <p:cTn id="31" dur="600" fill="hold"/>
                                        <p:tgtEl>
                                          <p:spTgt spid="62"/>
                                        </p:tgtEl>
                                        <p:attrNameLst>
                                          <p:attrName>ppt_y</p:attrName>
                                        </p:attrNameLst>
                                      </p:cBhvr>
                                      <p:tavLst>
                                        <p:tav tm="0">
                                          <p:val>
                                            <p:strVal val="#ppt_y+.1"/>
                                          </p:val>
                                        </p:tav>
                                        <p:tav tm="100000">
                                          <p:val>
                                            <p:strVal val="#ppt_y"/>
                                          </p:val>
                                        </p:tav>
                                      </p:tavLst>
                                    </p:anim>
                                  </p:childTnLst>
                                </p:cTn>
                              </p:par>
                            </p:childTnLst>
                          </p:cTn>
                        </p:par>
                        <p:par>
                          <p:cTn id="32" fill="hold">
                            <p:stCondLst>
                              <p:cond delay="2100"/>
                            </p:stCondLst>
                            <p:childTnLst>
                              <p:par>
                                <p:cTn id="33" presetID="22" presetClass="entr" presetSubtype="8" fill="hold" nodeType="afterEffect">
                                  <p:stCondLst>
                                    <p:cond delay="0"/>
                                  </p:stCondLst>
                                  <p:childTnLst>
                                    <p:set>
                                      <p:cBhvr>
                                        <p:cTn id="34" dur="1" fill="hold">
                                          <p:stCondLst>
                                            <p:cond delay="0"/>
                                          </p:stCondLst>
                                        </p:cTn>
                                        <p:tgtEl>
                                          <p:spTgt spid="47"/>
                                        </p:tgtEl>
                                        <p:attrNameLst>
                                          <p:attrName>style.visibility</p:attrName>
                                        </p:attrNameLst>
                                      </p:cBhvr>
                                      <p:to>
                                        <p:strVal val="visible"/>
                                      </p:to>
                                    </p:set>
                                    <p:animEffect transition="in" filter="wipe(left)">
                                      <p:cBhvr>
                                        <p:cTn id="35" dur="300"/>
                                        <p:tgtEl>
                                          <p:spTgt spid="47"/>
                                        </p:tgtEl>
                                      </p:cBhvr>
                                    </p:animEffect>
                                  </p:childTnLst>
                                </p:cTn>
                              </p:par>
                            </p:childTnLst>
                          </p:cTn>
                        </p:par>
                        <p:par>
                          <p:cTn id="36" fill="hold">
                            <p:stCondLst>
                              <p:cond delay="2400"/>
                            </p:stCondLst>
                            <p:childTnLst>
                              <p:par>
                                <p:cTn id="37" presetID="53" presetClass="entr" presetSubtype="16" fill="hold" grpId="0" nodeType="afterEffect">
                                  <p:stCondLst>
                                    <p:cond delay="0"/>
                                  </p:stCondLst>
                                  <p:childTnLst>
                                    <p:set>
                                      <p:cBhvr>
                                        <p:cTn id="38" dur="1" fill="hold">
                                          <p:stCondLst>
                                            <p:cond delay="0"/>
                                          </p:stCondLst>
                                        </p:cTn>
                                        <p:tgtEl>
                                          <p:spTgt spid="46"/>
                                        </p:tgtEl>
                                        <p:attrNameLst>
                                          <p:attrName>style.visibility</p:attrName>
                                        </p:attrNameLst>
                                      </p:cBhvr>
                                      <p:to>
                                        <p:strVal val="visible"/>
                                      </p:to>
                                    </p:set>
                                    <p:anim calcmode="lin" valueType="num">
                                      <p:cBhvr>
                                        <p:cTn id="39" dur="300" fill="hold"/>
                                        <p:tgtEl>
                                          <p:spTgt spid="46"/>
                                        </p:tgtEl>
                                        <p:attrNameLst>
                                          <p:attrName>ppt_w</p:attrName>
                                        </p:attrNameLst>
                                      </p:cBhvr>
                                      <p:tavLst>
                                        <p:tav tm="0">
                                          <p:val>
                                            <p:fltVal val="0"/>
                                          </p:val>
                                        </p:tav>
                                        <p:tav tm="100000">
                                          <p:val>
                                            <p:strVal val="#ppt_w"/>
                                          </p:val>
                                        </p:tav>
                                      </p:tavLst>
                                    </p:anim>
                                    <p:anim calcmode="lin" valueType="num">
                                      <p:cBhvr>
                                        <p:cTn id="40" dur="300" fill="hold"/>
                                        <p:tgtEl>
                                          <p:spTgt spid="46"/>
                                        </p:tgtEl>
                                        <p:attrNameLst>
                                          <p:attrName>ppt_h</p:attrName>
                                        </p:attrNameLst>
                                      </p:cBhvr>
                                      <p:tavLst>
                                        <p:tav tm="0">
                                          <p:val>
                                            <p:fltVal val="0"/>
                                          </p:val>
                                        </p:tav>
                                        <p:tav tm="100000">
                                          <p:val>
                                            <p:strVal val="#ppt_h"/>
                                          </p:val>
                                        </p:tav>
                                      </p:tavLst>
                                    </p:anim>
                                    <p:animEffect transition="in" filter="fade">
                                      <p:cBhvr>
                                        <p:cTn id="41" dur="300"/>
                                        <p:tgtEl>
                                          <p:spTgt spid="46"/>
                                        </p:tgtEl>
                                      </p:cBhvr>
                                    </p:animEffect>
                                  </p:childTnLst>
                                </p:cTn>
                              </p:par>
                            </p:childTnLst>
                          </p:cTn>
                        </p:par>
                        <p:par>
                          <p:cTn id="42" fill="hold">
                            <p:stCondLst>
                              <p:cond delay="2700"/>
                            </p:stCondLst>
                            <p:childTnLst>
                              <p:par>
                                <p:cTn id="43" presetID="10" presetClass="entr" presetSubtype="0" fill="hold" grpId="0" nodeType="afterEffect">
                                  <p:stCondLst>
                                    <p:cond delay="0"/>
                                  </p:stCondLst>
                                  <p:childTnLst>
                                    <p:set>
                                      <p:cBhvr>
                                        <p:cTn id="44" dur="1" fill="hold">
                                          <p:stCondLst>
                                            <p:cond delay="0"/>
                                          </p:stCondLst>
                                        </p:cTn>
                                        <p:tgtEl>
                                          <p:spTgt spid="59"/>
                                        </p:tgtEl>
                                        <p:attrNameLst>
                                          <p:attrName>style.visibility</p:attrName>
                                        </p:attrNameLst>
                                      </p:cBhvr>
                                      <p:to>
                                        <p:strVal val="visible"/>
                                      </p:to>
                                    </p:set>
                                    <p:animEffect transition="in" filter="fade">
                                      <p:cBhvr>
                                        <p:cTn id="45" dur="300"/>
                                        <p:tgtEl>
                                          <p:spTgt spid="59"/>
                                        </p:tgtEl>
                                      </p:cBhvr>
                                    </p:animEffect>
                                  </p:childTnLst>
                                </p:cTn>
                              </p:par>
                            </p:childTnLst>
                          </p:cTn>
                        </p:par>
                        <p:par>
                          <p:cTn id="46" fill="hold">
                            <p:stCondLst>
                              <p:cond delay="3000"/>
                            </p:stCondLst>
                            <p:childTnLst>
                              <p:par>
                                <p:cTn id="47" presetID="22" presetClass="entr" presetSubtype="1" fill="hold" grpId="0" nodeType="afterEffect">
                                  <p:stCondLst>
                                    <p:cond delay="0"/>
                                  </p:stCondLst>
                                  <p:childTnLst>
                                    <p:set>
                                      <p:cBhvr>
                                        <p:cTn id="48" dur="1" fill="hold">
                                          <p:stCondLst>
                                            <p:cond delay="0"/>
                                          </p:stCondLst>
                                        </p:cTn>
                                        <p:tgtEl>
                                          <p:spTgt spid="78"/>
                                        </p:tgtEl>
                                        <p:attrNameLst>
                                          <p:attrName>style.visibility</p:attrName>
                                        </p:attrNameLst>
                                      </p:cBhvr>
                                      <p:to>
                                        <p:strVal val="visible"/>
                                      </p:to>
                                    </p:set>
                                    <p:animEffect transition="in" filter="wipe(up)">
                                      <p:cBhvr>
                                        <p:cTn id="49" dur="300"/>
                                        <p:tgtEl>
                                          <p:spTgt spid="78"/>
                                        </p:tgtEl>
                                      </p:cBhvr>
                                    </p:animEffect>
                                  </p:childTnLst>
                                </p:cTn>
                              </p:par>
                            </p:childTnLst>
                          </p:cTn>
                        </p:par>
                        <p:par>
                          <p:cTn id="50" fill="hold">
                            <p:stCondLst>
                              <p:cond delay="3300"/>
                            </p:stCondLst>
                            <p:childTnLst>
                              <p:par>
                                <p:cTn id="51" presetID="10" presetClass="entr" presetSubtype="0" fill="hold" grpId="0" nodeType="afterEffect">
                                  <p:stCondLst>
                                    <p:cond delay="0"/>
                                  </p:stCondLst>
                                  <p:childTnLst>
                                    <p:set>
                                      <p:cBhvr>
                                        <p:cTn id="52" dur="1" fill="hold">
                                          <p:stCondLst>
                                            <p:cond delay="0"/>
                                          </p:stCondLst>
                                        </p:cTn>
                                        <p:tgtEl>
                                          <p:spTgt spid="80"/>
                                        </p:tgtEl>
                                        <p:attrNameLst>
                                          <p:attrName>style.visibility</p:attrName>
                                        </p:attrNameLst>
                                      </p:cBhvr>
                                      <p:to>
                                        <p:strVal val="visible"/>
                                      </p:to>
                                    </p:set>
                                    <p:animEffect transition="in" filter="fade">
                                      <p:cBhvr>
                                        <p:cTn id="53" dur="300"/>
                                        <p:tgtEl>
                                          <p:spTgt spid="80"/>
                                        </p:tgtEl>
                                      </p:cBhvr>
                                    </p:animEffect>
                                  </p:childTnLst>
                                </p:cTn>
                              </p:par>
                            </p:childTnLst>
                          </p:cTn>
                        </p:par>
                        <p:par>
                          <p:cTn id="54" fill="hold">
                            <p:stCondLst>
                              <p:cond delay="3600"/>
                            </p:stCondLst>
                            <p:childTnLst>
                              <p:par>
                                <p:cTn id="55" presetID="42" presetClass="entr" presetSubtype="0" fill="hold" grpId="0" nodeType="afterEffect">
                                  <p:stCondLst>
                                    <p:cond delay="0"/>
                                  </p:stCondLst>
                                  <p:childTnLst>
                                    <p:set>
                                      <p:cBhvr>
                                        <p:cTn id="56" dur="1" fill="hold">
                                          <p:stCondLst>
                                            <p:cond delay="0"/>
                                          </p:stCondLst>
                                        </p:cTn>
                                        <p:tgtEl>
                                          <p:spTgt spid="79"/>
                                        </p:tgtEl>
                                        <p:attrNameLst>
                                          <p:attrName>style.visibility</p:attrName>
                                        </p:attrNameLst>
                                      </p:cBhvr>
                                      <p:to>
                                        <p:strVal val="visible"/>
                                      </p:to>
                                    </p:set>
                                    <p:animEffect transition="in" filter="fade">
                                      <p:cBhvr>
                                        <p:cTn id="57" dur="600"/>
                                        <p:tgtEl>
                                          <p:spTgt spid="79"/>
                                        </p:tgtEl>
                                      </p:cBhvr>
                                    </p:animEffect>
                                    <p:anim calcmode="lin" valueType="num">
                                      <p:cBhvr>
                                        <p:cTn id="58" dur="600" fill="hold"/>
                                        <p:tgtEl>
                                          <p:spTgt spid="79"/>
                                        </p:tgtEl>
                                        <p:attrNameLst>
                                          <p:attrName>ppt_x</p:attrName>
                                        </p:attrNameLst>
                                      </p:cBhvr>
                                      <p:tavLst>
                                        <p:tav tm="0">
                                          <p:val>
                                            <p:strVal val="#ppt_x"/>
                                          </p:val>
                                        </p:tav>
                                        <p:tav tm="100000">
                                          <p:val>
                                            <p:strVal val="#ppt_x"/>
                                          </p:val>
                                        </p:tav>
                                      </p:tavLst>
                                    </p:anim>
                                    <p:anim calcmode="lin" valueType="num">
                                      <p:cBhvr>
                                        <p:cTn id="59" dur="600" fill="hold"/>
                                        <p:tgtEl>
                                          <p:spTgt spid="79"/>
                                        </p:tgtEl>
                                        <p:attrNameLst>
                                          <p:attrName>ppt_y</p:attrName>
                                        </p:attrNameLst>
                                      </p:cBhvr>
                                      <p:tavLst>
                                        <p:tav tm="0">
                                          <p:val>
                                            <p:strVal val="#ppt_y+.1"/>
                                          </p:val>
                                        </p:tav>
                                        <p:tav tm="100000">
                                          <p:val>
                                            <p:strVal val="#ppt_y"/>
                                          </p:val>
                                        </p:tav>
                                      </p:tavLst>
                                    </p:anim>
                                  </p:childTnLst>
                                </p:cTn>
                              </p:par>
                            </p:childTnLst>
                          </p:cTn>
                        </p:par>
                        <p:par>
                          <p:cTn id="60" fill="hold">
                            <p:stCondLst>
                              <p:cond delay="4200"/>
                            </p:stCondLst>
                            <p:childTnLst>
                              <p:par>
                                <p:cTn id="61" presetID="22" presetClass="entr" presetSubtype="8" fill="hold" nodeType="afterEffect">
                                  <p:stCondLst>
                                    <p:cond delay="0"/>
                                  </p:stCondLst>
                                  <p:childTnLst>
                                    <p:set>
                                      <p:cBhvr>
                                        <p:cTn id="62" dur="1" fill="hold">
                                          <p:stCondLst>
                                            <p:cond delay="0"/>
                                          </p:stCondLst>
                                        </p:cTn>
                                        <p:tgtEl>
                                          <p:spTgt spid="50"/>
                                        </p:tgtEl>
                                        <p:attrNameLst>
                                          <p:attrName>style.visibility</p:attrName>
                                        </p:attrNameLst>
                                      </p:cBhvr>
                                      <p:to>
                                        <p:strVal val="visible"/>
                                      </p:to>
                                    </p:set>
                                    <p:animEffect transition="in" filter="wipe(left)">
                                      <p:cBhvr>
                                        <p:cTn id="63" dur="300"/>
                                        <p:tgtEl>
                                          <p:spTgt spid="50"/>
                                        </p:tgtEl>
                                      </p:cBhvr>
                                    </p:animEffect>
                                  </p:childTnLst>
                                </p:cTn>
                              </p:par>
                            </p:childTnLst>
                          </p:cTn>
                        </p:par>
                        <p:par>
                          <p:cTn id="64" fill="hold">
                            <p:stCondLst>
                              <p:cond delay="4500"/>
                            </p:stCondLst>
                            <p:childTnLst>
                              <p:par>
                                <p:cTn id="65" presetID="53" presetClass="entr" presetSubtype="16" fill="hold" grpId="0" nodeType="afterEffect">
                                  <p:stCondLst>
                                    <p:cond delay="0"/>
                                  </p:stCondLst>
                                  <p:childTnLst>
                                    <p:set>
                                      <p:cBhvr>
                                        <p:cTn id="66" dur="1" fill="hold">
                                          <p:stCondLst>
                                            <p:cond delay="0"/>
                                          </p:stCondLst>
                                        </p:cTn>
                                        <p:tgtEl>
                                          <p:spTgt spid="57"/>
                                        </p:tgtEl>
                                        <p:attrNameLst>
                                          <p:attrName>style.visibility</p:attrName>
                                        </p:attrNameLst>
                                      </p:cBhvr>
                                      <p:to>
                                        <p:strVal val="visible"/>
                                      </p:to>
                                    </p:set>
                                    <p:anim calcmode="lin" valueType="num">
                                      <p:cBhvr>
                                        <p:cTn id="67" dur="300" fill="hold"/>
                                        <p:tgtEl>
                                          <p:spTgt spid="57"/>
                                        </p:tgtEl>
                                        <p:attrNameLst>
                                          <p:attrName>ppt_w</p:attrName>
                                        </p:attrNameLst>
                                      </p:cBhvr>
                                      <p:tavLst>
                                        <p:tav tm="0">
                                          <p:val>
                                            <p:fltVal val="0"/>
                                          </p:val>
                                        </p:tav>
                                        <p:tav tm="100000">
                                          <p:val>
                                            <p:strVal val="#ppt_w"/>
                                          </p:val>
                                        </p:tav>
                                      </p:tavLst>
                                    </p:anim>
                                    <p:anim calcmode="lin" valueType="num">
                                      <p:cBhvr>
                                        <p:cTn id="68" dur="300" fill="hold"/>
                                        <p:tgtEl>
                                          <p:spTgt spid="57"/>
                                        </p:tgtEl>
                                        <p:attrNameLst>
                                          <p:attrName>ppt_h</p:attrName>
                                        </p:attrNameLst>
                                      </p:cBhvr>
                                      <p:tavLst>
                                        <p:tav tm="0">
                                          <p:val>
                                            <p:fltVal val="0"/>
                                          </p:val>
                                        </p:tav>
                                        <p:tav tm="100000">
                                          <p:val>
                                            <p:strVal val="#ppt_h"/>
                                          </p:val>
                                        </p:tav>
                                      </p:tavLst>
                                    </p:anim>
                                    <p:animEffect transition="in" filter="fade">
                                      <p:cBhvr>
                                        <p:cTn id="69" dur="300"/>
                                        <p:tgtEl>
                                          <p:spTgt spid="57"/>
                                        </p:tgtEl>
                                      </p:cBhvr>
                                    </p:animEffect>
                                  </p:childTnLst>
                                </p:cTn>
                              </p:par>
                            </p:childTnLst>
                          </p:cTn>
                        </p:par>
                        <p:par>
                          <p:cTn id="70" fill="hold">
                            <p:stCondLst>
                              <p:cond delay="4800"/>
                            </p:stCondLst>
                            <p:childTnLst>
                              <p:par>
                                <p:cTn id="71" presetID="10" presetClass="entr" presetSubtype="0" fill="hold" grpId="0" nodeType="afterEffect">
                                  <p:stCondLst>
                                    <p:cond delay="0"/>
                                  </p:stCondLst>
                                  <p:childTnLst>
                                    <p:set>
                                      <p:cBhvr>
                                        <p:cTn id="72" dur="1" fill="hold">
                                          <p:stCondLst>
                                            <p:cond delay="0"/>
                                          </p:stCondLst>
                                        </p:cTn>
                                        <p:tgtEl>
                                          <p:spTgt spid="60"/>
                                        </p:tgtEl>
                                        <p:attrNameLst>
                                          <p:attrName>style.visibility</p:attrName>
                                        </p:attrNameLst>
                                      </p:cBhvr>
                                      <p:to>
                                        <p:strVal val="visible"/>
                                      </p:to>
                                    </p:set>
                                    <p:animEffect transition="in" filter="fade">
                                      <p:cBhvr>
                                        <p:cTn id="73" dur="300"/>
                                        <p:tgtEl>
                                          <p:spTgt spid="60"/>
                                        </p:tgtEl>
                                      </p:cBhvr>
                                    </p:animEffect>
                                  </p:childTnLst>
                                </p:cTn>
                              </p:par>
                            </p:childTnLst>
                          </p:cTn>
                        </p:par>
                        <p:par>
                          <p:cTn id="74" fill="hold">
                            <p:stCondLst>
                              <p:cond delay="5100"/>
                            </p:stCondLst>
                            <p:childTnLst>
                              <p:par>
                                <p:cTn id="75" presetID="22" presetClass="entr" presetSubtype="1" fill="hold" grpId="0" nodeType="afterEffect">
                                  <p:stCondLst>
                                    <p:cond delay="0"/>
                                  </p:stCondLst>
                                  <p:childTnLst>
                                    <p:set>
                                      <p:cBhvr>
                                        <p:cTn id="76" dur="1" fill="hold">
                                          <p:stCondLst>
                                            <p:cond delay="0"/>
                                          </p:stCondLst>
                                        </p:cTn>
                                        <p:tgtEl>
                                          <p:spTgt spid="74"/>
                                        </p:tgtEl>
                                        <p:attrNameLst>
                                          <p:attrName>style.visibility</p:attrName>
                                        </p:attrNameLst>
                                      </p:cBhvr>
                                      <p:to>
                                        <p:strVal val="visible"/>
                                      </p:to>
                                    </p:set>
                                    <p:animEffect transition="in" filter="wipe(up)">
                                      <p:cBhvr>
                                        <p:cTn id="77" dur="300"/>
                                        <p:tgtEl>
                                          <p:spTgt spid="74"/>
                                        </p:tgtEl>
                                      </p:cBhvr>
                                    </p:animEffect>
                                  </p:childTnLst>
                                </p:cTn>
                              </p:par>
                            </p:childTnLst>
                          </p:cTn>
                        </p:par>
                        <p:par>
                          <p:cTn id="78" fill="hold">
                            <p:stCondLst>
                              <p:cond delay="5400"/>
                            </p:stCondLst>
                            <p:childTnLst>
                              <p:par>
                                <p:cTn id="79" presetID="10" presetClass="entr" presetSubtype="0" fill="hold" grpId="0" nodeType="afterEffect">
                                  <p:stCondLst>
                                    <p:cond delay="0"/>
                                  </p:stCondLst>
                                  <p:childTnLst>
                                    <p:set>
                                      <p:cBhvr>
                                        <p:cTn id="80" dur="1" fill="hold">
                                          <p:stCondLst>
                                            <p:cond delay="0"/>
                                          </p:stCondLst>
                                        </p:cTn>
                                        <p:tgtEl>
                                          <p:spTgt spid="76"/>
                                        </p:tgtEl>
                                        <p:attrNameLst>
                                          <p:attrName>style.visibility</p:attrName>
                                        </p:attrNameLst>
                                      </p:cBhvr>
                                      <p:to>
                                        <p:strVal val="visible"/>
                                      </p:to>
                                    </p:set>
                                    <p:animEffect transition="in" filter="fade">
                                      <p:cBhvr>
                                        <p:cTn id="81" dur="300"/>
                                        <p:tgtEl>
                                          <p:spTgt spid="76"/>
                                        </p:tgtEl>
                                      </p:cBhvr>
                                    </p:animEffect>
                                  </p:childTnLst>
                                </p:cTn>
                              </p:par>
                            </p:childTnLst>
                          </p:cTn>
                        </p:par>
                        <p:par>
                          <p:cTn id="82" fill="hold">
                            <p:stCondLst>
                              <p:cond delay="5700"/>
                            </p:stCondLst>
                            <p:childTnLst>
                              <p:par>
                                <p:cTn id="83" presetID="42" presetClass="entr" presetSubtype="0" fill="hold" grpId="0" nodeType="afterEffect">
                                  <p:stCondLst>
                                    <p:cond delay="0"/>
                                  </p:stCondLst>
                                  <p:childTnLst>
                                    <p:set>
                                      <p:cBhvr>
                                        <p:cTn id="84" dur="1" fill="hold">
                                          <p:stCondLst>
                                            <p:cond delay="0"/>
                                          </p:stCondLst>
                                        </p:cTn>
                                        <p:tgtEl>
                                          <p:spTgt spid="75"/>
                                        </p:tgtEl>
                                        <p:attrNameLst>
                                          <p:attrName>style.visibility</p:attrName>
                                        </p:attrNameLst>
                                      </p:cBhvr>
                                      <p:to>
                                        <p:strVal val="visible"/>
                                      </p:to>
                                    </p:set>
                                    <p:animEffect transition="in" filter="fade">
                                      <p:cBhvr>
                                        <p:cTn id="85" dur="600"/>
                                        <p:tgtEl>
                                          <p:spTgt spid="75"/>
                                        </p:tgtEl>
                                      </p:cBhvr>
                                    </p:animEffect>
                                    <p:anim calcmode="lin" valueType="num">
                                      <p:cBhvr>
                                        <p:cTn id="86" dur="600" fill="hold"/>
                                        <p:tgtEl>
                                          <p:spTgt spid="75"/>
                                        </p:tgtEl>
                                        <p:attrNameLst>
                                          <p:attrName>ppt_x</p:attrName>
                                        </p:attrNameLst>
                                      </p:cBhvr>
                                      <p:tavLst>
                                        <p:tav tm="0">
                                          <p:val>
                                            <p:strVal val="#ppt_x"/>
                                          </p:val>
                                        </p:tav>
                                        <p:tav tm="100000">
                                          <p:val>
                                            <p:strVal val="#ppt_x"/>
                                          </p:val>
                                        </p:tav>
                                      </p:tavLst>
                                    </p:anim>
                                    <p:anim calcmode="lin" valueType="num">
                                      <p:cBhvr>
                                        <p:cTn id="87" dur="600" fill="hold"/>
                                        <p:tgtEl>
                                          <p:spTgt spid="75"/>
                                        </p:tgtEl>
                                        <p:attrNameLst>
                                          <p:attrName>ppt_y</p:attrName>
                                        </p:attrNameLst>
                                      </p:cBhvr>
                                      <p:tavLst>
                                        <p:tav tm="0">
                                          <p:val>
                                            <p:strVal val="#ppt_y+.1"/>
                                          </p:val>
                                        </p:tav>
                                        <p:tav tm="100000">
                                          <p:val>
                                            <p:strVal val="#ppt_y"/>
                                          </p:val>
                                        </p:tav>
                                      </p:tavLst>
                                    </p:anim>
                                  </p:childTnLst>
                                </p:cTn>
                              </p:par>
                            </p:childTnLst>
                          </p:cTn>
                        </p:par>
                        <p:par>
                          <p:cTn id="88" fill="hold">
                            <p:stCondLst>
                              <p:cond delay="6300"/>
                            </p:stCondLst>
                            <p:childTnLst>
                              <p:par>
                                <p:cTn id="89" presetID="22" presetClass="entr" presetSubtype="8" fill="hold" nodeType="afterEffect">
                                  <p:stCondLst>
                                    <p:cond delay="0"/>
                                  </p:stCondLst>
                                  <p:childTnLst>
                                    <p:set>
                                      <p:cBhvr>
                                        <p:cTn id="90" dur="1" fill="hold">
                                          <p:stCondLst>
                                            <p:cond delay="0"/>
                                          </p:stCondLst>
                                        </p:cTn>
                                        <p:tgtEl>
                                          <p:spTgt spid="53"/>
                                        </p:tgtEl>
                                        <p:attrNameLst>
                                          <p:attrName>style.visibility</p:attrName>
                                        </p:attrNameLst>
                                      </p:cBhvr>
                                      <p:to>
                                        <p:strVal val="visible"/>
                                      </p:to>
                                    </p:set>
                                    <p:animEffect transition="in" filter="wipe(left)">
                                      <p:cBhvr>
                                        <p:cTn id="91" dur="300"/>
                                        <p:tgtEl>
                                          <p:spTgt spid="53"/>
                                        </p:tgtEl>
                                      </p:cBhvr>
                                    </p:animEffect>
                                  </p:childTnLst>
                                </p:cTn>
                              </p:par>
                            </p:childTnLst>
                          </p:cTn>
                        </p:par>
                        <p:par>
                          <p:cTn id="92" fill="hold">
                            <p:stCondLst>
                              <p:cond delay="6600"/>
                            </p:stCondLst>
                            <p:childTnLst>
                              <p:par>
                                <p:cTn id="93" presetID="53" presetClass="entr" presetSubtype="16" fill="hold" grpId="0" nodeType="afterEffect">
                                  <p:stCondLst>
                                    <p:cond delay="0"/>
                                  </p:stCondLst>
                                  <p:childTnLst>
                                    <p:set>
                                      <p:cBhvr>
                                        <p:cTn id="94" dur="1" fill="hold">
                                          <p:stCondLst>
                                            <p:cond delay="0"/>
                                          </p:stCondLst>
                                        </p:cTn>
                                        <p:tgtEl>
                                          <p:spTgt spid="64"/>
                                        </p:tgtEl>
                                        <p:attrNameLst>
                                          <p:attrName>style.visibility</p:attrName>
                                        </p:attrNameLst>
                                      </p:cBhvr>
                                      <p:to>
                                        <p:strVal val="visible"/>
                                      </p:to>
                                    </p:set>
                                    <p:anim calcmode="lin" valueType="num">
                                      <p:cBhvr>
                                        <p:cTn id="95" dur="300" fill="hold"/>
                                        <p:tgtEl>
                                          <p:spTgt spid="64"/>
                                        </p:tgtEl>
                                        <p:attrNameLst>
                                          <p:attrName>ppt_w</p:attrName>
                                        </p:attrNameLst>
                                      </p:cBhvr>
                                      <p:tavLst>
                                        <p:tav tm="0">
                                          <p:val>
                                            <p:fltVal val="0"/>
                                          </p:val>
                                        </p:tav>
                                        <p:tav tm="100000">
                                          <p:val>
                                            <p:strVal val="#ppt_w"/>
                                          </p:val>
                                        </p:tav>
                                      </p:tavLst>
                                    </p:anim>
                                    <p:anim calcmode="lin" valueType="num">
                                      <p:cBhvr>
                                        <p:cTn id="96" dur="300" fill="hold"/>
                                        <p:tgtEl>
                                          <p:spTgt spid="64"/>
                                        </p:tgtEl>
                                        <p:attrNameLst>
                                          <p:attrName>ppt_h</p:attrName>
                                        </p:attrNameLst>
                                      </p:cBhvr>
                                      <p:tavLst>
                                        <p:tav tm="0">
                                          <p:val>
                                            <p:fltVal val="0"/>
                                          </p:val>
                                        </p:tav>
                                        <p:tav tm="100000">
                                          <p:val>
                                            <p:strVal val="#ppt_h"/>
                                          </p:val>
                                        </p:tav>
                                      </p:tavLst>
                                    </p:anim>
                                    <p:animEffect transition="in" filter="fade">
                                      <p:cBhvr>
                                        <p:cTn id="97" dur="300"/>
                                        <p:tgtEl>
                                          <p:spTgt spid="64"/>
                                        </p:tgtEl>
                                      </p:cBhvr>
                                    </p:animEffect>
                                  </p:childTnLst>
                                </p:cTn>
                              </p:par>
                            </p:childTnLst>
                          </p:cTn>
                        </p:par>
                        <p:par>
                          <p:cTn id="98" fill="hold">
                            <p:stCondLst>
                              <p:cond delay="6900"/>
                            </p:stCondLst>
                            <p:childTnLst>
                              <p:par>
                                <p:cTn id="99" presetID="10" presetClass="entr" presetSubtype="0" fill="hold" grpId="0" nodeType="afterEffect">
                                  <p:stCondLst>
                                    <p:cond delay="0"/>
                                  </p:stCondLst>
                                  <p:childTnLst>
                                    <p:set>
                                      <p:cBhvr>
                                        <p:cTn id="100" dur="1" fill="hold">
                                          <p:stCondLst>
                                            <p:cond delay="0"/>
                                          </p:stCondLst>
                                        </p:cTn>
                                        <p:tgtEl>
                                          <p:spTgt spid="65"/>
                                        </p:tgtEl>
                                        <p:attrNameLst>
                                          <p:attrName>style.visibility</p:attrName>
                                        </p:attrNameLst>
                                      </p:cBhvr>
                                      <p:to>
                                        <p:strVal val="visible"/>
                                      </p:to>
                                    </p:set>
                                    <p:animEffect transition="in" filter="fade">
                                      <p:cBhvr>
                                        <p:cTn id="101" dur="300"/>
                                        <p:tgtEl>
                                          <p:spTgt spid="65"/>
                                        </p:tgtEl>
                                      </p:cBhvr>
                                    </p:animEffect>
                                  </p:childTnLst>
                                </p:cTn>
                              </p:par>
                            </p:childTnLst>
                          </p:cTn>
                        </p:par>
                        <p:par>
                          <p:cTn id="102" fill="hold">
                            <p:stCondLst>
                              <p:cond delay="7200"/>
                            </p:stCondLst>
                            <p:childTnLst>
                              <p:par>
                                <p:cTn id="103" presetID="22" presetClass="entr" presetSubtype="1" fill="hold" grpId="0" nodeType="afterEffect">
                                  <p:stCondLst>
                                    <p:cond delay="0"/>
                                  </p:stCondLst>
                                  <p:childTnLst>
                                    <p:set>
                                      <p:cBhvr>
                                        <p:cTn id="104" dur="1" fill="hold">
                                          <p:stCondLst>
                                            <p:cond delay="0"/>
                                          </p:stCondLst>
                                        </p:cTn>
                                        <p:tgtEl>
                                          <p:spTgt spid="83"/>
                                        </p:tgtEl>
                                        <p:attrNameLst>
                                          <p:attrName>style.visibility</p:attrName>
                                        </p:attrNameLst>
                                      </p:cBhvr>
                                      <p:to>
                                        <p:strVal val="visible"/>
                                      </p:to>
                                    </p:set>
                                    <p:animEffect transition="in" filter="wipe(up)">
                                      <p:cBhvr>
                                        <p:cTn id="105" dur="300"/>
                                        <p:tgtEl>
                                          <p:spTgt spid="83"/>
                                        </p:tgtEl>
                                      </p:cBhvr>
                                    </p:animEffect>
                                  </p:childTnLst>
                                </p:cTn>
                              </p:par>
                            </p:childTnLst>
                          </p:cTn>
                        </p:par>
                        <p:par>
                          <p:cTn id="106" fill="hold">
                            <p:stCondLst>
                              <p:cond delay="7500"/>
                            </p:stCondLst>
                            <p:childTnLst>
                              <p:par>
                                <p:cTn id="107" presetID="10" presetClass="entr" presetSubtype="0" fill="hold" grpId="0" nodeType="afterEffect">
                                  <p:stCondLst>
                                    <p:cond delay="0"/>
                                  </p:stCondLst>
                                  <p:childTnLst>
                                    <p:set>
                                      <p:cBhvr>
                                        <p:cTn id="108" dur="1" fill="hold">
                                          <p:stCondLst>
                                            <p:cond delay="0"/>
                                          </p:stCondLst>
                                        </p:cTn>
                                        <p:tgtEl>
                                          <p:spTgt spid="85"/>
                                        </p:tgtEl>
                                        <p:attrNameLst>
                                          <p:attrName>style.visibility</p:attrName>
                                        </p:attrNameLst>
                                      </p:cBhvr>
                                      <p:to>
                                        <p:strVal val="visible"/>
                                      </p:to>
                                    </p:set>
                                    <p:animEffect transition="in" filter="fade">
                                      <p:cBhvr>
                                        <p:cTn id="109" dur="300"/>
                                        <p:tgtEl>
                                          <p:spTgt spid="85"/>
                                        </p:tgtEl>
                                      </p:cBhvr>
                                    </p:animEffect>
                                  </p:childTnLst>
                                </p:cTn>
                              </p:par>
                            </p:childTnLst>
                          </p:cTn>
                        </p:par>
                        <p:par>
                          <p:cTn id="110" fill="hold">
                            <p:stCondLst>
                              <p:cond delay="7800"/>
                            </p:stCondLst>
                            <p:childTnLst>
                              <p:par>
                                <p:cTn id="111" presetID="42" presetClass="entr" presetSubtype="0" fill="hold" grpId="0" nodeType="afterEffect">
                                  <p:stCondLst>
                                    <p:cond delay="0"/>
                                  </p:stCondLst>
                                  <p:childTnLst>
                                    <p:set>
                                      <p:cBhvr>
                                        <p:cTn id="112" dur="1" fill="hold">
                                          <p:stCondLst>
                                            <p:cond delay="0"/>
                                          </p:stCondLst>
                                        </p:cTn>
                                        <p:tgtEl>
                                          <p:spTgt spid="84"/>
                                        </p:tgtEl>
                                        <p:attrNameLst>
                                          <p:attrName>style.visibility</p:attrName>
                                        </p:attrNameLst>
                                      </p:cBhvr>
                                      <p:to>
                                        <p:strVal val="visible"/>
                                      </p:to>
                                    </p:set>
                                    <p:animEffect transition="in" filter="fade">
                                      <p:cBhvr>
                                        <p:cTn id="113" dur="1000"/>
                                        <p:tgtEl>
                                          <p:spTgt spid="84"/>
                                        </p:tgtEl>
                                      </p:cBhvr>
                                    </p:animEffect>
                                    <p:anim calcmode="lin" valueType="num">
                                      <p:cBhvr>
                                        <p:cTn id="114" dur="1000" fill="hold"/>
                                        <p:tgtEl>
                                          <p:spTgt spid="84"/>
                                        </p:tgtEl>
                                        <p:attrNameLst>
                                          <p:attrName>ppt_x</p:attrName>
                                        </p:attrNameLst>
                                      </p:cBhvr>
                                      <p:tavLst>
                                        <p:tav tm="0">
                                          <p:val>
                                            <p:strVal val="#ppt_x"/>
                                          </p:val>
                                        </p:tav>
                                        <p:tav tm="100000">
                                          <p:val>
                                            <p:strVal val="#ppt_x"/>
                                          </p:val>
                                        </p:tav>
                                      </p:tavLst>
                                    </p:anim>
                                    <p:anim calcmode="lin" valueType="num">
                                      <p:cBhvr>
                                        <p:cTn id="115" dur="1000" fill="hold"/>
                                        <p:tgtEl>
                                          <p:spTgt spid="84"/>
                                        </p:tgtEl>
                                        <p:attrNameLst>
                                          <p:attrName>ppt_y</p:attrName>
                                        </p:attrNameLst>
                                      </p:cBhvr>
                                      <p:tavLst>
                                        <p:tav tm="0">
                                          <p:val>
                                            <p:strVal val="#ppt_y+.1"/>
                                          </p:val>
                                        </p:tav>
                                        <p:tav tm="100000">
                                          <p:val>
                                            <p:strVal val="#ppt_y"/>
                                          </p:val>
                                        </p:tav>
                                      </p:tavLst>
                                    </p:anim>
                                  </p:childTnLst>
                                </p:cTn>
                              </p:par>
                            </p:childTnLst>
                          </p:cTn>
                        </p:par>
                        <p:par>
                          <p:cTn id="116" fill="hold">
                            <p:stCondLst>
                              <p:cond delay="8800"/>
                            </p:stCondLst>
                            <p:childTnLst>
                              <p:par>
                                <p:cTn id="117" presetID="22" presetClass="entr" presetSubtype="8" fill="hold" nodeType="afterEffect">
                                  <p:stCondLst>
                                    <p:cond delay="0"/>
                                  </p:stCondLst>
                                  <p:childTnLst>
                                    <p:set>
                                      <p:cBhvr>
                                        <p:cTn id="118" dur="1" fill="hold">
                                          <p:stCondLst>
                                            <p:cond delay="0"/>
                                          </p:stCondLst>
                                        </p:cTn>
                                        <p:tgtEl>
                                          <p:spTgt spid="66"/>
                                        </p:tgtEl>
                                        <p:attrNameLst>
                                          <p:attrName>style.visibility</p:attrName>
                                        </p:attrNameLst>
                                      </p:cBhvr>
                                      <p:to>
                                        <p:strVal val="visible"/>
                                      </p:to>
                                    </p:set>
                                    <p:animEffect transition="in" filter="wipe(left)">
                                      <p:cBhvr>
                                        <p:cTn id="119" dur="300"/>
                                        <p:tgtEl>
                                          <p:spTgt spid="6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6" grpId="0" animBg="1"/>
      <p:bldP spid="56" grpId="0" animBg="1"/>
      <p:bldP spid="57" grpId="0" animBg="1"/>
      <p:bldP spid="58" grpId="0" animBg="1"/>
      <p:bldP spid="59" grpId="0" animBg="1"/>
      <p:bldP spid="60" grpId="0" animBg="1"/>
      <p:bldP spid="61" grpId="0" animBg="1"/>
      <p:bldP spid="62" grpId="0"/>
      <p:bldP spid="63" grpId="0" animBg="1"/>
      <p:bldP spid="64" grpId="0" animBg="1"/>
      <p:bldP spid="65" grpId="0" animBg="1"/>
      <p:bldP spid="74" grpId="0" animBg="1"/>
      <p:bldP spid="75" grpId="0"/>
      <p:bldP spid="76" grpId="0" animBg="1"/>
      <p:bldP spid="78" grpId="0" animBg="1"/>
      <p:bldP spid="79" grpId="0"/>
      <p:bldP spid="80" grpId="0" animBg="1"/>
      <p:bldP spid="83" grpId="0" animBg="1"/>
      <p:bldP spid="84" grpId="0"/>
      <p:bldP spid="8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p:cNvSpPr txBox="1"/>
          <p:nvPr>
            <p:custDataLst>
              <p:tags r:id="rId2"/>
            </p:custDataLst>
          </p:nvPr>
        </p:nvSpPr>
        <p:spPr>
          <a:xfrm>
            <a:off x="2476327" y="2458223"/>
            <a:ext cx="654025" cy="461665"/>
          </a:xfrm>
          <a:prstGeom prst="rect">
            <a:avLst/>
          </a:prstGeom>
          <a:noFill/>
        </p:spPr>
        <p:txBody>
          <a:bodyPr wrap="none" lIns="0" tIns="0" rIns="0" bIns="0">
            <a:spAutoFit/>
          </a:bodyPr>
          <a:lstStyle/>
          <a:p>
            <a:pPr>
              <a:defRPr/>
            </a:pPr>
            <a:r>
              <a:rPr lang="en-US" altLang="zh-CN" sz="2400" dirty="0">
                <a:solidFill>
                  <a:schemeClr val="accent1"/>
                </a:solidFill>
                <a:latin typeface="Arial" panose="020B0604020202020204" pitchFamily="34" charset="0"/>
                <a:ea typeface="微软雅黑" panose="020B0503020204020204" pitchFamily="34" charset="-122"/>
                <a:sym typeface="Arial" panose="020B0604020202020204" pitchFamily="34" charset="0"/>
              </a:rPr>
              <a:t>P</a:t>
            </a:r>
            <a:r>
              <a:rPr lang="en-US" altLang="zh-CN" sz="3000" dirty="0">
                <a:solidFill>
                  <a:schemeClr val="accent1"/>
                </a:solidFill>
                <a:latin typeface="Arial" panose="020B0604020202020204" pitchFamily="34" charset="0"/>
                <a:ea typeface="微软雅黑" panose="020B0503020204020204" pitchFamily="34" charset="-122"/>
                <a:sym typeface="Arial" panose="020B0604020202020204" pitchFamily="34" charset="0"/>
              </a:rPr>
              <a:t>art</a:t>
            </a:r>
            <a:endParaRPr lang="zh-CN" altLang="en-US" sz="86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3"/>
            </p:custDataLst>
          </p:nvPr>
        </p:nvSpPr>
        <p:spPr>
          <a:xfrm>
            <a:off x="4426752" y="2135981"/>
            <a:ext cx="4717248" cy="857250"/>
          </a:xfrm>
          <a:prstGeom prst="rect">
            <a:avLst/>
          </a:prstGeom>
          <a:solidFill>
            <a:schemeClr val="accent1"/>
          </a:solidFill>
          <a:ln w="12700" cap="flat" cmpd="sng" algn="ctr">
            <a:noFill/>
            <a:prstDash val="solid"/>
            <a:miter lim="800000"/>
          </a:ln>
          <a:effectLst/>
        </p:spPr>
        <p:txBody>
          <a:bodyPr lIns="242983" tIns="32511" rIns="674953" bIns="32511" anchor="ctr"/>
          <a:lstStyle/>
          <a:p>
            <a:pPr>
              <a:lnSpc>
                <a:spcPct val="130000"/>
              </a:lnSpc>
              <a:defRPr/>
            </a:pPr>
            <a:endParaRPr lang="zh-CN" altLang="en-US" sz="1000" kern="0" dirty="0">
              <a:solidFill>
                <a:prstClr val="black">
                  <a:lumMod val="50000"/>
                  <a:lumOff val="50000"/>
                </a:prst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2053" name="文本框 14"/>
          <p:cNvSpPr txBox="1">
            <a:spLocks noChangeArrowheads="1"/>
          </p:cNvSpPr>
          <p:nvPr>
            <p:custDataLst>
              <p:tags r:id="rId4"/>
            </p:custDataLst>
          </p:nvPr>
        </p:nvSpPr>
        <p:spPr bwMode="auto">
          <a:xfrm>
            <a:off x="3252604" y="1997451"/>
            <a:ext cx="1025922" cy="1107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7200" dirty="0">
                <a:solidFill>
                  <a:schemeClr val="accent1"/>
                </a:solidFill>
                <a:latin typeface="Arial" panose="020B0604020202020204" pitchFamily="34" charset="0"/>
                <a:ea typeface="微软雅黑" panose="020B0503020204020204" pitchFamily="34" charset="-122"/>
                <a:sym typeface="Arial" panose="020B0604020202020204" pitchFamily="34" charset="0"/>
              </a:rPr>
              <a:t>03</a:t>
            </a:r>
            <a:endParaRPr lang="zh-CN" altLang="en-US" sz="72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标题 5"/>
          <p:cNvSpPr txBox="1">
            <a:spLocks/>
          </p:cNvSpPr>
          <p:nvPr>
            <p:custDataLst>
              <p:tags r:id="rId5"/>
            </p:custDataLst>
          </p:nvPr>
        </p:nvSpPr>
        <p:spPr>
          <a:xfrm>
            <a:off x="4696970" y="2217634"/>
            <a:ext cx="4176811" cy="775597"/>
          </a:xfrm>
          <a:prstGeom prst="rect">
            <a:avLst/>
          </a:prstGeom>
          <a:noFill/>
        </p:spPr>
        <p:txBody>
          <a:bodyPr wrap="square" lIns="0" tIns="0" rIns="0" bIns="0" anchor="t" anchorCtr="0">
            <a:spAutoFit/>
          </a:bodyPr>
          <a:lstStyle>
            <a:lvl1pPr algn="ctr">
              <a:lnSpc>
                <a:spcPct val="90000"/>
              </a:lnSpc>
              <a:spcBef>
                <a:spcPct val="0"/>
              </a:spcBef>
              <a:buNone/>
              <a:defRPr sz="4000">
                <a:latin typeface="+mj-lt"/>
                <a:ea typeface="+mj-ea"/>
                <a:cs typeface="+mj-cs"/>
              </a:defRPr>
            </a:lvl1pPr>
          </a:lstStyle>
          <a:p>
            <a:pPr algn="l">
              <a:defRPr/>
            </a:pPr>
            <a:r>
              <a:rPr lang="en-US" altLang="zh-CN"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rPr>
              <a:t>Typology of changes and Forcefield analysis</a:t>
            </a:r>
            <a:endParaRPr lang="zh-CN" altLang="en-US" sz="28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endParaRPr>
          </a:p>
        </p:txBody>
      </p:sp>
    </p:spTree>
    <p:custDataLst>
      <p:tags r:id="rId1"/>
    </p:custDataLst>
    <p:extLst>
      <p:ext uri="{BB962C8B-B14F-4D97-AF65-F5344CB8AC3E}">
        <p14:creationId xmlns:p14="http://schemas.microsoft.com/office/powerpoint/2010/main" val="3728912421"/>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by="(-#ppt_w*2)" calcmode="lin" valueType="num">
                                      <p:cBhvr rctx="PPT">
                                        <p:cTn id="7" dur="500" autoRev="1" fill="hold">
                                          <p:stCondLst>
                                            <p:cond delay="0"/>
                                          </p:stCondLst>
                                        </p:cTn>
                                        <p:tgtEl>
                                          <p:spTgt spid="12"/>
                                        </p:tgtEl>
                                        <p:attrNameLst>
                                          <p:attrName>ppt_w</p:attrName>
                                        </p:attrNameLst>
                                      </p:cBhvr>
                                    </p:anim>
                                    <p:anim by="(#ppt_w*0.50)" calcmode="lin" valueType="num">
                                      <p:cBhvr>
                                        <p:cTn id="8" dur="500" decel="50000" autoRev="1" fill="hold">
                                          <p:stCondLst>
                                            <p:cond delay="0"/>
                                          </p:stCondLst>
                                        </p:cTn>
                                        <p:tgtEl>
                                          <p:spTgt spid="12"/>
                                        </p:tgtEl>
                                        <p:attrNameLst>
                                          <p:attrName>ppt_x</p:attrName>
                                        </p:attrNameLst>
                                      </p:cBhvr>
                                    </p:anim>
                                    <p:anim from="(-#ppt_h/2)" to="(#ppt_y)" calcmode="lin" valueType="num">
                                      <p:cBhvr>
                                        <p:cTn id="9" dur="1000" fill="hold">
                                          <p:stCondLst>
                                            <p:cond delay="0"/>
                                          </p:stCondLst>
                                        </p:cTn>
                                        <p:tgtEl>
                                          <p:spTgt spid="12"/>
                                        </p:tgtEl>
                                        <p:attrNameLst>
                                          <p:attrName>ppt_y</p:attrName>
                                        </p:attrNameLst>
                                      </p:cBhvr>
                                    </p:anim>
                                    <p:animRot by="21600000">
                                      <p:cBhvr>
                                        <p:cTn id="10" dur="1000" fill="hold">
                                          <p:stCondLst>
                                            <p:cond delay="0"/>
                                          </p:stCondLst>
                                        </p:cTn>
                                        <p:tgtEl>
                                          <p:spTgt spid="12"/>
                                        </p:tgtEl>
                                        <p:attrNameLst>
                                          <p:attrName>r</p:attrName>
                                        </p:attrNameLst>
                                      </p:cBhvr>
                                    </p:animRot>
                                  </p:childTnLst>
                                </p:cTn>
                              </p:par>
                              <p:par>
                                <p:cTn id="11" presetID="56" presetClass="entr" presetSubtype="0" fill="hold" grpId="0" nodeType="withEffect">
                                  <p:stCondLst>
                                    <p:cond delay="0"/>
                                  </p:stCondLst>
                                  <p:iterate type="lt">
                                    <p:tmPct val="10000"/>
                                  </p:iterate>
                                  <p:childTnLst>
                                    <p:set>
                                      <p:cBhvr>
                                        <p:cTn id="12" dur="1" fill="hold">
                                          <p:stCondLst>
                                            <p:cond delay="0"/>
                                          </p:stCondLst>
                                        </p:cTn>
                                        <p:tgtEl>
                                          <p:spTgt spid="2053"/>
                                        </p:tgtEl>
                                        <p:attrNameLst>
                                          <p:attrName>style.visibility</p:attrName>
                                        </p:attrNameLst>
                                      </p:cBhvr>
                                      <p:to>
                                        <p:strVal val="visible"/>
                                      </p:to>
                                    </p:set>
                                    <p:anim by="(-#ppt_w*2)" calcmode="lin" valueType="num">
                                      <p:cBhvr rctx="PPT">
                                        <p:cTn id="13" dur="500" autoRev="1" fill="hold">
                                          <p:stCondLst>
                                            <p:cond delay="0"/>
                                          </p:stCondLst>
                                        </p:cTn>
                                        <p:tgtEl>
                                          <p:spTgt spid="2053"/>
                                        </p:tgtEl>
                                        <p:attrNameLst>
                                          <p:attrName>ppt_w</p:attrName>
                                        </p:attrNameLst>
                                      </p:cBhvr>
                                    </p:anim>
                                    <p:anim by="(#ppt_w*0.50)" calcmode="lin" valueType="num">
                                      <p:cBhvr>
                                        <p:cTn id="14" dur="500" decel="50000" autoRev="1" fill="hold">
                                          <p:stCondLst>
                                            <p:cond delay="0"/>
                                          </p:stCondLst>
                                        </p:cTn>
                                        <p:tgtEl>
                                          <p:spTgt spid="2053"/>
                                        </p:tgtEl>
                                        <p:attrNameLst>
                                          <p:attrName>ppt_x</p:attrName>
                                        </p:attrNameLst>
                                      </p:cBhvr>
                                    </p:anim>
                                    <p:anim from="(-#ppt_h/2)" to="(#ppt_y)" calcmode="lin" valueType="num">
                                      <p:cBhvr>
                                        <p:cTn id="15" dur="1000" fill="hold">
                                          <p:stCondLst>
                                            <p:cond delay="0"/>
                                          </p:stCondLst>
                                        </p:cTn>
                                        <p:tgtEl>
                                          <p:spTgt spid="2053"/>
                                        </p:tgtEl>
                                        <p:attrNameLst>
                                          <p:attrName>ppt_y</p:attrName>
                                        </p:attrNameLst>
                                      </p:cBhvr>
                                    </p:anim>
                                    <p:animRot by="21600000">
                                      <p:cBhvr>
                                        <p:cTn id="16" dur="1000" fill="hold">
                                          <p:stCondLst>
                                            <p:cond delay="0"/>
                                          </p:stCondLst>
                                        </p:cTn>
                                        <p:tgtEl>
                                          <p:spTgt spid="2053"/>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2053" grpId="0"/>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图片 1">
            <a:extLst>
              <a:ext uri="{FF2B5EF4-FFF2-40B4-BE49-F238E27FC236}">
                <a16:creationId xmlns:a16="http://schemas.microsoft.com/office/drawing/2014/main" id="{26317E9E-BA0C-A703-AFE7-A25CF1FB31CF}"/>
              </a:ext>
            </a:extLst>
          </p:cNvPr>
          <p:cNvPicPr>
            <a:picLocks noChangeAspect="1"/>
          </p:cNvPicPr>
          <p:nvPr/>
        </p:nvPicPr>
        <p:blipFill>
          <a:blip r:embed="rId2"/>
          <a:stretch>
            <a:fillRect/>
          </a:stretch>
        </p:blipFill>
        <p:spPr>
          <a:xfrm>
            <a:off x="1403648" y="1563638"/>
            <a:ext cx="5904656" cy="2592288"/>
          </a:xfrm>
          <a:prstGeom prst="rect">
            <a:avLst/>
          </a:prstGeom>
        </p:spPr>
      </p:pic>
      <p:sp>
        <p:nvSpPr>
          <p:cNvPr id="3" name="文本框 2">
            <a:extLst>
              <a:ext uri="{FF2B5EF4-FFF2-40B4-BE49-F238E27FC236}">
                <a16:creationId xmlns:a16="http://schemas.microsoft.com/office/drawing/2014/main" id="{FF78E9BD-D19E-ABDD-B45C-06D2F03B7A8D}"/>
              </a:ext>
            </a:extLst>
          </p:cNvPr>
          <p:cNvSpPr txBox="1"/>
          <p:nvPr/>
        </p:nvSpPr>
        <p:spPr>
          <a:xfrm>
            <a:off x="179512" y="664408"/>
            <a:ext cx="8856984" cy="646331"/>
          </a:xfrm>
          <a:prstGeom prst="rect">
            <a:avLst/>
          </a:prstGeom>
          <a:noFill/>
        </p:spPr>
        <p:txBody>
          <a:bodyPr wrap="square" rtlCol="0">
            <a:spAutoFit/>
          </a:bodyPr>
          <a:lstStyle/>
          <a:p>
            <a:r>
              <a:rPr lang="en-US" altLang="zh-CN" dirty="0">
                <a:latin typeface="Times New Roman" panose="02020603050405020304" pitchFamily="18" charset="0"/>
                <a:cs typeface="Times New Roman" panose="02020603050405020304" pitchFamily="18" charset="0"/>
              </a:rPr>
              <a:t>According to Hodges and Hills(2015), the change pattern can be analyzed from the following angles.</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0009959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9DD853CD-F5BE-87AB-DC5C-A7D9AEB24892}"/>
              </a:ext>
            </a:extLst>
          </p:cNvPr>
          <p:cNvSpPr txBox="1"/>
          <p:nvPr/>
        </p:nvSpPr>
        <p:spPr>
          <a:xfrm>
            <a:off x="683568" y="1275606"/>
            <a:ext cx="7920880" cy="1477328"/>
          </a:xfrm>
          <a:prstGeom prst="rect">
            <a:avLst/>
          </a:prstGeom>
          <a:noFill/>
        </p:spPr>
        <p:txBody>
          <a:bodyPr wrap="square" rtlCol="0">
            <a:spAutoFit/>
          </a:bodyPr>
          <a:lstStyle/>
          <a:p>
            <a:pPr algn="just"/>
            <a:r>
              <a:rPr lang="en-US" altLang="zh-CN" dirty="0"/>
              <a:t>    </a:t>
            </a:r>
            <a:r>
              <a:rPr lang="en-US" altLang="zh-CN" dirty="0">
                <a:latin typeface="Times New Roman" panose="02020603050405020304" pitchFamily="18" charset="0"/>
                <a:cs typeface="Times New Roman" panose="02020603050405020304" pitchFamily="18" charset="0"/>
              </a:rPr>
              <a:t>Pfizer present its changes through a planned approach in an transformational way. Once the corporation sets the further strategic orientation that focus on the research and produce of COVID-19 vaccines and drugs, the organization readjusted its systems and structure to adapt the new orientation.  Additionally, the changes Pfizer made belong to strategic focus through the whole organization.   </a:t>
            </a:r>
            <a:endParaRPr lang="zh-CN" alt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9284607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Freeform 6"/>
          <p:cNvSpPr>
            <a:spLocks noChangeArrowheads="1"/>
          </p:cNvSpPr>
          <p:nvPr/>
        </p:nvSpPr>
        <p:spPr bwMode="auto">
          <a:xfrm>
            <a:off x="755650" y="1423989"/>
            <a:ext cx="2349500" cy="2803525"/>
          </a:xfrm>
          <a:custGeom>
            <a:avLst/>
            <a:gdLst/>
            <a:ahLst/>
            <a:cxnLst>
              <a:cxn ang="0">
                <a:pos x="2932" y="0"/>
              </a:cxn>
              <a:cxn ang="0">
                <a:pos x="5863" y="2932"/>
              </a:cxn>
              <a:cxn ang="0">
                <a:pos x="5450" y="4434"/>
              </a:cxn>
              <a:cxn ang="0">
                <a:pos x="2932" y="6999"/>
              </a:cxn>
              <a:cxn ang="0">
                <a:pos x="414" y="4434"/>
              </a:cxn>
              <a:cxn ang="0">
                <a:pos x="0" y="2932"/>
              </a:cxn>
              <a:cxn ang="0">
                <a:pos x="2932" y="0"/>
              </a:cxn>
            </a:cxnLst>
            <a:rect l="0" t="0" r="r" b="b"/>
            <a:pathLst>
              <a:path w="5863" h="6999">
                <a:moveTo>
                  <a:pt x="2932" y="0"/>
                </a:moveTo>
                <a:cubicBezTo>
                  <a:pt x="4550" y="0"/>
                  <a:pt x="5863" y="1313"/>
                  <a:pt x="5863" y="2932"/>
                </a:cubicBezTo>
                <a:cubicBezTo>
                  <a:pt x="5863" y="3480"/>
                  <a:pt x="5712" y="3994"/>
                  <a:pt x="5450" y="4434"/>
                </a:cubicBezTo>
                <a:cubicBezTo>
                  <a:pt x="5201" y="4840"/>
                  <a:pt x="3807" y="6359"/>
                  <a:pt x="2932" y="6999"/>
                </a:cubicBezTo>
                <a:cubicBezTo>
                  <a:pt x="2056" y="6359"/>
                  <a:pt x="663" y="4840"/>
                  <a:pt x="414" y="4434"/>
                </a:cubicBezTo>
                <a:cubicBezTo>
                  <a:pt x="151" y="3994"/>
                  <a:pt x="0" y="3480"/>
                  <a:pt x="0" y="2932"/>
                </a:cubicBezTo>
                <a:cubicBezTo>
                  <a:pt x="0" y="1313"/>
                  <a:pt x="1313" y="0"/>
                  <a:pt x="2932" y="0"/>
                </a:cubicBezTo>
                <a:close/>
              </a:path>
            </a:pathLst>
          </a:custGeom>
          <a:solidFill>
            <a:schemeClr val="accent1"/>
          </a:solidFill>
          <a:ln w="9525">
            <a:noFill/>
            <a:round/>
            <a:headEnd/>
            <a:tailEnd/>
          </a:ln>
        </p:spPr>
        <p:txBody>
          <a:bodyPr lIns="68555" tIns="34278" rIns="68555" bIns="34278"/>
          <a:lstStyle/>
          <a:p>
            <a:endParaRPr lang="zh-CN" altLang="en-US">
              <a:latin typeface="微软雅黑" pitchFamily="34" charset="-122"/>
              <a:ea typeface="微软雅黑" pitchFamily="34" charset="-122"/>
            </a:endParaRPr>
          </a:p>
        </p:txBody>
      </p:sp>
      <p:sp>
        <p:nvSpPr>
          <p:cNvPr id="4" name="Freeform 6"/>
          <p:cNvSpPr>
            <a:spLocks noChangeArrowheads="1"/>
          </p:cNvSpPr>
          <p:nvPr/>
        </p:nvSpPr>
        <p:spPr bwMode="auto">
          <a:xfrm>
            <a:off x="2830514" y="2474913"/>
            <a:ext cx="1495425" cy="1782762"/>
          </a:xfrm>
          <a:custGeom>
            <a:avLst/>
            <a:gdLst/>
            <a:ahLst/>
            <a:cxnLst>
              <a:cxn ang="0">
                <a:pos x="2932" y="0"/>
              </a:cxn>
              <a:cxn ang="0">
                <a:pos x="5863" y="2932"/>
              </a:cxn>
              <a:cxn ang="0">
                <a:pos x="5450" y="4434"/>
              </a:cxn>
              <a:cxn ang="0">
                <a:pos x="2932" y="6999"/>
              </a:cxn>
              <a:cxn ang="0">
                <a:pos x="414" y="4434"/>
              </a:cxn>
              <a:cxn ang="0">
                <a:pos x="0" y="2932"/>
              </a:cxn>
              <a:cxn ang="0">
                <a:pos x="2932" y="0"/>
              </a:cxn>
            </a:cxnLst>
            <a:rect l="0" t="0" r="r" b="b"/>
            <a:pathLst>
              <a:path w="5863" h="6999">
                <a:moveTo>
                  <a:pt x="2932" y="0"/>
                </a:moveTo>
                <a:cubicBezTo>
                  <a:pt x="4550" y="0"/>
                  <a:pt x="5863" y="1313"/>
                  <a:pt x="5863" y="2932"/>
                </a:cubicBezTo>
                <a:cubicBezTo>
                  <a:pt x="5863" y="3480"/>
                  <a:pt x="5712" y="3994"/>
                  <a:pt x="5450" y="4434"/>
                </a:cubicBezTo>
                <a:cubicBezTo>
                  <a:pt x="5201" y="4840"/>
                  <a:pt x="3807" y="6359"/>
                  <a:pt x="2932" y="6999"/>
                </a:cubicBezTo>
                <a:cubicBezTo>
                  <a:pt x="2056" y="6359"/>
                  <a:pt x="663" y="4840"/>
                  <a:pt x="414" y="4434"/>
                </a:cubicBezTo>
                <a:cubicBezTo>
                  <a:pt x="151" y="3994"/>
                  <a:pt x="0" y="3480"/>
                  <a:pt x="0" y="2932"/>
                </a:cubicBezTo>
                <a:cubicBezTo>
                  <a:pt x="0" y="1313"/>
                  <a:pt x="1313" y="0"/>
                  <a:pt x="2932" y="0"/>
                </a:cubicBezTo>
                <a:close/>
              </a:path>
            </a:pathLst>
          </a:custGeom>
          <a:solidFill>
            <a:schemeClr val="accent3"/>
          </a:solidFill>
          <a:ln w="9525">
            <a:noFill/>
            <a:round/>
            <a:headEnd/>
            <a:tailEnd/>
          </a:ln>
        </p:spPr>
        <p:txBody>
          <a:bodyPr lIns="68555" tIns="34278" rIns="68555" bIns="34278"/>
          <a:lstStyle/>
          <a:p>
            <a:endParaRPr lang="zh-CN" altLang="en-US">
              <a:latin typeface="微软雅黑" pitchFamily="34" charset="-122"/>
              <a:ea typeface="微软雅黑" pitchFamily="34" charset="-122"/>
            </a:endParaRPr>
          </a:p>
        </p:txBody>
      </p:sp>
      <p:sp>
        <p:nvSpPr>
          <p:cNvPr id="10" name="TextBox 9"/>
          <p:cNvSpPr txBox="1">
            <a:spLocks noChangeArrowheads="1"/>
          </p:cNvSpPr>
          <p:nvPr/>
        </p:nvSpPr>
        <p:spPr bwMode="auto">
          <a:xfrm>
            <a:off x="1259632" y="2047337"/>
            <a:ext cx="1228427" cy="284669"/>
          </a:xfrm>
          <a:prstGeom prst="rect">
            <a:avLst/>
          </a:prstGeom>
          <a:noFill/>
          <a:ln w="9525">
            <a:noFill/>
            <a:miter lim="800000"/>
            <a:headEnd/>
            <a:tailEnd/>
          </a:ln>
        </p:spPr>
        <p:txBody>
          <a:bodyPr wrap="none" lIns="68555" tIns="34278" rIns="68555" bIns="34278">
            <a:spAutoFit/>
          </a:bodyPr>
          <a:lstStyle/>
          <a:p>
            <a:r>
              <a:rPr lang="en-US" altLang="zh-CN" sz="1400" b="1" dirty="0">
                <a:solidFill>
                  <a:srgbClr val="F8F8F8"/>
                </a:solidFill>
                <a:latin typeface="Times New Roman" panose="02020603050405020304" pitchFamily="18" charset="0"/>
                <a:ea typeface="微软雅黑" pitchFamily="34" charset="-122"/>
                <a:cs typeface="Times New Roman" panose="02020603050405020304" pitchFamily="18" charset="0"/>
              </a:rPr>
              <a:t>Driving forces</a:t>
            </a:r>
            <a:endParaRPr lang="zh-CN" altLang="en-US" sz="1400" b="1" dirty="0">
              <a:solidFill>
                <a:srgbClr val="F8F8F8"/>
              </a:solidFill>
              <a:latin typeface="Times New Roman" panose="02020603050405020304" pitchFamily="18" charset="0"/>
              <a:ea typeface="微软雅黑" pitchFamily="34" charset="-122"/>
              <a:cs typeface="Times New Roman" panose="02020603050405020304" pitchFamily="18" charset="0"/>
            </a:endParaRPr>
          </a:p>
        </p:txBody>
      </p:sp>
      <p:sp>
        <p:nvSpPr>
          <p:cNvPr id="11" name="TextBox 10"/>
          <p:cNvSpPr txBox="1">
            <a:spLocks noChangeArrowheads="1"/>
          </p:cNvSpPr>
          <p:nvPr/>
        </p:nvSpPr>
        <p:spPr bwMode="auto">
          <a:xfrm>
            <a:off x="941389" y="2419350"/>
            <a:ext cx="1957387" cy="500113"/>
          </a:xfrm>
          <a:prstGeom prst="rect">
            <a:avLst/>
          </a:prstGeom>
          <a:noFill/>
          <a:ln w="9525">
            <a:noFill/>
            <a:miter lim="800000"/>
            <a:headEnd/>
            <a:tailEnd/>
          </a:ln>
        </p:spPr>
        <p:txBody>
          <a:bodyPr lIns="68555" tIns="34278" rIns="68555" bIns="34278">
            <a:spAutoFit/>
          </a:bodyPr>
          <a:lstStyle/>
          <a:p>
            <a:pPr algn="ctr"/>
            <a:r>
              <a:rPr lang="en-US" altLang="zh-CN" sz="1400" dirty="0">
                <a:solidFill>
                  <a:srgbClr val="F8F8F8"/>
                </a:solidFill>
                <a:latin typeface="Times New Roman" panose="02020603050405020304" pitchFamily="18" charset="0"/>
                <a:ea typeface="微软雅黑" pitchFamily="34" charset="-122"/>
                <a:cs typeface="Times New Roman" panose="02020603050405020304" pitchFamily="18" charset="0"/>
              </a:rPr>
              <a:t>The factors that drive the change </a:t>
            </a:r>
            <a:endParaRPr lang="zh-CN" altLang="en-US" sz="900" dirty="0">
              <a:solidFill>
                <a:srgbClr val="F8F8F8"/>
              </a:solidFill>
              <a:latin typeface="Times New Roman" panose="02020603050405020304" pitchFamily="18" charset="0"/>
              <a:ea typeface="微软雅黑" pitchFamily="34" charset="-122"/>
              <a:cs typeface="Times New Roman" panose="02020603050405020304" pitchFamily="18" charset="0"/>
            </a:endParaRPr>
          </a:p>
        </p:txBody>
      </p:sp>
      <p:sp>
        <p:nvSpPr>
          <p:cNvPr id="12" name="TextBox 11"/>
          <p:cNvSpPr txBox="1">
            <a:spLocks noChangeArrowheads="1"/>
          </p:cNvSpPr>
          <p:nvPr/>
        </p:nvSpPr>
        <p:spPr bwMode="auto">
          <a:xfrm>
            <a:off x="2810188" y="2910179"/>
            <a:ext cx="1337945" cy="253891"/>
          </a:xfrm>
          <a:prstGeom prst="rect">
            <a:avLst/>
          </a:prstGeom>
          <a:noFill/>
          <a:ln w="9525">
            <a:noFill/>
            <a:miter lim="800000"/>
            <a:headEnd/>
            <a:tailEnd/>
          </a:ln>
        </p:spPr>
        <p:txBody>
          <a:bodyPr wrap="none" lIns="68555" tIns="34278" rIns="68555" bIns="34278">
            <a:spAutoFit/>
          </a:bodyPr>
          <a:lstStyle/>
          <a:p>
            <a:r>
              <a:rPr lang="en-US" altLang="zh-CN" sz="1200" b="1" dirty="0">
                <a:solidFill>
                  <a:srgbClr val="F8F8F8"/>
                </a:solidFill>
                <a:latin typeface="Times New Roman" panose="02020603050405020304" pitchFamily="18" charset="0"/>
                <a:ea typeface="微软雅黑" pitchFamily="34" charset="-122"/>
                <a:cs typeface="Times New Roman" panose="02020603050405020304" pitchFamily="18" charset="0"/>
              </a:rPr>
              <a:t>Restraining forces</a:t>
            </a:r>
            <a:endParaRPr lang="zh-CN" altLang="en-US" sz="1200" b="1" dirty="0">
              <a:solidFill>
                <a:srgbClr val="F8F8F8"/>
              </a:solidFill>
              <a:latin typeface="Times New Roman" panose="02020603050405020304" pitchFamily="18" charset="0"/>
              <a:ea typeface="微软雅黑" pitchFamily="34" charset="-122"/>
              <a:cs typeface="Times New Roman" panose="02020603050405020304" pitchFamily="18" charset="0"/>
            </a:endParaRPr>
          </a:p>
        </p:txBody>
      </p:sp>
      <p:sp>
        <p:nvSpPr>
          <p:cNvPr id="13" name="TextBox 12"/>
          <p:cNvSpPr txBox="1">
            <a:spLocks noChangeArrowheads="1"/>
          </p:cNvSpPr>
          <p:nvPr/>
        </p:nvSpPr>
        <p:spPr bwMode="auto">
          <a:xfrm>
            <a:off x="2925764" y="3219450"/>
            <a:ext cx="1400175" cy="715556"/>
          </a:xfrm>
          <a:prstGeom prst="rect">
            <a:avLst/>
          </a:prstGeom>
          <a:noFill/>
          <a:ln w="9525">
            <a:noFill/>
            <a:miter lim="800000"/>
            <a:headEnd/>
            <a:tailEnd/>
          </a:ln>
        </p:spPr>
        <p:txBody>
          <a:bodyPr lIns="68555" tIns="34278" rIns="68555" bIns="34278">
            <a:spAutoFit/>
          </a:bodyPr>
          <a:lstStyle/>
          <a:p>
            <a:pPr algn="ctr"/>
            <a:r>
              <a:rPr lang="en-US" altLang="zh-CN" sz="1400" dirty="0">
                <a:solidFill>
                  <a:srgbClr val="F8F8F8"/>
                </a:solidFill>
                <a:latin typeface="Times New Roman" panose="02020603050405020304" pitchFamily="18" charset="0"/>
                <a:ea typeface="微软雅黑" pitchFamily="34" charset="-122"/>
                <a:cs typeface="Times New Roman" panose="02020603050405020304" pitchFamily="18" charset="0"/>
              </a:rPr>
              <a:t>The factors that prevent the change</a:t>
            </a:r>
            <a:endParaRPr lang="zh-CN" altLang="en-US" sz="1400" dirty="0">
              <a:solidFill>
                <a:srgbClr val="F8F8F8"/>
              </a:solidFill>
              <a:latin typeface="Times New Roman" panose="02020603050405020304" pitchFamily="18" charset="0"/>
              <a:ea typeface="微软雅黑" pitchFamily="34" charset="-122"/>
              <a:cs typeface="Times New Roman" panose="02020603050405020304" pitchFamily="18" charset="0"/>
            </a:endParaRPr>
          </a:p>
        </p:txBody>
      </p:sp>
      <p:sp>
        <p:nvSpPr>
          <p:cNvPr id="14" name="TextBox 13"/>
          <p:cNvSpPr txBox="1">
            <a:spLocks noChangeArrowheads="1"/>
          </p:cNvSpPr>
          <p:nvPr/>
        </p:nvSpPr>
        <p:spPr bwMode="auto">
          <a:xfrm>
            <a:off x="4336907" y="2679346"/>
            <a:ext cx="4566046" cy="807889"/>
          </a:xfrm>
          <a:prstGeom prst="rect">
            <a:avLst/>
          </a:prstGeom>
          <a:noFill/>
          <a:ln w="9525">
            <a:noFill/>
            <a:miter lim="800000"/>
            <a:headEnd/>
            <a:tailEnd/>
          </a:ln>
        </p:spPr>
        <p:txBody>
          <a:bodyPr wrap="square" lIns="68555" tIns="34278" rIns="68555" bIns="34278">
            <a:spAutoFit/>
          </a:bodyPr>
          <a:lstStyle/>
          <a:p>
            <a:r>
              <a:rPr lang="en-US" altLang="zh-CN" sz="16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Forcefield analysis is featured with the imbalances between driving forces and restraining forces (ifm,2023).</a:t>
            </a:r>
          </a:p>
        </p:txBody>
      </p:sp>
      <p:sp>
        <p:nvSpPr>
          <p:cNvPr id="15" name="TextBox 14"/>
          <p:cNvSpPr txBox="1">
            <a:spLocks noChangeArrowheads="1"/>
          </p:cNvSpPr>
          <p:nvPr/>
        </p:nvSpPr>
        <p:spPr bwMode="auto">
          <a:xfrm>
            <a:off x="3707904" y="1313081"/>
            <a:ext cx="4566046" cy="807889"/>
          </a:xfrm>
          <a:prstGeom prst="rect">
            <a:avLst/>
          </a:prstGeom>
          <a:noFill/>
          <a:ln w="9525">
            <a:noFill/>
            <a:miter lim="800000"/>
            <a:headEnd/>
            <a:tailEnd/>
          </a:ln>
        </p:spPr>
        <p:txBody>
          <a:bodyPr wrap="square" lIns="68555" tIns="34278" rIns="68555" bIns="34278">
            <a:spAutoFit/>
          </a:bodyPr>
          <a:lstStyle/>
          <a:p>
            <a:r>
              <a:rPr lang="en-US" altLang="zh-CN" sz="1600" dirty="0">
                <a:solidFill>
                  <a:schemeClr val="bg1">
                    <a:lumMod val="50000"/>
                  </a:schemeClr>
                </a:solidFill>
                <a:latin typeface="Times New Roman" panose="02020603050405020304" pitchFamily="18" charset="0"/>
                <a:ea typeface="微软雅黑" pitchFamily="34" charset="-122"/>
                <a:cs typeface="Times New Roman" panose="02020603050405020304" pitchFamily="18" charset="0"/>
              </a:rPr>
              <a:t>This model is used to help the organizations has a more systemic and comprehensive insight on the changes they are going to going through.</a:t>
            </a:r>
          </a:p>
        </p:txBody>
      </p:sp>
      <p:sp>
        <p:nvSpPr>
          <p:cNvPr id="16" name="文本框 37"/>
          <p:cNvSpPr txBox="1"/>
          <p:nvPr/>
        </p:nvSpPr>
        <p:spPr>
          <a:xfrm>
            <a:off x="323528" y="267494"/>
            <a:ext cx="2525518" cy="466708"/>
          </a:xfrm>
          <a:prstGeom prst="rect">
            <a:avLst/>
          </a:prstGeom>
          <a:noFill/>
        </p:spPr>
        <p:txBody>
          <a:bodyPr wrap="none" lIns="96434" tIns="48217" rIns="96434" bIns="48217" rtlCol="0">
            <a:spAutoFit/>
          </a:bodyPr>
          <a:lstStyle/>
          <a:p>
            <a:pPr defTabSz="964278"/>
            <a:r>
              <a:rPr lang="en-US" altLang="zh-CN"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Forcefield</a:t>
            </a:r>
            <a:r>
              <a:rPr lang="zh-CN" altLang="en-US"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 </a:t>
            </a:r>
            <a:r>
              <a:rPr lang="en-US" altLang="zh-CN"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rPr>
              <a:t>analysis</a:t>
            </a:r>
            <a:endParaRPr lang="zh-CN" altLang="en-US" sz="2400" dirty="0">
              <a:solidFill>
                <a:schemeClr val="tx1">
                  <a:lumMod val="50000"/>
                  <a:lumOff val="50000"/>
                </a:schemeClr>
              </a:solidFill>
              <a:latin typeface="Times New Roman" panose="02020603050405020304" pitchFamily="18" charset="0"/>
              <a:ea typeface="微软雅黑" panose="020B0503020204020204" pitchFamily="34" charset="-122"/>
              <a:cs typeface="Times New Roman" panose="02020603050405020304" pitchFamily="18" charset="0"/>
              <a:sym typeface="+mn-lt"/>
            </a:endParaRPr>
          </a:p>
        </p:txBody>
      </p:sp>
    </p:spTree>
  </p:cSld>
  <p:clrMapOvr>
    <a:masterClrMapping/>
  </p:clrMapOvr>
  <p:transition spd="med" advClick="0" advTm="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6" presetClass="entr" presetSubtype="0" fill="hold" grpId="0" nodeType="after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ipe(down)">
                                      <p:cBhvr>
                                        <p:cTn id="7" dur="435">
                                          <p:stCondLst>
                                            <p:cond delay="0"/>
                                          </p:stCondLst>
                                        </p:cTn>
                                        <p:tgtEl>
                                          <p:spTgt spid="3"/>
                                        </p:tgtEl>
                                      </p:cBhvr>
                                    </p:animEffect>
                                    <p:anim calcmode="lin" valueType="num">
                                      <p:cBhvr>
                                        <p:cTn id="8" dur="1367" tmFilter="0,0; 0.14,0.36; 0.43,0.73; 0.71,0.91; 1.0,1.0">
                                          <p:stCondLst>
                                            <p:cond delay="0"/>
                                          </p:stCondLst>
                                        </p:cTn>
                                        <p:tgtEl>
                                          <p:spTgt spid="3"/>
                                        </p:tgtEl>
                                        <p:attrNameLst>
                                          <p:attrName>ppt_x</p:attrName>
                                        </p:attrNameLst>
                                      </p:cBhvr>
                                      <p:tavLst>
                                        <p:tav tm="0">
                                          <p:val>
                                            <p:strVal val="#ppt_x-0.25"/>
                                          </p:val>
                                        </p:tav>
                                        <p:tav tm="100000">
                                          <p:val>
                                            <p:strVal val="#ppt_x"/>
                                          </p:val>
                                        </p:tav>
                                      </p:tavLst>
                                    </p:anim>
                                    <p:anim calcmode="lin" valueType="num">
                                      <p:cBhvr>
                                        <p:cTn id="9" dur="498" tmFilter="0.0,0.0; 0.25,0.07; 0.50,0.2; 0.75,0.467; 1.0,1.0">
                                          <p:stCondLst>
                                            <p:cond delay="0"/>
                                          </p:stCondLst>
                                        </p:cTn>
                                        <p:tgtEl>
                                          <p:spTgt spid="3"/>
                                        </p:tgtEl>
                                        <p:attrNameLst>
                                          <p:attrName>ppt_y</p:attrName>
                                        </p:attrNameLst>
                                      </p:cBhvr>
                                      <p:tavLst>
                                        <p:tav tm="0" fmla="#ppt_y-sin(pi*$)/3">
                                          <p:val>
                                            <p:fltVal val="0.5"/>
                                          </p:val>
                                        </p:tav>
                                        <p:tav tm="100000">
                                          <p:val>
                                            <p:fltVal val="1"/>
                                          </p:val>
                                        </p:tav>
                                      </p:tavLst>
                                    </p:anim>
                                    <p:anim calcmode="lin" valueType="num">
                                      <p:cBhvr>
                                        <p:cTn id="10" dur="498" tmFilter="0, 0; 0.125,0.2665; 0.25,0.4; 0.375,0.465; 0.5,0.5;  0.625,0.535; 0.75,0.6; 0.875,0.7335; 1,1">
                                          <p:stCondLst>
                                            <p:cond delay="498"/>
                                          </p:stCondLst>
                                        </p:cTn>
                                        <p:tgtEl>
                                          <p:spTgt spid="3"/>
                                        </p:tgtEl>
                                        <p:attrNameLst>
                                          <p:attrName>ppt_y</p:attrName>
                                        </p:attrNameLst>
                                      </p:cBhvr>
                                      <p:tavLst>
                                        <p:tav tm="0" fmla="#ppt_y-sin(pi*$)/9">
                                          <p:val>
                                            <p:fltVal val="0"/>
                                          </p:val>
                                        </p:tav>
                                        <p:tav tm="100000">
                                          <p:val>
                                            <p:fltVal val="1"/>
                                          </p:val>
                                        </p:tav>
                                      </p:tavLst>
                                    </p:anim>
                                    <p:anim calcmode="lin" valueType="num">
                                      <p:cBhvr>
                                        <p:cTn id="11" dur="249" tmFilter="0, 0; 0.125,0.2665; 0.25,0.4; 0.375,0.465; 0.5,0.5;  0.625,0.535; 0.75,0.6; 0.875,0.7335; 1,1">
                                          <p:stCondLst>
                                            <p:cond delay="993"/>
                                          </p:stCondLst>
                                        </p:cTn>
                                        <p:tgtEl>
                                          <p:spTgt spid="3"/>
                                        </p:tgtEl>
                                        <p:attrNameLst>
                                          <p:attrName>ppt_y</p:attrName>
                                        </p:attrNameLst>
                                      </p:cBhvr>
                                      <p:tavLst>
                                        <p:tav tm="0" fmla="#ppt_y-sin(pi*$)/27">
                                          <p:val>
                                            <p:fltVal val="0"/>
                                          </p:val>
                                        </p:tav>
                                        <p:tav tm="100000">
                                          <p:val>
                                            <p:fltVal val="1"/>
                                          </p:val>
                                        </p:tav>
                                      </p:tavLst>
                                    </p:anim>
                                    <p:anim calcmode="lin" valueType="num">
                                      <p:cBhvr>
                                        <p:cTn id="12" dur="123" tmFilter="0, 0; 0.125,0.2665; 0.25,0.4; 0.375,0.465; 0.5,0.5;  0.625,0.535; 0.75,0.6; 0.875,0.7335; 1,1">
                                          <p:stCondLst>
                                            <p:cond delay="1242"/>
                                          </p:stCondLst>
                                        </p:cTn>
                                        <p:tgtEl>
                                          <p:spTgt spid="3"/>
                                        </p:tgtEl>
                                        <p:attrNameLst>
                                          <p:attrName>ppt_y</p:attrName>
                                        </p:attrNameLst>
                                      </p:cBhvr>
                                      <p:tavLst>
                                        <p:tav tm="0" fmla="#ppt_y-sin(pi*$)/81">
                                          <p:val>
                                            <p:fltVal val="0"/>
                                          </p:val>
                                        </p:tav>
                                        <p:tav tm="100000">
                                          <p:val>
                                            <p:fltVal val="1"/>
                                          </p:val>
                                        </p:tav>
                                      </p:tavLst>
                                    </p:anim>
                                    <p:animScale>
                                      <p:cBhvr>
                                        <p:cTn id="13" dur="20">
                                          <p:stCondLst>
                                            <p:cond delay="487"/>
                                          </p:stCondLst>
                                        </p:cTn>
                                        <p:tgtEl>
                                          <p:spTgt spid="3"/>
                                        </p:tgtEl>
                                      </p:cBhvr>
                                      <p:to x="100000" y="60000"/>
                                    </p:animScale>
                                    <p:animScale>
                                      <p:cBhvr>
                                        <p:cTn id="14" dur="124" decel="50000">
                                          <p:stCondLst>
                                            <p:cond delay="507"/>
                                          </p:stCondLst>
                                        </p:cTn>
                                        <p:tgtEl>
                                          <p:spTgt spid="3"/>
                                        </p:tgtEl>
                                      </p:cBhvr>
                                      <p:to x="100000" y="100000"/>
                                    </p:animScale>
                                    <p:animScale>
                                      <p:cBhvr>
                                        <p:cTn id="15" dur="20">
                                          <p:stCondLst>
                                            <p:cond delay="984"/>
                                          </p:stCondLst>
                                        </p:cTn>
                                        <p:tgtEl>
                                          <p:spTgt spid="3"/>
                                        </p:tgtEl>
                                      </p:cBhvr>
                                      <p:to x="100000" y="80000"/>
                                    </p:animScale>
                                    <p:animScale>
                                      <p:cBhvr>
                                        <p:cTn id="16" dur="124" decel="50000">
                                          <p:stCondLst>
                                            <p:cond delay="1004"/>
                                          </p:stCondLst>
                                        </p:cTn>
                                        <p:tgtEl>
                                          <p:spTgt spid="3"/>
                                        </p:tgtEl>
                                      </p:cBhvr>
                                      <p:to x="100000" y="100000"/>
                                    </p:animScale>
                                    <p:animScale>
                                      <p:cBhvr>
                                        <p:cTn id="17" dur="20">
                                          <p:stCondLst>
                                            <p:cond delay="1231"/>
                                          </p:stCondLst>
                                        </p:cTn>
                                        <p:tgtEl>
                                          <p:spTgt spid="3"/>
                                        </p:tgtEl>
                                      </p:cBhvr>
                                      <p:to x="100000" y="90000"/>
                                    </p:animScale>
                                    <p:animScale>
                                      <p:cBhvr>
                                        <p:cTn id="18" dur="124" decel="50000">
                                          <p:stCondLst>
                                            <p:cond delay="1251"/>
                                          </p:stCondLst>
                                        </p:cTn>
                                        <p:tgtEl>
                                          <p:spTgt spid="3"/>
                                        </p:tgtEl>
                                      </p:cBhvr>
                                      <p:to x="100000" y="100000"/>
                                    </p:animScale>
                                    <p:animScale>
                                      <p:cBhvr>
                                        <p:cTn id="19" dur="20">
                                          <p:stCondLst>
                                            <p:cond delay="1356"/>
                                          </p:stCondLst>
                                        </p:cTn>
                                        <p:tgtEl>
                                          <p:spTgt spid="3"/>
                                        </p:tgtEl>
                                      </p:cBhvr>
                                      <p:to x="100000" y="95000"/>
                                    </p:animScale>
                                    <p:animScale>
                                      <p:cBhvr>
                                        <p:cTn id="20" dur="124" decel="50000">
                                          <p:stCondLst>
                                            <p:cond delay="1376"/>
                                          </p:stCondLst>
                                        </p:cTn>
                                        <p:tgtEl>
                                          <p:spTgt spid="3"/>
                                        </p:tgtEl>
                                      </p:cBhvr>
                                      <p:to x="100000" y="100000"/>
                                    </p:animScale>
                                  </p:childTnLst>
                                </p:cTn>
                              </p:par>
                              <p:par>
                                <p:cTn id="21" presetID="26" presetClass="entr" presetSubtype="0" fill="hold" grpId="0" nodeType="withEffect">
                                  <p:stCondLst>
                                    <p:cond delay="500"/>
                                  </p:stCondLst>
                                  <p:childTnLst>
                                    <p:set>
                                      <p:cBhvr>
                                        <p:cTn id="22" dur="1" fill="hold">
                                          <p:stCondLst>
                                            <p:cond delay="0"/>
                                          </p:stCondLst>
                                        </p:cTn>
                                        <p:tgtEl>
                                          <p:spTgt spid="4"/>
                                        </p:tgtEl>
                                        <p:attrNameLst>
                                          <p:attrName>style.visibility</p:attrName>
                                        </p:attrNameLst>
                                      </p:cBhvr>
                                      <p:to>
                                        <p:strVal val="visible"/>
                                      </p:to>
                                    </p:set>
                                    <p:animEffect transition="in" filter="wipe(down)">
                                      <p:cBhvr>
                                        <p:cTn id="23" dur="435">
                                          <p:stCondLst>
                                            <p:cond delay="0"/>
                                          </p:stCondLst>
                                        </p:cTn>
                                        <p:tgtEl>
                                          <p:spTgt spid="4"/>
                                        </p:tgtEl>
                                      </p:cBhvr>
                                    </p:animEffect>
                                    <p:anim calcmode="lin" valueType="num">
                                      <p:cBhvr>
                                        <p:cTn id="24" dur="1367" tmFilter="0,0; 0.14,0.36; 0.43,0.73; 0.71,0.91; 1.0,1.0">
                                          <p:stCondLst>
                                            <p:cond delay="0"/>
                                          </p:stCondLst>
                                        </p:cTn>
                                        <p:tgtEl>
                                          <p:spTgt spid="4"/>
                                        </p:tgtEl>
                                        <p:attrNameLst>
                                          <p:attrName>ppt_x</p:attrName>
                                        </p:attrNameLst>
                                      </p:cBhvr>
                                      <p:tavLst>
                                        <p:tav tm="0">
                                          <p:val>
                                            <p:strVal val="#ppt_x-0.25"/>
                                          </p:val>
                                        </p:tav>
                                        <p:tav tm="100000">
                                          <p:val>
                                            <p:strVal val="#ppt_x"/>
                                          </p:val>
                                        </p:tav>
                                      </p:tavLst>
                                    </p:anim>
                                    <p:anim calcmode="lin" valueType="num">
                                      <p:cBhvr>
                                        <p:cTn id="25" dur="498" tmFilter="0.0,0.0; 0.25,0.07; 0.50,0.2; 0.75,0.467; 1.0,1.0">
                                          <p:stCondLst>
                                            <p:cond delay="0"/>
                                          </p:stCondLst>
                                        </p:cTn>
                                        <p:tgtEl>
                                          <p:spTgt spid="4"/>
                                        </p:tgtEl>
                                        <p:attrNameLst>
                                          <p:attrName>ppt_y</p:attrName>
                                        </p:attrNameLst>
                                      </p:cBhvr>
                                      <p:tavLst>
                                        <p:tav tm="0" fmla="#ppt_y-sin(pi*$)/3">
                                          <p:val>
                                            <p:fltVal val="0.5"/>
                                          </p:val>
                                        </p:tav>
                                        <p:tav tm="100000">
                                          <p:val>
                                            <p:fltVal val="1"/>
                                          </p:val>
                                        </p:tav>
                                      </p:tavLst>
                                    </p:anim>
                                    <p:anim calcmode="lin" valueType="num">
                                      <p:cBhvr>
                                        <p:cTn id="26" dur="498" tmFilter="0, 0; 0.125,0.2665; 0.25,0.4; 0.375,0.465; 0.5,0.5;  0.625,0.535; 0.75,0.6; 0.875,0.7335; 1,1">
                                          <p:stCondLst>
                                            <p:cond delay="498"/>
                                          </p:stCondLst>
                                        </p:cTn>
                                        <p:tgtEl>
                                          <p:spTgt spid="4"/>
                                        </p:tgtEl>
                                        <p:attrNameLst>
                                          <p:attrName>ppt_y</p:attrName>
                                        </p:attrNameLst>
                                      </p:cBhvr>
                                      <p:tavLst>
                                        <p:tav tm="0" fmla="#ppt_y-sin(pi*$)/9">
                                          <p:val>
                                            <p:fltVal val="0"/>
                                          </p:val>
                                        </p:tav>
                                        <p:tav tm="100000">
                                          <p:val>
                                            <p:fltVal val="1"/>
                                          </p:val>
                                        </p:tav>
                                      </p:tavLst>
                                    </p:anim>
                                    <p:anim calcmode="lin" valueType="num">
                                      <p:cBhvr>
                                        <p:cTn id="27" dur="249" tmFilter="0, 0; 0.125,0.2665; 0.25,0.4; 0.375,0.465; 0.5,0.5;  0.625,0.535; 0.75,0.6; 0.875,0.7335; 1,1">
                                          <p:stCondLst>
                                            <p:cond delay="993"/>
                                          </p:stCondLst>
                                        </p:cTn>
                                        <p:tgtEl>
                                          <p:spTgt spid="4"/>
                                        </p:tgtEl>
                                        <p:attrNameLst>
                                          <p:attrName>ppt_y</p:attrName>
                                        </p:attrNameLst>
                                      </p:cBhvr>
                                      <p:tavLst>
                                        <p:tav tm="0" fmla="#ppt_y-sin(pi*$)/27">
                                          <p:val>
                                            <p:fltVal val="0"/>
                                          </p:val>
                                        </p:tav>
                                        <p:tav tm="100000">
                                          <p:val>
                                            <p:fltVal val="1"/>
                                          </p:val>
                                        </p:tav>
                                      </p:tavLst>
                                    </p:anim>
                                    <p:anim calcmode="lin" valueType="num">
                                      <p:cBhvr>
                                        <p:cTn id="28" dur="123" tmFilter="0, 0; 0.125,0.2665; 0.25,0.4; 0.375,0.465; 0.5,0.5;  0.625,0.535; 0.75,0.6; 0.875,0.7335; 1,1">
                                          <p:stCondLst>
                                            <p:cond delay="1242"/>
                                          </p:stCondLst>
                                        </p:cTn>
                                        <p:tgtEl>
                                          <p:spTgt spid="4"/>
                                        </p:tgtEl>
                                        <p:attrNameLst>
                                          <p:attrName>ppt_y</p:attrName>
                                        </p:attrNameLst>
                                      </p:cBhvr>
                                      <p:tavLst>
                                        <p:tav tm="0" fmla="#ppt_y-sin(pi*$)/81">
                                          <p:val>
                                            <p:fltVal val="0"/>
                                          </p:val>
                                        </p:tav>
                                        <p:tav tm="100000">
                                          <p:val>
                                            <p:fltVal val="1"/>
                                          </p:val>
                                        </p:tav>
                                      </p:tavLst>
                                    </p:anim>
                                    <p:animScale>
                                      <p:cBhvr>
                                        <p:cTn id="29" dur="20">
                                          <p:stCondLst>
                                            <p:cond delay="487"/>
                                          </p:stCondLst>
                                        </p:cTn>
                                        <p:tgtEl>
                                          <p:spTgt spid="4"/>
                                        </p:tgtEl>
                                      </p:cBhvr>
                                      <p:to x="100000" y="60000"/>
                                    </p:animScale>
                                    <p:animScale>
                                      <p:cBhvr>
                                        <p:cTn id="30" dur="124" decel="50000">
                                          <p:stCondLst>
                                            <p:cond delay="507"/>
                                          </p:stCondLst>
                                        </p:cTn>
                                        <p:tgtEl>
                                          <p:spTgt spid="4"/>
                                        </p:tgtEl>
                                      </p:cBhvr>
                                      <p:to x="100000" y="100000"/>
                                    </p:animScale>
                                    <p:animScale>
                                      <p:cBhvr>
                                        <p:cTn id="31" dur="20">
                                          <p:stCondLst>
                                            <p:cond delay="984"/>
                                          </p:stCondLst>
                                        </p:cTn>
                                        <p:tgtEl>
                                          <p:spTgt spid="4"/>
                                        </p:tgtEl>
                                      </p:cBhvr>
                                      <p:to x="100000" y="80000"/>
                                    </p:animScale>
                                    <p:animScale>
                                      <p:cBhvr>
                                        <p:cTn id="32" dur="124" decel="50000">
                                          <p:stCondLst>
                                            <p:cond delay="1004"/>
                                          </p:stCondLst>
                                        </p:cTn>
                                        <p:tgtEl>
                                          <p:spTgt spid="4"/>
                                        </p:tgtEl>
                                      </p:cBhvr>
                                      <p:to x="100000" y="100000"/>
                                    </p:animScale>
                                    <p:animScale>
                                      <p:cBhvr>
                                        <p:cTn id="33" dur="20">
                                          <p:stCondLst>
                                            <p:cond delay="1231"/>
                                          </p:stCondLst>
                                        </p:cTn>
                                        <p:tgtEl>
                                          <p:spTgt spid="4"/>
                                        </p:tgtEl>
                                      </p:cBhvr>
                                      <p:to x="100000" y="90000"/>
                                    </p:animScale>
                                    <p:animScale>
                                      <p:cBhvr>
                                        <p:cTn id="34" dur="124" decel="50000">
                                          <p:stCondLst>
                                            <p:cond delay="1251"/>
                                          </p:stCondLst>
                                        </p:cTn>
                                        <p:tgtEl>
                                          <p:spTgt spid="4"/>
                                        </p:tgtEl>
                                      </p:cBhvr>
                                      <p:to x="100000" y="100000"/>
                                    </p:animScale>
                                    <p:animScale>
                                      <p:cBhvr>
                                        <p:cTn id="35" dur="20">
                                          <p:stCondLst>
                                            <p:cond delay="1356"/>
                                          </p:stCondLst>
                                        </p:cTn>
                                        <p:tgtEl>
                                          <p:spTgt spid="4"/>
                                        </p:tgtEl>
                                      </p:cBhvr>
                                      <p:to x="100000" y="95000"/>
                                    </p:animScale>
                                    <p:animScale>
                                      <p:cBhvr>
                                        <p:cTn id="36" dur="124" decel="50000">
                                          <p:stCondLst>
                                            <p:cond delay="1376"/>
                                          </p:stCondLst>
                                        </p:cTn>
                                        <p:tgtEl>
                                          <p:spTgt spid="4"/>
                                        </p:tgtEl>
                                      </p:cBhvr>
                                      <p:to x="100000" y="100000"/>
                                    </p:animScale>
                                  </p:childTnLst>
                                </p:cTn>
                              </p:par>
                            </p:childTnLst>
                          </p:cTn>
                        </p:par>
                        <p:par>
                          <p:cTn id="37" fill="hold">
                            <p:stCondLst>
                              <p:cond delay="2000"/>
                            </p:stCondLst>
                            <p:childTnLst>
                              <p:par>
                                <p:cTn id="38" presetID="31" presetClass="entr" presetSubtype="0" fill="hold" grpId="0" nodeType="afterEffect">
                                  <p:stCondLst>
                                    <p:cond delay="0"/>
                                  </p:stCondLst>
                                  <p:childTnLst>
                                    <p:set>
                                      <p:cBhvr>
                                        <p:cTn id="39" dur="1" fill="hold">
                                          <p:stCondLst>
                                            <p:cond delay="0"/>
                                          </p:stCondLst>
                                        </p:cTn>
                                        <p:tgtEl>
                                          <p:spTgt spid="10"/>
                                        </p:tgtEl>
                                        <p:attrNameLst>
                                          <p:attrName>style.visibility</p:attrName>
                                        </p:attrNameLst>
                                      </p:cBhvr>
                                      <p:to>
                                        <p:strVal val="visible"/>
                                      </p:to>
                                    </p:set>
                                    <p:anim calcmode="lin" valueType="num">
                                      <p:cBhvr>
                                        <p:cTn id="40" dur="500" fill="hold"/>
                                        <p:tgtEl>
                                          <p:spTgt spid="10"/>
                                        </p:tgtEl>
                                        <p:attrNameLst>
                                          <p:attrName>ppt_w</p:attrName>
                                        </p:attrNameLst>
                                      </p:cBhvr>
                                      <p:tavLst>
                                        <p:tav tm="0">
                                          <p:val>
                                            <p:fltVal val="0"/>
                                          </p:val>
                                        </p:tav>
                                        <p:tav tm="100000">
                                          <p:val>
                                            <p:strVal val="#ppt_w"/>
                                          </p:val>
                                        </p:tav>
                                      </p:tavLst>
                                    </p:anim>
                                    <p:anim calcmode="lin" valueType="num">
                                      <p:cBhvr>
                                        <p:cTn id="41" dur="500" fill="hold"/>
                                        <p:tgtEl>
                                          <p:spTgt spid="10"/>
                                        </p:tgtEl>
                                        <p:attrNameLst>
                                          <p:attrName>ppt_h</p:attrName>
                                        </p:attrNameLst>
                                      </p:cBhvr>
                                      <p:tavLst>
                                        <p:tav tm="0">
                                          <p:val>
                                            <p:fltVal val="0"/>
                                          </p:val>
                                        </p:tav>
                                        <p:tav tm="100000">
                                          <p:val>
                                            <p:strVal val="#ppt_h"/>
                                          </p:val>
                                        </p:tav>
                                      </p:tavLst>
                                    </p:anim>
                                    <p:anim calcmode="lin" valueType="num">
                                      <p:cBhvr>
                                        <p:cTn id="42" dur="500" fill="hold"/>
                                        <p:tgtEl>
                                          <p:spTgt spid="10"/>
                                        </p:tgtEl>
                                        <p:attrNameLst>
                                          <p:attrName>style.rotation</p:attrName>
                                        </p:attrNameLst>
                                      </p:cBhvr>
                                      <p:tavLst>
                                        <p:tav tm="0">
                                          <p:val>
                                            <p:fltVal val="90"/>
                                          </p:val>
                                        </p:tav>
                                        <p:tav tm="100000">
                                          <p:val>
                                            <p:fltVal val="0"/>
                                          </p:val>
                                        </p:tav>
                                      </p:tavLst>
                                    </p:anim>
                                    <p:animEffect transition="in" filter="fade">
                                      <p:cBhvr>
                                        <p:cTn id="43" dur="500"/>
                                        <p:tgtEl>
                                          <p:spTgt spid="10"/>
                                        </p:tgtEl>
                                      </p:cBhvr>
                                    </p:animEffect>
                                  </p:childTnLst>
                                </p:cTn>
                              </p:par>
                              <p:par>
                                <p:cTn id="44" presetID="31" presetClass="entr" presetSubtype="0" fill="hold" grpId="0" nodeType="withEffect">
                                  <p:stCondLst>
                                    <p:cond delay="0"/>
                                  </p:stCondLst>
                                  <p:childTnLst>
                                    <p:set>
                                      <p:cBhvr>
                                        <p:cTn id="45" dur="1" fill="hold">
                                          <p:stCondLst>
                                            <p:cond delay="0"/>
                                          </p:stCondLst>
                                        </p:cTn>
                                        <p:tgtEl>
                                          <p:spTgt spid="11"/>
                                        </p:tgtEl>
                                        <p:attrNameLst>
                                          <p:attrName>style.visibility</p:attrName>
                                        </p:attrNameLst>
                                      </p:cBhvr>
                                      <p:to>
                                        <p:strVal val="visible"/>
                                      </p:to>
                                    </p:set>
                                    <p:anim calcmode="lin" valueType="num">
                                      <p:cBhvr>
                                        <p:cTn id="46" dur="500" fill="hold"/>
                                        <p:tgtEl>
                                          <p:spTgt spid="11"/>
                                        </p:tgtEl>
                                        <p:attrNameLst>
                                          <p:attrName>ppt_w</p:attrName>
                                        </p:attrNameLst>
                                      </p:cBhvr>
                                      <p:tavLst>
                                        <p:tav tm="0">
                                          <p:val>
                                            <p:fltVal val="0"/>
                                          </p:val>
                                        </p:tav>
                                        <p:tav tm="100000">
                                          <p:val>
                                            <p:strVal val="#ppt_w"/>
                                          </p:val>
                                        </p:tav>
                                      </p:tavLst>
                                    </p:anim>
                                    <p:anim calcmode="lin" valueType="num">
                                      <p:cBhvr>
                                        <p:cTn id="47" dur="500" fill="hold"/>
                                        <p:tgtEl>
                                          <p:spTgt spid="11"/>
                                        </p:tgtEl>
                                        <p:attrNameLst>
                                          <p:attrName>ppt_h</p:attrName>
                                        </p:attrNameLst>
                                      </p:cBhvr>
                                      <p:tavLst>
                                        <p:tav tm="0">
                                          <p:val>
                                            <p:fltVal val="0"/>
                                          </p:val>
                                        </p:tav>
                                        <p:tav tm="100000">
                                          <p:val>
                                            <p:strVal val="#ppt_h"/>
                                          </p:val>
                                        </p:tav>
                                      </p:tavLst>
                                    </p:anim>
                                    <p:anim calcmode="lin" valueType="num">
                                      <p:cBhvr>
                                        <p:cTn id="48" dur="500" fill="hold"/>
                                        <p:tgtEl>
                                          <p:spTgt spid="11"/>
                                        </p:tgtEl>
                                        <p:attrNameLst>
                                          <p:attrName>style.rotation</p:attrName>
                                        </p:attrNameLst>
                                      </p:cBhvr>
                                      <p:tavLst>
                                        <p:tav tm="0">
                                          <p:val>
                                            <p:fltVal val="90"/>
                                          </p:val>
                                        </p:tav>
                                        <p:tav tm="100000">
                                          <p:val>
                                            <p:fltVal val="0"/>
                                          </p:val>
                                        </p:tav>
                                      </p:tavLst>
                                    </p:anim>
                                    <p:animEffect transition="in" filter="fade">
                                      <p:cBhvr>
                                        <p:cTn id="49" dur="500"/>
                                        <p:tgtEl>
                                          <p:spTgt spid="11"/>
                                        </p:tgtEl>
                                      </p:cBhvr>
                                    </p:animEffect>
                                  </p:childTnLst>
                                </p:cTn>
                              </p:par>
                            </p:childTnLst>
                          </p:cTn>
                        </p:par>
                        <p:par>
                          <p:cTn id="50" fill="hold">
                            <p:stCondLst>
                              <p:cond delay="2500"/>
                            </p:stCondLst>
                            <p:childTnLst>
                              <p:par>
                                <p:cTn id="51" presetID="22" presetClass="entr" presetSubtype="2" fill="hold" grpId="0" nodeType="afterEffect">
                                  <p:stCondLst>
                                    <p:cond delay="0"/>
                                  </p:stCondLst>
                                  <p:childTnLst>
                                    <p:set>
                                      <p:cBhvr>
                                        <p:cTn id="52" dur="1" fill="hold">
                                          <p:stCondLst>
                                            <p:cond delay="0"/>
                                          </p:stCondLst>
                                        </p:cTn>
                                        <p:tgtEl>
                                          <p:spTgt spid="14"/>
                                        </p:tgtEl>
                                        <p:attrNameLst>
                                          <p:attrName>style.visibility</p:attrName>
                                        </p:attrNameLst>
                                      </p:cBhvr>
                                      <p:to>
                                        <p:strVal val="visible"/>
                                      </p:to>
                                    </p:set>
                                    <p:animEffect transition="in" filter="wipe(right)">
                                      <p:cBhvr>
                                        <p:cTn id="53" dur="500"/>
                                        <p:tgtEl>
                                          <p:spTgt spid="14"/>
                                        </p:tgtEl>
                                      </p:cBhvr>
                                    </p:animEffect>
                                  </p:childTnLst>
                                </p:cTn>
                              </p:par>
                            </p:childTnLst>
                          </p:cTn>
                        </p:par>
                        <p:par>
                          <p:cTn id="54" fill="hold">
                            <p:stCondLst>
                              <p:cond delay="3000"/>
                            </p:stCondLst>
                            <p:childTnLst>
                              <p:par>
                                <p:cTn id="55" presetID="31" presetClass="entr" presetSubtype="0" fill="hold" grpId="0" nodeType="afterEffect">
                                  <p:stCondLst>
                                    <p:cond delay="0"/>
                                  </p:stCondLst>
                                  <p:childTnLst>
                                    <p:set>
                                      <p:cBhvr>
                                        <p:cTn id="56" dur="1" fill="hold">
                                          <p:stCondLst>
                                            <p:cond delay="0"/>
                                          </p:stCondLst>
                                        </p:cTn>
                                        <p:tgtEl>
                                          <p:spTgt spid="12"/>
                                        </p:tgtEl>
                                        <p:attrNameLst>
                                          <p:attrName>style.visibility</p:attrName>
                                        </p:attrNameLst>
                                      </p:cBhvr>
                                      <p:to>
                                        <p:strVal val="visible"/>
                                      </p:to>
                                    </p:set>
                                    <p:anim calcmode="lin" valueType="num">
                                      <p:cBhvr>
                                        <p:cTn id="57" dur="500" fill="hold"/>
                                        <p:tgtEl>
                                          <p:spTgt spid="12"/>
                                        </p:tgtEl>
                                        <p:attrNameLst>
                                          <p:attrName>ppt_w</p:attrName>
                                        </p:attrNameLst>
                                      </p:cBhvr>
                                      <p:tavLst>
                                        <p:tav tm="0">
                                          <p:val>
                                            <p:fltVal val="0"/>
                                          </p:val>
                                        </p:tav>
                                        <p:tav tm="100000">
                                          <p:val>
                                            <p:strVal val="#ppt_w"/>
                                          </p:val>
                                        </p:tav>
                                      </p:tavLst>
                                    </p:anim>
                                    <p:anim calcmode="lin" valueType="num">
                                      <p:cBhvr>
                                        <p:cTn id="58" dur="500" fill="hold"/>
                                        <p:tgtEl>
                                          <p:spTgt spid="12"/>
                                        </p:tgtEl>
                                        <p:attrNameLst>
                                          <p:attrName>ppt_h</p:attrName>
                                        </p:attrNameLst>
                                      </p:cBhvr>
                                      <p:tavLst>
                                        <p:tav tm="0">
                                          <p:val>
                                            <p:fltVal val="0"/>
                                          </p:val>
                                        </p:tav>
                                        <p:tav tm="100000">
                                          <p:val>
                                            <p:strVal val="#ppt_h"/>
                                          </p:val>
                                        </p:tav>
                                      </p:tavLst>
                                    </p:anim>
                                    <p:anim calcmode="lin" valueType="num">
                                      <p:cBhvr>
                                        <p:cTn id="59" dur="500" fill="hold"/>
                                        <p:tgtEl>
                                          <p:spTgt spid="12"/>
                                        </p:tgtEl>
                                        <p:attrNameLst>
                                          <p:attrName>style.rotation</p:attrName>
                                        </p:attrNameLst>
                                      </p:cBhvr>
                                      <p:tavLst>
                                        <p:tav tm="0">
                                          <p:val>
                                            <p:fltVal val="90"/>
                                          </p:val>
                                        </p:tav>
                                        <p:tav tm="100000">
                                          <p:val>
                                            <p:fltVal val="0"/>
                                          </p:val>
                                        </p:tav>
                                      </p:tavLst>
                                    </p:anim>
                                    <p:animEffect transition="in" filter="fade">
                                      <p:cBhvr>
                                        <p:cTn id="60" dur="500"/>
                                        <p:tgtEl>
                                          <p:spTgt spid="12"/>
                                        </p:tgtEl>
                                      </p:cBhvr>
                                    </p:animEffect>
                                  </p:childTnLst>
                                </p:cTn>
                              </p:par>
                              <p:par>
                                <p:cTn id="61" presetID="31" presetClass="entr" presetSubtype="0" fill="hold" grpId="0" nodeType="withEffect">
                                  <p:stCondLst>
                                    <p:cond delay="0"/>
                                  </p:stCondLst>
                                  <p:childTnLst>
                                    <p:set>
                                      <p:cBhvr>
                                        <p:cTn id="62" dur="1" fill="hold">
                                          <p:stCondLst>
                                            <p:cond delay="0"/>
                                          </p:stCondLst>
                                        </p:cTn>
                                        <p:tgtEl>
                                          <p:spTgt spid="13"/>
                                        </p:tgtEl>
                                        <p:attrNameLst>
                                          <p:attrName>style.visibility</p:attrName>
                                        </p:attrNameLst>
                                      </p:cBhvr>
                                      <p:to>
                                        <p:strVal val="visible"/>
                                      </p:to>
                                    </p:set>
                                    <p:anim calcmode="lin" valueType="num">
                                      <p:cBhvr>
                                        <p:cTn id="63" dur="500" fill="hold"/>
                                        <p:tgtEl>
                                          <p:spTgt spid="13"/>
                                        </p:tgtEl>
                                        <p:attrNameLst>
                                          <p:attrName>ppt_w</p:attrName>
                                        </p:attrNameLst>
                                      </p:cBhvr>
                                      <p:tavLst>
                                        <p:tav tm="0">
                                          <p:val>
                                            <p:fltVal val="0"/>
                                          </p:val>
                                        </p:tav>
                                        <p:tav tm="100000">
                                          <p:val>
                                            <p:strVal val="#ppt_w"/>
                                          </p:val>
                                        </p:tav>
                                      </p:tavLst>
                                    </p:anim>
                                    <p:anim calcmode="lin" valueType="num">
                                      <p:cBhvr>
                                        <p:cTn id="64" dur="500" fill="hold"/>
                                        <p:tgtEl>
                                          <p:spTgt spid="13"/>
                                        </p:tgtEl>
                                        <p:attrNameLst>
                                          <p:attrName>ppt_h</p:attrName>
                                        </p:attrNameLst>
                                      </p:cBhvr>
                                      <p:tavLst>
                                        <p:tav tm="0">
                                          <p:val>
                                            <p:fltVal val="0"/>
                                          </p:val>
                                        </p:tav>
                                        <p:tav tm="100000">
                                          <p:val>
                                            <p:strVal val="#ppt_h"/>
                                          </p:val>
                                        </p:tav>
                                      </p:tavLst>
                                    </p:anim>
                                    <p:anim calcmode="lin" valueType="num">
                                      <p:cBhvr>
                                        <p:cTn id="65" dur="500" fill="hold"/>
                                        <p:tgtEl>
                                          <p:spTgt spid="13"/>
                                        </p:tgtEl>
                                        <p:attrNameLst>
                                          <p:attrName>style.rotation</p:attrName>
                                        </p:attrNameLst>
                                      </p:cBhvr>
                                      <p:tavLst>
                                        <p:tav tm="0">
                                          <p:val>
                                            <p:fltVal val="90"/>
                                          </p:val>
                                        </p:tav>
                                        <p:tav tm="100000">
                                          <p:val>
                                            <p:fltVal val="0"/>
                                          </p:val>
                                        </p:tav>
                                      </p:tavLst>
                                    </p:anim>
                                    <p:animEffect transition="in" filter="fade">
                                      <p:cBhvr>
                                        <p:cTn id="66" dur="500"/>
                                        <p:tgtEl>
                                          <p:spTgt spid="13"/>
                                        </p:tgtEl>
                                      </p:cBhvr>
                                    </p:animEffect>
                                  </p:childTnLst>
                                </p:cTn>
                              </p:par>
                            </p:childTnLst>
                          </p:cTn>
                        </p:par>
                        <p:par>
                          <p:cTn id="67" fill="hold">
                            <p:stCondLst>
                              <p:cond delay="3500"/>
                            </p:stCondLst>
                            <p:childTnLst>
                              <p:par>
                                <p:cTn id="68" presetID="22" presetClass="entr" presetSubtype="2" fill="hold" grpId="0" nodeType="afterEffect">
                                  <p:stCondLst>
                                    <p:cond delay="0"/>
                                  </p:stCondLst>
                                  <p:childTnLst>
                                    <p:set>
                                      <p:cBhvr>
                                        <p:cTn id="69" dur="1" fill="hold">
                                          <p:stCondLst>
                                            <p:cond delay="0"/>
                                          </p:stCondLst>
                                        </p:cTn>
                                        <p:tgtEl>
                                          <p:spTgt spid="15"/>
                                        </p:tgtEl>
                                        <p:attrNameLst>
                                          <p:attrName>style.visibility</p:attrName>
                                        </p:attrNameLst>
                                      </p:cBhvr>
                                      <p:to>
                                        <p:strVal val="visible"/>
                                      </p:to>
                                    </p:set>
                                    <p:animEffect transition="in" filter="wipe(right)">
                                      <p:cBhvr>
                                        <p:cTn id="70"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P spid="4" grpId="0" animBg="1"/>
      <p:bldP spid="10" grpId="0"/>
      <p:bldP spid="11" grpId="0"/>
      <p:bldP spid="12" grpId="0"/>
      <p:bldP spid="13" grpId="0"/>
      <p:bldP spid="14" grpId="0"/>
      <p:bldP spid="15"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06888CDD-6527-F0B7-22EC-F0E0868207E3}"/>
              </a:ext>
            </a:extLst>
          </p:cNvPr>
          <p:cNvSpPr txBox="1"/>
          <p:nvPr/>
        </p:nvSpPr>
        <p:spPr>
          <a:xfrm>
            <a:off x="1475656" y="1010544"/>
            <a:ext cx="7344816" cy="3693319"/>
          </a:xfrm>
          <a:prstGeom prst="rect">
            <a:avLst/>
          </a:prstGeom>
          <a:solidFill>
            <a:schemeClr val="bg2">
              <a:lumMod val="90000"/>
            </a:schemeClr>
          </a:solidFill>
        </p:spPr>
        <p:txBody>
          <a:bodyPr wrap="square" rtlCol="0">
            <a:spAutoFit/>
          </a:bodyPr>
          <a:lstStyle/>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en-US" altLang="zh-CN" dirty="0"/>
          </a:p>
          <a:p>
            <a:endParaRPr lang="zh-CN" altLang="en-US" dirty="0"/>
          </a:p>
        </p:txBody>
      </p:sp>
      <p:sp>
        <p:nvSpPr>
          <p:cNvPr id="3" name="矩形 2">
            <a:extLst>
              <a:ext uri="{FF2B5EF4-FFF2-40B4-BE49-F238E27FC236}">
                <a16:creationId xmlns:a16="http://schemas.microsoft.com/office/drawing/2014/main" id="{A0F60036-696D-BFB2-356C-F18CF2C84A44}"/>
              </a:ext>
            </a:extLst>
          </p:cNvPr>
          <p:cNvSpPr/>
          <p:nvPr/>
        </p:nvSpPr>
        <p:spPr>
          <a:xfrm>
            <a:off x="3635896" y="446298"/>
            <a:ext cx="1800200" cy="4573723"/>
          </a:xfrm>
          <a:prstGeom prst="rect">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dirty="0">
                <a:latin typeface="Times New Roman" panose="02020603050405020304" pitchFamily="18" charset="0"/>
                <a:cs typeface="Times New Roman" panose="02020603050405020304" pitchFamily="18" charset="0"/>
              </a:rPr>
              <a:t>Chemical to biotechnological;</a:t>
            </a:r>
          </a:p>
          <a:p>
            <a:pPr algn="ctr"/>
            <a:r>
              <a:rPr lang="en-US" altLang="zh-CN" dirty="0">
                <a:latin typeface="Times New Roman" panose="02020603050405020304" pitchFamily="18" charset="0"/>
                <a:cs typeface="Times New Roman" panose="02020603050405020304" pitchFamily="18" charset="0"/>
              </a:rPr>
              <a:t>Strategic transition to the COVID-19 vaccines and Paxlovid</a:t>
            </a:r>
            <a:endParaRPr lang="zh-CN" altLang="en-US" dirty="0">
              <a:latin typeface="Times New Roman" panose="02020603050405020304" pitchFamily="18" charset="0"/>
              <a:cs typeface="Times New Roman" panose="02020603050405020304" pitchFamily="18" charset="0"/>
            </a:endParaRPr>
          </a:p>
        </p:txBody>
      </p:sp>
      <p:sp>
        <p:nvSpPr>
          <p:cNvPr id="5" name="箭头: 右 4">
            <a:extLst>
              <a:ext uri="{FF2B5EF4-FFF2-40B4-BE49-F238E27FC236}">
                <a16:creationId xmlns:a16="http://schemas.microsoft.com/office/drawing/2014/main" id="{FA8BC7C2-4EE1-C61E-06E6-104C7B98B96B}"/>
              </a:ext>
            </a:extLst>
          </p:cNvPr>
          <p:cNvSpPr/>
          <p:nvPr/>
        </p:nvSpPr>
        <p:spPr>
          <a:xfrm>
            <a:off x="113809" y="223741"/>
            <a:ext cx="3528392" cy="1159877"/>
          </a:xfrm>
          <a:prstGeom prst="rightArrow">
            <a:avLst/>
          </a:prstGeom>
          <a:solidFill>
            <a:srgbClr val="00B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The mature technology that mergers and acquisitions bring </a:t>
            </a:r>
            <a:endParaRPr lang="zh-CN" altLang="en-US" sz="1600" dirty="0">
              <a:latin typeface="Times New Roman" panose="02020603050405020304" pitchFamily="18" charset="0"/>
              <a:cs typeface="Times New Roman" panose="02020603050405020304" pitchFamily="18" charset="0"/>
            </a:endParaRPr>
          </a:p>
        </p:txBody>
      </p:sp>
      <p:sp>
        <p:nvSpPr>
          <p:cNvPr id="6" name="箭头: 右 5">
            <a:extLst>
              <a:ext uri="{FF2B5EF4-FFF2-40B4-BE49-F238E27FC236}">
                <a16:creationId xmlns:a16="http://schemas.microsoft.com/office/drawing/2014/main" id="{9F0369AF-E5F6-35AF-E842-ABCF442FC2C4}"/>
              </a:ext>
            </a:extLst>
          </p:cNvPr>
          <p:cNvSpPr/>
          <p:nvPr/>
        </p:nvSpPr>
        <p:spPr>
          <a:xfrm>
            <a:off x="113809" y="1415184"/>
            <a:ext cx="3528392" cy="1159877"/>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The huge market where both private and official have purchase intentions </a:t>
            </a:r>
            <a:endParaRPr lang="zh-CN" altLang="en-US" sz="1600" dirty="0">
              <a:latin typeface="Times New Roman" panose="02020603050405020304" pitchFamily="18" charset="0"/>
              <a:cs typeface="Times New Roman" panose="02020603050405020304" pitchFamily="18" charset="0"/>
            </a:endParaRPr>
          </a:p>
        </p:txBody>
      </p:sp>
      <p:sp>
        <p:nvSpPr>
          <p:cNvPr id="7" name="箭头: 右 6">
            <a:extLst>
              <a:ext uri="{FF2B5EF4-FFF2-40B4-BE49-F238E27FC236}">
                <a16:creationId xmlns:a16="http://schemas.microsoft.com/office/drawing/2014/main" id="{93FEA422-8BDD-1D61-8A57-EC50BF319349}"/>
              </a:ext>
            </a:extLst>
          </p:cNvPr>
          <p:cNvSpPr/>
          <p:nvPr/>
        </p:nvSpPr>
        <p:spPr>
          <a:xfrm>
            <a:off x="145758" y="2583785"/>
            <a:ext cx="3528392" cy="1159877"/>
          </a:xfrm>
          <a:prstGeom prst="rightArrow">
            <a:avLst/>
          </a:prstGeom>
          <a:solidFill>
            <a:srgbClr val="00B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The abundant capital and excellent reputation </a:t>
            </a:r>
            <a:endParaRPr lang="zh-CN" altLang="en-US" sz="1600" dirty="0">
              <a:latin typeface="Times New Roman" panose="02020603050405020304" pitchFamily="18" charset="0"/>
              <a:cs typeface="Times New Roman" panose="02020603050405020304" pitchFamily="18" charset="0"/>
            </a:endParaRPr>
          </a:p>
        </p:txBody>
      </p:sp>
      <p:sp>
        <p:nvSpPr>
          <p:cNvPr id="8" name="箭头: 右 7">
            <a:extLst>
              <a:ext uri="{FF2B5EF4-FFF2-40B4-BE49-F238E27FC236}">
                <a16:creationId xmlns:a16="http://schemas.microsoft.com/office/drawing/2014/main" id="{B15DC492-D282-BD83-B060-5E6D59343D15}"/>
              </a:ext>
            </a:extLst>
          </p:cNvPr>
          <p:cNvSpPr/>
          <p:nvPr/>
        </p:nvSpPr>
        <p:spPr>
          <a:xfrm>
            <a:off x="251520" y="3939902"/>
            <a:ext cx="3384376" cy="1080120"/>
          </a:xfrm>
          <a:prstGeom prst="righ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Affirmation from official organization </a:t>
            </a:r>
            <a:endParaRPr lang="zh-CN" altLang="en-US" sz="1600" dirty="0">
              <a:latin typeface="Times New Roman" panose="02020603050405020304" pitchFamily="18" charset="0"/>
              <a:cs typeface="Times New Roman" panose="02020603050405020304" pitchFamily="18" charset="0"/>
            </a:endParaRPr>
          </a:p>
        </p:txBody>
      </p:sp>
      <p:sp>
        <p:nvSpPr>
          <p:cNvPr id="9" name="箭头: 左 8">
            <a:extLst>
              <a:ext uri="{FF2B5EF4-FFF2-40B4-BE49-F238E27FC236}">
                <a16:creationId xmlns:a16="http://schemas.microsoft.com/office/drawing/2014/main" id="{229A3B4C-14A2-D437-C74F-73247C4D06F1}"/>
              </a:ext>
            </a:extLst>
          </p:cNvPr>
          <p:cNvSpPr/>
          <p:nvPr/>
        </p:nvSpPr>
        <p:spPr>
          <a:xfrm>
            <a:off x="5436096" y="446297"/>
            <a:ext cx="3638652" cy="1080120"/>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dirty="0"/>
              <a:t> </a:t>
            </a:r>
            <a:r>
              <a:rPr lang="en-US" altLang="zh-CN" sz="1600" dirty="0">
                <a:latin typeface="Times New Roman" panose="02020603050405020304" pitchFamily="18" charset="0"/>
                <a:cs typeface="Times New Roman" panose="02020603050405020304" pitchFamily="18" charset="0"/>
              </a:rPr>
              <a:t>The length of research cycle and cost </a:t>
            </a:r>
            <a:endParaRPr lang="zh-CN" altLang="en-US" dirty="0">
              <a:latin typeface="Times New Roman" panose="02020603050405020304" pitchFamily="18" charset="0"/>
              <a:cs typeface="Times New Roman" panose="02020603050405020304" pitchFamily="18" charset="0"/>
            </a:endParaRPr>
          </a:p>
        </p:txBody>
      </p:sp>
      <p:sp>
        <p:nvSpPr>
          <p:cNvPr id="10" name="箭头: 左 9">
            <a:extLst>
              <a:ext uri="{FF2B5EF4-FFF2-40B4-BE49-F238E27FC236}">
                <a16:creationId xmlns:a16="http://schemas.microsoft.com/office/drawing/2014/main" id="{FE248150-E59B-7346-405A-611ABA4DF599}"/>
              </a:ext>
            </a:extLst>
          </p:cNvPr>
          <p:cNvSpPr/>
          <p:nvPr/>
        </p:nvSpPr>
        <p:spPr>
          <a:xfrm>
            <a:off x="5442563" y="1455063"/>
            <a:ext cx="3638652" cy="1080120"/>
          </a:xfrm>
          <a:prstGeom prst="leftArrow">
            <a:avLst/>
          </a:prstGeom>
          <a:solidFill>
            <a:srgbClr val="00B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t> </a:t>
            </a:r>
            <a:r>
              <a:rPr lang="en-US" altLang="zh-CN" sz="1600" dirty="0">
                <a:latin typeface="Times New Roman" panose="02020603050405020304" pitchFamily="18" charset="0"/>
                <a:cs typeface="Times New Roman" panose="02020603050405020304" pitchFamily="18" charset="0"/>
              </a:rPr>
              <a:t>The length of research cycle and cost </a:t>
            </a:r>
            <a:endParaRPr lang="zh-CN" altLang="en-US" sz="1600" dirty="0">
              <a:latin typeface="Times New Roman" panose="02020603050405020304" pitchFamily="18" charset="0"/>
              <a:cs typeface="Times New Roman" panose="02020603050405020304" pitchFamily="18" charset="0"/>
            </a:endParaRPr>
          </a:p>
        </p:txBody>
      </p:sp>
      <p:sp>
        <p:nvSpPr>
          <p:cNvPr id="11" name="箭头: 左 10">
            <a:extLst>
              <a:ext uri="{FF2B5EF4-FFF2-40B4-BE49-F238E27FC236}">
                <a16:creationId xmlns:a16="http://schemas.microsoft.com/office/drawing/2014/main" id="{77F402E7-6289-22E8-FD22-D4519CB4BA27}"/>
              </a:ext>
            </a:extLst>
          </p:cNvPr>
          <p:cNvSpPr/>
          <p:nvPr/>
        </p:nvSpPr>
        <p:spPr>
          <a:xfrm>
            <a:off x="5442563" y="2583785"/>
            <a:ext cx="3638652" cy="1080120"/>
          </a:xfrm>
          <a:prstGeom prst="leftArrow">
            <a:avLst/>
          </a:prstGeom>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600" dirty="0">
                <a:latin typeface="Times New Roman" panose="02020603050405020304" pitchFamily="18" charset="0"/>
                <a:cs typeface="Times New Roman" panose="02020603050405020304" pitchFamily="18" charset="0"/>
              </a:rPr>
              <a:t> The length of research cycle and cost </a:t>
            </a:r>
            <a:endParaRPr lang="zh-CN" altLang="en-US" sz="1600" dirty="0">
              <a:latin typeface="Times New Roman" panose="02020603050405020304" pitchFamily="18" charset="0"/>
              <a:cs typeface="Times New Roman" panose="02020603050405020304" pitchFamily="18" charset="0"/>
            </a:endParaRPr>
          </a:p>
        </p:txBody>
      </p:sp>
      <p:sp>
        <p:nvSpPr>
          <p:cNvPr id="12" name="箭头: 左 11">
            <a:extLst>
              <a:ext uri="{FF2B5EF4-FFF2-40B4-BE49-F238E27FC236}">
                <a16:creationId xmlns:a16="http://schemas.microsoft.com/office/drawing/2014/main" id="{864BF83C-16CA-3E08-225F-5B0A68C345A8}"/>
              </a:ext>
            </a:extLst>
          </p:cNvPr>
          <p:cNvSpPr/>
          <p:nvPr/>
        </p:nvSpPr>
        <p:spPr>
          <a:xfrm>
            <a:off x="5442563" y="3743662"/>
            <a:ext cx="3555679" cy="1132344"/>
          </a:xfrm>
          <a:prstGeom prst="leftArrow">
            <a:avLst/>
          </a:prstGeom>
          <a:solidFill>
            <a:srgbClr val="00B050"/>
          </a:solidFill>
        </p:spPr>
        <p:style>
          <a:lnRef idx="2">
            <a:schemeClr val="accent6"/>
          </a:lnRef>
          <a:fillRef idx="1">
            <a:schemeClr val="lt1"/>
          </a:fillRef>
          <a:effectRef idx="0">
            <a:schemeClr val="accent6"/>
          </a:effectRef>
          <a:fontRef idx="minor">
            <a:schemeClr val="dk1"/>
          </a:fontRef>
        </p:style>
        <p:txBody>
          <a:bodyPr rtlCol="0" anchor="ctr"/>
          <a:lstStyle/>
          <a:p>
            <a:pPr algn="ctr"/>
            <a:r>
              <a:rPr lang="en-US" altLang="zh-CN" sz="1400" dirty="0">
                <a:latin typeface="Times New Roman" panose="02020603050405020304" pitchFamily="18" charset="0"/>
                <a:cs typeface="Times New Roman" panose="02020603050405020304" pitchFamily="18" charset="0"/>
              </a:rPr>
              <a:t>The rampant negative news about the medical accidents brought by Pfizer’s vaccine </a:t>
            </a:r>
            <a:r>
              <a:rPr lang="en-US" altLang="zh-CN" sz="1600" dirty="0">
                <a:latin typeface="Times New Roman" panose="02020603050405020304" pitchFamily="18" charset="0"/>
                <a:cs typeface="Times New Roman" panose="02020603050405020304" pitchFamily="18" charset="0"/>
              </a:rPr>
              <a:t>.</a:t>
            </a:r>
            <a:endParaRPr lang="zh-CN" alt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54224041"/>
      </p:ext>
    </p:ext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文本框 11"/>
          <p:cNvSpPr txBox="1"/>
          <p:nvPr>
            <p:custDataLst>
              <p:tags r:id="rId2"/>
            </p:custDataLst>
          </p:nvPr>
        </p:nvSpPr>
        <p:spPr>
          <a:xfrm>
            <a:off x="2476327" y="2458223"/>
            <a:ext cx="654025" cy="461665"/>
          </a:xfrm>
          <a:prstGeom prst="rect">
            <a:avLst/>
          </a:prstGeom>
          <a:noFill/>
        </p:spPr>
        <p:txBody>
          <a:bodyPr wrap="none" lIns="0" tIns="0" rIns="0" bIns="0">
            <a:spAutoFit/>
          </a:bodyPr>
          <a:lstStyle/>
          <a:p>
            <a:pPr>
              <a:defRPr/>
            </a:pPr>
            <a:r>
              <a:rPr lang="en-US" altLang="zh-CN" sz="2400" dirty="0">
                <a:solidFill>
                  <a:schemeClr val="accent1"/>
                </a:solidFill>
                <a:latin typeface="Arial" panose="020B0604020202020204" pitchFamily="34" charset="0"/>
                <a:ea typeface="微软雅黑" panose="020B0503020204020204" pitchFamily="34" charset="-122"/>
                <a:sym typeface="Arial" panose="020B0604020202020204" pitchFamily="34" charset="0"/>
              </a:rPr>
              <a:t>P</a:t>
            </a:r>
            <a:r>
              <a:rPr lang="en-US" altLang="zh-CN" sz="3000" dirty="0">
                <a:solidFill>
                  <a:schemeClr val="accent1"/>
                </a:solidFill>
                <a:latin typeface="Arial" panose="020B0604020202020204" pitchFamily="34" charset="0"/>
                <a:ea typeface="微软雅黑" panose="020B0503020204020204" pitchFamily="34" charset="-122"/>
                <a:sym typeface="Arial" panose="020B0604020202020204" pitchFamily="34" charset="0"/>
              </a:rPr>
              <a:t>art</a:t>
            </a:r>
            <a:endParaRPr lang="zh-CN" altLang="en-US" sz="86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13" name="矩形 12"/>
          <p:cNvSpPr/>
          <p:nvPr>
            <p:custDataLst>
              <p:tags r:id="rId3"/>
            </p:custDataLst>
          </p:nvPr>
        </p:nvSpPr>
        <p:spPr>
          <a:xfrm>
            <a:off x="4426752" y="2135981"/>
            <a:ext cx="4717248" cy="857250"/>
          </a:xfrm>
          <a:prstGeom prst="rect">
            <a:avLst/>
          </a:prstGeom>
          <a:solidFill>
            <a:schemeClr val="accent1"/>
          </a:solidFill>
          <a:ln w="12700" cap="flat" cmpd="sng" algn="ctr">
            <a:noFill/>
            <a:prstDash val="solid"/>
            <a:miter lim="800000"/>
          </a:ln>
          <a:effectLst/>
        </p:spPr>
        <p:txBody>
          <a:bodyPr lIns="242983" tIns="32511" rIns="674953" bIns="32511" anchor="ctr"/>
          <a:lstStyle/>
          <a:p>
            <a:pPr>
              <a:lnSpc>
                <a:spcPct val="130000"/>
              </a:lnSpc>
              <a:defRPr/>
            </a:pPr>
            <a:endParaRPr lang="zh-CN" altLang="en-US" sz="1000" kern="0" dirty="0">
              <a:solidFill>
                <a:prstClr val="black">
                  <a:lumMod val="50000"/>
                  <a:lumOff val="50000"/>
                </a:prstClr>
              </a:solidFill>
              <a:latin typeface="Arial" panose="020B0604020202020204" pitchFamily="34" charset="0"/>
              <a:ea typeface="微软雅黑" panose="020B0503020204020204" pitchFamily="34" charset="-122"/>
              <a:sym typeface="Arial" panose="020B0604020202020204" pitchFamily="34" charset="0"/>
            </a:endParaRPr>
          </a:p>
        </p:txBody>
      </p:sp>
      <p:sp>
        <p:nvSpPr>
          <p:cNvPr id="2053" name="文本框 14"/>
          <p:cNvSpPr txBox="1">
            <a:spLocks noChangeArrowheads="1"/>
          </p:cNvSpPr>
          <p:nvPr>
            <p:custDataLst>
              <p:tags r:id="rId4"/>
            </p:custDataLst>
          </p:nvPr>
        </p:nvSpPr>
        <p:spPr bwMode="auto">
          <a:xfrm>
            <a:off x="3252604" y="1997451"/>
            <a:ext cx="1025922" cy="11079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lvl1pPr>
              <a:defRPr>
                <a:solidFill>
                  <a:schemeClr val="tx1"/>
                </a:solidFill>
                <a:latin typeface="Calibri" panose="020F0502020204030204" pitchFamily="34" charset="0"/>
                <a:ea typeface="宋体" panose="02010600030101010101" pitchFamily="2" charset="-122"/>
              </a:defRPr>
            </a:lvl1pPr>
            <a:lvl2pPr marL="742950" indent="-285750">
              <a:defRPr>
                <a:solidFill>
                  <a:schemeClr val="tx1"/>
                </a:solidFill>
                <a:latin typeface="Calibri" panose="020F0502020204030204" pitchFamily="34" charset="0"/>
                <a:ea typeface="宋体" panose="02010600030101010101" pitchFamily="2" charset="-122"/>
              </a:defRPr>
            </a:lvl2pPr>
            <a:lvl3pPr marL="1143000" indent="-228600">
              <a:defRPr>
                <a:solidFill>
                  <a:schemeClr val="tx1"/>
                </a:solidFill>
                <a:latin typeface="Calibri" panose="020F0502020204030204" pitchFamily="34" charset="0"/>
                <a:ea typeface="宋体" panose="02010600030101010101" pitchFamily="2" charset="-122"/>
              </a:defRPr>
            </a:lvl3pPr>
            <a:lvl4pPr marL="1600200" indent="-228600">
              <a:defRPr>
                <a:solidFill>
                  <a:schemeClr val="tx1"/>
                </a:solidFill>
                <a:latin typeface="Calibri" panose="020F0502020204030204" pitchFamily="34" charset="0"/>
                <a:ea typeface="宋体" panose="02010600030101010101" pitchFamily="2" charset="-122"/>
              </a:defRPr>
            </a:lvl4pPr>
            <a:lvl5pPr marL="2057400" indent="-228600">
              <a:defRPr>
                <a:solidFill>
                  <a:schemeClr val="tx1"/>
                </a:solidFill>
                <a:latin typeface="Calibri" panose="020F0502020204030204" pitchFamily="34" charset="0"/>
                <a:ea typeface="宋体" panose="02010600030101010101" pitchFamily="2" charset="-122"/>
              </a:defRPr>
            </a:lvl5pPr>
            <a:lvl6pPr marL="25146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6pPr>
            <a:lvl7pPr marL="29718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7pPr>
            <a:lvl8pPr marL="34290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8pPr>
            <a:lvl9pPr marL="3886200" indent="-228600" fontAlgn="base">
              <a:spcBef>
                <a:spcPct val="0"/>
              </a:spcBef>
              <a:spcAft>
                <a:spcPct val="0"/>
              </a:spcAft>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7200" dirty="0">
                <a:solidFill>
                  <a:schemeClr val="accent1"/>
                </a:solidFill>
                <a:latin typeface="Arial" panose="020B0604020202020204" pitchFamily="34" charset="0"/>
                <a:ea typeface="微软雅黑" panose="020B0503020204020204" pitchFamily="34" charset="-122"/>
                <a:sym typeface="Arial" panose="020B0604020202020204" pitchFamily="34" charset="0"/>
              </a:rPr>
              <a:t>04</a:t>
            </a:r>
            <a:endParaRPr lang="zh-CN" altLang="en-US" sz="7200" dirty="0">
              <a:solidFill>
                <a:schemeClr val="accent1"/>
              </a:solidFill>
              <a:latin typeface="Arial" panose="020B0604020202020204" pitchFamily="34" charset="0"/>
              <a:ea typeface="微软雅黑" panose="020B0503020204020204" pitchFamily="34" charset="-122"/>
              <a:sym typeface="Arial" panose="020B0604020202020204" pitchFamily="34" charset="0"/>
            </a:endParaRPr>
          </a:p>
        </p:txBody>
      </p:sp>
      <p:sp>
        <p:nvSpPr>
          <p:cNvPr id="6" name="标题 5"/>
          <p:cNvSpPr txBox="1">
            <a:spLocks/>
          </p:cNvSpPr>
          <p:nvPr>
            <p:custDataLst>
              <p:tags r:id="rId5"/>
            </p:custDataLst>
          </p:nvPr>
        </p:nvSpPr>
        <p:spPr>
          <a:xfrm>
            <a:off x="4715669" y="2301797"/>
            <a:ext cx="3028049" cy="443198"/>
          </a:xfrm>
          <a:prstGeom prst="rect">
            <a:avLst/>
          </a:prstGeom>
          <a:noFill/>
        </p:spPr>
        <p:txBody>
          <a:bodyPr wrap="square" lIns="0" tIns="0" rIns="0" bIns="0" anchor="t" anchorCtr="0">
            <a:spAutoFit/>
          </a:bodyPr>
          <a:lstStyle>
            <a:lvl1pPr algn="ctr">
              <a:lnSpc>
                <a:spcPct val="90000"/>
              </a:lnSpc>
              <a:spcBef>
                <a:spcPct val="0"/>
              </a:spcBef>
              <a:buNone/>
              <a:defRPr sz="4000">
                <a:latin typeface="+mj-lt"/>
                <a:ea typeface="+mj-ea"/>
                <a:cs typeface="+mj-cs"/>
              </a:defRPr>
            </a:lvl1pPr>
          </a:lstStyle>
          <a:p>
            <a:pPr algn="l">
              <a:defRPr/>
            </a:pPr>
            <a:r>
              <a:rPr lang="en-US" altLang="zh-CN" sz="32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rPr>
              <a:t>Conclusion</a:t>
            </a:r>
            <a:endParaRPr lang="zh-CN" altLang="en-US" sz="3200" kern="0" dirty="0">
              <a:solidFill>
                <a:schemeClr val="bg1"/>
              </a:solidFill>
              <a:latin typeface="Times New Roman" panose="02020603050405020304" pitchFamily="18" charset="0"/>
              <a:ea typeface="微软雅黑" panose="020B0503020204020204" pitchFamily="34" charset="-122"/>
              <a:cs typeface="Times New Roman" panose="02020603050405020304" pitchFamily="18" charset="0"/>
              <a:sym typeface="Arial" panose="020B0604020202020204" pitchFamily="34" charset="0"/>
            </a:endParaRPr>
          </a:p>
        </p:txBody>
      </p:sp>
    </p:spTree>
    <p:custDataLst>
      <p:tags r:id="rId1"/>
    </p:custDataLst>
    <p:extLst>
      <p:ext uri="{BB962C8B-B14F-4D97-AF65-F5344CB8AC3E}">
        <p14:creationId xmlns:p14="http://schemas.microsoft.com/office/powerpoint/2010/main" val="3728912421"/>
      </p:ext>
    </p:extLst>
  </p:cSld>
  <p:clrMapOvr>
    <a:masterClrMapping/>
  </p:clrMapOvr>
  <p:transition spd="slow" advTm="0">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6" presetClass="entr" presetSubtype="0" fill="hold" grpId="0" nodeType="clickEffect">
                                  <p:stCondLst>
                                    <p:cond delay="0"/>
                                  </p:stCondLst>
                                  <p:iterate type="lt">
                                    <p:tmPct val="10000"/>
                                  </p:iterate>
                                  <p:childTnLst>
                                    <p:set>
                                      <p:cBhvr>
                                        <p:cTn id="6" dur="1" fill="hold">
                                          <p:stCondLst>
                                            <p:cond delay="0"/>
                                          </p:stCondLst>
                                        </p:cTn>
                                        <p:tgtEl>
                                          <p:spTgt spid="12"/>
                                        </p:tgtEl>
                                        <p:attrNameLst>
                                          <p:attrName>style.visibility</p:attrName>
                                        </p:attrNameLst>
                                      </p:cBhvr>
                                      <p:to>
                                        <p:strVal val="visible"/>
                                      </p:to>
                                    </p:set>
                                    <p:anim by="(-#ppt_w*2)" calcmode="lin" valueType="num">
                                      <p:cBhvr rctx="PPT">
                                        <p:cTn id="7" dur="500" autoRev="1" fill="hold">
                                          <p:stCondLst>
                                            <p:cond delay="0"/>
                                          </p:stCondLst>
                                        </p:cTn>
                                        <p:tgtEl>
                                          <p:spTgt spid="12"/>
                                        </p:tgtEl>
                                        <p:attrNameLst>
                                          <p:attrName>ppt_w</p:attrName>
                                        </p:attrNameLst>
                                      </p:cBhvr>
                                    </p:anim>
                                    <p:anim by="(#ppt_w*0.50)" calcmode="lin" valueType="num">
                                      <p:cBhvr>
                                        <p:cTn id="8" dur="500" decel="50000" autoRev="1" fill="hold">
                                          <p:stCondLst>
                                            <p:cond delay="0"/>
                                          </p:stCondLst>
                                        </p:cTn>
                                        <p:tgtEl>
                                          <p:spTgt spid="12"/>
                                        </p:tgtEl>
                                        <p:attrNameLst>
                                          <p:attrName>ppt_x</p:attrName>
                                        </p:attrNameLst>
                                      </p:cBhvr>
                                    </p:anim>
                                    <p:anim from="(-#ppt_h/2)" to="(#ppt_y)" calcmode="lin" valueType="num">
                                      <p:cBhvr>
                                        <p:cTn id="9" dur="1000" fill="hold">
                                          <p:stCondLst>
                                            <p:cond delay="0"/>
                                          </p:stCondLst>
                                        </p:cTn>
                                        <p:tgtEl>
                                          <p:spTgt spid="12"/>
                                        </p:tgtEl>
                                        <p:attrNameLst>
                                          <p:attrName>ppt_y</p:attrName>
                                        </p:attrNameLst>
                                      </p:cBhvr>
                                    </p:anim>
                                    <p:animRot by="21600000">
                                      <p:cBhvr>
                                        <p:cTn id="10" dur="1000" fill="hold">
                                          <p:stCondLst>
                                            <p:cond delay="0"/>
                                          </p:stCondLst>
                                        </p:cTn>
                                        <p:tgtEl>
                                          <p:spTgt spid="12"/>
                                        </p:tgtEl>
                                        <p:attrNameLst>
                                          <p:attrName>r</p:attrName>
                                        </p:attrNameLst>
                                      </p:cBhvr>
                                    </p:animRot>
                                  </p:childTnLst>
                                </p:cTn>
                              </p:par>
                              <p:par>
                                <p:cTn id="11" presetID="56" presetClass="entr" presetSubtype="0" fill="hold" grpId="0" nodeType="withEffect">
                                  <p:stCondLst>
                                    <p:cond delay="0"/>
                                  </p:stCondLst>
                                  <p:iterate type="lt">
                                    <p:tmPct val="10000"/>
                                  </p:iterate>
                                  <p:childTnLst>
                                    <p:set>
                                      <p:cBhvr>
                                        <p:cTn id="12" dur="1" fill="hold">
                                          <p:stCondLst>
                                            <p:cond delay="0"/>
                                          </p:stCondLst>
                                        </p:cTn>
                                        <p:tgtEl>
                                          <p:spTgt spid="2053"/>
                                        </p:tgtEl>
                                        <p:attrNameLst>
                                          <p:attrName>style.visibility</p:attrName>
                                        </p:attrNameLst>
                                      </p:cBhvr>
                                      <p:to>
                                        <p:strVal val="visible"/>
                                      </p:to>
                                    </p:set>
                                    <p:anim by="(-#ppt_w*2)" calcmode="lin" valueType="num">
                                      <p:cBhvr rctx="PPT">
                                        <p:cTn id="13" dur="500" autoRev="1" fill="hold">
                                          <p:stCondLst>
                                            <p:cond delay="0"/>
                                          </p:stCondLst>
                                        </p:cTn>
                                        <p:tgtEl>
                                          <p:spTgt spid="2053"/>
                                        </p:tgtEl>
                                        <p:attrNameLst>
                                          <p:attrName>ppt_w</p:attrName>
                                        </p:attrNameLst>
                                      </p:cBhvr>
                                    </p:anim>
                                    <p:anim by="(#ppt_w*0.50)" calcmode="lin" valueType="num">
                                      <p:cBhvr>
                                        <p:cTn id="14" dur="500" decel="50000" autoRev="1" fill="hold">
                                          <p:stCondLst>
                                            <p:cond delay="0"/>
                                          </p:stCondLst>
                                        </p:cTn>
                                        <p:tgtEl>
                                          <p:spTgt spid="2053"/>
                                        </p:tgtEl>
                                        <p:attrNameLst>
                                          <p:attrName>ppt_x</p:attrName>
                                        </p:attrNameLst>
                                      </p:cBhvr>
                                    </p:anim>
                                    <p:anim from="(-#ppt_h/2)" to="(#ppt_y)" calcmode="lin" valueType="num">
                                      <p:cBhvr>
                                        <p:cTn id="15" dur="1000" fill="hold">
                                          <p:stCondLst>
                                            <p:cond delay="0"/>
                                          </p:stCondLst>
                                        </p:cTn>
                                        <p:tgtEl>
                                          <p:spTgt spid="2053"/>
                                        </p:tgtEl>
                                        <p:attrNameLst>
                                          <p:attrName>ppt_y</p:attrName>
                                        </p:attrNameLst>
                                      </p:cBhvr>
                                    </p:anim>
                                    <p:animRot by="21600000">
                                      <p:cBhvr>
                                        <p:cTn id="16" dur="1000" fill="hold">
                                          <p:stCondLst>
                                            <p:cond delay="0"/>
                                          </p:stCondLst>
                                        </p:cTn>
                                        <p:tgtEl>
                                          <p:spTgt spid="2053"/>
                                        </p:tgtEl>
                                        <p:attrNameLst>
                                          <p:attrName>r</p:attrName>
                                        </p:attrNameLst>
                                      </p:cBhvr>
                                    </p:animRot>
                                  </p:childTnLst>
                                </p:cTn>
                              </p:par>
                            </p:childTnLst>
                          </p:cTn>
                        </p:par>
                      </p:childTnLst>
                    </p:cTn>
                  </p:par>
                  <p:par>
                    <p:cTn id="17" fill="hold">
                      <p:stCondLst>
                        <p:cond delay="indefinite"/>
                      </p:stCondLst>
                      <p:childTnLst>
                        <p:par>
                          <p:cTn id="18" fill="hold">
                            <p:stCondLst>
                              <p:cond delay="0"/>
                            </p:stCondLst>
                            <p:childTnLst>
                              <p:par>
                                <p:cTn id="19" presetID="2" presetClass="entr" presetSubtype="2" fill="hold" grpId="0" nodeType="clickEffect">
                                  <p:stCondLst>
                                    <p:cond delay="0"/>
                                  </p:stCondLst>
                                  <p:childTnLst>
                                    <p:set>
                                      <p:cBhvr>
                                        <p:cTn id="20" dur="1" fill="hold">
                                          <p:stCondLst>
                                            <p:cond delay="0"/>
                                          </p:stCondLst>
                                        </p:cTn>
                                        <p:tgtEl>
                                          <p:spTgt spid="13"/>
                                        </p:tgtEl>
                                        <p:attrNameLst>
                                          <p:attrName>style.visibility</p:attrName>
                                        </p:attrNameLst>
                                      </p:cBhvr>
                                      <p:to>
                                        <p:strVal val="visible"/>
                                      </p:to>
                                    </p:set>
                                    <p:anim calcmode="lin" valueType="num">
                                      <p:cBhvr additive="base">
                                        <p:cTn id="21" dur="500" fill="hold"/>
                                        <p:tgtEl>
                                          <p:spTgt spid="13"/>
                                        </p:tgtEl>
                                        <p:attrNameLst>
                                          <p:attrName>ppt_x</p:attrName>
                                        </p:attrNameLst>
                                      </p:cBhvr>
                                      <p:tavLst>
                                        <p:tav tm="0">
                                          <p:val>
                                            <p:strVal val="1+#ppt_w/2"/>
                                          </p:val>
                                        </p:tav>
                                        <p:tav tm="100000">
                                          <p:val>
                                            <p:strVal val="#ppt_x"/>
                                          </p:val>
                                        </p:tav>
                                      </p:tavLst>
                                    </p:anim>
                                    <p:anim calcmode="lin" valueType="num">
                                      <p:cBhvr additive="base">
                                        <p:cTn id="22" dur="500" fill="hold"/>
                                        <p:tgtEl>
                                          <p:spTgt spid="13"/>
                                        </p:tgtEl>
                                        <p:attrNameLst>
                                          <p:attrName>ppt_y</p:attrName>
                                        </p:attrNameLst>
                                      </p:cBhvr>
                                      <p:tavLst>
                                        <p:tav tm="0">
                                          <p:val>
                                            <p:strVal val="#ppt_y"/>
                                          </p:val>
                                        </p:tav>
                                        <p:tav tm="100000">
                                          <p:val>
                                            <p:strVal val="#ppt_y"/>
                                          </p:val>
                                        </p:tav>
                                      </p:tavLst>
                                    </p:anim>
                                  </p:childTnLst>
                                </p:cTn>
                              </p:par>
                              <p:par>
                                <p:cTn id="23" presetID="2" presetClass="entr" presetSubtype="2" fill="hold" grpId="0" nodeType="withEffect">
                                  <p:stCondLst>
                                    <p:cond delay="0"/>
                                  </p:stCondLst>
                                  <p:childTnLst>
                                    <p:set>
                                      <p:cBhvr>
                                        <p:cTn id="24" dur="1" fill="hold">
                                          <p:stCondLst>
                                            <p:cond delay="0"/>
                                          </p:stCondLst>
                                        </p:cTn>
                                        <p:tgtEl>
                                          <p:spTgt spid="6"/>
                                        </p:tgtEl>
                                        <p:attrNameLst>
                                          <p:attrName>style.visibility</p:attrName>
                                        </p:attrNameLst>
                                      </p:cBhvr>
                                      <p:to>
                                        <p:strVal val="visible"/>
                                      </p:to>
                                    </p:set>
                                    <p:anim calcmode="lin" valueType="num">
                                      <p:cBhvr additive="base">
                                        <p:cTn id="25" dur="500" fill="hold"/>
                                        <p:tgtEl>
                                          <p:spTgt spid="6"/>
                                        </p:tgtEl>
                                        <p:attrNameLst>
                                          <p:attrName>ppt_x</p:attrName>
                                        </p:attrNameLst>
                                      </p:cBhvr>
                                      <p:tavLst>
                                        <p:tav tm="0">
                                          <p:val>
                                            <p:strVal val="1+#ppt_w/2"/>
                                          </p:val>
                                        </p:tav>
                                        <p:tav tm="100000">
                                          <p:val>
                                            <p:strVal val="#ppt_x"/>
                                          </p:val>
                                        </p:tav>
                                      </p:tavLst>
                                    </p:anim>
                                    <p:anim calcmode="lin" valueType="num">
                                      <p:cBhvr additive="base">
                                        <p:cTn id="26" dur="500" fill="hold"/>
                                        <p:tgtEl>
                                          <p:spTgt spid="6"/>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0" animBg="1"/>
      <p:bldP spid="2053" grpId="0"/>
      <p:bldP spid="6"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5EF7BAF6-A2BF-67E5-9095-BDBFACAA5548}"/>
              </a:ext>
            </a:extLst>
          </p:cNvPr>
          <p:cNvSpPr txBox="1"/>
          <p:nvPr/>
        </p:nvSpPr>
        <p:spPr>
          <a:xfrm>
            <a:off x="899592" y="1275606"/>
            <a:ext cx="7416824" cy="1938992"/>
          </a:xfrm>
          <a:prstGeom prst="rect">
            <a:avLst/>
          </a:prstGeom>
          <a:noFill/>
        </p:spPr>
        <p:txBody>
          <a:bodyPr wrap="square" rtlCol="0">
            <a:spAutoFit/>
          </a:bodyPr>
          <a:lstStyle/>
          <a:p>
            <a:r>
              <a:rPr lang="en-US" altLang="zh-CN" sz="2000" dirty="0">
                <a:latin typeface="Times New Roman" panose="02020603050405020304" pitchFamily="18" charset="0"/>
                <a:cs typeface="Times New Roman" panose="02020603050405020304" pitchFamily="18" charset="0"/>
              </a:rPr>
              <a:t>   From the above analysis, the conclusion can be made that the pandemic provides Pfizer with a chance to transform and leap. Owe to the accumulating technologies and excellent marketing strategies, the organization senses and catches the opportunity. Despite the negative reportage and defects in its products, it made contributions to the people’s health and well-being.</a:t>
            </a:r>
            <a:endParaRPr lang="zh-CN" alt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0525780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文本框 1">
            <a:extLst>
              <a:ext uri="{FF2B5EF4-FFF2-40B4-BE49-F238E27FC236}">
                <a16:creationId xmlns:a16="http://schemas.microsoft.com/office/drawing/2014/main" id="{86FF34B5-24E9-C642-34AE-247F377C1F14}"/>
              </a:ext>
            </a:extLst>
          </p:cNvPr>
          <p:cNvSpPr txBox="1"/>
          <p:nvPr/>
        </p:nvSpPr>
        <p:spPr>
          <a:xfrm>
            <a:off x="395536" y="411510"/>
            <a:ext cx="8352928" cy="5478423"/>
          </a:xfrm>
          <a:prstGeom prst="rect">
            <a:avLst/>
          </a:prstGeom>
          <a:noFill/>
        </p:spPr>
        <p:txBody>
          <a:bodyPr wrap="square" lIns="0" rIns="0" rtlCol="0" anchor="t" anchorCtr="0">
            <a:spAutoFit/>
          </a:bodyPr>
          <a:lstStyle/>
          <a:p>
            <a:r>
              <a:rPr lang="en-US" altLang="zh-CN" sz="1400" dirty="0">
                <a:latin typeface="Times New Roman" panose="02020603050405020304" pitchFamily="18" charset="0"/>
                <a:cs typeface="Times New Roman" panose="02020603050405020304" pitchFamily="18" charset="0"/>
              </a:rPr>
              <a:t>Reference list</a:t>
            </a:r>
          </a:p>
          <a:p>
            <a:endParaRPr lang="en-US" altLang="zh-CN" dirty="0"/>
          </a:p>
          <a:p>
            <a:r>
              <a:rPr lang="en-US" altLang="zh-CN" sz="1200" dirty="0">
                <a:latin typeface="Times New Roman" panose="02020603050405020304" pitchFamily="18" charset="0"/>
                <a:cs typeface="Times New Roman" panose="02020603050405020304" pitchFamily="18" charset="0"/>
              </a:rPr>
              <a:t>United Nations(2020) Ageing. Available at: </a:t>
            </a:r>
            <a:r>
              <a:rPr lang="en-US" altLang="zh-CN" sz="1200" dirty="0">
                <a:latin typeface="Times New Roman" panose="02020603050405020304" pitchFamily="18" charset="0"/>
                <a:cs typeface="Times New Roman" panose="02020603050405020304" pitchFamily="18" charset="0"/>
                <a:hlinkClick r:id="rId2"/>
              </a:rPr>
              <a:t>https://www.un.org</a:t>
            </a:r>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a:latin typeface="Times New Roman" panose="02020603050405020304" pitchFamily="18" charset="0"/>
                <a:cs typeface="Times New Roman" panose="02020603050405020304" pitchFamily="18" charset="0"/>
              </a:rPr>
              <a:t>Dhruv, K and Peter, B, Bach, MD (2020) 3 Actions Congress can Take to Reduce Drug Prices. Available at: </a:t>
            </a:r>
            <a:r>
              <a:rPr lang="en-US" altLang="zh-CN" sz="1200" dirty="0">
                <a:latin typeface="Times New Roman" panose="02020603050405020304" pitchFamily="18" charset="0"/>
                <a:cs typeface="Times New Roman" panose="02020603050405020304" pitchFamily="18" charset="0"/>
                <a:hlinkClick r:id="rId3"/>
              </a:rPr>
              <a:t>https://www.hbr/org</a:t>
            </a:r>
            <a:r>
              <a:rPr lang="en-US" altLang="zh-CN" sz="1200" dirty="0">
                <a:latin typeface="Times New Roman" panose="02020603050405020304" pitchFamily="18" charset="0"/>
                <a:cs typeface="Times New Roman" panose="02020603050405020304" pitchFamily="18" charset="0"/>
              </a:rPr>
              <a:t>  </a:t>
            </a:r>
          </a:p>
          <a:p>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err="1">
                <a:latin typeface="Times New Roman" panose="02020603050405020304" pitchFamily="18" charset="0"/>
                <a:cs typeface="Times New Roman" panose="02020603050405020304" pitchFamily="18" charset="0"/>
              </a:rPr>
              <a:t>CBSNews</a:t>
            </a:r>
            <a:r>
              <a:rPr lang="en-US" altLang="zh-CN" sz="1200" dirty="0">
                <a:latin typeface="Times New Roman" panose="02020603050405020304" pitchFamily="18" charset="0"/>
                <a:cs typeface="Times New Roman" panose="02020603050405020304" pitchFamily="18" charset="0"/>
              </a:rPr>
              <a:t> (2023) Federal Reserve’s rate hikes likely to cause a recession, research says. Available at: </a:t>
            </a:r>
            <a:r>
              <a:rPr lang="en-US" altLang="zh-CN" sz="1200" dirty="0">
                <a:latin typeface="Times New Roman" panose="02020603050405020304" pitchFamily="18" charset="0"/>
                <a:cs typeface="Times New Roman" panose="02020603050405020304" pitchFamily="18" charset="0"/>
                <a:hlinkClick r:id="rId4"/>
              </a:rPr>
              <a:t>https://www.cbsnews/</a:t>
            </a:r>
            <a:r>
              <a:rPr lang="en-US" altLang="zh-CN" sz="1200" dirty="0">
                <a:latin typeface="Times New Roman" panose="02020603050405020304" pitchFamily="18" charset="0"/>
                <a:cs typeface="Times New Roman" panose="02020603050405020304" pitchFamily="18" charset="0"/>
              </a:rPr>
              <a:t> </a:t>
            </a:r>
          </a:p>
          <a:p>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a:latin typeface="Times New Roman" panose="02020603050405020304" pitchFamily="18" charset="0"/>
                <a:cs typeface="Times New Roman" panose="02020603050405020304" pitchFamily="18" charset="0"/>
              </a:rPr>
              <a:t>Henry, A.H (2015) The integration of project management and organizational change management is now a necessity. Exeter: Burnes</a:t>
            </a:r>
          </a:p>
          <a:p>
            <a:r>
              <a:rPr lang="en-US" altLang="zh-CN" sz="1200" dirty="0">
                <a:latin typeface="Times New Roman" panose="02020603050405020304" pitchFamily="18" charset="0"/>
                <a:cs typeface="Times New Roman" panose="02020603050405020304" pitchFamily="18" charset="0"/>
              </a:rPr>
              <a:t>Joe, C (2021) Demand For COVID Antibody Drugs Soars In Hard-Hit States. Available </a:t>
            </a:r>
            <a:r>
              <a:rPr lang="en-US" altLang="zh-CN" sz="1200" dirty="0" err="1">
                <a:latin typeface="Times New Roman" panose="02020603050405020304" pitchFamily="18" charset="0"/>
                <a:cs typeface="Times New Roman" panose="02020603050405020304" pitchFamily="18" charset="0"/>
              </a:rPr>
              <a:t>at:https</a:t>
            </a:r>
            <a:r>
              <a:rPr lang="en-US" altLang="zh-CN" sz="1200" dirty="0">
                <a:latin typeface="Times New Roman" panose="02020603050405020304" pitchFamily="18" charset="0"/>
                <a:cs typeface="Times New Roman" panose="02020603050405020304" pitchFamily="18" charset="0"/>
              </a:rPr>
              <a:t>://www.npr.org/ </a:t>
            </a:r>
          </a:p>
          <a:p>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err="1">
                <a:latin typeface="Times New Roman" panose="02020603050405020304" pitchFamily="18" charset="0"/>
                <a:cs typeface="Times New Roman" panose="02020603050405020304" pitchFamily="18" charset="0"/>
              </a:rPr>
              <a:t>Michaeal</a:t>
            </a:r>
            <a:r>
              <a:rPr lang="en-US" altLang="zh-CN" sz="1200" dirty="0">
                <a:latin typeface="Times New Roman" panose="02020603050405020304" pitchFamily="18" charset="0"/>
                <a:cs typeface="Times New Roman" panose="02020603050405020304" pitchFamily="18" charset="0"/>
              </a:rPr>
              <a:t>, Lee (2022) </a:t>
            </a:r>
            <a:r>
              <a:rPr lang="en-US" altLang="zh-CN" sz="1200" dirty="0" err="1">
                <a:latin typeface="Times New Roman" panose="02020603050405020304" pitchFamily="18" charset="0"/>
                <a:cs typeface="Times New Roman" panose="02020603050405020304" pitchFamily="18" charset="0"/>
              </a:rPr>
              <a:t>CTVNews</a:t>
            </a:r>
            <a:r>
              <a:rPr lang="en-US" altLang="zh-CN" sz="1200" dirty="0">
                <a:latin typeface="Times New Roman" panose="02020603050405020304" pitchFamily="18" charset="0"/>
                <a:cs typeface="Times New Roman" panose="02020603050405020304" pitchFamily="18" charset="0"/>
              </a:rPr>
              <a:t>. Available at: </a:t>
            </a:r>
            <a:r>
              <a:rPr lang="en-US" altLang="zh-CN" sz="1200" dirty="0">
                <a:latin typeface="Times New Roman" panose="02020603050405020304" pitchFamily="18" charset="0"/>
                <a:cs typeface="Times New Roman" panose="02020603050405020304" pitchFamily="18" charset="0"/>
                <a:hlinkClick r:id="rId4"/>
              </a:rPr>
              <a:t>https://www.cbsnews/</a:t>
            </a:r>
            <a:r>
              <a:rPr lang="en-US" altLang="zh-CN" sz="1200" dirty="0">
                <a:latin typeface="Times New Roman" panose="02020603050405020304" pitchFamily="18" charset="0"/>
                <a:cs typeface="Times New Roman" panose="02020603050405020304" pitchFamily="18" charset="0"/>
              </a:rPr>
              <a:t> (Accessed:25 February 2023).</a:t>
            </a:r>
          </a:p>
          <a:p>
            <a:r>
              <a:rPr lang="en-US" altLang="zh-CN" sz="1200" dirty="0">
                <a:latin typeface="Times New Roman" panose="02020603050405020304" pitchFamily="18" charset="0"/>
                <a:cs typeface="Times New Roman" panose="02020603050405020304" pitchFamily="18" charset="0"/>
              </a:rPr>
              <a:t>Wikipedia (2023) Pfizer. Available at:</a:t>
            </a:r>
            <a:r>
              <a:rPr lang="zh-CN" altLang="en-US"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cs typeface="Times New Roman" panose="02020603050405020304" pitchFamily="18" charset="0"/>
                <a:hlinkClick r:id="rId5"/>
              </a:rPr>
              <a:t>https://www.Wikipedia/</a:t>
            </a:r>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a:latin typeface="Times New Roman" panose="02020603050405020304" pitchFamily="18" charset="0"/>
                <a:cs typeface="Times New Roman" panose="02020603050405020304" pitchFamily="18" charset="0"/>
              </a:rPr>
              <a:t>Pfizer (2022) Pfizer Completes Acquisition of Arena Pharmaceuticals. Available at: </a:t>
            </a:r>
            <a:r>
              <a:rPr lang="en-US" altLang="zh-CN" sz="1200" dirty="0">
                <a:latin typeface="Times New Roman" panose="02020603050405020304" pitchFamily="18" charset="0"/>
                <a:cs typeface="Times New Roman" panose="02020603050405020304" pitchFamily="18" charset="0"/>
                <a:hlinkClick r:id="rId6"/>
              </a:rPr>
              <a:t>https://www.Pfizer/org/</a:t>
            </a:r>
            <a:r>
              <a:rPr lang="en-US" altLang="zh-CN" sz="1200" dirty="0">
                <a:latin typeface="Times New Roman" panose="02020603050405020304" pitchFamily="18" charset="0"/>
                <a:cs typeface="Times New Roman" panose="02020603050405020304" pitchFamily="18" charset="0"/>
              </a:rPr>
              <a:t> </a:t>
            </a:r>
          </a:p>
          <a:p>
            <a:r>
              <a:rPr lang="en-US" altLang="zh-CN" sz="1200" dirty="0">
                <a:latin typeface="Times New Roman" panose="02020603050405020304" pitchFamily="18" charset="0"/>
                <a:cs typeface="Times New Roman" panose="02020603050405020304" pitchFamily="18" charset="0"/>
              </a:rPr>
              <a:t>              (Accessed: 25 February 2023).</a:t>
            </a:r>
          </a:p>
          <a:p>
            <a:r>
              <a:rPr lang="en-US" altLang="zh-CN" sz="1200" dirty="0">
                <a:latin typeface="Times New Roman" panose="02020603050405020304" pitchFamily="18" charset="0"/>
                <a:cs typeface="Times New Roman" panose="02020603050405020304" pitchFamily="18" charset="0"/>
              </a:rPr>
              <a:t>Pierre, O.G. (2023) Global Economy to Slow Further Amid Signs of Resilience and China Re-opening. </a:t>
            </a:r>
            <a:r>
              <a:rPr lang="en-US" altLang="zh-CN" sz="1200" dirty="0">
                <a:latin typeface="SimSun" panose="02010600030101010101" pitchFamily="2" charset="-122"/>
                <a:ea typeface="SimSun" panose="02010600030101010101" pitchFamily="2" charset="-122"/>
                <a:cs typeface="Times New Roman" panose="02020603050405020304" pitchFamily="18" charset="0"/>
              </a:rPr>
              <a:t>【</a:t>
            </a:r>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blog</a:t>
            </a:r>
            <a:r>
              <a:rPr lang="en-US" altLang="zh-CN" sz="1200" dirty="0">
                <a:latin typeface="SimSun" panose="02010600030101010101" pitchFamily="2" charset="-122"/>
                <a:ea typeface="SimSun" panose="02010600030101010101" pitchFamily="2" charset="-122"/>
                <a:cs typeface="Times New Roman" panose="02020603050405020304" pitchFamily="18" charset="0"/>
              </a:rPr>
              <a:t>】</a:t>
            </a:r>
            <a:r>
              <a:rPr lang="en-US" altLang="zh-CN" sz="1200" dirty="0">
                <a:latin typeface="Times New Roman" panose="02020603050405020304" pitchFamily="18" charset="0"/>
                <a:cs typeface="Times New Roman" panose="02020603050405020304" pitchFamily="18" charset="0"/>
              </a:rPr>
              <a:t> </a:t>
            </a:r>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.30 January. </a:t>
            </a:r>
          </a:p>
          <a:p>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                     Available    </a:t>
            </a:r>
            <a:r>
              <a:rPr lang="en-US" altLang="zh-CN" sz="1200" dirty="0" err="1">
                <a:latin typeface="Times New Roman" panose="02020603050405020304" pitchFamily="18" charset="0"/>
                <a:ea typeface="SimSun" panose="02010600030101010101" pitchFamily="2" charset="-122"/>
                <a:cs typeface="Times New Roman" panose="02020603050405020304" pitchFamily="18" charset="0"/>
              </a:rPr>
              <a:t>at:https</a:t>
            </a:r>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://www.imf.org/en/Blog/ (Accessed: 25 February 2023).</a:t>
            </a:r>
          </a:p>
          <a:p>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Product Lists (2023) Pfizer. Available at: </a:t>
            </a:r>
            <a:r>
              <a:rPr lang="en-US" altLang="zh-CN" sz="1200" dirty="0">
                <a:latin typeface="Times New Roman" panose="02020603050405020304" pitchFamily="18" charset="0"/>
                <a:ea typeface="SimSun" panose="02010600030101010101" pitchFamily="2" charset="-122"/>
                <a:cs typeface="Times New Roman" panose="02020603050405020304" pitchFamily="18" charset="0"/>
                <a:hlinkClick r:id="rId6"/>
              </a:rPr>
              <a:t>https://www.Pfizer/org/</a:t>
            </a:r>
            <a:r>
              <a:rPr lang="en-US" altLang="zh-CN" sz="1200" dirty="0">
                <a:latin typeface="Times New Roman" panose="02020603050405020304" pitchFamily="18" charset="0"/>
                <a:ea typeface="SimSun" panose="02010600030101010101" pitchFamily="2" charset="-122"/>
                <a:cs typeface="Times New Roman" panose="02020603050405020304" pitchFamily="18" charset="0"/>
              </a:rPr>
              <a:t> (Accessed: 25 February 2023).</a:t>
            </a:r>
          </a:p>
          <a:p>
            <a:endParaRPr lang="en-US" altLang="zh-CN" sz="1200" dirty="0">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sz="1200" dirty="0">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sz="1200" dirty="0">
              <a:latin typeface="Times New Roman" panose="02020603050405020304" pitchFamily="18" charset="0"/>
              <a:ea typeface="SimSun" panose="02010600030101010101" pitchFamily="2" charset="-122"/>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   </a:t>
            </a: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endParaRPr lang="en-US" altLang="zh-CN" sz="1200" dirty="0">
              <a:latin typeface="Times New Roman" panose="02020603050405020304" pitchFamily="18" charset="0"/>
              <a:cs typeface="Times New Roman" panose="02020603050405020304" pitchFamily="18" charset="0"/>
            </a:endParaRPr>
          </a:p>
          <a:p>
            <a:endParaRPr lang="zh-CN" altLang="en-US" dirty="0"/>
          </a:p>
        </p:txBody>
      </p:sp>
    </p:spTree>
    <p:extLst>
      <p:ext uri="{BB962C8B-B14F-4D97-AF65-F5344CB8AC3E}">
        <p14:creationId xmlns:p14="http://schemas.microsoft.com/office/powerpoint/2010/main" val="340298355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C:\Users\Administrator\Desktop\新建文件夹 (3)\7457a73308d875e副本.jpg"/>
          <p:cNvPicPr>
            <a:picLocks noChangeAspect="1" noChangeArrowheads="1"/>
          </p:cNvPicPr>
          <p:nvPr/>
        </p:nvPicPr>
        <p:blipFill>
          <a:blip r:embed="rId2" cstate="print"/>
          <a:srcRect/>
          <a:stretch>
            <a:fillRect/>
          </a:stretch>
        </p:blipFill>
        <p:spPr bwMode="auto">
          <a:xfrm>
            <a:off x="0" y="-4763"/>
            <a:ext cx="9144000" cy="5148263"/>
          </a:xfrm>
          <a:prstGeom prst="rect">
            <a:avLst/>
          </a:prstGeom>
          <a:noFill/>
        </p:spPr>
      </p:pic>
      <p:sp>
        <p:nvSpPr>
          <p:cNvPr id="5" name="TextBox 6"/>
          <p:cNvSpPr txBox="1">
            <a:spLocks noChangeArrowheads="1"/>
          </p:cNvSpPr>
          <p:nvPr/>
        </p:nvSpPr>
        <p:spPr bwMode="auto">
          <a:xfrm>
            <a:off x="6084168" y="4354082"/>
            <a:ext cx="3188185" cy="342656"/>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lvl1pPr defTabSz="974725" eaLnBrk="0" hangingPunct="0">
              <a:defRPr>
                <a:solidFill>
                  <a:schemeClr val="tx1"/>
                </a:solidFill>
                <a:latin typeface="Calibri" pitchFamily="34" charset="0"/>
                <a:ea typeface="宋体" pitchFamily="2" charset="-122"/>
              </a:defRPr>
            </a:lvl1pPr>
            <a:lvl2pPr marL="742950" indent="-285750" defTabSz="974725" eaLnBrk="0" hangingPunct="0">
              <a:defRPr>
                <a:solidFill>
                  <a:schemeClr val="tx1"/>
                </a:solidFill>
                <a:latin typeface="Calibri" pitchFamily="34" charset="0"/>
                <a:ea typeface="宋体" pitchFamily="2" charset="-122"/>
              </a:defRPr>
            </a:lvl2pPr>
            <a:lvl3pPr marL="1143000" indent="-228600" defTabSz="974725" eaLnBrk="0" hangingPunct="0">
              <a:defRPr>
                <a:solidFill>
                  <a:schemeClr val="tx1"/>
                </a:solidFill>
                <a:latin typeface="Calibri" pitchFamily="34" charset="0"/>
                <a:ea typeface="宋体" pitchFamily="2" charset="-122"/>
              </a:defRPr>
            </a:lvl3pPr>
            <a:lvl4pPr marL="1600200" indent="-228600" defTabSz="974725" eaLnBrk="0" hangingPunct="0">
              <a:defRPr>
                <a:solidFill>
                  <a:schemeClr val="tx1"/>
                </a:solidFill>
                <a:latin typeface="Calibri" pitchFamily="34" charset="0"/>
                <a:ea typeface="宋体" pitchFamily="2" charset="-122"/>
              </a:defRPr>
            </a:lvl4pPr>
            <a:lvl5pPr marL="2057400" indent="-228600" defTabSz="974725" eaLnBrk="0" hangingPunct="0">
              <a:defRPr>
                <a:solidFill>
                  <a:schemeClr val="tx1"/>
                </a:solidFill>
                <a:latin typeface="Calibri" pitchFamily="34" charset="0"/>
                <a:ea typeface="宋体" pitchFamily="2" charset="-122"/>
              </a:defRPr>
            </a:lvl5pPr>
            <a:lvl6pPr marL="2514600" indent="-228600" defTabSz="974725"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defTabSz="974725"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defTabSz="974725"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defTabSz="974725" eaLnBrk="0" fontAlgn="base" hangingPunct="0">
              <a:spcBef>
                <a:spcPct val="0"/>
              </a:spcBef>
              <a:spcAft>
                <a:spcPct val="0"/>
              </a:spcAft>
              <a:defRPr>
                <a:solidFill>
                  <a:schemeClr val="tx1"/>
                </a:solidFill>
                <a:latin typeface="Calibri" pitchFamily="34" charset="0"/>
                <a:ea typeface="宋体" pitchFamily="2" charset="-122"/>
              </a:defRPr>
            </a:lvl9pPr>
          </a:lstStyle>
          <a:p>
            <a:pPr algn="ctr">
              <a:buNone/>
            </a:pPr>
            <a:r>
              <a:rPr lang="en-US" altLang="zh-CN" dirty="0">
                <a:solidFill>
                  <a:schemeClr val="tx1">
                    <a:lumMod val="65000"/>
                    <a:lumOff val="35000"/>
                  </a:schemeClr>
                </a:solidFill>
                <a:latin typeface="Times New Roman" panose="02020603050405020304" pitchFamily="18" charset="0"/>
                <a:ea typeface="微软雅黑" panose="020B0503020204020204" pitchFamily="34" charset="-122"/>
                <a:cs typeface="Times New Roman" panose="02020603050405020304" pitchFamily="18" charset="0"/>
              </a:rPr>
              <a:t>Student number</a:t>
            </a:r>
            <a:r>
              <a:rPr lang="en-US" altLang="zh-CN" cap="all" dirty="0">
                <a:solidFill>
                  <a:schemeClr val="tx1">
                    <a:lumMod val="65000"/>
                    <a:lumOff val="35000"/>
                  </a:schemeClr>
                </a:solidFill>
                <a:latin typeface="Times New Roman" panose="02020603050405020304" pitchFamily="18" charset="0"/>
                <a:ea typeface="微软雅黑" panose="020B0503020204020204" pitchFamily="34" charset="-122"/>
                <a:cs typeface="Times New Roman" panose="02020603050405020304" pitchFamily="18" charset="0"/>
              </a:rPr>
              <a:t>:2203390</a:t>
            </a:r>
            <a:endParaRPr lang="zh-CN" altLang="en-US" sz="1200" cap="all" dirty="0">
              <a:solidFill>
                <a:schemeClr val="tx1">
                  <a:lumMod val="65000"/>
                  <a:lumOff val="35000"/>
                </a:schemeClr>
              </a:solidFill>
              <a:latin typeface="Times New Roman" panose="02020603050405020304" pitchFamily="18" charset="0"/>
              <a:ea typeface="微软雅黑" panose="020B0503020204020204" pitchFamily="34" charset="-122"/>
              <a:cs typeface="Times New Roman" panose="02020603050405020304" pitchFamily="18" charset="0"/>
            </a:endParaRPr>
          </a:p>
        </p:txBody>
      </p:sp>
      <p:sp>
        <p:nvSpPr>
          <p:cNvPr id="6" name="TextBox 6"/>
          <p:cNvSpPr txBox="1">
            <a:spLocks noChangeArrowheads="1"/>
          </p:cNvSpPr>
          <p:nvPr/>
        </p:nvSpPr>
        <p:spPr bwMode="auto">
          <a:xfrm>
            <a:off x="3957532" y="1858163"/>
            <a:ext cx="5222980" cy="804321"/>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5023" tIns="32511" rIns="65023" bIns="32511">
            <a:spAutoFit/>
          </a:bodyPr>
          <a:lstStyle>
            <a:lvl1pPr defTabSz="974725" eaLnBrk="0" hangingPunct="0">
              <a:defRPr>
                <a:solidFill>
                  <a:schemeClr val="tx1"/>
                </a:solidFill>
                <a:latin typeface="Calibri" pitchFamily="34" charset="0"/>
                <a:ea typeface="宋体" pitchFamily="2" charset="-122"/>
              </a:defRPr>
            </a:lvl1pPr>
            <a:lvl2pPr marL="742950" indent="-285750" defTabSz="974725" eaLnBrk="0" hangingPunct="0">
              <a:defRPr>
                <a:solidFill>
                  <a:schemeClr val="tx1"/>
                </a:solidFill>
                <a:latin typeface="Calibri" pitchFamily="34" charset="0"/>
                <a:ea typeface="宋体" pitchFamily="2" charset="-122"/>
              </a:defRPr>
            </a:lvl2pPr>
            <a:lvl3pPr marL="1143000" indent="-228600" defTabSz="974725" eaLnBrk="0" hangingPunct="0">
              <a:defRPr>
                <a:solidFill>
                  <a:schemeClr val="tx1"/>
                </a:solidFill>
                <a:latin typeface="Calibri" pitchFamily="34" charset="0"/>
                <a:ea typeface="宋体" pitchFamily="2" charset="-122"/>
              </a:defRPr>
            </a:lvl3pPr>
            <a:lvl4pPr marL="1600200" indent="-228600" defTabSz="974725" eaLnBrk="0" hangingPunct="0">
              <a:defRPr>
                <a:solidFill>
                  <a:schemeClr val="tx1"/>
                </a:solidFill>
                <a:latin typeface="Calibri" pitchFamily="34" charset="0"/>
                <a:ea typeface="宋体" pitchFamily="2" charset="-122"/>
              </a:defRPr>
            </a:lvl4pPr>
            <a:lvl5pPr marL="2057400" indent="-228600" defTabSz="974725" eaLnBrk="0" hangingPunct="0">
              <a:defRPr>
                <a:solidFill>
                  <a:schemeClr val="tx1"/>
                </a:solidFill>
                <a:latin typeface="Calibri" pitchFamily="34" charset="0"/>
                <a:ea typeface="宋体" pitchFamily="2" charset="-122"/>
              </a:defRPr>
            </a:lvl5pPr>
            <a:lvl6pPr marL="2514600" indent="-228600" defTabSz="974725" eaLnBrk="0" fontAlgn="base" hangingPunct="0">
              <a:spcBef>
                <a:spcPct val="0"/>
              </a:spcBef>
              <a:spcAft>
                <a:spcPct val="0"/>
              </a:spcAft>
              <a:defRPr>
                <a:solidFill>
                  <a:schemeClr val="tx1"/>
                </a:solidFill>
                <a:latin typeface="Calibri" pitchFamily="34" charset="0"/>
                <a:ea typeface="宋体" pitchFamily="2" charset="-122"/>
              </a:defRPr>
            </a:lvl6pPr>
            <a:lvl7pPr marL="2971800" indent="-228600" defTabSz="974725" eaLnBrk="0" fontAlgn="base" hangingPunct="0">
              <a:spcBef>
                <a:spcPct val="0"/>
              </a:spcBef>
              <a:spcAft>
                <a:spcPct val="0"/>
              </a:spcAft>
              <a:defRPr>
                <a:solidFill>
                  <a:schemeClr val="tx1"/>
                </a:solidFill>
                <a:latin typeface="Calibri" pitchFamily="34" charset="0"/>
                <a:ea typeface="宋体" pitchFamily="2" charset="-122"/>
              </a:defRPr>
            </a:lvl7pPr>
            <a:lvl8pPr marL="3429000" indent="-228600" defTabSz="974725" eaLnBrk="0" fontAlgn="base" hangingPunct="0">
              <a:spcBef>
                <a:spcPct val="0"/>
              </a:spcBef>
              <a:spcAft>
                <a:spcPct val="0"/>
              </a:spcAft>
              <a:defRPr>
                <a:solidFill>
                  <a:schemeClr val="tx1"/>
                </a:solidFill>
                <a:latin typeface="Calibri" pitchFamily="34" charset="0"/>
                <a:ea typeface="宋体" pitchFamily="2" charset="-122"/>
              </a:defRPr>
            </a:lvl8pPr>
            <a:lvl9pPr marL="3886200" indent="-228600" defTabSz="974725" eaLnBrk="0" fontAlgn="base" hangingPunct="0">
              <a:spcBef>
                <a:spcPct val="0"/>
              </a:spcBef>
              <a:spcAft>
                <a:spcPct val="0"/>
              </a:spcAft>
              <a:defRPr>
                <a:solidFill>
                  <a:schemeClr val="tx1"/>
                </a:solidFill>
                <a:latin typeface="Calibri" pitchFamily="34" charset="0"/>
                <a:ea typeface="宋体" pitchFamily="2" charset="-122"/>
              </a:defRPr>
            </a:lvl9pPr>
          </a:lstStyle>
          <a:p>
            <a:pPr algn="ctr">
              <a:buNone/>
            </a:pPr>
            <a:r>
              <a:rPr lang="en-US" altLang="zh-CN" sz="4800" b="1" spc="427" dirty="0">
                <a:solidFill>
                  <a:srgbClr val="C00000"/>
                </a:solidFill>
                <a:latin typeface="微软雅黑" pitchFamily="34" charset="-122"/>
                <a:ea typeface="微软雅黑" pitchFamily="34" charset="-122"/>
                <a:cs typeface="Arial" panose="020B0604020202020204" pitchFamily="34" charset="0"/>
              </a:rPr>
              <a:t>Thank You</a:t>
            </a:r>
            <a:endParaRPr lang="zh-CN" altLang="en-US" sz="4800" b="1" spc="427" dirty="0">
              <a:solidFill>
                <a:srgbClr val="C00000"/>
              </a:solidFill>
              <a:latin typeface="微软雅黑" pitchFamily="34" charset="-122"/>
              <a:ea typeface="微软雅黑" pitchFamily="34" charset="-122"/>
              <a:cs typeface="Arial" panose="020B0604020202020204" pitchFamily="34" charset="0"/>
            </a:endParaRPr>
          </a:p>
        </p:txBody>
      </p:sp>
      <p:cxnSp>
        <p:nvCxnSpPr>
          <p:cNvPr id="7" name="直接连接符 6"/>
          <p:cNvCxnSpPr/>
          <p:nvPr/>
        </p:nvCxnSpPr>
        <p:spPr>
          <a:xfrm>
            <a:off x="4584801" y="2580452"/>
            <a:ext cx="3994044" cy="0"/>
          </a:xfrm>
          <a:prstGeom prst="line">
            <a:avLst/>
          </a:prstGeom>
          <a:ln>
            <a:solidFill>
              <a:schemeClr val="bg1">
                <a:lumMod val="50000"/>
              </a:schemeClr>
            </a:soli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advClick="0" advTm="7000">
    <p:comb/>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38" presetClass="entr" presetSubtype="0" accel="50000" fill="hold" grpId="0" nodeType="afterEffect">
                                  <p:stCondLst>
                                    <p:cond delay="0"/>
                                  </p:stCondLst>
                                  <p:iterate type="lt">
                                    <p:tmPct val="50000"/>
                                  </p:iterate>
                                  <p:childTnLst>
                                    <p:set>
                                      <p:cBhvr>
                                        <p:cTn id="6" dur="1" fill="hold">
                                          <p:stCondLst>
                                            <p:cond delay="0"/>
                                          </p:stCondLst>
                                        </p:cTn>
                                        <p:tgtEl>
                                          <p:spTgt spid="6"/>
                                        </p:tgtEl>
                                        <p:attrNameLst>
                                          <p:attrName>style.visibility</p:attrName>
                                        </p:attrNameLst>
                                      </p:cBhvr>
                                      <p:to>
                                        <p:strVal val="visible"/>
                                      </p:to>
                                    </p:set>
                                    <p:set>
                                      <p:cBhvr>
                                        <p:cTn id="7" dur="341" fill="hold">
                                          <p:stCondLst>
                                            <p:cond delay="0"/>
                                          </p:stCondLst>
                                        </p:cTn>
                                        <p:tgtEl>
                                          <p:spTgt spid="6"/>
                                        </p:tgtEl>
                                        <p:attrNameLst>
                                          <p:attrName>style.rotation</p:attrName>
                                        </p:attrNameLst>
                                      </p:cBhvr>
                                      <p:to>
                                        <p:strVal val="-45.0"/>
                                      </p:to>
                                    </p:set>
                                    <p:anim calcmode="lin" valueType="num">
                                      <p:cBhvr>
                                        <p:cTn id="8" dur="341" fill="hold">
                                          <p:stCondLst>
                                            <p:cond delay="341"/>
                                          </p:stCondLst>
                                        </p:cTn>
                                        <p:tgtEl>
                                          <p:spTgt spid="6"/>
                                        </p:tgtEl>
                                        <p:attrNameLst>
                                          <p:attrName>style.rotation</p:attrName>
                                        </p:attrNameLst>
                                      </p:cBhvr>
                                      <p:tavLst>
                                        <p:tav tm="0">
                                          <p:val>
                                            <p:fltVal val="-45"/>
                                          </p:val>
                                        </p:tav>
                                        <p:tav tm="69900">
                                          <p:val>
                                            <p:fltVal val="45"/>
                                          </p:val>
                                        </p:tav>
                                        <p:tav tm="100000">
                                          <p:val>
                                            <p:fltVal val="0"/>
                                          </p:val>
                                        </p:tav>
                                      </p:tavLst>
                                    </p:anim>
                                    <p:anim calcmode="lin" valueType="num">
                                      <p:cBhvr>
                                        <p:cTn id="9" dur="341" fill="hold">
                                          <p:stCondLst>
                                            <p:cond delay="0"/>
                                          </p:stCondLst>
                                        </p:cTn>
                                        <p:tgtEl>
                                          <p:spTgt spid="6"/>
                                        </p:tgtEl>
                                        <p:attrNameLst>
                                          <p:attrName>ppt_y</p:attrName>
                                        </p:attrNameLst>
                                      </p:cBhvr>
                                      <p:tavLst>
                                        <p:tav tm="0">
                                          <p:val>
                                            <p:strVal val="#ppt_y-1"/>
                                          </p:val>
                                        </p:tav>
                                        <p:tav tm="100000">
                                          <p:val>
                                            <p:strVal val="#ppt_y-(0.354*#ppt_w-0.172*#ppt_h)"/>
                                          </p:val>
                                        </p:tav>
                                      </p:tavLst>
                                    </p:anim>
                                    <p:anim calcmode="lin" valueType="num">
                                      <p:cBhvr>
                                        <p:cTn id="10" dur="117" decel="50000" autoRev="1" fill="hold">
                                          <p:stCondLst>
                                            <p:cond delay="341"/>
                                          </p:stCondLst>
                                        </p:cTn>
                                        <p:tgtEl>
                                          <p:spTgt spid="6"/>
                                        </p:tgtEl>
                                        <p:attrNameLst>
                                          <p:attrName>ppt_y</p:attrName>
                                        </p:attrNameLst>
                                      </p:cBhvr>
                                      <p:tavLst>
                                        <p:tav tm="0">
                                          <p:val>
                                            <p:strVal val="#ppt_y-(0.354*#ppt_w-0.172*#ppt_h)"/>
                                          </p:val>
                                        </p:tav>
                                        <p:tav tm="100000">
                                          <p:val>
                                            <p:strVal val="#ppt_y-(0.354*#ppt_w-0.172*#ppt_h)-#ppt_h/2"/>
                                          </p:val>
                                        </p:tav>
                                      </p:tavLst>
                                    </p:anim>
                                    <p:anim calcmode="lin" valueType="num">
                                      <p:cBhvr>
                                        <p:cTn id="11" dur="102" fill="hold">
                                          <p:stCondLst>
                                            <p:cond delay="648"/>
                                          </p:stCondLst>
                                        </p:cTn>
                                        <p:tgtEl>
                                          <p:spTgt spid="6"/>
                                        </p:tgtEl>
                                        <p:attrNameLst>
                                          <p:attrName>ppt_y</p:attrName>
                                        </p:attrNameLst>
                                      </p:cBhvr>
                                      <p:tavLst>
                                        <p:tav tm="0">
                                          <p:val>
                                            <p:strVal val="#ppt_y-(0.354*#ppt_w-0.172*#ppt_h)"/>
                                          </p:val>
                                        </p:tav>
                                        <p:tav tm="100000">
                                          <p:val>
                                            <p:strVal val="#ppt_y"/>
                                          </p:val>
                                        </p:tav>
                                      </p:tavLst>
                                    </p:anim>
                                  </p:childTnLst>
                                </p:cTn>
                              </p:par>
                            </p:childTnLst>
                          </p:cTn>
                        </p:par>
                        <p:par>
                          <p:cTn id="12" fill="hold">
                            <p:stCondLst>
                              <p:cond delay="3375"/>
                            </p:stCondLst>
                            <p:childTnLst>
                              <p:par>
                                <p:cTn id="13" presetID="22" presetClass="entr" presetSubtype="8" fill="hold" nodeType="after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wipe(left)">
                                      <p:cBhvr>
                                        <p:cTn id="15" dur="500"/>
                                        <p:tgtEl>
                                          <p:spTgt spid="7"/>
                                        </p:tgtEl>
                                      </p:cBhvr>
                                    </p:animEffect>
                                  </p:childTnLst>
                                </p:cTn>
                              </p:par>
                            </p:childTnLst>
                          </p:cTn>
                        </p:par>
                        <p:par>
                          <p:cTn id="16" fill="hold">
                            <p:stCondLst>
                              <p:cond delay="3875"/>
                            </p:stCondLst>
                            <p:childTnLst>
                              <p:par>
                                <p:cTn id="17" presetID="38" presetClass="entr" presetSubtype="0" accel="50000" fill="hold" grpId="0" nodeType="afterEffect">
                                  <p:stCondLst>
                                    <p:cond delay="0"/>
                                  </p:stCondLst>
                                  <p:iterate type="lt">
                                    <p:tmPct val="8667"/>
                                  </p:iterate>
                                  <p:childTnLst>
                                    <p:set>
                                      <p:cBhvr>
                                        <p:cTn id="18" dur="1" fill="hold">
                                          <p:stCondLst>
                                            <p:cond delay="0"/>
                                          </p:stCondLst>
                                        </p:cTn>
                                        <p:tgtEl>
                                          <p:spTgt spid="5"/>
                                        </p:tgtEl>
                                        <p:attrNameLst>
                                          <p:attrName>style.visibility</p:attrName>
                                        </p:attrNameLst>
                                      </p:cBhvr>
                                      <p:to>
                                        <p:strVal val="visible"/>
                                      </p:to>
                                    </p:set>
                                    <p:set>
                                      <p:cBhvr>
                                        <p:cTn id="19" dur="341" fill="hold">
                                          <p:stCondLst>
                                            <p:cond delay="0"/>
                                          </p:stCondLst>
                                        </p:cTn>
                                        <p:tgtEl>
                                          <p:spTgt spid="5"/>
                                        </p:tgtEl>
                                        <p:attrNameLst>
                                          <p:attrName>style.rotation</p:attrName>
                                        </p:attrNameLst>
                                      </p:cBhvr>
                                      <p:to>
                                        <p:strVal val="-45.0"/>
                                      </p:to>
                                    </p:set>
                                    <p:anim calcmode="lin" valueType="num">
                                      <p:cBhvr>
                                        <p:cTn id="20" dur="341" fill="hold">
                                          <p:stCondLst>
                                            <p:cond delay="341"/>
                                          </p:stCondLst>
                                        </p:cTn>
                                        <p:tgtEl>
                                          <p:spTgt spid="5"/>
                                        </p:tgtEl>
                                        <p:attrNameLst>
                                          <p:attrName>style.rotation</p:attrName>
                                        </p:attrNameLst>
                                      </p:cBhvr>
                                      <p:tavLst>
                                        <p:tav tm="0">
                                          <p:val>
                                            <p:fltVal val="-45"/>
                                          </p:val>
                                        </p:tav>
                                        <p:tav tm="69900">
                                          <p:val>
                                            <p:fltVal val="45"/>
                                          </p:val>
                                        </p:tav>
                                        <p:tav tm="100000">
                                          <p:val>
                                            <p:fltVal val="0"/>
                                          </p:val>
                                        </p:tav>
                                      </p:tavLst>
                                    </p:anim>
                                    <p:anim calcmode="lin" valueType="num">
                                      <p:cBhvr>
                                        <p:cTn id="21" dur="341" fill="hold">
                                          <p:stCondLst>
                                            <p:cond delay="0"/>
                                          </p:stCondLst>
                                        </p:cTn>
                                        <p:tgtEl>
                                          <p:spTgt spid="5"/>
                                        </p:tgtEl>
                                        <p:attrNameLst>
                                          <p:attrName>ppt_y</p:attrName>
                                        </p:attrNameLst>
                                      </p:cBhvr>
                                      <p:tavLst>
                                        <p:tav tm="0">
                                          <p:val>
                                            <p:strVal val="#ppt_y-1"/>
                                          </p:val>
                                        </p:tav>
                                        <p:tav tm="100000">
                                          <p:val>
                                            <p:strVal val="#ppt_y-(0.354*#ppt_w-0.172*#ppt_h)"/>
                                          </p:val>
                                        </p:tav>
                                      </p:tavLst>
                                    </p:anim>
                                    <p:anim calcmode="lin" valueType="num">
                                      <p:cBhvr>
                                        <p:cTn id="22" dur="117" decel="50000" autoRev="1" fill="hold">
                                          <p:stCondLst>
                                            <p:cond delay="341"/>
                                          </p:stCondLst>
                                        </p:cTn>
                                        <p:tgtEl>
                                          <p:spTgt spid="5"/>
                                        </p:tgtEl>
                                        <p:attrNameLst>
                                          <p:attrName>ppt_y</p:attrName>
                                        </p:attrNameLst>
                                      </p:cBhvr>
                                      <p:tavLst>
                                        <p:tav tm="0">
                                          <p:val>
                                            <p:strVal val="#ppt_y-(0.354*#ppt_w-0.172*#ppt_h)"/>
                                          </p:val>
                                        </p:tav>
                                        <p:tav tm="100000">
                                          <p:val>
                                            <p:strVal val="#ppt_y-(0.354*#ppt_w-0.172*#ppt_h)-#ppt_h/2"/>
                                          </p:val>
                                        </p:tav>
                                      </p:tavLst>
                                    </p:anim>
                                    <p:anim calcmode="lin" valueType="num">
                                      <p:cBhvr>
                                        <p:cTn id="23" dur="102" fill="hold">
                                          <p:stCondLst>
                                            <p:cond delay="648"/>
                                          </p:stCondLst>
                                        </p:cTn>
                                        <p:tgtEl>
                                          <p:spTgt spid="5"/>
                                        </p:tgtEl>
                                        <p:attrNameLst>
                                          <p:attrName>ppt_y</p:attrName>
                                        </p:attrNameLst>
                                      </p:cBhvr>
                                      <p:tavLst>
                                        <p:tav tm="0">
                                          <p:val>
                                            <p:strVal val="#ppt_y-(0.354*#ppt_w-0.172*#ppt_h)"/>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p:bldLst>
  </p:timing>
</p:sld>
</file>

<file path=ppt/tags/tag1.xml><?xml version="1.0" encoding="utf-8"?>
<p:tagLst xmlns:a="http://schemas.openxmlformats.org/drawingml/2006/main" xmlns:r="http://schemas.openxmlformats.org/officeDocument/2006/relationships" xmlns:p="http://schemas.openxmlformats.org/presentationml/2006/main">
  <p:tag name="ISPRING_PRESENTATION_TITLE" val="多彩年度工作总结"/>
</p:tagLst>
</file>

<file path=ppt/tags/tag2.xml><?xml version="1.0" encoding="utf-8"?>
<p:tagLst xmlns:a="http://schemas.openxmlformats.org/drawingml/2006/main" xmlns:r="http://schemas.openxmlformats.org/officeDocument/2006/relationships" xmlns:p="http://schemas.openxmlformats.org/presentationml/2006/main">
  <p:tag name="MH" val="20161022204303"/>
  <p:tag name="MH_LIBRARY" val="GRAPHIC"/>
</p:tagLst>
</file>

<file path=ppt/tags/tag3.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TextBox 11"/>
</p:tagLst>
</file>

<file path=ppt/tags/tag4.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Rectangle 12"/>
</p:tagLst>
</file>

<file path=ppt/tags/tag5.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文本框 14"/>
</p:tagLst>
</file>

<file path=ppt/tags/tag6.xml><?xml version="1.0" encoding="utf-8"?>
<p:tagLst xmlns:a="http://schemas.openxmlformats.org/drawingml/2006/main" xmlns:r="http://schemas.openxmlformats.org/officeDocument/2006/relationships" xmlns:p="http://schemas.openxmlformats.org/presentationml/2006/main">
  <p:tag name="MH" val="20161022204343"/>
  <p:tag name="MH_LIBRARY" val="GRAPHIC"/>
  <p:tag name="MH_ORDER" val="标题 5"/>
</p:tagLst>
</file>

<file path=ppt/tags/tag7.xml><?xml version="1.0" encoding="utf-8"?>
<p:tagLst xmlns:a="http://schemas.openxmlformats.org/drawingml/2006/main" xmlns:r="http://schemas.openxmlformats.org/officeDocument/2006/relationships" xmlns:p="http://schemas.openxmlformats.org/presentationml/2006/main">
  <p:tag name="MH" val="20161022204303"/>
  <p:tag name="MH_LIBRARY" val="GRAPHIC"/>
</p:tagLst>
</file>

<file path=ppt/tags/tag8.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TextBox 11"/>
</p:tagLst>
</file>

<file path=ppt/tags/tag9.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Rectangle 12"/>
</p:tagLst>
</file>

<file path=ppt/tags/tag10.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文本框 14"/>
</p:tagLst>
</file>

<file path=ppt/tags/tag11.xml><?xml version="1.0" encoding="utf-8"?>
<p:tagLst xmlns:a="http://schemas.openxmlformats.org/drawingml/2006/main" xmlns:r="http://schemas.openxmlformats.org/officeDocument/2006/relationships" xmlns:p="http://schemas.openxmlformats.org/presentationml/2006/main">
  <p:tag name="MH" val="20161022204343"/>
  <p:tag name="MH_LIBRARY" val="GRAPHIC"/>
  <p:tag name="MH_ORDER" val="标题 5"/>
</p:tagLst>
</file>

<file path=ppt/tags/tag12.xml><?xml version="1.0" encoding="utf-8"?>
<p:tagLst xmlns:a="http://schemas.openxmlformats.org/drawingml/2006/main" xmlns:r="http://schemas.openxmlformats.org/officeDocument/2006/relationships" xmlns:p="http://schemas.openxmlformats.org/presentationml/2006/main">
  <p:tag name="MH" val="20161022204303"/>
  <p:tag name="MH_LIBRARY" val="GRAPHIC"/>
</p:tagLst>
</file>

<file path=ppt/tags/tag13.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TextBox 11"/>
</p:tagLst>
</file>

<file path=ppt/tags/tag14.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Rectangle 12"/>
</p:tagLst>
</file>

<file path=ppt/tags/tag15.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文本框 14"/>
</p:tagLst>
</file>

<file path=ppt/tags/tag16.xml><?xml version="1.0" encoding="utf-8"?>
<p:tagLst xmlns:a="http://schemas.openxmlformats.org/drawingml/2006/main" xmlns:r="http://schemas.openxmlformats.org/officeDocument/2006/relationships" xmlns:p="http://schemas.openxmlformats.org/presentationml/2006/main">
  <p:tag name="MH" val="20161022204343"/>
  <p:tag name="MH_LIBRARY" val="GRAPHIC"/>
  <p:tag name="MH_ORDER" val="标题 5"/>
</p:tagLst>
</file>

<file path=ppt/tags/tag17.xml><?xml version="1.0" encoding="utf-8"?>
<p:tagLst xmlns:a="http://schemas.openxmlformats.org/drawingml/2006/main" xmlns:r="http://schemas.openxmlformats.org/officeDocument/2006/relationships" xmlns:p="http://schemas.openxmlformats.org/presentationml/2006/main">
  <p:tag name="MH" val="20161022204303"/>
  <p:tag name="MH_LIBRARY" val="GRAPHIC"/>
</p:tagLst>
</file>

<file path=ppt/tags/tag18.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TextBox 11"/>
</p:tagLst>
</file>

<file path=ppt/tags/tag19.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Rectangle 12"/>
</p:tagLst>
</file>

<file path=ppt/tags/tag20.xml><?xml version="1.0" encoding="utf-8"?>
<p:tagLst xmlns:a="http://schemas.openxmlformats.org/drawingml/2006/main" xmlns:r="http://schemas.openxmlformats.org/officeDocument/2006/relationships" xmlns:p="http://schemas.openxmlformats.org/presentationml/2006/main">
  <p:tag name="MH" val="20161022204303"/>
  <p:tag name="MH_LIBRARY" val="GRAPHIC"/>
  <p:tag name="MH_ORDER" val="文本框 14"/>
</p:tagLst>
</file>

<file path=ppt/tags/tag21.xml><?xml version="1.0" encoding="utf-8"?>
<p:tagLst xmlns:a="http://schemas.openxmlformats.org/drawingml/2006/main" xmlns:r="http://schemas.openxmlformats.org/officeDocument/2006/relationships" xmlns:p="http://schemas.openxmlformats.org/presentationml/2006/main">
  <p:tag name="MH" val="20161022204343"/>
  <p:tag name="MH_LIBRARY" val="GRAPHIC"/>
  <p:tag name="MH_ORDER" val="标题 5"/>
</p:tagLst>
</file>

<file path=ppt/theme/theme1.xml><?xml version="1.0" encoding="utf-8"?>
<a:theme xmlns:a="http://schemas.openxmlformats.org/drawingml/2006/main" name="第一PPT，www.1ppt.com">
  <a:themeElements>
    <a:clrScheme name="自定义 161">
      <a:dk1>
        <a:sysClr val="windowText" lastClr="000000"/>
      </a:dk1>
      <a:lt1>
        <a:sysClr val="window" lastClr="FFFFFF"/>
      </a:lt1>
      <a:dk2>
        <a:srgbClr val="9F7B63"/>
      </a:dk2>
      <a:lt2>
        <a:srgbClr val="E7E6E6"/>
      </a:lt2>
      <a:accent1>
        <a:srgbClr val="C00000"/>
      </a:accent1>
      <a:accent2>
        <a:srgbClr val="A5A5A5"/>
      </a:accent2>
      <a:accent3>
        <a:srgbClr val="C00000"/>
      </a:accent3>
      <a:accent4>
        <a:srgbClr val="A5A5A5"/>
      </a:accent4>
      <a:accent5>
        <a:srgbClr val="D3174D"/>
      </a:accent5>
      <a:accent6>
        <a:srgbClr val="7F7F7F"/>
      </a:accent6>
      <a:hlink>
        <a:srgbClr val="F48E77"/>
      </a:hlink>
      <a:folHlink>
        <a:srgbClr val="A1BD7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4199</TotalTime>
  <Words>1080</Words>
  <Application>Microsoft Office PowerPoint</Application>
  <PresentationFormat>全屏显示(16:9)</PresentationFormat>
  <Paragraphs>157</Paragraphs>
  <Slides>23</Slides>
  <Notes>13</Notes>
  <HiddenSlides>0</HiddenSlides>
  <MMClips>0</MMClips>
  <ScaleCrop>false</ScaleCrop>
  <HeadingPairs>
    <vt:vector size="6" baseType="variant">
      <vt:variant>
        <vt:lpstr>已用的字体</vt:lpstr>
      </vt:variant>
      <vt:variant>
        <vt:i4>7</vt:i4>
      </vt:variant>
      <vt:variant>
        <vt:lpstr>主题</vt:lpstr>
      </vt:variant>
      <vt:variant>
        <vt:i4>1</vt:i4>
      </vt:variant>
      <vt:variant>
        <vt:lpstr>幻灯片标题</vt:lpstr>
      </vt:variant>
      <vt:variant>
        <vt:i4>23</vt:i4>
      </vt:variant>
    </vt:vector>
  </HeadingPairs>
  <TitlesOfParts>
    <vt:vector size="31" baseType="lpstr">
      <vt:lpstr>SimSun</vt:lpstr>
      <vt:lpstr>微软雅黑</vt:lpstr>
      <vt:lpstr>Agency FB</vt:lpstr>
      <vt:lpstr>Arial</vt:lpstr>
      <vt:lpstr>Calibri</vt:lpstr>
      <vt:lpstr>Impact</vt:lpstr>
      <vt:lpstr>Times New Roman</vt:lpstr>
      <vt:lpstr>第一PPT，www.1ppt.com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Company>第一PPT，www.1ppt.com</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医药</dc:title>
  <dc:creator>第一PPT</dc:creator>
  <cp:keywords>www.1ppt.com</cp:keywords>
  <cp:lastModifiedBy>2310287131@qq.com</cp:lastModifiedBy>
  <cp:revision>389</cp:revision>
  <dcterms:created xsi:type="dcterms:W3CDTF">2014-11-09T01:07:25Z</dcterms:created>
  <dcterms:modified xsi:type="dcterms:W3CDTF">2023-02-26T05:45:09Z</dcterms:modified>
</cp:coreProperties>
</file>