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4"/>
  </p:notesMasterIdLst>
  <p:sldIdLst>
    <p:sldId id="256" r:id="rId2"/>
    <p:sldId id="310" r:id="rId3"/>
    <p:sldId id="318" r:id="rId4"/>
    <p:sldId id="319" r:id="rId5"/>
    <p:sldId id="320" r:id="rId6"/>
    <p:sldId id="317" r:id="rId7"/>
    <p:sldId id="321" r:id="rId8"/>
    <p:sldId id="322" r:id="rId9"/>
    <p:sldId id="323" r:id="rId10"/>
    <p:sldId id="324" r:id="rId11"/>
    <p:sldId id="325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48" autoAdjust="0"/>
    <p:restoredTop sz="94660"/>
  </p:normalViewPr>
  <p:slideViewPr>
    <p:cSldViewPr>
      <p:cViewPr varScale="1">
        <p:scale>
          <a:sx n="92" d="100"/>
          <a:sy n="92" d="100"/>
        </p:scale>
        <p:origin x="46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Functions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Functions in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a functional programming language, R defines most of its operations as functions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x&lt;-c(2,4,6,8,10)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mean(x)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The objects passed to a function can be vectors, lists, matrices, data frames… even other functions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print(paste(“Mean is equal to “, mean(x)))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smtClean="0"/>
              <a:t>In this case</a:t>
            </a:r>
          </a:p>
          <a:p>
            <a:pPr lvl="2"/>
            <a:r>
              <a:rPr lang="en-GB" dirty="0" smtClean="0"/>
              <a:t>X is passed to mean()</a:t>
            </a:r>
          </a:p>
          <a:p>
            <a:pPr lvl="2"/>
            <a:r>
              <a:rPr lang="en-GB" dirty="0" smtClean="0"/>
              <a:t>The result of mean() is passed to paste()</a:t>
            </a:r>
          </a:p>
          <a:p>
            <a:pPr lvl="2"/>
            <a:r>
              <a:rPr lang="en-GB" dirty="0" smtClean="0"/>
              <a:t>The result of paste() is passed to print()</a:t>
            </a:r>
          </a:p>
          <a:p>
            <a:pPr lvl="2"/>
            <a:r>
              <a:rPr lang="en-GB" dirty="0"/>
              <a:t>p</a:t>
            </a:r>
            <a:r>
              <a:rPr lang="en-GB" dirty="0" smtClean="0"/>
              <a:t>rint() generates the final result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723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Functions in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 passes by value  - the value that is passed to a function cannot be changed by that function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triple &lt;- function(x)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{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&lt;- 3*x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}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 &lt;- 5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triple(a)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15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5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This prints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triple(a) </a:t>
            </a:r>
            <a:r>
              <a:rPr lang="en-GB" dirty="0" smtClean="0"/>
              <a:t>but does not change its value</a:t>
            </a:r>
          </a:p>
          <a:p>
            <a:r>
              <a:rPr lang="en-GB" dirty="0" smtClean="0"/>
              <a:t>The item returned can therefore have any name, it does not have same name as the input parameter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167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Functions in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When R assigns the new value of x it does not calculate it (R uses </a:t>
            </a:r>
            <a:r>
              <a:rPr lang="en-GB" i="1" dirty="0" smtClean="0"/>
              <a:t>lazy evaluation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To return the calculated value we must include a call to x to calculate it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triple &lt;- function(x)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{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&lt;- 3*x 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Describes how to calculate new value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Calculates the new value and returns it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}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This will return the updated value of x to the calling function</a:t>
            </a:r>
          </a:p>
          <a:p>
            <a:pPr lvl="1"/>
            <a:r>
              <a:rPr lang="en-GB" dirty="0" smtClean="0"/>
              <a:t>You can use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return(x) </a:t>
            </a:r>
            <a:r>
              <a:rPr lang="en-GB" dirty="0" smtClean="0"/>
              <a:t>instead of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dirty="0" smtClean="0"/>
              <a:t> although this is currently not fashionable (but easier to read)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773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Functions in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Notice that we didn’t have to define the data type of the parameter passed into the function</a:t>
            </a:r>
          </a:p>
          <a:p>
            <a:pPr lvl="1"/>
            <a:r>
              <a:rPr lang="en-GB" dirty="0" smtClean="0"/>
              <a:t>R has limited polymorphism</a:t>
            </a:r>
          </a:p>
          <a:p>
            <a:r>
              <a:rPr lang="en-GB" dirty="0" smtClean="0"/>
              <a:t>For mathematical functions, any parameter that reduces to a vector of numbers (integer or float) will work</a:t>
            </a:r>
          </a:p>
          <a:p>
            <a:pPr lvl="1"/>
            <a:r>
              <a:rPr lang="en-GB" dirty="0" smtClean="0"/>
              <a:t>Strings will give an error</a:t>
            </a:r>
          </a:p>
          <a:p>
            <a:r>
              <a:rPr lang="en-GB" dirty="0" smtClean="0"/>
              <a:t>This includes lists, matrix rows/columns and data frame columns</a:t>
            </a:r>
          </a:p>
          <a:p>
            <a:endParaRPr lang="en-GB" dirty="0"/>
          </a:p>
          <a:p>
            <a:r>
              <a:rPr lang="en-GB" dirty="0" smtClean="0"/>
              <a:t>R functions can be defined at any point in a script, but it is good practice to define them at the start of the file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1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 smtClean="0"/>
              <a:t>Write a function </a:t>
            </a:r>
            <a:r>
              <a:rPr lang="en-GB" dirty="0" err="1" smtClean="0"/>
              <a:t>mean_mean</a:t>
            </a:r>
            <a:r>
              <a:rPr lang="en-GB" dirty="0" smtClean="0"/>
              <a:t>(x) that will accept a vector x and use the mean() function to return the mean value of x</a:t>
            </a:r>
          </a:p>
          <a:p>
            <a:pPr lvl="1"/>
            <a:r>
              <a:rPr lang="en-GB" dirty="0" smtClean="0"/>
              <a:t>Write a function </a:t>
            </a:r>
            <a:r>
              <a:rPr lang="en-GB" dirty="0" err="1" smtClean="0"/>
              <a:t>mean_loop</a:t>
            </a:r>
            <a:r>
              <a:rPr lang="en-GB" dirty="0" smtClean="0"/>
              <a:t>(x) that will accept a vector x and return the mean value of x, using a loop to calculate the mean value of x.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Test these functions with vectors of integers and floats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Extension problem: write a third function, </a:t>
            </a:r>
            <a:r>
              <a:rPr lang="en-GB" dirty="0" err="1" smtClean="0"/>
              <a:t>mean_function</a:t>
            </a:r>
            <a:r>
              <a:rPr lang="en-GB" dirty="0" smtClean="0"/>
              <a:t>(x) that uses simple vector functions instead </a:t>
            </a:r>
            <a:r>
              <a:rPr lang="en-GB" smtClean="0"/>
              <a:t>of mean(x) </a:t>
            </a:r>
            <a:r>
              <a:rPr lang="en-GB" dirty="0" smtClean="0"/>
              <a:t>to calculate the mean value of 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85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Multiple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Multiple parameters can be passed to a function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raise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x^y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raise(2,3)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8</a:t>
            </a:r>
          </a:p>
          <a:p>
            <a:pPr marL="960120" lvl="3" indent="0">
              <a:buNone/>
            </a:pPr>
            <a:endParaRPr lang="en-GB" sz="10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a&lt;-c(2,3)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raise(a[1],a[2])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8</a:t>
            </a:r>
          </a:p>
          <a:p>
            <a:pPr marL="960120" lvl="3" indent="0">
              <a:buNone/>
            </a:pPr>
            <a:endParaRPr lang="en-GB" sz="10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b&lt;-c(3,4)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raise(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a,b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8  81  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2^3  3^4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endParaRPr lang="en-GB" sz="10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As with loops, if the code to be executed is a single line, no curly brackets are needed</a:t>
            </a:r>
            <a:endParaRPr lang="en-GB" dirty="0"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349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Multiple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parameters passed to the function do not need to be of the same mode</a:t>
            </a:r>
          </a:p>
          <a:p>
            <a:pPr lvl="1"/>
            <a:r>
              <a:rPr lang="en-GB" i="1" dirty="0" smtClean="0"/>
              <a:t> </a:t>
            </a:r>
            <a:r>
              <a:rPr lang="en-GB" dirty="0" smtClean="0"/>
              <a:t>E.g. generate a vector containing each element of a string vector n times</a:t>
            </a:r>
          </a:p>
          <a:p>
            <a:pPr lvl="1"/>
            <a:endParaRPr lang="en-GB" sz="1100" dirty="0" smtClean="0"/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echostring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function(n, string)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return_vector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&lt;-NULL 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Vector ready to build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1:length(string)) 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For each string element…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{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for (j in 1:n)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{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return_vector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return_vector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string[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… add it n times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return(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return_vector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Return the generated vector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  <a:endParaRPr lang="en-GB" sz="10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747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Viewing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it is useful to look at the definition of a function, particularly when using functions from external libraries</a:t>
            </a:r>
          </a:p>
          <a:p>
            <a:r>
              <a:rPr lang="en-GB" dirty="0" smtClean="0"/>
              <a:t>These can be accessed by typing the name of the function into the console window</a:t>
            </a:r>
          </a:p>
          <a:p>
            <a:pPr lvl="1"/>
            <a:r>
              <a:rPr lang="en-GB" dirty="0" smtClean="0"/>
              <a:t>Just the name, no brackets or parameters</a:t>
            </a:r>
          </a:p>
          <a:p>
            <a:r>
              <a:rPr lang="en-GB" dirty="0" smtClean="0"/>
              <a:t>Some of R’s primitive functions are written in C, so these are not viewable in this manner</a:t>
            </a:r>
          </a:p>
          <a:p>
            <a:pPr lvl="1"/>
            <a:r>
              <a:rPr lang="en-GB" dirty="0" smtClean="0"/>
              <a:t>These are all well documented in R’s help files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037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Write and test the following functions:</a:t>
            </a:r>
          </a:p>
          <a:p>
            <a:pPr lvl="1"/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Build_range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size) </a:t>
            </a:r>
            <a:r>
              <a:rPr lang="en-GB" dirty="0" smtClean="0"/>
              <a:t>– returns a vector of integers greater than or equal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dirty="0" smtClean="0"/>
              <a:t> and less than or equal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dirty="0" smtClean="0"/>
              <a:t> with increment step of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size</a:t>
            </a:r>
            <a:r>
              <a:rPr lang="en-GB" dirty="0" smtClean="0"/>
              <a:t> between them</a:t>
            </a:r>
          </a:p>
          <a:p>
            <a:pPr lvl="2"/>
            <a:r>
              <a:rPr lang="en-GB" dirty="0" smtClean="0"/>
              <a:t>E.g. x=2, y=9, size=3 returns 2,5,8</a:t>
            </a:r>
          </a:p>
          <a:p>
            <a:pPr lvl="1"/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Print_squares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(v, limit) </a:t>
            </a:r>
            <a:r>
              <a:rPr lang="en-GB" dirty="0" smtClean="0"/>
              <a:t>– prints the square of each element in vector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dirty="0" smtClean="0"/>
              <a:t> if under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limit</a:t>
            </a:r>
          </a:p>
          <a:p>
            <a:pPr lvl="1"/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Print_limit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x,y,size,limit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smtClean="0"/>
              <a:t>– prints the squares of </a:t>
            </a:r>
            <a:r>
              <a:rPr lang="en-GB" dirty="0"/>
              <a:t>integers </a:t>
            </a:r>
            <a:r>
              <a:rPr lang="en-GB" dirty="0" smtClean="0"/>
              <a:t>&gt;=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smtClean="0"/>
              <a:t>&lt;=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dirty="0" smtClean="0"/>
              <a:t> </a:t>
            </a:r>
            <a:r>
              <a:rPr lang="en-GB" dirty="0"/>
              <a:t>with increment step of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size </a:t>
            </a:r>
            <a:r>
              <a:rPr lang="en-GB" dirty="0"/>
              <a:t>between </a:t>
            </a:r>
            <a:r>
              <a:rPr lang="en-GB" dirty="0" smtClean="0"/>
              <a:t>them, providing that the value of the square is less than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limit</a:t>
            </a:r>
          </a:p>
          <a:p>
            <a:pPr lvl="1"/>
            <a:endParaRPr lang="en-GB" sz="1000" dirty="0" smtClean="0"/>
          </a:p>
          <a:p>
            <a:r>
              <a:rPr lang="en-GB" dirty="0" smtClean="0"/>
              <a:t>Hints: </a:t>
            </a:r>
            <a:r>
              <a:rPr lang="en-GB" dirty="0"/>
              <a:t>L</a:t>
            </a:r>
            <a:r>
              <a:rPr lang="en-GB" dirty="0" smtClean="0"/>
              <a:t>ook at the help file for </a:t>
            </a:r>
            <a:r>
              <a:rPr lang="en-GB" dirty="0" err="1" smtClean="0"/>
              <a:t>seq</a:t>
            </a:r>
            <a:r>
              <a:rPr lang="en-GB" dirty="0" smtClean="0"/>
              <a:t>() if needed</a:t>
            </a:r>
          </a:p>
          <a:p>
            <a:r>
              <a:rPr lang="en-GB" dirty="0" smtClean="0"/>
              <a:t>What happens if the parameters are floats, not integers?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165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Go back to last week’s exercise 2 and restructure it using functions so that you can :</a:t>
            </a:r>
            <a:endParaRPr lang="en-GB" dirty="0"/>
          </a:p>
          <a:p>
            <a:pPr lvl="2"/>
            <a:r>
              <a:rPr lang="en-GB" dirty="0" smtClean="0"/>
              <a:t>Sum </a:t>
            </a:r>
            <a:r>
              <a:rPr lang="en-GB" dirty="0" smtClean="0"/>
              <a:t>the total number of </a:t>
            </a:r>
            <a:r>
              <a:rPr lang="en-GB" dirty="0" smtClean="0"/>
              <a:t>attendances for a named hospital, where the hospital name is passed into the function</a:t>
            </a:r>
            <a:endParaRPr lang="en-GB" dirty="0" smtClean="0"/>
          </a:p>
          <a:p>
            <a:pPr lvl="2"/>
            <a:r>
              <a:rPr lang="en-GB" dirty="0" smtClean="0"/>
              <a:t>Identify </a:t>
            </a:r>
            <a:r>
              <a:rPr lang="en-GB" dirty="0" smtClean="0"/>
              <a:t>the month in which the </a:t>
            </a:r>
            <a:r>
              <a:rPr lang="en-GB" dirty="0" smtClean="0"/>
              <a:t>n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attendance </a:t>
            </a:r>
            <a:r>
              <a:rPr lang="en-GB" dirty="0" smtClean="0"/>
              <a:t>occurred, where n is passed into the function (where n&lt;the total number of attendances overall)</a:t>
            </a:r>
            <a:endParaRPr lang="en-GB" dirty="0" smtClean="0"/>
          </a:p>
          <a:p>
            <a:pPr lvl="2"/>
            <a:r>
              <a:rPr lang="en-GB" dirty="0" smtClean="0"/>
              <a:t>Generate a new data frame showing </a:t>
            </a:r>
            <a:r>
              <a:rPr lang="en-GB" dirty="0"/>
              <a:t>each </a:t>
            </a:r>
            <a:r>
              <a:rPr lang="en-GB" dirty="0" smtClean="0"/>
              <a:t>hospital, whether they treated at least </a:t>
            </a:r>
            <a:r>
              <a:rPr lang="en-GB" dirty="0" smtClean="0"/>
              <a:t>x% </a:t>
            </a:r>
            <a:r>
              <a:rPr lang="en-GB" dirty="0" smtClean="0"/>
              <a:t>of patients in less than 12 hours for each month, and the number of months they failed to meet this </a:t>
            </a:r>
            <a:r>
              <a:rPr lang="en-GB" dirty="0" smtClean="0"/>
              <a:t>target, where x is passed into the function</a:t>
            </a:r>
          </a:p>
          <a:p>
            <a:pPr lvl="1"/>
            <a:r>
              <a:rPr lang="en-GB" dirty="0" smtClean="0"/>
              <a:t>Remember to generate suitable test cases to show that your functions work</a:t>
            </a: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463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</a:t>
            </a:r>
            <a:r>
              <a:rPr lang="en-GB" dirty="0" smtClean="0"/>
              <a:t>Introduction to Functions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</a:t>
            </a:r>
            <a:r>
              <a:rPr lang="en-GB" dirty="0" smtClean="0"/>
              <a:t>section 7.4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34452</TotalTime>
  <Words>866</Words>
  <Application>Microsoft Office PowerPoint</Application>
  <PresentationFormat>On-screen Show (4:3)</PresentationFormat>
  <Paragraphs>124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Georgia</vt:lpstr>
      <vt:lpstr>Trebuchet MS</vt:lpstr>
      <vt:lpstr>Wingdings 2</vt:lpstr>
      <vt:lpstr>Nik2013</vt:lpstr>
      <vt:lpstr> Functions I</vt:lpstr>
      <vt:lpstr>Functions in R</vt:lpstr>
      <vt:lpstr>Functions in R</vt:lpstr>
      <vt:lpstr>Functions in R</vt:lpstr>
      <vt:lpstr>Functions in R</vt:lpstr>
      <vt:lpstr>Exercise</vt:lpstr>
      <vt:lpstr>Using Multiple Parameters</vt:lpstr>
      <vt:lpstr>Using Multiple Parameters</vt:lpstr>
      <vt:lpstr>Viewing Functions</vt:lpstr>
      <vt:lpstr>Exercise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579</cp:revision>
  <dcterms:created xsi:type="dcterms:W3CDTF">2011-09-13T10:27:46Z</dcterms:created>
  <dcterms:modified xsi:type="dcterms:W3CDTF">2020-02-03T15:52:20Z</dcterms:modified>
</cp:coreProperties>
</file>