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6" r:id="rId2"/>
    <p:sldId id="270" r:id="rId3"/>
    <p:sldId id="260" r:id="rId4"/>
    <p:sldId id="261" r:id="rId5"/>
    <p:sldId id="262" r:id="rId6"/>
    <p:sldId id="263" r:id="rId7"/>
    <p:sldId id="264" r:id="rId8"/>
    <p:sldId id="265" r:id="rId9"/>
    <p:sldId id="272" r:id="rId10"/>
    <p:sldId id="273" r:id="rId11"/>
    <p:sldId id="274" r:id="rId12"/>
    <p:sldId id="27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F4F095-53FD-A74D-B31D-517772CD50C7}" v="184" dt="2025-11-18T22:06:02.8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392"/>
    <p:restoredTop sz="94692"/>
  </p:normalViewPr>
  <p:slideViewPr>
    <p:cSldViewPr snapToGrid="0">
      <p:cViewPr varScale="1">
        <p:scale>
          <a:sx n="91" d="100"/>
          <a:sy n="91" d="100"/>
        </p:scale>
        <p:origin x="192" y="6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nia Yunis (2407684)" userId="4d1d53f5-4da9-4863-ad05-a47d586f6fd7" providerId="ADAL" clId="{266D6BDE-0063-55D8-B30C-811E928C140B}"/>
    <pc:docChg chg="undo redo custSel addSld delSld modSld sldOrd">
      <pc:chgData name="Ronia Yunis (2407684)" userId="4d1d53f5-4da9-4863-ad05-a47d586f6fd7" providerId="ADAL" clId="{266D6BDE-0063-55D8-B30C-811E928C140B}" dt="2025-11-18T22:06:02.874" v="2492"/>
      <pc:docMkLst>
        <pc:docMk/>
      </pc:docMkLst>
      <pc:sldChg chg="del">
        <pc:chgData name="Ronia Yunis (2407684)" userId="4d1d53f5-4da9-4863-ad05-a47d586f6fd7" providerId="ADAL" clId="{266D6BDE-0063-55D8-B30C-811E928C140B}" dt="2025-11-18T19:16:26.506" v="1" actId="2696"/>
        <pc:sldMkLst>
          <pc:docMk/>
          <pc:sldMk cId="1111282909" sldId="256"/>
        </pc:sldMkLst>
      </pc:sldChg>
      <pc:sldChg chg="addSp delSp modSp new del mod">
        <pc:chgData name="Ronia Yunis (2407684)" userId="4d1d53f5-4da9-4863-ad05-a47d586f6fd7" providerId="ADAL" clId="{266D6BDE-0063-55D8-B30C-811E928C140B}" dt="2025-11-18T19:25:42.950" v="91" actId="2696"/>
        <pc:sldMkLst>
          <pc:docMk/>
          <pc:sldMk cId="3010408667" sldId="257"/>
        </pc:sldMkLst>
        <pc:spChg chg="add mod">
          <ac:chgData name="Ronia Yunis (2407684)" userId="4d1d53f5-4da9-4863-ad05-a47d586f6fd7" providerId="ADAL" clId="{266D6BDE-0063-55D8-B30C-811E928C140B}" dt="2025-11-18T19:16:59.381" v="2"/>
          <ac:spMkLst>
            <pc:docMk/>
            <pc:sldMk cId="3010408667" sldId="257"/>
            <ac:spMk id="2" creationId="{6EE58BB7-B9D4-A83C-E78A-FB10CCA5551C}"/>
          </ac:spMkLst>
        </pc:spChg>
        <pc:spChg chg="add del mod">
          <ac:chgData name="Ronia Yunis (2407684)" userId="4d1d53f5-4da9-4863-ad05-a47d586f6fd7" providerId="ADAL" clId="{266D6BDE-0063-55D8-B30C-811E928C140B}" dt="2025-11-18T19:17:19.865" v="4" actId="478"/>
          <ac:spMkLst>
            <pc:docMk/>
            <pc:sldMk cId="3010408667" sldId="257"/>
            <ac:spMk id="3" creationId="{EE318462-6BAF-8953-C922-560ABE40DEAF}"/>
          </ac:spMkLst>
        </pc:spChg>
        <pc:spChg chg="add del mod">
          <ac:chgData name="Ronia Yunis (2407684)" userId="4d1d53f5-4da9-4863-ad05-a47d586f6fd7" providerId="ADAL" clId="{266D6BDE-0063-55D8-B30C-811E928C140B}" dt="2025-11-18T19:18:00.676" v="14" actId="478"/>
          <ac:spMkLst>
            <pc:docMk/>
            <pc:sldMk cId="3010408667" sldId="257"/>
            <ac:spMk id="4" creationId="{961427CC-C814-38E4-1FAB-48C1F6390DFB}"/>
          </ac:spMkLst>
        </pc:spChg>
        <pc:spChg chg="add mod">
          <ac:chgData name="Ronia Yunis (2407684)" userId="4d1d53f5-4da9-4863-ad05-a47d586f6fd7" providerId="ADAL" clId="{266D6BDE-0063-55D8-B30C-811E928C140B}" dt="2025-11-18T19:18:35.610" v="16" actId="1076"/>
          <ac:spMkLst>
            <pc:docMk/>
            <pc:sldMk cId="3010408667" sldId="257"/>
            <ac:spMk id="5" creationId="{D7A9441A-FC74-D224-CAF9-24986D39E77B}"/>
          </ac:spMkLst>
        </pc:spChg>
        <pc:spChg chg="add mod">
          <ac:chgData name="Ronia Yunis (2407684)" userId="4d1d53f5-4da9-4863-ad05-a47d586f6fd7" providerId="ADAL" clId="{266D6BDE-0063-55D8-B30C-811E928C140B}" dt="2025-11-18T19:21:15.177" v="40" actId="1076"/>
          <ac:spMkLst>
            <pc:docMk/>
            <pc:sldMk cId="3010408667" sldId="257"/>
            <ac:spMk id="6" creationId="{5BDF7FEB-76A2-A415-1788-38E9125C02C4}"/>
          </ac:spMkLst>
        </pc:spChg>
        <pc:spChg chg="add mod">
          <ac:chgData name="Ronia Yunis (2407684)" userId="4d1d53f5-4da9-4863-ad05-a47d586f6fd7" providerId="ADAL" clId="{266D6BDE-0063-55D8-B30C-811E928C140B}" dt="2025-11-18T19:19:03.927" v="18"/>
          <ac:spMkLst>
            <pc:docMk/>
            <pc:sldMk cId="3010408667" sldId="257"/>
            <ac:spMk id="7" creationId="{ED0932BD-B53C-F62D-DEFB-ADAC6FBE6780}"/>
          </ac:spMkLst>
        </pc:spChg>
        <pc:spChg chg="add mod">
          <ac:chgData name="Ronia Yunis (2407684)" userId="4d1d53f5-4da9-4863-ad05-a47d586f6fd7" providerId="ADAL" clId="{266D6BDE-0063-55D8-B30C-811E928C140B}" dt="2025-11-18T19:19:18.036" v="19"/>
          <ac:spMkLst>
            <pc:docMk/>
            <pc:sldMk cId="3010408667" sldId="257"/>
            <ac:spMk id="8" creationId="{A340C239-4115-112D-D685-C3D25424A623}"/>
          </ac:spMkLst>
        </pc:spChg>
        <pc:spChg chg="add del mod">
          <ac:chgData name="Ronia Yunis (2407684)" userId="4d1d53f5-4da9-4863-ad05-a47d586f6fd7" providerId="ADAL" clId="{266D6BDE-0063-55D8-B30C-811E928C140B}" dt="2025-11-18T19:21:16.861" v="43" actId="1076"/>
          <ac:spMkLst>
            <pc:docMk/>
            <pc:sldMk cId="3010408667" sldId="257"/>
            <ac:spMk id="14" creationId="{11BE7AC3-3C72-8F6C-390B-261588CDC220}"/>
          </ac:spMkLst>
        </pc:spChg>
        <pc:picChg chg="add mod">
          <ac:chgData name="Ronia Yunis (2407684)" userId="4d1d53f5-4da9-4863-ad05-a47d586f6fd7" providerId="ADAL" clId="{266D6BDE-0063-55D8-B30C-811E928C140B}" dt="2025-11-18T19:19:36.145" v="20"/>
          <ac:picMkLst>
            <pc:docMk/>
            <pc:sldMk cId="3010408667" sldId="257"/>
            <ac:picMk id="9" creationId="{B6C765AC-FADD-0984-7DD1-AB491D21E208}"/>
          </ac:picMkLst>
        </pc:picChg>
        <pc:picChg chg="add mod">
          <ac:chgData name="Ronia Yunis (2407684)" userId="4d1d53f5-4da9-4863-ad05-a47d586f6fd7" providerId="ADAL" clId="{266D6BDE-0063-55D8-B30C-811E928C140B}" dt="2025-11-18T19:19:48.411" v="21"/>
          <ac:picMkLst>
            <pc:docMk/>
            <pc:sldMk cId="3010408667" sldId="257"/>
            <ac:picMk id="10" creationId="{2C98BF2E-B013-2F54-68BB-BF0D60266C8D}"/>
          </ac:picMkLst>
        </pc:picChg>
        <pc:picChg chg="add mod">
          <ac:chgData name="Ronia Yunis (2407684)" userId="4d1d53f5-4da9-4863-ad05-a47d586f6fd7" providerId="ADAL" clId="{266D6BDE-0063-55D8-B30C-811E928C140B}" dt="2025-11-18T19:20:01.896" v="22"/>
          <ac:picMkLst>
            <pc:docMk/>
            <pc:sldMk cId="3010408667" sldId="257"/>
            <ac:picMk id="11" creationId="{9E4E4884-61CA-C82A-C166-9991432C4D18}"/>
          </ac:picMkLst>
        </pc:picChg>
        <pc:picChg chg="add mod">
          <ac:chgData name="Ronia Yunis (2407684)" userId="4d1d53f5-4da9-4863-ad05-a47d586f6fd7" providerId="ADAL" clId="{266D6BDE-0063-55D8-B30C-811E928C140B}" dt="2025-11-18T19:20:11.394" v="23"/>
          <ac:picMkLst>
            <pc:docMk/>
            <pc:sldMk cId="3010408667" sldId="257"/>
            <ac:picMk id="12" creationId="{CAFE540C-4BB8-0778-A566-21BE4BA99A9B}"/>
          </ac:picMkLst>
        </pc:picChg>
        <pc:picChg chg="add mod">
          <ac:chgData name="Ronia Yunis (2407684)" userId="4d1d53f5-4da9-4863-ad05-a47d586f6fd7" providerId="ADAL" clId="{266D6BDE-0063-55D8-B30C-811E928C140B}" dt="2025-11-18T19:20:21.490" v="24"/>
          <ac:picMkLst>
            <pc:docMk/>
            <pc:sldMk cId="3010408667" sldId="257"/>
            <ac:picMk id="13" creationId="{777B2203-28DF-8B46-ED61-75B403CE546F}"/>
          </ac:picMkLst>
        </pc:picChg>
        <pc:picChg chg="add mod">
          <ac:chgData name="Ronia Yunis (2407684)" userId="4d1d53f5-4da9-4863-ad05-a47d586f6fd7" providerId="ADAL" clId="{266D6BDE-0063-55D8-B30C-811E928C140B}" dt="2025-11-18T19:21:16.861" v="43" actId="1076"/>
          <ac:picMkLst>
            <pc:docMk/>
            <pc:sldMk cId="3010408667" sldId="257"/>
            <ac:picMk id="15" creationId="{0D655AA6-67C1-BEB8-EA90-61EA1EED06F9}"/>
          </ac:picMkLst>
        </pc:picChg>
      </pc:sldChg>
      <pc:sldChg chg="addSp delSp modSp add del mod modTransition">
        <pc:chgData name="Ronia Yunis (2407684)" userId="4d1d53f5-4da9-4863-ad05-a47d586f6fd7" providerId="ADAL" clId="{266D6BDE-0063-55D8-B30C-811E928C140B}" dt="2025-11-18T19:46:02.558" v="333" actId="2696"/>
        <pc:sldMkLst>
          <pc:docMk/>
          <pc:sldMk cId="2432411752" sldId="258"/>
        </pc:sldMkLst>
        <pc:spChg chg="mod">
          <ac:chgData name="Ronia Yunis (2407684)" userId="4d1d53f5-4da9-4863-ad05-a47d586f6fd7" providerId="ADAL" clId="{266D6BDE-0063-55D8-B30C-811E928C140B}" dt="2025-11-18T19:45:00.132" v="327" actId="1076"/>
          <ac:spMkLst>
            <pc:docMk/>
            <pc:sldMk cId="2432411752" sldId="258"/>
            <ac:spMk id="2" creationId="{FBC8DE74-34B0-7D61-67BB-3735DB513CEC}"/>
          </ac:spMkLst>
        </pc:spChg>
        <pc:spChg chg="mod">
          <ac:chgData name="Ronia Yunis (2407684)" userId="4d1d53f5-4da9-4863-ad05-a47d586f6fd7" providerId="ADAL" clId="{266D6BDE-0063-55D8-B30C-811E928C140B}" dt="2025-11-18T19:44:20.780" v="312" actId="1076"/>
          <ac:spMkLst>
            <pc:docMk/>
            <pc:sldMk cId="2432411752" sldId="258"/>
            <ac:spMk id="5" creationId="{6A794A14-F21E-BD9F-A758-31157FFDEA53}"/>
          </ac:spMkLst>
        </pc:spChg>
        <pc:spChg chg="mod">
          <ac:chgData name="Ronia Yunis (2407684)" userId="4d1d53f5-4da9-4863-ad05-a47d586f6fd7" providerId="ADAL" clId="{266D6BDE-0063-55D8-B30C-811E928C140B}" dt="2025-11-18T19:43:27.969" v="297" actId="1076"/>
          <ac:spMkLst>
            <pc:docMk/>
            <pc:sldMk cId="2432411752" sldId="258"/>
            <ac:spMk id="6" creationId="{52DE8C03-5D83-EBF8-3F8F-48D0E3388B07}"/>
          </ac:spMkLst>
        </pc:spChg>
        <pc:spChg chg="add del mod">
          <ac:chgData name="Ronia Yunis (2407684)" userId="4d1d53f5-4da9-4863-ad05-a47d586f6fd7" providerId="ADAL" clId="{266D6BDE-0063-55D8-B30C-811E928C140B}" dt="2025-11-18T19:43:27.969" v="297" actId="1076"/>
          <ac:spMkLst>
            <pc:docMk/>
            <pc:sldMk cId="2432411752" sldId="258"/>
            <ac:spMk id="7" creationId="{BCBEF29E-37A2-7F51-B7D9-0391DBF7BCDE}"/>
          </ac:spMkLst>
        </pc:spChg>
        <pc:spChg chg="mod">
          <ac:chgData name="Ronia Yunis (2407684)" userId="4d1d53f5-4da9-4863-ad05-a47d586f6fd7" providerId="ADAL" clId="{266D6BDE-0063-55D8-B30C-811E928C140B}" dt="2025-11-18T19:43:27.969" v="297" actId="1076"/>
          <ac:spMkLst>
            <pc:docMk/>
            <pc:sldMk cId="2432411752" sldId="258"/>
            <ac:spMk id="8" creationId="{80F447FD-CB98-AD39-AB76-C204C79A7C63}"/>
          </ac:spMkLst>
        </pc:spChg>
        <pc:spChg chg="add mod">
          <ac:chgData name="Ronia Yunis (2407684)" userId="4d1d53f5-4da9-4863-ad05-a47d586f6fd7" providerId="ADAL" clId="{266D6BDE-0063-55D8-B30C-811E928C140B}" dt="2025-11-18T19:43:37.105" v="300" actId="571"/>
          <ac:spMkLst>
            <pc:docMk/>
            <pc:sldMk cId="2432411752" sldId="258"/>
            <ac:spMk id="14" creationId="{7127CFD4-A2B6-896D-7845-E1401C875A31}"/>
          </ac:spMkLst>
        </pc:spChg>
        <pc:spChg chg="add mod">
          <ac:chgData name="Ronia Yunis (2407684)" userId="4d1d53f5-4da9-4863-ad05-a47d586f6fd7" providerId="ADAL" clId="{266D6BDE-0063-55D8-B30C-811E928C140B}" dt="2025-11-18T19:43:44.520" v="302" actId="571"/>
          <ac:spMkLst>
            <pc:docMk/>
            <pc:sldMk cId="2432411752" sldId="258"/>
            <ac:spMk id="16" creationId="{ABFF32E8-7D96-C150-EC6D-23B72D18ADA3}"/>
          </ac:spMkLst>
        </pc:spChg>
        <pc:picChg chg="add mod">
          <ac:chgData name="Ronia Yunis (2407684)" userId="4d1d53f5-4da9-4863-ad05-a47d586f6fd7" providerId="ADAL" clId="{266D6BDE-0063-55D8-B30C-811E928C140B}" dt="2025-11-18T19:45:13.164" v="331" actId="1076"/>
          <ac:picMkLst>
            <pc:docMk/>
            <pc:sldMk cId="2432411752" sldId="258"/>
            <ac:picMk id="4" creationId="{7357747C-697F-74A7-CEAE-88F242F3F2F9}"/>
          </ac:picMkLst>
        </pc:picChg>
        <pc:picChg chg="mod">
          <ac:chgData name="Ronia Yunis (2407684)" userId="4d1d53f5-4da9-4863-ad05-a47d586f6fd7" providerId="ADAL" clId="{266D6BDE-0063-55D8-B30C-811E928C140B}" dt="2025-11-18T19:44:19.481" v="311" actId="1076"/>
          <ac:picMkLst>
            <pc:docMk/>
            <pc:sldMk cId="2432411752" sldId="258"/>
            <ac:picMk id="9" creationId="{9A21065F-150E-FE54-C663-DE7E59167564}"/>
          </ac:picMkLst>
        </pc:picChg>
        <pc:picChg chg="mod">
          <ac:chgData name="Ronia Yunis (2407684)" userId="4d1d53f5-4da9-4863-ad05-a47d586f6fd7" providerId="ADAL" clId="{266D6BDE-0063-55D8-B30C-811E928C140B}" dt="2025-11-18T19:45:07.384" v="330" actId="1076"/>
          <ac:picMkLst>
            <pc:docMk/>
            <pc:sldMk cId="2432411752" sldId="258"/>
            <ac:picMk id="10" creationId="{88344281-1FB4-5110-AD31-DB23A0BD3D86}"/>
          </ac:picMkLst>
        </pc:picChg>
        <pc:picChg chg="mod">
          <ac:chgData name="Ronia Yunis (2407684)" userId="4d1d53f5-4da9-4863-ad05-a47d586f6fd7" providerId="ADAL" clId="{266D6BDE-0063-55D8-B30C-811E928C140B}" dt="2025-11-18T19:44:37.802" v="319" actId="1076"/>
          <ac:picMkLst>
            <pc:docMk/>
            <pc:sldMk cId="2432411752" sldId="258"/>
            <ac:picMk id="11" creationId="{F7C18292-D363-7F38-1E40-EB6542D52B22}"/>
          </ac:picMkLst>
        </pc:picChg>
        <pc:picChg chg="mod">
          <ac:chgData name="Ronia Yunis (2407684)" userId="4d1d53f5-4da9-4863-ad05-a47d586f6fd7" providerId="ADAL" clId="{266D6BDE-0063-55D8-B30C-811E928C140B}" dt="2025-11-18T19:44:42.580" v="320" actId="1076"/>
          <ac:picMkLst>
            <pc:docMk/>
            <pc:sldMk cId="2432411752" sldId="258"/>
            <ac:picMk id="12" creationId="{6FF8CCF1-85A6-1A5C-B7B6-1BE765F20EEB}"/>
          </ac:picMkLst>
        </pc:picChg>
        <pc:picChg chg="mod">
          <ac:chgData name="Ronia Yunis (2407684)" userId="4d1d53f5-4da9-4863-ad05-a47d586f6fd7" providerId="ADAL" clId="{266D6BDE-0063-55D8-B30C-811E928C140B}" dt="2025-11-18T19:45:02.617" v="329" actId="1076"/>
          <ac:picMkLst>
            <pc:docMk/>
            <pc:sldMk cId="2432411752" sldId="258"/>
            <ac:picMk id="13" creationId="{8F7CD19E-0010-A96B-EDD5-DF2B496106C5}"/>
          </ac:picMkLst>
        </pc:picChg>
        <pc:picChg chg="add mod">
          <ac:chgData name="Ronia Yunis (2407684)" userId="4d1d53f5-4da9-4863-ad05-a47d586f6fd7" providerId="ADAL" clId="{266D6BDE-0063-55D8-B30C-811E928C140B}" dt="2025-11-18T19:43:37.105" v="300" actId="571"/>
          <ac:picMkLst>
            <pc:docMk/>
            <pc:sldMk cId="2432411752" sldId="258"/>
            <ac:picMk id="15" creationId="{52C7D503-7A78-2538-E4D0-3635A69D54C2}"/>
          </ac:picMkLst>
        </pc:picChg>
        <pc:picChg chg="add mod">
          <ac:chgData name="Ronia Yunis (2407684)" userId="4d1d53f5-4da9-4863-ad05-a47d586f6fd7" providerId="ADAL" clId="{266D6BDE-0063-55D8-B30C-811E928C140B}" dt="2025-11-18T19:43:44.520" v="302" actId="571"/>
          <ac:picMkLst>
            <pc:docMk/>
            <pc:sldMk cId="2432411752" sldId="258"/>
            <ac:picMk id="17" creationId="{450CF347-FEF0-3BD3-195A-9F63F015A0B3}"/>
          </ac:picMkLst>
        </pc:picChg>
      </pc:sldChg>
      <pc:sldChg chg="modSp add del mod">
        <pc:chgData name="Ronia Yunis (2407684)" userId="4d1d53f5-4da9-4863-ad05-a47d586f6fd7" providerId="ADAL" clId="{266D6BDE-0063-55D8-B30C-811E928C140B}" dt="2025-11-18T19:30:10.153" v="124" actId="2696"/>
        <pc:sldMkLst>
          <pc:docMk/>
          <pc:sldMk cId="893776888" sldId="259"/>
        </pc:sldMkLst>
        <pc:spChg chg="mod">
          <ac:chgData name="Ronia Yunis (2407684)" userId="4d1d53f5-4da9-4863-ad05-a47d586f6fd7" providerId="ADAL" clId="{266D6BDE-0063-55D8-B30C-811E928C140B}" dt="2025-11-18T19:27:31.562" v="99" actId="1076"/>
          <ac:spMkLst>
            <pc:docMk/>
            <pc:sldMk cId="893776888" sldId="259"/>
            <ac:spMk id="5" creationId="{027A7FD9-1ECA-D251-9E93-7507848DE80B}"/>
          </ac:spMkLst>
        </pc:spChg>
        <pc:spChg chg="mod">
          <ac:chgData name="Ronia Yunis (2407684)" userId="4d1d53f5-4da9-4863-ad05-a47d586f6fd7" providerId="ADAL" clId="{266D6BDE-0063-55D8-B30C-811E928C140B}" dt="2025-11-18T19:28:03.464" v="116" actId="403"/>
          <ac:spMkLst>
            <pc:docMk/>
            <pc:sldMk cId="893776888" sldId="259"/>
            <ac:spMk id="8" creationId="{77030E4A-E171-C9FD-FD04-0836B02495BF}"/>
          </ac:spMkLst>
        </pc:spChg>
        <pc:picChg chg="mod">
          <ac:chgData name="Ronia Yunis (2407684)" userId="4d1d53f5-4da9-4863-ad05-a47d586f6fd7" providerId="ADAL" clId="{266D6BDE-0063-55D8-B30C-811E928C140B}" dt="2025-11-18T19:27:39.412" v="101" actId="1076"/>
          <ac:picMkLst>
            <pc:docMk/>
            <pc:sldMk cId="893776888" sldId="259"/>
            <ac:picMk id="9" creationId="{0CE377E5-0A11-3E87-BD28-6A021DDB712A}"/>
          </ac:picMkLst>
        </pc:picChg>
      </pc:sldChg>
      <pc:sldChg chg="modSp add mod modTransition">
        <pc:chgData name="Ronia Yunis (2407684)" userId="4d1d53f5-4da9-4863-ad05-a47d586f6fd7" providerId="ADAL" clId="{266D6BDE-0063-55D8-B30C-811E928C140B}" dt="2025-11-18T21:17:17.628" v="1533" actId="113"/>
        <pc:sldMkLst>
          <pc:docMk/>
          <pc:sldMk cId="177071480" sldId="260"/>
        </pc:sldMkLst>
        <pc:spChg chg="mod">
          <ac:chgData name="Ronia Yunis (2407684)" userId="4d1d53f5-4da9-4863-ad05-a47d586f6fd7" providerId="ADAL" clId="{266D6BDE-0063-55D8-B30C-811E928C140B}" dt="2025-11-18T19:31:24.798" v="141" actId="1076"/>
          <ac:spMkLst>
            <pc:docMk/>
            <pc:sldMk cId="177071480" sldId="260"/>
            <ac:spMk id="2" creationId="{16E7C1F3-5B0A-3EDC-6E7E-3692089B7FAD}"/>
          </ac:spMkLst>
        </pc:spChg>
        <pc:spChg chg="mod">
          <ac:chgData name="Ronia Yunis (2407684)" userId="4d1d53f5-4da9-4863-ad05-a47d586f6fd7" providerId="ADAL" clId="{266D6BDE-0063-55D8-B30C-811E928C140B}" dt="2025-11-18T19:32:15.027" v="153" actId="1076"/>
          <ac:spMkLst>
            <pc:docMk/>
            <pc:sldMk cId="177071480" sldId="260"/>
            <ac:spMk id="5" creationId="{CBCE1943-43B5-8E2B-0804-9C12651B77C7}"/>
          </ac:spMkLst>
        </pc:spChg>
        <pc:spChg chg="mod">
          <ac:chgData name="Ronia Yunis (2407684)" userId="4d1d53f5-4da9-4863-ad05-a47d586f6fd7" providerId="ADAL" clId="{266D6BDE-0063-55D8-B30C-811E928C140B}" dt="2025-11-18T20:12:58.435" v="461" actId="207"/>
          <ac:spMkLst>
            <pc:docMk/>
            <pc:sldMk cId="177071480" sldId="260"/>
            <ac:spMk id="6" creationId="{5C0B1E4C-7412-1E49-7BF2-04D5ABC04D9C}"/>
          </ac:spMkLst>
        </pc:spChg>
        <pc:spChg chg="mod">
          <ac:chgData name="Ronia Yunis (2407684)" userId="4d1d53f5-4da9-4863-ad05-a47d586f6fd7" providerId="ADAL" clId="{266D6BDE-0063-55D8-B30C-811E928C140B}" dt="2025-11-18T21:17:17.628" v="1533" actId="113"/>
          <ac:spMkLst>
            <pc:docMk/>
            <pc:sldMk cId="177071480" sldId="260"/>
            <ac:spMk id="7" creationId="{1F132431-46FA-1591-FE7A-4ECBD8EE411E}"/>
          </ac:spMkLst>
        </pc:spChg>
        <pc:picChg chg="mod">
          <ac:chgData name="Ronia Yunis (2407684)" userId="4d1d53f5-4da9-4863-ad05-a47d586f6fd7" providerId="ADAL" clId="{266D6BDE-0063-55D8-B30C-811E928C140B}" dt="2025-11-18T19:31:55.398" v="148" actId="207"/>
          <ac:picMkLst>
            <pc:docMk/>
            <pc:sldMk cId="177071480" sldId="260"/>
            <ac:picMk id="4" creationId="{989EFA83-4AFD-62CA-C4DE-2A5DA8B3243E}"/>
          </ac:picMkLst>
        </pc:picChg>
        <pc:picChg chg="mod">
          <ac:chgData name="Ronia Yunis (2407684)" userId="4d1d53f5-4da9-4863-ad05-a47d586f6fd7" providerId="ADAL" clId="{266D6BDE-0063-55D8-B30C-811E928C140B}" dt="2025-11-18T19:31:30.266" v="143" actId="207"/>
          <ac:picMkLst>
            <pc:docMk/>
            <pc:sldMk cId="177071480" sldId="260"/>
            <ac:picMk id="10" creationId="{4D43138E-09A1-B911-8BE8-3D9C6DDCA3CB}"/>
          </ac:picMkLst>
        </pc:picChg>
        <pc:picChg chg="mod">
          <ac:chgData name="Ronia Yunis (2407684)" userId="4d1d53f5-4da9-4863-ad05-a47d586f6fd7" providerId="ADAL" clId="{266D6BDE-0063-55D8-B30C-811E928C140B}" dt="2025-11-18T19:31:33.898" v="144" actId="207"/>
          <ac:picMkLst>
            <pc:docMk/>
            <pc:sldMk cId="177071480" sldId="260"/>
            <ac:picMk id="11" creationId="{7F16FBCA-1197-89A7-147E-93D34316E4C9}"/>
          </ac:picMkLst>
        </pc:picChg>
        <pc:picChg chg="mod">
          <ac:chgData name="Ronia Yunis (2407684)" userId="4d1d53f5-4da9-4863-ad05-a47d586f6fd7" providerId="ADAL" clId="{266D6BDE-0063-55D8-B30C-811E928C140B}" dt="2025-11-18T19:31:42.015" v="145" actId="207"/>
          <ac:picMkLst>
            <pc:docMk/>
            <pc:sldMk cId="177071480" sldId="260"/>
            <ac:picMk id="12" creationId="{8E3E35F4-F0F6-958F-8EA6-41236E415CE1}"/>
          </ac:picMkLst>
        </pc:picChg>
        <pc:picChg chg="mod">
          <ac:chgData name="Ronia Yunis (2407684)" userId="4d1d53f5-4da9-4863-ad05-a47d586f6fd7" providerId="ADAL" clId="{266D6BDE-0063-55D8-B30C-811E928C140B}" dt="2025-11-18T19:31:46.966" v="146" actId="207"/>
          <ac:picMkLst>
            <pc:docMk/>
            <pc:sldMk cId="177071480" sldId="260"/>
            <ac:picMk id="13" creationId="{8BEDB43C-9188-2A07-864E-A99FE89F99B2}"/>
          </ac:picMkLst>
        </pc:picChg>
      </pc:sldChg>
      <pc:sldChg chg="addSp delSp modSp add mod modTransition">
        <pc:chgData name="Ronia Yunis (2407684)" userId="4d1d53f5-4da9-4863-ad05-a47d586f6fd7" providerId="ADAL" clId="{266D6BDE-0063-55D8-B30C-811E928C140B}" dt="2025-11-18T21:19:59.308" v="1551" actId="20577"/>
        <pc:sldMkLst>
          <pc:docMk/>
          <pc:sldMk cId="1135296483" sldId="261"/>
        </pc:sldMkLst>
        <pc:spChg chg="mod">
          <ac:chgData name="Ronia Yunis (2407684)" userId="4d1d53f5-4da9-4863-ad05-a47d586f6fd7" providerId="ADAL" clId="{266D6BDE-0063-55D8-B30C-811E928C140B}" dt="2025-11-18T19:32:37.792" v="161" actId="1076"/>
          <ac:spMkLst>
            <pc:docMk/>
            <pc:sldMk cId="1135296483" sldId="261"/>
            <ac:spMk id="2" creationId="{EAA47BEC-B1EB-34AB-0323-D51ED79F9CD9}"/>
          </ac:spMkLst>
        </pc:spChg>
        <pc:spChg chg="mod">
          <ac:chgData name="Ronia Yunis (2407684)" userId="4d1d53f5-4da9-4863-ad05-a47d586f6fd7" providerId="ADAL" clId="{266D6BDE-0063-55D8-B30C-811E928C140B}" dt="2025-11-18T19:32:51.843" v="166" actId="1076"/>
          <ac:spMkLst>
            <pc:docMk/>
            <pc:sldMk cId="1135296483" sldId="261"/>
            <ac:spMk id="5" creationId="{66C770FC-A71B-4AA4-2757-A8CFB8D715B3}"/>
          </ac:spMkLst>
        </pc:spChg>
        <pc:spChg chg="mod">
          <ac:chgData name="Ronia Yunis (2407684)" userId="4d1d53f5-4da9-4863-ad05-a47d586f6fd7" providerId="ADAL" clId="{266D6BDE-0063-55D8-B30C-811E928C140B}" dt="2025-11-18T21:17:31.380" v="1535" actId="113"/>
          <ac:spMkLst>
            <pc:docMk/>
            <pc:sldMk cId="1135296483" sldId="261"/>
            <ac:spMk id="7" creationId="{E92C23C7-E9B4-BDB3-F98B-410D127B146D}"/>
          </ac:spMkLst>
        </pc:spChg>
        <pc:spChg chg="mod">
          <ac:chgData name="Ronia Yunis (2407684)" userId="4d1d53f5-4da9-4863-ad05-a47d586f6fd7" providerId="ADAL" clId="{266D6BDE-0063-55D8-B30C-811E928C140B}" dt="2025-11-18T21:19:49.111" v="1548" actId="1076"/>
          <ac:spMkLst>
            <pc:docMk/>
            <pc:sldMk cId="1135296483" sldId="261"/>
            <ac:spMk id="8" creationId="{F1212072-B356-DA88-4C31-10AC71A3B1A4}"/>
          </ac:spMkLst>
        </pc:spChg>
        <pc:spChg chg="add del mod">
          <ac:chgData name="Ronia Yunis (2407684)" userId="4d1d53f5-4da9-4863-ad05-a47d586f6fd7" providerId="ADAL" clId="{266D6BDE-0063-55D8-B30C-811E928C140B}" dt="2025-11-18T20:27:35.178" v="622"/>
          <ac:spMkLst>
            <pc:docMk/>
            <pc:sldMk cId="1135296483" sldId="261"/>
            <ac:spMk id="15" creationId="{F0E42539-9F12-4196-47ED-6322EABF9DA1}"/>
          </ac:spMkLst>
        </pc:spChg>
        <pc:graphicFrameChg chg="add del">
          <ac:chgData name="Ronia Yunis (2407684)" userId="4d1d53f5-4da9-4863-ad05-a47d586f6fd7" providerId="ADAL" clId="{266D6BDE-0063-55D8-B30C-811E928C140B}" dt="2025-11-18T20:14:09.996" v="509" actId="478"/>
          <ac:graphicFrameMkLst>
            <pc:docMk/>
            <pc:sldMk cId="1135296483" sldId="261"/>
            <ac:graphicFrameMk id="3" creationId="{4703645F-5094-D55D-4863-774C89876328}"/>
          </ac:graphicFrameMkLst>
        </pc:graphicFrameChg>
        <pc:graphicFrameChg chg="add mod modGraphic">
          <ac:chgData name="Ronia Yunis (2407684)" userId="4d1d53f5-4da9-4863-ad05-a47d586f6fd7" providerId="ADAL" clId="{266D6BDE-0063-55D8-B30C-811E928C140B}" dt="2025-11-18T21:19:59.308" v="1551" actId="20577"/>
          <ac:graphicFrameMkLst>
            <pc:docMk/>
            <pc:sldMk cId="1135296483" sldId="261"/>
            <ac:graphicFrameMk id="14" creationId="{81C50540-A8EF-947D-581C-B143BB184B79}"/>
          </ac:graphicFrameMkLst>
        </pc:graphicFrameChg>
        <pc:picChg chg="mod">
          <ac:chgData name="Ronia Yunis (2407684)" userId="4d1d53f5-4da9-4863-ad05-a47d586f6fd7" providerId="ADAL" clId="{266D6BDE-0063-55D8-B30C-811E928C140B}" dt="2025-11-18T19:32:44.766" v="162" actId="207"/>
          <ac:picMkLst>
            <pc:docMk/>
            <pc:sldMk cId="1135296483" sldId="261"/>
            <ac:picMk id="9" creationId="{5316C5B5-C78F-C1C4-EA7E-187F6E2E7B5B}"/>
          </ac:picMkLst>
        </pc:picChg>
        <pc:picChg chg="mod">
          <ac:chgData name="Ronia Yunis (2407684)" userId="4d1d53f5-4da9-4863-ad05-a47d586f6fd7" providerId="ADAL" clId="{266D6BDE-0063-55D8-B30C-811E928C140B}" dt="2025-11-18T19:32:57.639" v="167" actId="207"/>
          <ac:picMkLst>
            <pc:docMk/>
            <pc:sldMk cId="1135296483" sldId="261"/>
            <ac:picMk id="10" creationId="{6552393B-9CCF-3F4B-B9B8-381CC9FBE1DA}"/>
          </ac:picMkLst>
        </pc:picChg>
      </pc:sldChg>
      <pc:sldChg chg="modSp add del mod">
        <pc:chgData name="Ronia Yunis (2407684)" userId="4d1d53f5-4da9-4863-ad05-a47d586f6fd7" providerId="ADAL" clId="{266D6BDE-0063-55D8-B30C-811E928C140B}" dt="2025-11-18T19:32:00.094" v="149" actId="2696"/>
        <pc:sldMkLst>
          <pc:docMk/>
          <pc:sldMk cId="3292464284" sldId="261"/>
        </pc:sldMkLst>
        <pc:spChg chg="mod">
          <ac:chgData name="Ronia Yunis (2407684)" userId="4d1d53f5-4da9-4863-ad05-a47d586f6fd7" providerId="ADAL" clId="{266D6BDE-0063-55D8-B30C-811E928C140B}" dt="2025-11-18T19:30:50.593" v="135" actId="1076"/>
          <ac:spMkLst>
            <pc:docMk/>
            <pc:sldMk cId="3292464284" sldId="261"/>
            <ac:spMk id="2" creationId="{1B2CF747-C1B7-A893-2503-24BF17525F31}"/>
          </ac:spMkLst>
        </pc:spChg>
        <pc:spChg chg="mod">
          <ac:chgData name="Ronia Yunis (2407684)" userId="4d1d53f5-4da9-4863-ad05-a47d586f6fd7" providerId="ADAL" clId="{266D6BDE-0063-55D8-B30C-811E928C140B}" dt="2025-11-18T19:30:35.444" v="131" actId="688"/>
          <ac:spMkLst>
            <pc:docMk/>
            <pc:sldMk cId="3292464284" sldId="261"/>
            <ac:spMk id="5" creationId="{FAA98B86-2BB9-43ED-9EBB-516984779B22}"/>
          </ac:spMkLst>
        </pc:spChg>
        <pc:picChg chg="mod">
          <ac:chgData name="Ronia Yunis (2407684)" userId="4d1d53f5-4da9-4863-ad05-a47d586f6fd7" providerId="ADAL" clId="{266D6BDE-0063-55D8-B30C-811E928C140B}" dt="2025-11-18T19:30:48.283" v="134" actId="207"/>
          <ac:picMkLst>
            <pc:docMk/>
            <pc:sldMk cId="3292464284" sldId="261"/>
            <ac:picMk id="9" creationId="{8D220219-3772-8E27-3F57-BC95D5DCD845}"/>
          </ac:picMkLst>
        </pc:picChg>
        <pc:picChg chg="mod">
          <ac:chgData name="Ronia Yunis (2407684)" userId="4d1d53f5-4da9-4863-ad05-a47d586f6fd7" providerId="ADAL" clId="{266D6BDE-0063-55D8-B30C-811E928C140B}" dt="2025-11-18T19:30:40.598" v="133" actId="207"/>
          <ac:picMkLst>
            <pc:docMk/>
            <pc:sldMk cId="3292464284" sldId="261"/>
            <ac:picMk id="10" creationId="{63D7E3D9-BB08-3B5E-1DB9-B9DFF6EB1CF9}"/>
          </ac:picMkLst>
        </pc:picChg>
      </pc:sldChg>
      <pc:sldChg chg="modSp add mod modTransition">
        <pc:chgData name="Ronia Yunis (2407684)" userId="4d1d53f5-4da9-4863-ad05-a47d586f6fd7" providerId="ADAL" clId="{266D6BDE-0063-55D8-B30C-811E928C140B}" dt="2025-11-18T21:20:30.533" v="1561" actId="20577"/>
        <pc:sldMkLst>
          <pc:docMk/>
          <pc:sldMk cId="1060971138" sldId="262"/>
        </pc:sldMkLst>
        <pc:spChg chg="mod">
          <ac:chgData name="Ronia Yunis (2407684)" userId="4d1d53f5-4da9-4863-ad05-a47d586f6fd7" providerId="ADAL" clId="{266D6BDE-0063-55D8-B30C-811E928C140B}" dt="2025-11-18T19:33:48.649" v="180" actId="1076"/>
          <ac:spMkLst>
            <pc:docMk/>
            <pc:sldMk cId="1060971138" sldId="262"/>
            <ac:spMk id="5" creationId="{CDC2205E-AC95-0EF7-1707-9DCE30114F1D}"/>
          </ac:spMkLst>
        </pc:spChg>
        <pc:spChg chg="mod">
          <ac:chgData name="Ronia Yunis (2407684)" userId="4d1d53f5-4da9-4863-ad05-a47d586f6fd7" providerId="ADAL" clId="{266D6BDE-0063-55D8-B30C-811E928C140B}" dt="2025-11-18T21:20:30.533" v="1561" actId="20577"/>
          <ac:spMkLst>
            <pc:docMk/>
            <pc:sldMk cId="1060971138" sldId="262"/>
            <ac:spMk id="6" creationId="{B1926B92-58D6-3881-5CE5-DCB01D3636FC}"/>
          </ac:spMkLst>
        </pc:spChg>
        <pc:spChg chg="mod">
          <ac:chgData name="Ronia Yunis (2407684)" userId="4d1d53f5-4da9-4863-ad05-a47d586f6fd7" providerId="ADAL" clId="{266D6BDE-0063-55D8-B30C-811E928C140B}" dt="2025-11-18T21:10:11.011" v="1386" actId="20577"/>
          <ac:spMkLst>
            <pc:docMk/>
            <pc:sldMk cId="1060971138" sldId="262"/>
            <ac:spMk id="7" creationId="{69EB8523-20D8-5D84-E9E8-3709C2E515CC}"/>
          </ac:spMkLst>
        </pc:spChg>
        <pc:spChg chg="mod">
          <ac:chgData name="Ronia Yunis (2407684)" userId="4d1d53f5-4da9-4863-ad05-a47d586f6fd7" providerId="ADAL" clId="{266D6BDE-0063-55D8-B30C-811E928C140B}" dt="2025-11-18T20:32:45.317" v="1021" actId="1076"/>
          <ac:spMkLst>
            <pc:docMk/>
            <pc:sldMk cId="1060971138" sldId="262"/>
            <ac:spMk id="8" creationId="{27ED6354-9F55-3AA0-2296-E1B3331888AA}"/>
          </ac:spMkLst>
        </pc:spChg>
        <pc:picChg chg="mod">
          <ac:chgData name="Ronia Yunis (2407684)" userId="4d1d53f5-4da9-4863-ad05-a47d586f6fd7" providerId="ADAL" clId="{266D6BDE-0063-55D8-B30C-811E928C140B}" dt="2025-11-18T19:33:31.052" v="175" actId="207"/>
          <ac:picMkLst>
            <pc:docMk/>
            <pc:sldMk cId="1060971138" sldId="262"/>
            <ac:picMk id="10" creationId="{67483C4C-3CBF-6EAB-465F-4C5AE1FE73F0}"/>
          </ac:picMkLst>
        </pc:picChg>
        <pc:picChg chg="mod">
          <ac:chgData name="Ronia Yunis (2407684)" userId="4d1d53f5-4da9-4863-ad05-a47d586f6fd7" providerId="ADAL" clId="{266D6BDE-0063-55D8-B30C-811E928C140B}" dt="2025-11-18T19:34:00.153" v="183" actId="207"/>
          <ac:picMkLst>
            <pc:docMk/>
            <pc:sldMk cId="1060971138" sldId="262"/>
            <ac:picMk id="11" creationId="{B98023E0-2B8A-537C-62D1-9D74A674D244}"/>
          </ac:picMkLst>
        </pc:picChg>
      </pc:sldChg>
      <pc:sldChg chg="modSp add mod modTransition">
        <pc:chgData name="Ronia Yunis (2407684)" userId="4d1d53f5-4da9-4863-ad05-a47d586f6fd7" providerId="ADAL" clId="{266D6BDE-0063-55D8-B30C-811E928C140B}" dt="2025-11-18T21:21:57.898" v="1654" actId="20577"/>
        <pc:sldMkLst>
          <pc:docMk/>
          <pc:sldMk cId="1480886944" sldId="263"/>
        </pc:sldMkLst>
        <pc:spChg chg="mod">
          <ac:chgData name="Ronia Yunis (2407684)" userId="4d1d53f5-4da9-4863-ad05-a47d586f6fd7" providerId="ADAL" clId="{266D6BDE-0063-55D8-B30C-811E928C140B}" dt="2025-11-18T19:37:03.299" v="234" actId="1076"/>
          <ac:spMkLst>
            <pc:docMk/>
            <pc:sldMk cId="1480886944" sldId="263"/>
            <ac:spMk id="2" creationId="{699577FD-4215-8795-A205-2273AB6E7FA0}"/>
          </ac:spMkLst>
        </pc:spChg>
        <pc:spChg chg="mod">
          <ac:chgData name="Ronia Yunis (2407684)" userId="4d1d53f5-4da9-4863-ad05-a47d586f6fd7" providerId="ADAL" clId="{266D6BDE-0063-55D8-B30C-811E928C140B}" dt="2025-11-18T19:37:30.906" v="240" actId="1076"/>
          <ac:spMkLst>
            <pc:docMk/>
            <pc:sldMk cId="1480886944" sldId="263"/>
            <ac:spMk id="5" creationId="{62332855-8C82-E9D9-46D7-7999FE97E1FA}"/>
          </ac:spMkLst>
        </pc:spChg>
        <pc:spChg chg="mod">
          <ac:chgData name="Ronia Yunis (2407684)" userId="4d1d53f5-4da9-4863-ad05-a47d586f6fd7" providerId="ADAL" clId="{266D6BDE-0063-55D8-B30C-811E928C140B}" dt="2025-11-18T21:21:44.556" v="1638" actId="20577"/>
          <ac:spMkLst>
            <pc:docMk/>
            <pc:sldMk cId="1480886944" sldId="263"/>
            <ac:spMk id="6" creationId="{CC39DFD6-70E7-793E-9271-4F7A84733FED}"/>
          </ac:spMkLst>
        </pc:spChg>
        <pc:spChg chg="mod">
          <ac:chgData name="Ronia Yunis (2407684)" userId="4d1d53f5-4da9-4863-ad05-a47d586f6fd7" providerId="ADAL" clId="{266D6BDE-0063-55D8-B30C-811E928C140B}" dt="2025-11-18T21:21:57.898" v="1654" actId="20577"/>
          <ac:spMkLst>
            <pc:docMk/>
            <pc:sldMk cId="1480886944" sldId="263"/>
            <ac:spMk id="7" creationId="{E646AEB9-C02D-51AD-C877-D5D652BA11B9}"/>
          </ac:spMkLst>
        </pc:spChg>
        <pc:spChg chg="mod">
          <ac:chgData name="Ronia Yunis (2407684)" userId="4d1d53f5-4da9-4863-ad05-a47d586f6fd7" providerId="ADAL" clId="{266D6BDE-0063-55D8-B30C-811E928C140B}" dt="2025-11-18T19:37:41.320" v="243" actId="20577"/>
          <ac:spMkLst>
            <pc:docMk/>
            <pc:sldMk cId="1480886944" sldId="263"/>
            <ac:spMk id="8" creationId="{312231F9-B069-D7AD-DFAB-B2BB4BB96343}"/>
          </ac:spMkLst>
        </pc:spChg>
        <pc:picChg chg="mod">
          <ac:chgData name="Ronia Yunis (2407684)" userId="4d1d53f5-4da9-4863-ad05-a47d586f6fd7" providerId="ADAL" clId="{266D6BDE-0063-55D8-B30C-811E928C140B}" dt="2025-11-18T19:36:59.428" v="231" actId="207"/>
          <ac:picMkLst>
            <pc:docMk/>
            <pc:sldMk cId="1480886944" sldId="263"/>
            <ac:picMk id="11" creationId="{FEEA09DA-CDCE-0E19-F775-E78E458A715D}"/>
          </ac:picMkLst>
        </pc:picChg>
        <pc:picChg chg="mod">
          <ac:chgData name="Ronia Yunis (2407684)" userId="4d1d53f5-4da9-4863-ad05-a47d586f6fd7" providerId="ADAL" clId="{266D6BDE-0063-55D8-B30C-811E928C140B}" dt="2025-11-18T19:37:35.646" v="241" actId="1076"/>
          <ac:picMkLst>
            <pc:docMk/>
            <pc:sldMk cId="1480886944" sldId="263"/>
            <ac:picMk id="12" creationId="{17D7A39D-1533-974D-6EF7-C37F7DCAFE86}"/>
          </ac:picMkLst>
        </pc:picChg>
      </pc:sldChg>
      <pc:sldChg chg="modSp add del mod">
        <pc:chgData name="Ronia Yunis (2407684)" userId="4d1d53f5-4da9-4863-ad05-a47d586f6fd7" providerId="ADAL" clId="{266D6BDE-0063-55D8-B30C-811E928C140B}" dt="2025-11-18T19:38:14.478" v="253" actId="2890"/>
        <pc:sldMkLst>
          <pc:docMk/>
          <pc:sldMk cId="1975513724" sldId="264"/>
        </pc:sldMkLst>
        <pc:spChg chg="mod">
          <ac:chgData name="Ronia Yunis (2407684)" userId="4d1d53f5-4da9-4863-ad05-a47d586f6fd7" providerId="ADAL" clId="{266D6BDE-0063-55D8-B30C-811E928C140B}" dt="2025-11-18T19:38:00.599" v="247" actId="1076"/>
          <ac:spMkLst>
            <pc:docMk/>
            <pc:sldMk cId="1975513724" sldId="264"/>
            <ac:spMk id="2" creationId="{A78D9819-3772-6D1C-B90B-071C9FE471E2}"/>
          </ac:spMkLst>
        </pc:spChg>
        <pc:spChg chg="mod">
          <ac:chgData name="Ronia Yunis (2407684)" userId="4d1d53f5-4da9-4863-ad05-a47d586f6fd7" providerId="ADAL" clId="{266D6BDE-0063-55D8-B30C-811E928C140B}" dt="2025-11-18T19:38:13.232" v="252" actId="1076"/>
          <ac:spMkLst>
            <pc:docMk/>
            <pc:sldMk cId="1975513724" sldId="264"/>
            <ac:spMk id="5" creationId="{8D5D0F5F-B97D-2EB9-07DE-332877080798}"/>
          </ac:spMkLst>
        </pc:spChg>
        <pc:picChg chg="mod">
          <ac:chgData name="Ronia Yunis (2407684)" userId="4d1d53f5-4da9-4863-ad05-a47d586f6fd7" providerId="ADAL" clId="{266D6BDE-0063-55D8-B30C-811E928C140B}" dt="2025-11-18T19:38:13.232" v="252" actId="1076"/>
          <ac:picMkLst>
            <pc:docMk/>
            <pc:sldMk cId="1975513724" sldId="264"/>
            <ac:picMk id="12" creationId="{9952DA81-4540-C882-8BC3-8870185A94A0}"/>
          </ac:picMkLst>
        </pc:picChg>
      </pc:sldChg>
      <pc:sldChg chg="addSp modSp add mod modTransition">
        <pc:chgData name="Ronia Yunis (2407684)" userId="4d1d53f5-4da9-4863-ad05-a47d586f6fd7" providerId="ADAL" clId="{266D6BDE-0063-55D8-B30C-811E928C140B}" dt="2025-11-18T21:18:03.712" v="1540" actId="113"/>
        <pc:sldMkLst>
          <pc:docMk/>
          <pc:sldMk cId="2572564580" sldId="264"/>
        </pc:sldMkLst>
        <pc:spChg chg="mod">
          <ac:chgData name="Ronia Yunis (2407684)" userId="4d1d53f5-4da9-4863-ad05-a47d586f6fd7" providerId="ADAL" clId="{266D6BDE-0063-55D8-B30C-811E928C140B}" dt="2025-11-18T19:39:19.099" v="271" actId="1076"/>
          <ac:spMkLst>
            <pc:docMk/>
            <pc:sldMk cId="2572564580" sldId="264"/>
            <ac:spMk id="2" creationId="{8F2B60E1-35FE-5702-F28F-DBE30E37EE3D}"/>
          </ac:spMkLst>
        </pc:spChg>
        <pc:spChg chg="mod">
          <ac:chgData name="Ronia Yunis (2407684)" userId="4d1d53f5-4da9-4863-ad05-a47d586f6fd7" providerId="ADAL" clId="{266D6BDE-0063-55D8-B30C-811E928C140B}" dt="2025-11-18T19:39:07.863" v="267" actId="14100"/>
          <ac:spMkLst>
            <pc:docMk/>
            <pc:sldMk cId="2572564580" sldId="264"/>
            <ac:spMk id="5" creationId="{7C78C02C-877D-E6FE-10D8-660C430BFA55}"/>
          </ac:spMkLst>
        </pc:spChg>
        <pc:spChg chg="mod">
          <ac:chgData name="Ronia Yunis (2407684)" userId="4d1d53f5-4da9-4863-ad05-a47d586f6fd7" providerId="ADAL" clId="{266D6BDE-0063-55D8-B30C-811E928C140B}" dt="2025-11-18T20:37:33.037" v="1104" actId="1076"/>
          <ac:spMkLst>
            <pc:docMk/>
            <pc:sldMk cId="2572564580" sldId="264"/>
            <ac:spMk id="6" creationId="{833C903E-D6C8-B959-D4A3-B158019AD9C6}"/>
          </ac:spMkLst>
        </pc:spChg>
        <pc:spChg chg="mod">
          <ac:chgData name="Ronia Yunis (2407684)" userId="4d1d53f5-4da9-4863-ad05-a47d586f6fd7" providerId="ADAL" clId="{266D6BDE-0063-55D8-B30C-811E928C140B}" dt="2025-11-18T21:18:03.712" v="1540" actId="113"/>
          <ac:spMkLst>
            <pc:docMk/>
            <pc:sldMk cId="2572564580" sldId="264"/>
            <ac:spMk id="7" creationId="{858CCBCE-E5E3-3488-EE0E-F15B51B6A5A8}"/>
          </ac:spMkLst>
        </pc:spChg>
        <pc:spChg chg="mod">
          <ac:chgData name="Ronia Yunis (2407684)" userId="4d1d53f5-4da9-4863-ad05-a47d586f6fd7" providerId="ADAL" clId="{266D6BDE-0063-55D8-B30C-811E928C140B}" dt="2025-11-18T20:42:38.481" v="1138" actId="1076"/>
          <ac:spMkLst>
            <pc:docMk/>
            <pc:sldMk cId="2572564580" sldId="264"/>
            <ac:spMk id="8" creationId="{C8C2EFD4-F65C-CEDB-87CC-36456FBC2ACC}"/>
          </ac:spMkLst>
        </pc:spChg>
        <pc:graphicFrameChg chg="add mod modGraphic">
          <ac:chgData name="Ronia Yunis (2407684)" userId="4d1d53f5-4da9-4863-ad05-a47d586f6fd7" providerId="ADAL" clId="{266D6BDE-0063-55D8-B30C-811E928C140B}" dt="2025-11-18T21:11:28.931" v="1403" actId="20577"/>
          <ac:graphicFrameMkLst>
            <pc:docMk/>
            <pc:sldMk cId="2572564580" sldId="264"/>
            <ac:graphicFrameMk id="3" creationId="{2DF8AC3D-F5B8-8D8F-5769-597A1314A355}"/>
          </ac:graphicFrameMkLst>
        </pc:graphicFrameChg>
        <pc:picChg chg="mod">
          <ac:chgData name="Ronia Yunis (2407684)" userId="4d1d53f5-4da9-4863-ad05-a47d586f6fd7" providerId="ADAL" clId="{266D6BDE-0063-55D8-B30C-811E928C140B}" dt="2025-11-18T19:39:37.947" v="274" actId="1076"/>
          <ac:picMkLst>
            <pc:docMk/>
            <pc:sldMk cId="2572564580" sldId="264"/>
            <ac:picMk id="4" creationId="{3C7A434F-5B66-5C3A-3B3F-9385A2E1D52C}"/>
          </ac:picMkLst>
        </pc:picChg>
        <pc:picChg chg="mod">
          <ac:chgData name="Ronia Yunis (2407684)" userId="4d1d53f5-4da9-4863-ad05-a47d586f6fd7" providerId="ADAL" clId="{266D6BDE-0063-55D8-B30C-811E928C140B}" dt="2025-11-18T19:39:23.999" v="272" actId="207"/>
          <ac:picMkLst>
            <pc:docMk/>
            <pc:sldMk cId="2572564580" sldId="264"/>
            <ac:picMk id="12" creationId="{60B890A2-BC10-EE9B-6C60-D53531258CE6}"/>
          </ac:picMkLst>
        </pc:picChg>
        <pc:picChg chg="mod">
          <ac:chgData name="Ronia Yunis (2407684)" userId="4d1d53f5-4da9-4863-ad05-a47d586f6fd7" providerId="ADAL" clId="{266D6BDE-0063-55D8-B30C-811E928C140B}" dt="2025-11-18T19:39:29.520" v="273" actId="207"/>
          <ac:picMkLst>
            <pc:docMk/>
            <pc:sldMk cId="2572564580" sldId="264"/>
            <ac:picMk id="13" creationId="{1A81B1DA-AA3C-5206-749D-8EBF28782EAD}"/>
          </ac:picMkLst>
        </pc:picChg>
      </pc:sldChg>
      <pc:sldChg chg="addSp delSp modSp add mod modTransition">
        <pc:chgData name="Ronia Yunis (2407684)" userId="4d1d53f5-4da9-4863-ad05-a47d586f6fd7" providerId="ADAL" clId="{266D6BDE-0063-55D8-B30C-811E928C140B}" dt="2025-11-18T21:18:12.895" v="1543" actId="113"/>
        <pc:sldMkLst>
          <pc:docMk/>
          <pc:sldMk cId="2149061175" sldId="265"/>
        </pc:sldMkLst>
        <pc:spChg chg="mod">
          <ac:chgData name="Ronia Yunis (2407684)" userId="4d1d53f5-4da9-4863-ad05-a47d586f6fd7" providerId="ADAL" clId="{266D6BDE-0063-55D8-B30C-811E928C140B}" dt="2025-11-18T19:40:05.865" v="286" actId="1076"/>
          <ac:spMkLst>
            <pc:docMk/>
            <pc:sldMk cId="2149061175" sldId="265"/>
            <ac:spMk id="5" creationId="{C575A36F-F11C-88B3-804C-1BCCA4BED72D}"/>
          </ac:spMkLst>
        </pc:spChg>
        <pc:spChg chg="mod">
          <ac:chgData name="Ronia Yunis (2407684)" userId="4d1d53f5-4da9-4863-ad05-a47d586f6fd7" providerId="ADAL" clId="{266D6BDE-0063-55D8-B30C-811E928C140B}" dt="2025-11-18T20:58:31.285" v="1209" actId="15"/>
          <ac:spMkLst>
            <pc:docMk/>
            <pc:sldMk cId="2149061175" sldId="265"/>
            <ac:spMk id="6" creationId="{743B38CB-93D5-B38E-4C64-8EC2CD09A201}"/>
          </ac:spMkLst>
        </pc:spChg>
        <pc:spChg chg="mod">
          <ac:chgData name="Ronia Yunis (2407684)" userId="4d1d53f5-4da9-4863-ad05-a47d586f6fd7" providerId="ADAL" clId="{266D6BDE-0063-55D8-B30C-811E928C140B}" dt="2025-11-18T21:18:12.895" v="1543" actId="113"/>
          <ac:spMkLst>
            <pc:docMk/>
            <pc:sldMk cId="2149061175" sldId="265"/>
            <ac:spMk id="7" creationId="{7FBF6540-42BE-2E3E-FC16-62EBFAF88982}"/>
          </ac:spMkLst>
        </pc:spChg>
        <pc:spChg chg="mod">
          <ac:chgData name="Ronia Yunis (2407684)" userId="4d1d53f5-4da9-4863-ad05-a47d586f6fd7" providerId="ADAL" clId="{266D6BDE-0063-55D8-B30C-811E928C140B}" dt="2025-11-18T19:40:19.337" v="290" actId="20577"/>
          <ac:spMkLst>
            <pc:docMk/>
            <pc:sldMk cId="2149061175" sldId="265"/>
            <ac:spMk id="8" creationId="{CAC65321-1DC5-4D5E-A263-42AECFE2C345}"/>
          </ac:spMkLst>
        </pc:spChg>
        <pc:spChg chg="add mod">
          <ac:chgData name="Ronia Yunis (2407684)" userId="4d1d53f5-4da9-4863-ad05-a47d586f6fd7" providerId="ADAL" clId="{266D6BDE-0063-55D8-B30C-811E928C140B}" dt="2025-11-18T21:01:29.852" v="1232" actId="207"/>
          <ac:spMkLst>
            <pc:docMk/>
            <pc:sldMk cId="2149061175" sldId="265"/>
            <ac:spMk id="15" creationId="{E47D6FED-57E0-78CE-C7BF-6C88EAC2A319}"/>
          </ac:spMkLst>
        </pc:spChg>
        <pc:spChg chg="add mod">
          <ac:chgData name="Ronia Yunis (2407684)" userId="4d1d53f5-4da9-4863-ad05-a47d586f6fd7" providerId="ADAL" clId="{266D6BDE-0063-55D8-B30C-811E928C140B}" dt="2025-11-18T21:02:43.886" v="1252" actId="14100"/>
          <ac:spMkLst>
            <pc:docMk/>
            <pc:sldMk cId="2149061175" sldId="265"/>
            <ac:spMk id="16" creationId="{518FF4CB-35B8-AD14-62A0-15F55D12CAC8}"/>
          </ac:spMkLst>
        </pc:spChg>
        <pc:spChg chg="add mod">
          <ac:chgData name="Ronia Yunis (2407684)" userId="4d1d53f5-4da9-4863-ad05-a47d586f6fd7" providerId="ADAL" clId="{266D6BDE-0063-55D8-B30C-811E928C140B}" dt="2025-11-18T21:03:44.602" v="1267" actId="14100"/>
          <ac:spMkLst>
            <pc:docMk/>
            <pc:sldMk cId="2149061175" sldId="265"/>
            <ac:spMk id="17" creationId="{7096306D-FF54-231C-49FC-308B78AC9090}"/>
          </ac:spMkLst>
        </pc:spChg>
        <pc:spChg chg="add mod">
          <ac:chgData name="Ronia Yunis (2407684)" userId="4d1d53f5-4da9-4863-ad05-a47d586f6fd7" providerId="ADAL" clId="{266D6BDE-0063-55D8-B30C-811E928C140B}" dt="2025-11-18T21:05:06.560" v="1291" actId="14100"/>
          <ac:spMkLst>
            <pc:docMk/>
            <pc:sldMk cId="2149061175" sldId="265"/>
            <ac:spMk id="18" creationId="{BEC7796D-AEAA-B7FB-AFD7-81CFB366210F}"/>
          </ac:spMkLst>
        </pc:spChg>
        <pc:spChg chg="add mod">
          <ac:chgData name="Ronia Yunis (2407684)" userId="4d1d53f5-4da9-4863-ad05-a47d586f6fd7" providerId="ADAL" clId="{266D6BDE-0063-55D8-B30C-811E928C140B}" dt="2025-11-18T21:06:47.686" v="1316" actId="14100"/>
          <ac:spMkLst>
            <pc:docMk/>
            <pc:sldMk cId="2149061175" sldId="265"/>
            <ac:spMk id="19" creationId="{ADA58485-2915-1A65-3317-9A646B8A624D}"/>
          </ac:spMkLst>
        </pc:spChg>
        <pc:spChg chg="add del mod">
          <ac:chgData name="Ronia Yunis (2407684)" userId="4d1d53f5-4da9-4863-ad05-a47d586f6fd7" providerId="ADAL" clId="{266D6BDE-0063-55D8-B30C-811E928C140B}" dt="2025-11-18T21:07:55.465" v="1335" actId="478"/>
          <ac:spMkLst>
            <pc:docMk/>
            <pc:sldMk cId="2149061175" sldId="265"/>
            <ac:spMk id="20" creationId="{96D4C162-2B25-7AE5-F472-22D85018022D}"/>
          </ac:spMkLst>
        </pc:spChg>
        <pc:spChg chg="add mod">
          <ac:chgData name="Ronia Yunis (2407684)" userId="4d1d53f5-4da9-4863-ad05-a47d586f6fd7" providerId="ADAL" clId="{266D6BDE-0063-55D8-B30C-811E928C140B}" dt="2025-11-18T21:08:45.580" v="1354" actId="14100"/>
          <ac:spMkLst>
            <pc:docMk/>
            <pc:sldMk cId="2149061175" sldId="265"/>
            <ac:spMk id="21" creationId="{12C231F2-85F4-3424-92AA-2101318B9B48}"/>
          </ac:spMkLst>
        </pc:spChg>
        <pc:spChg chg="add mod">
          <ac:chgData name="Ronia Yunis (2407684)" userId="4d1d53f5-4da9-4863-ad05-a47d586f6fd7" providerId="ADAL" clId="{266D6BDE-0063-55D8-B30C-811E928C140B}" dt="2025-11-18T21:09:40.576" v="1372" actId="14100"/>
          <ac:spMkLst>
            <pc:docMk/>
            <pc:sldMk cId="2149061175" sldId="265"/>
            <ac:spMk id="22" creationId="{70BDDB60-F0F2-63AF-01E8-31D64E29ACD0}"/>
          </ac:spMkLst>
        </pc:spChg>
        <pc:picChg chg="mod">
          <ac:chgData name="Ronia Yunis (2407684)" userId="4d1d53f5-4da9-4863-ad05-a47d586f6fd7" providerId="ADAL" clId="{266D6BDE-0063-55D8-B30C-811E928C140B}" dt="2025-11-18T19:40:10.836" v="288" actId="207"/>
          <ac:picMkLst>
            <pc:docMk/>
            <pc:sldMk cId="2149061175" sldId="265"/>
            <ac:picMk id="4" creationId="{20CD2629-0DDE-2670-C80C-FAFC901915FF}"/>
          </ac:picMkLst>
        </pc:picChg>
        <pc:picChg chg="mod">
          <ac:chgData name="Ronia Yunis (2407684)" userId="4d1d53f5-4da9-4863-ad05-a47d586f6fd7" providerId="ADAL" clId="{266D6BDE-0063-55D8-B30C-811E928C140B}" dt="2025-11-18T19:40:02.484" v="284" actId="207"/>
          <ac:picMkLst>
            <pc:docMk/>
            <pc:sldMk cId="2149061175" sldId="265"/>
            <ac:picMk id="13" creationId="{E6F01205-9FBD-E8B2-5759-F6B1B3BA4B8D}"/>
          </ac:picMkLst>
        </pc:picChg>
        <pc:picChg chg="add mod">
          <ac:chgData name="Ronia Yunis (2407684)" userId="4d1d53f5-4da9-4863-ad05-a47d586f6fd7" providerId="ADAL" clId="{266D6BDE-0063-55D8-B30C-811E928C140B}" dt="2025-11-18T20:58:43.404" v="1211" actId="14100"/>
          <ac:picMkLst>
            <pc:docMk/>
            <pc:sldMk cId="2149061175" sldId="265"/>
            <ac:picMk id="14" creationId="{5A032DF9-AF38-E96D-11E2-094E421310C2}"/>
          </ac:picMkLst>
        </pc:picChg>
      </pc:sldChg>
      <pc:sldChg chg="addSp delSp modSp new mod ord modTransition">
        <pc:chgData name="Ronia Yunis (2407684)" userId="4d1d53f5-4da9-4863-ad05-a47d586f6fd7" providerId="ADAL" clId="{266D6BDE-0063-55D8-B30C-811E928C140B}" dt="2025-11-18T22:00:32.721" v="2448"/>
        <pc:sldMkLst>
          <pc:docMk/>
          <pc:sldMk cId="3550064365" sldId="266"/>
        </pc:sldMkLst>
        <pc:spChg chg="add mod">
          <ac:chgData name="Ronia Yunis (2407684)" userId="4d1d53f5-4da9-4863-ad05-a47d586f6fd7" providerId="ADAL" clId="{266D6BDE-0063-55D8-B30C-811E928C140B}" dt="2025-11-18T20:01:50.077" v="397" actId="1076"/>
          <ac:spMkLst>
            <pc:docMk/>
            <pc:sldMk cId="3550064365" sldId="266"/>
            <ac:spMk id="2" creationId="{7007AA9F-CAF3-747F-8DAF-AA3DA03E3DEE}"/>
          </ac:spMkLst>
        </pc:spChg>
        <pc:spChg chg="add mod">
          <ac:chgData name="Ronia Yunis (2407684)" userId="4d1d53f5-4da9-4863-ad05-a47d586f6fd7" providerId="ADAL" clId="{266D6BDE-0063-55D8-B30C-811E928C140B}" dt="2025-11-18T21:13:14.728" v="1444" actId="20577"/>
          <ac:spMkLst>
            <pc:docMk/>
            <pc:sldMk cId="3550064365" sldId="266"/>
            <ac:spMk id="3" creationId="{532B5C1D-D690-DE97-840C-889A4D452C4B}"/>
          </ac:spMkLst>
        </pc:spChg>
        <pc:spChg chg="add mod">
          <ac:chgData name="Ronia Yunis (2407684)" userId="4d1d53f5-4da9-4863-ad05-a47d586f6fd7" providerId="ADAL" clId="{266D6BDE-0063-55D8-B30C-811E928C140B}" dt="2025-11-18T20:09:05.278" v="448" actId="1076"/>
          <ac:spMkLst>
            <pc:docMk/>
            <pc:sldMk cId="3550064365" sldId="266"/>
            <ac:spMk id="4" creationId="{D3F643AE-9BCA-8C14-BE46-AAE3767238CD}"/>
          </ac:spMkLst>
        </pc:spChg>
        <pc:spChg chg="add del mod">
          <ac:chgData name="Ronia Yunis (2407684)" userId="4d1d53f5-4da9-4863-ad05-a47d586f6fd7" providerId="ADAL" clId="{266D6BDE-0063-55D8-B30C-811E928C140B}" dt="2025-11-18T20:09:48.372" v="455" actId="478"/>
          <ac:spMkLst>
            <pc:docMk/>
            <pc:sldMk cId="3550064365" sldId="266"/>
            <ac:spMk id="5" creationId="{9126136B-57F8-F029-730A-6A15A02777FD}"/>
          </ac:spMkLst>
        </pc:spChg>
        <pc:spChg chg="add mod">
          <ac:chgData name="Ronia Yunis (2407684)" userId="4d1d53f5-4da9-4863-ad05-a47d586f6fd7" providerId="ADAL" clId="{266D6BDE-0063-55D8-B30C-811E928C140B}" dt="2025-11-18T21:13:28.278" v="1448" actId="403"/>
          <ac:spMkLst>
            <pc:docMk/>
            <pc:sldMk cId="3550064365" sldId="266"/>
            <ac:spMk id="7" creationId="{330D11E8-9E10-2474-918F-793A85CA5B55}"/>
          </ac:spMkLst>
        </pc:spChg>
      </pc:sldChg>
      <pc:sldChg chg="new del">
        <pc:chgData name="Ronia Yunis (2407684)" userId="4d1d53f5-4da9-4863-ad05-a47d586f6fd7" providerId="ADAL" clId="{266D6BDE-0063-55D8-B30C-811E928C140B}" dt="2025-11-18T20:00:34.640" v="387" actId="2696"/>
        <pc:sldMkLst>
          <pc:docMk/>
          <pc:sldMk cId="2458284440" sldId="267"/>
        </pc:sldMkLst>
      </pc:sldChg>
      <pc:sldChg chg="new del">
        <pc:chgData name="Ronia Yunis (2407684)" userId="4d1d53f5-4da9-4863-ad05-a47d586f6fd7" providerId="ADAL" clId="{266D6BDE-0063-55D8-B30C-811E928C140B}" dt="2025-11-18T19:57:53.794" v="346" actId="2696"/>
        <pc:sldMkLst>
          <pc:docMk/>
          <pc:sldMk cId="233104325" sldId="268"/>
        </pc:sldMkLst>
      </pc:sldChg>
      <pc:sldChg chg="delSp modSp add del mod">
        <pc:chgData name="Ronia Yunis (2407684)" userId="4d1d53f5-4da9-4863-ad05-a47d586f6fd7" providerId="ADAL" clId="{266D6BDE-0063-55D8-B30C-811E928C140B}" dt="2025-11-18T21:52:03.048" v="2226" actId="2696"/>
        <pc:sldMkLst>
          <pc:docMk/>
          <pc:sldMk cId="2164786238" sldId="268"/>
        </pc:sldMkLst>
        <pc:spChg chg="del">
          <ac:chgData name="Ronia Yunis (2407684)" userId="4d1d53f5-4da9-4863-ad05-a47d586f6fd7" providerId="ADAL" clId="{266D6BDE-0063-55D8-B30C-811E928C140B}" dt="2025-11-18T19:58:48.330" v="366" actId="478"/>
          <ac:spMkLst>
            <pc:docMk/>
            <pc:sldMk cId="2164786238" sldId="268"/>
            <ac:spMk id="2" creationId="{39394781-33C3-DE46-F98A-D92A0A2BFF4B}"/>
          </ac:spMkLst>
        </pc:spChg>
        <pc:spChg chg="del">
          <ac:chgData name="Ronia Yunis (2407684)" userId="4d1d53f5-4da9-4863-ad05-a47d586f6fd7" providerId="ADAL" clId="{266D6BDE-0063-55D8-B30C-811E928C140B}" dt="2025-11-18T19:58:46.501" v="365" actId="478"/>
          <ac:spMkLst>
            <pc:docMk/>
            <pc:sldMk cId="2164786238" sldId="268"/>
            <ac:spMk id="5" creationId="{30440965-79DB-77EC-9D87-6E357D3E4BA4}"/>
          </ac:spMkLst>
        </pc:spChg>
        <pc:spChg chg="mod">
          <ac:chgData name="Ronia Yunis (2407684)" userId="4d1d53f5-4da9-4863-ad05-a47d586f6fd7" providerId="ADAL" clId="{266D6BDE-0063-55D8-B30C-811E928C140B}" dt="2025-11-18T21:12:35.377" v="1438" actId="20577"/>
          <ac:spMkLst>
            <pc:docMk/>
            <pc:sldMk cId="2164786238" sldId="268"/>
            <ac:spMk id="6" creationId="{D91E017F-8F6D-85F5-68B8-EBD01501BA81}"/>
          </ac:spMkLst>
        </pc:spChg>
        <pc:spChg chg="mod">
          <ac:chgData name="Ronia Yunis (2407684)" userId="4d1d53f5-4da9-4863-ad05-a47d586f6fd7" providerId="ADAL" clId="{266D6BDE-0063-55D8-B30C-811E928C140B}" dt="2025-11-18T20:46:36.666" v="1154" actId="1076"/>
          <ac:spMkLst>
            <pc:docMk/>
            <pc:sldMk cId="2164786238" sldId="268"/>
            <ac:spMk id="7" creationId="{33C3A327-6AF1-DE29-1706-A6D8ACD5D10D}"/>
          </ac:spMkLst>
        </pc:spChg>
        <pc:spChg chg="mod">
          <ac:chgData name="Ronia Yunis (2407684)" userId="4d1d53f5-4da9-4863-ad05-a47d586f6fd7" providerId="ADAL" clId="{266D6BDE-0063-55D8-B30C-811E928C140B}" dt="2025-11-18T21:36:01.907" v="1947" actId="1076"/>
          <ac:spMkLst>
            <pc:docMk/>
            <pc:sldMk cId="2164786238" sldId="268"/>
            <ac:spMk id="8" creationId="{731A7207-9541-6B91-67A6-7E5A0FB63499}"/>
          </ac:spMkLst>
        </pc:spChg>
        <pc:picChg chg="del">
          <ac:chgData name="Ronia Yunis (2407684)" userId="4d1d53f5-4da9-4863-ad05-a47d586f6fd7" providerId="ADAL" clId="{266D6BDE-0063-55D8-B30C-811E928C140B}" dt="2025-11-18T19:58:37.825" v="364" actId="478"/>
          <ac:picMkLst>
            <pc:docMk/>
            <pc:sldMk cId="2164786238" sldId="268"/>
            <ac:picMk id="4" creationId="{63F4EAA2-8D64-5B58-BC80-052E19E0DA35}"/>
          </ac:picMkLst>
        </pc:picChg>
        <pc:picChg chg="del">
          <ac:chgData name="Ronia Yunis (2407684)" userId="4d1d53f5-4da9-4863-ad05-a47d586f6fd7" providerId="ADAL" clId="{266D6BDE-0063-55D8-B30C-811E928C140B}" dt="2025-11-18T19:59:06.076" v="375" actId="478"/>
          <ac:picMkLst>
            <pc:docMk/>
            <pc:sldMk cId="2164786238" sldId="268"/>
            <ac:picMk id="9" creationId="{6DA2A1D5-8CC7-AACF-ADD8-9C988B9AAB1E}"/>
          </ac:picMkLst>
        </pc:picChg>
        <pc:picChg chg="del">
          <ac:chgData name="Ronia Yunis (2407684)" userId="4d1d53f5-4da9-4863-ad05-a47d586f6fd7" providerId="ADAL" clId="{266D6BDE-0063-55D8-B30C-811E928C140B}" dt="2025-11-18T19:59:12.645" v="377" actId="478"/>
          <ac:picMkLst>
            <pc:docMk/>
            <pc:sldMk cId="2164786238" sldId="268"/>
            <ac:picMk id="10" creationId="{F888EB75-3940-1162-4A42-5CAF2936DA7D}"/>
          </ac:picMkLst>
        </pc:picChg>
        <pc:picChg chg="del">
          <ac:chgData name="Ronia Yunis (2407684)" userId="4d1d53f5-4da9-4863-ad05-a47d586f6fd7" providerId="ADAL" clId="{266D6BDE-0063-55D8-B30C-811E928C140B}" dt="2025-11-18T19:58:59.953" v="372" actId="478"/>
          <ac:picMkLst>
            <pc:docMk/>
            <pc:sldMk cId="2164786238" sldId="268"/>
            <ac:picMk id="11" creationId="{026419AD-2080-F5E3-860F-952C608B0765}"/>
          </ac:picMkLst>
        </pc:picChg>
        <pc:picChg chg="del mod">
          <ac:chgData name="Ronia Yunis (2407684)" userId="4d1d53f5-4da9-4863-ad05-a47d586f6fd7" providerId="ADAL" clId="{266D6BDE-0063-55D8-B30C-811E928C140B}" dt="2025-11-18T19:58:56.293" v="370" actId="478"/>
          <ac:picMkLst>
            <pc:docMk/>
            <pc:sldMk cId="2164786238" sldId="268"/>
            <ac:picMk id="12" creationId="{F3D6EF06-58BF-A953-3480-C16830E42893}"/>
          </ac:picMkLst>
        </pc:picChg>
        <pc:picChg chg="del">
          <ac:chgData name="Ronia Yunis (2407684)" userId="4d1d53f5-4da9-4863-ad05-a47d586f6fd7" providerId="ADAL" clId="{266D6BDE-0063-55D8-B30C-811E928C140B}" dt="2025-11-18T19:58:50.213" v="367" actId="478"/>
          <ac:picMkLst>
            <pc:docMk/>
            <pc:sldMk cId="2164786238" sldId="268"/>
            <ac:picMk id="13" creationId="{7E700588-1B6D-2E6E-23EE-ACF3F05A976A}"/>
          </ac:picMkLst>
        </pc:picChg>
      </pc:sldChg>
      <pc:sldChg chg="new add del">
        <pc:chgData name="Ronia Yunis (2407684)" userId="4d1d53f5-4da9-4863-ad05-a47d586f6fd7" providerId="ADAL" clId="{266D6BDE-0063-55D8-B30C-811E928C140B}" dt="2025-11-18T19:57:59.790" v="349" actId="2696"/>
        <pc:sldMkLst>
          <pc:docMk/>
          <pc:sldMk cId="2151800172" sldId="269"/>
        </pc:sldMkLst>
      </pc:sldChg>
      <pc:sldChg chg="addSp delSp modSp add del mod">
        <pc:chgData name="Ronia Yunis (2407684)" userId="4d1d53f5-4da9-4863-ad05-a47d586f6fd7" providerId="ADAL" clId="{266D6BDE-0063-55D8-B30C-811E928C140B}" dt="2025-11-18T21:52:05.779" v="2227" actId="2696"/>
        <pc:sldMkLst>
          <pc:docMk/>
          <pc:sldMk cId="3744303316" sldId="269"/>
        </pc:sldMkLst>
        <pc:spChg chg="del">
          <ac:chgData name="Ronia Yunis (2407684)" userId="4d1d53f5-4da9-4863-ad05-a47d586f6fd7" providerId="ADAL" clId="{266D6BDE-0063-55D8-B30C-811E928C140B}" dt="2025-11-18T19:58:10.484" v="353" actId="478"/>
          <ac:spMkLst>
            <pc:docMk/>
            <pc:sldMk cId="3744303316" sldId="269"/>
            <ac:spMk id="2" creationId="{703A3095-29C0-3237-93CE-D1D681CA27DC}"/>
          </ac:spMkLst>
        </pc:spChg>
        <pc:spChg chg="del mod">
          <ac:chgData name="Ronia Yunis (2407684)" userId="4d1d53f5-4da9-4863-ad05-a47d586f6fd7" providerId="ADAL" clId="{266D6BDE-0063-55D8-B30C-811E928C140B}" dt="2025-11-18T19:58:12.676" v="355" actId="478"/>
          <ac:spMkLst>
            <pc:docMk/>
            <pc:sldMk cId="3744303316" sldId="269"/>
            <ac:spMk id="5" creationId="{55E6690B-EC77-9101-8D5C-0D00C1BA4708}"/>
          </ac:spMkLst>
        </pc:spChg>
        <pc:spChg chg="mod">
          <ac:chgData name="Ronia Yunis (2407684)" userId="4d1d53f5-4da9-4863-ad05-a47d586f6fd7" providerId="ADAL" clId="{266D6BDE-0063-55D8-B30C-811E928C140B}" dt="2025-11-18T20:48:33.918" v="1193" actId="20577"/>
          <ac:spMkLst>
            <pc:docMk/>
            <pc:sldMk cId="3744303316" sldId="269"/>
            <ac:spMk id="6" creationId="{8EBAC617-EE4D-FD9C-0A38-CFB6B6436DCA}"/>
          </ac:spMkLst>
        </pc:spChg>
        <pc:spChg chg="mod">
          <ac:chgData name="Ronia Yunis (2407684)" userId="4d1d53f5-4da9-4863-ad05-a47d586f6fd7" providerId="ADAL" clId="{266D6BDE-0063-55D8-B30C-811E928C140B}" dt="2025-11-18T21:18:53.113" v="1547" actId="113"/>
          <ac:spMkLst>
            <pc:docMk/>
            <pc:sldMk cId="3744303316" sldId="269"/>
            <ac:spMk id="7" creationId="{CEB908CC-4097-C7D4-77AD-F2C563AB2E40}"/>
          </ac:spMkLst>
        </pc:spChg>
        <pc:spChg chg="mod">
          <ac:chgData name="Ronia Yunis (2407684)" userId="4d1d53f5-4da9-4863-ad05-a47d586f6fd7" providerId="ADAL" clId="{266D6BDE-0063-55D8-B30C-811E928C140B}" dt="2025-11-18T20:48:12.100" v="1190" actId="1076"/>
          <ac:spMkLst>
            <pc:docMk/>
            <pc:sldMk cId="3744303316" sldId="269"/>
            <ac:spMk id="8" creationId="{125AB26D-59C9-266E-D980-98F6E3D088FB}"/>
          </ac:spMkLst>
        </pc:spChg>
        <pc:spChg chg="add del mod">
          <ac:chgData name="Ronia Yunis (2407684)" userId="4d1d53f5-4da9-4863-ad05-a47d586f6fd7" providerId="ADAL" clId="{266D6BDE-0063-55D8-B30C-811E928C140B}" dt="2025-11-18T20:47:46.414" v="1159" actId="478"/>
          <ac:spMkLst>
            <pc:docMk/>
            <pc:sldMk cId="3744303316" sldId="269"/>
            <ac:spMk id="14" creationId="{7AAC1C9C-3D38-98DD-63AB-2EE194DED037}"/>
          </ac:spMkLst>
        </pc:spChg>
        <pc:picChg chg="del">
          <ac:chgData name="Ronia Yunis (2407684)" userId="4d1d53f5-4da9-4863-ad05-a47d586f6fd7" providerId="ADAL" clId="{266D6BDE-0063-55D8-B30C-811E928C140B}" dt="2025-11-18T19:58:14.622" v="356" actId="478"/>
          <ac:picMkLst>
            <pc:docMk/>
            <pc:sldMk cId="3744303316" sldId="269"/>
            <ac:picMk id="4" creationId="{DC9B9FD2-81D1-F4DD-8B29-84F08A18E11E}"/>
          </ac:picMkLst>
        </pc:picChg>
        <pc:picChg chg="del">
          <ac:chgData name="Ronia Yunis (2407684)" userId="4d1d53f5-4da9-4863-ad05-a47d586f6fd7" providerId="ADAL" clId="{266D6BDE-0063-55D8-B30C-811E928C140B}" dt="2025-11-18T19:58:30.561" v="363" actId="478"/>
          <ac:picMkLst>
            <pc:docMk/>
            <pc:sldMk cId="3744303316" sldId="269"/>
            <ac:picMk id="9" creationId="{E8CECFEB-3AEF-1F06-2F18-A8ED575569A9}"/>
          </ac:picMkLst>
        </pc:picChg>
        <pc:picChg chg="del">
          <ac:chgData name="Ronia Yunis (2407684)" userId="4d1d53f5-4da9-4863-ad05-a47d586f6fd7" providerId="ADAL" clId="{266D6BDE-0063-55D8-B30C-811E928C140B}" dt="2025-11-18T19:58:28.748" v="362" actId="478"/>
          <ac:picMkLst>
            <pc:docMk/>
            <pc:sldMk cId="3744303316" sldId="269"/>
            <ac:picMk id="10" creationId="{555F1C1A-62B5-32D8-5CD7-13084417CC01}"/>
          </ac:picMkLst>
        </pc:picChg>
        <pc:picChg chg="del">
          <ac:chgData name="Ronia Yunis (2407684)" userId="4d1d53f5-4da9-4863-ad05-a47d586f6fd7" providerId="ADAL" clId="{266D6BDE-0063-55D8-B30C-811E928C140B}" dt="2025-11-18T19:58:23.188" v="359" actId="478"/>
          <ac:picMkLst>
            <pc:docMk/>
            <pc:sldMk cId="3744303316" sldId="269"/>
            <ac:picMk id="11" creationId="{3043D7F7-0C89-2B44-72E6-1897E906D532}"/>
          </ac:picMkLst>
        </pc:picChg>
        <pc:picChg chg="del">
          <ac:chgData name="Ronia Yunis (2407684)" userId="4d1d53f5-4da9-4863-ad05-a47d586f6fd7" providerId="ADAL" clId="{266D6BDE-0063-55D8-B30C-811E928C140B}" dt="2025-11-18T19:58:21.520" v="358" actId="478"/>
          <ac:picMkLst>
            <pc:docMk/>
            <pc:sldMk cId="3744303316" sldId="269"/>
            <ac:picMk id="12" creationId="{F5927EC6-81DE-0BA6-EE8D-F419A6D98F8F}"/>
          </ac:picMkLst>
        </pc:picChg>
        <pc:picChg chg="del">
          <ac:chgData name="Ronia Yunis (2407684)" userId="4d1d53f5-4da9-4863-ad05-a47d586f6fd7" providerId="ADAL" clId="{266D6BDE-0063-55D8-B30C-811E928C140B}" dt="2025-11-18T19:58:09.324" v="352" actId="478"/>
          <ac:picMkLst>
            <pc:docMk/>
            <pc:sldMk cId="3744303316" sldId="269"/>
            <ac:picMk id="13" creationId="{3869C623-0B3B-D53E-393D-325A0BA4545D}"/>
          </ac:picMkLst>
        </pc:picChg>
      </pc:sldChg>
      <pc:sldChg chg="modSp add del mod">
        <pc:chgData name="Ronia Yunis (2407684)" userId="4d1d53f5-4da9-4863-ad05-a47d586f6fd7" providerId="ADAL" clId="{266D6BDE-0063-55D8-B30C-811E928C140B}" dt="2025-11-18T20:02:06.947" v="401" actId="2696"/>
        <pc:sldMkLst>
          <pc:docMk/>
          <pc:sldMk cId="831056973" sldId="270"/>
        </pc:sldMkLst>
        <pc:spChg chg="mod">
          <ac:chgData name="Ronia Yunis (2407684)" userId="4d1d53f5-4da9-4863-ad05-a47d586f6fd7" providerId="ADAL" clId="{266D6BDE-0063-55D8-B30C-811E928C140B}" dt="2025-11-18T20:01:30.765" v="392" actId="1076"/>
          <ac:spMkLst>
            <pc:docMk/>
            <pc:sldMk cId="831056973" sldId="270"/>
            <ac:spMk id="2" creationId="{6329E26E-AA03-7A84-CDA0-732F62D89124}"/>
          </ac:spMkLst>
        </pc:spChg>
        <pc:spChg chg="mod">
          <ac:chgData name="Ronia Yunis (2407684)" userId="4d1d53f5-4da9-4863-ad05-a47d586f6fd7" providerId="ADAL" clId="{266D6BDE-0063-55D8-B30C-811E928C140B}" dt="2025-11-18T20:01:33.328" v="393" actId="1076"/>
          <ac:spMkLst>
            <pc:docMk/>
            <pc:sldMk cId="831056973" sldId="270"/>
            <ac:spMk id="3" creationId="{92DF9B98-EA9E-0206-2B15-339A6E7DDDD3}"/>
          </ac:spMkLst>
        </pc:spChg>
        <pc:spChg chg="mod">
          <ac:chgData name="Ronia Yunis (2407684)" userId="4d1d53f5-4da9-4863-ad05-a47d586f6fd7" providerId="ADAL" clId="{266D6BDE-0063-55D8-B30C-811E928C140B}" dt="2025-11-18T20:01:39.984" v="395" actId="1076"/>
          <ac:spMkLst>
            <pc:docMk/>
            <pc:sldMk cId="831056973" sldId="270"/>
            <ac:spMk id="4" creationId="{950089C4-D52D-54FB-1F00-C5CC309BA5AE}"/>
          </ac:spMkLst>
        </pc:spChg>
      </pc:sldChg>
      <pc:sldChg chg="new del">
        <pc:chgData name="Ronia Yunis (2407684)" userId="4d1d53f5-4da9-4863-ad05-a47d586f6fd7" providerId="ADAL" clId="{266D6BDE-0063-55D8-B30C-811E928C140B}" dt="2025-11-18T20:01:25.365" v="390" actId="2696"/>
        <pc:sldMkLst>
          <pc:docMk/>
          <pc:sldMk cId="1804391863" sldId="270"/>
        </pc:sldMkLst>
      </pc:sldChg>
      <pc:sldChg chg="modSp add mod modTransition">
        <pc:chgData name="Ronia Yunis (2407684)" userId="4d1d53f5-4da9-4863-ad05-a47d586f6fd7" providerId="ADAL" clId="{266D6BDE-0063-55D8-B30C-811E928C140B}" dt="2025-11-18T22:00:34.837" v="2449"/>
        <pc:sldMkLst>
          <pc:docMk/>
          <pc:sldMk cId="1915090111" sldId="270"/>
        </pc:sldMkLst>
        <pc:spChg chg="mod">
          <ac:chgData name="Ronia Yunis (2407684)" userId="4d1d53f5-4da9-4863-ad05-a47d586f6fd7" providerId="ADAL" clId="{266D6BDE-0063-55D8-B30C-811E928C140B}" dt="2025-11-18T21:14:40.956" v="1468" actId="20577"/>
          <ac:spMkLst>
            <pc:docMk/>
            <pc:sldMk cId="1915090111" sldId="270"/>
            <ac:spMk id="2" creationId="{BE9E08E8-F123-6308-DC1F-5FB1A8608B52}"/>
          </ac:spMkLst>
        </pc:spChg>
        <pc:spChg chg="mod">
          <ac:chgData name="Ronia Yunis (2407684)" userId="4d1d53f5-4da9-4863-ad05-a47d586f6fd7" providerId="ADAL" clId="{266D6BDE-0063-55D8-B30C-811E928C140B}" dt="2025-11-18T21:17:05.578" v="1532" actId="113"/>
          <ac:spMkLst>
            <pc:docMk/>
            <pc:sldMk cId="1915090111" sldId="270"/>
            <ac:spMk id="3" creationId="{5D3ED7E9-7EEB-1B73-3917-2344E88DF55A}"/>
          </ac:spMkLst>
        </pc:spChg>
      </pc:sldChg>
      <pc:sldChg chg="addSp delSp modSp new del mod">
        <pc:chgData name="Ronia Yunis (2407684)" userId="4d1d53f5-4da9-4863-ad05-a47d586f6fd7" providerId="ADAL" clId="{266D6BDE-0063-55D8-B30C-811E928C140B}" dt="2025-11-18T21:37:02.096" v="1959" actId="2696"/>
        <pc:sldMkLst>
          <pc:docMk/>
          <pc:sldMk cId="1872400154" sldId="271"/>
        </pc:sldMkLst>
        <pc:spChg chg="add mod">
          <ac:chgData name="Ronia Yunis (2407684)" userId="4d1d53f5-4da9-4863-ad05-a47d586f6fd7" providerId="ADAL" clId="{266D6BDE-0063-55D8-B30C-811E928C140B}" dt="2025-11-18T21:34:45.392" v="1833" actId="207"/>
          <ac:spMkLst>
            <pc:docMk/>
            <pc:sldMk cId="1872400154" sldId="271"/>
            <ac:spMk id="2" creationId="{85233A57-2907-F636-A9E1-BEB02CE9A271}"/>
          </ac:spMkLst>
        </pc:spChg>
        <pc:spChg chg="add mod">
          <ac:chgData name="Ronia Yunis (2407684)" userId="4d1d53f5-4da9-4863-ad05-a47d586f6fd7" providerId="ADAL" clId="{266D6BDE-0063-55D8-B30C-811E928C140B}" dt="2025-11-18T21:34:50.424" v="1834" actId="207"/>
          <ac:spMkLst>
            <pc:docMk/>
            <pc:sldMk cId="1872400154" sldId="271"/>
            <ac:spMk id="3" creationId="{2A27EE77-52FF-AE51-CC53-0486921F6061}"/>
          </ac:spMkLst>
        </pc:spChg>
        <pc:spChg chg="add mod">
          <ac:chgData name="Ronia Yunis (2407684)" userId="4d1d53f5-4da9-4863-ad05-a47d586f6fd7" providerId="ADAL" clId="{266D6BDE-0063-55D8-B30C-811E928C140B}" dt="2025-11-18T21:35:12.348" v="1944" actId="207"/>
          <ac:spMkLst>
            <pc:docMk/>
            <pc:sldMk cId="1872400154" sldId="271"/>
            <ac:spMk id="4" creationId="{40E83ED7-53CA-B83B-4CD3-203798190388}"/>
          </ac:spMkLst>
        </pc:spChg>
        <pc:spChg chg="add mod">
          <ac:chgData name="Ronia Yunis (2407684)" userId="4d1d53f5-4da9-4863-ad05-a47d586f6fd7" providerId="ADAL" clId="{266D6BDE-0063-55D8-B30C-811E928C140B}" dt="2025-11-18T21:28:17.057" v="1661" actId="1076"/>
          <ac:spMkLst>
            <pc:docMk/>
            <pc:sldMk cId="1872400154" sldId="271"/>
            <ac:spMk id="5" creationId="{9D9085B5-5876-C6A4-733D-46296D4C6331}"/>
          </ac:spMkLst>
        </pc:spChg>
        <pc:spChg chg="add mod">
          <ac:chgData name="Ronia Yunis (2407684)" userId="4d1d53f5-4da9-4863-ad05-a47d586f6fd7" providerId="ADAL" clId="{266D6BDE-0063-55D8-B30C-811E928C140B}" dt="2025-11-18T21:35:12.348" v="1944" actId="207"/>
          <ac:spMkLst>
            <pc:docMk/>
            <pc:sldMk cId="1872400154" sldId="271"/>
            <ac:spMk id="6" creationId="{216E3541-388A-D836-1ADC-0A6E2EEEDE9A}"/>
          </ac:spMkLst>
        </pc:spChg>
        <pc:spChg chg="add mod">
          <ac:chgData name="Ronia Yunis (2407684)" userId="4d1d53f5-4da9-4863-ad05-a47d586f6fd7" providerId="ADAL" clId="{266D6BDE-0063-55D8-B30C-811E928C140B}" dt="2025-11-18T21:35:12.348" v="1944" actId="207"/>
          <ac:spMkLst>
            <pc:docMk/>
            <pc:sldMk cId="1872400154" sldId="271"/>
            <ac:spMk id="7" creationId="{1B6E5201-E661-1BA3-1026-ACA4DAD1C2D9}"/>
          </ac:spMkLst>
        </pc:spChg>
        <pc:spChg chg="add mod">
          <ac:chgData name="Ronia Yunis (2407684)" userId="4d1d53f5-4da9-4863-ad05-a47d586f6fd7" providerId="ADAL" clId="{266D6BDE-0063-55D8-B30C-811E928C140B}" dt="2025-11-18T21:35:12.348" v="1944" actId="207"/>
          <ac:spMkLst>
            <pc:docMk/>
            <pc:sldMk cId="1872400154" sldId="271"/>
            <ac:spMk id="8" creationId="{5FD7A271-CE78-4889-4FB4-57617F332C9C}"/>
          </ac:spMkLst>
        </pc:spChg>
        <pc:spChg chg="add del mod">
          <ac:chgData name="Ronia Yunis (2407684)" userId="4d1d53f5-4da9-4863-ad05-a47d586f6fd7" providerId="ADAL" clId="{266D6BDE-0063-55D8-B30C-811E928C140B}" dt="2025-11-18T21:30:34.606" v="1682" actId="478"/>
          <ac:spMkLst>
            <pc:docMk/>
            <pc:sldMk cId="1872400154" sldId="271"/>
            <ac:spMk id="9" creationId="{A51F6D6F-3D39-63AD-20C6-C1FB93BC988C}"/>
          </ac:spMkLst>
        </pc:spChg>
        <pc:spChg chg="add mod">
          <ac:chgData name="Ronia Yunis (2407684)" userId="4d1d53f5-4da9-4863-ad05-a47d586f6fd7" providerId="ADAL" clId="{266D6BDE-0063-55D8-B30C-811E928C140B}" dt="2025-11-18T21:28:48.712" v="1666" actId="1076"/>
          <ac:spMkLst>
            <pc:docMk/>
            <pc:sldMk cId="1872400154" sldId="271"/>
            <ac:spMk id="10" creationId="{6A3EC997-9D8F-25BE-CAA6-A12748DCBC85}"/>
          </ac:spMkLst>
        </pc:spChg>
        <pc:spChg chg="add del mod">
          <ac:chgData name="Ronia Yunis (2407684)" userId="4d1d53f5-4da9-4863-ad05-a47d586f6fd7" providerId="ADAL" clId="{266D6BDE-0063-55D8-B30C-811E928C140B}" dt="2025-11-18T21:29:57.125" v="1675" actId="478"/>
          <ac:spMkLst>
            <pc:docMk/>
            <pc:sldMk cId="1872400154" sldId="271"/>
            <ac:spMk id="11" creationId="{703DE5EE-6707-FBFE-1150-AC149B7EE8E6}"/>
          </ac:spMkLst>
        </pc:spChg>
        <pc:spChg chg="add del mod">
          <ac:chgData name="Ronia Yunis (2407684)" userId="4d1d53f5-4da9-4863-ad05-a47d586f6fd7" providerId="ADAL" clId="{266D6BDE-0063-55D8-B30C-811E928C140B}" dt="2025-11-18T21:29:55.479" v="1674" actId="478"/>
          <ac:spMkLst>
            <pc:docMk/>
            <pc:sldMk cId="1872400154" sldId="271"/>
            <ac:spMk id="12" creationId="{D12B8714-E684-60CE-B7C2-6B532FCF3C3F}"/>
          </ac:spMkLst>
        </pc:spChg>
        <pc:spChg chg="add del">
          <ac:chgData name="Ronia Yunis (2407684)" userId="4d1d53f5-4da9-4863-ad05-a47d586f6fd7" providerId="ADAL" clId="{266D6BDE-0063-55D8-B30C-811E928C140B}" dt="2025-11-18T21:30:14.843" v="1677" actId="478"/>
          <ac:spMkLst>
            <pc:docMk/>
            <pc:sldMk cId="1872400154" sldId="271"/>
            <ac:spMk id="13" creationId="{1F7141F6-75FB-B77E-E73B-6E8DCEE450AB}"/>
          </ac:spMkLst>
        </pc:spChg>
        <pc:spChg chg="add mod">
          <ac:chgData name="Ronia Yunis (2407684)" userId="4d1d53f5-4da9-4863-ad05-a47d586f6fd7" providerId="ADAL" clId="{266D6BDE-0063-55D8-B30C-811E928C140B}" dt="2025-11-18T21:35:12.348" v="1944" actId="207"/>
          <ac:spMkLst>
            <pc:docMk/>
            <pc:sldMk cId="1872400154" sldId="271"/>
            <ac:spMk id="14" creationId="{45E9EA4B-42A2-C752-7E75-D78086A5EF08}"/>
          </ac:spMkLst>
        </pc:spChg>
        <pc:spChg chg="add mod">
          <ac:chgData name="Ronia Yunis (2407684)" userId="4d1d53f5-4da9-4863-ad05-a47d586f6fd7" providerId="ADAL" clId="{266D6BDE-0063-55D8-B30C-811E928C140B}" dt="2025-11-18T21:35:12.348" v="1944" actId="207"/>
          <ac:spMkLst>
            <pc:docMk/>
            <pc:sldMk cId="1872400154" sldId="271"/>
            <ac:spMk id="15" creationId="{6C911D0C-FB7F-9A7F-ABDD-22B67D735B20}"/>
          </ac:spMkLst>
        </pc:spChg>
        <pc:spChg chg="add mod">
          <ac:chgData name="Ronia Yunis (2407684)" userId="4d1d53f5-4da9-4863-ad05-a47d586f6fd7" providerId="ADAL" clId="{266D6BDE-0063-55D8-B30C-811E928C140B}" dt="2025-11-18T21:35:12.348" v="1944" actId="207"/>
          <ac:spMkLst>
            <pc:docMk/>
            <pc:sldMk cId="1872400154" sldId="271"/>
            <ac:spMk id="16" creationId="{0F51725F-3C8A-A77E-1F00-15ACA4DEDEF4}"/>
          </ac:spMkLst>
        </pc:spChg>
        <pc:spChg chg="add mod">
          <ac:chgData name="Ronia Yunis (2407684)" userId="4d1d53f5-4da9-4863-ad05-a47d586f6fd7" providerId="ADAL" clId="{266D6BDE-0063-55D8-B30C-811E928C140B}" dt="2025-11-18T21:35:12.348" v="1944" actId="207"/>
          <ac:spMkLst>
            <pc:docMk/>
            <pc:sldMk cId="1872400154" sldId="271"/>
            <ac:spMk id="17" creationId="{5AD1CE3D-57BE-3F2F-28D9-A969D2786EE6}"/>
          </ac:spMkLst>
        </pc:spChg>
        <pc:spChg chg="add mod">
          <ac:chgData name="Ronia Yunis (2407684)" userId="4d1d53f5-4da9-4863-ad05-a47d586f6fd7" providerId="ADAL" clId="{266D6BDE-0063-55D8-B30C-811E928C140B}" dt="2025-11-18T21:35:12.348" v="1944" actId="207"/>
          <ac:spMkLst>
            <pc:docMk/>
            <pc:sldMk cId="1872400154" sldId="271"/>
            <ac:spMk id="18" creationId="{1EC48CDC-3A80-84A8-C9FF-6F2D8653282F}"/>
          </ac:spMkLst>
        </pc:spChg>
        <pc:spChg chg="add mod">
          <ac:chgData name="Ronia Yunis (2407684)" userId="4d1d53f5-4da9-4863-ad05-a47d586f6fd7" providerId="ADAL" clId="{266D6BDE-0063-55D8-B30C-811E928C140B}" dt="2025-11-18T21:31:01.532" v="1690"/>
          <ac:spMkLst>
            <pc:docMk/>
            <pc:sldMk cId="1872400154" sldId="271"/>
            <ac:spMk id="19" creationId="{CD13E23A-428E-50D9-DC57-47EC6ADD0CCC}"/>
          </ac:spMkLst>
        </pc:spChg>
        <pc:spChg chg="add mod">
          <ac:chgData name="Ronia Yunis (2407684)" userId="4d1d53f5-4da9-4863-ad05-a47d586f6fd7" providerId="ADAL" clId="{266D6BDE-0063-55D8-B30C-811E928C140B}" dt="2025-11-18T21:31:33.391" v="1695" actId="1076"/>
          <ac:spMkLst>
            <pc:docMk/>
            <pc:sldMk cId="1872400154" sldId="271"/>
            <ac:spMk id="20" creationId="{B5B04192-7806-E9B3-ABC9-320DFD6DC02B}"/>
          </ac:spMkLst>
        </pc:spChg>
        <pc:spChg chg="add mod">
          <ac:chgData name="Ronia Yunis (2407684)" userId="4d1d53f5-4da9-4863-ad05-a47d586f6fd7" providerId="ADAL" clId="{266D6BDE-0063-55D8-B30C-811E928C140B}" dt="2025-11-18T21:32:18.290" v="1700" actId="1076"/>
          <ac:spMkLst>
            <pc:docMk/>
            <pc:sldMk cId="1872400154" sldId="271"/>
            <ac:spMk id="21" creationId="{0E35EB71-7927-047B-73B4-A574A008960E}"/>
          </ac:spMkLst>
        </pc:spChg>
        <pc:spChg chg="add mod">
          <ac:chgData name="Ronia Yunis (2407684)" userId="4d1d53f5-4da9-4863-ad05-a47d586f6fd7" providerId="ADAL" clId="{266D6BDE-0063-55D8-B30C-811E928C140B}" dt="2025-11-18T21:32:16.424" v="1699" actId="1076"/>
          <ac:spMkLst>
            <pc:docMk/>
            <pc:sldMk cId="1872400154" sldId="271"/>
            <ac:spMk id="22" creationId="{EE73A107-128C-E01F-4C22-95425E4C5442}"/>
          </ac:spMkLst>
        </pc:spChg>
        <pc:spChg chg="add mod">
          <ac:chgData name="Ronia Yunis (2407684)" userId="4d1d53f5-4da9-4863-ad05-a47d586f6fd7" providerId="ADAL" clId="{266D6BDE-0063-55D8-B30C-811E928C140B}" dt="2025-11-18T21:32:35.174" v="1704" actId="1076"/>
          <ac:spMkLst>
            <pc:docMk/>
            <pc:sldMk cId="1872400154" sldId="271"/>
            <ac:spMk id="23" creationId="{B43FB3F9-8F4F-0559-BE83-AD2D1AF6DC5A}"/>
          </ac:spMkLst>
        </pc:spChg>
        <pc:spChg chg="add mod">
          <ac:chgData name="Ronia Yunis (2407684)" userId="4d1d53f5-4da9-4863-ad05-a47d586f6fd7" providerId="ADAL" clId="{266D6BDE-0063-55D8-B30C-811E928C140B}" dt="2025-11-18T21:32:45.274" v="1706" actId="1076"/>
          <ac:spMkLst>
            <pc:docMk/>
            <pc:sldMk cId="1872400154" sldId="271"/>
            <ac:spMk id="24" creationId="{D86507FA-5FEE-92D6-B631-1C769AEED6EA}"/>
          </ac:spMkLst>
        </pc:spChg>
        <pc:spChg chg="add mod">
          <ac:chgData name="Ronia Yunis (2407684)" userId="4d1d53f5-4da9-4863-ad05-a47d586f6fd7" providerId="ADAL" clId="{266D6BDE-0063-55D8-B30C-811E928C140B}" dt="2025-11-18T21:35:12.348" v="1944" actId="207"/>
          <ac:spMkLst>
            <pc:docMk/>
            <pc:sldMk cId="1872400154" sldId="271"/>
            <ac:spMk id="25" creationId="{F4E58011-22BA-2AC8-7D63-59187BFCF6D7}"/>
          </ac:spMkLst>
        </pc:spChg>
        <pc:spChg chg="add mod">
          <ac:chgData name="Ronia Yunis (2407684)" userId="4d1d53f5-4da9-4863-ad05-a47d586f6fd7" providerId="ADAL" clId="{266D6BDE-0063-55D8-B30C-811E928C140B}" dt="2025-11-18T21:32:59.090" v="1709" actId="1076"/>
          <ac:spMkLst>
            <pc:docMk/>
            <pc:sldMk cId="1872400154" sldId="271"/>
            <ac:spMk id="26" creationId="{A12C49BD-35D0-AAF8-0270-477FCA79700E}"/>
          </ac:spMkLst>
        </pc:spChg>
        <pc:spChg chg="add mod">
          <ac:chgData name="Ronia Yunis (2407684)" userId="4d1d53f5-4da9-4863-ad05-a47d586f6fd7" providerId="ADAL" clId="{266D6BDE-0063-55D8-B30C-811E928C140B}" dt="2025-11-18T21:33:07.106" v="1711" actId="1076"/>
          <ac:spMkLst>
            <pc:docMk/>
            <pc:sldMk cId="1872400154" sldId="271"/>
            <ac:spMk id="27" creationId="{C21B0D16-B8E7-3F58-D461-20C253D17172}"/>
          </ac:spMkLst>
        </pc:spChg>
        <pc:spChg chg="add mod">
          <ac:chgData name="Ronia Yunis (2407684)" userId="4d1d53f5-4da9-4863-ad05-a47d586f6fd7" providerId="ADAL" clId="{266D6BDE-0063-55D8-B30C-811E928C140B}" dt="2025-11-18T21:33:19.391" v="1714" actId="1076"/>
          <ac:spMkLst>
            <pc:docMk/>
            <pc:sldMk cId="1872400154" sldId="271"/>
            <ac:spMk id="28" creationId="{7C48ADB9-5D96-3BC9-F122-3780662FE69C}"/>
          </ac:spMkLst>
        </pc:spChg>
        <pc:spChg chg="add del mod">
          <ac:chgData name="Ronia Yunis (2407684)" userId="4d1d53f5-4da9-4863-ad05-a47d586f6fd7" providerId="ADAL" clId="{266D6BDE-0063-55D8-B30C-811E928C140B}" dt="2025-11-18T21:36:27.863" v="1953" actId="478"/>
          <ac:spMkLst>
            <pc:docMk/>
            <pc:sldMk cId="1872400154" sldId="271"/>
            <ac:spMk id="29" creationId="{EE50BC0A-C558-A4B4-8E05-573A9746FF85}"/>
          </ac:spMkLst>
        </pc:spChg>
        <pc:spChg chg="add del mod">
          <ac:chgData name="Ronia Yunis (2407684)" userId="4d1d53f5-4da9-4863-ad05-a47d586f6fd7" providerId="ADAL" clId="{266D6BDE-0063-55D8-B30C-811E928C140B}" dt="2025-11-18T21:36:29.900" v="1954" actId="478"/>
          <ac:spMkLst>
            <pc:docMk/>
            <pc:sldMk cId="1872400154" sldId="271"/>
            <ac:spMk id="30" creationId="{39B9FE77-7F83-68FF-E4DA-6CDB582A61A1}"/>
          </ac:spMkLst>
        </pc:spChg>
        <pc:spChg chg="add del mod">
          <ac:chgData name="Ronia Yunis (2407684)" userId="4d1d53f5-4da9-4863-ad05-a47d586f6fd7" providerId="ADAL" clId="{266D6BDE-0063-55D8-B30C-811E928C140B}" dt="2025-11-18T21:36:25.345" v="1952" actId="478"/>
          <ac:spMkLst>
            <pc:docMk/>
            <pc:sldMk cId="1872400154" sldId="271"/>
            <ac:spMk id="31" creationId="{E36BDB60-487A-51C8-F6E0-D144FA0C4DCF}"/>
          </ac:spMkLst>
        </pc:spChg>
        <pc:spChg chg="add del mod">
          <ac:chgData name="Ronia Yunis (2407684)" userId="4d1d53f5-4da9-4863-ad05-a47d586f6fd7" providerId="ADAL" clId="{266D6BDE-0063-55D8-B30C-811E928C140B}" dt="2025-11-18T21:36:25.345" v="1952" actId="478"/>
          <ac:spMkLst>
            <pc:docMk/>
            <pc:sldMk cId="1872400154" sldId="271"/>
            <ac:spMk id="32" creationId="{A13BA1B7-2F46-8914-EDA5-D204B0C7BD58}"/>
          </ac:spMkLst>
        </pc:spChg>
      </pc:sldChg>
      <pc:sldChg chg="addSp delSp modSp new mod modAnim">
        <pc:chgData name="Ronia Yunis (2407684)" userId="4d1d53f5-4da9-4863-ad05-a47d586f6fd7" providerId="ADAL" clId="{266D6BDE-0063-55D8-B30C-811E928C140B}" dt="2025-11-18T22:06:02.874" v="2492"/>
        <pc:sldMkLst>
          <pc:docMk/>
          <pc:sldMk cId="891477612" sldId="272"/>
        </pc:sldMkLst>
        <pc:spChg chg="add del mod">
          <ac:chgData name="Ronia Yunis (2407684)" userId="4d1d53f5-4da9-4863-ad05-a47d586f6fd7" providerId="ADAL" clId="{266D6BDE-0063-55D8-B30C-811E928C140B}" dt="2025-11-18T21:36:54.465" v="1957" actId="478"/>
          <ac:spMkLst>
            <pc:docMk/>
            <pc:sldMk cId="891477612" sldId="272"/>
            <ac:spMk id="2" creationId="{1537D109-32A9-4D0C-C4EB-E83B5627E857}"/>
          </ac:spMkLst>
        </pc:spChg>
        <pc:spChg chg="add del mod">
          <ac:chgData name="Ronia Yunis (2407684)" userId="4d1d53f5-4da9-4863-ad05-a47d586f6fd7" providerId="ADAL" clId="{266D6BDE-0063-55D8-B30C-811E928C140B}" dt="2025-11-18T21:36:56.651" v="1958" actId="478"/>
          <ac:spMkLst>
            <pc:docMk/>
            <pc:sldMk cId="891477612" sldId="272"/>
            <ac:spMk id="3" creationId="{FC066A26-9E15-0436-112E-7FCA492AAC83}"/>
          </ac:spMkLst>
        </pc:spChg>
        <pc:spChg chg="add mod">
          <ac:chgData name="Ronia Yunis (2407684)" userId="4d1d53f5-4da9-4863-ad05-a47d586f6fd7" providerId="ADAL" clId="{266D6BDE-0063-55D8-B30C-811E928C140B}" dt="2025-11-18T21:44:13.192" v="2083" actId="403"/>
          <ac:spMkLst>
            <pc:docMk/>
            <pc:sldMk cId="891477612" sldId="272"/>
            <ac:spMk id="4" creationId="{F45918DD-8FC3-7C4E-75D9-54E001EEDBFD}"/>
          </ac:spMkLst>
        </pc:spChg>
        <pc:spChg chg="add mod">
          <ac:chgData name="Ronia Yunis (2407684)" userId="4d1d53f5-4da9-4863-ad05-a47d586f6fd7" providerId="ADAL" clId="{266D6BDE-0063-55D8-B30C-811E928C140B}" dt="2025-11-18T21:45:09.187" v="2157" actId="207"/>
          <ac:spMkLst>
            <pc:docMk/>
            <pc:sldMk cId="891477612" sldId="272"/>
            <ac:spMk id="6" creationId="{DC214670-4655-228D-8681-B5528E5B459D}"/>
          </ac:spMkLst>
        </pc:spChg>
        <pc:spChg chg="add mod">
          <ac:chgData name="Ronia Yunis (2407684)" userId="4d1d53f5-4da9-4863-ad05-a47d586f6fd7" providerId="ADAL" clId="{266D6BDE-0063-55D8-B30C-811E928C140B}" dt="2025-11-18T21:36:51.828" v="1956" actId="1076"/>
          <ac:spMkLst>
            <pc:docMk/>
            <pc:sldMk cId="891477612" sldId="272"/>
            <ac:spMk id="7" creationId="{B4559D55-0698-1908-97AB-76C120302279}"/>
          </ac:spMkLst>
        </pc:spChg>
        <pc:spChg chg="mod">
          <ac:chgData name="Ronia Yunis (2407684)" userId="4d1d53f5-4da9-4863-ad05-a47d586f6fd7" providerId="ADAL" clId="{266D6BDE-0063-55D8-B30C-811E928C140B}" dt="2025-11-18T21:45:30.126" v="2160" actId="404"/>
          <ac:spMkLst>
            <pc:docMk/>
            <pc:sldMk cId="891477612" sldId="272"/>
            <ac:spMk id="8" creationId="{3D7AA316-EE2B-B382-9DA0-C0B8DBE4CD70}"/>
          </ac:spMkLst>
        </pc:spChg>
        <pc:spChg chg="mod">
          <ac:chgData name="Ronia Yunis (2407684)" userId="4d1d53f5-4da9-4863-ad05-a47d586f6fd7" providerId="ADAL" clId="{266D6BDE-0063-55D8-B30C-811E928C140B}" dt="2025-11-18T21:46:08.826" v="2165" actId="404"/>
          <ac:spMkLst>
            <pc:docMk/>
            <pc:sldMk cId="891477612" sldId="272"/>
            <ac:spMk id="10" creationId="{70E2C496-EFFC-4A72-AE6F-4DFE435B5945}"/>
          </ac:spMkLst>
        </pc:spChg>
        <pc:spChg chg="add mod">
          <ac:chgData name="Ronia Yunis (2407684)" userId="4d1d53f5-4da9-4863-ad05-a47d586f6fd7" providerId="ADAL" clId="{266D6BDE-0063-55D8-B30C-811E928C140B}" dt="2025-11-18T21:45:42.571" v="2162" actId="404"/>
          <ac:spMkLst>
            <pc:docMk/>
            <pc:sldMk cId="891477612" sldId="272"/>
            <ac:spMk id="11" creationId="{F6CFD7EC-1F86-1675-CB67-325879C420C7}"/>
          </ac:spMkLst>
        </pc:spChg>
        <pc:spChg chg="add mod">
          <ac:chgData name="Ronia Yunis (2407684)" userId="4d1d53f5-4da9-4863-ad05-a47d586f6fd7" providerId="ADAL" clId="{266D6BDE-0063-55D8-B30C-811E928C140B}" dt="2025-11-18T21:46:58.026" v="2176" actId="404"/>
          <ac:spMkLst>
            <pc:docMk/>
            <pc:sldMk cId="891477612" sldId="272"/>
            <ac:spMk id="14" creationId="{6741CF27-AB5E-8A9D-4F3B-871520CC6A8B}"/>
          </ac:spMkLst>
        </pc:spChg>
        <pc:spChg chg="add mod">
          <ac:chgData name="Ronia Yunis (2407684)" userId="4d1d53f5-4da9-4863-ad05-a47d586f6fd7" providerId="ADAL" clId="{266D6BDE-0063-55D8-B30C-811E928C140B}" dt="2025-11-18T21:46:40.738" v="2172" actId="404"/>
          <ac:spMkLst>
            <pc:docMk/>
            <pc:sldMk cId="891477612" sldId="272"/>
            <ac:spMk id="16" creationId="{33364AB6-0FE2-0AD2-7AAC-383A146B6F21}"/>
          </ac:spMkLst>
        </pc:spChg>
        <pc:spChg chg="add mod">
          <ac:chgData name="Ronia Yunis (2407684)" userId="4d1d53f5-4da9-4863-ad05-a47d586f6fd7" providerId="ADAL" clId="{266D6BDE-0063-55D8-B30C-811E928C140B}" dt="2025-11-18T21:36:51.828" v="1956" actId="1076"/>
          <ac:spMkLst>
            <pc:docMk/>
            <pc:sldMk cId="891477612" sldId="272"/>
            <ac:spMk id="17" creationId="{3D17BBCE-6064-2249-B9AD-288B400B486C}"/>
          </ac:spMkLst>
        </pc:spChg>
        <pc:spChg chg="mod">
          <ac:chgData name="Ronia Yunis (2407684)" userId="4d1d53f5-4da9-4863-ad05-a47d586f6fd7" providerId="ADAL" clId="{266D6BDE-0063-55D8-B30C-811E928C140B}" dt="2025-11-18T21:47:13.043" v="2179" actId="404"/>
          <ac:spMkLst>
            <pc:docMk/>
            <pc:sldMk cId="891477612" sldId="272"/>
            <ac:spMk id="18" creationId="{D0B88D48-3CE8-6F39-BD6C-D40A55C51051}"/>
          </ac:spMkLst>
        </pc:spChg>
        <pc:spChg chg="mod">
          <ac:chgData name="Ronia Yunis (2407684)" userId="4d1d53f5-4da9-4863-ad05-a47d586f6fd7" providerId="ADAL" clId="{266D6BDE-0063-55D8-B30C-811E928C140B}" dt="2025-11-18T21:47:42.843" v="2182" actId="404"/>
          <ac:spMkLst>
            <pc:docMk/>
            <pc:sldMk cId="891477612" sldId="272"/>
            <ac:spMk id="19" creationId="{817D60BF-CFE8-ABC4-BA7C-2663EC3B97E6}"/>
          </ac:spMkLst>
        </pc:spChg>
        <pc:spChg chg="add mod">
          <ac:chgData name="Ronia Yunis (2407684)" userId="4d1d53f5-4da9-4863-ad05-a47d586f6fd7" providerId="ADAL" clId="{266D6BDE-0063-55D8-B30C-811E928C140B}" dt="2025-11-18T21:36:51.828" v="1956" actId="1076"/>
          <ac:spMkLst>
            <pc:docMk/>
            <pc:sldMk cId="891477612" sldId="272"/>
            <ac:spMk id="20" creationId="{2A1991F5-8B28-3E6E-5EB1-02AB789E41BE}"/>
          </ac:spMkLst>
        </pc:spChg>
        <pc:spChg chg="add mod">
          <ac:chgData name="Ronia Yunis (2407684)" userId="4d1d53f5-4da9-4863-ad05-a47d586f6fd7" providerId="ADAL" clId="{266D6BDE-0063-55D8-B30C-811E928C140B}" dt="2025-11-18T21:36:51.828" v="1956" actId="1076"/>
          <ac:spMkLst>
            <pc:docMk/>
            <pc:sldMk cId="891477612" sldId="272"/>
            <ac:spMk id="21" creationId="{192DD7D0-4E66-1DC2-B185-D93AF9CCBC51}"/>
          </ac:spMkLst>
        </pc:spChg>
        <pc:spChg chg="mod">
          <ac:chgData name="Ronia Yunis (2407684)" userId="4d1d53f5-4da9-4863-ad05-a47d586f6fd7" providerId="ADAL" clId="{266D6BDE-0063-55D8-B30C-811E928C140B}" dt="2025-11-18T21:47:58.993" v="2185" actId="404"/>
          <ac:spMkLst>
            <pc:docMk/>
            <pc:sldMk cId="891477612" sldId="272"/>
            <ac:spMk id="22" creationId="{62217DD8-FC65-D11E-D989-BC1B485D84EE}"/>
          </ac:spMkLst>
        </pc:spChg>
        <pc:spChg chg="mod">
          <ac:chgData name="Ronia Yunis (2407684)" userId="4d1d53f5-4da9-4863-ad05-a47d586f6fd7" providerId="ADAL" clId="{266D6BDE-0063-55D8-B30C-811E928C140B}" dt="2025-11-18T21:48:32.772" v="2191" actId="20577"/>
          <ac:spMkLst>
            <pc:docMk/>
            <pc:sldMk cId="891477612" sldId="272"/>
            <ac:spMk id="23" creationId="{FC97798E-6978-4C4F-5681-01A67EF39644}"/>
          </ac:spMkLst>
        </pc:spChg>
        <pc:spChg chg="add mod">
          <ac:chgData name="Ronia Yunis (2407684)" userId="4d1d53f5-4da9-4863-ad05-a47d586f6fd7" providerId="ADAL" clId="{266D6BDE-0063-55D8-B30C-811E928C140B}" dt="2025-11-18T21:36:51.828" v="1956" actId="1076"/>
          <ac:spMkLst>
            <pc:docMk/>
            <pc:sldMk cId="891477612" sldId="272"/>
            <ac:spMk id="24" creationId="{7D872DD6-A9ED-A24B-550D-422A95415989}"/>
          </ac:spMkLst>
        </pc:spChg>
        <pc:spChg chg="mod">
          <ac:chgData name="Ronia Yunis (2407684)" userId="4d1d53f5-4da9-4863-ad05-a47d586f6fd7" providerId="ADAL" clId="{266D6BDE-0063-55D8-B30C-811E928C140B}" dt="2025-11-18T21:49:49.009" v="2199" actId="404"/>
          <ac:spMkLst>
            <pc:docMk/>
            <pc:sldMk cId="891477612" sldId="272"/>
            <ac:spMk id="26" creationId="{6F1D05E6-06A3-19F4-F94B-043A689BA9D7}"/>
          </ac:spMkLst>
        </pc:spChg>
      </pc:sldChg>
      <pc:sldChg chg="addSp delSp modSp new mod modAnim">
        <pc:chgData name="Ronia Yunis (2407684)" userId="4d1d53f5-4da9-4863-ad05-a47d586f6fd7" providerId="ADAL" clId="{266D6BDE-0063-55D8-B30C-811E928C140B}" dt="2025-11-18T21:39:51.134" v="1989"/>
        <pc:sldMkLst>
          <pc:docMk/>
          <pc:sldMk cId="3793657910" sldId="273"/>
        </pc:sldMkLst>
        <pc:spChg chg="add mod">
          <ac:chgData name="Ronia Yunis (2407684)" userId="4d1d53f5-4da9-4863-ad05-a47d586f6fd7" providerId="ADAL" clId="{266D6BDE-0063-55D8-B30C-811E928C140B}" dt="2025-11-18T21:37:48.343" v="1964" actId="1076"/>
          <ac:spMkLst>
            <pc:docMk/>
            <pc:sldMk cId="3793657910" sldId="273"/>
            <ac:spMk id="2" creationId="{F6783B49-CDE8-50D8-2237-8729BE1E81BB}"/>
          </ac:spMkLst>
        </pc:spChg>
        <pc:spChg chg="add mod">
          <ac:chgData name="Ronia Yunis (2407684)" userId="4d1d53f5-4da9-4863-ad05-a47d586f6fd7" providerId="ADAL" clId="{266D6BDE-0063-55D8-B30C-811E928C140B}" dt="2025-11-18T21:37:48.343" v="1964" actId="1076"/>
          <ac:spMkLst>
            <pc:docMk/>
            <pc:sldMk cId="3793657910" sldId="273"/>
            <ac:spMk id="3" creationId="{1056BEDF-C758-9363-D454-055031527056}"/>
          </ac:spMkLst>
        </pc:spChg>
        <pc:spChg chg="add del mod">
          <ac:chgData name="Ronia Yunis (2407684)" userId="4d1d53f5-4da9-4863-ad05-a47d586f6fd7" providerId="ADAL" clId="{266D6BDE-0063-55D8-B30C-811E928C140B}" dt="2025-11-18T21:38:07.359" v="1966" actId="478"/>
          <ac:spMkLst>
            <pc:docMk/>
            <pc:sldMk cId="3793657910" sldId="273"/>
            <ac:spMk id="4" creationId="{73F282DA-CCCA-7D26-BAC7-2EEC06A48D8D}"/>
          </ac:spMkLst>
        </pc:spChg>
        <pc:spChg chg="add mod">
          <ac:chgData name="Ronia Yunis (2407684)" userId="4d1d53f5-4da9-4863-ad05-a47d586f6fd7" providerId="ADAL" clId="{266D6BDE-0063-55D8-B30C-811E928C140B}" dt="2025-11-18T21:39:04.931" v="1982" actId="20577"/>
          <ac:spMkLst>
            <pc:docMk/>
            <pc:sldMk cId="3793657910" sldId="273"/>
            <ac:spMk id="5" creationId="{50640784-FF8A-A62D-8C6A-ACBE07651AF1}"/>
          </ac:spMkLst>
        </pc:spChg>
        <pc:spChg chg="add mod">
          <ac:chgData name="Ronia Yunis (2407684)" userId="4d1d53f5-4da9-4863-ad05-a47d586f6fd7" providerId="ADAL" clId="{266D6BDE-0063-55D8-B30C-811E928C140B}" dt="2025-11-18T21:39:15.825" v="1984" actId="20577"/>
          <ac:spMkLst>
            <pc:docMk/>
            <pc:sldMk cId="3793657910" sldId="273"/>
            <ac:spMk id="6" creationId="{439BF4BB-CB2F-0A04-7F8E-08542DA9CB27}"/>
          </ac:spMkLst>
        </pc:spChg>
        <pc:spChg chg="add mod">
          <ac:chgData name="Ronia Yunis (2407684)" userId="4d1d53f5-4da9-4863-ad05-a47d586f6fd7" providerId="ADAL" clId="{266D6BDE-0063-55D8-B30C-811E928C140B}" dt="2025-11-18T21:39:24.980" v="1985"/>
          <ac:spMkLst>
            <pc:docMk/>
            <pc:sldMk cId="3793657910" sldId="273"/>
            <ac:spMk id="7" creationId="{F537EA41-540A-0C15-CA44-5BA2318330CD}"/>
          </ac:spMkLst>
        </pc:spChg>
      </pc:sldChg>
      <pc:sldChg chg="addSp modSp new mod modTransition">
        <pc:chgData name="Ronia Yunis (2407684)" userId="4d1d53f5-4da9-4863-ad05-a47d586f6fd7" providerId="ADAL" clId="{266D6BDE-0063-55D8-B30C-811E928C140B}" dt="2025-11-18T22:00:42.471" v="2450"/>
        <pc:sldMkLst>
          <pc:docMk/>
          <pc:sldMk cId="3167431752" sldId="274"/>
        </pc:sldMkLst>
        <pc:spChg chg="add mod">
          <ac:chgData name="Ronia Yunis (2407684)" userId="4d1d53f5-4da9-4863-ad05-a47d586f6fd7" providerId="ADAL" clId="{266D6BDE-0063-55D8-B30C-811E928C140B}" dt="2025-11-18T21:54:14.726" v="2312" actId="1076"/>
          <ac:spMkLst>
            <pc:docMk/>
            <pc:sldMk cId="3167431752" sldId="274"/>
            <ac:spMk id="2" creationId="{EA319AC8-AA31-3DD0-4A39-65DDA6A4EF7D}"/>
          </ac:spMkLst>
        </pc:spChg>
        <pc:spChg chg="add mod">
          <ac:chgData name="Ronia Yunis (2407684)" userId="4d1d53f5-4da9-4863-ad05-a47d586f6fd7" providerId="ADAL" clId="{266D6BDE-0063-55D8-B30C-811E928C140B}" dt="2025-11-18T21:53:02.843" v="2239" actId="1076"/>
          <ac:spMkLst>
            <pc:docMk/>
            <pc:sldMk cId="3167431752" sldId="274"/>
            <ac:spMk id="3" creationId="{7A97A67A-3FCB-A1C0-B13A-FD9EEB68E285}"/>
          </ac:spMkLst>
        </pc:spChg>
        <pc:spChg chg="add mod">
          <ac:chgData name="Ronia Yunis (2407684)" userId="4d1d53f5-4da9-4863-ad05-a47d586f6fd7" providerId="ADAL" clId="{266D6BDE-0063-55D8-B30C-811E928C140B}" dt="2025-11-18T21:52:59.342" v="2238" actId="1076"/>
          <ac:spMkLst>
            <pc:docMk/>
            <pc:sldMk cId="3167431752" sldId="274"/>
            <ac:spMk id="4" creationId="{E0D30F39-1B0A-58E3-A273-F779F0750FE6}"/>
          </ac:spMkLst>
        </pc:spChg>
        <pc:spChg chg="add mod">
          <ac:chgData name="Ronia Yunis (2407684)" userId="4d1d53f5-4da9-4863-ad05-a47d586f6fd7" providerId="ADAL" clId="{266D6BDE-0063-55D8-B30C-811E928C140B}" dt="2025-11-18T21:54:11.633" v="2311" actId="20577"/>
          <ac:spMkLst>
            <pc:docMk/>
            <pc:sldMk cId="3167431752" sldId="274"/>
            <ac:spMk id="5" creationId="{C3A91EB4-2772-82CB-C460-3DCC9DE152EA}"/>
          </ac:spMkLst>
        </pc:spChg>
        <pc:spChg chg="add mod">
          <ac:chgData name="Ronia Yunis (2407684)" userId="4d1d53f5-4da9-4863-ad05-a47d586f6fd7" providerId="ADAL" clId="{266D6BDE-0063-55D8-B30C-811E928C140B}" dt="2025-11-18T21:53:15.219" v="2240"/>
          <ac:spMkLst>
            <pc:docMk/>
            <pc:sldMk cId="3167431752" sldId="274"/>
            <ac:spMk id="6" creationId="{3FE1BD41-4708-1A33-A8C9-999EDF91B67F}"/>
          </ac:spMkLst>
        </pc:spChg>
        <pc:spChg chg="add mod">
          <ac:chgData name="Ronia Yunis (2407684)" userId="4d1d53f5-4da9-4863-ad05-a47d586f6fd7" providerId="ADAL" clId="{266D6BDE-0063-55D8-B30C-811E928C140B}" dt="2025-11-18T21:55:19.272" v="2320" actId="207"/>
          <ac:spMkLst>
            <pc:docMk/>
            <pc:sldMk cId="3167431752" sldId="274"/>
            <ac:spMk id="7" creationId="{C15D04BD-83CB-9164-A9C2-5CFCB142B858}"/>
          </ac:spMkLst>
        </pc:spChg>
        <pc:spChg chg="add mod">
          <ac:chgData name="Ronia Yunis (2407684)" userId="4d1d53f5-4da9-4863-ad05-a47d586f6fd7" providerId="ADAL" clId="{266D6BDE-0063-55D8-B30C-811E928C140B}" dt="2025-11-18T21:55:49.256" v="2325" actId="20577"/>
          <ac:spMkLst>
            <pc:docMk/>
            <pc:sldMk cId="3167431752" sldId="274"/>
            <ac:spMk id="8" creationId="{B66ACB86-081D-8287-D82A-CCF8BEDCCBD1}"/>
          </ac:spMkLst>
        </pc:spChg>
        <pc:spChg chg="add mod">
          <ac:chgData name="Ronia Yunis (2407684)" userId="4d1d53f5-4da9-4863-ad05-a47d586f6fd7" providerId="ADAL" clId="{266D6BDE-0063-55D8-B30C-811E928C140B}" dt="2025-11-18T21:56:21.761" v="2329" actId="207"/>
          <ac:spMkLst>
            <pc:docMk/>
            <pc:sldMk cId="3167431752" sldId="274"/>
            <ac:spMk id="9" creationId="{3A3E5D94-3506-6599-ACA3-F127650F2795}"/>
          </ac:spMkLst>
        </pc:spChg>
      </pc:sldChg>
      <pc:sldChg chg="addSp delSp modSp new mod modTransition setBg">
        <pc:chgData name="Ronia Yunis (2407684)" userId="4d1d53f5-4da9-4863-ad05-a47d586f6fd7" providerId="ADAL" clId="{266D6BDE-0063-55D8-B30C-811E928C140B}" dt="2025-11-18T22:00:45.821" v="2451"/>
        <pc:sldMkLst>
          <pc:docMk/>
          <pc:sldMk cId="2637206925" sldId="275"/>
        </pc:sldMkLst>
        <pc:spChg chg="add del">
          <ac:chgData name="Ronia Yunis (2407684)" userId="4d1d53f5-4da9-4863-ad05-a47d586f6fd7" providerId="ADAL" clId="{266D6BDE-0063-55D8-B30C-811E928C140B}" dt="2025-11-18T21:56:59.915" v="2332" actId="478"/>
          <ac:spMkLst>
            <pc:docMk/>
            <pc:sldMk cId="2637206925" sldId="275"/>
            <ac:spMk id="2" creationId="{3F0BF4F0-A9BA-7637-13A4-11DB154951D8}"/>
          </ac:spMkLst>
        </pc:spChg>
        <pc:spChg chg="add mod">
          <ac:chgData name="Ronia Yunis (2407684)" userId="4d1d53f5-4da9-4863-ad05-a47d586f6fd7" providerId="ADAL" clId="{266D6BDE-0063-55D8-B30C-811E928C140B}" dt="2025-11-18T21:59:53.505" v="2442" actId="1076"/>
          <ac:spMkLst>
            <pc:docMk/>
            <pc:sldMk cId="2637206925" sldId="275"/>
            <ac:spMk id="5" creationId="{5A565DB6-7352-DA5C-34DC-BEEB0DDA480F}"/>
          </ac:spMkLst>
        </pc:spChg>
        <pc:spChg chg="add mod">
          <ac:chgData name="Ronia Yunis (2407684)" userId="4d1d53f5-4da9-4863-ad05-a47d586f6fd7" providerId="ADAL" clId="{266D6BDE-0063-55D8-B30C-811E928C140B}" dt="2025-11-18T21:59:46.537" v="2441" actId="207"/>
          <ac:spMkLst>
            <pc:docMk/>
            <pc:sldMk cId="2637206925" sldId="275"/>
            <ac:spMk id="6" creationId="{1C1A6899-7CDC-D127-3E81-4A1734127681}"/>
          </ac:spMkLst>
        </pc:spChg>
        <pc:spChg chg="add">
          <ac:chgData name="Ronia Yunis (2407684)" userId="4d1d53f5-4da9-4863-ad05-a47d586f6fd7" providerId="ADAL" clId="{266D6BDE-0063-55D8-B30C-811E928C140B}" dt="2025-11-18T21:57:42.338" v="2334" actId="26606"/>
          <ac:spMkLst>
            <pc:docMk/>
            <pc:sldMk cId="2637206925" sldId="275"/>
            <ac:spMk id="9" creationId="{7BDAC5B6-20CE-447F-8BA1-F2274AC7AE5B}"/>
          </ac:spMkLst>
        </pc:spChg>
        <pc:spChg chg="add">
          <ac:chgData name="Ronia Yunis (2407684)" userId="4d1d53f5-4da9-4863-ad05-a47d586f6fd7" providerId="ADAL" clId="{266D6BDE-0063-55D8-B30C-811E928C140B}" dt="2025-11-18T21:57:42.338" v="2334" actId="26606"/>
          <ac:spMkLst>
            <pc:docMk/>
            <pc:sldMk cId="2637206925" sldId="275"/>
            <ac:spMk id="11" creationId="{D1D22B31-BF8F-446B-9009-8A251FB177CB}"/>
          </ac:spMkLst>
        </pc:spChg>
        <pc:picChg chg="add mod">
          <ac:chgData name="Ronia Yunis (2407684)" userId="4d1d53f5-4da9-4863-ad05-a47d586f6fd7" providerId="ADAL" clId="{266D6BDE-0063-55D8-B30C-811E928C140B}" dt="2025-11-18T21:57:50.492" v="2336" actId="207"/>
          <ac:picMkLst>
            <pc:docMk/>
            <pc:sldMk cId="2637206925" sldId="275"/>
            <ac:picMk id="4" creationId="{CAFEE1BF-E94E-6D17-55F8-BA4289F17AE7}"/>
          </ac:picMkLst>
        </pc:picChg>
        <pc:picChg chg="add mod">
          <ac:chgData name="Ronia Yunis (2407684)" userId="4d1d53f5-4da9-4863-ad05-a47d586f6fd7" providerId="ADAL" clId="{266D6BDE-0063-55D8-B30C-811E928C140B}" dt="2025-11-18T22:00:15.471" v="2447" actId="1076"/>
          <ac:picMkLst>
            <pc:docMk/>
            <pc:sldMk cId="2637206925" sldId="275"/>
            <ac:picMk id="8" creationId="{4B8FBC8D-5CCD-BDF6-49EC-3AE4C9CC393C}"/>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6386B-086A-8EBF-B885-251FBAADAA2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C76AE9A-ABD4-AECA-00F8-2B2E612134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CE8606A-BCBA-3BD8-BBC0-87D9AEE69DF7}"/>
              </a:ext>
            </a:extLst>
          </p:cNvPr>
          <p:cNvSpPr>
            <a:spLocks noGrp="1"/>
          </p:cNvSpPr>
          <p:nvPr>
            <p:ph type="dt" sz="half" idx="10"/>
          </p:nvPr>
        </p:nvSpPr>
        <p:spPr/>
        <p:txBody>
          <a:bodyPr/>
          <a:lstStyle/>
          <a:p>
            <a:fld id="{37FDD798-E1EC-5F47-8FBC-94E555C03641}" type="datetimeFigureOut">
              <a:rPr lang="en-US" smtClean="0"/>
              <a:t>11/18/25</a:t>
            </a:fld>
            <a:endParaRPr lang="en-US"/>
          </a:p>
        </p:txBody>
      </p:sp>
      <p:sp>
        <p:nvSpPr>
          <p:cNvPr id="5" name="Footer Placeholder 4">
            <a:extLst>
              <a:ext uri="{FF2B5EF4-FFF2-40B4-BE49-F238E27FC236}">
                <a16:creationId xmlns:a16="http://schemas.microsoft.com/office/drawing/2014/main" id="{37345B24-726C-9BE4-4D00-36C54F3BD1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2042F2-8D65-CD34-3704-208928F68A05}"/>
              </a:ext>
            </a:extLst>
          </p:cNvPr>
          <p:cNvSpPr>
            <a:spLocks noGrp="1"/>
          </p:cNvSpPr>
          <p:nvPr>
            <p:ph type="sldNum" sz="quarter" idx="12"/>
          </p:nvPr>
        </p:nvSpPr>
        <p:spPr/>
        <p:txBody>
          <a:bodyPr/>
          <a:lstStyle/>
          <a:p>
            <a:fld id="{CF90A0DF-6DBB-5346-BB43-513F85DD6DD0}" type="slidenum">
              <a:rPr lang="en-US" smtClean="0"/>
              <a:t>‹#›</a:t>
            </a:fld>
            <a:endParaRPr lang="en-US"/>
          </a:p>
        </p:txBody>
      </p:sp>
    </p:spTree>
    <p:extLst>
      <p:ext uri="{BB962C8B-B14F-4D97-AF65-F5344CB8AC3E}">
        <p14:creationId xmlns:p14="http://schemas.microsoft.com/office/powerpoint/2010/main" val="3425189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CDF26-2BF3-A7F4-139A-236D76CCE11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57258EC-DA0A-A9CD-EF89-C2CCB9437E1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6004721-7EB7-76D8-DCA2-E87800FEBEBC}"/>
              </a:ext>
            </a:extLst>
          </p:cNvPr>
          <p:cNvSpPr>
            <a:spLocks noGrp="1"/>
          </p:cNvSpPr>
          <p:nvPr>
            <p:ph type="dt" sz="half" idx="10"/>
          </p:nvPr>
        </p:nvSpPr>
        <p:spPr/>
        <p:txBody>
          <a:bodyPr/>
          <a:lstStyle/>
          <a:p>
            <a:fld id="{37FDD798-E1EC-5F47-8FBC-94E555C03641}" type="datetimeFigureOut">
              <a:rPr lang="en-US" smtClean="0"/>
              <a:t>11/18/25</a:t>
            </a:fld>
            <a:endParaRPr lang="en-US"/>
          </a:p>
        </p:txBody>
      </p:sp>
      <p:sp>
        <p:nvSpPr>
          <p:cNvPr id="5" name="Footer Placeholder 4">
            <a:extLst>
              <a:ext uri="{FF2B5EF4-FFF2-40B4-BE49-F238E27FC236}">
                <a16:creationId xmlns:a16="http://schemas.microsoft.com/office/drawing/2014/main" id="{F2C1B82B-4167-7402-49AB-375A5114BF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820299-FD1B-FD2A-94E6-6293B53CBDF0}"/>
              </a:ext>
            </a:extLst>
          </p:cNvPr>
          <p:cNvSpPr>
            <a:spLocks noGrp="1"/>
          </p:cNvSpPr>
          <p:nvPr>
            <p:ph type="sldNum" sz="quarter" idx="12"/>
          </p:nvPr>
        </p:nvSpPr>
        <p:spPr/>
        <p:txBody>
          <a:bodyPr/>
          <a:lstStyle/>
          <a:p>
            <a:fld id="{CF90A0DF-6DBB-5346-BB43-513F85DD6DD0}" type="slidenum">
              <a:rPr lang="en-US" smtClean="0"/>
              <a:t>‹#›</a:t>
            </a:fld>
            <a:endParaRPr lang="en-US"/>
          </a:p>
        </p:txBody>
      </p:sp>
    </p:spTree>
    <p:extLst>
      <p:ext uri="{BB962C8B-B14F-4D97-AF65-F5344CB8AC3E}">
        <p14:creationId xmlns:p14="http://schemas.microsoft.com/office/powerpoint/2010/main" val="23570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4C384-1659-A5B8-6CBA-8A557FA881F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EB7C2AD-527A-E4C0-81A8-C7B1C742729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823A6B7-92EC-3DB5-207F-C719B08ED5B4}"/>
              </a:ext>
            </a:extLst>
          </p:cNvPr>
          <p:cNvSpPr>
            <a:spLocks noGrp="1"/>
          </p:cNvSpPr>
          <p:nvPr>
            <p:ph type="dt" sz="half" idx="10"/>
          </p:nvPr>
        </p:nvSpPr>
        <p:spPr/>
        <p:txBody>
          <a:bodyPr/>
          <a:lstStyle/>
          <a:p>
            <a:fld id="{37FDD798-E1EC-5F47-8FBC-94E555C03641}" type="datetimeFigureOut">
              <a:rPr lang="en-US" smtClean="0"/>
              <a:t>11/18/25</a:t>
            </a:fld>
            <a:endParaRPr lang="en-US"/>
          </a:p>
        </p:txBody>
      </p:sp>
      <p:sp>
        <p:nvSpPr>
          <p:cNvPr id="5" name="Footer Placeholder 4">
            <a:extLst>
              <a:ext uri="{FF2B5EF4-FFF2-40B4-BE49-F238E27FC236}">
                <a16:creationId xmlns:a16="http://schemas.microsoft.com/office/drawing/2014/main" id="{BE9C206F-E37C-E14C-985C-04B5A956F7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EEC36C-7100-98CB-009A-6D45CECF8CFC}"/>
              </a:ext>
            </a:extLst>
          </p:cNvPr>
          <p:cNvSpPr>
            <a:spLocks noGrp="1"/>
          </p:cNvSpPr>
          <p:nvPr>
            <p:ph type="sldNum" sz="quarter" idx="12"/>
          </p:nvPr>
        </p:nvSpPr>
        <p:spPr/>
        <p:txBody>
          <a:bodyPr/>
          <a:lstStyle/>
          <a:p>
            <a:fld id="{CF90A0DF-6DBB-5346-BB43-513F85DD6DD0}" type="slidenum">
              <a:rPr lang="en-US" smtClean="0"/>
              <a:t>‹#›</a:t>
            </a:fld>
            <a:endParaRPr lang="en-US"/>
          </a:p>
        </p:txBody>
      </p:sp>
    </p:spTree>
    <p:extLst>
      <p:ext uri="{BB962C8B-B14F-4D97-AF65-F5344CB8AC3E}">
        <p14:creationId xmlns:p14="http://schemas.microsoft.com/office/powerpoint/2010/main" val="3133543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F1777-5B46-68C4-F8A2-268B8899324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B54D1BA-C8E1-3317-99CA-A7C4F7BD371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FB80B50-3D3D-4196-2ACB-7AB4A0EBAB6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6E8A928-400E-F5F8-2305-AD45FE5CBFCA}"/>
              </a:ext>
            </a:extLst>
          </p:cNvPr>
          <p:cNvSpPr>
            <a:spLocks noGrp="1"/>
          </p:cNvSpPr>
          <p:nvPr>
            <p:ph type="dt" sz="half" idx="10"/>
          </p:nvPr>
        </p:nvSpPr>
        <p:spPr/>
        <p:txBody>
          <a:bodyPr/>
          <a:lstStyle/>
          <a:p>
            <a:fld id="{37FDD798-E1EC-5F47-8FBC-94E555C03641}" type="datetimeFigureOut">
              <a:rPr lang="en-US" smtClean="0"/>
              <a:t>11/18/25</a:t>
            </a:fld>
            <a:endParaRPr lang="en-US"/>
          </a:p>
        </p:txBody>
      </p:sp>
      <p:sp>
        <p:nvSpPr>
          <p:cNvPr id="6" name="Footer Placeholder 5">
            <a:extLst>
              <a:ext uri="{FF2B5EF4-FFF2-40B4-BE49-F238E27FC236}">
                <a16:creationId xmlns:a16="http://schemas.microsoft.com/office/drawing/2014/main" id="{58F63BCB-93A2-A786-1828-43DE9E220B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E2D148-BF74-CBB8-5D00-CB1EB75C150F}"/>
              </a:ext>
            </a:extLst>
          </p:cNvPr>
          <p:cNvSpPr>
            <a:spLocks noGrp="1"/>
          </p:cNvSpPr>
          <p:nvPr>
            <p:ph type="sldNum" sz="quarter" idx="12"/>
          </p:nvPr>
        </p:nvSpPr>
        <p:spPr/>
        <p:txBody>
          <a:bodyPr/>
          <a:lstStyle/>
          <a:p>
            <a:fld id="{CF90A0DF-6DBB-5346-BB43-513F85DD6DD0}" type="slidenum">
              <a:rPr lang="en-US" smtClean="0"/>
              <a:t>‹#›</a:t>
            </a:fld>
            <a:endParaRPr lang="en-US"/>
          </a:p>
        </p:txBody>
      </p:sp>
    </p:spTree>
    <p:extLst>
      <p:ext uri="{BB962C8B-B14F-4D97-AF65-F5344CB8AC3E}">
        <p14:creationId xmlns:p14="http://schemas.microsoft.com/office/powerpoint/2010/main" val="10754426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30026-D5AA-F507-ED38-23E1FAB9574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EE0A9B4-2874-2698-7430-17C520DD16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3ED5804-0FCB-06D2-D3F2-ED9E0880F93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EAF4DB3-F9AA-1445-925B-409102C09E8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B8C3CEC-F67E-7E68-730C-4FAB2157118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5CAB5E1-BD74-715C-2657-3079F6EB825C}"/>
              </a:ext>
            </a:extLst>
          </p:cNvPr>
          <p:cNvSpPr>
            <a:spLocks noGrp="1"/>
          </p:cNvSpPr>
          <p:nvPr>
            <p:ph type="dt" sz="half" idx="10"/>
          </p:nvPr>
        </p:nvSpPr>
        <p:spPr/>
        <p:txBody>
          <a:bodyPr/>
          <a:lstStyle/>
          <a:p>
            <a:fld id="{37FDD798-E1EC-5F47-8FBC-94E555C03641}" type="datetimeFigureOut">
              <a:rPr lang="en-US" smtClean="0"/>
              <a:t>11/18/25</a:t>
            </a:fld>
            <a:endParaRPr lang="en-US"/>
          </a:p>
        </p:txBody>
      </p:sp>
      <p:sp>
        <p:nvSpPr>
          <p:cNvPr id="8" name="Footer Placeholder 7">
            <a:extLst>
              <a:ext uri="{FF2B5EF4-FFF2-40B4-BE49-F238E27FC236}">
                <a16:creationId xmlns:a16="http://schemas.microsoft.com/office/drawing/2014/main" id="{09B3B46C-C307-70BD-2144-4439DEC0C71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257A8BA-D82F-5564-6727-0FA63E77DEA1}"/>
              </a:ext>
            </a:extLst>
          </p:cNvPr>
          <p:cNvSpPr>
            <a:spLocks noGrp="1"/>
          </p:cNvSpPr>
          <p:nvPr>
            <p:ph type="sldNum" sz="quarter" idx="12"/>
          </p:nvPr>
        </p:nvSpPr>
        <p:spPr/>
        <p:txBody>
          <a:bodyPr/>
          <a:lstStyle/>
          <a:p>
            <a:fld id="{CF90A0DF-6DBB-5346-BB43-513F85DD6DD0}" type="slidenum">
              <a:rPr lang="en-US" smtClean="0"/>
              <a:t>‹#›</a:t>
            </a:fld>
            <a:endParaRPr lang="en-US"/>
          </a:p>
        </p:txBody>
      </p:sp>
    </p:spTree>
    <p:extLst>
      <p:ext uri="{BB962C8B-B14F-4D97-AF65-F5344CB8AC3E}">
        <p14:creationId xmlns:p14="http://schemas.microsoft.com/office/powerpoint/2010/main" val="2384079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4F63F-25F3-918E-5E22-F1C9B0DDCDD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546ED42-3AF8-A6C1-9DFC-C973A02358AD}"/>
              </a:ext>
            </a:extLst>
          </p:cNvPr>
          <p:cNvSpPr>
            <a:spLocks noGrp="1"/>
          </p:cNvSpPr>
          <p:nvPr>
            <p:ph type="dt" sz="half" idx="10"/>
          </p:nvPr>
        </p:nvSpPr>
        <p:spPr/>
        <p:txBody>
          <a:bodyPr/>
          <a:lstStyle/>
          <a:p>
            <a:fld id="{37FDD798-E1EC-5F47-8FBC-94E555C03641}" type="datetimeFigureOut">
              <a:rPr lang="en-US" smtClean="0"/>
              <a:t>11/18/25</a:t>
            </a:fld>
            <a:endParaRPr lang="en-US"/>
          </a:p>
        </p:txBody>
      </p:sp>
      <p:sp>
        <p:nvSpPr>
          <p:cNvPr id="4" name="Footer Placeholder 3">
            <a:extLst>
              <a:ext uri="{FF2B5EF4-FFF2-40B4-BE49-F238E27FC236}">
                <a16:creationId xmlns:a16="http://schemas.microsoft.com/office/drawing/2014/main" id="{CE1CED20-995B-E0B4-84C8-0A706624B33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C1E4308-A58D-0277-11F7-58B078D482D0}"/>
              </a:ext>
            </a:extLst>
          </p:cNvPr>
          <p:cNvSpPr>
            <a:spLocks noGrp="1"/>
          </p:cNvSpPr>
          <p:nvPr>
            <p:ph type="sldNum" sz="quarter" idx="12"/>
          </p:nvPr>
        </p:nvSpPr>
        <p:spPr/>
        <p:txBody>
          <a:bodyPr/>
          <a:lstStyle/>
          <a:p>
            <a:fld id="{CF90A0DF-6DBB-5346-BB43-513F85DD6DD0}" type="slidenum">
              <a:rPr lang="en-US" smtClean="0"/>
              <a:t>‹#›</a:t>
            </a:fld>
            <a:endParaRPr lang="en-US"/>
          </a:p>
        </p:txBody>
      </p:sp>
    </p:spTree>
    <p:extLst>
      <p:ext uri="{BB962C8B-B14F-4D97-AF65-F5344CB8AC3E}">
        <p14:creationId xmlns:p14="http://schemas.microsoft.com/office/powerpoint/2010/main" val="6254668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49EB95-DB83-F08E-1FCA-CCD6EF69A8B3}"/>
              </a:ext>
            </a:extLst>
          </p:cNvPr>
          <p:cNvSpPr>
            <a:spLocks noGrp="1"/>
          </p:cNvSpPr>
          <p:nvPr>
            <p:ph type="dt" sz="half" idx="10"/>
          </p:nvPr>
        </p:nvSpPr>
        <p:spPr/>
        <p:txBody>
          <a:bodyPr/>
          <a:lstStyle/>
          <a:p>
            <a:fld id="{37FDD798-E1EC-5F47-8FBC-94E555C03641}" type="datetimeFigureOut">
              <a:rPr lang="en-US" smtClean="0"/>
              <a:t>11/18/25</a:t>
            </a:fld>
            <a:endParaRPr lang="en-US"/>
          </a:p>
        </p:txBody>
      </p:sp>
      <p:sp>
        <p:nvSpPr>
          <p:cNvPr id="3" name="Footer Placeholder 2">
            <a:extLst>
              <a:ext uri="{FF2B5EF4-FFF2-40B4-BE49-F238E27FC236}">
                <a16:creationId xmlns:a16="http://schemas.microsoft.com/office/drawing/2014/main" id="{37AB4057-8DF3-5434-5685-DE8BDA79E23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BC82EEF-E5AA-CA94-5263-7BC4E5F6BBD1}"/>
              </a:ext>
            </a:extLst>
          </p:cNvPr>
          <p:cNvSpPr>
            <a:spLocks noGrp="1"/>
          </p:cNvSpPr>
          <p:nvPr>
            <p:ph type="sldNum" sz="quarter" idx="12"/>
          </p:nvPr>
        </p:nvSpPr>
        <p:spPr/>
        <p:txBody>
          <a:bodyPr/>
          <a:lstStyle/>
          <a:p>
            <a:fld id="{CF90A0DF-6DBB-5346-BB43-513F85DD6DD0}" type="slidenum">
              <a:rPr lang="en-US" smtClean="0"/>
              <a:t>‹#›</a:t>
            </a:fld>
            <a:endParaRPr lang="en-US"/>
          </a:p>
        </p:txBody>
      </p:sp>
    </p:spTree>
    <p:extLst>
      <p:ext uri="{BB962C8B-B14F-4D97-AF65-F5344CB8AC3E}">
        <p14:creationId xmlns:p14="http://schemas.microsoft.com/office/powerpoint/2010/main" val="32047210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DA255-A655-560C-46F9-9D83088BF26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043635C-43D5-8CAD-FCC6-4551ECD4D09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82467DD-ED0C-2EF4-928A-46483D251A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EA276AC-865C-FCD5-FC0C-F6532B7079F4}"/>
              </a:ext>
            </a:extLst>
          </p:cNvPr>
          <p:cNvSpPr>
            <a:spLocks noGrp="1"/>
          </p:cNvSpPr>
          <p:nvPr>
            <p:ph type="dt" sz="half" idx="10"/>
          </p:nvPr>
        </p:nvSpPr>
        <p:spPr/>
        <p:txBody>
          <a:bodyPr/>
          <a:lstStyle/>
          <a:p>
            <a:fld id="{37FDD798-E1EC-5F47-8FBC-94E555C03641}" type="datetimeFigureOut">
              <a:rPr lang="en-US" smtClean="0"/>
              <a:t>11/18/25</a:t>
            </a:fld>
            <a:endParaRPr lang="en-US"/>
          </a:p>
        </p:txBody>
      </p:sp>
      <p:sp>
        <p:nvSpPr>
          <p:cNvPr id="6" name="Footer Placeholder 5">
            <a:extLst>
              <a:ext uri="{FF2B5EF4-FFF2-40B4-BE49-F238E27FC236}">
                <a16:creationId xmlns:a16="http://schemas.microsoft.com/office/drawing/2014/main" id="{8F2AD0BD-A929-7547-A1AB-59BFE3F441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D0FAEB-DEF4-7AEF-BCE1-F98941DBDDDD}"/>
              </a:ext>
            </a:extLst>
          </p:cNvPr>
          <p:cNvSpPr>
            <a:spLocks noGrp="1"/>
          </p:cNvSpPr>
          <p:nvPr>
            <p:ph type="sldNum" sz="quarter" idx="12"/>
          </p:nvPr>
        </p:nvSpPr>
        <p:spPr/>
        <p:txBody>
          <a:bodyPr/>
          <a:lstStyle/>
          <a:p>
            <a:fld id="{CF90A0DF-6DBB-5346-BB43-513F85DD6DD0}" type="slidenum">
              <a:rPr lang="en-US" smtClean="0"/>
              <a:t>‹#›</a:t>
            </a:fld>
            <a:endParaRPr lang="en-US"/>
          </a:p>
        </p:txBody>
      </p:sp>
    </p:spTree>
    <p:extLst>
      <p:ext uri="{BB962C8B-B14F-4D97-AF65-F5344CB8AC3E}">
        <p14:creationId xmlns:p14="http://schemas.microsoft.com/office/powerpoint/2010/main" val="3647932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B1725-0CCB-AC83-9263-17F94D695F4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71164CE-C248-DF96-A535-7E29B72AE8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A504453-0CF5-B116-A318-884750180E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A9FA066-80AC-32C9-D74C-93ACB6CF5734}"/>
              </a:ext>
            </a:extLst>
          </p:cNvPr>
          <p:cNvSpPr>
            <a:spLocks noGrp="1"/>
          </p:cNvSpPr>
          <p:nvPr>
            <p:ph type="dt" sz="half" idx="10"/>
          </p:nvPr>
        </p:nvSpPr>
        <p:spPr/>
        <p:txBody>
          <a:bodyPr/>
          <a:lstStyle/>
          <a:p>
            <a:fld id="{37FDD798-E1EC-5F47-8FBC-94E555C03641}" type="datetimeFigureOut">
              <a:rPr lang="en-US" smtClean="0"/>
              <a:t>11/18/25</a:t>
            </a:fld>
            <a:endParaRPr lang="en-US"/>
          </a:p>
        </p:txBody>
      </p:sp>
      <p:sp>
        <p:nvSpPr>
          <p:cNvPr id="6" name="Footer Placeholder 5">
            <a:extLst>
              <a:ext uri="{FF2B5EF4-FFF2-40B4-BE49-F238E27FC236}">
                <a16:creationId xmlns:a16="http://schemas.microsoft.com/office/drawing/2014/main" id="{53C047E7-2462-844A-C6DE-EFC9A117FA6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AC341E-E1AB-91BB-D546-45218680F452}"/>
              </a:ext>
            </a:extLst>
          </p:cNvPr>
          <p:cNvSpPr>
            <a:spLocks noGrp="1"/>
          </p:cNvSpPr>
          <p:nvPr>
            <p:ph type="sldNum" sz="quarter" idx="12"/>
          </p:nvPr>
        </p:nvSpPr>
        <p:spPr/>
        <p:txBody>
          <a:bodyPr/>
          <a:lstStyle/>
          <a:p>
            <a:fld id="{CF90A0DF-6DBB-5346-BB43-513F85DD6DD0}" type="slidenum">
              <a:rPr lang="en-US" smtClean="0"/>
              <a:t>‹#›</a:t>
            </a:fld>
            <a:endParaRPr lang="en-US"/>
          </a:p>
        </p:txBody>
      </p:sp>
    </p:spTree>
    <p:extLst>
      <p:ext uri="{BB962C8B-B14F-4D97-AF65-F5344CB8AC3E}">
        <p14:creationId xmlns:p14="http://schemas.microsoft.com/office/powerpoint/2010/main" val="25525052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BD636-AE1B-10CE-4258-6EBDF93BA42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8C5CAC-5F51-15CB-5D7E-6EC13A16D12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7E28094-102D-586B-C3CA-C2C04F4A0BAC}"/>
              </a:ext>
            </a:extLst>
          </p:cNvPr>
          <p:cNvSpPr>
            <a:spLocks noGrp="1"/>
          </p:cNvSpPr>
          <p:nvPr>
            <p:ph type="dt" sz="half" idx="10"/>
          </p:nvPr>
        </p:nvSpPr>
        <p:spPr/>
        <p:txBody>
          <a:bodyPr/>
          <a:lstStyle/>
          <a:p>
            <a:fld id="{37FDD798-E1EC-5F47-8FBC-94E555C03641}" type="datetimeFigureOut">
              <a:rPr lang="en-US" smtClean="0"/>
              <a:t>11/18/25</a:t>
            </a:fld>
            <a:endParaRPr lang="en-US"/>
          </a:p>
        </p:txBody>
      </p:sp>
      <p:sp>
        <p:nvSpPr>
          <p:cNvPr id="5" name="Footer Placeholder 4">
            <a:extLst>
              <a:ext uri="{FF2B5EF4-FFF2-40B4-BE49-F238E27FC236}">
                <a16:creationId xmlns:a16="http://schemas.microsoft.com/office/drawing/2014/main" id="{766123DD-1120-44EB-20C1-D73330EEC4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953F78-911D-C7D1-88DE-CF321AA5844D}"/>
              </a:ext>
            </a:extLst>
          </p:cNvPr>
          <p:cNvSpPr>
            <a:spLocks noGrp="1"/>
          </p:cNvSpPr>
          <p:nvPr>
            <p:ph type="sldNum" sz="quarter" idx="12"/>
          </p:nvPr>
        </p:nvSpPr>
        <p:spPr/>
        <p:txBody>
          <a:bodyPr/>
          <a:lstStyle/>
          <a:p>
            <a:fld id="{CF90A0DF-6DBB-5346-BB43-513F85DD6DD0}" type="slidenum">
              <a:rPr lang="en-US" smtClean="0"/>
              <a:t>‹#›</a:t>
            </a:fld>
            <a:endParaRPr lang="en-US"/>
          </a:p>
        </p:txBody>
      </p:sp>
    </p:spTree>
    <p:extLst>
      <p:ext uri="{BB962C8B-B14F-4D97-AF65-F5344CB8AC3E}">
        <p14:creationId xmlns:p14="http://schemas.microsoft.com/office/powerpoint/2010/main" val="36986918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607D51-2994-3C42-44B8-60E7612A44E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38BA677-499F-2C1A-DE86-F5B9087EA05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DB72D86-683C-B74E-95AA-FB6E71C4C215}"/>
              </a:ext>
            </a:extLst>
          </p:cNvPr>
          <p:cNvSpPr>
            <a:spLocks noGrp="1"/>
          </p:cNvSpPr>
          <p:nvPr>
            <p:ph type="dt" sz="half" idx="10"/>
          </p:nvPr>
        </p:nvSpPr>
        <p:spPr/>
        <p:txBody>
          <a:bodyPr/>
          <a:lstStyle/>
          <a:p>
            <a:fld id="{37FDD798-E1EC-5F47-8FBC-94E555C03641}" type="datetimeFigureOut">
              <a:rPr lang="en-US" smtClean="0"/>
              <a:t>11/18/25</a:t>
            </a:fld>
            <a:endParaRPr lang="en-US"/>
          </a:p>
        </p:txBody>
      </p:sp>
      <p:sp>
        <p:nvSpPr>
          <p:cNvPr id="5" name="Footer Placeholder 4">
            <a:extLst>
              <a:ext uri="{FF2B5EF4-FFF2-40B4-BE49-F238E27FC236}">
                <a16:creationId xmlns:a16="http://schemas.microsoft.com/office/drawing/2014/main" id="{24FB3993-255C-C679-ABC5-746D2C0516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1C5DE4-83D8-617A-5AAF-EA3691274558}"/>
              </a:ext>
            </a:extLst>
          </p:cNvPr>
          <p:cNvSpPr>
            <a:spLocks noGrp="1"/>
          </p:cNvSpPr>
          <p:nvPr>
            <p:ph type="sldNum" sz="quarter" idx="12"/>
          </p:nvPr>
        </p:nvSpPr>
        <p:spPr/>
        <p:txBody>
          <a:bodyPr/>
          <a:lstStyle/>
          <a:p>
            <a:fld id="{CF90A0DF-6DBB-5346-BB43-513F85DD6DD0}" type="slidenum">
              <a:rPr lang="en-US" smtClean="0"/>
              <a:t>‹#›</a:t>
            </a:fld>
            <a:endParaRPr lang="en-US"/>
          </a:p>
        </p:txBody>
      </p:sp>
    </p:spTree>
    <p:extLst>
      <p:ext uri="{BB962C8B-B14F-4D97-AF65-F5344CB8AC3E}">
        <p14:creationId xmlns:p14="http://schemas.microsoft.com/office/powerpoint/2010/main" val="37079165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9CB0C3-EFBB-B7C6-7F10-753917AE45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3886A9A-E87E-C76E-1391-29D7C1509F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ABFD5C7-90B2-FE3D-CB47-AE0FC08737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7FDD798-E1EC-5F47-8FBC-94E555C03641}" type="datetimeFigureOut">
              <a:rPr lang="en-US" smtClean="0"/>
              <a:t>11/18/25</a:t>
            </a:fld>
            <a:endParaRPr lang="en-US"/>
          </a:p>
        </p:txBody>
      </p:sp>
      <p:sp>
        <p:nvSpPr>
          <p:cNvPr id="5" name="Footer Placeholder 4">
            <a:extLst>
              <a:ext uri="{FF2B5EF4-FFF2-40B4-BE49-F238E27FC236}">
                <a16:creationId xmlns:a16="http://schemas.microsoft.com/office/drawing/2014/main" id="{20AF556A-619F-582A-32A6-D870425AC89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37ECDF3A-11E6-B497-1495-C8234662CB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F90A0DF-6DBB-5346-BB43-513F85DD6DD0}" type="slidenum">
              <a:rPr lang="en-US" smtClean="0"/>
              <a:t>‹#›</a:t>
            </a:fld>
            <a:endParaRPr lang="en-US"/>
          </a:p>
        </p:txBody>
      </p:sp>
    </p:spTree>
    <p:extLst>
      <p:ext uri="{BB962C8B-B14F-4D97-AF65-F5344CB8AC3E}">
        <p14:creationId xmlns:p14="http://schemas.microsoft.com/office/powerpoint/2010/main" val="32840149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image" Target="../media/image14.sv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16.svg"/><Relationship Id="rId10" Type="http://schemas.openxmlformats.org/officeDocument/2006/relationships/image" Target="../media/image9.png"/><Relationship Id="rId4" Type="http://schemas.openxmlformats.org/officeDocument/2006/relationships/image" Target="../media/image15.png"/><Relationship Id="rId9" Type="http://schemas.openxmlformats.org/officeDocument/2006/relationships/image" Target="../media/image8.svg"/></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image" Target="../media/image14.svg"/><Relationship Id="rId7" Type="http://schemas.openxmlformats.org/officeDocument/2006/relationships/image" Target="../media/image18.svg"/><Relationship Id="rId12" Type="http://schemas.openxmlformats.org/officeDocument/2006/relationships/image" Target="../media/image11.png"/><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17.png"/><Relationship Id="rId11" Type="http://schemas.openxmlformats.org/officeDocument/2006/relationships/image" Target="../media/image10.sv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s>
</file>

<file path=ppt/slides/_rels/slide6.xml.rels><?xml version="1.0" encoding="UTF-8" standalone="yes"?>
<Relationships xmlns="http://schemas.openxmlformats.org/package/2006/relationships"><Relationship Id="rId8" Type="http://schemas.openxmlformats.org/officeDocument/2006/relationships/image" Target="../media/image19.png"/><Relationship Id="rId13" Type="http://schemas.openxmlformats.org/officeDocument/2006/relationships/image" Target="../media/image12.svg"/><Relationship Id="rId3" Type="http://schemas.openxmlformats.org/officeDocument/2006/relationships/image" Target="../media/image14.sv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20.svg"/></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image" Target="../media/image14.svg"/><Relationship Id="rId7" Type="http://schemas.openxmlformats.org/officeDocument/2006/relationships/image" Target="../media/image6.svg"/><Relationship Id="rId12" Type="http://schemas.openxmlformats.org/officeDocument/2006/relationships/image" Target="../media/image11.png"/><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22.svg"/><Relationship Id="rId5" Type="http://schemas.openxmlformats.org/officeDocument/2006/relationships/image" Target="../media/image4.svg"/><Relationship Id="rId10" Type="http://schemas.openxmlformats.org/officeDocument/2006/relationships/image" Target="../media/image21.png"/><Relationship Id="rId4" Type="http://schemas.openxmlformats.org/officeDocument/2006/relationships/image" Target="../media/image3.png"/><Relationship Id="rId9" Type="http://schemas.openxmlformats.org/officeDocument/2006/relationships/image" Target="../media/image8.svg"/></Relationships>
</file>

<file path=ppt/slides/_rels/slide8.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24.svg"/><Relationship Id="rId3" Type="http://schemas.openxmlformats.org/officeDocument/2006/relationships/image" Target="../media/image14.svg"/><Relationship Id="rId7" Type="http://schemas.openxmlformats.org/officeDocument/2006/relationships/image" Target="../media/image6.svg"/><Relationship Id="rId12" Type="http://schemas.openxmlformats.org/officeDocument/2006/relationships/image" Target="../media/image23.png"/><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25.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7.xml"/><Relationship Id="rId5" Type="http://schemas.openxmlformats.org/officeDocument/2006/relationships/image" Target="../media/image29.svg"/><Relationship Id="rId4" Type="http://schemas.openxmlformats.org/officeDocument/2006/relationships/image" Target="../media/image2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7007AA9F-CAF3-747F-8DAF-AA3DA03E3DEE}"/>
              </a:ext>
            </a:extLst>
          </p:cNvPr>
          <p:cNvSpPr/>
          <p:nvPr/>
        </p:nvSpPr>
        <p:spPr>
          <a:xfrm>
            <a:off x="2370405" y="1431387"/>
            <a:ext cx="6921305" cy="4881490"/>
          </a:xfrm>
          <a:prstGeom prst="roundRect">
            <a:avLst/>
          </a:prstGeom>
          <a:solidFill>
            <a:srgbClr val="FFE2FF">
              <a:alpha val="59841"/>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ounded Rectangle 2">
            <a:extLst>
              <a:ext uri="{FF2B5EF4-FFF2-40B4-BE49-F238E27FC236}">
                <a16:creationId xmlns:a16="http://schemas.microsoft.com/office/drawing/2014/main" id="{532B5C1D-D690-DE97-840C-889A4D452C4B}"/>
              </a:ext>
            </a:extLst>
          </p:cNvPr>
          <p:cNvSpPr/>
          <p:nvPr/>
        </p:nvSpPr>
        <p:spPr>
          <a:xfrm>
            <a:off x="1885071" y="1099969"/>
            <a:ext cx="7891975" cy="1111348"/>
          </a:xfrm>
          <a:prstGeom prst="roundRect">
            <a:avLst>
              <a:gd name="adj" fmla="val 50000"/>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t>                                        </a:t>
            </a:r>
            <a:r>
              <a:rPr lang="en-GB" sz="2800" b="1" dirty="0"/>
              <a:t>GREEN HAVEN FLORISTS</a:t>
            </a:r>
            <a:endParaRPr lang="en-GB" b="1" dirty="0"/>
          </a:p>
        </p:txBody>
      </p:sp>
      <p:sp>
        <p:nvSpPr>
          <p:cNvPr id="4" name="Rounded Rectangle 3">
            <a:extLst>
              <a:ext uri="{FF2B5EF4-FFF2-40B4-BE49-F238E27FC236}">
                <a16:creationId xmlns:a16="http://schemas.microsoft.com/office/drawing/2014/main" id="{D3F643AE-9BCA-8C14-BE46-AAE3767238CD}"/>
              </a:ext>
            </a:extLst>
          </p:cNvPr>
          <p:cNvSpPr/>
          <p:nvPr/>
        </p:nvSpPr>
        <p:spPr>
          <a:xfrm>
            <a:off x="1885069" y="1099969"/>
            <a:ext cx="1083212" cy="1111348"/>
          </a:xfrm>
          <a:prstGeom prst="roundRect">
            <a:avLst>
              <a:gd name="adj" fmla="val 50000"/>
            </a:avLst>
          </a:prstGeom>
          <a:gradFill flip="none" rotWithShape="1">
            <a:gsLst>
              <a:gs pos="0">
                <a:schemeClr val="accent5">
                  <a:lumMod val="60000"/>
                  <a:lumOff val="40000"/>
                  <a:shade val="30000"/>
                  <a:satMod val="115000"/>
                </a:schemeClr>
              </a:gs>
              <a:gs pos="50000">
                <a:schemeClr val="accent5">
                  <a:lumMod val="60000"/>
                  <a:lumOff val="40000"/>
                  <a:shade val="67500"/>
                  <a:satMod val="115000"/>
                </a:schemeClr>
              </a:gs>
              <a:gs pos="100000">
                <a:schemeClr val="accent5">
                  <a:lumMod val="60000"/>
                  <a:lumOff val="40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400" b="1" dirty="0">
              <a:latin typeface="Angsana New" panose="02020603050405020304" pitchFamily="18" charset="-34"/>
              <a:cs typeface="Angsana New" panose="02020603050405020304" pitchFamily="18" charset="-34"/>
            </a:endParaRPr>
          </a:p>
        </p:txBody>
      </p:sp>
      <p:sp>
        <p:nvSpPr>
          <p:cNvPr id="7" name="TextBox 6">
            <a:extLst>
              <a:ext uri="{FF2B5EF4-FFF2-40B4-BE49-F238E27FC236}">
                <a16:creationId xmlns:a16="http://schemas.microsoft.com/office/drawing/2014/main" id="{330D11E8-9E10-2474-918F-793A85CA5B55}"/>
              </a:ext>
            </a:extLst>
          </p:cNvPr>
          <p:cNvSpPr txBox="1"/>
          <p:nvPr/>
        </p:nvSpPr>
        <p:spPr>
          <a:xfrm>
            <a:off x="3049172" y="2970852"/>
            <a:ext cx="5658730" cy="1815882"/>
          </a:xfrm>
          <a:prstGeom prst="rect">
            <a:avLst/>
          </a:prstGeom>
          <a:noFill/>
        </p:spPr>
        <p:txBody>
          <a:bodyPr wrap="square">
            <a:spAutoFit/>
          </a:bodyPr>
          <a:lstStyle/>
          <a:p>
            <a:pPr>
              <a:buNone/>
            </a:pPr>
            <a:r>
              <a:rPr lang="en-GB" sz="2800" dirty="0">
                <a:solidFill>
                  <a:srgbClr val="000000"/>
                </a:solidFill>
                <a:effectLst/>
                <a:latin typeface="Helvetica Neue" panose="02000503000000020004" pitchFamily="2" charset="0"/>
              </a:rPr>
              <a:t>STUDENT NAME : RONIA YUNIS ​</a:t>
            </a:r>
          </a:p>
          <a:p>
            <a:pPr>
              <a:buNone/>
            </a:pPr>
            <a:r>
              <a:rPr lang="en-GB" sz="2800" dirty="0">
                <a:solidFill>
                  <a:srgbClr val="000000"/>
                </a:solidFill>
                <a:effectLst/>
                <a:latin typeface="Helvetica Neue" panose="02000503000000020004" pitchFamily="2" charset="0"/>
              </a:rPr>
              <a:t>STUDENT ID: 2407684​</a:t>
            </a:r>
          </a:p>
          <a:p>
            <a:pPr>
              <a:buNone/>
            </a:pPr>
            <a:r>
              <a:rPr lang="en-GB" sz="2800" dirty="0">
                <a:solidFill>
                  <a:srgbClr val="000000"/>
                </a:solidFill>
                <a:effectLst/>
                <a:latin typeface="Helvetica Neue" panose="02000503000000020004" pitchFamily="2" charset="0"/>
              </a:rPr>
              <a:t>MODEL CODE :LCLM 4004</a:t>
            </a:r>
          </a:p>
        </p:txBody>
      </p:sp>
    </p:spTree>
    <p:extLst>
      <p:ext uri="{BB962C8B-B14F-4D97-AF65-F5344CB8AC3E}">
        <p14:creationId xmlns:p14="http://schemas.microsoft.com/office/powerpoint/2010/main" val="355006436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7990B1-5E2F-9754-B886-AF98041C1544}"/>
            </a:ext>
          </a:extLst>
        </p:cNvPr>
        <p:cNvGrpSpPr/>
        <p:nvPr/>
      </p:nvGrpSpPr>
      <p:grpSpPr>
        <a:xfrm>
          <a:off x="0" y="0"/>
          <a:ext cx="0" cy="0"/>
          <a:chOff x="0" y="0"/>
          <a:chExt cx="0" cy="0"/>
        </a:xfrm>
      </p:grpSpPr>
      <p:sp>
        <p:nvSpPr>
          <p:cNvPr id="2" name="Rounded Rectangle 1">
            <a:extLst>
              <a:ext uri="{FF2B5EF4-FFF2-40B4-BE49-F238E27FC236}">
                <a16:creationId xmlns:a16="http://schemas.microsoft.com/office/drawing/2014/main" id="{BE9E08E8-F123-6308-DC1F-5FB1A8608B52}"/>
              </a:ext>
            </a:extLst>
          </p:cNvPr>
          <p:cNvSpPr/>
          <p:nvPr/>
        </p:nvSpPr>
        <p:spPr>
          <a:xfrm>
            <a:off x="2370405" y="1431387"/>
            <a:ext cx="6921305" cy="4881490"/>
          </a:xfrm>
          <a:prstGeom prst="roundRect">
            <a:avLst/>
          </a:prstGeom>
          <a:solidFill>
            <a:srgbClr val="FFE2FF">
              <a:alpha val="59841"/>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000" dirty="0">
                <a:solidFill>
                  <a:schemeClr val="tx1"/>
                </a:solidFill>
              </a:rPr>
              <a:t>Name : Ronia​</a:t>
            </a:r>
          </a:p>
          <a:p>
            <a:r>
              <a:rPr lang="en-GB" sz="2000" dirty="0">
                <a:solidFill>
                  <a:schemeClr val="tx1"/>
                </a:solidFill>
              </a:rPr>
              <a:t>Today I'm going to talk about Green Haven Florists</a:t>
            </a:r>
          </a:p>
          <a:p>
            <a:br>
              <a:rPr lang="en-GB" sz="2000" dirty="0">
                <a:solidFill>
                  <a:schemeClr val="tx1"/>
                </a:solidFill>
              </a:rPr>
            </a:br>
            <a:endParaRPr lang="en-GB" sz="2000" dirty="0">
              <a:solidFill>
                <a:schemeClr val="tx1"/>
              </a:solidFill>
            </a:endParaRPr>
          </a:p>
          <a:p>
            <a:r>
              <a:rPr lang="en-GB" sz="2000" dirty="0">
                <a:solidFill>
                  <a:schemeClr val="tx1"/>
                </a:solidFill>
              </a:rPr>
              <a:t>MY PRESENTATION WILL COVER (BACKGROUND, 5W2H, PESTEL CRITIQUE &amp; APPLICATION, CAUSE-AND-EFFECT CRITIQUE &amp; APPLICATION, KEY FINDINGS)</a:t>
            </a:r>
          </a:p>
        </p:txBody>
      </p:sp>
      <p:sp>
        <p:nvSpPr>
          <p:cNvPr id="3" name="Rounded Rectangle 2">
            <a:extLst>
              <a:ext uri="{FF2B5EF4-FFF2-40B4-BE49-F238E27FC236}">
                <a16:creationId xmlns:a16="http://schemas.microsoft.com/office/drawing/2014/main" id="{5D3ED7E9-7EEB-1B73-3917-2344E88DF55A}"/>
              </a:ext>
            </a:extLst>
          </p:cNvPr>
          <p:cNvSpPr/>
          <p:nvPr/>
        </p:nvSpPr>
        <p:spPr>
          <a:xfrm>
            <a:off x="1929620" y="1099969"/>
            <a:ext cx="7891975" cy="1111348"/>
          </a:xfrm>
          <a:prstGeom prst="roundRect">
            <a:avLst>
              <a:gd name="adj" fmla="val 50000"/>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INTRODUCTION</a:t>
            </a:r>
          </a:p>
        </p:txBody>
      </p:sp>
      <p:sp>
        <p:nvSpPr>
          <p:cNvPr id="4" name="Rounded Rectangle 3">
            <a:extLst>
              <a:ext uri="{FF2B5EF4-FFF2-40B4-BE49-F238E27FC236}">
                <a16:creationId xmlns:a16="http://schemas.microsoft.com/office/drawing/2014/main" id="{A5DAA174-9206-99F7-A70B-8BDE0A641AF3}"/>
              </a:ext>
            </a:extLst>
          </p:cNvPr>
          <p:cNvSpPr/>
          <p:nvPr/>
        </p:nvSpPr>
        <p:spPr>
          <a:xfrm>
            <a:off x="1873348" y="1099969"/>
            <a:ext cx="1083212" cy="1111348"/>
          </a:xfrm>
          <a:prstGeom prst="roundRect">
            <a:avLst>
              <a:gd name="adj" fmla="val 50000"/>
            </a:avLst>
          </a:prstGeom>
          <a:gradFill flip="none" rotWithShape="1">
            <a:gsLst>
              <a:gs pos="0">
                <a:schemeClr val="accent5">
                  <a:lumMod val="60000"/>
                  <a:lumOff val="40000"/>
                  <a:shade val="30000"/>
                  <a:satMod val="115000"/>
                </a:schemeClr>
              </a:gs>
              <a:gs pos="50000">
                <a:schemeClr val="accent5">
                  <a:lumMod val="60000"/>
                  <a:lumOff val="40000"/>
                  <a:shade val="67500"/>
                  <a:satMod val="115000"/>
                </a:schemeClr>
              </a:gs>
              <a:gs pos="100000">
                <a:schemeClr val="accent5">
                  <a:lumMod val="60000"/>
                  <a:lumOff val="40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400" b="1" dirty="0">
              <a:latin typeface="Angsana New" panose="02020603050405020304" pitchFamily="18" charset="-34"/>
              <a:cs typeface="Angsana New" panose="02020603050405020304" pitchFamily="18" charset="-34"/>
            </a:endParaRPr>
          </a:p>
        </p:txBody>
      </p:sp>
    </p:spTree>
    <p:extLst>
      <p:ext uri="{BB962C8B-B14F-4D97-AF65-F5344CB8AC3E}">
        <p14:creationId xmlns:p14="http://schemas.microsoft.com/office/powerpoint/2010/main" val="191509011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FAD439-F10F-F99D-8DE7-57761DDE6F94}"/>
            </a:ext>
          </a:extLst>
        </p:cNvPr>
        <p:cNvGrpSpPr/>
        <p:nvPr/>
      </p:nvGrpSpPr>
      <p:grpSpPr>
        <a:xfrm>
          <a:off x="0" y="0"/>
          <a:ext cx="0" cy="0"/>
          <a:chOff x="0" y="0"/>
          <a:chExt cx="0" cy="0"/>
        </a:xfrm>
      </p:grpSpPr>
      <p:sp>
        <p:nvSpPr>
          <p:cNvPr id="2" name="Doughnut 1">
            <a:extLst>
              <a:ext uri="{FF2B5EF4-FFF2-40B4-BE49-F238E27FC236}">
                <a16:creationId xmlns:a16="http://schemas.microsoft.com/office/drawing/2014/main" id="{16E7C1F3-5B0A-3EDC-6E7E-3692089B7FAD}"/>
              </a:ext>
            </a:extLst>
          </p:cNvPr>
          <p:cNvSpPr/>
          <p:nvPr/>
        </p:nvSpPr>
        <p:spPr>
          <a:xfrm>
            <a:off x="-2896887" y="668666"/>
            <a:ext cx="6122019" cy="5698273"/>
          </a:xfrm>
          <a:prstGeom prst="donut">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 name="Block Arc 4">
            <a:extLst>
              <a:ext uri="{FF2B5EF4-FFF2-40B4-BE49-F238E27FC236}">
                <a16:creationId xmlns:a16="http://schemas.microsoft.com/office/drawing/2014/main" id="{CBCE1943-43B5-8E2B-0804-9C12651B77C7}"/>
              </a:ext>
            </a:extLst>
          </p:cNvPr>
          <p:cNvSpPr/>
          <p:nvPr/>
        </p:nvSpPr>
        <p:spPr>
          <a:xfrm rot="1279437">
            <a:off x="-3402270" y="401848"/>
            <a:ext cx="6579219" cy="7170141"/>
          </a:xfrm>
          <a:prstGeom prst="blockArc">
            <a:avLst>
              <a:gd name="adj1" fmla="val 14697748"/>
              <a:gd name="adj2" fmla="val 16848516"/>
              <a:gd name="adj3" fmla="val 25541"/>
            </a:avLst>
          </a:prstGeom>
          <a:gradFill flip="none" rotWithShape="1">
            <a:gsLst>
              <a:gs pos="0">
                <a:srgbClr val="FFE2FF">
                  <a:shade val="30000"/>
                  <a:satMod val="115000"/>
                </a:srgbClr>
              </a:gs>
              <a:gs pos="50000">
                <a:srgbClr val="FFE2FF">
                  <a:shade val="67500"/>
                  <a:satMod val="115000"/>
                </a:srgbClr>
              </a:gs>
              <a:gs pos="100000">
                <a:srgbClr val="FFE2FF">
                  <a:shade val="100000"/>
                  <a:satMod val="115000"/>
                </a:srgb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6" name="Rounded Rectangle 5">
            <a:extLst>
              <a:ext uri="{FF2B5EF4-FFF2-40B4-BE49-F238E27FC236}">
                <a16:creationId xmlns:a16="http://schemas.microsoft.com/office/drawing/2014/main" id="{5C0B1E4C-7412-1E49-7BF2-04D5ABC04D9C}"/>
              </a:ext>
            </a:extLst>
          </p:cNvPr>
          <p:cNvSpPr/>
          <p:nvPr/>
        </p:nvSpPr>
        <p:spPr>
          <a:xfrm>
            <a:off x="4610914" y="1655643"/>
            <a:ext cx="6921305" cy="4881490"/>
          </a:xfrm>
          <a:prstGeom prst="roundRect">
            <a:avLst/>
          </a:prstGeom>
          <a:solidFill>
            <a:srgbClr val="FFE2FF">
              <a:alpha val="59841"/>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Green Haven Florists is a small, friendly flower shop in Norwich. They’re well-known for their beautiful custom  and their eco-friendly approach. But recently, they’ve been finding it hard to keep sales up. Costs are rising, fewer people are shopping in the high street, and online florists are offering cheaper and faster options. Customers still love what Green Haven creates, but many wish the website was easier to use and that there were more delivery choices. To keep going and grow again, the shop needs to focus more online and update how it reaches customers.</a:t>
            </a:r>
          </a:p>
        </p:txBody>
      </p:sp>
      <p:sp>
        <p:nvSpPr>
          <p:cNvPr id="7" name="Rounded Rectangle 6">
            <a:extLst>
              <a:ext uri="{FF2B5EF4-FFF2-40B4-BE49-F238E27FC236}">
                <a16:creationId xmlns:a16="http://schemas.microsoft.com/office/drawing/2014/main" id="{1F132431-46FA-1591-FE7A-4ECBD8EE411E}"/>
              </a:ext>
            </a:extLst>
          </p:cNvPr>
          <p:cNvSpPr/>
          <p:nvPr/>
        </p:nvSpPr>
        <p:spPr>
          <a:xfrm>
            <a:off x="4135902" y="1350498"/>
            <a:ext cx="7891975" cy="1111348"/>
          </a:xfrm>
          <a:prstGeom prst="roundRect">
            <a:avLst>
              <a:gd name="adj" fmla="val 50000"/>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GREEN HAVEN FLORISTS</a:t>
            </a:r>
          </a:p>
        </p:txBody>
      </p:sp>
      <p:sp>
        <p:nvSpPr>
          <p:cNvPr id="8" name="Rounded Rectangle 7">
            <a:extLst>
              <a:ext uri="{FF2B5EF4-FFF2-40B4-BE49-F238E27FC236}">
                <a16:creationId xmlns:a16="http://schemas.microsoft.com/office/drawing/2014/main" id="{46E789D1-5B9B-ED27-3CD6-3A17272CD5D6}"/>
              </a:ext>
            </a:extLst>
          </p:cNvPr>
          <p:cNvSpPr/>
          <p:nvPr/>
        </p:nvSpPr>
        <p:spPr>
          <a:xfrm>
            <a:off x="4135902" y="1350498"/>
            <a:ext cx="1083212" cy="1111348"/>
          </a:xfrm>
          <a:prstGeom prst="roundRect">
            <a:avLst>
              <a:gd name="adj" fmla="val 50000"/>
            </a:avLst>
          </a:prstGeom>
          <a:gradFill flip="none" rotWithShape="1">
            <a:gsLst>
              <a:gs pos="0">
                <a:schemeClr val="accent5">
                  <a:lumMod val="60000"/>
                  <a:lumOff val="40000"/>
                  <a:shade val="30000"/>
                  <a:satMod val="115000"/>
                </a:schemeClr>
              </a:gs>
              <a:gs pos="50000">
                <a:schemeClr val="accent5">
                  <a:lumMod val="60000"/>
                  <a:lumOff val="40000"/>
                  <a:shade val="67500"/>
                  <a:satMod val="115000"/>
                </a:schemeClr>
              </a:gs>
              <a:gs pos="100000">
                <a:schemeClr val="accent5">
                  <a:lumMod val="60000"/>
                  <a:lumOff val="40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b="1" dirty="0">
                <a:latin typeface="Angsana New" panose="02020603050405020304" pitchFamily="18" charset="-34"/>
                <a:cs typeface="Angsana New" panose="02020603050405020304" pitchFamily="18" charset="-34"/>
              </a:rPr>
              <a:t>01</a:t>
            </a:r>
          </a:p>
        </p:txBody>
      </p:sp>
      <p:pic>
        <p:nvPicPr>
          <p:cNvPr id="9" name="Graphic 8" descr="Frangipani outline">
            <a:extLst>
              <a:ext uri="{FF2B5EF4-FFF2-40B4-BE49-F238E27FC236}">
                <a16:creationId xmlns:a16="http://schemas.microsoft.com/office/drawing/2014/main" id="{70C6CF46-325A-C5D8-E859-5DD4625C369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3679" y="991772"/>
            <a:ext cx="914400" cy="914400"/>
          </a:xfrm>
          <a:prstGeom prst="rect">
            <a:avLst/>
          </a:prstGeom>
        </p:spPr>
      </p:pic>
      <p:pic>
        <p:nvPicPr>
          <p:cNvPr id="10" name="Graphic 9" descr="Slot Machine Lose outline">
            <a:extLst>
              <a:ext uri="{FF2B5EF4-FFF2-40B4-BE49-F238E27FC236}">
                <a16:creationId xmlns:a16="http://schemas.microsoft.com/office/drawing/2014/main" id="{4D43138E-09A1-B911-8BE8-3D9C6DDCA3C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205585" y="1525542"/>
            <a:ext cx="914400" cy="914400"/>
          </a:xfrm>
          <a:prstGeom prst="rect">
            <a:avLst/>
          </a:prstGeom>
        </p:spPr>
      </p:pic>
      <p:pic>
        <p:nvPicPr>
          <p:cNvPr id="11" name="Graphic 10" descr="Question Mark outline">
            <a:extLst>
              <a:ext uri="{FF2B5EF4-FFF2-40B4-BE49-F238E27FC236}">
                <a16:creationId xmlns:a16="http://schemas.microsoft.com/office/drawing/2014/main" id="{7F16FBCA-1197-89A7-147E-93D34316E4C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662785" y="2603403"/>
            <a:ext cx="914400" cy="914400"/>
          </a:xfrm>
          <a:prstGeom prst="rect">
            <a:avLst/>
          </a:prstGeom>
        </p:spPr>
      </p:pic>
      <p:pic>
        <p:nvPicPr>
          <p:cNvPr id="12" name="Graphic 11" descr="Wireless outline">
            <a:extLst>
              <a:ext uri="{FF2B5EF4-FFF2-40B4-BE49-F238E27FC236}">
                <a16:creationId xmlns:a16="http://schemas.microsoft.com/office/drawing/2014/main" id="{8E3E35F4-F0F6-958F-8EA6-41236E415CE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574181" y="3639188"/>
            <a:ext cx="914400" cy="914400"/>
          </a:xfrm>
          <a:prstGeom prst="rect">
            <a:avLst/>
          </a:prstGeom>
        </p:spPr>
      </p:pic>
      <p:pic>
        <p:nvPicPr>
          <p:cNvPr id="13" name="Graphic 12" descr="Coins outline">
            <a:extLst>
              <a:ext uri="{FF2B5EF4-FFF2-40B4-BE49-F238E27FC236}">
                <a16:creationId xmlns:a16="http://schemas.microsoft.com/office/drawing/2014/main" id="{8BEDB43C-9188-2A07-864E-A99FE89F99B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116981" y="4751226"/>
            <a:ext cx="914400" cy="914400"/>
          </a:xfrm>
          <a:prstGeom prst="rect">
            <a:avLst/>
          </a:prstGeom>
        </p:spPr>
      </p:pic>
      <p:pic>
        <p:nvPicPr>
          <p:cNvPr id="4" name="Graphic 3" descr="Dead Fish Skeleton outline">
            <a:extLst>
              <a:ext uri="{FF2B5EF4-FFF2-40B4-BE49-F238E27FC236}">
                <a16:creationId xmlns:a16="http://schemas.microsoft.com/office/drawing/2014/main" id="{989EFA83-4AFD-62CA-C4DE-2A5DA8B3243E}"/>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rot="21304946">
            <a:off x="253675" y="5284989"/>
            <a:ext cx="914400" cy="914400"/>
          </a:xfrm>
          <a:prstGeom prst="rect">
            <a:avLst/>
          </a:prstGeom>
        </p:spPr>
      </p:pic>
    </p:spTree>
    <p:extLst>
      <p:ext uri="{BB962C8B-B14F-4D97-AF65-F5344CB8AC3E}">
        <p14:creationId xmlns:p14="http://schemas.microsoft.com/office/powerpoint/2010/main" val="17707148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D585E9-DD0C-6DB8-C812-3241C197CDDE}"/>
            </a:ext>
          </a:extLst>
        </p:cNvPr>
        <p:cNvGrpSpPr/>
        <p:nvPr/>
      </p:nvGrpSpPr>
      <p:grpSpPr>
        <a:xfrm>
          <a:off x="0" y="0"/>
          <a:ext cx="0" cy="0"/>
          <a:chOff x="0" y="0"/>
          <a:chExt cx="0" cy="0"/>
        </a:xfrm>
      </p:grpSpPr>
      <p:sp>
        <p:nvSpPr>
          <p:cNvPr id="2" name="Doughnut 1">
            <a:extLst>
              <a:ext uri="{FF2B5EF4-FFF2-40B4-BE49-F238E27FC236}">
                <a16:creationId xmlns:a16="http://schemas.microsoft.com/office/drawing/2014/main" id="{EAA47BEC-B1EB-34AB-0323-D51ED79F9CD9}"/>
              </a:ext>
            </a:extLst>
          </p:cNvPr>
          <p:cNvSpPr/>
          <p:nvPr/>
        </p:nvSpPr>
        <p:spPr>
          <a:xfrm>
            <a:off x="-2896887" y="668666"/>
            <a:ext cx="6122019" cy="5698273"/>
          </a:xfrm>
          <a:prstGeom prst="donut">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 name="Block Arc 4">
            <a:extLst>
              <a:ext uri="{FF2B5EF4-FFF2-40B4-BE49-F238E27FC236}">
                <a16:creationId xmlns:a16="http://schemas.microsoft.com/office/drawing/2014/main" id="{66C770FC-A71B-4AA4-2757-A8CFB8D715B3}"/>
              </a:ext>
            </a:extLst>
          </p:cNvPr>
          <p:cNvSpPr/>
          <p:nvPr/>
        </p:nvSpPr>
        <p:spPr>
          <a:xfrm rot="2947236">
            <a:off x="-3402270" y="401848"/>
            <a:ext cx="6579219" cy="7170141"/>
          </a:xfrm>
          <a:prstGeom prst="blockArc">
            <a:avLst>
              <a:gd name="adj1" fmla="val 14697748"/>
              <a:gd name="adj2" fmla="val 16848516"/>
              <a:gd name="adj3" fmla="val 25541"/>
            </a:avLst>
          </a:prstGeom>
          <a:gradFill flip="none" rotWithShape="1">
            <a:gsLst>
              <a:gs pos="0">
                <a:srgbClr val="FFE2FF">
                  <a:shade val="30000"/>
                  <a:satMod val="115000"/>
                </a:srgbClr>
              </a:gs>
              <a:gs pos="50000">
                <a:srgbClr val="FFE2FF">
                  <a:shade val="67500"/>
                  <a:satMod val="115000"/>
                </a:srgbClr>
              </a:gs>
              <a:gs pos="100000">
                <a:srgbClr val="FFE2FF">
                  <a:shade val="100000"/>
                  <a:satMod val="115000"/>
                </a:srgb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6" name="Rounded Rectangle 5">
            <a:extLst>
              <a:ext uri="{FF2B5EF4-FFF2-40B4-BE49-F238E27FC236}">
                <a16:creationId xmlns:a16="http://schemas.microsoft.com/office/drawing/2014/main" id="{4DDC7740-CFED-2C8B-580F-D33288690BEE}"/>
              </a:ext>
            </a:extLst>
          </p:cNvPr>
          <p:cNvSpPr/>
          <p:nvPr/>
        </p:nvSpPr>
        <p:spPr>
          <a:xfrm>
            <a:off x="4610914" y="1655643"/>
            <a:ext cx="6921305" cy="4881490"/>
          </a:xfrm>
          <a:prstGeom prst="roundRect">
            <a:avLst/>
          </a:prstGeom>
          <a:solidFill>
            <a:srgbClr val="FFE2FF">
              <a:alpha val="59841"/>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ounded Rectangle 6">
            <a:extLst>
              <a:ext uri="{FF2B5EF4-FFF2-40B4-BE49-F238E27FC236}">
                <a16:creationId xmlns:a16="http://schemas.microsoft.com/office/drawing/2014/main" id="{E92C23C7-E9B4-BDB3-F98B-410D127B146D}"/>
              </a:ext>
            </a:extLst>
          </p:cNvPr>
          <p:cNvSpPr/>
          <p:nvPr/>
        </p:nvSpPr>
        <p:spPr>
          <a:xfrm>
            <a:off x="3918645" y="544295"/>
            <a:ext cx="7891975" cy="1111348"/>
          </a:xfrm>
          <a:prstGeom prst="roundRect">
            <a:avLst>
              <a:gd name="adj" fmla="val 50000"/>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t>ROOT PROBLEM-BUSINESS IS LOSING MONEY </a:t>
            </a:r>
          </a:p>
        </p:txBody>
      </p:sp>
      <p:sp>
        <p:nvSpPr>
          <p:cNvPr id="8" name="Rounded Rectangle 7">
            <a:extLst>
              <a:ext uri="{FF2B5EF4-FFF2-40B4-BE49-F238E27FC236}">
                <a16:creationId xmlns:a16="http://schemas.microsoft.com/office/drawing/2014/main" id="{F1212072-B356-DA88-4C31-10AC71A3B1A4}"/>
              </a:ext>
            </a:extLst>
          </p:cNvPr>
          <p:cNvSpPr/>
          <p:nvPr/>
        </p:nvSpPr>
        <p:spPr>
          <a:xfrm>
            <a:off x="3804417" y="544295"/>
            <a:ext cx="1083212" cy="1111348"/>
          </a:xfrm>
          <a:prstGeom prst="roundRect">
            <a:avLst>
              <a:gd name="adj" fmla="val 50000"/>
            </a:avLst>
          </a:prstGeom>
          <a:gradFill flip="none" rotWithShape="1">
            <a:gsLst>
              <a:gs pos="0">
                <a:schemeClr val="accent5">
                  <a:lumMod val="60000"/>
                  <a:lumOff val="40000"/>
                  <a:shade val="30000"/>
                  <a:satMod val="115000"/>
                </a:schemeClr>
              </a:gs>
              <a:gs pos="50000">
                <a:schemeClr val="accent5">
                  <a:lumMod val="60000"/>
                  <a:lumOff val="40000"/>
                  <a:shade val="67500"/>
                  <a:satMod val="115000"/>
                </a:schemeClr>
              </a:gs>
              <a:gs pos="100000">
                <a:schemeClr val="accent5">
                  <a:lumMod val="60000"/>
                  <a:lumOff val="40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b="1" dirty="0">
                <a:latin typeface="Angsana New" panose="02020603050405020304" pitchFamily="18" charset="-34"/>
                <a:cs typeface="Angsana New" panose="02020603050405020304" pitchFamily="18" charset="-34"/>
              </a:rPr>
              <a:t>02</a:t>
            </a:r>
          </a:p>
        </p:txBody>
      </p:sp>
      <p:pic>
        <p:nvPicPr>
          <p:cNvPr id="9" name="Graphic 8" descr="Frangipani outline">
            <a:extLst>
              <a:ext uri="{FF2B5EF4-FFF2-40B4-BE49-F238E27FC236}">
                <a16:creationId xmlns:a16="http://schemas.microsoft.com/office/drawing/2014/main" id="{5316C5B5-C78F-C1C4-EA7E-187F6E2E7B5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3679" y="991772"/>
            <a:ext cx="914400" cy="914400"/>
          </a:xfrm>
          <a:prstGeom prst="rect">
            <a:avLst/>
          </a:prstGeom>
        </p:spPr>
      </p:pic>
      <p:pic>
        <p:nvPicPr>
          <p:cNvPr id="10" name="Graphic 9" descr="Slot Machine Lose outline">
            <a:extLst>
              <a:ext uri="{FF2B5EF4-FFF2-40B4-BE49-F238E27FC236}">
                <a16:creationId xmlns:a16="http://schemas.microsoft.com/office/drawing/2014/main" id="{6552393B-9CCF-3F4B-B9B8-381CC9FBE1D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205585" y="1525542"/>
            <a:ext cx="914400" cy="914400"/>
          </a:xfrm>
          <a:prstGeom prst="rect">
            <a:avLst/>
          </a:prstGeom>
        </p:spPr>
      </p:pic>
      <p:pic>
        <p:nvPicPr>
          <p:cNvPr id="11" name="Graphic 10" descr="Question Mark outline">
            <a:extLst>
              <a:ext uri="{FF2B5EF4-FFF2-40B4-BE49-F238E27FC236}">
                <a16:creationId xmlns:a16="http://schemas.microsoft.com/office/drawing/2014/main" id="{58AB410D-EDCC-3ABB-2455-47503CCA8D1E}"/>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662785" y="2603403"/>
            <a:ext cx="914400" cy="914400"/>
          </a:xfrm>
          <a:prstGeom prst="rect">
            <a:avLst/>
          </a:prstGeom>
        </p:spPr>
      </p:pic>
      <p:pic>
        <p:nvPicPr>
          <p:cNvPr id="12" name="Graphic 11" descr="Wireless outline">
            <a:extLst>
              <a:ext uri="{FF2B5EF4-FFF2-40B4-BE49-F238E27FC236}">
                <a16:creationId xmlns:a16="http://schemas.microsoft.com/office/drawing/2014/main" id="{E091AC70-DADD-54E3-B259-CB92F9F6D49B}"/>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574181" y="3639188"/>
            <a:ext cx="914400" cy="914400"/>
          </a:xfrm>
          <a:prstGeom prst="rect">
            <a:avLst/>
          </a:prstGeom>
        </p:spPr>
      </p:pic>
      <p:pic>
        <p:nvPicPr>
          <p:cNvPr id="13" name="Graphic 12" descr="Coins outline">
            <a:extLst>
              <a:ext uri="{FF2B5EF4-FFF2-40B4-BE49-F238E27FC236}">
                <a16:creationId xmlns:a16="http://schemas.microsoft.com/office/drawing/2014/main" id="{1FB94EA8-4013-6387-60E9-CF2AD1CFD280}"/>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116981" y="4751226"/>
            <a:ext cx="914400" cy="914400"/>
          </a:xfrm>
          <a:prstGeom prst="rect">
            <a:avLst/>
          </a:prstGeom>
        </p:spPr>
      </p:pic>
      <p:pic>
        <p:nvPicPr>
          <p:cNvPr id="4" name="Graphic 3" descr="Dead Fish Skeleton outline">
            <a:extLst>
              <a:ext uri="{FF2B5EF4-FFF2-40B4-BE49-F238E27FC236}">
                <a16:creationId xmlns:a16="http://schemas.microsoft.com/office/drawing/2014/main" id="{68BB3CDC-424C-1E5B-233F-C03800653D9B}"/>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rot="21304946">
            <a:off x="253675" y="5284989"/>
            <a:ext cx="914400" cy="914400"/>
          </a:xfrm>
          <a:prstGeom prst="rect">
            <a:avLst/>
          </a:prstGeom>
        </p:spPr>
      </p:pic>
      <p:graphicFrame>
        <p:nvGraphicFramePr>
          <p:cNvPr id="14" name="Table 13">
            <a:extLst>
              <a:ext uri="{FF2B5EF4-FFF2-40B4-BE49-F238E27FC236}">
                <a16:creationId xmlns:a16="http://schemas.microsoft.com/office/drawing/2014/main" id="{81C50540-A8EF-947D-581C-B143BB184B79}"/>
              </a:ext>
            </a:extLst>
          </p:cNvPr>
          <p:cNvGraphicFramePr>
            <a:graphicFrameLocks noGrp="1"/>
          </p:cNvGraphicFramePr>
          <p:nvPr>
            <p:extLst>
              <p:ext uri="{D42A27DB-BD31-4B8C-83A1-F6EECF244321}">
                <p14:modId xmlns:p14="http://schemas.microsoft.com/office/powerpoint/2010/main" val="46766483"/>
              </p:ext>
            </p:extLst>
          </p:nvPr>
        </p:nvGraphicFramePr>
        <p:xfrm>
          <a:off x="4081131" y="1655643"/>
          <a:ext cx="7798185" cy="5146989"/>
        </p:xfrm>
        <a:graphic>
          <a:graphicData uri="http://schemas.openxmlformats.org/drawingml/2006/table">
            <a:tbl>
              <a:tblPr firstRow="1" bandRow="1">
                <a:tableStyleId>{7DF18680-E054-41AD-8BC1-D1AEF772440D}</a:tableStyleId>
              </a:tblPr>
              <a:tblGrid>
                <a:gridCol w="941466">
                  <a:extLst>
                    <a:ext uri="{9D8B030D-6E8A-4147-A177-3AD203B41FA5}">
                      <a16:colId xmlns:a16="http://schemas.microsoft.com/office/drawing/2014/main" val="1384385487"/>
                    </a:ext>
                  </a:extLst>
                </a:gridCol>
                <a:gridCol w="1197465">
                  <a:extLst>
                    <a:ext uri="{9D8B030D-6E8A-4147-A177-3AD203B41FA5}">
                      <a16:colId xmlns:a16="http://schemas.microsoft.com/office/drawing/2014/main" val="2711695037"/>
                    </a:ext>
                  </a:extLst>
                </a:gridCol>
                <a:gridCol w="1135960">
                  <a:extLst>
                    <a:ext uri="{9D8B030D-6E8A-4147-A177-3AD203B41FA5}">
                      <a16:colId xmlns:a16="http://schemas.microsoft.com/office/drawing/2014/main" val="2226312810"/>
                    </a:ext>
                  </a:extLst>
                </a:gridCol>
                <a:gridCol w="1189034">
                  <a:extLst>
                    <a:ext uri="{9D8B030D-6E8A-4147-A177-3AD203B41FA5}">
                      <a16:colId xmlns:a16="http://schemas.microsoft.com/office/drawing/2014/main" val="4234979174"/>
                    </a:ext>
                  </a:extLst>
                </a:gridCol>
                <a:gridCol w="1111420">
                  <a:extLst>
                    <a:ext uri="{9D8B030D-6E8A-4147-A177-3AD203B41FA5}">
                      <a16:colId xmlns:a16="http://schemas.microsoft.com/office/drawing/2014/main" val="1898296574"/>
                    </a:ext>
                  </a:extLst>
                </a:gridCol>
                <a:gridCol w="1111420">
                  <a:extLst>
                    <a:ext uri="{9D8B030D-6E8A-4147-A177-3AD203B41FA5}">
                      <a16:colId xmlns:a16="http://schemas.microsoft.com/office/drawing/2014/main" val="2010548898"/>
                    </a:ext>
                  </a:extLst>
                </a:gridCol>
                <a:gridCol w="1111420">
                  <a:extLst>
                    <a:ext uri="{9D8B030D-6E8A-4147-A177-3AD203B41FA5}">
                      <a16:colId xmlns:a16="http://schemas.microsoft.com/office/drawing/2014/main" val="178948201"/>
                    </a:ext>
                  </a:extLst>
                </a:gridCol>
              </a:tblGrid>
              <a:tr h="856826">
                <a:tc>
                  <a:txBody>
                    <a:bodyPr/>
                    <a:lstStyle/>
                    <a:p>
                      <a:r>
                        <a:rPr lang="en-US" dirty="0"/>
                        <a:t>What?</a:t>
                      </a:r>
                    </a:p>
                  </a:txBody>
                  <a:tcPr/>
                </a:tc>
                <a:tc>
                  <a:txBody>
                    <a:bodyPr/>
                    <a:lstStyle/>
                    <a:p>
                      <a:r>
                        <a:rPr lang="en-US" dirty="0"/>
                        <a:t>Where?</a:t>
                      </a:r>
                    </a:p>
                  </a:txBody>
                  <a:tcPr/>
                </a:tc>
                <a:tc>
                  <a:txBody>
                    <a:bodyPr/>
                    <a:lstStyle/>
                    <a:p>
                      <a:r>
                        <a:rPr lang="en-US" dirty="0"/>
                        <a:t>When?</a:t>
                      </a:r>
                    </a:p>
                  </a:txBody>
                  <a:tcPr/>
                </a:tc>
                <a:tc>
                  <a:txBody>
                    <a:bodyPr/>
                    <a:lstStyle/>
                    <a:p>
                      <a:r>
                        <a:rPr lang="en-US" dirty="0"/>
                        <a:t>Who?</a:t>
                      </a:r>
                    </a:p>
                  </a:txBody>
                  <a:tcPr/>
                </a:tc>
                <a:tc>
                  <a:txBody>
                    <a:bodyPr/>
                    <a:lstStyle/>
                    <a:p>
                      <a:r>
                        <a:rPr lang="en-US" dirty="0"/>
                        <a:t>Why?</a:t>
                      </a:r>
                    </a:p>
                  </a:txBody>
                  <a:tcPr/>
                </a:tc>
                <a:tc>
                  <a:txBody>
                    <a:bodyPr/>
                    <a:lstStyle/>
                    <a:p>
                      <a:r>
                        <a:rPr lang="en-US" dirty="0"/>
                        <a:t>How?</a:t>
                      </a:r>
                    </a:p>
                  </a:txBody>
                  <a:tcPr/>
                </a:tc>
                <a:tc>
                  <a:txBody>
                    <a:bodyPr/>
                    <a:lstStyle/>
                    <a:p>
                      <a:r>
                        <a:rPr lang="en-US" dirty="0"/>
                        <a:t>How Much?</a:t>
                      </a:r>
                    </a:p>
                  </a:txBody>
                  <a:tcPr/>
                </a:tc>
                <a:extLst>
                  <a:ext uri="{0D108BD9-81ED-4DB2-BD59-A6C34878D82A}">
                    <a16:rowId xmlns:a16="http://schemas.microsoft.com/office/drawing/2014/main" val="2509499590"/>
                  </a:ext>
                </a:extLst>
              </a:tr>
              <a:tr h="217555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What effect is it having</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Where is the problem occurring?</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When was the problem first noticed?</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Who is impacted by the problem?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Why is the problem happening ?</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How serious is the problem?</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How much money is being lost?</a:t>
                      </a:r>
                    </a:p>
                    <a:p>
                      <a:endParaRPr lang="en-US" dirty="0"/>
                    </a:p>
                  </a:txBody>
                  <a:tcPr/>
                </a:tc>
                <a:extLst>
                  <a:ext uri="{0D108BD9-81ED-4DB2-BD59-A6C34878D82A}">
                    <a16:rowId xmlns:a16="http://schemas.microsoft.com/office/drawing/2014/main" val="387072097"/>
                  </a:ext>
                </a:extLst>
              </a:tr>
              <a:tr h="211460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lack of services offered.</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High street-other shops closing.</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Last 12 months.</a:t>
                      </a:r>
                    </a:p>
                    <a:p>
                      <a:endParaRPr lang="en-US" dirty="0"/>
                    </a:p>
                  </a:txBody>
                  <a:tcPr/>
                </a:tc>
                <a:tc>
                  <a:txBody>
                    <a:bodyPr/>
                    <a:lstStyle/>
                    <a:p>
                      <a:r>
                        <a:rPr lang="en-GB" sz="1800" kern="1200" dirty="0">
                          <a:solidFill>
                            <a:schemeClr val="dk1"/>
                          </a:solidFill>
                          <a:effectLst/>
                          <a:latin typeface="+mn-lt"/>
                          <a:ea typeface="+mn-ea"/>
                          <a:cs typeface="+mn-cs"/>
                        </a:rPr>
                        <a:t>1 Customer​</a:t>
                      </a:r>
                    </a:p>
                    <a:p>
                      <a:r>
                        <a:rPr lang="en-GB" sz="1800" kern="1200" dirty="0">
                          <a:solidFill>
                            <a:schemeClr val="dk1"/>
                          </a:solidFill>
                          <a:effectLst/>
                          <a:latin typeface="+mn-lt"/>
                          <a:ea typeface="+mn-ea"/>
                          <a:cs typeface="+mn-cs"/>
                        </a:rPr>
                        <a:t> 2 Liam and </a:t>
                      </a:r>
                      <a:r>
                        <a:rPr lang="en-GB" sz="1800" kern="1200" dirty="0" err="1">
                          <a:solidFill>
                            <a:schemeClr val="dk1"/>
                          </a:solidFill>
                          <a:effectLst/>
                          <a:latin typeface="+mn-lt"/>
                          <a:ea typeface="+mn-ea"/>
                          <a:cs typeface="+mn-cs"/>
                        </a:rPr>
                        <a:t>priya</a:t>
                      </a:r>
                      <a:endParaRPr lang="en-GB" sz="1800" kern="1200" dirty="0">
                        <a:solidFill>
                          <a:schemeClr val="dk1"/>
                        </a:solidFill>
                        <a:effectLst/>
                        <a:latin typeface="+mn-lt"/>
                        <a:ea typeface="+mn-ea"/>
                        <a:cs typeface="+mn-cs"/>
                      </a:endParaRPr>
                    </a:p>
                    <a:p>
                      <a:endParaRPr lang="en-US" dirty="0"/>
                    </a:p>
                  </a:txBody>
                  <a:tcPr/>
                </a:tc>
                <a:tc>
                  <a:txBody>
                    <a:bodyPr/>
                    <a:lstStyle/>
                    <a:p>
                      <a:r>
                        <a:rPr lang="en-GB" sz="1800" kern="1200" dirty="0">
                          <a:solidFill>
                            <a:schemeClr val="dk1"/>
                          </a:solidFill>
                          <a:effectLst/>
                          <a:latin typeface="+mn-lt"/>
                          <a:ea typeface="+mn-ea"/>
                          <a:cs typeface="+mn-cs"/>
                        </a:rPr>
                        <a:t>1.Poor online service.​</a:t>
                      </a:r>
                    </a:p>
                    <a:p>
                      <a:r>
                        <a:rPr lang="en-GB" sz="1800" kern="1200" dirty="0">
                          <a:solidFill>
                            <a:schemeClr val="dk1"/>
                          </a:solidFill>
                          <a:effectLst/>
                          <a:latin typeface="+mn-lt"/>
                          <a:ea typeface="+mn-ea"/>
                          <a:cs typeface="+mn-cs"/>
                        </a:rPr>
                        <a:t>2.closed shops nearby.</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5/10 serious ness as it can be recovered .</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30% reduction revenue.</a:t>
                      </a:r>
                    </a:p>
                    <a:p>
                      <a:endParaRPr lang="en-US" dirty="0"/>
                    </a:p>
                  </a:txBody>
                  <a:tcPr/>
                </a:tc>
                <a:extLst>
                  <a:ext uri="{0D108BD9-81ED-4DB2-BD59-A6C34878D82A}">
                    <a16:rowId xmlns:a16="http://schemas.microsoft.com/office/drawing/2014/main" val="2133563989"/>
                  </a:ext>
                </a:extLst>
              </a:tr>
            </a:tbl>
          </a:graphicData>
        </a:graphic>
      </p:graphicFrame>
    </p:spTree>
    <p:extLst>
      <p:ext uri="{BB962C8B-B14F-4D97-AF65-F5344CB8AC3E}">
        <p14:creationId xmlns:p14="http://schemas.microsoft.com/office/powerpoint/2010/main" val="113529648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78257F-4493-4CCD-4811-A05069A12658}"/>
            </a:ext>
          </a:extLst>
        </p:cNvPr>
        <p:cNvGrpSpPr/>
        <p:nvPr/>
      </p:nvGrpSpPr>
      <p:grpSpPr>
        <a:xfrm>
          <a:off x="0" y="0"/>
          <a:ext cx="0" cy="0"/>
          <a:chOff x="0" y="0"/>
          <a:chExt cx="0" cy="0"/>
        </a:xfrm>
      </p:grpSpPr>
      <p:sp>
        <p:nvSpPr>
          <p:cNvPr id="2" name="Doughnut 1">
            <a:extLst>
              <a:ext uri="{FF2B5EF4-FFF2-40B4-BE49-F238E27FC236}">
                <a16:creationId xmlns:a16="http://schemas.microsoft.com/office/drawing/2014/main" id="{6B58A130-3585-1BCB-3C34-F04F8D7D419D}"/>
              </a:ext>
            </a:extLst>
          </p:cNvPr>
          <p:cNvSpPr/>
          <p:nvPr/>
        </p:nvSpPr>
        <p:spPr>
          <a:xfrm>
            <a:off x="-2896887" y="668666"/>
            <a:ext cx="6122019" cy="5698273"/>
          </a:xfrm>
          <a:prstGeom prst="donut">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 name="Block Arc 4">
            <a:extLst>
              <a:ext uri="{FF2B5EF4-FFF2-40B4-BE49-F238E27FC236}">
                <a16:creationId xmlns:a16="http://schemas.microsoft.com/office/drawing/2014/main" id="{CDC2205E-AC95-0EF7-1707-9DCE30114F1D}"/>
              </a:ext>
            </a:extLst>
          </p:cNvPr>
          <p:cNvSpPr/>
          <p:nvPr/>
        </p:nvSpPr>
        <p:spPr>
          <a:xfrm rot="4431221">
            <a:off x="-3402270" y="401848"/>
            <a:ext cx="6579219" cy="7170141"/>
          </a:xfrm>
          <a:prstGeom prst="blockArc">
            <a:avLst>
              <a:gd name="adj1" fmla="val 14697748"/>
              <a:gd name="adj2" fmla="val 16848516"/>
              <a:gd name="adj3" fmla="val 25541"/>
            </a:avLst>
          </a:prstGeom>
          <a:gradFill flip="none" rotWithShape="1">
            <a:gsLst>
              <a:gs pos="0">
                <a:srgbClr val="FFE2FF">
                  <a:shade val="30000"/>
                  <a:satMod val="115000"/>
                </a:srgbClr>
              </a:gs>
              <a:gs pos="50000">
                <a:srgbClr val="FFE2FF">
                  <a:shade val="67500"/>
                  <a:satMod val="115000"/>
                </a:srgbClr>
              </a:gs>
              <a:gs pos="100000">
                <a:srgbClr val="FFE2FF">
                  <a:shade val="100000"/>
                  <a:satMod val="115000"/>
                </a:srgb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6" name="Rounded Rectangle 5">
            <a:extLst>
              <a:ext uri="{FF2B5EF4-FFF2-40B4-BE49-F238E27FC236}">
                <a16:creationId xmlns:a16="http://schemas.microsoft.com/office/drawing/2014/main" id="{B1926B92-58D6-3881-5CE5-DCB01D3636FC}"/>
              </a:ext>
            </a:extLst>
          </p:cNvPr>
          <p:cNvSpPr/>
          <p:nvPr/>
        </p:nvSpPr>
        <p:spPr>
          <a:xfrm>
            <a:off x="4487594" y="1655643"/>
            <a:ext cx="7044625" cy="4970240"/>
          </a:xfrm>
          <a:prstGeom prst="roundRect">
            <a:avLst/>
          </a:prstGeom>
          <a:solidFill>
            <a:srgbClr val="FFE2FF">
              <a:alpha val="59841"/>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rPr>
              <a:t>     </a:t>
            </a:r>
          </a:p>
          <a:p>
            <a:endParaRPr lang="en-GB" sz="1600" dirty="0">
              <a:solidFill>
                <a:schemeClr val="tx1"/>
              </a:solidFill>
            </a:endParaRPr>
          </a:p>
          <a:p>
            <a:r>
              <a:rPr lang="en-GB" sz="1600" dirty="0">
                <a:solidFill>
                  <a:schemeClr val="tx1"/>
                </a:solidFill>
              </a:rPr>
              <a:t>•. Who :Green Haven owners, staff, customers, and suppliers are affected​</a:t>
            </a:r>
          </a:p>
          <a:p>
            <a:r>
              <a:rPr lang="en-GB" sz="1600" dirty="0">
                <a:solidFill>
                  <a:schemeClr val="tx1"/>
                </a:solidFill>
              </a:rPr>
              <a:t> • What :Sales are drop and the business is losing profit.​</a:t>
            </a:r>
          </a:p>
          <a:p>
            <a:r>
              <a:rPr lang="en-GB" sz="1600" dirty="0">
                <a:solidFill>
                  <a:schemeClr val="tx1"/>
                </a:solidFill>
              </a:rPr>
              <a:t> • Where: Mainly in the physical shop, but the website is also not performing well.​</a:t>
            </a:r>
          </a:p>
          <a:p>
            <a:r>
              <a:rPr lang="en-GB" sz="1600" dirty="0">
                <a:solidFill>
                  <a:schemeClr val="tx1"/>
                </a:solidFill>
              </a:rPr>
              <a:t> • When : The problem has grown over the last year.​</a:t>
            </a:r>
          </a:p>
          <a:p>
            <a:r>
              <a:rPr lang="en-GB" sz="1600" dirty="0">
                <a:solidFill>
                  <a:schemeClr val="tx1"/>
                </a:solidFill>
              </a:rPr>
              <a:t> • Why : Higher costs, fewer people visiting the high street, and strong online competition.​</a:t>
            </a:r>
          </a:p>
          <a:p>
            <a:r>
              <a:rPr lang="en-GB" sz="1600" dirty="0">
                <a:solidFill>
                  <a:schemeClr val="tx1"/>
                </a:solidFill>
              </a:rPr>
              <a:t> • How: This is making it harder to cover costs and keep customers.​</a:t>
            </a:r>
          </a:p>
          <a:p>
            <a:r>
              <a:rPr lang="en-GB" sz="1600" dirty="0">
                <a:solidFill>
                  <a:schemeClr val="tx1"/>
                </a:solidFill>
              </a:rPr>
              <a:t> • How Much: In-store sales have fallen by about 30% in 12 months.​</a:t>
            </a:r>
          </a:p>
          <a:p>
            <a:r>
              <a:rPr lang="en-GB" sz="1600" dirty="0">
                <a:solidFill>
                  <a:schemeClr val="tx1"/>
                </a:solidFill>
              </a:rPr>
              <a:t>Reference (Harvard Style)​</a:t>
            </a:r>
          </a:p>
          <a:p>
            <a:r>
              <a:rPr lang="en-GB" sz="1600" dirty="0">
                <a:solidFill>
                  <a:schemeClr val="tx1"/>
                </a:solidFill>
              </a:rPr>
              <a:t>Campos, V. F. (2014) The 5W2H method: A technique to improve problem-solving. Lean Institute Brazil </a:t>
            </a:r>
          </a:p>
          <a:p>
            <a:r>
              <a:rPr lang="en-GB" dirty="0"/>
              <a:t> •</a:t>
            </a:r>
          </a:p>
        </p:txBody>
      </p:sp>
      <p:sp>
        <p:nvSpPr>
          <p:cNvPr id="7" name="Rounded Rectangle 6">
            <a:extLst>
              <a:ext uri="{FF2B5EF4-FFF2-40B4-BE49-F238E27FC236}">
                <a16:creationId xmlns:a16="http://schemas.microsoft.com/office/drawing/2014/main" id="{69EB8523-20D8-5D84-E9E8-3709C2E515CC}"/>
              </a:ext>
            </a:extLst>
          </p:cNvPr>
          <p:cNvSpPr/>
          <p:nvPr/>
        </p:nvSpPr>
        <p:spPr>
          <a:xfrm>
            <a:off x="4135902" y="1350498"/>
            <a:ext cx="7891975" cy="1111348"/>
          </a:xfrm>
          <a:prstGeom prst="roundRect">
            <a:avLst>
              <a:gd name="adj" fmla="val 50000"/>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2" algn="just"/>
            <a:r>
              <a:rPr lang="en-GB" dirty="0"/>
              <a:t>  </a:t>
            </a:r>
            <a:r>
              <a:rPr lang="en-GB" sz="1600" dirty="0"/>
              <a:t>The 5W2H tool helps a business understand a problem by asking seven key questions. It provides a clear picture of the situation, supporting   better decision-making </a:t>
            </a:r>
          </a:p>
        </p:txBody>
      </p:sp>
      <p:sp>
        <p:nvSpPr>
          <p:cNvPr id="8" name="Rounded Rectangle 7">
            <a:extLst>
              <a:ext uri="{FF2B5EF4-FFF2-40B4-BE49-F238E27FC236}">
                <a16:creationId xmlns:a16="http://schemas.microsoft.com/office/drawing/2014/main" id="{27ED6354-9F55-3AA0-2296-E1B3331888AA}"/>
              </a:ext>
            </a:extLst>
          </p:cNvPr>
          <p:cNvSpPr/>
          <p:nvPr/>
        </p:nvSpPr>
        <p:spPr>
          <a:xfrm>
            <a:off x="4159587" y="1350498"/>
            <a:ext cx="1083212" cy="1111348"/>
          </a:xfrm>
          <a:prstGeom prst="roundRect">
            <a:avLst>
              <a:gd name="adj" fmla="val 50000"/>
            </a:avLst>
          </a:prstGeom>
          <a:gradFill flip="none" rotWithShape="1">
            <a:gsLst>
              <a:gs pos="0">
                <a:schemeClr val="accent5">
                  <a:lumMod val="60000"/>
                  <a:lumOff val="40000"/>
                  <a:shade val="30000"/>
                  <a:satMod val="115000"/>
                </a:schemeClr>
              </a:gs>
              <a:gs pos="50000">
                <a:schemeClr val="accent5">
                  <a:lumMod val="60000"/>
                  <a:lumOff val="40000"/>
                  <a:shade val="67500"/>
                  <a:satMod val="115000"/>
                </a:schemeClr>
              </a:gs>
              <a:gs pos="100000">
                <a:schemeClr val="accent5">
                  <a:lumMod val="60000"/>
                  <a:lumOff val="40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b="1" dirty="0">
                <a:latin typeface="Angsana New" panose="02020603050405020304" pitchFamily="18" charset="-34"/>
                <a:cs typeface="Angsana New" panose="02020603050405020304" pitchFamily="18" charset="-34"/>
              </a:rPr>
              <a:t>03</a:t>
            </a:r>
          </a:p>
        </p:txBody>
      </p:sp>
      <p:pic>
        <p:nvPicPr>
          <p:cNvPr id="9" name="Graphic 8" descr="Frangipani outline">
            <a:extLst>
              <a:ext uri="{FF2B5EF4-FFF2-40B4-BE49-F238E27FC236}">
                <a16:creationId xmlns:a16="http://schemas.microsoft.com/office/drawing/2014/main" id="{2003C65B-11B0-2F40-651D-1EE6D26B272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3679" y="991772"/>
            <a:ext cx="914400" cy="914400"/>
          </a:xfrm>
          <a:prstGeom prst="rect">
            <a:avLst/>
          </a:prstGeom>
        </p:spPr>
      </p:pic>
      <p:pic>
        <p:nvPicPr>
          <p:cNvPr id="10" name="Graphic 9" descr="Slot Machine Lose outline">
            <a:extLst>
              <a:ext uri="{FF2B5EF4-FFF2-40B4-BE49-F238E27FC236}">
                <a16:creationId xmlns:a16="http://schemas.microsoft.com/office/drawing/2014/main" id="{67483C4C-3CBF-6EAB-465F-4C5AE1FE73F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35627" y="1338346"/>
            <a:ext cx="914400" cy="914400"/>
          </a:xfrm>
          <a:prstGeom prst="rect">
            <a:avLst/>
          </a:prstGeom>
        </p:spPr>
      </p:pic>
      <p:pic>
        <p:nvPicPr>
          <p:cNvPr id="11" name="Graphic 10" descr="Question Mark outline">
            <a:extLst>
              <a:ext uri="{FF2B5EF4-FFF2-40B4-BE49-F238E27FC236}">
                <a16:creationId xmlns:a16="http://schemas.microsoft.com/office/drawing/2014/main" id="{B98023E0-2B8A-537C-62D1-9D74A674D24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662785" y="2603403"/>
            <a:ext cx="914400" cy="914400"/>
          </a:xfrm>
          <a:prstGeom prst="rect">
            <a:avLst/>
          </a:prstGeom>
        </p:spPr>
      </p:pic>
      <p:pic>
        <p:nvPicPr>
          <p:cNvPr id="12" name="Graphic 11" descr="Wireless outline">
            <a:extLst>
              <a:ext uri="{FF2B5EF4-FFF2-40B4-BE49-F238E27FC236}">
                <a16:creationId xmlns:a16="http://schemas.microsoft.com/office/drawing/2014/main" id="{EDDA4561-8D66-2209-D4F5-A211E42423D3}"/>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574181" y="3639188"/>
            <a:ext cx="914400" cy="914400"/>
          </a:xfrm>
          <a:prstGeom prst="rect">
            <a:avLst/>
          </a:prstGeom>
        </p:spPr>
      </p:pic>
      <p:pic>
        <p:nvPicPr>
          <p:cNvPr id="13" name="Graphic 12" descr="Coins outline">
            <a:extLst>
              <a:ext uri="{FF2B5EF4-FFF2-40B4-BE49-F238E27FC236}">
                <a16:creationId xmlns:a16="http://schemas.microsoft.com/office/drawing/2014/main" id="{B47759D8-C374-EA69-0034-D4A287C2C3D0}"/>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116981" y="4751226"/>
            <a:ext cx="914400" cy="914400"/>
          </a:xfrm>
          <a:prstGeom prst="rect">
            <a:avLst/>
          </a:prstGeom>
        </p:spPr>
      </p:pic>
      <p:pic>
        <p:nvPicPr>
          <p:cNvPr id="4" name="Graphic 3" descr="Dead Fish Skeleton outline">
            <a:extLst>
              <a:ext uri="{FF2B5EF4-FFF2-40B4-BE49-F238E27FC236}">
                <a16:creationId xmlns:a16="http://schemas.microsoft.com/office/drawing/2014/main" id="{37CC3145-C295-FFE4-F091-1BCF0A819919}"/>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rot="21304946">
            <a:off x="253675" y="5284989"/>
            <a:ext cx="914400" cy="914400"/>
          </a:xfrm>
          <a:prstGeom prst="rect">
            <a:avLst/>
          </a:prstGeom>
        </p:spPr>
      </p:pic>
    </p:spTree>
    <p:extLst>
      <p:ext uri="{BB962C8B-B14F-4D97-AF65-F5344CB8AC3E}">
        <p14:creationId xmlns:p14="http://schemas.microsoft.com/office/powerpoint/2010/main" val="106097113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FD4B42-DD06-8B4A-8558-D4EFF016D275}"/>
            </a:ext>
          </a:extLst>
        </p:cNvPr>
        <p:cNvGrpSpPr/>
        <p:nvPr/>
      </p:nvGrpSpPr>
      <p:grpSpPr>
        <a:xfrm>
          <a:off x="0" y="0"/>
          <a:ext cx="0" cy="0"/>
          <a:chOff x="0" y="0"/>
          <a:chExt cx="0" cy="0"/>
        </a:xfrm>
      </p:grpSpPr>
      <p:sp>
        <p:nvSpPr>
          <p:cNvPr id="2" name="Doughnut 1">
            <a:extLst>
              <a:ext uri="{FF2B5EF4-FFF2-40B4-BE49-F238E27FC236}">
                <a16:creationId xmlns:a16="http://schemas.microsoft.com/office/drawing/2014/main" id="{699577FD-4215-8795-A205-2273AB6E7FA0}"/>
              </a:ext>
            </a:extLst>
          </p:cNvPr>
          <p:cNvSpPr/>
          <p:nvPr/>
        </p:nvSpPr>
        <p:spPr>
          <a:xfrm>
            <a:off x="-2896887" y="668666"/>
            <a:ext cx="6122019" cy="5698273"/>
          </a:xfrm>
          <a:prstGeom prst="donut">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 name="Block Arc 4">
            <a:extLst>
              <a:ext uri="{FF2B5EF4-FFF2-40B4-BE49-F238E27FC236}">
                <a16:creationId xmlns:a16="http://schemas.microsoft.com/office/drawing/2014/main" id="{62332855-8C82-E9D9-46D7-7999FE97E1FA}"/>
              </a:ext>
            </a:extLst>
          </p:cNvPr>
          <p:cNvSpPr/>
          <p:nvPr/>
        </p:nvSpPr>
        <p:spPr>
          <a:xfrm rot="6965457">
            <a:off x="-3710643" y="-143914"/>
            <a:ext cx="7528641" cy="7145828"/>
          </a:xfrm>
          <a:prstGeom prst="blockArc">
            <a:avLst>
              <a:gd name="adj1" fmla="val 14773655"/>
              <a:gd name="adj2" fmla="val 17082830"/>
              <a:gd name="adj3" fmla="val 27215"/>
            </a:avLst>
          </a:prstGeom>
          <a:gradFill flip="none" rotWithShape="1">
            <a:gsLst>
              <a:gs pos="0">
                <a:srgbClr val="FFE2FF">
                  <a:shade val="30000"/>
                  <a:satMod val="115000"/>
                </a:srgbClr>
              </a:gs>
              <a:gs pos="50000">
                <a:srgbClr val="FFE2FF">
                  <a:shade val="67500"/>
                  <a:satMod val="115000"/>
                </a:srgbClr>
              </a:gs>
              <a:gs pos="100000">
                <a:srgbClr val="FFE2FF">
                  <a:shade val="100000"/>
                  <a:satMod val="115000"/>
                </a:srgb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6" name="Rounded Rectangle 5">
            <a:extLst>
              <a:ext uri="{FF2B5EF4-FFF2-40B4-BE49-F238E27FC236}">
                <a16:creationId xmlns:a16="http://schemas.microsoft.com/office/drawing/2014/main" id="{CC39DFD6-70E7-793E-9271-4F7A84733FED}"/>
              </a:ext>
            </a:extLst>
          </p:cNvPr>
          <p:cNvSpPr/>
          <p:nvPr/>
        </p:nvSpPr>
        <p:spPr>
          <a:xfrm>
            <a:off x="4610914" y="1655643"/>
            <a:ext cx="6921305" cy="4881490"/>
          </a:xfrm>
          <a:prstGeom prst="roundRect">
            <a:avLst/>
          </a:prstGeom>
          <a:solidFill>
            <a:srgbClr val="FFE2FF">
              <a:alpha val="59841"/>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endParaRPr lang="en-GB" sz="1400" dirty="0">
              <a:solidFill>
                <a:schemeClr val="tx1"/>
              </a:solidFill>
            </a:endParaRPr>
          </a:p>
          <a:p>
            <a:r>
              <a:rPr lang="en-GB" sz="1400" dirty="0">
                <a:solidFill>
                  <a:schemeClr val="tx1"/>
                </a:solidFill>
              </a:rPr>
              <a:t>Tool to analyse Political, Economic, Social, Technological, Environmental, and Legal factors affecting a business (Yüksel, 2012).​</a:t>
            </a:r>
          </a:p>
          <a:p>
            <a:r>
              <a:rPr lang="en-GB" sz="1400" dirty="0">
                <a:solidFill>
                  <a:schemeClr val="tx1"/>
                </a:solidFill>
              </a:rPr>
              <a:t> Why use it?​</a:t>
            </a:r>
          </a:p>
          <a:p>
            <a:r>
              <a:rPr lang="en-GB" sz="1400" dirty="0">
                <a:solidFill>
                  <a:schemeClr val="tx1"/>
                </a:solidFill>
              </a:rPr>
              <a:t>  Helps with strategic planning and spotting external opportunities and threats (Aguilar, 1967).​</a:t>
            </a:r>
          </a:p>
          <a:p>
            <a:r>
              <a:rPr lang="en-GB" sz="1400" dirty="0">
                <a:solidFill>
                  <a:schemeClr val="tx1"/>
                </a:solidFill>
              </a:rPr>
              <a:t> Benefits​</a:t>
            </a:r>
          </a:p>
          <a:p>
            <a:r>
              <a:rPr lang="en-GB" sz="1400" dirty="0">
                <a:solidFill>
                  <a:schemeClr val="tx1"/>
                </a:solidFill>
              </a:rPr>
              <a:t> Gives a structured view of external factors​</a:t>
            </a:r>
          </a:p>
          <a:p>
            <a:r>
              <a:rPr lang="en-GB" sz="1400" dirty="0">
                <a:solidFill>
                  <a:schemeClr val="tx1"/>
                </a:solidFill>
              </a:rPr>
              <a:t> Highlights trends and risks​</a:t>
            </a:r>
          </a:p>
          <a:p>
            <a:r>
              <a:rPr lang="en-GB" sz="1400" dirty="0">
                <a:solidFill>
                  <a:schemeClr val="tx1"/>
                </a:solidFill>
              </a:rPr>
              <a:t>Supports better decision-making (Gupta, 2013)​</a:t>
            </a:r>
          </a:p>
          <a:p>
            <a:r>
              <a:rPr lang="en-GB" sz="1400" dirty="0">
                <a:solidFill>
                  <a:schemeClr val="tx1"/>
                </a:solidFill>
              </a:rPr>
              <a:t>   Limitations​</a:t>
            </a:r>
          </a:p>
          <a:p>
            <a:r>
              <a:rPr lang="en-GB" sz="1400" dirty="0">
                <a:solidFill>
                  <a:schemeClr val="tx1"/>
                </a:solidFill>
              </a:rPr>
              <a:t>Can be too general; not very detailed​</a:t>
            </a:r>
          </a:p>
          <a:p>
            <a:r>
              <a:rPr lang="en-GB" sz="1400" dirty="0">
                <a:solidFill>
                  <a:schemeClr val="tx1"/>
                </a:solidFill>
              </a:rPr>
              <a:t>Needs regular updates as conditions change​</a:t>
            </a:r>
          </a:p>
          <a:p>
            <a:r>
              <a:rPr lang="en-GB" sz="1400" dirty="0">
                <a:solidFill>
                  <a:schemeClr val="tx1"/>
                </a:solidFill>
              </a:rPr>
              <a:t> Doesn’t include internal factors; should be combined with SWOT (Yüksel, 2012)​</a:t>
            </a:r>
          </a:p>
          <a:p>
            <a:r>
              <a:rPr lang="en-GB" sz="1400" dirty="0">
                <a:solidFill>
                  <a:schemeClr val="tx1"/>
                </a:solidFill>
              </a:rPr>
              <a:t> Reference Examples​</a:t>
            </a:r>
          </a:p>
          <a:p>
            <a:r>
              <a:rPr lang="en-GB" sz="1400" dirty="0">
                <a:solidFill>
                  <a:schemeClr val="tx1"/>
                </a:solidFill>
              </a:rPr>
              <a:t> • Aguilar (1967); Gupta (2013); Yüksel (2012)</a:t>
            </a:r>
          </a:p>
        </p:txBody>
      </p:sp>
      <p:sp>
        <p:nvSpPr>
          <p:cNvPr id="7" name="Rounded Rectangle 6">
            <a:extLst>
              <a:ext uri="{FF2B5EF4-FFF2-40B4-BE49-F238E27FC236}">
                <a16:creationId xmlns:a16="http://schemas.microsoft.com/office/drawing/2014/main" id="{E646AEB9-C02D-51AD-C877-D5D652BA11B9}"/>
              </a:ext>
            </a:extLst>
          </p:cNvPr>
          <p:cNvSpPr/>
          <p:nvPr/>
        </p:nvSpPr>
        <p:spPr>
          <a:xfrm>
            <a:off x="4135902" y="1350498"/>
            <a:ext cx="7891975" cy="1111348"/>
          </a:xfrm>
          <a:prstGeom prst="roundRect">
            <a:avLst>
              <a:gd name="adj" fmla="val 50000"/>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                                                             </a:t>
            </a:r>
            <a:r>
              <a:rPr lang="en-GB" sz="2800" b="1" dirty="0">
                <a:solidFill>
                  <a:schemeClr val="bg1"/>
                </a:solidFill>
              </a:rPr>
              <a:t>What is it?​</a:t>
            </a:r>
            <a:endParaRPr lang="en-GB" b="1" dirty="0">
              <a:solidFill>
                <a:schemeClr val="bg1"/>
              </a:solidFill>
            </a:endParaRPr>
          </a:p>
          <a:p>
            <a:endParaRPr lang="en-GB" dirty="0">
              <a:solidFill>
                <a:schemeClr val="tx1"/>
              </a:solidFill>
            </a:endParaRPr>
          </a:p>
        </p:txBody>
      </p:sp>
      <p:sp>
        <p:nvSpPr>
          <p:cNvPr id="8" name="Rounded Rectangle 7">
            <a:extLst>
              <a:ext uri="{FF2B5EF4-FFF2-40B4-BE49-F238E27FC236}">
                <a16:creationId xmlns:a16="http://schemas.microsoft.com/office/drawing/2014/main" id="{312231F9-B069-D7AD-DFAB-B2BB4BB96343}"/>
              </a:ext>
            </a:extLst>
          </p:cNvPr>
          <p:cNvSpPr/>
          <p:nvPr/>
        </p:nvSpPr>
        <p:spPr>
          <a:xfrm>
            <a:off x="4135902" y="1350498"/>
            <a:ext cx="1083212" cy="1111348"/>
          </a:xfrm>
          <a:prstGeom prst="roundRect">
            <a:avLst>
              <a:gd name="adj" fmla="val 50000"/>
            </a:avLst>
          </a:prstGeom>
          <a:gradFill flip="none" rotWithShape="1">
            <a:gsLst>
              <a:gs pos="0">
                <a:schemeClr val="accent5">
                  <a:lumMod val="60000"/>
                  <a:lumOff val="40000"/>
                  <a:shade val="30000"/>
                  <a:satMod val="115000"/>
                </a:schemeClr>
              </a:gs>
              <a:gs pos="50000">
                <a:schemeClr val="accent5">
                  <a:lumMod val="60000"/>
                  <a:lumOff val="40000"/>
                  <a:shade val="67500"/>
                  <a:satMod val="115000"/>
                </a:schemeClr>
              </a:gs>
              <a:gs pos="100000">
                <a:schemeClr val="accent5">
                  <a:lumMod val="60000"/>
                  <a:lumOff val="40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b="1" dirty="0">
                <a:latin typeface="Angsana New" panose="02020603050405020304" pitchFamily="18" charset="-34"/>
                <a:cs typeface="Angsana New" panose="02020603050405020304" pitchFamily="18" charset="-34"/>
              </a:rPr>
              <a:t>04</a:t>
            </a:r>
          </a:p>
        </p:txBody>
      </p:sp>
      <p:pic>
        <p:nvPicPr>
          <p:cNvPr id="9" name="Graphic 8" descr="Frangipani outline">
            <a:extLst>
              <a:ext uri="{FF2B5EF4-FFF2-40B4-BE49-F238E27FC236}">
                <a16:creationId xmlns:a16="http://schemas.microsoft.com/office/drawing/2014/main" id="{F5E5B79A-4B91-2D53-8516-4635C9007F7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3679" y="991772"/>
            <a:ext cx="914400" cy="914400"/>
          </a:xfrm>
          <a:prstGeom prst="rect">
            <a:avLst/>
          </a:prstGeom>
        </p:spPr>
      </p:pic>
      <p:pic>
        <p:nvPicPr>
          <p:cNvPr id="10" name="Graphic 9" descr="Slot Machine Lose outline">
            <a:extLst>
              <a:ext uri="{FF2B5EF4-FFF2-40B4-BE49-F238E27FC236}">
                <a16:creationId xmlns:a16="http://schemas.microsoft.com/office/drawing/2014/main" id="{9A52BE20-71F1-B890-056C-76B1EDB44C3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35627" y="1338346"/>
            <a:ext cx="914400" cy="914400"/>
          </a:xfrm>
          <a:prstGeom prst="rect">
            <a:avLst/>
          </a:prstGeom>
        </p:spPr>
      </p:pic>
      <p:pic>
        <p:nvPicPr>
          <p:cNvPr id="11" name="Graphic 10" descr="Question Mark outline">
            <a:extLst>
              <a:ext uri="{FF2B5EF4-FFF2-40B4-BE49-F238E27FC236}">
                <a16:creationId xmlns:a16="http://schemas.microsoft.com/office/drawing/2014/main" id="{FEEA09DA-CDCE-0E19-F775-E78E458A715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662785" y="2603403"/>
            <a:ext cx="914400" cy="914400"/>
          </a:xfrm>
          <a:prstGeom prst="rect">
            <a:avLst/>
          </a:prstGeom>
        </p:spPr>
      </p:pic>
      <p:pic>
        <p:nvPicPr>
          <p:cNvPr id="12" name="Graphic 11" descr="Wireless outline">
            <a:extLst>
              <a:ext uri="{FF2B5EF4-FFF2-40B4-BE49-F238E27FC236}">
                <a16:creationId xmlns:a16="http://schemas.microsoft.com/office/drawing/2014/main" id="{17D7A39D-1533-974D-6EF7-C37F7DCAFE8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713856" y="3836826"/>
            <a:ext cx="914400" cy="914400"/>
          </a:xfrm>
          <a:prstGeom prst="rect">
            <a:avLst/>
          </a:prstGeom>
        </p:spPr>
      </p:pic>
      <p:pic>
        <p:nvPicPr>
          <p:cNvPr id="13" name="Graphic 12" descr="Coins outline">
            <a:extLst>
              <a:ext uri="{FF2B5EF4-FFF2-40B4-BE49-F238E27FC236}">
                <a16:creationId xmlns:a16="http://schemas.microsoft.com/office/drawing/2014/main" id="{0D320BA8-F5E7-DF6F-20BF-9E9A54AB65B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116981" y="4751226"/>
            <a:ext cx="914400" cy="914400"/>
          </a:xfrm>
          <a:prstGeom prst="rect">
            <a:avLst/>
          </a:prstGeom>
        </p:spPr>
      </p:pic>
      <p:pic>
        <p:nvPicPr>
          <p:cNvPr id="4" name="Graphic 3" descr="Dead Fish Skeleton outline">
            <a:extLst>
              <a:ext uri="{FF2B5EF4-FFF2-40B4-BE49-F238E27FC236}">
                <a16:creationId xmlns:a16="http://schemas.microsoft.com/office/drawing/2014/main" id="{4FB4ADFA-701C-18F7-EE33-DABE02676C50}"/>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rot="21304946">
            <a:off x="253675" y="5284989"/>
            <a:ext cx="914400" cy="914400"/>
          </a:xfrm>
          <a:prstGeom prst="rect">
            <a:avLst/>
          </a:prstGeom>
        </p:spPr>
      </p:pic>
    </p:spTree>
    <p:extLst>
      <p:ext uri="{BB962C8B-B14F-4D97-AF65-F5344CB8AC3E}">
        <p14:creationId xmlns:p14="http://schemas.microsoft.com/office/powerpoint/2010/main" val="148088694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C4883F-24F0-4A19-5C00-8421F4B21BA0}"/>
            </a:ext>
          </a:extLst>
        </p:cNvPr>
        <p:cNvGrpSpPr/>
        <p:nvPr/>
      </p:nvGrpSpPr>
      <p:grpSpPr>
        <a:xfrm>
          <a:off x="0" y="0"/>
          <a:ext cx="0" cy="0"/>
          <a:chOff x="0" y="0"/>
          <a:chExt cx="0" cy="0"/>
        </a:xfrm>
      </p:grpSpPr>
      <p:sp>
        <p:nvSpPr>
          <p:cNvPr id="2" name="Doughnut 1">
            <a:extLst>
              <a:ext uri="{FF2B5EF4-FFF2-40B4-BE49-F238E27FC236}">
                <a16:creationId xmlns:a16="http://schemas.microsoft.com/office/drawing/2014/main" id="{8F2B60E1-35FE-5702-F28F-DBE30E37EE3D}"/>
              </a:ext>
            </a:extLst>
          </p:cNvPr>
          <p:cNvSpPr/>
          <p:nvPr/>
        </p:nvSpPr>
        <p:spPr>
          <a:xfrm>
            <a:off x="-2896887" y="668666"/>
            <a:ext cx="6122019" cy="5698273"/>
          </a:xfrm>
          <a:prstGeom prst="donut">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 name="Block Arc 4">
            <a:extLst>
              <a:ext uri="{FF2B5EF4-FFF2-40B4-BE49-F238E27FC236}">
                <a16:creationId xmlns:a16="http://schemas.microsoft.com/office/drawing/2014/main" id="{7C78C02C-877D-E6FE-10D8-660C430BFA55}"/>
              </a:ext>
            </a:extLst>
          </p:cNvPr>
          <p:cNvSpPr/>
          <p:nvPr/>
        </p:nvSpPr>
        <p:spPr>
          <a:xfrm rot="8429581">
            <a:off x="-3781248" y="-118559"/>
            <a:ext cx="7528641" cy="6923858"/>
          </a:xfrm>
          <a:prstGeom prst="blockArc">
            <a:avLst>
              <a:gd name="adj1" fmla="val 14773655"/>
              <a:gd name="adj2" fmla="val 17069743"/>
              <a:gd name="adj3" fmla="val 27332"/>
            </a:avLst>
          </a:prstGeom>
          <a:gradFill flip="none" rotWithShape="1">
            <a:gsLst>
              <a:gs pos="0">
                <a:srgbClr val="FFE2FF">
                  <a:shade val="30000"/>
                  <a:satMod val="115000"/>
                </a:srgbClr>
              </a:gs>
              <a:gs pos="50000">
                <a:srgbClr val="FFE2FF">
                  <a:shade val="67500"/>
                  <a:satMod val="115000"/>
                </a:srgbClr>
              </a:gs>
              <a:gs pos="100000">
                <a:srgbClr val="FFE2FF">
                  <a:shade val="100000"/>
                  <a:satMod val="115000"/>
                </a:srgb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6" name="Rounded Rectangle 5">
            <a:extLst>
              <a:ext uri="{FF2B5EF4-FFF2-40B4-BE49-F238E27FC236}">
                <a16:creationId xmlns:a16="http://schemas.microsoft.com/office/drawing/2014/main" id="{833C903E-D6C8-B959-D4A3-B158019AD9C6}"/>
              </a:ext>
            </a:extLst>
          </p:cNvPr>
          <p:cNvSpPr/>
          <p:nvPr/>
        </p:nvSpPr>
        <p:spPr>
          <a:xfrm>
            <a:off x="4371763" y="1485449"/>
            <a:ext cx="6921305" cy="4881490"/>
          </a:xfrm>
          <a:prstGeom prst="roundRect">
            <a:avLst/>
          </a:prstGeom>
          <a:solidFill>
            <a:srgbClr val="FFE2FF">
              <a:alpha val="59841"/>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ounded Rectangle 6">
            <a:extLst>
              <a:ext uri="{FF2B5EF4-FFF2-40B4-BE49-F238E27FC236}">
                <a16:creationId xmlns:a16="http://schemas.microsoft.com/office/drawing/2014/main" id="{858CCBCE-E5E3-3488-EE0E-F15B51B6A5A8}"/>
              </a:ext>
            </a:extLst>
          </p:cNvPr>
          <p:cNvSpPr/>
          <p:nvPr/>
        </p:nvSpPr>
        <p:spPr>
          <a:xfrm>
            <a:off x="4135902" y="782672"/>
            <a:ext cx="7891975" cy="1111348"/>
          </a:xfrm>
          <a:prstGeom prst="roundRect">
            <a:avLst>
              <a:gd name="adj" fmla="val 50000"/>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PESTEL FARMEWORK</a:t>
            </a:r>
          </a:p>
        </p:txBody>
      </p:sp>
      <p:sp>
        <p:nvSpPr>
          <p:cNvPr id="8" name="Rounded Rectangle 7">
            <a:extLst>
              <a:ext uri="{FF2B5EF4-FFF2-40B4-BE49-F238E27FC236}">
                <a16:creationId xmlns:a16="http://schemas.microsoft.com/office/drawing/2014/main" id="{C8C2EFD4-F65C-CEDB-87CC-36456FBC2ACC}"/>
              </a:ext>
            </a:extLst>
          </p:cNvPr>
          <p:cNvSpPr/>
          <p:nvPr/>
        </p:nvSpPr>
        <p:spPr>
          <a:xfrm>
            <a:off x="4102541" y="782672"/>
            <a:ext cx="1083212" cy="1111348"/>
          </a:xfrm>
          <a:prstGeom prst="roundRect">
            <a:avLst>
              <a:gd name="adj" fmla="val 50000"/>
            </a:avLst>
          </a:prstGeom>
          <a:gradFill flip="none" rotWithShape="1">
            <a:gsLst>
              <a:gs pos="0">
                <a:schemeClr val="accent5">
                  <a:lumMod val="60000"/>
                  <a:lumOff val="40000"/>
                  <a:shade val="30000"/>
                  <a:satMod val="115000"/>
                </a:schemeClr>
              </a:gs>
              <a:gs pos="50000">
                <a:schemeClr val="accent5">
                  <a:lumMod val="60000"/>
                  <a:lumOff val="40000"/>
                  <a:shade val="67500"/>
                  <a:satMod val="115000"/>
                </a:schemeClr>
              </a:gs>
              <a:gs pos="100000">
                <a:schemeClr val="accent5">
                  <a:lumMod val="60000"/>
                  <a:lumOff val="40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b="1" dirty="0">
                <a:latin typeface="Angsana New" panose="02020603050405020304" pitchFamily="18" charset="-34"/>
                <a:cs typeface="Angsana New" panose="02020603050405020304" pitchFamily="18" charset="-34"/>
              </a:rPr>
              <a:t>05</a:t>
            </a:r>
          </a:p>
        </p:txBody>
      </p:sp>
      <p:pic>
        <p:nvPicPr>
          <p:cNvPr id="9" name="Graphic 8" descr="Frangipani outline">
            <a:extLst>
              <a:ext uri="{FF2B5EF4-FFF2-40B4-BE49-F238E27FC236}">
                <a16:creationId xmlns:a16="http://schemas.microsoft.com/office/drawing/2014/main" id="{3C51FA37-E477-45C8-0583-91AB8034B2D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3679" y="991772"/>
            <a:ext cx="914400" cy="914400"/>
          </a:xfrm>
          <a:prstGeom prst="rect">
            <a:avLst/>
          </a:prstGeom>
        </p:spPr>
      </p:pic>
      <p:pic>
        <p:nvPicPr>
          <p:cNvPr id="10" name="Graphic 9" descr="Slot Machine Lose outline">
            <a:extLst>
              <a:ext uri="{FF2B5EF4-FFF2-40B4-BE49-F238E27FC236}">
                <a16:creationId xmlns:a16="http://schemas.microsoft.com/office/drawing/2014/main" id="{0280C2A4-9144-9D53-E8EF-08CE08B4A6C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35627" y="1338346"/>
            <a:ext cx="914400" cy="914400"/>
          </a:xfrm>
          <a:prstGeom prst="rect">
            <a:avLst/>
          </a:prstGeom>
        </p:spPr>
      </p:pic>
      <p:pic>
        <p:nvPicPr>
          <p:cNvPr id="11" name="Graphic 10" descr="Question Mark outline">
            <a:extLst>
              <a:ext uri="{FF2B5EF4-FFF2-40B4-BE49-F238E27FC236}">
                <a16:creationId xmlns:a16="http://schemas.microsoft.com/office/drawing/2014/main" id="{1052A28D-CE8C-E7AA-4012-601C7E747A7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662785" y="2603403"/>
            <a:ext cx="914400" cy="914400"/>
          </a:xfrm>
          <a:prstGeom prst="rect">
            <a:avLst/>
          </a:prstGeom>
        </p:spPr>
      </p:pic>
      <p:pic>
        <p:nvPicPr>
          <p:cNvPr id="12" name="Graphic 11" descr="Wireless outline">
            <a:extLst>
              <a:ext uri="{FF2B5EF4-FFF2-40B4-BE49-F238E27FC236}">
                <a16:creationId xmlns:a16="http://schemas.microsoft.com/office/drawing/2014/main" id="{60B890A2-BC10-EE9B-6C60-D53531258CE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770834" y="3571650"/>
            <a:ext cx="914400" cy="914400"/>
          </a:xfrm>
          <a:prstGeom prst="rect">
            <a:avLst/>
          </a:prstGeom>
        </p:spPr>
      </p:pic>
      <p:pic>
        <p:nvPicPr>
          <p:cNvPr id="13" name="Graphic 12" descr="Coins outline">
            <a:extLst>
              <a:ext uri="{FF2B5EF4-FFF2-40B4-BE49-F238E27FC236}">
                <a16:creationId xmlns:a16="http://schemas.microsoft.com/office/drawing/2014/main" id="{1A81B1DA-AA3C-5206-749D-8EBF28782EAD}"/>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116981" y="4751226"/>
            <a:ext cx="914400" cy="914400"/>
          </a:xfrm>
          <a:prstGeom prst="rect">
            <a:avLst/>
          </a:prstGeom>
        </p:spPr>
      </p:pic>
      <p:pic>
        <p:nvPicPr>
          <p:cNvPr id="4" name="Graphic 3" descr="Dead Fish Skeleton outline">
            <a:extLst>
              <a:ext uri="{FF2B5EF4-FFF2-40B4-BE49-F238E27FC236}">
                <a16:creationId xmlns:a16="http://schemas.microsoft.com/office/drawing/2014/main" id="{3C7A434F-5B66-5C3A-3B3F-9385A2E1D52C}"/>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rot="21304946">
            <a:off x="37509" y="5341038"/>
            <a:ext cx="914400" cy="914400"/>
          </a:xfrm>
          <a:prstGeom prst="rect">
            <a:avLst/>
          </a:prstGeom>
        </p:spPr>
      </p:pic>
      <p:graphicFrame>
        <p:nvGraphicFramePr>
          <p:cNvPr id="3" name="Table 2">
            <a:extLst>
              <a:ext uri="{FF2B5EF4-FFF2-40B4-BE49-F238E27FC236}">
                <a16:creationId xmlns:a16="http://schemas.microsoft.com/office/drawing/2014/main" id="{2DF8AC3D-F5B8-8D8F-5769-597A1314A355}"/>
              </a:ext>
            </a:extLst>
          </p:cNvPr>
          <p:cNvGraphicFramePr>
            <a:graphicFrameLocks noGrp="1"/>
          </p:cNvGraphicFramePr>
          <p:nvPr>
            <p:extLst>
              <p:ext uri="{D42A27DB-BD31-4B8C-83A1-F6EECF244321}">
                <p14:modId xmlns:p14="http://schemas.microsoft.com/office/powerpoint/2010/main" val="137584837"/>
              </p:ext>
            </p:extLst>
          </p:nvPr>
        </p:nvGraphicFramePr>
        <p:xfrm>
          <a:off x="4371763" y="1906173"/>
          <a:ext cx="7205946" cy="4635012"/>
        </p:xfrm>
        <a:graphic>
          <a:graphicData uri="http://schemas.openxmlformats.org/drawingml/2006/table">
            <a:tbl>
              <a:tblPr firstRow="1" bandRow="1">
                <a:tableStyleId>{7DF18680-E054-41AD-8BC1-D1AEF772440D}</a:tableStyleId>
              </a:tblPr>
              <a:tblGrid>
                <a:gridCol w="1200991">
                  <a:extLst>
                    <a:ext uri="{9D8B030D-6E8A-4147-A177-3AD203B41FA5}">
                      <a16:colId xmlns:a16="http://schemas.microsoft.com/office/drawing/2014/main" val="2550321534"/>
                    </a:ext>
                  </a:extLst>
                </a:gridCol>
                <a:gridCol w="1200991">
                  <a:extLst>
                    <a:ext uri="{9D8B030D-6E8A-4147-A177-3AD203B41FA5}">
                      <a16:colId xmlns:a16="http://schemas.microsoft.com/office/drawing/2014/main" val="2807677756"/>
                    </a:ext>
                  </a:extLst>
                </a:gridCol>
                <a:gridCol w="1200991">
                  <a:extLst>
                    <a:ext uri="{9D8B030D-6E8A-4147-A177-3AD203B41FA5}">
                      <a16:colId xmlns:a16="http://schemas.microsoft.com/office/drawing/2014/main" val="2410640705"/>
                    </a:ext>
                  </a:extLst>
                </a:gridCol>
                <a:gridCol w="1200991">
                  <a:extLst>
                    <a:ext uri="{9D8B030D-6E8A-4147-A177-3AD203B41FA5}">
                      <a16:colId xmlns:a16="http://schemas.microsoft.com/office/drawing/2014/main" val="2484455680"/>
                    </a:ext>
                  </a:extLst>
                </a:gridCol>
                <a:gridCol w="1200991">
                  <a:extLst>
                    <a:ext uri="{9D8B030D-6E8A-4147-A177-3AD203B41FA5}">
                      <a16:colId xmlns:a16="http://schemas.microsoft.com/office/drawing/2014/main" val="2792052350"/>
                    </a:ext>
                  </a:extLst>
                </a:gridCol>
                <a:gridCol w="1200991">
                  <a:extLst>
                    <a:ext uri="{9D8B030D-6E8A-4147-A177-3AD203B41FA5}">
                      <a16:colId xmlns:a16="http://schemas.microsoft.com/office/drawing/2014/main" val="2365438947"/>
                    </a:ext>
                  </a:extLst>
                </a:gridCol>
              </a:tblGrid>
              <a:tr h="152605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lt1"/>
                          </a:solidFill>
                          <a:effectLst/>
                          <a:latin typeface="+mn-lt"/>
                          <a:ea typeface="+mn-ea"/>
                          <a:cs typeface="+mn-cs"/>
                        </a:rPr>
                        <a:t>Political Factors</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lt1"/>
                          </a:solidFill>
                          <a:effectLst/>
                          <a:latin typeface="+mn-lt"/>
                          <a:ea typeface="+mn-ea"/>
                          <a:cs typeface="+mn-cs"/>
                        </a:rPr>
                        <a:t>Economic Factors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lt1"/>
                          </a:solidFill>
                          <a:effectLst/>
                          <a:latin typeface="+mn-lt"/>
                          <a:ea typeface="+mn-ea"/>
                          <a:cs typeface="+mn-cs"/>
                        </a:rPr>
                        <a:t>Social Factors</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lt1"/>
                          </a:solidFill>
                          <a:effectLst/>
                          <a:latin typeface="+mn-lt"/>
                          <a:ea typeface="+mn-ea"/>
                          <a:cs typeface="+mn-cs"/>
                        </a:rPr>
                        <a:t>Technological Factors</a:t>
                      </a:r>
                    </a:p>
                    <a:p>
                      <a:endParaRPr lang="en-US" b="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lt1"/>
                          </a:solidFill>
                          <a:effectLst/>
                          <a:latin typeface="+mn-lt"/>
                          <a:ea typeface="+mn-ea"/>
                          <a:cs typeface="+mn-cs"/>
                        </a:rPr>
                        <a:t>Legal Factors</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lt1"/>
                          </a:solidFill>
                          <a:effectLst/>
                          <a:latin typeface="+mn-lt"/>
                          <a:ea typeface="+mn-ea"/>
                          <a:cs typeface="+mn-cs"/>
                        </a:rPr>
                        <a:t>Environmental Factors</a:t>
                      </a:r>
                    </a:p>
                    <a:p>
                      <a:endParaRPr lang="en-US" dirty="0"/>
                    </a:p>
                  </a:txBody>
                  <a:tcPr/>
                </a:tc>
                <a:extLst>
                  <a:ext uri="{0D108BD9-81ED-4DB2-BD59-A6C34878D82A}">
                    <a16:rowId xmlns:a16="http://schemas.microsoft.com/office/drawing/2014/main" val="636002655"/>
                  </a:ext>
                </a:extLst>
              </a:tr>
              <a:tr h="2934714">
                <a:tc>
                  <a:txBody>
                    <a:bodyPr/>
                    <a:lstStyle/>
                    <a:p>
                      <a:r>
                        <a:rPr lang="en-GB" sz="1800" kern="1200" dirty="0">
                          <a:solidFill>
                            <a:schemeClr val="dk1"/>
                          </a:solidFill>
                          <a:effectLst/>
                          <a:latin typeface="+mn-lt"/>
                          <a:ea typeface="+mn-ea"/>
                          <a:cs typeface="+mn-cs"/>
                        </a:rPr>
                        <a:t>.Brexit ​</a:t>
                      </a:r>
                    </a:p>
                    <a:p>
                      <a:r>
                        <a:rPr lang="en-GB" sz="1800" kern="1200" dirty="0">
                          <a:solidFill>
                            <a:schemeClr val="dk1"/>
                          </a:solidFill>
                          <a:effectLst/>
                          <a:latin typeface="+mn-lt"/>
                          <a:ea typeface="+mn-ea"/>
                          <a:cs typeface="+mn-cs"/>
                        </a:rPr>
                        <a:t>Happened increased​</a:t>
                      </a:r>
                    </a:p>
                    <a:p>
                      <a:r>
                        <a:rPr lang="en-GB" sz="1800" kern="1200" dirty="0">
                          <a:solidFill>
                            <a:schemeClr val="dk1"/>
                          </a:solidFill>
                          <a:effectLst/>
                          <a:latin typeface="+mn-lt"/>
                          <a:ea typeface="+mn-ea"/>
                          <a:cs typeface="+mn-cs"/>
                        </a:rPr>
                        <a:t>Import costs</a:t>
                      </a:r>
                    </a:p>
                    <a:p>
                      <a:endParaRPr lang="en-US" dirty="0"/>
                    </a:p>
                  </a:txBody>
                  <a:tcPr/>
                </a:tc>
                <a:tc>
                  <a:txBody>
                    <a:bodyPr/>
                    <a:lstStyle/>
                    <a:p>
                      <a:r>
                        <a:rPr lang="en-GB" sz="1800" kern="1200" dirty="0">
                          <a:solidFill>
                            <a:schemeClr val="dk1"/>
                          </a:solidFill>
                          <a:effectLst/>
                          <a:latin typeface="+mn-lt"/>
                          <a:ea typeface="+mn-ea"/>
                          <a:cs typeface="+mn-cs"/>
                        </a:rPr>
                        <a:t>.Closure of nearby ​</a:t>
                      </a:r>
                    </a:p>
                    <a:p>
                      <a:r>
                        <a:rPr lang="en-GB" sz="1800" kern="1200" dirty="0">
                          <a:solidFill>
                            <a:schemeClr val="dk1"/>
                          </a:solidFill>
                          <a:effectLst/>
                          <a:latin typeface="+mn-lt"/>
                          <a:ea typeface="+mn-ea"/>
                          <a:cs typeface="+mn-cs"/>
                        </a:rPr>
                        <a:t>Businesses​</a:t>
                      </a:r>
                    </a:p>
                    <a:p>
                      <a:r>
                        <a:rPr lang="en-GB" sz="1800" kern="1200" dirty="0">
                          <a:solidFill>
                            <a:schemeClr val="dk1"/>
                          </a:solidFill>
                          <a:effectLst/>
                          <a:latin typeface="+mn-lt"/>
                          <a:ea typeface="+mn-ea"/>
                          <a:cs typeface="+mn-cs"/>
                        </a:rPr>
                        <a:t>. Inflation</a:t>
                      </a:r>
                    </a:p>
                    <a:p>
                      <a:endParaRPr lang="en-US" dirty="0"/>
                    </a:p>
                  </a:txBody>
                  <a:tcPr/>
                </a:tc>
                <a:tc>
                  <a:txBody>
                    <a:bodyPr/>
                    <a:lstStyle/>
                    <a:p>
                      <a:r>
                        <a:rPr lang="en-GB" sz="1800" kern="1200" dirty="0">
                          <a:solidFill>
                            <a:schemeClr val="dk1"/>
                          </a:solidFill>
                          <a:effectLst/>
                          <a:latin typeface="+mn-lt"/>
                          <a:ea typeface="+mn-ea"/>
                          <a:cs typeface="+mn-cs"/>
                        </a:rPr>
                        <a:t>.Shift to online shopping​</a:t>
                      </a:r>
                    </a:p>
                    <a:p>
                      <a:r>
                        <a:rPr lang="en-GB" sz="1800" kern="1200" dirty="0">
                          <a:solidFill>
                            <a:schemeClr val="dk1"/>
                          </a:solidFill>
                          <a:effectLst/>
                          <a:latin typeface="+mn-lt"/>
                          <a:ea typeface="+mn-ea"/>
                          <a:cs typeface="+mn-cs"/>
                        </a:rPr>
                        <a:t>.Online flower ordering​</a:t>
                      </a:r>
                    </a:p>
                    <a:p>
                      <a:r>
                        <a:rPr lang="en-GB" sz="1800" kern="1200" dirty="0">
                          <a:solidFill>
                            <a:schemeClr val="dk1"/>
                          </a:solidFill>
                          <a:effectLst/>
                          <a:latin typeface="+mn-lt"/>
                          <a:ea typeface="+mn-ea"/>
                          <a:cs typeface="+mn-cs"/>
                        </a:rPr>
                        <a:t>.Closure of shops on high street</a:t>
                      </a:r>
                    </a:p>
                  </a:txBody>
                  <a:tcPr/>
                </a:tc>
                <a:tc>
                  <a:txBody>
                    <a:bodyPr/>
                    <a:lstStyle/>
                    <a:p>
                      <a:r>
                        <a:rPr lang="en-GB" sz="1800" kern="1200" dirty="0">
                          <a:solidFill>
                            <a:schemeClr val="dk1"/>
                          </a:solidFill>
                          <a:effectLst/>
                          <a:latin typeface="+mn-lt"/>
                          <a:ea typeface="+mn-ea"/>
                          <a:cs typeface="+mn-cs"/>
                        </a:rPr>
                        <a:t>.poor website ​</a:t>
                      </a:r>
                    </a:p>
                    <a:p>
                      <a:r>
                        <a:rPr lang="en-GB" sz="1800" kern="1200" dirty="0">
                          <a:solidFill>
                            <a:schemeClr val="dk1"/>
                          </a:solidFill>
                          <a:effectLst/>
                          <a:latin typeface="+mn-lt"/>
                          <a:ea typeface="+mn-ea"/>
                          <a:cs typeface="+mn-cs"/>
                        </a:rPr>
                        <a:t>.Low social media presence</a:t>
                      </a:r>
                    </a:p>
                  </a:txBody>
                  <a:tcPr/>
                </a:tc>
                <a:tc>
                  <a:txBody>
                    <a:bodyPr/>
                    <a:lstStyle/>
                    <a:p>
                      <a:r>
                        <a:rPr lang="en-GB" sz="1800" kern="1200" dirty="0">
                          <a:solidFill>
                            <a:schemeClr val="dk1"/>
                          </a:solidFill>
                          <a:effectLst/>
                          <a:latin typeface="+mn-lt"/>
                          <a:ea typeface="+mn-ea"/>
                          <a:cs typeface="+mn-cs"/>
                        </a:rPr>
                        <a:t>.Customer Law .Business rates​</a:t>
                      </a:r>
                    </a:p>
                    <a:p>
                      <a:r>
                        <a:rPr lang="en-GB" sz="1800" kern="1200" dirty="0">
                          <a:solidFill>
                            <a:schemeClr val="dk1"/>
                          </a:solidFill>
                          <a:effectLst/>
                          <a:latin typeface="+mn-lt"/>
                          <a:ea typeface="+mn-ea"/>
                          <a:cs typeface="+mn-cs"/>
                        </a:rPr>
                        <a:t>.Import taxes </a:t>
                      </a:r>
                    </a:p>
                    <a:p>
                      <a:endParaRPr lang="en-US" dirty="0"/>
                    </a:p>
                  </a:txBody>
                  <a:tcPr/>
                </a:tc>
                <a:tc>
                  <a:txBody>
                    <a:bodyPr/>
                    <a:lstStyle/>
                    <a:p>
                      <a:r>
                        <a:rPr lang="en-US" dirty="0"/>
                        <a:t>B</a:t>
                      </a:r>
                      <a:r>
                        <a:rPr lang="en-GB" sz="1800" kern="1200" dirty="0" err="1">
                          <a:solidFill>
                            <a:schemeClr val="dk1"/>
                          </a:solidFill>
                          <a:effectLst/>
                          <a:latin typeface="+mn-lt"/>
                          <a:ea typeface="+mn-ea"/>
                          <a:cs typeface="+mn-cs"/>
                        </a:rPr>
                        <a:t>iodegradable</a:t>
                      </a:r>
                      <a:r>
                        <a:rPr lang="en-GB" sz="1800" kern="1200" dirty="0">
                          <a:solidFill>
                            <a:schemeClr val="dk1"/>
                          </a:solidFill>
                          <a:effectLst/>
                          <a:latin typeface="+mn-lt"/>
                          <a:ea typeface="+mn-ea"/>
                          <a:cs typeface="+mn-cs"/>
                        </a:rPr>
                        <a:t> wrapping ​</a:t>
                      </a:r>
                    </a:p>
                    <a:p>
                      <a:r>
                        <a:rPr lang="en-GB" sz="1800" kern="1200" dirty="0">
                          <a:solidFill>
                            <a:schemeClr val="dk1"/>
                          </a:solidFill>
                          <a:effectLst/>
                          <a:latin typeface="+mn-lt"/>
                          <a:ea typeface="+mn-ea"/>
                          <a:cs typeface="+mn-cs"/>
                        </a:rPr>
                        <a:t>.Sustainable resources​</a:t>
                      </a:r>
                    </a:p>
                    <a:p>
                      <a:r>
                        <a:rPr lang="en-GB" sz="1800" kern="1200" dirty="0">
                          <a:solidFill>
                            <a:schemeClr val="dk1"/>
                          </a:solidFill>
                          <a:effectLst/>
                          <a:latin typeface="+mn-lt"/>
                          <a:ea typeface="+mn-ea"/>
                          <a:cs typeface="+mn-cs"/>
                        </a:rPr>
                        <a:t>.Local blooms ​</a:t>
                      </a:r>
                    </a:p>
                    <a:p>
                      <a:r>
                        <a:rPr lang="en-GB" sz="1800" kern="1200" dirty="0">
                          <a:solidFill>
                            <a:schemeClr val="dk1"/>
                          </a:solidFill>
                          <a:effectLst/>
                          <a:latin typeface="+mn-lt"/>
                          <a:ea typeface="+mn-ea"/>
                          <a:cs typeface="+mn-cs"/>
                        </a:rPr>
                        <a:t>. Climate change</a:t>
                      </a:r>
                    </a:p>
                    <a:p>
                      <a:endParaRPr lang="en-US" dirty="0"/>
                    </a:p>
                  </a:txBody>
                  <a:tcPr/>
                </a:tc>
                <a:extLst>
                  <a:ext uri="{0D108BD9-81ED-4DB2-BD59-A6C34878D82A}">
                    <a16:rowId xmlns:a16="http://schemas.microsoft.com/office/drawing/2014/main" val="2083205389"/>
                  </a:ext>
                </a:extLst>
              </a:tr>
            </a:tbl>
          </a:graphicData>
        </a:graphic>
      </p:graphicFrame>
    </p:spTree>
    <p:extLst>
      <p:ext uri="{BB962C8B-B14F-4D97-AF65-F5344CB8AC3E}">
        <p14:creationId xmlns:p14="http://schemas.microsoft.com/office/powerpoint/2010/main" val="257256458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FEB35C-547C-C66E-8911-21EFDED3C4BF}"/>
            </a:ext>
          </a:extLst>
        </p:cNvPr>
        <p:cNvGrpSpPr/>
        <p:nvPr/>
      </p:nvGrpSpPr>
      <p:grpSpPr>
        <a:xfrm>
          <a:off x="0" y="0"/>
          <a:ext cx="0" cy="0"/>
          <a:chOff x="0" y="0"/>
          <a:chExt cx="0" cy="0"/>
        </a:xfrm>
      </p:grpSpPr>
      <p:sp>
        <p:nvSpPr>
          <p:cNvPr id="2" name="Doughnut 1">
            <a:extLst>
              <a:ext uri="{FF2B5EF4-FFF2-40B4-BE49-F238E27FC236}">
                <a16:creationId xmlns:a16="http://schemas.microsoft.com/office/drawing/2014/main" id="{EEE6F95D-5818-B609-6E4A-5E6796B583E7}"/>
              </a:ext>
            </a:extLst>
          </p:cNvPr>
          <p:cNvSpPr/>
          <p:nvPr/>
        </p:nvSpPr>
        <p:spPr>
          <a:xfrm>
            <a:off x="-2896887" y="668666"/>
            <a:ext cx="6122019" cy="5698273"/>
          </a:xfrm>
          <a:prstGeom prst="donut">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 name="Block Arc 4">
            <a:extLst>
              <a:ext uri="{FF2B5EF4-FFF2-40B4-BE49-F238E27FC236}">
                <a16:creationId xmlns:a16="http://schemas.microsoft.com/office/drawing/2014/main" id="{C575A36F-F11C-88B3-804C-1BCCA4BED72D}"/>
              </a:ext>
            </a:extLst>
          </p:cNvPr>
          <p:cNvSpPr/>
          <p:nvPr/>
        </p:nvSpPr>
        <p:spPr>
          <a:xfrm rot="10393328">
            <a:off x="-3781248" y="-118559"/>
            <a:ext cx="7528641" cy="6923858"/>
          </a:xfrm>
          <a:prstGeom prst="blockArc">
            <a:avLst>
              <a:gd name="adj1" fmla="val 14773655"/>
              <a:gd name="adj2" fmla="val 17069743"/>
              <a:gd name="adj3" fmla="val 27332"/>
            </a:avLst>
          </a:prstGeom>
          <a:gradFill flip="none" rotWithShape="1">
            <a:gsLst>
              <a:gs pos="0">
                <a:srgbClr val="FFE2FF">
                  <a:shade val="30000"/>
                  <a:satMod val="115000"/>
                </a:srgbClr>
              </a:gs>
              <a:gs pos="50000">
                <a:srgbClr val="FFE2FF">
                  <a:shade val="67500"/>
                  <a:satMod val="115000"/>
                </a:srgbClr>
              </a:gs>
              <a:gs pos="100000">
                <a:srgbClr val="FFE2FF">
                  <a:shade val="100000"/>
                  <a:satMod val="115000"/>
                </a:srgb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6" name="Rounded Rectangle 5">
            <a:extLst>
              <a:ext uri="{FF2B5EF4-FFF2-40B4-BE49-F238E27FC236}">
                <a16:creationId xmlns:a16="http://schemas.microsoft.com/office/drawing/2014/main" id="{743B38CB-93D5-B38E-4C64-8EC2CD09A201}"/>
              </a:ext>
            </a:extLst>
          </p:cNvPr>
          <p:cNvSpPr/>
          <p:nvPr/>
        </p:nvSpPr>
        <p:spPr>
          <a:xfrm>
            <a:off x="4610914" y="1655643"/>
            <a:ext cx="6921305" cy="4881490"/>
          </a:xfrm>
          <a:prstGeom prst="roundRect">
            <a:avLst/>
          </a:prstGeom>
          <a:solidFill>
            <a:srgbClr val="FFE2FF">
              <a:alpha val="59841"/>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6"/>
            <a:r>
              <a:rPr lang="en-GB" dirty="0">
                <a:solidFill>
                  <a:schemeClr val="tx1"/>
                </a:solidFill>
              </a:rPr>
              <a:t>Problem: Losing money due to low foot fall.​</a:t>
            </a:r>
          </a:p>
          <a:p>
            <a:pPr lvl="6"/>
            <a:r>
              <a:rPr lang="en-GB" dirty="0">
                <a:solidFill>
                  <a:schemeClr val="tx1"/>
                </a:solidFill>
              </a:rPr>
              <a:t>Methods: In store sales rather than online​</a:t>
            </a:r>
          </a:p>
          <a:p>
            <a:pPr lvl="6"/>
            <a:r>
              <a:rPr lang="en-GB" dirty="0">
                <a:solidFill>
                  <a:schemeClr val="tx1"/>
                </a:solidFill>
              </a:rPr>
              <a:t>People: Customers not shopping on foot.​</a:t>
            </a:r>
          </a:p>
          <a:p>
            <a:pPr lvl="6"/>
            <a:r>
              <a:rPr lang="en-GB" dirty="0">
                <a:solidFill>
                  <a:schemeClr val="tx1"/>
                </a:solidFill>
              </a:rPr>
              <a:t>Machines: Poor website​</a:t>
            </a:r>
          </a:p>
          <a:p>
            <a:pPr lvl="6"/>
            <a:r>
              <a:rPr lang="en-GB" dirty="0">
                <a:solidFill>
                  <a:schemeClr val="tx1"/>
                </a:solidFill>
              </a:rPr>
              <a:t>Measurement: Delivery​</a:t>
            </a:r>
          </a:p>
          <a:p>
            <a:pPr lvl="6"/>
            <a:r>
              <a:rPr lang="en-GB" dirty="0">
                <a:solidFill>
                  <a:schemeClr val="tx1"/>
                </a:solidFill>
              </a:rPr>
              <a:t>Environment: High street has less shops open.​</a:t>
            </a:r>
          </a:p>
          <a:p>
            <a:pPr lvl="6"/>
            <a:r>
              <a:rPr lang="en-GB" dirty="0">
                <a:solidFill>
                  <a:schemeClr val="tx1"/>
                </a:solidFill>
              </a:rPr>
              <a:t>Materials: Eco wrapping for flower</a:t>
            </a:r>
          </a:p>
        </p:txBody>
      </p:sp>
      <p:sp>
        <p:nvSpPr>
          <p:cNvPr id="7" name="Rounded Rectangle 6">
            <a:extLst>
              <a:ext uri="{FF2B5EF4-FFF2-40B4-BE49-F238E27FC236}">
                <a16:creationId xmlns:a16="http://schemas.microsoft.com/office/drawing/2014/main" id="{7FBF6540-42BE-2E3E-FC16-62EBFAF88982}"/>
              </a:ext>
            </a:extLst>
          </p:cNvPr>
          <p:cNvSpPr/>
          <p:nvPr/>
        </p:nvSpPr>
        <p:spPr>
          <a:xfrm>
            <a:off x="4135902" y="1350498"/>
            <a:ext cx="7891975" cy="1111348"/>
          </a:xfrm>
          <a:prstGeom prst="roundRect">
            <a:avLst>
              <a:gd name="adj" fmla="val 50000"/>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t>FISHBONE DIAGRAM</a:t>
            </a:r>
          </a:p>
        </p:txBody>
      </p:sp>
      <p:sp>
        <p:nvSpPr>
          <p:cNvPr id="8" name="Rounded Rectangle 7">
            <a:extLst>
              <a:ext uri="{FF2B5EF4-FFF2-40B4-BE49-F238E27FC236}">
                <a16:creationId xmlns:a16="http://schemas.microsoft.com/office/drawing/2014/main" id="{CAC65321-1DC5-4D5E-A263-42AECFE2C345}"/>
              </a:ext>
            </a:extLst>
          </p:cNvPr>
          <p:cNvSpPr/>
          <p:nvPr/>
        </p:nvSpPr>
        <p:spPr>
          <a:xfrm>
            <a:off x="4135902" y="1350498"/>
            <a:ext cx="1083212" cy="1111348"/>
          </a:xfrm>
          <a:prstGeom prst="roundRect">
            <a:avLst>
              <a:gd name="adj" fmla="val 50000"/>
            </a:avLst>
          </a:prstGeom>
          <a:gradFill flip="none" rotWithShape="1">
            <a:gsLst>
              <a:gs pos="0">
                <a:schemeClr val="accent5">
                  <a:lumMod val="60000"/>
                  <a:lumOff val="40000"/>
                  <a:shade val="30000"/>
                  <a:satMod val="115000"/>
                </a:schemeClr>
              </a:gs>
              <a:gs pos="50000">
                <a:schemeClr val="accent5">
                  <a:lumMod val="60000"/>
                  <a:lumOff val="40000"/>
                  <a:shade val="67500"/>
                  <a:satMod val="115000"/>
                </a:schemeClr>
              </a:gs>
              <a:gs pos="100000">
                <a:schemeClr val="accent5">
                  <a:lumMod val="60000"/>
                  <a:lumOff val="40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b="1" dirty="0">
                <a:latin typeface="Angsana New" panose="02020603050405020304" pitchFamily="18" charset="-34"/>
                <a:cs typeface="Angsana New" panose="02020603050405020304" pitchFamily="18" charset="-34"/>
              </a:rPr>
              <a:t>06</a:t>
            </a:r>
          </a:p>
        </p:txBody>
      </p:sp>
      <p:pic>
        <p:nvPicPr>
          <p:cNvPr id="9" name="Graphic 8" descr="Frangipani outline">
            <a:extLst>
              <a:ext uri="{FF2B5EF4-FFF2-40B4-BE49-F238E27FC236}">
                <a16:creationId xmlns:a16="http://schemas.microsoft.com/office/drawing/2014/main" id="{34AADF74-B0BC-92EB-EDD2-6B3DED8FC17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3679" y="991772"/>
            <a:ext cx="914400" cy="914400"/>
          </a:xfrm>
          <a:prstGeom prst="rect">
            <a:avLst/>
          </a:prstGeom>
        </p:spPr>
      </p:pic>
      <p:pic>
        <p:nvPicPr>
          <p:cNvPr id="10" name="Graphic 9" descr="Slot Machine Lose outline">
            <a:extLst>
              <a:ext uri="{FF2B5EF4-FFF2-40B4-BE49-F238E27FC236}">
                <a16:creationId xmlns:a16="http://schemas.microsoft.com/office/drawing/2014/main" id="{38531322-4806-80E4-3287-47608FD57AA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35627" y="1338346"/>
            <a:ext cx="914400" cy="914400"/>
          </a:xfrm>
          <a:prstGeom prst="rect">
            <a:avLst/>
          </a:prstGeom>
        </p:spPr>
      </p:pic>
      <p:pic>
        <p:nvPicPr>
          <p:cNvPr id="11" name="Graphic 10" descr="Question Mark outline">
            <a:extLst>
              <a:ext uri="{FF2B5EF4-FFF2-40B4-BE49-F238E27FC236}">
                <a16:creationId xmlns:a16="http://schemas.microsoft.com/office/drawing/2014/main" id="{A587CAA9-015C-A26E-6E8B-8DB36CC1A01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662785" y="2603403"/>
            <a:ext cx="914400" cy="914400"/>
          </a:xfrm>
          <a:prstGeom prst="rect">
            <a:avLst/>
          </a:prstGeom>
        </p:spPr>
      </p:pic>
      <p:pic>
        <p:nvPicPr>
          <p:cNvPr id="12" name="Graphic 11" descr="Wireless outline">
            <a:extLst>
              <a:ext uri="{FF2B5EF4-FFF2-40B4-BE49-F238E27FC236}">
                <a16:creationId xmlns:a16="http://schemas.microsoft.com/office/drawing/2014/main" id="{27F5C201-48EB-EA14-E4C4-5934D275839E}"/>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1770834" y="3571650"/>
            <a:ext cx="914400" cy="914400"/>
          </a:xfrm>
          <a:prstGeom prst="rect">
            <a:avLst/>
          </a:prstGeom>
        </p:spPr>
      </p:pic>
      <p:pic>
        <p:nvPicPr>
          <p:cNvPr id="13" name="Graphic 12" descr="Coins outline">
            <a:extLst>
              <a:ext uri="{FF2B5EF4-FFF2-40B4-BE49-F238E27FC236}">
                <a16:creationId xmlns:a16="http://schemas.microsoft.com/office/drawing/2014/main" id="{E6F01205-9FBD-E8B2-5759-F6B1B3BA4B8D}"/>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116981" y="4751226"/>
            <a:ext cx="914400" cy="914400"/>
          </a:xfrm>
          <a:prstGeom prst="rect">
            <a:avLst/>
          </a:prstGeom>
        </p:spPr>
      </p:pic>
      <p:pic>
        <p:nvPicPr>
          <p:cNvPr id="4" name="Graphic 3" descr="Dead Fish Skeleton outline">
            <a:extLst>
              <a:ext uri="{FF2B5EF4-FFF2-40B4-BE49-F238E27FC236}">
                <a16:creationId xmlns:a16="http://schemas.microsoft.com/office/drawing/2014/main" id="{20CD2629-0DDE-2670-C80C-FAFC901915FF}"/>
              </a:ext>
            </a:extLst>
          </p:cNvPr>
          <p:cNvPicPr>
            <a:picLocks noChangeAspect="1"/>
          </p:cNvPicPr>
          <p:nvPr/>
        </p:nvPicPr>
        <p:blipFill>
          <a:blip r:embed="rId12">
            <a:extLst>
              <a:ext uri="{96DAC541-7B7A-43D3-8B79-37D633B846F1}">
                <asvg:svgBlip xmlns:asvg="http://schemas.microsoft.com/office/drawing/2016/SVG/main" r:embed="rId13"/>
              </a:ext>
            </a:extLst>
          </a:blip>
          <a:stretch>
            <a:fillRect/>
          </a:stretch>
        </p:blipFill>
        <p:spPr>
          <a:xfrm rot="21304946">
            <a:off x="37508" y="5349535"/>
            <a:ext cx="914400" cy="914400"/>
          </a:xfrm>
          <a:prstGeom prst="rect">
            <a:avLst/>
          </a:prstGeom>
        </p:spPr>
      </p:pic>
      <p:pic>
        <p:nvPicPr>
          <p:cNvPr id="14" name="Picture 13" descr="A blue arrow with dots and lines&#10;&#10;AI-generated content may be incorrect.">
            <a:extLst>
              <a:ext uri="{FF2B5EF4-FFF2-40B4-BE49-F238E27FC236}">
                <a16:creationId xmlns:a16="http://schemas.microsoft.com/office/drawing/2014/main" id="{5A032DF9-AF38-E96D-11E2-094E421310C2}"/>
              </a:ext>
            </a:extLst>
          </p:cNvPr>
          <p:cNvPicPr>
            <a:picLocks noChangeAspect="1"/>
          </p:cNvPicPr>
          <p:nvPr/>
        </p:nvPicPr>
        <p:blipFill>
          <a:blip r:embed="rId14"/>
          <a:stretch>
            <a:fillRect/>
          </a:stretch>
        </p:blipFill>
        <p:spPr>
          <a:xfrm>
            <a:off x="4677508" y="3428999"/>
            <a:ext cx="2885292" cy="1725731"/>
          </a:xfrm>
          <a:prstGeom prst="rect">
            <a:avLst/>
          </a:prstGeom>
        </p:spPr>
      </p:pic>
      <p:sp>
        <p:nvSpPr>
          <p:cNvPr id="15" name="Rounded Rectangle 14">
            <a:extLst>
              <a:ext uri="{FF2B5EF4-FFF2-40B4-BE49-F238E27FC236}">
                <a16:creationId xmlns:a16="http://schemas.microsoft.com/office/drawing/2014/main" id="{E47D6FED-57E0-78CE-C7BF-6C88EAC2A319}"/>
              </a:ext>
            </a:extLst>
          </p:cNvPr>
          <p:cNvSpPr/>
          <p:nvPr/>
        </p:nvSpPr>
        <p:spPr>
          <a:xfrm>
            <a:off x="6654017" y="3428999"/>
            <a:ext cx="698938" cy="284872"/>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00" dirty="0"/>
              <a:t>PEOPLE </a:t>
            </a:r>
          </a:p>
        </p:txBody>
      </p:sp>
      <p:sp>
        <p:nvSpPr>
          <p:cNvPr id="16" name="Rounded Rectangle 15">
            <a:extLst>
              <a:ext uri="{FF2B5EF4-FFF2-40B4-BE49-F238E27FC236}">
                <a16:creationId xmlns:a16="http://schemas.microsoft.com/office/drawing/2014/main" id="{518FF4CB-35B8-AD14-62A0-15F55D12CAC8}"/>
              </a:ext>
            </a:extLst>
          </p:cNvPr>
          <p:cNvSpPr/>
          <p:nvPr/>
        </p:nvSpPr>
        <p:spPr>
          <a:xfrm>
            <a:off x="5641144" y="3286778"/>
            <a:ext cx="803027" cy="284872"/>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900" dirty="0"/>
              <a:t>MACHINES</a:t>
            </a:r>
          </a:p>
        </p:txBody>
      </p:sp>
      <p:sp>
        <p:nvSpPr>
          <p:cNvPr id="17" name="Rounded Rectangle 16">
            <a:extLst>
              <a:ext uri="{FF2B5EF4-FFF2-40B4-BE49-F238E27FC236}">
                <a16:creationId xmlns:a16="http://schemas.microsoft.com/office/drawing/2014/main" id="{7096306D-FF54-231C-49FC-308B78AC9090}"/>
              </a:ext>
            </a:extLst>
          </p:cNvPr>
          <p:cNvSpPr/>
          <p:nvPr/>
        </p:nvSpPr>
        <p:spPr>
          <a:xfrm>
            <a:off x="4677508" y="3286778"/>
            <a:ext cx="718788" cy="284872"/>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00" dirty="0"/>
              <a:t>METHODS</a:t>
            </a:r>
          </a:p>
        </p:txBody>
      </p:sp>
      <p:sp>
        <p:nvSpPr>
          <p:cNvPr id="18" name="Rounded Rectangle 17">
            <a:extLst>
              <a:ext uri="{FF2B5EF4-FFF2-40B4-BE49-F238E27FC236}">
                <a16:creationId xmlns:a16="http://schemas.microsoft.com/office/drawing/2014/main" id="{BEC7796D-AEAA-B7FB-AFD7-81CFB366210F}"/>
              </a:ext>
            </a:extLst>
          </p:cNvPr>
          <p:cNvSpPr/>
          <p:nvPr/>
        </p:nvSpPr>
        <p:spPr>
          <a:xfrm>
            <a:off x="6863862" y="4737296"/>
            <a:ext cx="698938" cy="172329"/>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00" dirty="0"/>
              <a:t>problem</a:t>
            </a:r>
          </a:p>
        </p:txBody>
      </p:sp>
      <p:sp>
        <p:nvSpPr>
          <p:cNvPr id="19" name="Rounded Rectangle 18">
            <a:extLst>
              <a:ext uri="{FF2B5EF4-FFF2-40B4-BE49-F238E27FC236}">
                <a16:creationId xmlns:a16="http://schemas.microsoft.com/office/drawing/2014/main" id="{ADA58485-2915-1A65-3317-9A646B8A624D}"/>
              </a:ext>
            </a:extLst>
          </p:cNvPr>
          <p:cNvSpPr/>
          <p:nvPr/>
        </p:nvSpPr>
        <p:spPr>
          <a:xfrm rot="10800000" flipV="1">
            <a:off x="5850986" y="4751226"/>
            <a:ext cx="803028" cy="284872"/>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00" dirty="0"/>
              <a:t>environment</a:t>
            </a:r>
          </a:p>
        </p:txBody>
      </p:sp>
      <p:sp>
        <p:nvSpPr>
          <p:cNvPr id="21" name="Rounded Rectangle 20">
            <a:extLst>
              <a:ext uri="{FF2B5EF4-FFF2-40B4-BE49-F238E27FC236}">
                <a16:creationId xmlns:a16="http://schemas.microsoft.com/office/drawing/2014/main" id="{12C231F2-85F4-3424-92AA-2101318B9B48}"/>
              </a:ext>
            </a:extLst>
          </p:cNvPr>
          <p:cNvSpPr/>
          <p:nvPr/>
        </p:nvSpPr>
        <p:spPr>
          <a:xfrm>
            <a:off x="4677508" y="4737296"/>
            <a:ext cx="963629" cy="298803"/>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00" dirty="0"/>
              <a:t>measurement</a:t>
            </a:r>
          </a:p>
        </p:txBody>
      </p:sp>
      <p:sp>
        <p:nvSpPr>
          <p:cNvPr id="22" name="Rounded Rectangle 21">
            <a:extLst>
              <a:ext uri="{FF2B5EF4-FFF2-40B4-BE49-F238E27FC236}">
                <a16:creationId xmlns:a16="http://schemas.microsoft.com/office/drawing/2014/main" id="{70BDDB60-F0F2-63AF-01E8-31D64E29ACD0}"/>
              </a:ext>
            </a:extLst>
          </p:cNvPr>
          <p:cNvSpPr/>
          <p:nvPr/>
        </p:nvSpPr>
        <p:spPr>
          <a:xfrm>
            <a:off x="4604675" y="4052173"/>
            <a:ext cx="718788" cy="284872"/>
          </a:xfrm>
          <a:prstGeom prst="round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00" dirty="0"/>
              <a:t>materials</a:t>
            </a:r>
          </a:p>
        </p:txBody>
      </p:sp>
    </p:spTree>
    <p:extLst>
      <p:ext uri="{BB962C8B-B14F-4D97-AF65-F5344CB8AC3E}">
        <p14:creationId xmlns:p14="http://schemas.microsoft.com/office/powerpoint/2010/main" val="214906117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F45918DD-8FC3-7C4E-75D9-54E001EEDBFD}"/>
              </a:ext>
            </a:extLst>
          </p:cNvPr>
          <p:cNvSpPr/>
          <p:nvPr/>
        </p:nvSpPr>
        <p:spPr>
          <a:xfrm>
            <a:off x="1367611" y="851097"/>
            <a:ext cx="2475913" cy="942535"/>
          </a:xfrm>
          <a:prstGeom prst="roundRect">
            <a:avLst/>
          </a:prstGeom>
          <a:solidFill>
            <a:schemeClr val="accent5">
              <a:lumMod val="75000"/>
              <a:alpha val="68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The fishbone diagram identifies a problem’s root causes.</a:t>
            </a:r>
          </a:p>
        </p:txBody>
      </p:sp>
      <p:sp>
        <p:nvSpPr>
          <p:cNvPr id="5" name="Down Arrow 4">
            <a:extLst>
              <a:ext uri="{FF2B5EF4-FFF2-40B4-BE49-F238E27FC236}">
                <a16:creationId xmlns:a16="http://schemas.microsoft.com/office/drawing/2014/main" id="{A4F6894B-5C18-E9D6-568E-DD7F0D766B2F}"/>
              </a:ext>
            </a:extLst>
          </p:cNvPr>
          <p:cNvSpPr/>
          <p:nvPr/>
        </p:nvSpPr>
        <p:spPr>
          <a:xfrm>
            <a:off x="2394552" y="1793633"/>
            <a:ext cx="309489" cy="745587"/>
          </a:xfrm>
          <a:prstGeom prst="downArrow">
            <a:avLst/>
          </a:prstGeom>
          <a:solidFill>
            <a:schemeClr val="accent5">
              <a:lumMod val="75000"/>
              <a:alpha val="68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l" defTabSz="914400" rtl="0" eaLnBrk="1" latinLnBrk="0" hangingPunct="1"/>
            <a:endParaRPr lang="en-US"/>
          </a:p>
        </p:txBody>
      </p:sp>
      <p:sp>
        <p:nvSpPr>
          <p:cNvPr id="6" name="Rounded Rectangle 5">
            <a:extLst>
              <a:ext uri="{FF2B5EF4-FFF2-40B4-BE49-F238E27FC236}">
                <a16:creationId xmlns:a16="http://schemas.microsoft.com/office/drawing/2014/main" id="{DC214670-4655-228D-8681-B5528E5B459D}"/>
              </a:ext>
            </a:extLst>
          </p:cNvPr>
          <p:cNvSpPr/>
          <p:nvPr/>
        </p:nvSpPr>
        <p:spPr>
          <a:xfrm>
            <a:off x="1367611" y="2539220"/>
            <a:ext cx="2475913" cy="942535"/>
          </a:xfrm>
          <a:prstGeom prst="roundRect">
            <a:avLst/>
          </a:prstGeom>
          <a:solidFill>
            <a:schemeClr val="accent5">
              <a:lumMod val="75000"/>
              <a:alpha val="68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l" defTabSz="914400" rtl="0" eaLnBrk="1" latinLnBrk="0" hangingPunct="1"/>
            <a:r>
              <a:rPr lang="en-US" sz="1600" dirty="0">
                <a:solidFill>
                  <a:schemeClr val="tx1"/>
                </a:solidFill>
              </a:rPr>
              <a:t>It’s used to understand issues like errors or declining sales</a:t>
            </a:r>
            <a:r>
              <a:rPr lang="en-US" dirty="0"/>
              <a:t>.</a:t>
            </a:r>
          </a:p>
        </p:txBody>
      </p:sp>
      <p:sp>
        <p:nvSpPr>
          <p:cNvPr id="7" name="Down Arrow 6">
            <a:extLst>
              <a:ext uri="{FF2B5EF4-FFF2-40B4-BE49-F238E27FC236}">
                <a16:creationId xmlns:a16="http://schemas.microsoft.com/office/drawing/2014/main" id="{B4559D55-0698-1908-97AB-76C120302279}"/>
              </a:ext>
            </a:extLst>
          </p:cNvPr>
          <p:cNvSpPr/>
          <p:nvPr/>
        </p:nvSpPr>
        <p:spPr>
          <a:xfrm>
            <a:off x="2394552" y="3481756"/>
            <a:ext cx="309489" cy="745587"/>
          </a:xfrm>
          <a:prstGeom prst="downArrow">
            <a:avLst/>
          </a:prstGeom>
          <a:solidFill>
            <a:schemeClr val="accent5">
              <a:lumMod val="75000"/>
              <a:alpha val="68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l" defTabSz="914400" rtl="0" eaLnBrk="1" latinLnBrk="0" hangingPunct="1"/>
            <a:endParaRPr lang="en-US"/>
          </a:p>
        </p:txBody>
      </p:sp>
      <p:sp>
        <p:nvSpPr>
          <p:cNvPr id="8" name="Rounded Rectangle 7">
            <a:extLst>
              <a:ext uri="{FF2B5EF4-FFF2-40B4-BE49-F238E27FC236}">
                <a16:creationId xmlns:a16="http://schemas.microsoft.com/office/drawing/2014/main" id="{3D7AA316-EE2B-B382-9DA0-C0B8DBE4CD70}"/>
              </a:ext>
            </a:extLst>
          </p:cNvPr>
          <p:cNvSpPr/>
          <p:nvPr/>
        </p:nvSpPr>
        <p:spPr>
          <a:xfrm>
            <a:off x="1367611" y="4227343"/>
            <a:ext cx="2475913" cy="942535"/>
          </a:xfrm>
          <a:prstGeom prst="roundRect">
            <a:avLst/>
          </a:prstGeom>
          <a:solidFill>
            <a:schemeClr val="accent5">
              <a:lumMod val="75000"/>
              <a:alpha val="68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rPr>
              <a:t>Shows the root causes, not just symptoms​.</a:t>
            </a:r>
          </a:p>
        </p:txBody>
      </p:sp>
      <p:sp>
        <p:nvSpPr>
          <p:cNvPr id="9" name="Down Arrow 8">
            <a:extLst>
              <a:ext uri="{FF2B5EF4-FFF2-40B4-BE49-F238E27FC236}">
                <a16:creationId xmlns:a16="http://schemas.microsoft.com/office/drawing/2014/main" id="{8BBE7CFE-876F-ABA8-6F26-F32DC7251C2B}"/>
              </a:ext>
            </a:extLst>
          </p:cNvPr>
          <p:cNvSpPr/>
          <p:nvPr/>
        </p:nvSpPr>
        <p:spPr>
          <a:xfrm>
            <a:off x="2394552" y="5169879"/>
            <a:ext cx="309489" cy="745587"/>
          </a:xfrm>
          <a:prstGeom prst="downArrow">
            <a:avLst/>
          </a:prstGeom>
          <a:solidFill>
            <a:schemeClr val="accent5">
              <a:lumMod val="75000"/>
              <a:alpha val="68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l" defTabSz="914400" rtl="0" eaLnBrk="1" latinLnBrk="0" hangingPunct="1"/>
            <a:endParaRPr lang="en-US"/>
          </a:p>
        </p:txBody>
      </p:sp>
      <p:sp>
        <p:nvSpPr>
          <p:cNvPr id="10" name="Rounded Rectangle 9">
            <a:extLst>
              <a:ext uri="{FF2B5EF4-FFF2-40B4-BE49-F238E27FC236}">
                <a16:creationId xmlns:a16="http://schemas.microsoft.com/office/drawing/2014/main" id="{70E2C496-EFFC-4A72-AE6F-4DFE435B5945}"/>
              </a:ext>
            </a:extLst>
          </p:cNvPr>
          <p:cNvSpPr/>
          <p:nvPr/>
        </p:nvSpPr>
        <p:spPr>
          <a:xfrm>
            <a:off x="4650072" y="5915463"/>
            <a:ext cx="2475913" cy="942535"/>
          </a:xfrm>
          <a:prstGeom prst="roundRect">
            <a:avLst/>
          </a:prstGeom>
          <a:solidFill>
            <a:schemeClr val="accent5">
              <a:lumMod val="75000"/>
              <a:alpha val="68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rPr>
              <a:t>Provides a visual overview of the problem​.</a:t>
            </a:r>
          </a:p>
        </p:txBody>
      </p:sp>
      <p:sp>
        <p:nvSpPr>
          <p:cNvPr id="11" name="Rounded Rectangle 10">
            <a:extLst>
              <a:ext uri="{FF2B5EF4-FFF2-40B4-BE49-F238E27FC236}">
                <a16:creationId xmlns:a16="http://schemas.microsoft.com/office/drawing/2014/main" id="{F6CFD7EC-1F86-1675-CB67-325879C420C7}"/>
              </a:ext>
            </a:extLst>
          </p:cNvPr>
          <p:cNvSpPr/>
          <p:nvPr/>
        </p:nvSpPr>
        <p:spPr>
          <a:xfrm>
            <a:off x="1367610" y="5915465"/>
            <a:ext cx="2475913" cy="942535"/>
          </a:xfrm>
          <a:prstGeom prst="roundRect">
            <a:avLst/>
          </a:prstGeom>
          <a:solidFill>
            <a:schemeClr val="accent5">
              <a:lumMod val="75000"/>
              <a:alpha val="68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rPr>
              <a:t>Encourages team thinking​</a:t>
            </a:r>
          </a:p>
        </p:txBody>
      </p:sp>
      <p:sp>
        <p:nvSpPr>
          <p:cNvPr id="12" name="Down Arrow 11">
            <a:extLst>
              <a:ext uri="{FF2B5EF4-FFF2-40B4-BE49-F238E27FC236}">
                <a16:creationId xmlns:a16="http://schemas.microsoft.com/office/drawing/2014/main" id="{D4BF0318-6C18-A9BF-EBEE-FE06D04AFDAC}"/>
              </a:ext>
            </a:extLst>
          </p:cNvPr>
          <p:cNvSpPr/>
          <p:nvPr/>
        </p:nvSpPr>
        <p:spPr>
          <a:xfrm rot="16200000">
            <a:off x="4061572" y="6013938"/>
            <a:ext cx="309489" cy="745587"/>
          </a:xfrm>
          <a:prstGeom prst="downArrow">
            <a:avLst/>
          </a:prstGeom>
          <a:solidFill>
            <a:schemeClr val="accent5">
              <a:lumMod val="75000"/>
              <a:alpha val="68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l" defTabSz="914400" rtl="0" eaLnBrk="1" latinLnBrk="0" hangingPunct="1"/>
            <a:endParaRPr lang="en-US"/>
          </a:p>
        </p:txBody>
      </p:sp>
      <p:sp>
        <p:nvSpPr>
          <p:cNvPr id="13" name="Down Arrow 12">
            <a:extLst>
              <a:ext uri="{FF2B5EF4-FFF2-40B4-BE49-F238E27FC236}">
                <a16:creationId xmlns:a16="http://schemas.microsoft.com/office/drawing/2014/main" id="{F14B73EF-138D-91A5-4F51-A736B7731AA5}"/>
              </a:ext>
            </a:extLst>
          </p:cNvPr>
          <p:cNvSpPr/>
          <p:nvPr/>
        </p:nvSpPr>
        <p:spPr>
          <a:xfrm rot="10800000">
            <a:off x="5733283" y="5169876"/>
            <a:ext cx="309489" cy="745587"/>
          </a:xfrm>
          <a:prstGeom prst="downArrow">
            <a:avLst/>
          </a:prstGeom>
          <a:solidFill>
            <a:schemeClr val="accent5">
              <a:lumMod val="75000"/>
              <a:alpha val="68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l" defTabSz="914400" rtl="0" eaLnBrk="1" latinLnBrk="0" hangingPunct="1"/>
            <a:endParaRPr lang="en-US" dirty="0"/>
          </a:p>
        </p:txBody>
      </p:sp>
      <p:sp>
        <p:nvSpPr>
          <p:cNvPr id="14" name="Rounded Rectangle 13">
            <a:extLst>
              <a:ext uri="{FF2B5EF4-FFF2-40B4-BE49-F238E27FC236}">
                <a16:creationId xmlns:a16="http://schemas.microsoft.com/office/drawing/2014/main" id="{6741CF27-AB5E-8A9D-4F3B-871520CC6A8B}"/>
              </a:ext>
            </a:extLst>
          </p:cNvPr>
          <p:cNvSpPr/>
          <p:nvPr/>
        </p:nvSpPr>
        <p:spPr>
          <a:xfrm>
            <a:off x="4589108" y="4227340"/>
            <a:ext cx="2475913" cy="942535"/>
          </a:xfrm>
          <a:prstGeom prst="roundRect">
            <a:avLst/>
          </a:prstGeom>
          <a:solidFill>
            <a:schemeClr val="accent5">
              <a:lumMod val="75000"/>
              <a:alpha val="68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rPr>
              <a:t>Limitations:​</a:t>
            </a:r>
          </a:p>
        </p:txBody>
      </p:sp>
      <p:sp>
        <p:nvSpPr>
          <p:cNvPr id="15" name="Down Arrow 14">
            <a:extLst>
              <a:ext uri="{FF2B5EF4-FFF2-40B4-BE49-F238E27FC236}">
                <a16:creationId xmlns:a16="http://schemas.microsoft.com/office/drawing/2014/main" id="{B3F54D77-AEC6-867A-4A82-5A3A0D745F7C}"/>
              </a:ext>
            </a:extLst>
          </p:cNvPr>
          <p:cNvSpPr/>
          <p:nvPr/>
        </p:nvSpPr>
        <p:spPr>
          <a:xfrm rot="10800000">
            <a:off x="5672321" y="3481754"/>
            <a:ext cx="309489" cy="745587"/>
          </a:xfrm>
          <a:prstGeom prst="downArrow">
            <a:avLst/>
          </a:prstGeom>
          <a:solidFill>
            <a:schemeClr val="accent5">
              <a:lumMod val="75000"/>
              <a:alpha val="68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l" defTabSz="914400" rtl="0" eaLnBrk="1" latinLnBrk="0" hangingPunct="1"/>
            <a:endParaRPr lang="en-US" dirty="0"/>
          </a:p>
        </p:txBody>
      </p:sp>
      <p:sp>
        <p:nvSpPr>
          <p:cNvPr id="16" name="Rounded Rectangle 15">
            <a:extLst>
              <a:ext uri="{FF2B5EF4-FFF2-40B4-BE49-F238E27FC236}">
                <a16:creationId xmlns:a16="http://schemas.microsoft.com/office/drawing/2014/main" id="{33364AB6-0FE2-0AD2-7AAC-383A146B6F21}"/>
              </a:ext>
            </a:extLst>
          </p:cNvPr>
          <p:cNvSpPr/>
          <p:nvPr/>
        </p:nvSpPr>
        <p:spPr>
          <a:xfrm>
            <a:off x="4556287" y="2539217"/>
            <a:ext cx="2475913" cy="942535"/>
          </a:xfrm>
          <a:prstGeom prst="roundRect">
            <a:avLst/>
          </a:prstGeom>
          <a:solidFill>
            <a:schemeClr val="accent5">
              <a:lumMod val="75000"/>
              <a:alpha val="68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rPr>
              <a:t>Can oversimplify complex issues​.</a:t>
            </a:r>
          </a:p>
        </p:txBody>
      </p:sp>
      <p:sp>
        <p:nvSpPr>
          <p:cNvPr id="17" name="Down Arrow 16">
            <a:extLst>
              <a:ext uri="{FF2B5EF4-FFF2-40B4-BE49-F238E27FC236}">
                <a16:creationId xmlns:a16="http://schemas.microsoft.com/office/drawing/2014/main" id="{3D17BBCE-6064-2249-B9AD-288B400B486C}"/>
              </a:ext>
            </a:extLst>
          </p:cNvPr>
          <p:cNvSpPr/>
          <p:nvPr/>
        </p:nvSpPr>
        <p:spPr>
          <a:xfrm rot="10800000">
            <a:off x="5611359" y="1793632"/>
            <a:ext cx="309489" cy="745587"/>
          </a:xfrm>
          <a:prstGeom prst="downArrow">
            <a:avLst/>
          </a:prstGeom>
          <a:solidFill>
            <a:schemeClr val="accent5">
              <a:lumMod val="75000"/>
              <a:alpha val="68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l" defTabSz="914400" rtl="0" eaLnBrk="1" latinLnBrk="0" hangingPunct="1"/>
            <a:endParaRPr lang="en-US" dirty="0"/>
          </a:p>
        </p:txBody>
      </p:sp>
      <p:sp>
        <p:nvSpPr>
          <p:cNvPr id="18" name="Rounded Rectangle 17">
            <a:extLst>
              <a:ext uri="{FF2B5EF4-FFF2-40B4-BE49-F238E27FC236}">
                <a16:creationId xmlns:a16="http://schemas.microsoft.com/office/drawing/2014/main" id="{D0B88D48-3CE8-6F39-BD6C-D40A55C51051}"/>
              </a:ext>
            </a:extLst>
          </p:cNvPr>
          <p:cNvSpPr/>
          <p:nvPr/>
        </p:nvSpPr>
        <p:spPr>
          <a:xfrm>
            <a:off x="4495325" y="851094"/>
            <a:ext cx="2475913" cy="942535"/>
          </a:xfrm>
          <a:prstGeom prst="roundRect">
            <a:avLst/>
          </a:prstGeom>
          <a:solidFill>
            <a:schemeClr val="accent5">
              <a:lumMod val="75000"/>
              <a:alpha val="68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rPr>
              <a:t>Depends on accurate identification of causes​.</a:t>
            </a:r>
          </a:p>
        </p:txBody>
      </p:sp>
      <p:sp>
        <p:nvSpPr>
          <p:cNvPr id="19" name="Rounded Rectangle 18">
            <a:extLst>
              <a:ext uri="{FF2B5EF4-FFF2-40B4-BE49-F238E27FC236}">
                <a16:creationId xmlns:a16="http://schemas.microsoft.com/office/drawing/2014/main" id="{817D60BF-CFE8-ABC4-BA7C-2663EC3B97E6}"/>
              </a:ext>
            </a:extLst>
          </p:cNvPr>
          <p:cNvSpPr/>
          <p:nvPr/>
        </p:nvSpPr>
        <p:spPr>
          <a:xfrm>
            <a:off x="7716825" y="851094"/>
            <a:ext cx="2475913" cy="942535"/>
          </a:xfrm>
          <a:prstGeom prst="roundRect">
            <a:avLst/>
          </a:prstGeom>
          <a:solidFill>
            <a:schemeClr val="accent5">
              <a:lumMod val="75000"/>
              <a:alpha val="68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rPr>
              <a:t>Does not give solutions on its own (Tague, 2005)​.</a:t>
            </a:r>
          </a:p>
        </p:txBody>
      </p:sp>
      <p:sp>
        <p:nvSpPr>
          <p:cNvPr id="20" name="Down Arrow 19">
            <a:extLst>
              <a:ext uri="{FF2B5EF4-FFF2-40B4-BE49-F238E27FC236}">
                <a16:creationId xmlns:a16="http://schemas.microsoft.com/office/drawing/2014/main" id="{2A1991F5-8B28-3E6E-5EB1-02AB789E41BE}"/>
              </a:ext>
            </a:extLst>
          </p:cNvPr>
          <p:cNvSpPr/>
          <p:nvPr/>
        </p:nvSpPr>
        <p:spPr>
          <a:xfrm rot="16200000">
            <a:off x="7189287" y="949567"/>
            <a:ext cx="309489" cy="745587"/>
          </a:xfrm>
          <a:prstGeom prst="downArrow">
            <a:avLst/>
          </a:prstGeom>
          <a:solidFill>
            <a:schemeClr val="accent5">
              <a:lumMod val="75000"/>
              <a:alpha val="68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l" defTabSz="914400" rtl="0" eaLnBrk="1" latinLnBrk="0" hangingPunct="1"/>
            <a:endParaRPr lang="en-US" dirty="0"/>
          </a:p>
        </p:txBody>
      </p:sp>
      <p:sp>
        <p:nvSpPr>
          <p:cNvPr id="21" name="Down Arrow 20">
            <a:extLst>
              <a:ext uri="{FF2B5EF4-FFF2-40B4-BE49-F238E27FC236}">
                <a16:creationId xmlns:a16="http://schemas.microsoft.com/office/drawing/2014/main" id="{192DD7D0-4E66-1DC2-B185-D93AF9CCBC51}"/>
              </a:ext>
            </a:extLst>
          </p:cNvPr>
          <p:cNvSpPr/>
          <p:nvPr/>
        </p:nvSpPr>
        <p:spPr>
          <a:xfrm>
            <a:off x="8823484" y="1793629"/>
            <a:ext cx="309489" cy="745587"/>
          </a:xfrm>
          <a:prstGeom prst="downArrow">
            <a:avLst/>
          </a:prstGeom>
          <a:solidFill>
            <a:schemeClr val="accent5">
              <a:lumMod val="75000"/>
              <a:alpha val="68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l" defTabSz="914400" rtl="0" eaLnBrk="1" latinLnBrk="0" hangingPunct="1"/>
            <a:endParaRPr lang="en-US" dirty="0"/>
          </a:p>
        </p:txBody>
      </p:sp>
      <p:sp>
        <p:nvSpPr>
          <p:cNvPr id="22" name="Rounded Rectangle 21">
            <a:extLst>
              <a:ext uri="{FF2B5EF4-FFF2-40B4-BE49-F238E27FC236}">
                <a16:creationId xmlns:a16="http://schemas.microsoft.com/office/drawing/2014/main" id="{62217DD8-FC65-D11E-D989-BC1B485D84EE}"/>
              </a:ext>
            </a:extLst>
          </p:cNvPr>
          <p:cNvSpPr/>
          <p:nvPr/>
        </p:nvSpPr>
        <p:spPr>
          <a:xfrm>
            <a:off x="7716825" y="2539216"/>
            <a:ext cx="2475913" cy="942535"/>
          </a:xfrm>
          <a:prstGeom prst="roundRect">
            <a:avLst/>
          </a:prstGeom>
          <a:solidFill>
            <a:schemeClr val="accent5">
              <a:lumMod val="75000"/>
              <a:alpha val="68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600" dirty="0">
                <a:solidFill>
                  <a:schemeClr val="tx1"/>
                </a:solidFill>
              </a:rPr>
              <a:t>References​</a:t>
            </a:r>
            <a:r>
              <a:rPr lang="en-GB" dirty="0">
                <a:solidFill>
                  <a:schemeClr val="tx1"/>
                </a:solidFill>
              </a:rPr>
              <a:t>.</a:t>
            </a:r>
          </a:p>
        </p:txBody>
      </p:sp>
      <p:sp>
        <p:nvSpPr>
          <p:cNvPr id="23" name="Rounded Rectangle 22">
            <a:extLst>
              <a:ext uri="{FF2B5EF4-FFF2-40B4-BE49-F238E27FC236}">
                <a16:creationId xmlns:a16="http://schemas.microsoft.com/office/drawing/2014/main" id="{FC97798E-6978-4C4F-5681-01A67EF39644}"/>
              </a:ext>
            </a:extLst>
          </p:cNvPr>
          <p:cNvSpPr/>
          <p:nvPr/>
        </p:nvSpPr>
        <p:spPr>
          <a:xfrm>
            <a:off x="7773094" y="4227341"/>
            <a:ext cx="2475913" cy="942535"/>
          </a:xfrm>
          <a:prstGeom prst="roundRect">
            <a:avLst/>
          </a:prstGeom>
          <a:solidFill>
            <a:schemeClr val="accent5">
              <a:lumMod val="75000"/>
              <a:alpha val="68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What is Total Quality Control? The Japanese Way. London: Prentice Hall.​</a:t>
            </a:r>
            <a:endParaRPr lang="en-US" sz="1400" dirty="0"/>
          </a:p>
        </p:txBody>
      </p:sp>
      <p:sp>
        <p:nvSpPr>
          <p:cNvPr id="24" name="Down Arrow 23">
            <a:extLst>
              <a:ext uri="{FF2B5EF4-FFF2-40B4-BE49-F238E27FC236}">
                <a16:creationId xmlns:a16="http://schemas.microsoft.com/office/drawing/2014/main" id="{7D872DD6-A9ED-A24B-550D-422A95415989}"/>
              </a:ext>
            </a:extLst>
          </p:cNvPr>
          <p:cNvSpPr/>
          <p:nvPr/>
        </p:nvSpPr>
        <p:spPr>
          <a:xfrm>
            <a:off x="8879753" y="5169876"/>
            <a:ext cx="309489" cy="745587"/>
          </a:xfrm>
          <a:prstGeom prst="downArrow">
            <a:avLst/>
          </a:prstGeom>
          <a:solidFill>
            <a:schemeClr val="accent5">
              <a:lumMod val="75000"/>
              <a:alpha val="68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l" defTabSz="914400" rtl="0" eaLnBrk="1" latinLnBrk="0" hangingPunct="1"/>
            <a:endParaRPr lang="en-US" dirty="0"/>
          </a:p>
        </p:txBody>
      </p:sp>
      <p:sp>
        <p:nvSpPr>
          <p:cNvPr id="25" name="Down Arrow 24">
            <a:extLst>
              <a:ext uri="{FF2B5EF4-FFF2-40B4-BE49-F238E27FC236}">
                <a16:creationId xmlns:a16="http://schemas.microsoft.com/office/drawing/2014/main" id="{CE57B26E-C191-B5D3-6BF2-5989ACC0FC1F}"/>
              </a:ext>
            </a:extLst>
          </p:cNvPr>
          <p:cNvSpPr/>
          <p:nvPr/>
        </p:nvSpPr>
        <p:spPr>
          <a:xfrm>
            <a:off x="8851614" y="3481751"/>
            <a:ext cx="309489" cy="745587"/>
          </a:xfrm>
          <a:prstGeom prst="downArrow">
            <a:avLst/>
          </a:prstGeom>
          <a:solidFill>
            <a:schemeClr val="accent5">
              <a:lumMod val="75000"/>
              <a:alpha val="68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l" defTabSz="914400" rtl="0" eaLnBrk="1" latinLnBrk="0" hangingPunct="1"/>
            <a:endParaRPr lang="en-US" dirty="0"/>
          </a:p>
        </p:txBody>
      </p:sp>
      <p:sp>
        <p:nvSpPr>
          <p:cNvPr id="26" name="Rounded Rectangle 25">
            <a:extLst>
              <a:ext uri="{FF2B5EF4-FFF2-40B4-BE49-F238E27FC236}">
                <a16:creationId xmlns:a16="http://schemas.microsoft.com/office/drawing/2014/main" id="{6F1D05E6-06A3-19F4-F94B-043A689BA9D7}"/>
              </a:ext>
            </a:extLst>
          </p:cNvPr>
          <p:cNvSpPr/>
          <p:nvPr/>
        </p:nvSpPr>
        <p:spPr>
          <a:xfrm>
            <a:off x="7777786" y="5915463"/>
            <a:ext cx="2475913" cy="942535"/>
          </a:xfrm>
          <a:prstGeom prst="roundRect">
            <a:avLst/>
          </a:prstGeom>
          <a:solidFill>
            <a:schemeClr val="accent5">
              <a:lumMod val="75000"/>
              <a:alpha val="68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400" dirty="0">
                <a:solidFill>
                  <a:schemeClr val="tx1"/>
                </a:solidFill>
              </a:rPr>
              <a:t>Tague, N.R. (2005) The Quality Toolbox. 2nd ed. Milwaukee: ASQ Quality Press</a:t>
            </a:r>
            <a:r>
              <a:rPr lang="en-GB" dirty="0">
                <a:solidFill>
                  <a:schemeClr val="tx1"/>
                </a:solidFill>
              </a:rPr>
              <a:t>.</a:t>
            </a:r>
            <a:endParaRPr lang="en-US" dirty="0"/>
          </a:p>
        </p:txBody>
      </p:sp>
    </p:spTree>
    <p:extLst>
      <p:ext uri="{BB962C8B-B14F-4D97-AF65-F5344CB8AC3E}">
        <p14:creationId xmlns:p14="http://schemas.microsoft.com/office/powerpoint/2010/main" val="891477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500"/>
                                        <p:tgtEl>
                                          <p:spTgt spid="12"/>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0"/>
                                        </p:tgtEl>
                                        <p:attrNameLst>
                                          <p:attrName>style.visibility</p:attrName>
                                        </p:attrNameLst>
                                      </p:cBhvr>
                                      <p:to>
                                        <p:strVal val="visible"/>
                                      </p:to>
                                    </p:set>
                                    <p:animEffect transition="in" filter="fade">
                                      <p:cBhvr>
                                        <p:cTn id="47" dur="500"/>
                                        <p:tgtEl>
                                          <p:spTgt spid="10"/>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3"/>
                                        </p:tgtEl>
                                        <p:attrNameLst>
                                          <p:attrName>style.visibility</p:attrName>
                                        </p:attrNameLst>
                                      </p:cBhvr>
                                      <p:to>
                                        <p:strVal val="visible"/>
                                      </p:to>
                                    </p:set>
                                    <p:animEffect transition="in" filter="fade">
                                      <p:cBhvr>
                                        <p:cTn id="52" dur="500"/>
                                        <p:tgtEl>
                                          <p:spTgt spid="13"/>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fade">
                                      <p:cBhvr>
                                        <p:cTn id="57" dur="500"/>
                                        <p:tgtEl>
                                          <p:spTgt spid="14"/>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5"/>
                                        </p:tgtEl>
                                        <p:attrNameLst>
                                          <p:attrName>style.visibility</p:attrName>
                                        </p:attrNameLst>
                                      </p:cBhvr>
                                      <p:to>
                                        <p:strVal val="visible"/>
                                      </p:to>
                                    </p:set>
                                    <p:animEffect transition="in" filter="fade">
                                      <p:cBhvr>
                                        <p:cTn id="62" dur="500"/>
                                        <p:tgtEl>
                                          <p:spTgt spid="15"/>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16"/>
                                        </p:tgtEl>
                                        <p:attrNameLst>
                                          <p:attrName>style.visibility</p:attrName>
                                        </p:attrNameLst>
                                      </p:cBhvr>
                                      <p:to>
                                        <p:strVal val="visible"/>
                                      </p:to>
                                    </p:set>
                                    <p:animEffect transition="in" filter="fade">
                                      <p:cBhvr>
                                        <p:cTn id="67" dur="500"/>
                                        <p:tgtEl>
                                          <p:spTgt spid="16"/>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17"/>
                                        </p:tgtEl>
                                        <p:attrNameLst>
                                          <p:attrName>style.visibility</p:attrName>
                                        </p:attrNameLst>
                                      </p:cBhvr>
                                      <p:to>
                                        <p:strVal val="visible"/>
                                      </p:to>
                                    </p:set>
                                    <p:animEffect transition="in" filter="fade">
                                      <p:cBhvr>
                                        <p:cTn id="72" dur="500"/>
                                        <p:tgtEl>
                                          <p:spTgt spid="17"/>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18">
                                            <p:bg/>
                                          </p:spTgt>
                                        </p:tgtEl>
                                        <p:attrNameLst>
                                          <p:attrName>style.visibility</p:attrName>
                                        </p:attrNameLst>
                                      </p:cBhvr>
                                      <p:to>
                                        <p:strVal val="visible"/>
                                      </p:to>
                                    </p:set>
                                    <p:animEffect transition="in" filter="fade">
                                      <p:cBhvr>
                                        <p:cTn id="77" dur="500"/>
                                        <p:tgtEl>
                                          <p:spTgt spid="18">
                                            <p:bg/>
                                          </p:spTgt>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18">
                                            <p:txEl>
                                              <p:pRg st="0" end="0"/>
                                            </p:txEl>
                                          </p:spTgt>
                                        </p:tgtEl>
                                        <p:attrNameLst>
                                          <p:attrName>style.visibility</p:attrName>
                                        </p:attrNameLst>
                                      </p:cBhvr>
                                      <p:to>
                                        <p:strVal val="visible"/>
                                      </p:to>
                                    </p:set>
                                    <p:animEffect transition="in" filter="fade">
                                      <p:cBhvr>
                                        <p:cTn id="80" dur="500"/>
                                        <p:tgtEl>
                                          <p:spTgt spid="18">
                                            <p:txEl>
                                              <p:pRg st="0" end="0"/>
                                            </p:txEl>
                                          </p:spTgt>
                                        </p:tgtEl>
                                      </p:cBhvr>
                                    </p:animEffect>
                                  </p:childTnLst>
                                </p:cTn>
                              </p:par>
                            </p:childTnLst>
                          </p:cTn>
                        </p:par>
                      </p:childTnLst>
                    </p:cTn>
                  </p:par>
                  <p:par>
                    <p:cTn id="81" fill="hold">
                      <p:stCondLst>
                        <p:cond delay="indefinite"/>
                      </p:stCondLst>
                      <p:childTnLst>
                        <p:par>
                          <p:cTn id="82" fill="hold">
                            <p:stCondLst>
                              <p:cond delay="0"/>
                            </p:stCondLst>
                            <p:childTnLst>
                              <p:par>
                                <p:cTn id="83" presetID="10" presetClass="entr" presetSubtype="0" fill="hold" grpId="0" nodeType="clickEffect">
                                  <p:stCondLst>
                                    <p:cond delay="0"/>
                                  </p:stCondLst>
                                  <p:childTnLst>
                                    <p:set>
                                      <p:cBhvr>
                                        <p:cTn id="84" dur="1" fill="hold">
                                          <p:stCondLst>
                                            <p:cond delay="0"/>
                                          </p:stCondLst>
                                        </p:cTn>
                                        <p:tgtEl>
                                          <p:spTgt spid="20"/>
                                        </p:tgtEl>
                                        <p:attrNameLst>
                                          <p:attrName>style.visibility</p:attrName>
                                        </p:attrNameLst>
                                      </p:cBhvr>
                                      <p:to>
                                        <p:strVal val="visible"/>
                                      </p:to>
                                    </p:set>
                                    <p:animEffect transition="in" filter="fade">
                                      <p:cBhvr>
                                        <p:cTn id="85" dur="500"/>
                                        <p:tgtEl>
                                          <p:spTgt spid="20"/>
                                        </p:tgtEl>
                                      </p:cBhvr>
                                    </p:animEffect>
                                  </p:childTnLst>
                                </p:cTn>
                              </p:par>
                            </p:childTnLst>
                          </p:cTn>
                        </p:par>
                      </p:childTnLst>
                    </p:cTn>
                  </p:par>
                  <p:par>
                    <p:cTn id="86" fill="hold">
                      <p:stCondLst>
                        <p:cond delay="indefinite"/>
                      </p:stCondLst>
                      <p:childTnLst>
                        <p:par>
                          <p:cTn id="87" fill="hold">
                            <p:stCondLst>
                              <p:cond delay="0"/>
                            </p:stCondLst>
                            <p:childTnLst>
                              <p:par>
                                <p:cTn id="88" presetID="10" presetClass="entr" presetSubtype="0" fill="hold" grpId="0" nodeType="clickEffect">
                                  <p:stCondLst>
                                    <p:cond delay="0"/>
                                  </p:stCondLst>
                                  <p:childTnLst>
                                    <p:set>
                                      <p:cBhvr>
                                        <p:cTn id="89" dur="1" fill="hold">
                                          <p:stCondLst>
                                            <p:cond delay="0"/>
                                          </p:stCondLst>
                                        </p:cTn>
                                        <p:tgtEl>
                                          <p:spTgt spid="19"/>
                                        </p:tgtEl>
                                        <p:attrNameLst>
                                          <p:attrName>style.visibility</p:attrName>
                                        </p:attrNameLst>
                                      </p:cBhvr>
                                      <p:to>
                                        <p:strVal val="visible"/>
                                      </p:to>
                                    </p:set>
                                    <p:animEffect transition="in" filter="fade">
                                      <p:cBhvr>
                                        <p:cTn id="90" dur="500"/>
                                        <p:tgtEl>
                                          <p:spTgt spid="19"/>
                                        </p:tgtEl>
                                      </p:cBhvr>
                                    </p:animEffect>
                                  </p:childTnLst>
                                </p:cTn>
                              </p:par>
                            </p:childTnLst>
                          </p:cTn>
                        </p:par>
                      </p:childTnLst>
                    </p:cTn>
                  </p:par>
                  <p:par>
                    <p:cTn id="91" fill="hold">
                      <p:stCondLst>
                        <p:cond delay="indefinite"/>
                      </p:stCondLst>
                      <p:childTnLst>
                        <p:par>
                          <p:cTn id="92" fill="hold">
                            <p:stCondLst>
                              <p:cond delay="0"/>
                            </p:stCondLst>
                            <p:childTnLst>
                              <p:par>
                                <p:cTn id="93" presetID="10" presetClass="entr" presetSubtype="0" fill="hold" grpId="0" nodeType="clickEffect">
                                  <p:stCondLst>
                                    <p:cond delay="0"/>
                                  </p:stCondLst>
                                  <p:childTnLst>
                                    <p:set>
                                      <p:cBhvr>
                                        <p:cTn id="94" dur="1" fill="hold">
                                          <p:stCondLst>
                                            <p:cond delay="0"/>
                                          </p:stCondLst>
                                        </p:cTn>
                                        <p:tgtEl>
                                          <p:spTgt spid="21"/>
                                        </p:tgtEl>
                                        <p:attrNameLst>
                                          <p:attrName>style.visibility</p:attrName>
                                        </p:attrNameLst>
                                      </p:cBhvr>
                                      <p:to>
                                        <p:strVal val="visible"/>
                                      </p:to>
                                    </p:set>
                                    <p:animEffect transition="in" filter="fade">
                                      <p:cBhvr>
                                        <p:cTn id="95" dur="500"/>
                                        <p:tgtEl>
                                          <p:spTgt spid="21"/>
                                        </p:tgtEl>
                                      </p:cBhvr>
                                    </p:animEffect>
                                  </p:childTnLst>
                                </p:cTn>
                              </p:par>
                            </p:childTnLst>
                          </p:cTn>
                        </p:par>
                      </p:childTnLst>
                    </p:cTn>
                  </p:par>
                  <p:par>
                    <p:cTn id="96" fill="hold">
                      <p:stCondLst>
                        <p:cond delay="indefinite"/>
                      </p:stCondLst>
                      <p:childTnLst>
                        <p:par>
                          <p:cTn id="97" fill="hold">
                            <p:stCondLst>
                              <p:cond delay="0"/>
                            </p:stCondLst>
                            <p:childTnLst>
                              <p:par>
                                <p:cTn id="98" presetID="10" presetClass="entr" presetSubtype="0" fill="hold" grpId="0" nodeType="clickEffect">
                                  <p:stCondLst>
                                    <p:cond delay="0"/>
                                  </p:stCondLst>
                                  <p:childTnLst>
                                    <p:set>
                                      <p:cBhvr>
                                        <p:cTn id="99" dur="1" fill="hold">
                                          <p:stCondLst>
                                            <p:cond delay="0"/>
                                          </p:stCondLst>
                                        </p:cTn>
                                        <p:tgtEl>
                                          <p:spTgt spid="22"/>
                                        </p:tgtEl>
                                        <p:attrNameLst>
                                          <p:attrName>style.visibility</p:attrName>
                                        </p:attrNameLst>
                                      </p:cBhvr>
                                      <p:to>
                                        <p:strVal val="visible"/>
                                      </p:to>
                                    </p:set>
                                    <p:animEffect transition="in" filter="fade">
                                      <p:cBhvr>
                                        <p:cTn id="100" dur="500"/>
                                        <p:tgtEl>
                                          <p:spTgt spid="22"/>
                                        </p:tgtEl>
                                      </p:cBhvr>
                                    </p:animEffect>
                                  </p:childTnLst>
                                </p:cTn>
                              </p:par>
                            </p:childTnLst>
                          </p:cTn>
                        </p:par>
                      </p:childTnLst>
                    </p:cTn>
                  </p:par>
                  <p:par>
                    <p:cTn id="101" fill="hold">
                      <p:stCondLst>
                        <p:cond delay="indefinite"/>
                      </p:stCondLst>
                      <p:childTnLst>
                        <p:par>
                          <p:cTn id="102" fill="hold">
                            <p:stCondLst>
                              <p:cond delay="0"/>
                            </p:stCondLst>
                            <p:childTnLst>
                              <p:par>
                                <p:cTn id="103" presetID="10" presetClass="entr" presetSubtype="0" fill="hold" grpId="0" nodeType="clickEffect">
                                  <p:stCondLst>
                                    <p:cond delay="0"/>
                                  </p:stCondLst>
                                  <p:childTnLst>
                                    <p:set>
                                      <p:cBhvr>
                                        <p:cTn id="104" dur="1" fill="hold">
                                          <p:stCondLst>
                                            <p:cond delay="0"/>
                                          </p:stCondLst>
                                        </p:cTn>
                                        <p:tgtEl>
                                          <p:spTgt spid="25"/>
                                        </p:tgtEl>
                                        <p:attrNameLst>
                                          <p:attrName>style.visibility</p:attrName>
                                        </p:attrNameLst>
                                      </p:cBhvr>
                                      <p:to>
                                        <p:strVal val="visible"/>
                                      </p:to>
                                    </p:set>
                                    <p:animEffect transition="in" filter="fade">
                                      <p:cBhvr>
                                        <p:cTn id="105" dur="500"/>
                                        <p:tgtEl>
                                          <p:spTgt spid="25"/>
                                        </p:tgtEl>
                                      </p:cBhvr>
                                    </p:animEffect>
                                  </p:childTnLst>
                                </p:cTn>
                              </p:par>
                            </p:childTnLst>
                          </p:cTn>
                        </p:par>
                      </p:childTnLst>
                    </p:cTn>
                  </p:par>
                  <p:par>
                    <p:cTn id="106" fill="hold">
                      <p:stCondLst>
                        <p:cond delay="indefinite"/>
                      </p:stCondLst>
                      <p:childTnLst>
                        <p:par>
                          <p:cTn id="107" fill="hold">
                            <p:stCondLst>
                              <p:cond delay="0"/>
                            </p:stCondLst>
                            <p:childTnLst>
                              <p:par>
                                <p:cTn id="108" presetID="10" presetClass="entr" presetSubtype="0" fill="hold" grpId="0" nodeType="clickEffect">
                                  <p:stCondLst>
                                    <p:cond delay="0"/>
                                  </p:stCondLst>
                                  <p:childTnLst>
                                    <p:set>
                                      <p:cBhvr>
                                        <p:cTn id="109" dur="1" fill="hold">
                                          <p:stCondLst>
                                            <p:cond delay="0"/>
                                          </p:stCondLst>
                                        </p:cTn>
                                        <p:tgtEl>
                                          <p:spTgt spid="23"/>
                                        </p:tgtEl>
                                        <p:attrNameLst>
                                          <p:attrName>style.visibility</p:attrName>
                                        </p:attrNameLst>
                                      </p:cBhvr>
                                      <p:to>
                                        <p:strVal val="visible"/>
                                      </p:to>
                                    </p:set>
                                    <p:animEffect transition="in" filter="fade">
                                      <p:cBhvr>
                                        <p:cTn id="110" dur="500"/>
                                        <p:tgtEl>
                                          <p:spTgt spid="23"/>
                                        </p:tgtEl>
                                      </p:cBhvr>
                                    </p:animEffect>
                                  </p:childTnLst>
                                </p:cTn>
                              </p:par>
                            </p:childTnLst>
                          </p:cTn>
                        </p:par>
                      </p:childTnLst>
                    </p:cTn>
                  </p:par>
                  <p:par>
                    <p:cTn id="111" fill="hold">
                      <p:stCondLst>
                        <p:cond delay="indefinite"/>
                      </p:stCondLst>
                      <p:childTnLst>
                        <p:par>
                          <p:cTn id="112" fill="hold">
                            <p:stCondLst>
                              <p:cond delay="0"/>
                            </p:stCondLst>
                            <p:childTnLst>
                              <p:par>
                                <p:cTn id="113" presetID="10" presetClass="entr" presetSubtype="0" fill="hold" grpId="0" nodeType="clickEffect">
                                  <p:stCondLst>
                                    <p:cond delay="0"/>
                                  </p:stCondLst>
                                  <p:childTnLst>
                                    <p:set>
                                      <p:cBhvr>
                                        <p:cTn id="114" dur="1" fill="hold">
                                          <p:stCondLst>
                                            <p:cond delay="0"/>
                                          </p:stCondLst>
                                        </p:cTn>
                                        <p:tgtEl>
                                          <p:spTgt spid="24"/>
                                        </p:tgtEl>
                                        <p:attrNameLst>
                                          <p:attrName>style.visibility</p:attrName>
                                        </p:attrNameLst>
                                      </p:cBhvr>
                                      <p:to>
                                        <p:strVal val="visible"/>
                                      </p:to>
                                    </p:set>
                                    <p:animEffect transition="in" filter="fade">
                                      <p:cBhvr>
                                        <p:cTn id="115" dur="500"/>
                                        <p:tgtEl>
                                          <p:spTgt spid="24"/>
                                        </p:tgtEl>
                                      </p:cBhvr>
                                    </p:animEffect>
                                  </p:childTnLst>
                                </p:cTn>
                              </p:par>
                            </p:childTnLst>
                          </p:cTn>
                        </p:par>
                      </p:childTnLst>
                    </p:cTn>
                  </p:par>
                  <p:par>
                    <p:cTn id="116" fill="hold">
                      <p:stCondLst>
                        <p:cond delay="indefinite"/>
                      </p:stCondLst>
                      <p:childTnLst>
                        <p:par>
                          <p:cTn id="117" fill="hold">
                            <p:stCondLst>
                              <p:cond delay="0"/>
                            </p:stCondLst>
                            <p:childTnLst>
                              <p:par>
                                <p:cTn id="118" presetID="10" presetClass="entr" presetSubtype="0" fill="hold" grpId="0" nodeType="clickEffect">
                                  <p:stCondLst>
                                    <p:cond delay="0"/>
                                  </p:stCondLst>
                                  <p:childTnLst>
                                    <p:set>
                                      <p:cBhvr>
                                        <p:cTn id="119" dur="1" fill="hold">
                                          <p:stCondLst>
                                            <p:cond delay="0"/>
                                          </p:stCondLst>
                                        </p:cTn>
                                        <p:tgtEl>
                                          <p:spTgt spid="26"/>
                                        </p:tgtEl>
                                        <p:attrNameLst>
                                          <p:attrName>style.visibility</p:attrName>
                                        </p:attrNameLst>
                                      </p:cBhvr>
                                      <p:to>
                                        <p:strVal val="visible"/>
                                      </p:to>
                                    </p:set>
                                    <p:animEffect transition="in" filter="fade">
                                      <p:cBhvr>
                                        <p:cTn id="120"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build="allAtOnce" animBg="1"/>
      <p:bldP spid="19" grpId="0" animBg="1"/>
      <p:bldP spid="20" grpId="0" animBg="1"/>
      <p:bldP spid="21" grpId="0" animBg="1"/>
      <p:bldP spid="22" grpId="0" animBg="1"/>
      <p:bldP spid="23" grpId="0" animBg="1"/>
      <p:bldP spid="24" grpId="0" animBg="1"/>
      <p:bldP spid="25" grpId="0" animBg="1"/>
      <p:bldP spid="2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a:extLst>
              <a:ext uri="{FF2B5EF4-FFF2-40B4-BE49-F238E27FC236}">
                <a16:creationId xmlns:a16="http://schemas.microsoft.com/office/drawing/2014/main" id="{F6783B49-CDE8-50D8-2237-8729BE1E81BB}"/>
              </a:ext>
            </a:extLst>
          </p:cNvPr>
          <p:cNvSpPr/>
          <p:nvPr/>
        </p:nvSpPr>
        <p:spPr>
          <a:xfrm>
            <a:off x="2150012" y="520504"/>
            <a:ext cx="7891975" cy="1111348"/>
          </a:xfrm>
          <a:prstGeom prst="roundRect">
            <a:avLst>
              <a:gd name="adj" fmla="val 50000"/>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                         </a:t>
            </a:r>
            <a:r>
              <a:rPr lang="en-GB" sz="2000" b="1" dirty="0"/>
              <a:t>PROVIDE A SUMMARY OF YOUR KEY FINDINGS.  </a:t>
            </a:r>
            <a:endParaRPr lang="en-GB" b="1" dirty="0"/>
          </a:p>
        </p:txBody>
      </p:sp>
      <p:sp>
        <p:nvSpPr>
          <p:cNvPr id="3" name="Rounded Rectangle 2">
            <a:extLst>
              <a:ext uri="{FF2B5EF4-FFF2-40B4-BE49-F238E27FC236}">
                <a16:creationId xmlns:a16="http://schemas.microsoft.com/office/drawing/2014/main" id="{1056BEDF-C758-9363-D454-055031527056}"/>
              </a:ext>
            </a:extLst>
          </p:cNvPr>
          <p:cNvSpPr/>
          <p:nvPr/>
        </p:nvSpPr>
        <p:spPr>
          <a:xfrm>
            <a:off x="2150010" y="520504"/>
            <a:ext cx="1083212" cy="1111348"/>
          </a:xfrm>
          <a:prstGeom prst="roundRect">
            <a:avLst>
              <a:gd name="adj" fmla="val 50000"/>
            </a:avLst>
          </a:prstGeom>
          <a:gradFill flip="none" rotWithShape="1">
            <a:gsLst>
              <a:gs pos="0">
                <a:schemeClr val="accent5">
                  <a:lumMod val="60000"/>
                  <a:lumOff val="40000"/>
                  <a:shade val="30000"/>
                  <a:satMod val="115000"/>
                </a:schemeClr>
              </a:gs>
              <a:gs pos="50000">
                <a:schemeClr val="accent5">
                  <a:lumMod val="60000"/>
                  <a:lumOff val="40000"/>
                  <a:shade val="67500"/>
                  <a:satMod val="115000"/>
                </a:schemeClr>
              </a:gs>
              <a:gs pos="100000">
                <a:schemeClr val="accent5">
                  <a:lumMod val="60000"/>
                  <a:lumOff val="40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400" b="1" dirty="0">
              <a:latin typeface="Angsana New" panose="02020603050405020304" pitchFamily="18" charset="-34"/>
              <a:cs typeface="Angsana New" panose="02020603050405020304" pitchFamily="18" charset="-34"/>
            </a:endParaRPr>
          </a:p>
        </p:txBody>
      </p:sp>
      <p:sp>
        <p:nvSpPr>
          <p:cNvPr id="5" name="Cloud 4">
            <a:extLst>
              <a:ext uri="{FF2B5EF4-FFF2-40B4-BE49-F238E27FC236}">
                <a16:creationId xmlns:a16="http://schemas.microsoft.com/office/drawing/2014/main" id="{50640784-FF8A-A62D-8C6A-ACBE07651AF1}"/>
              </a:ext>
            </a:extLst>
          </p:cNvPr>
          <p:cNvSpPr/>
          <p:nvPr/>
        </p:nvSpPr>
        <p:spPr>
          <a:xfrm>
            <a:off x="393895" y="2096086"/>
            <a:ext cx="3742007" cy="2771336"/>
          </a:xfrm>
          <a:prstGeom prst="cloud">
            <a:avLst/>
          </a:prstGeom>
          <a:solidFill>
            <a:schemeClr val="accent5">
              <a:lumMod val="75000"/>
              <a:alpha val="7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Where is the problem happening - High street - other shops closing​.</a:t>
            </a:r>
            <a:endParaRPr lang="en-US" dirty="0"/>
          </a:p>
        </p:txBody>
      </p:sp>
      <p:sp>
        <p:nvSpPr>
          <p:cNvPr id="6" name="Cloud 5">
            <a:extLst>
              <a:ext uri="{FF2B5EF4-FFF2-40B4-BE49-F238E27FC236}">
                <a16:creationId xmlns:a16="http://schemas.microsoft.com/office/drawing/2014/main" id="{439BF4BB-CB2F-0A04-7F8E-08542DA9CB27}"/>
              </a:ext>
            </a:extLst>
          </p:cNvPr>
          <p:cNvSpPr/>
          <p:nvPr/>
        </p:nvSpPr>
        <p:spPr>
          <a:xfrm>
            <a:off x="4224995" y="2096086"/>
            <a:ext cx="3742007" cy="2771336"/>
          </a:xfrm>
          <a:prstGeom prst="cloud">
            <a:avLst/>
          </a:prstGeom>
          <a:solidFill>
            <a:schemeClr val="accent5">
              <a:lumMod val="75000"/>
              <a:alpha val="7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Social Factor - Shift to online shopping, online flower ordering and closure of shops on high street​.</a:t>
            </a:r>
            <a:endParaRPr lang="en-US" dirty="0"/>
          </a:p>
        </p:txBody>
      </p:sp>
      <p:sp>
        <p:nvSpPr>
          <p:cNvPr id="7" name="Cloud 6">
            <a:extLst>
              <a:ext uri="{FF2B5EF4-FFF2-40B4-BE49-F238E27FC236}">
                <a16:creationId xmlns:a16="http://schemas.microsoft.com/office/drawing/2014/main" id="{F537EA41-540A-0C15-CA44-5BA2318330CD}"/>
              </a:ext>
            </a:extLst>
          </p:cNvPr>
          <p:cNvSpPr/>
          <p:nvPr/>
        </p:nvSpPr>
        <p:spPr>
          <a:xfrm>
            <a:off x="8056095" y="2096086"/>
            <a:ext cx="3742007" cy="2771336"/>
          </a:xfrm>
          <a:prstGeom prst="cloud">
            <a:avLst/>
          </a:prstGeom>
          <a:solidFill>
            <a:schemeClr val="accent5">
              <a:lumMod val="75000"/>
              <a:alpha val="7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People - customers are no longer shopping on foot.​</a:t>
            </a:r>
          </a:p>
          <a:p>
            <a:r>
              <a:rPr lang="en-GB" dirty="0">
                <a:solidFill>
                  <a:schemeClr val="tx1"/>
                </a:solidFill>
              </a:rPr>
              <a:t> </a:t>
            </a:r>
            <a:endParaRPr lang="en-US" dirty="0"/>
          </a:p>
        </p:txBody>
      </p:sp>
    </p:spTree>
    <p:extLst>
      <p:ext uri="{BB962C8B-B14F-4D97-AF65-F5344CB8AC3E}">
        <p14:creationId xmlns:p14="http://schemas.microsoft.com/office/powerpoint/2010/main" val="3793657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Arrow 1">
            <a:extLst>
              <a:ext uri="{FF2B5EF4-FFF2-40B4-BE49-F238E27FC236}">
                <a16:creationId xmlns:a16="http://schemas.microsoft.com/office/drawing/2014/main" id="{EA319AC8-AA31-3DD0-4A39-65DDA6A4EF7D}"/>
              </a:ext>
            </a:extLst>
          </p:cNvPr>
          <p:cNvSpPr/>
          <p:nvPr/>
        </p:nvSpPr>
        <p:spPr>
          <a:xfrm>
            <a:off x="1336431" y="1906172"/>
            <a:ext cx="1561514" cy="464234"/>
          </a:xfrm>
          <a:prstGeom prst="rightArrow">
            <a:avLst/>
          </a:prstGeom>
          <a:solidFill>
            <a:schemeClr val="accent5">
              <a:lumMod val="60000"/>
              <a:lumOff val="40000"/>
              <a:alpha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ight Arrow 2">
            <a:extLst>
              <a:ext uri="{FF2B5EF4-FFF2-40B4-BE49-F238E27FC236}">
                <a16:creationId xmlns:a16="http://schemas.microsoft.com/office/drawing/2014/main" id="{7A97A67A-3FCB-A1C0-B13A-FD9EEB68E285}"/>
              </a:ext>
            </a:extLst>
          </p:cNvPr>
          <p:cNvSpPr/>
          <p:nvPr/>
        </p:nvSpPr>
        <p:spPr>
          <a:xfrm>
            <a:off x="1336431" y="3004625"/>
            <a:ext cx="1561514" cy="464234"/>
          </a:xfrm>
          <a:prstGeom prst="rightArrow">
            <a:avLst/>
          </a:prstGeom>
          <a:solidFill>
            <a:schemeClr val="accent5">
              <a:lumMod val="60000"/>
              <a:lumOff val="40000"/>
              <a:alpha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ight Arrow 3">
            <a:extLst>
              <a:ext uri="{FF2B5EF4-FFF2-40B4-BE49-F238E27FC236}">
                <a16:creationId xmlns:a16="http://schemas.microsoft.com/office/drawing/2014/main" id="{E0D30F39-1B0A-58E3-A273-F779F0750FE6}"/>
              </a:ext>
            </a:extLst>
          </p:cNvPr>
          <p:cNvSpPr/>
          <p:nvPr/>
        </p:nvSpPr>
        <p:spPr>
          <a:xfrm>
            <a:off x="1336431" y="4335195"/>
            <a:ext cx="1561514" cy="464234"/>
          </a:xfrm>
          <a:prstGeom prst="rightArrow">
            <a:avLst/>
          </a:prstGeom>
          <a:solidFill>
            <a:schemeClr val="accent5">
              <a:lumMod val="60000"/>
              <a:lumOff val="40000"/>
              <a:alpha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ounded Rectangle 4">
            <a:extLst>
              <a:ext uri="{FF2B5EF4-FFF2-40B4-BE49-F238E27FC236}">
                <a16:creationId xmlns:a16="http://schemas.microsoft.com/office/drawing/2014/main" id="{C3A91EB4-2772-82CB-C460-3DCC9DE152EA}"/>
              </a:ext>
            </a:extLst>
          </p:cNvPr>
          <p:cNvSpPr/>
          <p:nvPr/>
        </p:nvSpPr>
        <p:spPr>
          <a:xfrm>
            <a:off x="2150012" y="520504"/>
            <a:ext cx="7891975" cy="1111348"/>
          </a:xfrm>
          <a:prstGeom prst="roundRect">
            <a:avLst>
              <a:gd name="adj" fmla="val 50000"/>
            </a:avLst>
          </a:prstGeom>
          <a:gradFill flip="none" rotWithShape="1">
            <a:gsLst>
              <a:gs pos="0">
                <a:schemeClr val="accent5">
                  <a:lumMod val="75000"/>
                  <a:shade val="30000"/>
                  <a:satMod val="115000"/>
                </a:schemeClr>
              </a:gs>
              <a:gs pos="50000">
                <a:schemeClr val="accent5">
                  <a:lumMod val="75000"/>
                  <a:shade val="67500"/>
                  <a:satMod val="115000"/>
                </a:schemeClr>
              </a:gs>
              <a:gs pos="100000">
                <a:schemeClr val="accent5">
                  <a:lumMod val="75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t>                                                  </a:t>
            </a:r>
            <a:r>
              <a:rPr lang="en-GB" sz="2800" b="1" dirty="0"/>
              <a:t>REFRENCE LIST</a:t>
            </a:r>
            <a:endParaRPr lang="en-GB" b="1" dirty="0"/>
          </a:p>
        </p:txBody>
      </p:sp>
      <p:sp>
        <p:nvSpPr>
          <p:cNvPr id="6" name="Rounded Rectangle 5">
            <a:extLst>
              <a:ext uri="{FF2B5EF4-FFF2-40B4-BE49-F238E27FC236}">
                <a16:creationId xmlns:a16="http://schemas.microsoft.com/office/drawing/2014/main" id="{3FE1BD41-4708-1A33-A8C9-999EDF91B67F}"/>
              </a:ext>
            </a:extLst>
          </p:cNvPr>
          <p:cNvSpPr/>
          <p:nvPr/>
        </p:nvSpPr>
        <p:spPr>
          <a:xfrm>
            <a:off x="2150010" y="520504"/>
            <a:ext cx="1083212" cy="1111348"/>
          </a:xfrm>
          <a:prstGeom prst="roundRect">
            <a:avLst>
              <a:gd name="adj" fmla="val 50000"/>
            </a:avLst>
          </a:prstGeom>
          <a:gradFill flip="none" rotWithShape="1">
            <a:gsLst>
              <a:gs pos="0">
                <a:schemeClr val="accent5">
                  <a:lumMod val="60000"/>
                  <a:lumOff val="40000"/>
                  <a:shade val="30000"/>
                  <a:satMod val="115000"/>
                </a:schemeClr>
              </a:gs>
              <a:gs pos="50000">
                <a:schemeClr val="accent5">
                  <a:lumMod val="60000"/>
                  <a:lumOff val="40000"/>
                  <a:shade val="67500"/>
                  <a:satMod val="115000"/>
                </a:schemeClr>
              </a:gs>
              <a:gs pos="100000">
                <a:schemeClr val="accent5">
                  <a:lumMod val="60000"/>
                  <a:lumOff val="40000"/>
                  <a:shade val="100000"/>
                  <a:satMod val="115000"/>
                </a:schemeClr>
              </a:gs>
            </a:gsLst>
            <a:lin ang="5400000" scaled="1"/>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5400" b="1" dirty="0">
              <a:latin typeface="Angsana New" panose="02020603050405020304" pitchFamily="18" charset="-34"/>
              <a:cs typeface="Angsana New" panose="02020603050405020304" pitchFamily="18" charset="-34"/>
            </a:endParaRPr>
          </a:p>
        </p:txBody>
      </p:sp>
      <p:sp>
        <p:nvSpPr>
          <p:cNvPr id="7" name="TextBox 6">
            <a:extLst>
              <a:ext uri="{FF2B5EF4-FFF2-40B4-BE49-F238E27FC236}">
                <a16:creationId xmlns:a16="http://schemas.microsoft.com/office/drawing/2014/main" id="{C15D04BD-83CB-9164-A9C2-5CFCB142B858}"/>
              </a:ext>
            </a:extLst>
          </p:cNvPr>
          <p:cNvSpPr txBox="1"/>
          <p:nvPr/>
        </p:nvSpPr>
        <p:spPr>
          <a:xfrm>
            <a:off x="3460652" y="1983545"/>
            <a:ext cx="6581335" cy="923330"/>
          </a:xfrm>
          <a:prstGeom prst="rect">
            <a:avLst/>
          </a:prstGeom>
          <a:noFill/>
        </p:spPr>
        <p:txBody>
          <a:bodyPr wrap="square" rtlCol="0">
            <a:spAutoFit/>
          </a:bodyPr>
          <a:lstStyle/>
          <a:p>
            <a:r>
              <a:rPr lang="en-GB" dirty="0">
                <a:solidFill>
                  <a:srgbClr val="00B0F0"/>
                </a:solidFill>
              </a:rPr>
              <a:t>Campos, V. F. (2014) </a:t>
            </a:r>
            <a:r>
              <a:rPr lang="en-GB" i="1" dirty="0">
                <a:solidFill>
                  <a:srgbClr val="00B0F0"/>
                </a:solidFill>
              </a:rPr>
              <a:t>The 5W2H method: A technique to improve problem-solving.</a:t>
            </a:r>
            <a:r>
              <a:rPr lang="en-GB" dirty="0">
                <a:solidFill>
                  <a:srgbClr val="00B0F0"/>
                </a:solidFill>
              </a:rPr>
              <a:t> Lean Institute Brazil.</a:t>
            </a:r>
          </a:p>
          <a:p>
            <a:endParaRPr lang="en-US" dirty="0"/>
          </a:p>
        </p:txBody>
      </p:sp>
      <p:sp>
        <p:nvSpPr>
          <p:cNvPr id="8" name="TextBox 7">
            <a:extLst>
              <a:ext uri="{FF2B5EF4-FFF2-40B4-BE49-F238E27FC236}">
                <a16:creationId xmlns:a16="http://schemas.microsoft.com/office/drawing/2014/main" id="{B66ACB86-081D-8287-D82A-CCF8BEDCCBD1}"/>
              </a:ext>
            </a:extLst>
          </p:cNvPr>
          <p:cNvSpPr txBox="1"/>
          <p:nvPr/>
        </p:nvSpPr>
        <p:spPr>
          <a:xfrm>
            <a:off x="3460652" y="3004625"/>
            <a:ext cx="6386733" cy="923330"/>
          </a:xfrm>
          <a:prstGeom prst="rect">
            <a:avLst/>
          </a:prstGeom>
          <a:noFill/>
        </p:spPr>
        <p:txBody>
          <a:bodyPr wrap="square" rtlCol="0">
            <a:spAutoFit/>
          </a:bodyPr>
          <a:lstStyle/>
          <a:p>
            <a:r>
              <a:rPr lang="en-GB" dirty="0" err="1">
                <a:solidFill>
                  <a:srgbClr val="00B0F0"/>
                </a:solidFill>
              </a:rPr>
              <a:t>Shikawa</a:t>
            </a:r>
            <a:r>
              <a:rPr lang="en-GB" dirty="0">
                <a:solidFill>
                  <a:srgbClr val="00B0F0"/>
                </a:solidFill>
              </a:rPr>
              <a:t>, K. (1985) What is Total Quality Control? The Japanese Way. London: Prentice Hall.</a:t>
            </a:r>
          </a:p>
          <a:p>
            <a:endParaRPr lang="en-US" dirty="0"/>
          </a:p>
        </p:txBody>
      </p:sp>
      <p:sp>
        <p:nvSpPr>
          <p:cNvPr id="9" name="TextBox 8">
            <a:extLst>
              <a:ext uri="{FF2B5EF4-FFF2-40B4-BE49-F238E27FC236}">
                <a16:creationId xmlns:a16="http://schemas.microsoft.com/office/drawing/2014/main" id="{3A3E5D94-3506-6599-ACA3-F127650F2795}"/>
              </a:ext>
            </a:extLst>
          </p:cNvPr>
          <p:cNvSpPr txBox="1"/>
          <p:nvPr/>
        </p:nvSpPr>
        <p:spPr>
          <a:xfrm>
            <a:off x="3460652" y="4335195"/>
            <a:ext cx="6189785" cy="923330"/>
          </a:xfrm>
          <a:prstGeom prst="rect">
            <a:avLst/>
          </a:prstGeom>
          <a:noFill/>
        </p:spPr>
        <p:txBody>
          <a:bodyPr wrap="square" rtlCol="0">
            <a:spAutoFit/>
          </a:bodyPr>
          <a:lstStyle/>
          <a:p>
            <a:r>
              <a:rPr lang="en-GB" dirty="0">
                <a:solidFill>
                  <a:srgbClr val="00B0F0"/>
                </a:solidFill>
              </a:rPr>
              <a:t>Tague, N.R. (2005) The Quality Toolbox. 2nd ed. Milwaukee: ASQ Quality.</a:t>
            </a:r>
          </a:p>
          <a:p>
            <a:endParaRPr lang="en-US" dirty="0"/>
          </a:p>
        </p:txBody>
      </p:sp>
    </p:spTree>
    <p:extLst>
      <p:ext uri="{BB962C8B-B14F-4D97-AF65-F5344CB8AC3E}">
        <p14:creationId xmlns:p14="http://schemas.microsoft.com/office/powerpoint/2010/main" val="316743175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Graphic 3" descr="Two Hearts outline">
            <a:extLst>
              <a:ext uri="{FF2B5EF4-FFF2-40B4-BE49-F238E27FC236}">
                <a16:creationId xmlns:a16="http://schemas.microsoft.com/office/drawing/2014/main" id="{CAFEE1BF-E94E-6D17-55F8-BA4289F17AE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172233" y="1201003"/>
            <a:ext cx="4107976" cy="4107976"/>
          </a:xfrm>
          <a:prstGeom prst="rect">
            <a:avLst/>
          </a:prstGeom>
        </p:spPr>
      </p:pic>
      <p:sp>
        <p:nvSpPr>
          <p:cNvPr id="5" name="TextBox 4">
            <a:extLst>
              <a:ext uri="{FF2B5EF4-FFF2-40B4-BE49-F238E27FC236}">
                <a16:creationId xmlns:a16="http://schemas.microsoft.com/office/drawing/2014/main" id="{5A565DB6-7352-DA5C-34DC-BEEB0DDA480F}"/>
              </a:ext>
            </a:extLst>
          </p:cNvPr>
          <p:cNvSpPr txBox="1"/>
          <p:nvPr/>
        </p:nvSpPr>
        <p:spPr>
          <a:xfrm>
            <a:off x="2257864" y="554672"/>
            <a:ext cx="8088923" cy="646331"/>
          </a:xfrm>
          <a:prstGeom prst="rect">
            <a:avLst/>
          </a:prstGeom>
          <a:noFill/>
        </p:spPr>
        <p:txBody>
          <a:bodyPr wrap="square" rtlCol="0">
            <a:spAutoFit/>
          </a:bodyPr>
          <a:lstStyle/>
          <a:p>
            <a:pPr algn="ctr"/>
            <a:r>
              <a:rPr lang="en-US" sz="3600" b="1" dirty="0">
                <a:solidFill>
                  <a:schemeClr val="accent5">
                    <a:lumMod val="60000"/>
                    <a:lumOff val="40000"/>
                  </a:schemeClr>
                </a:solidFill>
              </a:rPr>
              <a:t>THANK YOU FOR LISTENING</a:t>
            </a:r>
          </a:p>
        </p:txBody>
      </p:sp>
      <p:sp>
        <p:nvSpPr>
          <p:cNvPr id="6" name="Rounded Rectangle 5">
            <a:extLst>
              <a:ext uri="{FF2B5EF4-FFF2-40B4-BE49-F238E27FC236}">
                <a16:creationId xmlns:a16="http://schemas.microsoft.com/office/drawing/2014/main" id="{1C1A6899-7CDC-D127-3E81-4A1734127681}"/>
              </a:ext>
            </a:extLst>
          </p:cNvPr>
          <p:cNvSpPr/>
          <p:nvPr/>
        </p:nvSpPr>
        <p:spPr>
          <a:xfrm>
            <a:off x="2757268" y="554672"/>
            <a:ext cx="7090117" cy="646331"/>
          </a:xfrm>
          <a:prstGeom prst="roundRect">
            <a:avLst>
              <a:gd name="adj" fmla="val 50000"/>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7" descr="Two Hearts with solid fill">
            <a:extLst>
              <a:ext uri="{FF2B5EF4-FFF2-40B4-BE49-F238E27FC236}">
                <a16:creationId xmlns:a16="http://schemas.microsoft.com/office/drawing/2014/main" id="{4B8FBC8D-5CCD-BDF6-49EC-3AE4C9CC393C}"/>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287805" y="397412"/>
            <a:ext cx="646331" cy="646331"/>
          </a:xfrm>
          <a:prstGeom prst="rect">
            <a:avLst/>
          </a:prstGeom>
        </p:spPr>
      </p:pic>
    </p:spTree>
    <p:extLst>
      <p:ext uri="{BB962C8B-B14F-4D97-AF65-F5344CB8AC3E}">
        <p14:creationId xmlns:p14="http://schemas.microsoft.com/office/powerpoint/2010/main" val="263720692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170</TotalTime>
  <Words>933</Words>
  <Application>Microsoft Macintosh PowerPoint</Application>
  <PresentationFormat>Widescreen</PresentationFormat>
  <Paragraphs>134</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Angsana New</vt:lpstr>
      <vt:lpstr>Aptos</vt:lpstr>
      <vt:lpstr>Aptos Display</vt:lpstr>
      <vt:lpstr>Arial</vt:lpstr>
      <vt:lpstr>Helvetica Neue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Lania Yunis 286741</dc:creator>
  <cp:lastModifiedBy>Lania Yunis 286741</cp:lastModifiedBy>
  <cp:revision>1</cp:revision>
  <dcterms:created xsi:type="dcterms:W3CDTF">2025-11-18T19:15:59Z</dcterms:created>
  <dcterms:modified xsi:type="dcterms:W3CDTF">2025-11-18T22:06:08Z</dcterms:modified>
</cp:coreProperties>
</file>