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notesMasterIdLst>
    <p:notesMasterId r:id="rId25"/>
  </p:notesMasterIdLst>
  <p:sldIdLst>
    <p:sldId id="275" r:id="rId5"/>
    <p:sldId id="256" r:id="rId6"/>
    <p:sldId id="257" r:id="rId7"/>
    <p:sldId id="258" r:id="rId8"/>
    <p:sldId id="262" r:id="rId9"/>
    <p:sldId id="263" r:id="rId10"/>
    <p:sldId id="267" r:id="rId11"/>
    <p:sldId id="264" r:id="rId12"/>
    <p:sldId id="272" r:id="rId13"/>
    <p:sldId id="273" r:id="rId14"/>
    <p:sldId id="274" r:id="rId15"/>
    <p:sldId id="265" r:id="rId16"/>
    <p:sldId id="266" r:id="rId17"/>
    <p:sldId id="259" r:id="rId18"/>
    <p:sldId id="268" r:id="rId19"/>
    <p:sldId id="269" r:id="rId20"/>
    <p:sldId id="270" r:id="rId21"/>
    <p:sldId id="271" r:id="rId22"/>
    <p:sldId id="260" r:id="rId23"/>
    <p:sldId id="26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DD351A-865A-43A1-A4A8-7ED3BCA97C77}" v="24" dt="2022-11-07T21:56:37.3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605" autoAdjust="0"/>
    <p:restoredTop sz="94545" autoAdjust="0"/>
  </p:normalViewPr>
  <p:slideViewPr>
    <p:cSldViewPr snapToGrid="0">
      <p:cViewPr>
        <p:scale>
          <a:sx n="100" d="100"/>
          <a:sy n="100" d="100"/>
        </p:scale>
        <p:origin x="-522" y="96"/>
      </p:cViewPr>
      <p:guideLst/>
    </p:cSldViewPr>
  </p:slideViewPr>
  <p:notesTextViewPr>
    <p:cViewPr>
      <p:scale>
        <a:sx n="150" d="100"/>
        <a:sy n="15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na-Non Cordingley" userId="4a535068-3ceb-44d9-84ed-77c8ebb71718" providerId="ADAL" clId="{59DD351A-865A-43A1-A4A8-7ED3BCA97C77}"/>
    <pc:docChg chg="undo custSel addSld delSld modSld sldOrd">
      <pc:chgData name="Hanna-Non Cordingley" userId="4a535068-3ceb-44d9-84ed-77c8ebb71718" providerId="ADAL" clId="{59DD351A-865A-43A1-A4A8-7ED3BCA97C77}" dt="2022-11-07T21:57:07.915" v="3697" actId="1076"/>
      <pc:docMkLst>
        <pc:docMk/>
      </pc:docMkLst>
      <pc:sldChg chg="modSp mod">
        <pc:chgData name="Hanna-Non Cordingley" userId="4a535068-3ceb-44d9-84ed-77c8ebb71718" providerId="ADAL" clId="{59DD351A-865A-43A1-A4A8-7ED3BCA97C77}" dt="2022-11-07T21:48:42.023" v="3628" actId="20577"/>
        <pc:sldMkLst>
          <pc:docMk/>
          <pc:sldMk cId="1047872482" sldId="256"/>
        </pc:sldMkLst>
        <pc:spChg chg="mod">
          <ac:chgData name="Hanna-Non Cordingley" userId="4a535068-3ceb-44d9-84ed-77c8ebb71718" providerId="ADAL" clId="{59DD351A-865A-43A1-A4A8-7ED3BCA97C77}" dt="2022-11-07T19:06:26.249" v="3596" actId="20577"/>
          <ac:spMkLst>
            <pc:docMk/>
            <pc:sldMk cId="1047872482" sldId="256"/>
            <ac:spMk id="2" creationId="{FB0B41BA-8A94-3B11-5665-8BCD336A31AF}"/>
          </ac:spMkLst>
        </pc:spChg>
        <pc:spChg chg="mod">
          <ac:chgData name="Hanna-Non Cordingley" userId="4a535068-3ceb-44d9-84ed-77c8ebb71718" providerId="ADAL" clId="{59DD351A-865A-43A1-A4A8-7ED3BCA97C77}" dt="2022-11-07T21:48:42.023" v="3628" actId="20577"/>
          <ac:spMkLst>
            <pc:docMk/>
            <pc:sldMk cId="1047872482" sldId="256"/>
            <ac:spMk id="3" creationId="{D70ED922-08C2-D3D7-424A-FC9E6E81492C}"/>
          </ac:spMkLst>
        </pc:spChg>
      </pc:sldChg>
      <pc:sldChg chg="addSp delSp modSp mod">
        <pc:chgData name="Hanna-Non Cordingley" userId="4a535068-3ceb-44d9-84ed-77c8ebb71718" providerId="ADAL" clId="{59DD351A-865A-43A1-A4A8-7ED3BCA97C77}" dt="2022-11-07T19:06:49.351" v="3620" actId="478"/>
        <pc:sldMkLst>
          <pc:docMk/>
          <pc:sldMk cId="2872928157" sldId="257"/>
        </pc:sldMkLst>
        <pc:spChg chg="del">
          <ac:chgData name="Hanna-Non Cordingley" userId="4a535068-3ceb-44d9-84ed-77c8ebb71718" providerId="ADAL" clId="{59DD351A-865A-43A1-A4A8-7ED3BCA97C77}" dt="2022-11-07T19:06:46.989" v="3619" actId="478"/>
          <ac:spMkLst>
            <pc:docMk/>
            <pc:sldMk cId="2872928157" sldId="257"/>
            <ac:spMk id="2" creationId="{4B5CE491-C7EB-1C70-EA0E-43096367F61A}"/>
          </ac:spMkLst>
        </pc:spChg>
        <pc:spChg chg="mod">
          <ac:chgData name="Hanna-Non Cordingley" userId="4a535068-3ceb-44d9-84ed-77c8ebb71718" providerId="ADAL" clId="{59DD351A-865A-43A1-A4A8-7ED3BCA97C77}" dt="2022-11-06T17:53:05.582" v="2005" actId="20577"/>
          <ac:spMkLst>
            <pc:docMk/>
            <pc:sldMk cId="2872928157" sldId="257"/>
            <ac:spMk id="3" creationId="{59836888-86A9-9EF4-F072-83CA56F703B1}"/>
          </ac:spMkLst>
        </pc:spChg>
        <pc:spChg chg="add del mod">
          <ac:chgData name="Hanna-Non Cordingley" userId="4a535068-3ceb-44d9-84ed-77c8ebb71718" providerId="ADAL" clId="{59DD351A-865A-43A1-A4A8-7ED3BCA97C77}" dt="2022-11-07T19:06:49.351" v="3620" actId="478"/>
          <ac:spMkLst>
            <pc:docMk/>
            <pc:sldMk cId="2872928157" sldId="257"/>
            <ac:spMk id="6" creationId="{8FC5A119-2E16-438E-4FC6-2AC37A2E632D}"/>
          </ac:spMkLst>
        </pc:spChg>
      </pc:sldChg>
      <pc:sldChg chg="delSp modSp mod modNotesTx">
        <pc:chgData name="Hanna-Non Cordingley" userId="4a535068-3ceb-44d9-84ed-77c8ebb71718" providerId="ADAL" clId="{59DD351A-865A-43A1-A4A8-7ED3BCA97C77}" dt="2022-11-07T21:49:15.424" v="3629" actId="20577"/>
        <pc:sldMkLst>
          <pc:docMk/>
          <pc:sldMk cId="2654088546" sldId="258"/>
        </pc:sldMkLst>
        <pc:spChg chg="mod">
          <ac:chgData name="Hanna-Non Cordingley" userId="4a535068-3ceb-44d9-84ed-77c8ebb71718" providerId="ADAL" clId="{59DD351A-865A-43A1-A4A8-7ED3BCA97C77}" dt="2022-11-07T15:25:01.702" v="2323" actId="2711"/>
          <ac:spMkLst>
            <pc:docMk/>
            <pc:sldMk cId="2654088546" sldId="258"/>
            <ac:spMk id="2" creationId="{4B5CE491-C7EB-1C70-EA0E-43096367F61A}"/>
          </ac:spMkLst>
        </pc:spChg>
        <pc:spChg chg="del mod">
          <ac:chgData name="Hanna-Non Cordingley" userId="4a535068-3ceb-44d9-84ed-77c8ebb71718" providerId="ADAL" clId="{59DD351A-865A-43A1-A4A8-7ED3BCA97C77}" dt="2022-11-07T12:40:23.052" v="2270" actId="478"/>
          <ac:spMkLst>
            <pc:docMk/>
            <pc:sldMk cId="2654088546" sldId="258"/>
            <ac:spMk id="3" creationId="{59836888-86A9-9EF4-F072-83CA56F703B1}"/>
          </ac:spMkLst>
        </pc:spChg>
        <pc:picChg chg="mod">
          <ac:chgData name="Hanna-Non Cordingley" userId="4a535068-3ceb-44d9-84ed-77c8ebb71718" providerId="ADAL" clId="{59DD351A-865A-43A1-A4A8-7ED3BCA97C77}" dt="2022-11-07T12:40:28.719" v="2272" actId="1076"/>
          <ac:picMkLst>
            <pc:docMk/>
            <pc:sldMk cId="2654088546" sldId="258"/>
            <ac:picMk id="4" creationId="{7EBDD91A-7737-5235-076E-BAB6DED6AE96}"/>
          </ac:picMkLst>
        </pc:picChg>
      </pc:sldChg>
      <pc:sldChg chg="delSp modSp mod modNotesTx">
        <pc:chgData name="Hanna-Non Cordingley" userId="4a535068-3ceb-44d9-84ed-77c8ebb71718" providerId="ADAL" clId="{59DD351A-865A-43A1-A4A8-7ED3BCA97C77}" dt="2022-11-07T21:50:42.309" v="3639" actId="20577"/>
        <pc:sldMkLst>
          <pc:docMk/>
          <pc:sldMk cId="2845625113" sldId="259"/>
        </pc:sldMkLst>
        <pc:spChg chg="mod">
          <ac:chgData name="Hanna-Non Cordingley" userId="4a535068-3ceb-44d9-84ed-77c8ebb71718" providerId="ADAL" clId="{59DD351A-865A-43A1-A4A8-7ED3BCA97C77}" dt="2022-11-07T16:13:33.064" v="2582" actId="1076"/>
          <ac:spMkLst>
            <pc:docMk/>
            <pc:sldMk cId="2845625113" sldId="259"/>
            <ac:spMk id="2" creationId="{4B5CE491-C7EB-1C70-EA0E-43096367F61A}"/>
          </ac:spMkLst>
        </pc:spChg>
        <pc:spChg chg="del mod">
          <ac:chgData name="Hanna-Non Cordingley" userId="4a535068-3ceb-44d9-84ed-77c8ebb71718" providerId="ADAL" clId="{59DD351A-865A-43A1-A4A8-7ED3BCA97C77}" dt="2022-11-07T16:13:43.918" v="2584" actId="478"/>
          <ac:spMkLst>
            <pc:docMk/>
            <pc:sldMk cId="2845625113" sldId="259"/>
            <ac:spMk id="3" creationId="{59836888-86A9-9EF4-F072-83CA56F703B1}"/>
          </ac:spMkLst>
        </pc:spChg>
      </pc:sldChg>
      <pc:sldChg chg="modSp mod">
        <pc:chgData name="Hanna-Non Cordingley" userId="4a535068-3ceb-44d9-84ed-77c8ebb71718" providerId="ADAL" clId="{59DD351A-865A-43A1-A4A8-7ED3BCA97C77}" dt="2022-11-07T19:05:29.941" v="3581" actId="20577"/>
        <pc:sldMkLst>
          <pc:docMk/>
          <pc:sldMk cId="1285645266" sldId="260"/>
        </pc:sldMkLst>
        <pc:spChg chg="mod">
          <ac:chgData name="Hanna-Non Cordingley" userId="4a535068-3ceb-44d9-84ed-77c8ebb71718" providerId="ADAL" clId="{59DD351A-865A-43A1-A4A8-7ED3BCA97C77}" dt="2022-11-07T19:05:29.941" v="3581" actId="20577"/>
          <ac:spMkLst>
            <pc:docMk/>
            <pc:sldMk cId="1285645266" sldId="260"/>
            <ac:spMk id="2" creationId="{4B5CE491-C7EB-1C70-EA0E-43096367F61A}"/>
          </ac:spMkLst>
        </pc:spChg>
        <pc:spChg chg="mod">
          <ac:chgData name="Hanna-Non Cordingley" userId="4a535068-3ceb-44d9-84ed-77c8ebb71718" providerId="ADAL" clId="{59DD351A-865A-43A1-A4A8-7ED3BCA97C77}" dt="2022-11-07T19:05:04.386" v="3562" actId="20577"/>
          <ac:spMkLst>
            <pc:docMk/>
            <pc:sldMk cId="1285645266" sldId="260"/>
            <ac:spMk id="3" creationId="{59836888-86A9-9EF4-F072-83CA56F703B1}"/>
          </ac:spMkLst>
        </pc:spChg>
      </pc:sldChg>
      <pc:sldChg chg="modSp new mod">
        <pc:chgData name="Hanna-Non Cordingley" userId="4a535068-3ceb-44d9-84ed-77c8ebb71718" providerId="ADAL" clId="{59DD351A-865A-43A1-A4A8-7ED3BCA97C77}" dt="2022-11-07T20:40:51.888" v="3622" actId="27636"/>
        <pc:sldMkLst>
          <pc:docMk/>
          <pc:sldMk cId="3587018083" sldId="261"/>
        </pc:sldMkLst>
        <pc:spChg chg="mod">
          <ac:chgData name="Hanna-Non Cordingley" userId="4a535068-3ceb-44d9-84ed-77c8ebb71718" providerId="ADAL" clId="{59DD351A-865A-43A1-A4A8-7ED3BCA97C77}" dt="2022-11-07T11:19:05.163" v="2027" actId="20577"/>
          <ac:spMkLst>
            <pc:docMk/>
            <pc:sldMk cId="3587018083" sldId="261"/>
            <ac:spMk id="2" creationId="{AA83A416-E862-9051-907D-D0F26ECC2935}"/>
          </ac:spMkLst>
        </pc:spChg>
        <pc:spChg chg="mod">
          <ac:chgData name="Hanna-Non Cordingley" userId="4a535068-3ceb-44d9-84ed-77c8ebb71718" providerId="ADAL" clId="{59DD351A-865A-43A1-A4A8-7ED3BCA97C77}" dt="2022-11-07T20:40:51.888" v="3622" actId="27636"/>
          <ac:spMkLst>
            <pc:docMk/>
            <pc:sldMk cId="3587018083" sldId="261"/>
            <ac:spMk id="3" creationId="{63F20F76-0A90-E3A3-E031-50CAB0F73004}"/>
          </ac:spMkLst>
        </pc:spChg>
      </pc:sldChg>
      <pc:sldChg chg="modSp add mod modNotesTx">
        <pc:chgData name="Hanna-Non Cordingley" userId="4a535068-3ceb-44d9-84ed-77c8ebb71718" providerId="ADAL" clId="{59DD351A-865A-43A1-A4A8-7ED3BCA97C77}" dt="2022-11-07T21:49:23.138" v="3630" actId="20577"/>
        <pc:sldMkLst>
          <pc:docMk/>
          <pc:sldMk cId="1876781023" sldId="262"/>
        </pc:sldMkLst>
        <pc:spChg chg="mod">
          <ac:chgData name="Hanna-Non Cordingley" userId="4a535068-3ceb-44d9-84ed-77c8ebb71718" providerId="ADAL" clId="{59DD351A-865A-43A1-A4A8-7ED3BCA97C77}" dt="2022-11-07T11:56:16.650" v="2058" actId="20577"/>
          <ac:spMkLst>
            <pc:docMk/>
            <pc:sldMk cId="1876781023" sldId="262"/>
            <ac:spMk id="2" creationId="{4B5CE491-C7EB-1C70-EA0E-43096367F61A}"/>
          </ac:spMkLst>
        </pc:spChg>
        <pc:spChg chg="mod">
          <ac:chgData name="Hanna-Non Cordingley" userId="4a535068-3ceb-44d9-84ed-77c8ebb71718" providerId="ADAL" clId="{59DD351A-865A-43A1-A4A8-7ED3BCA97C77}" dt="2022-11-07T17:00:57.545" v="3202" actId="20577"/>
          <ac:spMkLst>
            <pc:docMk/>
            <pc:sldMk cId="1876781023" sldId="262"/>
            <ac:spMk id="3" creationId="{59836888-86A9-9EF4-F072-83CA56F703B1}"/>
          </ac:spMkLst>
        </pc:spChg>
      </pc:sldChg>
      <pc:sldChg chg="modSp add mod ord modNotesTx">
        <pc:chgData name="Hanna-Non Cordingley" userId="4a535068-3ceb-44d9-84ed-77c8ebb71718" providerId="ADAL" clId="{59DD351A-865A-43A1-A4A8-7ED3BCA97C77}" dt="2022-11-07T21:49:31.415" v="3631" actId="20577"/>
        <pc:sldMkLst>
          <pc:docMk/>
          <pc:sldMk cId="2225951453" sldId="263"/>
        </pc:sldMkLst>
        <pc:spChg chg="mod">
          <ac:chgData name="Hanna-Non Cordingley" userId="4a535068-3ceb-44d9-84ed-77c8ebb71718" providerId="ADAL" clId="{59DD351A-865A-43A1-A4A8-7ED3BCA97C77}" dt="2022-11-07T17:01:18.745" v="3208"/>
          <ac:spMkLst>
            <pc:docMk/>
            <pc:sldMk cId="2225951453" sldId="263"/>
            <ac:spMk id="3" creationId="{59836888-86A9-9EF4-F072-83CA56F703B1}"/>
          </ac:spMkLst>
        </pc:spChg>
      </pc:sldChg>
      <pc:sldChg chg="modSp add mod modNotesTx">
        <pc:chgData name="Hanna-Non Cordingley" userId="4a535068-3ceb-44d9-84ed-77c8ebb71718" providerId="ADAL" clId="{59DD351A-865A-43A1-A4A8-7ED3BCA97C77}" dt="2022-11-07T21:49:54.413" v="3633" actId="20577"/>
        <pc:sldMkLst>
          <pc:docMk/>
          <pc:sldMk cId="3470190444" sldId="264"/>
        </pc:sldMkLst>
        <pc:spChg chg="mod">
          <ac:chgData name="Hanna-Non Cordingley" userId="4a535068-3ceb-44d9-84ed-77c8ebb71718" providerId="ADAL" clId="{59DD351A-865A-43A1-A4A8-7ED3BCA97C77}" dt="2022-11-07T17:01:46.409" v="3222" actId="27636"/>
          <ac:spMkLst>
            <pc:docMk/>
            <pc:sldMk cId="3470190444" sldId="264"/>
            <ac:spMk id="3" creationId="{59836888-86A9-9EF4-F072-83CA56F703B1}"/>
          </ac:spMkLst>
        </pc:spChg>
      </pc:sldChg>
      <pc:sldChg chg="addSp delSp modSp add mod modNotesTx">
        <pc:chgData name="Hanna-Non Cordingley" userId="4a535068-3ceb-44d9-84ed-77c8ebb71718" providerId="ADAL" clId="{59DD351A-865A-43A1-A4A8-7ED3BCA97C77}" dt="2022-11-07T21:50:27.975" v="3637" actId="20577"/>
        <pc:sldMkLst>
          <pc:docMk/>
          <pc:sldMk cId="6652939" sldId="265"/>
        </pc:sldMkLst>
        <pc:spChg chg="mod">
          <ac:chgData name="Hanna-Non Cordingley" userId="4a535068-3ceb-44d9-84ed-77c8ebb71718" providerId="ADAL" clId="{59DD351A-865A-43A1-A4A8-7ED3BCA97C77}" dt="2022-11-07T17:30:19.224" v="3445" actId="20577"/>
          <ac:spMkLst>
            <pc:docMk/>
            <pc:sldMk cId="6652939" sldId="265"/>
            <ac:spMk id="2" creationId="{4B5CE491-C7EB-1C70-EA0E-43096367F61A}"/>
          </ac:spMkLst>
        </pc:spChg>
        <pc:spChg chg="del mod">
          <ac:chgData name="Hanna-Non Cordingley" userId="4a535068-3ceb-44d9-84ed-77c8ebb71718" providerId="ADAL" clId="{59DD351A-865A-43A1-A4A8-7ED3BCA97C77}" dt="2022-11-07T12:24:45.900" v="2191"/>
          <ac:spMkLst>
            <pc:docMk/>
            <pc:sldMk cId="6652939" sldId="265"/>
            <ac:spMk id="3" creationId="{59836888-86A9-9EF4-F072-83CA56F703B1}"/>
          </ac:spMkLst>
        </pc:spChg>
        <pc:spChg chg="add del mod">
          <ac:chgData name="Hanna-Non Cordingley" userId="4a535068-3ceb-44d9-84ed-77c8ebb71718" providerId="ADAL" clId="{59DD351A-865A-43A1-A4A8-7ED3BCA97C77}" dt="2022-11-07T12:26:58.749" v="2201"/>
          <ac:spMkLst>
            <pc:docMk/>
            <pc:sldMk cId="6652939" sldId="265"/>
            <ac:spMk id="5" creationId="{D2682205-4D19-E9D5-2348-06B1747BD94F}"/>
          </ac:spMkLst>
        </pc:spChg>
        <pc:spChg chg="add mod">
          <ac:chgData name="Hanna-Non Cordingley" userId="4a535068-3ceb-44d9-84ed-77c8ebb71718" providerId="ADAL" clId="{59DD351A-865A-43A1-A4A8-7ED3BCA97C77}" dt="2022-11-07T17:30:36.440" v="3446" actId="1076"/>
          <ac:spMkLst>
            <pc:docMk/>
            <pc:sldMk cId="6652939" sldId="265"/>
            <ac:spMk id="6" creationId="{11B8AD6E-7D80-18E9-EA88-7663B1FA2960}"/>
          </ac:spMkLst>
        </pc:spChg>
        <pc:picChg chg="add del mod">
          <ac:chgData name="Hanna-Non Cordingley" userId="4a535068-3ceb-44d9-84ed-77c8ebb71718" providerId="ADAL" clId="{59DD351A-865A-43A1-A4A8-7ED3BCA97C77}" dt="2022-11-07T12:26:51.123" v="2200" actId="478"/>
          <ac:picMkLst>
            <pc:docMk/>
            <pc:sldMk cId="6652939" sldId="265"/>
            <ac:picMk id="1026" creationId="{3BD1D639-9BF5-DF29-16FD-BF35FC6EAB88}"/>
          </ac:picMkLst>
        </pc:picChg>
        <pc:picChg chg="add del mod">
          <ac:chgData name="Hanna-Non Cordingley" userId="4a535068-3ceb-44d9-84ed-77c8ebb71718" providerId="ADAL" clId="{59DD351A-865A-43A1-A4A8-7ED3BCA97C77}" dt="2022-11-07T12:30:04.748" v="2205" actId="478"/>
          <ac:picMkLst>
            <pc:docMk/>
            <pc:sldMk cId="6652939" sldId="265"/>
            <ac:picMk id="1028" creationId="{BE7B0DA2-82AE-1F6B-4B1B-99DF526C3E71}"/>
          </ac:picMkLst>
        </pc:picChg>
      </pc:sldChg>
      <pc:sldChg chg="addSp delSp modSp add del mod">
        <pc:chgData name="Hanna-Non Cordingley" userId="4a535068-3ceb-44d9-84ed-77c8ebb71718" providerId="ADAL" clId="{59DD351A-865A-43A1-A4A8-7ED3BCA97C77}" dt="2022-11-07T12:26:42.547" v="2199" actId="47"/>
        <pc:sldMkLst>
          <pc:docMk/>
          <pc:sldMk cId="192791028" sldId="266"/>
        </pc:sldMkLst>
        <pc:spChg chg="mod">
          <ac:chgData name="Hanna-Non Cordingley" userId="4a535068-3ceb-44d9-84ed-77c8ebb71718" providerId="ADAL" clId="{59DD351A-865A-43A1-A4A8-7ED3BCA97C77}" dt="2022-11-07T12:26:13.140" v="2196" actId="26606"/>
          <ac:spMkLst>
            <pc:docMk/>
            <pc:sldMk cId="192791028" sldId="266"/>
            <ac:spMk id="2" creationId="{4B5CE491-C7EB-1C70-EA0E-43096367F61A}"/>
          </ac:spMkLst>
        </pc:spChg>
        <pc:spChg chg="add mod">
          <ac:chgData name="Hanna-Non Cordingley" userId="4a535068-3ceb-44d9-84ed-77c8ebb71718" providerId="ADAL" clId="{59DD351A-865A-43A1-A4A8-7ED3BCA97C77}" dt="2022-11-07T12:26:40.181" v="2198" actId="5793"/>
          <ac:spMkLst>
            <pc:docMk/>
            <pc:sldMk cId="192791028" sldId="266"/>
            <ac:spMk id="3" creationId="{BDAF70EE-2EDF-DAB3-7BA2-17B6038EABD9}"/>
          </ac:spMkLst>
        </pc:spChg>
        <pc:spChg chg="del">
          <ac:chgData name="Hanna-Non Cordingley" userId="4a535068-3ceb-44d9-84ed-77c8ebb71718" providerId="ADAL" clId="{59DD351A-865A-43A1-A4A8-7ED3BCA97C77}" dt="2022-11-07T12:26:13.140" v="2196" actId="26606"/>
          <ac:spMkLst>
            <pc:docMk/>
            <pc:sldMk cId="192791028" sldId="266"/>
            <ac:spMk id="9" creationId="{7666DE11-17E1-4DC7-B2B7-6DA2E6A9CE8B}"/>
          </ac:spMkLst>
        </pc:spChg>
        <pc:spChg chg="del">
          <ac:chgData name="Hanna-Non Cordingley" userId="4a535068-3ceb-44d9-84ed-77c8ebb71718" providerId="ADAL" clId="{59DD351A-865A-43A1-A4A8-7ED3BCA97C77}" dt="2022-11-07T12:26:13.140" v="2196" actId="26606"/>
          <ac:spMkLst>
            <pc:docMk/>
            <pc:sldMk cId="192791028" sldId="266"/>
            <ac:spMk id="11" creationId="{B52E493E-0B27-4F3C-AA01-17F0A2564112}"/>
          </ac:spMkLst>
        </pc:spChg>
        <pc:spChg chg="add">
          <ac:chgData name="Hanna-Non Cordingley" userId="4a535068-3ceb-44d9-84ed-77c8ebb71718" providerId="ADAL" clId="{59DD351A-865A-43A1-A4A8-7ED3BCA97C77}" dt="2022-11-07T12:26:13.140" v="2196" actId="26606"/>
          <ac:spMkLst>
            <pc:docMk/>
            <pc:sldMk cId="192791028" sldId="266"/>
            <ac:spMk id="2059" creationId="{1003A656-D974-4C8E-AC40-DB648F0E2A0E}"/>
          </ac:spMkLst>
        </pc:spChg>
        <pc:spChg chg="add">
          <ac:chgData name="Hanna-Non Cordingley" userId="4a535068-3ceb-44d9-84ed-77c8ebb71718" providerId="ADAL" clId="{59DD351A-865A-43A1-A4A8-7ED3BCA97C77}" dt="2022-11-07T12:26:13.140" v="2196" actId="26606"/>
          <ac:spMkLst>
            <pc:docMk/>
            <pc:sldMk cId="192791028" sldId="266"/>
            <ac:spMk id="2061" creationId="{6D847864-F4A3-46EE-8E90-74B574BCD7C0}"/>
          </ac:spMkLst>
        </pc:spChg>
        <pc:spChg chg="add">
          <ac:chgData name="Hanna-Non Cordingley" userId="4a535068-3ceb-44d9-84ed-77c8ebb71718" providerId="ADAL" clId="{59DD351A-865A-43A1-A4A8-7ED3BCA97C77}" dt="2022-11-07T12:26:13.140" v="2196" actId="26606"/>
          <ac:spMkLst>
            <pc:docMk/>
            <pc:sldMk cId="192791028" sldId="266"/>
            <ac:spMk id="2063" creationId="{35758D95-A605-471B-A882-C9D326388C63}"/>
          </ac:spMkLst>
        </pc:spChg>
        <pc:picChg chg="mod ord">
          <ac:chgData name="Hanna-Non Cordingley" userId="4a535068-3ceb-44d9-84ed-77c8ebb71718" providerId="ADAL" clId="{59DD351A-865A-43A1-A4A8-7ED3BCA97C77}" dt="2022-11-07T12:26:13.140" v="2196" actId="26606"/>
          <ac:picMkLst>
            <pc:docMk/>
            <pc:sldMk cId="192791028" sldId="266"/>
            <ac:picMk id="4" creationId="{7EBDD91A-7737-5235-076E-BAB6DED6AE96}"/>
          </ac:picMkLst>
        </pc:picChg>
        <pc:picChg chg="del mod ord">
          <ac:chgData name="Hanna-Non Cordingley" userId="4a535068-3ceb-44d9-84ed-77c8ebb71718" providerId="ADAL" clId="{59DD351A-865A-43A1-A4A8-7ED3BCA97C77}" dt="2022-11-07T12:26:19.976" v="2197" actId="478"/>
          <ac:picMkLst>
            <pc:docMk/>
            <pc:sldMk cId="192791028" sldId="266"/>
            <ac:picMk id="1026" creationId="{3BD1D639-9BF5-DF29-16FD-BF35FC6EAB88}"/>
          </ac:picMkLst>
        </pc:picChg>
        <pc:picChg chg="add mod">
          <ac:chgData name="Hanna-Non Cordingley" userId="4a535068-3ceb-44d9-84ed-77c8ebb71718" providerId="ADAL" clId="{59DD351A-865A-43A1-A4A8-7ED3BCA97C77}" dt="2022-11-07T12:26:13.140" v="2196" actId="26606"/>
          <ac:picMkLst>
            <pc:docMk/>
            <pc:sldMk cId="192791028" sldId="266"/>
            <ac:picMk id="2050" creationId="{C5F8B140-FEC5-1D64-39C5-F4AE9BFAC2C2}"/>
          </ac:picMkLst>
        </pc:picChg>
        <pc:picChg chg="add">
          <ac:chgData name="Hanna-Non Cordingley" userId="4a535068-3ceb-44d9-84ed-77c8ebb71718" providerId="ADAL" clId="{59DD351A-865A-43A1-A4A8-7ED3BCA97C77}" dt="2022-11-07T12:26:13.140" v="2196" actId="26606"/>
          <ac:picMkLst>
            <pc:docMk/>
            <pc:sldMk cId="192791028" sldId="266"/>
            <ac:picMk id="2055" creationId="{DEB2E8C4-C3E7-4048-A43D-9859510CFA98}"/>
          </ac:picMkLst>
        </pc:picChg>
        <pc:inkChg chg="add">
          <ac:chgData name="Hanna-Non Cordingley" userId="4a535068-3ceb-44d9-84ed-77c8ebb71718" providerId="ADAL" clId="{59DD351A-865A-43A1-A4A8-7ED3BCA97C77}" dt="2022-11-07T12:26:13.140" v="2196" actId="26606"/>
          <ac:inkMkLst>
            <pc:docMk/>
            <pc:sldMk cId="192791028" sldId="266"/>
            <ac:inkMk id="2057" creationId="{24D29CCB-7956-4E3E-8880-304085F04BF4}"/>
          </ac:inkMkLst>
        </pc:inkChg>
      </pc:sldChg>
      <pc:sldChg chg="addSp delSp modSp add mod modNotesTx">
        <pc:chgData name="Hanna-Non Cordingley" userId="4a535068-3ceb-44d9-84ed-77c8ebb71718" providerId="ADAL" clId="{59DD351A-865A-43A1-A4A8-7ED3BCA97C77}" dt="2022-11-07T21:50:34.271" v="3638" actId="20577"/>
        <pc:sldMkLst>
          <pc:docMk/>
          <pc:sldMk cId="3321219016" sldId="266"/>
        </pc:sldMkLst>
        <pc:spChg chg="mod">
          <ac:chgData name="Hanna-Non Cordingley" userId="4a535068-3ceb-44d9-84ed-77c8ebb71718" providerId="ADAL" clId="{59DD351A-865A-43A1-A4A8-7ED3BCA97C77}" dt="2022-11-07T16:03:48.914" v="2413" actId="1076"/>
          <ac:spMkLst>
            <pc:docMk/>
            <pc:sldMk cId="3321219016" sldId="266"/>
            <ac:spMk id="2" creationId="{4B5CE491-C7EB-1C70-EA0E-43096367F61A}"/>
          </ac:spMkLst>
        </pc:spChg>
        <pc:spChg chg="add mod">
          <ac:chgData name="Hanna-Non Cordingley" userId="4a535068-3ceb-44d9-84ed-77c8ebb71718" providerId="ADAL" clId="{59DD351A-865A-43A1-A4A8-7ED3BCA97C77}" dt="2022-11-07T15:44:38.314" v="2405" actId="1076"/>
          <ac:spMkLst>
            <pc:docMk/>
            <pc:sldMk cId="3321219016" sldId="266"/>
            <ac:spMk id="3" creationId="{2BF98C39-8C66-2019-27E6-EA64E5C8166D}"/>
          </ac:spMkLst>
        </pc:spChg>
        <pc:spChg chg="add mod">
          <ac:chgData name="Hanna-Non Cordingley" userId="4a535068-3ceb-44d9-84ed-77c8ebb71718" providerId="ADAL" clId="{59DD351A-865A-43A1-A4A8-7ED3BCA97C77}" dt="2022-11-07T16:10:12.340" v="2578" actId="20578"/>
          <ac:spMkLst>
            <pc:docMk/>
            <pc:sldMk cId="3321219016" sldId="266"/>
            <ac:spMk id="6" creationId="{F83AC276-5A72-EA02-D630-9D164F1BF915}"/>
          </ac:spMkLst>
        </pc:spChg>
        <pc:spChg chg="add mod">
          <ac:chgData name="Hanna-Non Cordingley" userId="4a535068-3ceb-44d9-84ed-77c8ebb71718" providerId="ADAL" clId="{59DD351A-865A-43A1-A4A8-7ED3BCA97C77}" dt="2022-11-07T16:13:13.034" v="2580" actId="20577"/>
          <ac:spMkLst>
            <pc:docMk/>
            <pc:sldMk cId="3321219016" sldId="266"/>
            <ac:spMk id="7" creationId="{311D685C-8D68-4C8E-1907-332B9BDD8457}"/>
          </ac:spMkLst>
        </pc:spChg>
        <pc:picChg chg="add del mod">
          <ac:chgData name="Hanna-Non Cordingley" userId="4a535068-3ceb-44d9-84ed-77c8ebb71718" providerId="ADAL" clId="{59DD351A-865A-43A1-A4A8-7ED3BCA97C77}" dt="2022-11-07T16:03:44.689" v="2412" actId="478"/>
          <ac:picMkLst>
            <pc:docMk/>
            <pc:sldMk cId="3321219016" sldId="266"/>
            <ac:picMk id="5" creationId="{AA15AB10-FE1B-FB14-C488-A449BB3DAC77}"/>
          </ac:picMkLst>
        </pc:picChg>
        <pc:picChg chg="del">
          <ac:chgData name="Hanna-Non Cordingley" userId="4a535068-3ceb-44d9-84ed-77c8ebb71718" providerId="ADAL" clId="{59DD351A-865A-43A1-A4A8-7ED3BCA97C77}" dt="2022-11-07T12:29:15.504" v="2204" actId="478"/>
          <ac:picMkLst>
            <pc:docMk/>
            <pc:sldMk cId="3321219016" sldId="266"/>
            <ac:picMk id="1028" creationId="{BE7B0DA2-82AE-1F6B-4B1B-99DF526C3E71}"/>
          </ac:picMkLst>
        </pc:picChg>
      </pc:sldChg>
      <pc:sldChg chg="modSp add mod modNotesTx">
        <pc:chgData name="Hanna-Non Cordingley" userId="4a535068-3ceb-44d9-84ed-77c8ebb71718" providerId="ADAL" clId="{59DD351A-865A-43A1-A4A8-7ED3BCA97C77}" dt="2022-11-07T21:49:39.985" v="3632" actId="20577"/>
        <pc:sldMkLst>
          <pc:docMk/>
          <pc:sldMk cId="2539757036" sldId="267"/>
        </pc:sldMkLst>
        <pc:spChg chg="mod">
          <ac:chgData name="Hanna-Non Cordingley" userId="4a535068-3ceb-44d9-84ed-77c8ebb71718" providerId="ADAL" clId="{59DD351A-865A-43A1-A4A8-7ED3BCA97C77}" dt="2022-11-07T17:01:26.598" v="3213"/>
          <ac:spMkLst>
            <pc:docMk/>
            <pc:sldMk cId="2539757036" sldId="267"/>
            <ac:spMk id="3" creationId="{59836888-86A9-9EF4-F072-83CA56F703B1}"/>
          </ac:spMkLst>
        </pc:spChg>
      </pc:sldChg>
      <pc:sldChg chg="modSp add mod ord modNotesTx">
        <pc:chgData name="Hanna-Non Cordingley" userId="4a535068-3ceb-44d9-84ed-77c8ebb71718" providerId="ADAL" clId="{59DD351A-865A-43A1-A4A8-7ED3BCA97C77}" dt="2022-11-07T21:50:52.042" v="3640" actId="20577"/>
        <pc:sldMkLst>
          <pc:docMk/>
          <pc:sldMk cId="353364380" sldId="268"/>
        </pc:sldMkLst>
        <pc:spChg chg="mod">
          <ac:chgData name="Hanna-Non Cordingley" userId="4a535068-3ceb-44d9-84ed-77c8ebb71718" providerId="ADAL" clId="{59DD351A-865A-43A1-A4A8-7ED3BCA97C77}" dt="2022-11-07T16:14:33.360" v="2604" actId="20577"/>
          <ac:spMkLst>
            <pc:docMk/>
            <pc:sldMk cId="353364380" sldId="268"/>
            <ac:spMk id="2" creationId="{4B5CE491-C7EB-1C70-EA0E-43096367F61A}"/>
          </ac:spMkLst>
        </pc:spChg>
        <pc:spChg chg="mod">
          <ac:chgData name="Hanna-Non Cordingley" userId="4a535068-3ceb-44d9-84ed-77c8ebb71718" providerId="ADAL" clId="{59DD351A-865A-43A1-A4A8-7ED3BCA97C77}" dt="2022-11-07T17:13:05.058" v="3307" actId="5793"/>
          <ac:spMkLst>
            <pc:docMk/>
            <pc:sldMk cId="353364380" sldId="268"/>
            <ac:spMk id="6" creationId="{11B8AD6E-7D80-18E9-EA88-7663B1FA2960}"/>
          </ac:spMkLst>
        </pc:spChg>
      </pc:sldChg>
      <pc:sldChg chg="modSp add mod modNotesTx">
        <pc:chgData name="Hanna-Non Cordingley" userId="4a535068-3ceb-44d9-84ed-77c8ebb71718" providerId="ADAL" clId="{59DD351A-865A-43A1-A4A8-7ED3BCA97C77}" dt="2022-11-07T21:50:59.265" v="3641" actId="20577"/>
        <pc:sldMkLst>
          <pc:docMk/>
          <pc:sldMk cId="81238430" sldId="269"/>
        </pc:sldMkLst>
        <pc:spChg chg="mod">
          <ac:chgData name="Hanna-Non Cordingley" userId="4a535068-3ceb-44d9-84ed-77c8ebb71718" providerId="ADAL" clId="{59DD351A-865A-43A1-A4A8-7ED3BCA97C77}" dt="2022-11-07T17:12:18" v="3301" actId="20577"/>
          <ac:spMkLst>
            <pc:docMk/>
            <pc:sldMk cId="81238430" sldId="269"/>
            <ac:spMk id="6" creationId="{11B8AD6E-7D80-18E9-EA88-7663B1FA2960}"/>
          </ac:spMkLst>
        </pc:spChg>
      </pc:sldChg>
      <pc:sldChg chg="modSp add mod modNotesTx">
        <pc:chgData name="Hanna-Non Cordingley" userId="4a535068-3ceb-44d9-84ed-77c8ebb71718" providerId="ADAL" clId="{59DD351A-865A-43A1-A4A8-7ED3BCA97C77}" dt="2022-11-07T21:51:07.694" v="3642" actId="20577"/>
        <pc:sldMkLst>
          <pc:docMk/>
          <pc:sldMk cId="2182511400" sldId="270"/>
        </pc:sldMkLst>
        <pc:spChg chg="mod">
          <ac:chgData name="Hanna-Non Cordingley" userId="4a535068-3ceb-44d9-84ed-77c8ebb71718" providerId="ADAL" clId="{59DD351A-865A-43A1-A4A8-7ED3BCA97C77}" dt="2022-11-07T16:43:23.493" v="2657" actId="20577"/>
          <ac:spMkLst>
            <pc:docMk/>
            <pc:sldMk cId="2182511400" sldId="270"/>
            <ac:spMk id="2" creationId="{4B5CE491-C7EB-1C70-EA0E-43096367F61A}"/>
          </ac:spMkLst>
        </pc:spChg>
        <pc:spChg chg="mod">
          <ac:chgData name="Hanna-Non Cordingley" userId="4a535068-3ceb-44d9-84ed-77c8ebb71718" providerId="ADAL" clId="{59DD351A-865A-43A1-A4A8-7ED3BCA97C77}" dt="2022-11-07T17:11:06.791" v="3269" actId="20577"/>
          <ac:spMkLst>
            <pc:docMk/>
            <pc:sldMk cId="2182511400" sldId="270"/>
            <ac:spMk id="6" creationId="{11B8AD6E-7D80-18E9-EA88-7663B1FA2960}"/>
          </ac:spMkLst>
        </pc:spChg>
      </pc:sldChg>
      <pc:sldChg chg="modSp add mod ord modNotesTx">
        <pc:chgData name="Hanna-Non Cordingley" userId="4a535068-3ceb-44d9-84ed-77c8ebb71718" providerId="ADAL" clId="{59DD351A-865A-43A1-A4A8-7ED3BCA97C77}" dt="2022-11-07T21:51:16.900" v="3643" actId="20577"/>
        <pc:sldMkLst>
          <pc:docMk/>
          <pc:sldMk cId="863954926" sldId="271"/>
        </pc:sldMkLst>
        <pc:spChg chg="mod">
          <ac:chgData name="Hanna-Non Cordingley" userId="4a535068-3ceb-44d9-84ed-77c8ebb71718" providerId="ADAL" clId="{59DD351A-865A-43A1-A4A8-7ED3BCA97C77}" dt="2022-11-07T16:56:30.965" v="2868" actId="20577"/>
          <ac:spMkLst>
            <pc:docMk/>
            <pc:sldMk cId="863954926" sldId="271"/>
            <ac:spMk id="2" creationId="{4B5CE491-C7EB-1C70-EA0E-43096367F61A}"/>
          </ac:spMkLst>
        </pc:spChg>
        <pc:spChg chg="mod">
          <ac:chgData name="Hanna-Non Cordingley" userId="4a535068-3ceb-44d9-84ed-77c8ebb71718" providerId="ADAL" clId="{59DD351A-865A-43A1-A4A8-7ED3BCA97C77}" dt="2022-11-07T16:58:38.014" v="3043" actId="20577"/>
          <ac:spMkLst>
            <pc:docMk/>
            <pc:sldMk cId="863954926" sldId="271"/>
            <ac:spMk id="3" creationId="{2BF98C39-8C66-2019-27E6-EA64E5C8166D}"/>
          </ac:spMkLst>
        </pc:spChg>
        <pc:spChg chg="mod">
          <ac:chgData name="Hanna-Non Cordingley" userId="4a535068-3ceb-44d9-84ed-77c8ebb71718" providerId="ADAL" clId="{59DD351A-865A-43A1-A4A8-7ED3BCA97C77}" dt="2022-11-07T16:59:30.587" v="3160" actId="20577"/>
          <ac:spMkLst>
            <pc:docMk/>
            <pc:sldMk cId="863954926" sldId="271"/>
            <ac:spMk id="6" creationId="{F83AC276-5A72-EA02-D630-9D164F1BF915}"/>
          </ac:spMkLst>
        </pc:spChg>
      </pc:sldChg>
      <pc:sldChg chg="modSp add mod modNotesTx">
        <pc:chgData name="Hanna-Non Cordingley" userId="4a535068-3ceb-44d9-84ed-77c8ebb71718" providerId="ADAL" clId="{59DD351A-865A-43A1-A4A8-7ED3BCA97C77}" dt="2022-11-07T21:50:00.646" v="3634" actId="20577"/>
        <pc:sldMkLst>
          <pc:docMk/>
          <pc:sldMk cId="716753149" sldId="272"/>
        </pc:sldMkLst>
        <pc:spChg chg="mod">
          <ac:chgData name="Hanna-Non Cordingley" userId="4a535068-3ceb-44d9-84ed-77c8ebb71718" providerId="ADAL" clId="{59DD351A-865A-43A1-A4A8-7ED3BCA97C77}" dt="2022-11-07T17:14:26.375" v="3361" actId="20577"/>
          <ac:spMkLst>
            <pc:docMk/>
            <pc:sldMk cId="716753149" sldId="272"/>
            <ac:spMk id="2" creationId="{4B5CE491-C7EB-1C70-EA0E-43096367F61A}"/>
          </ac:spMkLst>
        </pc:spChg>
        <pc:spChg chg="mod">
          <ac:chgData name="Hanna-Non Cordingley" userId="4a535068-3ceb-44d9-84ed-77c8ebb71718" providerId="ADAL" clId="{59DD351A-865A-43A1-A4A8-7ED3BCA97C77}" dt="2022-11-07T17:19:54.057" v="3423" actId="2711"/>
          <ac:spMkLst>
            <pc:docMk/>
            <pc:sldMk cId="716753149" sldId="272"/>
            <ac:spMk id="3" creationId="{59836888-86A9-9EF4-F072-83CA56F703B1}"/>
          </ac:spMkLst>
        </pc:spChg>
      </pc:sldChg>
      <pc:sldChg chg="modSp add mod modNotesTx">
        <pc:chgData name="Hanna-Non Cordingley" userId="4a535068-3ceb-44d9-84ed-77c8ebb71718" providerId="ADAL" clId="{59DD351A-865A-43A1-A4A8-7ED3BCA97C77}" dt="2022-11-07T21:50:15.099" v="3635" actId="20577"/>
        <pc:sldMkLst>
          <pc:docMk/>
          <pc:sldMk cId="3603167996" sldId="273"/>
        </pc:sldMkLst>
        <pc:spChg chg="mod">
          <ac:chgData name="Hanna-Non Cordingley" userId="4a535068-3ceb-44d9-84ed-77c8ebb71718" providerId="ADAL" clId="{59DD351A-865A-43A1-A4A8-7ED3BCA97C77}" dt="2022-11-07T17:30:05.879" v="3435" actId="20577"/>
          <ac:spMkLst>
            <pc:docMk/>
            <pc:sldMk cId="3603167996" sldId="273"/>
            <ac:spMk id="2" creationId="{4B5CE491-C7EB-1C70-EA0E-43096367F61A}"/>
          </ac:spMkLst>
        </pc:spChg>
        <pc:spChg chg="mod">
          <ac:chgData name="Hanna-Non Cordingley" userId="4a535068-3ceb-44d9-84ed-77c8ebb71718" providerId="ADAL" clId="{59DD351A-865A-43A1-A4A8-7ED3BCA97C77}" dt="2022-11-07T17:43:18.356" v="3507" actId="20577"/>
          <ac:spMkLst>
            <pc:docMk/>
            <pc:sldMk cId="3603167996" sldId="273"/>
            <ac:spMk id="3" creationId="{59836888-86A9-9EF4-F072-83CA56F703B1}"/>
          </ac:spMkLst>
        </pc:spChg>
      </pc:sldChg>
      <pc:sldChg chg="modSp add mod modNotesTx">
        <pc:chgData name="Hanna-Non Cordingley" userId="4a535068-3ceb-44d9-84ed-77c8ebb71718" providerId="ADAL" clId="{59DD351A-865A-43A1-A4A8-7ED3BCA97C77}" dt="2022-11-07T21:50:22.048" v="3636" actId="20577"/>
        <pc:sldMkLst>
          <pc:docMk/>
          <pc:sldMk cId="3348293785" sldId="274"/>
        </pc:sldMkLst>
        <pc:spChg chg="mod">
          <ac:chgData name="Hanna-Non Cordingley" userId="4a535068-3ceb-44d9-84ed-77c8ebb71718" providerId="ADAL" clId="{59DD351A-865A-43A1-A4A8-7ED3BCA97C77}" dt="2022-11-07T17:49:02.034" v="3533" actId="20577"/>
          <ac:spMkLst>
            <pc:docMk/>
            <pc:sldMk cId="3348293785" sldId="274"/>
            <ac:spMk id="3" creationId="{59836888-86A9-9EF4-F072-83CA56F703B1}"/>
          </ac:spMkLst>
        </pc:spChg>
      </pc:sldChg>
      <pc:sldChg chg="addSp delSp modSp new mod ord">
        <pc:chgData name="Hanna-Non Cordingley" userId="4a535068-3ceb-44d9-84ed-77c8ebb71718" providerId="ADAL" clId="{59DD351A-865A-43A1-A4A8-7ED3BCA97C77}" dt="2022-11-07T21:57:07.915" v="3697" actId="1076"/>
        <pc:sldMkLst>
          <pc:docMk/>
          <pc:sldMk cId="3973943883" sldId="275"/>
        </pc:sldMkLst>
        <pc:spChg chg="del">
          <ac:chgData name="Hanna-Non Cordingley" userId="4a535068-3ceb-44d9-84ed-77c8ebb71718" providerId="ADAL" clId="{59DD351A-865A-43A1-A4A8-7ED3BCA97C77}" dt="2022-11-07T21:55:30.222" v="3653" actId="478"/>
          <ac:spMkLst>
            <pc:docMk/>
            <pc:sldMk cId="3973943883" sldId="275"/>
            <ac:spMk id="2" creationId="{00DB7181-62B6-B25B-F8AD-9D309438ED53}"/>
          </ac:spMkLst>
        </pc:spChg>
        <pc:spChg chg="del">
          <ac:chgData name="Hanna-Non Cordingley" userId="4a535068-3ceb-44d9-84ed-77c8ebb71718" providerId="ADAL" clId="{59DD351A-865A-43A1-A4A8-7ED3BCA97C77}" dt="2022-11-07T21:55:05.052" v="3647" actId="931"/>
          <ac:spMkLst>
            <pc:docMk/>
            <pc:sldMk cId="3973943883" sldId="275"/>
            <ac:spMk id="3" creationId="{C2694149-0801-C5ED-3A0C-201F8646DC79}"/>
          </ac:spMkLst>
        </pc:spChg>
        <pc:spChg chg="add mod">
          <ac:chgData name="Hanna-Non Cordingley" userId="4a535068-3ceb-44d9-84ed-77c8ebb71718" providerId="ADAL" clId="{59DD351A-865A-43A1-A4A8-7ED3BCA97C77}" dt="2022-11-07T21:56:15.973" v="3682" actId="404"/>
          <ac:spMkLst>
            <pc:docMk/>
            <pc:sldMk cId="3973943883" sldId="275"/>
            <ac:spMk id="6" creationId="{EFFE4B20-82DB-BF35-7E66-F1A029DEAD8C}"/>
          </ac:spMkLst>
        </pc:spChg>
        <pc:spChg chg="add mod">
          <ac:chgData name="Hanna-Non Cordingley" userId="4a535068-3ceb-44d9-84ed-77c8ebb71718" providerId="ADAL" clId="{59DD351A-865A-43A1-A4A8-7ED3BCA97C77}" dt="2022-11-07T21:57:07.915" v="3697" actId="1076"/>
          <ac:spMkLst>
            <pc:docMk/>
            <pc:sldMk cId="3973943883" sldId="275"/>
            <ac:spMk id="7" creationId="{1F2326E6-7AB0-B067-4569-D29638374858}"/>
          </ac:spMkLst>
        </pc:spChg>
        <pc:picChg chg="add mod">
          <ac:chgData name="Hanna-Non Cordingley" userId="4a535068-3ceb-44d9-84ed-77c8ebb71718" providerId="ADAL" clId="{59DD351A-865A-43A1-A4A8-7ED3BCA97C77}" dt="2022-11-07T21:56:29.270" v="3683" actId="1076"/>
          <ac:picMkLst>
            <pc:docMk/>
            <pc:sldMk cId="3973943883" sldId="275"/>
            <ac:picMk id="5" creationId="{E0C66D9E-570D-EA70-7EFE-F7E059FB2308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724694-F840-4059-9F1F-F72412832F6B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6ADDAB-7C80-418D-9F7A-19F21E3EF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01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7368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279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4440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0605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9701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4333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6822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1352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1003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7205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9740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5525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2664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806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1509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ADDAB-7C80-418D-9F7A-19F21E3EF45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658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November 4,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973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November 4,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02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November 4,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024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November 4, 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822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November 4,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1665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November 4,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96146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November 4,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123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November 4,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037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November 4,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402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November 4,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4672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November 4,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45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November 4,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97537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72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.sharepoint.com/teams/DysguynyrOesDdigidolLearningintheDigitalEraECGE4005PC_GRP-HannaCordingley/Shared%20Documents/Recordings/New%20channel%20meeting-20221107_213753-Meeting%20Recording.mp4?web=1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0C66D9E-570D-EA70-7EFE-F7E059FB23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0575" y="-9525"/>
            <a:ext cx="5530850" cy="69135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FE4B20-82DB-BF35-7E66-F1A029DEAD8C}"/>
              </a:ext>
            </a:extLst>
          </p:cNvPr>
          <p:cNvSpPr txBox="1"/>
          <p:nvPr/>
        </p:nvSpPr>
        <p:spPr>
          <a:xfrm>
            <a:off x="4810125" y="1685925"/>
            <a:ext cx="153352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Hanna-Non Cordingley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2326E6-7AB0-B067-4569-D29638374858}"/>
              </a:ext>
            </a:extLst>
          </p:cNvPr>
          <p:cNvSpPr txBox="1"/>
          <p:nvPr/>
        </p:nvSpPr>
        <p:spPr>
          <a:xfrm>
            <a:off x="7629524" y="1685925"/>
            <a:ext cx="103822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2200405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73943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Rectangle 1039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9" name="Rectangle 1041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259862-F7C4-8445-9680-C027CA8A09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35" r="775" b="1"/>
          <a:stretch/>
        </p:blipFill>
        <p:spPr>
          <a:xfrm>
            <a:off x="3584196" y="-1"/>
            <a:ext cx="8607807" cy="6871647"/>
          </a:xfrm>
          <a:custGeom>
            <a:avLst/>
            <a:gdLst/>
            <a:ahLst/>
            <a:cxnLst/>
            <a:rect l="l" t="t" r="r" b="b"/>
            <a:pathLst>
              <a:path w="8607807" h="6858000">
                <a:moveTo>
                  <a:pt x="8607807" y="0"/>
                </a:moveTo>
                <a:lnTo>
                  <a:pt x="8607807" y="6858000"/>
                </a:lnTo>
                <a:lnTo>
                  <a:pt x="2049693" y="6858000"/>
                </a:lnTo>
                <a:lnTo>
                  <a:pt x="1546051" y="6858000"/>
                </a:lnTo>
                <a:lnTo>
                  <a:pt x="1535751" y="6815348"/>
                </a:lnTo>
                <a:cubicBezTo>
                  <a:pt x="1530460" y="6761684"/>
                  <a:pt x="1515370" y="6604898"/>
                  <a:pt x="1514301" y="6536022"/>
                </a:cubicBezTo>
                <a:cubicBezTo>
                  <a:pt x="1518045" y="6478504"/>
                  <a:pt x="1528503" y="6437797"/>
                  <a:pt x="1529339" y="6402088"/>
                </a:cubicBezTo>
                <a:cubicBezTo>
                  <a:pt x="1525062" y="6346650"/>
                  <a:pt x="1502062" y="6294623"/>
                  <a:pt x="1493941" y="6256398"/>
                </a:cubicBezTo>
                <a:cubicBezTo>
                  <a:pt x="1502669" y="6241770"/>
                  <a:pt x="1469920" y="6187857"/>
                  <a:pt x="1480613" y="6172741"/>
                </a:cubicBezTo>
                <a:cubicBezTo>
                  <a:pt x="1481020" y="6152279"/>
                  <a:pt x="1458164" y="6048753"/>
                  <a:pt x="1443364" y="6006407"/>
                </a:cubicBezTo>
                <a:cubicBezTo>
                  <a:pt x="1426694" y="5958900"/>
                  <a:pt x="1390307" y="5908317"/>
                  <a:pt x="1380584" y="5887691"/>
                </a:cubicBezTo>
                <a:cubicBezTo>
                  <a:pt x="1370860" y="5867065"/>
                  <a:pt x="1392244" y="5909118"/>
                  <a:pt x="1385023" y="5882650"/>
                </a:cubicBezTo>
                <a:cubicBezTo>
                  <a:pt x="1377800" y="5856181"/>
                  <a:pt x="1345702" y="5759038"/>
                  <a:pt x="1337254" y="5728879"/>
                </a:cubicBezTo>
                <a:cubicBezTo>
                  <a:pt x="1353956" y="5727462"/>
                  <a:pt x="1323673" y="5710676"/>
                  <a:pt x="1334321" y="5701696"/>
                </a:cubicBezTo>
                <a:cubicBezTo>
                  <a:pt x="1343675" y="5695367"/>
                  <a:pt x="1336672" y="5688797"/>
                  <a:pt x="1335877" y="5681564"/>
                </a:cubicBezTo>
                <a:cubicBezTo>
                  <a:pt x="1343201" y="5672524"/>
                  <a:pt x="1329617" y="5640839"/>
                  <a:pt x="1319978" y="5632219"/>
                </a:cubicBezTo>
                <a:cubicBezTo>
                  <a:pt x="1286551" y="5611011"/>
                  <a:pt x="1310947" y="5568721"/>
                  <a:pt x="1285321" y="5551224"/>
                </a:cubicBezTo>
                <a:cubicBezTo>
                  <a:pt x="1281540" y="5545203"/>
                  <a:pt x="1279983" y="5539432"/>
                  <a:pt x="1279815" y="5533855"/>
                </a:cubicBezTo>
                <a:lnTo>
                  <a:pt x="1282507" y="5518422"/>
                </a:lnTo>
                <a:lnTo>
                  <a:pt x="1289604" y="5514404"/>
                </a:lnTo>
                <a:lnTo>
                  <a:pt x="1287766" y="5504772"/>
                </a:lnTo>
                <a:lnTo>
                  <a:pt x="1288829" y="5502102"/>
                </a:lnTo>
                <a:cubicBezTo>
                  <a:pt x="1290896" y="5497007"/>
                  <a:pt x="1292688" y="5491968"/>
                  <a:pt x="1293373" y="5486914"/>
                </a:cubicBezTo>
                <a:cubicBezTo>
                  <a:pt x="1288690" y="5472938"/>
                  <a:pt x="1272696" y="5448436"/>
                  <a:pt x="1260736" y="5418245"/>
                </a:cubicBezTo>
                <a:cubicBezTo>
                  <a:pt x="1238579" y="5385699"/>
                  <a:pt x="1238884" y="5340972"/>
                  <a:pt x="1221610" y="5305770"/>
                </a:cubicBezTo>
                <a:lnTo>
                  <a:pt x="1216099" y="5298785"/>
                </a:lnTo>
                <a:lnTo>
                  <a:pt x="1217278" y="5268992"/>
                </a:lnTo>
                <a:cubicBezTo>
                  <a:pt x="1221588" y="5263843"/>
                  <a:pt x="1222716" y="5256480"/>
                  <a:pt x="1218469" y="5250149"/>
                </a:cubicBezTo>
                <a:lnTo>
                  <a:pt x="1206220" y="5142322"/>
                </a:lnTo>
                <a:cubicBezTo>
                  <a:pt x="1205294" y="5106716"/>
                  <a:pt x="1196908" y="5091595"/>
                  <a:pt x="1212921" y="5036513"/>
                </a:cubicBezTo>
                <a:cubicBezTo>
                  <a:pt x="1234138" y="4978012"/>
                  <a:pt x="1204801" y="4893378"/>
                  <a:pt x="1212183" y="4827738"/>
                </a:cubicBezTo>
                <a:cubicBezTo>
                  <a:pt x="1183151" y="4792886"/>
                  <a:pt x="1209228" y="4811487"/>
                  <a:pt x="1202048" y="4774693"/>
                </a:cubicBezTo>
                <a:cubicBezTo>
                  <a:pt x="1202483" y="4751423"/>
                  <a:pt x="1202919" y="4728152"/>
                  <a:pt x="1203354" y="4704882"/>
                </a:cubicBezTo>
                <a:lnTo>
                  <a:pt x="1201502" y="4691500"/>
                </a:lnTo>
                <a:lnTo>
                  <a:pt x="1194919" y="4687895"/>
                </a:lnTo>
                <a:lnTo>
                  <a:pt x="1187792" y="4667873"/>
                </a:lnTo>
                <a:cubicBezTo>
                  <a:pt x="1186060" y="4660351"/>
                  <a:pt x="1185291" y="4652220"/>
                  <a:pt x="1186080" y="4643189"/>
                </a:cubicBezTo>
                <a:cubicBezTo>
                  <a:pt x="1199189" y="4613276"/>
                  <a:pt x="1167081" y="4562691"/>
                  <a:pt x="1184722" y="4525834"/>
                </a:cubicBezTo>
                <a:cubicBezTo>
                  <a:pt x="1182407" y="4490142"/>
                  <a:pt x="1175424" y="4451369"/>
                  <a:pt x="1172188" y="4429037"/>
                </a:cubicBezTo>
                <a:cubicBezTo>
                  <a:pt x="1161331" y="4419671"/>
                  <a:pt x="1178123" y="4389539"/>
                  <a:pt x="1165306" y="4391841"/>
                </a:cubicBezTo>
                <a:cubicBezTo>
                  <a:pt x="1171061" y="4381101"/>
                  <a:pt x="1173552" y="4338138"/>
                  <a:pt x="1168602" y="4327040"/>
                </a:cubicBezTo>
                <a:lnTo>
                  <a:pt x="1178384" y="4271714"/>
                </a:lnTo>
                <a:lnTo>
                  <a:pt x="1177294" y="4266170"/>
                </a:lnTo>
                <a:cubicBezTo>
                  <a:pt x="1177138" y="4260404"/>
                  <a:pt x="1177520" y="4242660"/>
                  <a:pt x="1177448" y="4237120"/>
                </a:cubicBezTo>
                <a:cubicBezTo>
                  <a:pt x="1177252" y="4235726"/>
                  <a:pt x="1177058" y="4234331"/>
                  <a:pt x="1176863" y="4232937"/>
                </a:cubicBezTo>
                <a:lnTo>
                  <a:pt x="1162386" y="4198811"/>
                </a:lnTo>
                <a:cubicBezTo>
                  <a:pt x="1162950" y="4194190"/>
                  <a:pt x="1174655" y="4191224"/>
                  <a:pt x="1174343" y="4184054"/>
                </a:cubicBezTo>
                <a:lnTo>
                  <a:pt x="1160516" y="4155792"/>
                </a:lnTo>
                <a:lnTo>
                  <a:pt x="1161365" y="4150364"/>
                </a:lnTo>
                <a:lnTo>
                  <a:pt x="1144878" y="4068165"/>
                </a:lnTo>
                <a:lnTo>
                  <a:pt x="1123687" y="3997737"/>
                </a:lnTo>
                <a:lnTo>
                  <a:pt x="1096720" y="3746801"/>
                </a:lnTo>
                <a:cubicBezTo>
                  <a:pt x="1083618" y="3632695"/>
                  <a:pt x="1064313" y="3629437"/>
                  <a:pt x="1047682" y="3510652"/>
                </a:cubicBezTo>
                <a:cubicBezTo>
                  <a:pt x="1048550" y="3470281"/>
                  <a:pt x="1049418" y="3429910"/>
                  <a:pt x="1050285" y="3389539"/>
                </a:cubicBezTo>
                <a:lnTo>
                  <a:pt x="1030166" y="3314219"/>
                </a:lnTo>
                <a:lnTo>
                  <a:pt x="1034128" y="3253967"/>
                </a:lnTo>
                <a:lnTo>
                  <a:pt x="1007751" y="3192563"/>
                </a:lnTo>
                <a:cubicBezTo>
                  <a:pt x="1003323" y="3186732"/>
                  <a:pt x="1001150" y="3181063"/>
                  <a:pt x="1000384" y="3175520"/>
                </a:cubicBezTo>
                <a:cubicBezTo>
                  <a:pt x="1000734" y="3170366"/>
                  <a:pt x="1001085" y="3165212"/>
                  <a:pt x="1001435" y="3160058"/>
                </a:cubicBezTo>
                <a:lnTo>
                  <a:pt x="968918" y="3106456"/>
                </a:lnTo>
                <a:cubicBezTo>
                  <a:pt x="957125" y="3086347"/>
                  <a:pt x="955617" y="3059144"/>
                  <a:pt x="934483" y="3025607"/>
                </a:cubicBezTo>
                <a:cubicBezTo>
                  <a:pt x="914631" y="2991085"/>
                  <a:pt x="908933" y="2999692"/>
                  <a:pt x="879229" y="2942341"/>
                </a:cubicBezTo>
                <a:cubicBezTo>
                  <a:pt x="850845" y="2891400"/>
                  <a:pt x="820829" y="2801223"/>
                  <a:pt x="798666" y="2755714"/>
                </a:cubicBezTo>
                <a:cubicBezTo>
                  <a:pt x="773970" y="2709171"/>
                  <a:pt x="758278" y="2710053"/>
                  <a:pt x="746962" y="2689587"/>
                </a:cubicBezTo>
                <a:lnTo>
                  <a:pt x="712796" y="2609586"/>
                </a:lnTo>
                <a:lnTo>
                  <a:pt x="697701" y="2594856"/>
                </a:lnTo>
                <a:cubicBezTo>
                  <a:pt x="697743" y="2593626"/>
                  <a:pt x="697784" y="2592396"/>
                  <a:pt x="697823" y="2591165"/>
                </a:cubicBezTo>
                <a:lnTo>
                  <a:pt x="679645" y="2567493"/>
                </a:lnTo>
                <a:lnTo>
                  <a:pt x="680789" y="2566723"/>
                </a:lnTo>
                <a:cubicBezTo>
                  <a:pt x="682946" y="2564457"/>
                  <a:pt x="683757" y="2561765"/>
                  <a:pt x="681771" y="2558109"/>
                </a:cubicBezTo>
                <a:cubicBezTo>
                  <a:pt x="705290" y="2557210"/>
                  <a:pt x="688388" y="2553357"/>
                  <a:pt x="680456" y="2542663"/>
                </a:cubicBezTo>
                <a:cubicBezTo>
                  <a:pt x="679482" y="2529115"/>
                  <a:pt x="677183" y="2488664"/>
                  <a:pt x="675922" y="2476820"/>
                </a:cubicBezTo>
                <a:lnTo>
                  <a:pt x="672894" y="2471591"/>
                </a:lnTo>
                <a:lnTo>
                  <a:pt x="673143" y="2471379"/>
                </a:lnTo>
                <a:cubicBezTo>
                  <a:pt x="673152" y="2470017"/>
                  <a:pt x="672405" y="2468214"/>
                  <a:pt x="670567" y="2465654"/>
                </a:cubicBezTo>
                <a:lnTo>
                  <a:pt x="667369" y="2462052"/>
                </a:lnTo>
                <a:lnTo>
                  <a:pt x="661495" y="2451906"/>
                </a:lnTo>
                <a:cubicBezTo>
                  <a:pt x="661510" y="2450510"/>
                  <a:pt x="661525" y="2449113"/>
                  <a:pt x="661540" y="2447717"/>
                </a:cubicBezTo>
                <a:lnTo>
                  <a:pt x="664540" y="2445047"/>
                </a:lnTo>
                <a:lnTo>
                  <a:pt x="663581" y="2444265"/>
                </a:lnTo>
                <a:cubicBezTo>
                  <a:pt x="653014" y="2439598"/>
                  <a:pt x="642406" y="2441014"/>
                  <a:pt x="663129" y="2421760"/>
                </a:cubicBezTo>
                <a:cubicBezTo>
                  <a:pt x="643271" y="2409372"/>
                  <a:pt x="657229" y="2399993"/>
                  <a:pt x="650205" y="2375201"/>
                </a:cubicBezTo>
                <a:cubicBezTo>
                  <a:pt x="634911" y="2369643"/>
                  <a:pt x="634260" y="2360648"/>
                  <a:pt x="638008" y="2350147"/>
                </a:cubicBezTo>
                <a:cubicBezTo>
                  <a:pt x="621083" y="2329939"/>
                  <a:pt x="620949" y="2305558"/>
                  <a:pt x="609851" y="2279762"/>
                </a:cubicBezTo>
                <a:lnTo>
                  <a:pt x="585585" y="2151458"/>
                </a:lnTo>
                <a:lnTo>
                  <a:pt x="581391" y="2148616"/>
                </a:lnTo>
                <a:cubicBezTo>
                  <a:pt x="578821" y="2146496"/>
                  <a:pt x="577525" y="2144881"/>
                  <a:pt x="577083" y="2143541"/>
                </a:cubicBezTo>
                <a:lnTo>
                  <a:pt x="577251" y="2143279"/>
                </a:lnTo>
                <a:lnTo>
                  <a:pt x="546845" y="2081459"/>
                </a:lnTo>
                <a:cubicBezTo>
                  <a:pt x="538270" y="2069798"/>
                  <a:pt x="486356" y="1952009"/>
                  <a:pt x="470837" y="1927526"/>
                </a:cubicBezTo>
                <a:lnTo>
                  <a:pt x="428154" y="1653876"/>
                </a:lnTo>
                <a:lnTo>
                  <a:pt x="392797" y="1507176"/>
                </a:lnTo>
                <a:cubicBezTo>
                  <a:pt x="380165" y="1501458"/>
                  <a:pt x="369910" y="1448213"/>
                  <a:pt x="372847" y="1437646"/>
                </a:cubicBezTo>
                <a:cubicBezTo>
                  <a:pt x="369015" y="1430935"/>
                  <a:pt x="338503" y="1373479"/>
                  <a:pt x="344479" y="1364974"/>
                </a:cubicBezTo>
                <a:cubicBezTo>
                  <a:pt x="332264" y="1339484"/>
                  <a:pt x="321736" y="1307918"/>
                  <a:pt x="299558" y="1284709"/>
                </a:cubicBezTo>
                <a:cubicBezTo>
                  <a:pt x="277380" y="1261500"/>
                  <a:pt x="259203" y="1267387"/>
                  <a:pt x="243216" y="1246922"/>
                </a:cubicBezTo>
                <a:cubicBezTo>
                  <a:pt x="227230" y="1226457"/>
                  <a:pt x="218454" y="1164523"/>
                  <a:pt x="203639" y="1161920"/>
                </a:cubicBezTo>
                <a:cubicBezTo>
                  <a:pt x="192352" y="1142649"/>
                  <a:pt x="198158" y="1131546"/>
                  <a:pt x="169195" y="1085737"/>
                </a:cubicBezTo>
                <a:cubicBezTo>
                  <a:pt x="139228" y="1000958"/>
                  <a:pt x="140891" y="967704"/>
                  <a:pt x="98775" y="908263"/>
                </a:cubicBezTo>
                <a:cubicBezTo>
                  <a:pt x="45025" y="829417"/>
                  <a:pt x="34038" y="815844"/>
                  <a:pt x="43820" y="711217"/>
                </a:cubicBezTo>
                <a:cubicBezTo>
                  <a:pt x="34816" y="658186"/>
                  <a:pt x="43273" y="612368"/>
                  <a:pt x="44748" y="590072"/>
                </a:cubicBezTo>
                <a:lnTo>
                  <a:pt x="36767" y="545639"/>
                </a:lnTo>
                <a:cubicBezTo>
                  <a:pt x="36093" y="527311"/>
                  <a:pt x="35418" y="508983"/>
                  <a:pt x="34744" y="490655"/>
                </a:cubicBezTo>
                <a:cubicBezTo>
                  <a:pt x="34670" y="457530"/>
                  <a:pt x="29296" y="472114"/>
                  <a:pt x="29222" y="438989"/>
                </a:cubicBezTo>
                <a:cubicBezTo>
                  <a:pt x="29152" y="438889"/>
                  <a:pt x="2578" y="396379"/>
                  <a:pt x="2507" y="396276"/>
                </a:cubicBezTo>
                <a:cubicBezTo>
                  <a:pt x="-7796" y="384713"/>
                  <a:pt x="17492" y="336163"/>
                  <a:pt x="9810" y="316602"/>
                </a:cubicBezTo>
                <a:lnTo>
                  <a:pt x="25323" y="268307"/>
                </a:lnTo>
                <a:cubicBezTo>
                  <a:pt x="20582" y="240926"/>
                  <a:pt x="55391" y="238035"/>
                  <a:pt x="50278" y="194719"/>
                </a:cubicBezTo>
                <a:cubicBezTo>
                  <a:pt x="49891" y="157325"/>
                  <a:pt x="41873" y="124589"/>
                  <a:pt x="47653" y="93227"/>
                </a:cubicBezTo>
                <a:cubicBezTo>
                  <a:pt x="41389" y="80085"/>
                  <a:pt x="38874" y="67855"/>
                  <a:pt x="48323" y="56555"/>
                </a:cubicBezTo>
                <a:cubicBezTo>
                  <a:pt x="46028" y="30289"/>
                  <a:pt x="37896" y="18621"/>
                  <a:pt x="38423" y="5312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0B41BA-8A94-3B11-5665-8BCD336A31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307" y="2906973"/>
            <a:ext cx="3639828" cy="2640247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2 </a:t>
            </a:r>
            <a:r>
              <a:rPr lang="en-GB" dirty="0" err="1"/>
              <a:t>sgil</a:t>
            </a:r>
            <a:r>
              <a:rPr lang="en-GB" dirty="0"/>
              <a:t> </a:t>
            </a:r>
            <a:r>
              <a:rPr lang="en-GB" dirty="0" err="1"/>
              <a:t>pwysig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0ED922-08C2-D3D7-424A-FC9E6E8149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961" y="5614322"/>
            <a:ext cx="4407989" cy="955315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GB" dirty="0">
                <a:hlinkClick r:id="rId3"/>
              </a:rPr>
              <a:t>https://uowtsd.sharepoint.com/teams/DysguynyrOesDdigidolLearningintheDigitalEraECGE4005PC_GRP-HannaCordingley/Shared%20Documents/Recordings/New%20channel%20meeting-20221107_213753-Meeting%20Recording.mp4?web=1</a:t>
            </a:r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872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36888-86A9-9EF4-F072-83CA56F70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799" y="2147356"/>
            <a:ext cx="3885061" cy="4107021"/>
          </a:xfrm>
        </p:spPr>
        <p:txBody>
          <a:bodyPr>
            <a:normAutofit/>
          </a:bodyPr>
          <a:lstStyle/>
          <a:p>
            <a:r>
              <a:rPr lang="en-GB" dirty="0" err="1"/>
              <a:t>Cyfleirnodi</a:t>
            </a:r>
            <a:r>
              <a:rPr lang="en-GB" dirty="0"/>
              <a:t> </a:t>
            </a:r>
          </a:p>
          <a:p>
            <a:r>
              <a:rPr lang="en-GB" dirty="0"/>
              <a:t>Llen-ladrad</a:t>
            </a:r>
          </a:p>
          <a:p>
            <a:endParaRPr lang="en-GB" dirty="0"/>
          </a:p>
          <a:p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872928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4135" y="2820988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+mn-lt"/>
              </a:rPr>
              <a:t>cyfeirnodi</a:t>
            </a:r>
            <a:endParaRPr lang="en-GB" dirty="0">
              <a:latin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540885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36888-86A9-9EF4-F072-83CA56F70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799" y="2159000"/>
            <a:ext cx="3924301" cy="409537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ydnabod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ffynhonellau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fewn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eich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gwaith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; </a:t>
            </a:r>
          </a:p>
          <a:p>
            <a:pPr marL="342900" lvl="0" indent="-342900" rtl="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corff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gwaith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Cysylltu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ffynhonellau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gyda’r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rhestr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weithiau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e.e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rhestr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cyfeirnodi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llyfryffiaeth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(University of Kent, 2012)</a:t>
            </a:r>
          </a:p>
          <a:p>
            <a:pPr marL="0" lv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781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36888-86A9-9EF4-F072-83CA56F70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799" y="2159000"/>
            <a:ext cx="4274950" cy="4303793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Geiriau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union (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siarad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ysgrifinedig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Testun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aralleirio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crynhoi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Data</a:t>
            </a: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Graff,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tablau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fideo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amlgyfrwng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ayyb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Lluniau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darluniadau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Syniadau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cysyniad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(University of Kent, 2012)</a:t>
            </a: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951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36888-86A9-9EF4-F072-83CA56F70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799" y="2159000"/>
            <a:ext cx="4274950" cy="4303793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Theorïau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Barn neu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dadansoddiadau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Cerddoriaeth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cyfryngau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perfformio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arall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Cod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cyfrifiadurol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Cynlluniau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lluniadau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(University of Kent, 2012)</a:t>
            </a: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9757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36888-86A9-9EF4-F072-83CA56F70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799" y="2159000"/>
            <a:ext cx="3924301" cy="4089399"/>
          </a:xfrm>
        </p:spPr>
        <p:txBody>
          <a:bodyPr>
            <a:normAutofit lnSpcReduction="10000"/>
          </a:bodyPr>
          <a:lstStyle/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Nid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oes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rhaid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cyfeirnodi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rhai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amgylchiadau</a:t>
            </a: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cs typeface="Arial" panose="020B0604020202020204" pitchFamily="34" charset="0"/>
              </a:rPr>
              <a:t>Gwybodaeth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cyffredinol</a:t>
            </a:r>
            <a:endParaRPr lang="en-GB" sz="1800" dirty="0"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cs typeface="Arial" panose="020B0604020202020204" pitchFamily="34" charset="0"/>
              </a:rPr>
              <a:t>Gwybodaeth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sydd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ar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gael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yn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eang</a:t>
            </a:r>
            <a:endParaRPr lang="en-GB" sz="1800" dirty="0"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endParaRPr lang="en-GB" sz="1800" dirty="0"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endParaRPr lang="en-GB" sz="1800" dirty="0"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sz="1800" dirty="0"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(University of Kent, 2012)</a:t>
            </a:r>
            <a:endParaRPr lang="en-GB" sz="1800" dirty="0"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01904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Pam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36888-86A9-9EF4-F072-83CA56F70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799" y="2159000"/>
            <a:ext cx="3924301" cy="4089399"/>
          </a:xfrm>
        </p:spPr>
        <p:txBody>
          <a:bodyPr>
            <a:normAutofit lnSpcReduction="10000"/>
          </a:bodyPr>
          <a:lstStyle/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G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alluogi’r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ysgrifennydd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dangos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cydnabyddiaeth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gwaith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awduron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ysgolhaigion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fewn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gwaith</a:t>
            </a: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credyd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ysgrifenwyr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geiriau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syniadau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angos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parch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tuag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at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hawliau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eiddo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deallusol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ymchwilydd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(University of New South Wales, 2022)</a:t>
            </a: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53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Sut I </a:t>
            </a:r>
            <a:r>
              <a:rPr lang="en-GB" dirty="0" err="1"/>
              <a:t>Gyfeirnodi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36888-86A9-9EF4-F072-83CA56F70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799" y="2159000"/>
            <a:ext cx="3924301" cy="4089399"/>
          </a:xfrm>
        </p:spPr>
        <p:txBody>
          <a:bodyPr>
            <a:normAutofit lnSpcReduction="10000"/>
          </a:bodyPr>
          <a:lstStyle/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Harvard</a:t>
            </a: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‘Author/date’</a:t>
            </a: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yfenw’r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awdur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awduron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sefydliad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blwyddyn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cyhoeddi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ybodaeth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penodol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awdur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lleoliad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darn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rhif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tudalen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800"/>
              </a:spcAft>
              <a:tabLst>
                <a:tab pos="457200" algn="l"/>
              </a:tabLst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(Victoria University, 2022)</a:t>
            </a:r>
          </a:p>
          <a:p>
            <a:pPr>
              <a:spcAft>
                <a:spcPts val="800"/>
              </a:spcAft>
              <a:tabLst>
                <a:tab pos="457200" algn="l"/>
              </a:tabLst>
            </a:pP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1679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Sut I </a:t>
            </a:r>
            <a:r>
              <a:rPr lang="en-GB" dirty="0" err="1"/>
              <a:t>Gyfeirnodi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36888-86A9-9EF4-F072-83CA56F70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799" y="2159000"/>
            <a:ext cx="3924301" cy="4089399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hestr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cyfeirnodi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cynnwys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tudalen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wahan</a:t>
            </a: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yfeinodau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rhestr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cyfeirnodi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oll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wybodaeth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holl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cyfeirnodau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testun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wyddor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cyfenwau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awduron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sz="18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(Victoria University, 2022)</a:t>
            </a:r>
          </a:p>
          <a:p>
            <a:pPr>
              <a:spcAft>
                <a:spcPts val="800"/>
              </a:spcAft>
              <a:tabLst>
                <a:tab pos="457200" algn="l"/>
              </a:tabLst>
            </a:pP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293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Sut I </a:t>
            </a:r>
            <a:r>
              <a:rPr lang="en-GB" dirty="0" err="1"/>
              <a:t>Gyfeirnodi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B8AD6E-7D80-18E9-EA88-7663B1FA2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887" y="1863725"/>
            <a:ext cx="3937094" cy="4422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yfyniadau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dan 25 gair</a:t>
            </a:r>
          </a:p>
          <a:p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rif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corff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traethawd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dyfynodau</a:t>
            </a:r>
            <a:endParaRPr lang="en-GB" sz="18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yfeirnod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testun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yfyniad</a:t>
            </a: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au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25 gair neu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a typeface="Calibri" panose="020F0502020204030204" pitchFamily="34" charset="0"/>
                <a:cs typeface="Arial" panose="020B0604020202020204" pitchFamily="34" charset="0"/>
              </a:rPr>
              <a:t>B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lock quotes</a:t>
            </a:r>
          </a:p>
          <a:p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N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id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oes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angen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dyfynodau</a:t>
            </a: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echrau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paragraff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newydd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llinell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newydd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haid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’r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dyfyniad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mewnoli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2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585414"/>
            <a:ext cx="4707826" cy="121602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98C39-8C66-2019-27E6-EA64E5C81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8723" y="2127437"/>
            <a:ext cx="4151675" cy="1301563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nifer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ysgolhaigion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dwneud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cyfeirnodi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oherwydd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mae’n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dangos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parch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tuag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at y person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gwreiddiol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dywedodd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wybodaeth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83AC276-5A72-EA02-D630-9D164F1BF915}"/>
              </a:ext>
            </a:extLst>
          </p:cNvPr>
          <p:cNvSpPr txBox="1">
            <a:spLocks/>
          </p:cNvSpPr>
          <p:nvPr/>
        </p:nvSpPr>
        <p:spPr>
          <a:xfrm>
            <a:off x="7444410" y="4971023"/>
            <a:ext cx="4151675" cy="1301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 sz="2000" kern="1200" spc="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defRPr>
            </a:lvl1pPr>
            <a:lvl2pPr marL="27432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Tx/>
              <a:buNone/>
              <a:defRPr sz="1800" kern="1200" spc="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defRPr>
            </a:lvl2pPr>
            <a:lvl3pPr marL="605790" indent="-28575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600" kern="1200" spc="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defRPr>
            </a:lvl3pPr>
            <a:lvl4pPr marL="630936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Tx/>
              <a:buNone/>
              <a:defRPr sz="1400" kern="1200" spc="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defRPr>
            </a:lvl4pPr>
            <a:lvl5pPr marL="82296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400" kern="1200" spc="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datblygu’r</a:t>
            </a:r>
            <a:r>
              <a:rPr lang="en-GB" dirty="0"/>
              <a:t> </a:t>
            </a:r>
            <a:r>
              <a:rPr lang="en-GB" dirty="0" err="1"/>
              <a:t>sgil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hollbwysig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hyderus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.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11D685C-8D68-4C8E-1907-332B9BDD8457}"/>
              </a:ext>
            </a:extLst>
          </p:cNvPr>
          <p:cNvSpPr txBox="1">
            <a:spLocks/>
          </p:cNvSpPr>
          <p:nvPr/>
        </p:nvSpPr>
        <p:spPr>
          <a:xfrm>
            <a:off x="7260647" y="3628415"/>
            <a:ext cx="4707826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110000"/>
              </a:lnSpc>
              <a:spcBef>
                <a:spcPct val="0"/>
              </a:spcBef>
              <a:buNone/>
              <a:defRPr sz="2800" kern="1200" cap="all" spc="6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Batang" panose="02030600000101010101" pitchFamily="18" charset="-127"/>
                <a:cs typeface="+mj-cs"/>
              </a:defRPr>
            </a:lvl1pPr>
          </a:lstStyle>
          <a:p>
            <a:pPr algn="ctr"/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datblygu’r</a:t>
            </a:r>
            <a:r>
              <a:rPr lang="en-GB" dirty="0"/>
              <a:t> </a:t>
            </a:r>
            <a:r>
              <a:rPr lang="en-GB" dirty="0" err="1"/>
              <a:t>sgil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21219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8942" y="2820988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Llen-ladrad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56251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Llen-ladrad?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B8AD6E-7D80-18E9-EA88-7663B1FA2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3187" y="1825625"/>
            <a:ext cx="3937094" cy="4422773"/>
          </a:xfrm>
        </p:spPr>
        <p:txBody>
          <a:bodyPr>
            <a:normAutofit/>
          </a:bodyPr>
          <a:lstStyle/>
          <a:p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yflwyno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gwaith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syniadau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person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arall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eunydd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wedi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gyhoeddi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deunydd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heb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gyhoeddi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1800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lawysgrif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wedi’i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argraffu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ffurf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electronig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(University of Oxford, 2022)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643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Llen-ladrad?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B8AD6E-7D80-18E9-EA88-7663B1FA2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3187" y="1825625"/>
            <a:ext cx="3937094" cy="4422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mathau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llen-ladrad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Dyfyniad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air am air 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Torri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gludo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we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heb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cydnabyddiaeth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Aralleirio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Cydgynllwynio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Cyfeirnodi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gwallus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(University of Oxford, 2022)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384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Sut I </a:t>
            </a:r>
            <a:r>
              <a:rPr lang="en-GB" dirty="0" err="1"/>
              <a:t>osgoi</a:t>
            </a:r>
            <a:r>
              <a:rPr lang="en-GB" dirty="0"/>
              <a:t> Llen-ladrad?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B8AD6E-7D80-18E9-EA88-7663B1FA2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3187" y="1825625"/>
            <a:ext cx="3937094" cy="4422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a typeface="Calibri" panose="020F0502020204030204" pitchFamily="34" charset="0"/>
                <a:cs typeface="Arial" panose="020B0604020202020204" pitchFamily="34" charset="0"/>
              </a:rPr>
              <a:t>5 cam </a:t>
            </a:r>
          </a:p>
          <a:p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Cam un –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Deall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>
                <a:ea typeface="Calibri" panose="020F0502020204030204" pitchFamily="34" charset="0"/>
                <a:cs typeface="Arial" panose="020B0604020202020204" pitchFamily="34" charset="0"/>
              </a:rPr>
              <a:t>Cam </a:t>
            </a: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dau</a:t>
            </a:r>
            <a:r>
              <a:rPr lang="en-GB" sz="1800" dirty="0">
                <a:ea typeface="Calibri" panose="020F0502020204030204" pitchFamily="34" charset="0"/>
                <a:cs typeface="Arial" panose="020B0604020202020204" pitchFamily="34" charset="0"/>
              </a:rPr>
              <a:t> – </a:t>
            </a: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Dyfynu</a:t>
            </a:r>
            <a:r>
              <a:rPr lang="en-GB" sz="1800" dirty="0"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Aralleirio</a:t>
            </a:r>
            <a:endParaRPr lang="en-GB" sz="18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Cam tri</a:t>
            </a:r>
            <a:r>
              <a:rPr lang="en-GB" sz="1800" dirty="0">
                <a:ea typeface="Calibri" panose="020F0502020204030204" pitchFamily="34" charset="0"/>
                <a:cs typeface="Arial" panose="020B0604020202020204" pitchFamily="34" charset="0"/>
              </a:rPr>
              <a:t>- </a:t>
            </a: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Cyfeirnodi</a:t>
            </a:r>
            <a:r>
              <a:rPr lang="en-GB" sz="1800" dirty="0"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ffynhonellau</a:t>
            </a:r>
            <a:r>
              <a:rPr lang="en-GB" sz="1800" dirty="0"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Cam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pedwar</a:t>
            </a:r>
            <a:r>
              <a:rPr lang="en-GB" sz="1800" dirty="0">
                <a:ea typeface="Calibri" panose="020F0502020204030204" pitchFamily="34" charset="0"/>
                <a:cs typeface="Arial" panose="020B0604020202020204" pitchFamily="34" charset="0"/>
              </a:rPr>
              <a:t>- </a:t>
            </a:r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Gwirio</a:t>
            </a:r>
            <a:endParaRPr lang="en-GB" sz="18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Cam pump-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Ymarfer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(The University of Arizona, 2022)</a:t>
            </a:r>
          </a:p>
        </p:txBody>
      </p:sp>
    </p:spTree>
    <p:extLst>
      <p:ext uri="{BB962C8B-B14F-4D97-AF65-F5344CB8AC3E}">
        <p14:creationId xmlns:p14="http://schemas.microsoft.com/office/powerpoint/2010/main" val="21825114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585414"/>
            <a:ext cx="4707826" cy="121602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osgoi</a:t>
            </a:r>
            <a:r>
              <a:rPr lang="en-GB" dirty="0"/>
              <a:t> </a:t>
            </a:r>
            <a:r>
              <a:rPr lang="en-GB" dirty="0" err="1"/>
              <a:t>llen-ladrad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98C39-8C66-2019-27E6-EA64E5C81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8723" y="2127437"/>
            <a:ext cx="4151675" cy="13015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ysgolhaig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bod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credyd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darganfyddwr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testun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parch a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cywirdeb</a:t>
            </a:r>
            <a:r>
              <a:rPr lang="en-GB" dirty="0"/>
              <a:t>.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83AC276-5A72-EA02-D630-9D164F1BF915}"/>
              </a:ext>
            </a:extLst>
          </p:cNvPr>
          <p:cNvSpPr txBox="1">
            <a:spLocks/>
          </p:cNvSpPr>
          <p:nvPr/>
        </p:nvSpPr>
        <p:spPr>
          <a:xfrm>
            <a:off x="7444410" y="4971023"/>
            <a:ext cx="4151675" cy="1301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 sz="2000" kern="1200" spc="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defRPr>
            </a:lvl1pPr>
            <a:lvl2pPr marL="27432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Tx/>
              <a:buNone/>
              <a:defRPr sz="1800" kern="1200" spc="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defRPr>
            </a:lvl2pPr>
            <a:lvl3pPr marL="605790" indent="-28575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600" kern="1200" spc="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defRPr>
            </a:lvl3pPr>
            <a:lvl4pPr marL="630936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Tx/>
              <a:buNone/>
              <a:defRPr sz="1400" kern="1200" spc="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defRPr>
            </a:lvl4pPr>
            <a:lvl5pPr marL="82296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Char char="•"/>
              <a:defRPr sz="1400" kern="1200" spc="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Batang" panose="02030600000101010101" pitchFamily="18" charset="-127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Y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ddatblygu’r</a:t>
            </a:r>
            <a:r>
              <a:rPr lang="en-GB" dirty="0"/>
              <a:t> </a:t>
            </a:r>
            <a:r>
              <a:rPr lang="en-GB" dirty="0" err="1"/>
              <a:t>sgil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a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.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11D685C-8D68-4C8E-1907-332B9BDD8457}"/>
              </a:ext>
            </a:extLst>
          </p:cNvPr>
          <p:cNvSpPr txBox="1">
            <a:spLocks/>
          </p:cNvSpPr>
          <p:nvPr/>
        </p:nvSpPr>
        <p:spPr>
          <a:xfrm>
            <a:off x="7260647" y="3628415"/>
            <a:ext cx="4707826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110000"/>
              </a:lnSpc>
              <a:spcBef>
                <a:spcPct val="0"/>
              </a:spcBef>
              <a:buNone/>
              <a:defRPr sz="2800" kern="1200" cap="all" spc="6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Batang" panose="02030600000101010101" pitchFamily="18" charset="-127"/>
                <a:cs typeface="+mj-cs"/>
              </a:defRPr>
            </a:lvl1pPr>
          </a:lstStyle>
          <a:p>
            <a:pPr algn="ctr"/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datblygu’r</a:t>
            </a:r>
            <a:r>
              <a:rPr lang="en-GB" dirty="0"/>
              <a:t> </a:t>
            </a:r>
            <a:r>
              <a:rPr lang="en-GB" dirty="0" err="1"/>
              <a:t>sgil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8639549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E491-C7EB-1C70-EA0E-43096367F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I </a:t>
            </a:r>
            <a:r>
              <a:rPr lang="en-GB" dirty="0" err="1"/>
              <a:t>grynhoi</a:t>
            </a:r>
            <a:r>
              <a:rPr lang="en-GB" dirty="0"/>
              <a:t>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DD91A-7737-5235-076E-BAB6DED6AE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015" r="7853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36888-86A9-9EF4-F072-83CA56F70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799" y="2147356"/>
            <a:ext cx="3885061" cy="4107021"/>
          </a:xfrm>
        </p:spPr>
        <p:txBody>
          <a:bodyPr>
            <a:normAutofit/>
          </a:bodyPr>
          <a:lstStyle/>
          <a:p>
            <a:r>
              <a:rPr lang="en-GB" sz="1800" dirty="0">
                <a:ea typeface="Calibri" panose="020F0502020204030204" pitchFamily="34" charset="0"/>
                <a:cs typeface="Arial" panose="020B0604020202020204" pitchFamily="34" charset="0"/>
              </a:rPr>
              <a:t>W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ell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dangos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eich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gwaith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person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arall</a:t>
            </a: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au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sgil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cydweithio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raethawd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academaidd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llwyddianus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efnyddio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nhw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sicrhau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eich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deall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gofynion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 err="1">
                <a:ea typeface="Calibri" panose="020F0502020204030204" pitchFamily="34" charset="0"/>
                <a:cs typeface="Arial" panose="020B0604020202020204" pitchFamily="34" charset="0"/>
              </a:rPr>
              <a:t>G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wirio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bod y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defnyddio’n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gywir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6452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3A416-E862-9051-907D-D0F26ECC2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20F76-0A90-E3A3-E031-50CAB0F730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effectLst/>
              </a:rPr>
              <a:t>University of Arizona (2022) </a:t>
            </a:r>
            <a:r>
              <a:rPr lang="en-GB" i="1" dirty="0">
                <a:effectLst/>
              </a:rPr>
              <a:t>Steps to avoiding plagiarism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UAGC Writing </a:t>
            </a:r>
            <a:r>
              <a:rPr lang="en-GB" i="1" dirty="0" err="1">
                <a:effectLst/>
              </a:rPr>
              <a:t>Center</a:t>
            </a:r>
            <a:r>
              <a:rPr lang="en-GB" dirty="0">
                <a:effectLst/>
              </a:rPr>
              <a:t>. Available at: https://writingcenter.uagc.edu/steps-avoiding-plagiarism (Accessed: November 3, 2022). </a:t>
            </a:r>
          </a:p>
          <a:p>
            <a:r>
              <a:rPr lang="en-GB" dirty="0">
                <a:effectLst/>
              </a:rPr>
              <a:t>University of Kent (2012) </a:t>
            </a:r>
            <a:r>
              <a:rPr lang="en-GB" i="1" dirty="0">
                <a:effectLst/>
              </a:rPr>
              <a:t>What is referencing?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What is referencing? - Academic Integrity - University of Kent</a:t>
            </a:r>
            <a:r>
              <a:rPr lang="en-GB" dirty="0">
                <a:effectLst/>
              </a:rPr>
              <a:t>. Available at: https://www.kent.ac.uk/ai/students/whatisreferencing.html (Accessed: November 3, 2022). </a:t>
            </a:r>
          </a:p>
          <a:p>
            <a:r>
              <a:rPr lang="en-GB" dirty="0">
                <a:effectLst/>
              </a:rPr>
              <a:t>University of New South Wales (2022) </a:t>
            </a:r>
            <a:r>
              <a:rPr lang="en-GB" i="1" dirty="0">
                <a:effectLst/>
              </a:rPr>
              <a:t>Support for referencing assignments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UNSW Current Students</a:t>
            </a:r>
            <a:r>
              <a:rPr lang="en-GB" dirty="0">
                <a:effectLst/>
              </a:rPr>
              <a:t>. Available at: https://www.student.unsw.edu.au/referencing (Accessed: November 3, 2022). </a:t>
            </a:r>
          </a:p>
          <a:p>
            <a:r>
              <a:rPr lang="en-GB" dirty="0">
                <a:effectLst/>
              </a:rPr>
              <a:t>University of Oxford (2022) </a:t>
            </a:r>
            <a:r>
              <a:rPr lang="en-GB" i="1" dirty="0">
                <a:effectLst/>
              </a:rPr>
              <a:t>Plagiarism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University of Oxford</a:t>
            </a:r>
            <a:r>
              <a:rPr lang="en-GB" dirty="0">
                <a:effectLst/>
              </a:rPr>
              <a:t>. Available at: https://www.ox.ac.uk/students/academic/guidance/skills/plagiarism (Accessed: November 3, 2022). </a:t>
            </a:r>
          </a:p>
          <a:p>
            <a:r>
              <a:rPr lang="en-GB" dirty="0">
                <a:effectLst/>
              </a:rPr>
              <a:t>Victoria University (2022) </a:t>
            </a:r>
            <a:r>
              <a:rPr lang="en-GB" i="1" dirty="0">
                <a:effectLst/>
              </a:rPr>
              <a:t>Harvard referencing: Getting started with Harvard referencing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Library Guides</a:t>
            </a:r>
            <a:r>
              <a:rPr lang="en-GB" dirty="0">
                <a:effectLst/>
              </a:rPr>
              <a:t>. Available at: https://libraryguides.vu.edu.au/harvard/getting-started-with-harvard-referencing (Accessed: November 3, 2022).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018083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nalogousFromRegularSeed_2SEEDS">
      <a:dk1>
        <a:srgbClr val="000000"/>
      </a:dk1>
      <a:lt1>
        <a:srgbClr val="FFFFFF"/>
      </a:lt1>
      <a:dk2>
        <a:srgbClr val="1B2F2E"/>
      </a:dk2>
      <a:lt2>
        <a:srgbClr val="F3F1F0"/>
      </a:lt2>
      <a:accent1>
        <a:srgbClr val="3B9EB1"/>
      </a:accent1>
      <a:accent2>
        <a:srgbClr val="46B196"/>
      </a:accent2>
      <a:accent3>
        <a:srgbClr val="4D7EC3"/>
      </a:accent3>
      <a:accent4>
        <a:srgbClr val="B13B3E"/>
      </a:accent4>
      <a:accent5>
        <a:srgbClr val="C37B4D"/>
      </a:accent5>
      <a:accent6>
        <a:srgbClr val="B19A3B"/>
      </a:accent6>
      <a:hlink>
        <a:srgbClr val="C05944"/>
      </a:hlink>
      <a:folHlink>
        <a:srgbClr val="7F7F7F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2" ma:contentTypeDescription="Create a new document." ma:contentTypeScope="" ma:versionID="47941ee9151d150afb5f44c71ca12cd7">
  <xsd:schema xmlns:xsd="http://www.w3.org/2001/XMLSchema" xmlns:xs="http://www.w3.org/2001/XMLSchema" xmlns:p="http://schemas.microsoft.com/office/2006/metadata/properties" xmlns:ns3="4055ddc6-ee7b-4b5b-b8fb-52871646f80e" targetNamespace="http://schemas.microsoft.com/office/2006/metadata/properties" ma:root="true" ma:fieldsID="ba10ab32d8b0c19111d36d4f4a1ede37" ns3:_="">
    <xsd:import namespace="4055ddc6-ee7b-4b5b-b8fb-52871646f8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CC0502E-FF0D-4EEE-8611-0F3B700F100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E264A82-1BC9-492E-BD18-50ABD4C128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E0465DA-AC6D-4ED9-9C8F-8114572CAA32}">
  <ds:schemaRefs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terms/"/>
    <ds:schemaRef ds:uri="http://schemas.microsoft.com/office/2006/metadata/properties"/>
    <ds:schemaRef ds:uri="http://purl.org/dc/elements/1.1/"/>
    <ds:schemaRef ds:uri="4055ddc6-ee7b-4b5b-b8fb-52871646f80e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823</Words>
  <Application>Microsoft Office PowerPoint</Application>
  <PresentationFormat>Widescreen</PresentationFormat>
  <Paragraphs>147</Paragraphs>
  <Slides>20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Bembo</vt:lpstr>
      <vt:lpstr>Calibri</vt:lpstr>
      <vt:lpstr>ArchiveVTI</vt:lpstr>
      <vt:lpstr>PowerPoint Presentation</vt:lpstr>
      <vt:lpstr>2 sgil pwysig</vt:lpstr>
      <vt:lpstr>PowerPoint Presentation</vt:lpstr>
      <vt:lpstr>cyfeirnodi</vt:lpstr>
      <vt:lpstr>Beth yw cyfeirnodi?</vt:lpstr>
      <vt:lpstr>Beth yw cyfeirnodi?</vt:lpstr>
      <vt:lpstr>Beth yw cyfeirnodi?</vt:lpstr>
      <vt:lpstr>Beth yw cyfeirnodi?</vt:lpstr>
      <vt:lpstr>Pam mae rhaid cyfeirnodi?</vt:lpstr>
      <vt:lpstr>Sut I Gyfeirnodi?</vt:lpstr>
      <vt:lpstr>Sut I Gyfeirnodi?</vt:lpstr>
      <vt:lpstr>Sut I Gyfeirnodi?</vt:lpstr>
      <vt:lpstr>  pwy sy’n dweud mae cyfeirnodi yn bwysig?</vt:lpstr>
      <vt:lpstr>Llen-ladrad</vt:lpstr>
      <vt:lpstr>Beth yw Llen-ladrad?</vt:lpstr>
      <vt:lpstr>Beth yw Llen-ladrad?</vt:lpstr>
      <vt:lpstr>Sut I osgoi Llen-ladrad?</vt:lpstr>
      <vt:lpstr>  pwy sy’n dweud mae osgoi llen-ladrad yn bwysig?</vt:lpstr>
      <vt:lpstr>I grynhoi…</vt:lpstr>
      <vt:lpstr>Rhestr cyfeirnodi-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Hanna-Non Cordingley (2200405)</dc:creator>
  <cp:lastModifiedBy>Hanna-Non Cordingley (2200405)</cp:lastModifiedBy>
  <cp:revision>2</cp:revision>
  <dcterms:created xsi:type="dcterms:W3CDTF">2022-10-26T17:48:09Z</dcterms:created>
  <dcterms:modified xsi:type="dcterms:W3CDTF">2022-11-07T21:57:13Z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