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5234" autoAdjust="0"/>
  </p:normalViewPr>
  <p:slideViewPr>
    <p:cSldViewPr snapToGrid="0">
      <p:cViewPr varScale="1">
        <p:scale>
          <a:sx n="64" d="100"/>
          <a:sy n="64" d="100"/>
        </p:scale>
        <p:origin x="978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FF8338-F937-4D60-A573-6E4772392F2A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9C5406-F22D-4985-8513-80CE73DD5A0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25137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C5406-F22D-4985-8513-80CE73DD5A02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245094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C5406-F22D-4985-8513-80CE73DD5A02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1829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C5406-F22D-4985-8513-80CE73DD5A02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14657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C5406-F22D-4985-8513-80CE73DD5A02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719918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C5406-F22D-4985-8513-80CE73DD5A02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544543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C5406-F22D-4985-8513-80CE73DD5A02}" type="slidenum">
              <a:rPr lang="en-IN" smtClean="0"/>
              <a:pPr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817975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C5406-F22D-4985-8513-80CE73DD5A02}" type="slidenum">
              <a:rPr lang="en-IN" smtClean="0"/>
              <a:pPr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27279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IN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57345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04632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74983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32738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21736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95330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7186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4399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310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33092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84879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00545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378635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584673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418814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922428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21190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64390D2-CD30-4AF5-A805-E1CA7F0DA135}" type="datetimeFigureOut">
              <a:rPr lang="en-IN" smtClean="0"/>
              <a:pPr/>
              <a:t>07-12-2021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18000B29-001F-45AF-BF56-F58279CE2AE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61183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86F59-958B-45B2-A1AD-12E3BA54E2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9515" y="1573967"/>
            <a:ext cx="9112969" cy="3987384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ctr"/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MANAGING PROJECTS IN THE  WORKPLACE</a:t>
            </a:r>
            <a:br>
              <a:rPr lang="en-GB" sz="4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Nicoleta Valentina Matei 1913202</a:t>
            </a:r>
            <a:b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BMSW 5104</a:t>
            </a:r>
            <a:b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Isaiah </a:t>
            </a:r>
            <a:r>
              <a:rPr lang="en-GB" sz="24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Oino</a:t>
            </a:r>
            <a:b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0122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A6196-4C04-4AA6-BA3A-97E67D191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7858" y="663677"/>
            <a:ext cx="9055510" cy="1150375"/>
          </a:xfrm>
          <a:noFill/>
        </p:spPr>
        <p:txBody>
          <a:bodyPr/>
          <a:lstStyle/>
          <a:p>
            <a:pPr algn="ctr"/>
            <a:r>
              <a:rPr lang="en-IN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B1629-038D-423F-8F87-DB9B42C33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903" y="2610465"/>
            <a:ext cx="10471356" cy="3849329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60000"/>
              </a:lnSpc>
              <a:spcBef>
                <a:spcPts val="0"/>
              </a:spcBef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explains the detailed information of newly setup business named Sunshine Gloom.</a:t>
            </a:r>
          </a:p>
          <a:p>
            <a:pPr algn="just">
              <a:lnSpc>
                <a:spcPct val="160000"/>
              </a:lnSpc>
              <a:spcBef>
                <a:spcPts val="0"/>
              </a:spcBef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discusses the stakeholder analysis and project success criteria for future success. </a:t>
            </a:r>
          </a:p>
          <a:p>
            <a:pPr algn="just">
              <a:lnSpc>
                <a:spcPct val="160000"/>
              </a:lnSpc>
              <a:spcBef>
                <a:spcPts val="0"/>
              </a:spcBef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illustrates the risk assessment to deal with the unpredictable situation.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7012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38705-05DB-4DB7-AADB-7D61EF130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438" y="573437"/>
            <a:ext cx="8934444" cy="1425844"/>
          </a:xfrm>
        </p:spPr>
        <p:txBody>
          <a:bodyPr/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DESCRIPTION</a:t>
            </a:r>
            <a:br>
              <a:rPr lang="en-GB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(NEW NURSERY BUSINESS)</a:t>
            </a:r>
            <a:endParaRPr lang="en-IN" sz="4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00B8E-04A5-429B-B455-4AC0D8C099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3" y="2371241"/>
            <a:ext cx="11445169" cy="2487479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  <a:spcBef>
                <a:spcPts val="0"/>
              </a:spcBef>
            </a:pPr>
            <a:r>
              <a:rPr lang="en-US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Sunshine Gloom will succeed by offering its children a safe and secure environment  (Hoyland, 2020).</a:t>
            </a:r>
            <a:endParaRPr lang="en-IN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60000"/>
              </a:lnSpc>
              <a:spcBef>
                <a:spcPts val="0"/>
              </a:spcBef>
            </a:pPr>
            <a:r>
              <a:rPr lang="en-US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Due to rising childcare costs, professional parents mainly shift toward nurseries care and the education of children. </a:t>
            </a:r>
            <a:endParaRPr lang="en-IN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A9349D-C1AA-4317-A7E5-AE7E0FB126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162585" y="4223286"/>
            <a:ext cx="7244167" cy="24874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50595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9AEF2-F11C-42B7-86EB-AC7819C3E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3855" y="792997"/>
            <a:ext cx="7415610" cy="1353876"/>
          </a:xfrm>
        </p:spPr>
        <p:txBody>
          <a:bodyPr/>
          <a:lstStyle/>
          <a:p>
            <a:pPr algn="ctr"/>
            <a:r>
              <a:rPr lang="en-US" sz="4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STAKEHOLDER ANALYSIS </a:t>
            </a:r>
            <a:br>
              <a:rPr lang="en-IN" sz="4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BFFD9-7E52-4B56-862B-79E24B778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427" y="2681207"/>
            <a:ext cx="10941804" cy="3383796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60000"/>
              </a:lnSpc>
              <a:spcBef>
                <a:spcPts val="0"/>
              </a:spcBef>
            </a:pPr>
            <a:r>
              <a:rPr lang="en-US" sz="3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Sunshine Gloom will maintain a close relationship with professional parents to understand the interest and hobbies of children  (Ledesma, 2020).</a:t>
            </a:r>
            <a:endParaRPr lang="en-IN" sz="30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60000"/>
              </a:lnSpc>
              <a:spcBef>
                <a:spcPts val="0"/>
              </a:spcBef>
            </a:pPr>
            <a:r>
              <a:rPr lang="en-US" sz="3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company may train their staff member to deal with children so parent feels good. </a:t>
            </a:r>
            <a:endParaRPr lang="en-IN" sz="30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93419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31C67-034B-4128-920A-C77B089E2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387" y="604434"/>
            <a:ext cx="8342960" cy="1572144"/>
          </a:xfrm>
        </p:spPr>
        <p:txBody>
          <a:bodyPr/>
          <a:lstStyle/>
          <a:p>
            <a:pPr algn="ctr"/>
            <a:br>
              <a:rPr lang="en-US" sz="4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 BREAKDOWN STRUCTURE</a:t>
            </a:r>
            <a:br>
              <a:rPr lang="en-IN" sz="4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4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47648-C252-4B3C-8C90-B9EB51BA3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930" y="2913680"/>
            <a:ext cx="11096786" cy="333988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Sunshine Gloom mainly focuses on Government subsidies for effective management of day-care costs (Perera et al., 2018). </a:t>
            </a:r>
            <a:endParaRPr lang="en-IN" sz="2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maintains a good relationship with the local daycare center to develop multi-task activities for children's growth. </a:t>
            </a:r>
            <a:endParaRPr lang="en-IN" sz="2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10278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73B21-8EB5-48AA-B7A5-A4342A213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910" y="1004665"/>
            <a:ext cx="8562484" cy="706964"/>
          </a:xfrm>
        </p:spPr>
        <p:txBody>
          <a:bodyPr/>
          <a:lstStyle/>
          <a:p>
            <a:pPr algn="ctr"/>
            <a:r>
              <a:rPr lang="en-IN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SUCCESS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A2F88-6981-498C-80E5-A1E0E1A54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605" y="2355742"/>
            <a:ext cx="11243127" cy="2371241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Sunshine Gloom mainly focuses on offering the best childcare service at concessional rate  (Mei et al., 2017).</a:t>
            </a:r>
            <a:endParaRPr lang="en-IN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Nursery focuses on social media channels to promote their service and strategy for the growth of children. </a:t>
            </a:r>
            <a:endParaRPr lang="en-IN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3EEEAE-E48C-4BF7-968E-545EEFEB15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200041" y="4138048"/>
            <a:ext cx="6943240" cy="26490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59657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44E65-7039-45C8-832E-11B0D8BB2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8419" y="993184"/>
            <a:ext cx="6935162" cy="706964"/>
          </a:xfrm>
        </p:spPr>
        <p:txBody>
          <a:bodyPr/>
          <a:lstStyle/>
          <a:p>
            <a:pPr algn="ctr"/>
            <a:r>
              <a:rPr lang="en-IN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71D6E-41F9-4551-BF00-D64E56934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1" y="2712202"/>
            <a:ext cx="10569844" cy="3307597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Sunshine Care mainly focuses on safety protocols to make sure the children grow.</a:t>
            </a:r>
            <a:endParaRPr lang="en-IN" sz="2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Entrepreneur of the nursery will focus on cleanliness and food quality  (Pym, 2015). </a:t>
            </a:r>
            <a:endParaRPr lang="en-IN" sz="2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69359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0ED7B-620A-4A9A-82FC-6929317DE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8289" y="989165"/>
            <a:ext cx="6625196" cy="706964"/>
          </a:xfrm>
        </p:spPr>
        <p:txBody>
          <a:bodyPr/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IN" sz="4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D19D4-D0AC-4B0D-ADCF-D5988DEAB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420" y="2805193"/>
            <a:ext cx="10802319" cy="3425125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conclusion, the presentation examines the personal and professional service to professional parents.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discusses the curriculum activities of Sunshine Gloom for development of children. 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09521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4510B-9ECE-477F-902C-E3A163D50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741" y="838200"/>
            <a:ext cx="8252518" cy="706964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IN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E236A-255E-44D4-A9BC-B2B16809D1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7409" y="2650437"/>
            <a:ext cx="10575235" cy="390939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Hoyland, L., 2020. new parents: Back to business. Nursery World Select.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Ledesma, R.H., 2020. Jump-start aquaculture business with coaching from experts. Panay News.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Perera, H.N., Vosicka, L., Granziera, H. and McIlveen, P., 2018. Towards an integrative perspective on the structure of teacher work engagement. Journal of Vocational Behavior.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Mei, G., Wu, X., Wang, Y., Hu, M., Lu, J.A. and Chen, G., 2017. Compressive-sensing-based structure identification for multilayer networks. IEEE transactions on cybernetics.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Loosemore, M., Raftery, J., Reilly, C. and Higgon, D., 2012. Risk management in projects. Routledge.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Pym, A., 2015. Translating as risk management. Journal of pragmatics.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IN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6563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4E9B3-92C4-45B6-9A6D-D31307F78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4695" y="3224463"/>
            <a:ext cx="7176400" cy="1909151"/>
          </a:xfrm>
          <a:gradFill>
            <a:gsLst>
              <a:gs pos="0">
                <a:schemeClr val="accent3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pPr algn="ctr"/>
            <a:r>
              <a:rPr lang="en-GB" sz="7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 </a:t>
            </a:r>
            <a:endParaRPr lang="en-IN" sz="7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1710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Ion Boardroom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84</TotalTime>
  <Words>468</Words>
  <Application>Microsoft Office PowerPoint</Application>
  <PresentationFormat>Widescreen</PresentationFormat>
  <Paragraphs>38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</vt:lpstr>
      <vt:lpstr>Times New Roman</vt:lpstr>
      <vt:lpstr>Wingdings 3</vt:lpstr>
      <vt:lpstr>Ion Boardroom</vt:lpstr>
      <vt:lpstr>MANAGING PROJECTS IN THE  WORKPLACE  Student name: Nicoleta Valentina Matei 1913202 Module Code: BMSW 5104 Lecturer’s name: Isaiah Oino </vt:lpstr>
      <vt:lpstr>INTRODUCTION</vt:lpstr>
      <vt:lpstr>PROJECT DESCRIPTION  (NEW NURSERY BUSINESS)</vt:lpstr>
      <vt:lpstr>STAKEHOLDER ANALYSIS  </vt:lpstr>
      <vt:lpstr> WORK BREAKDOWN STRUCTURE </vt:lpstr>
      <vt:lpstr>PROJECT SUCCESS CRITERIA</vt:lpstr>
      <vt:lpstr>RISK ASSESSMENT</vt:lpstr>
      <vt:lpstr>CONCLUSION</vt:lpstr>
      <vt:lpstr>REFERENCE LIST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PROJECTS IN THE  WORKPLACE</dc:title>
  <dc:creator/>
  <cp:lastModifiedBy>Nicoleta Matei (1913202)</cp:lastModifiedBy>
  <cp:revision>8</cp:revision>
  <dcterms:created xsi:type="dcterms:W3CDTF">2021-11-23T11:16:34Z</dcterms:created>
  <dcterms:modified xsi:type="dcterms:W3CDTF">2021-12-07T15:57:01Z</dcterms:modified>
</cp:coreProperties>
</file>