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5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97" d="100"/>
          <a:sy n="97" d="100"/>
        </p:scale>
        <p:origin x="1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451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483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888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14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73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470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05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546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105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22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132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8A42A-14B2-4C2A-A4A0-B59A756D64E7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D5FB21-9850-4CA4-A563-E22F0FA08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77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6351" y="433545"/>
            <a:ext cx="11139854" cy="930447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Liverpool FC</a:t>
            </a: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4278" y="1645723"/>
            <a:ext cx="9144000" cy="420001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EE543"/>
                </a:solidFill>
              </a:rPr>
              <a:t>By Cameron Churchill</a:t>
            </a:r>
            <a:endParaRPr lang="en-GB" sz="2000" dirty="0">
              <a:solidFill>
                <a:srgbClr val="FEE543"/>
              </a:solidFill>
            </a:endParaRP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Liverpool F.C. - Wikipedia">
            <a:extLst>
              <a:ext uri="{FF2B5EF4-FFF2-40B4-BE49-F238E27FC236}">
                <a16:creationId xmlns:a16="http://schemas.microsoft.com/office/drawing/2014/main" id="{F0039A28-9461-4984-A8C6-3C04B502F7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95391" y="2426818"/>
            <a:ext cx="2928269" cy="399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Liverpool F.C. - Wikipedia">
            <a:extLst>
              <a:ext uri="{FF2B5EF4-FFF2-40B4-BE49-F238E27FC236}">
                <a16:creationId xmlns:a16="http://schemas.microsoft.com/office/drawing/2014/main" id="{40D26549-D37E-4040-BAC2-206FF7F08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897" y="2426818"/>
            <a:ext cx="2928269" cy="399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Champions League: All results and tables | Sports | German football and  major international sports news | DW | 16.09.2015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Champions League: All results and tables | Sports | German football and  major international sports news | DW | 16.09.2015"/>
          <p:cNvSpPr>
            <a:spLocks noChangeAspect="1" noChangeArrowheads="1"/>
          </p:cNvSpPr>
          <p:nvPr/>
        </p:nvSpPr>
        <p:spPr bwMode="auto">
          <a:xfrm>
            <a:off x="1039494" y="739457"/>
            <a:ext cx="855807" cy="85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" name="AutoShape 12" descr="Anfield | Liverpool FC Wiki | Fandom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542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D1C26593-9A51-48FE-9FA2-A9052E57F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12192000" cy="68584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 15">
            <a:extLst>
              <a:ext uri="{FF2B5EF4-FFF2-40B4-BE49-F238E27FC236}">
                <a16:creationId xmlns:a16="http://schemas.microsoft.com/office/drawing/2014/main" id="{B9D473B1-934D-4F2D-AC4B-5BFB4BAC5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42603" cy="6858000"/>
          </a:xfrm>
          <a:custGeom>
            <a:avLst/>
            <a:gdLst>
              <a:gd name="connsiteX0" fmla="*/ 0 w 9742603"/>
              <a:gd name="connsiteY0" fmla="*/ 0 h 6858000"/>
              <a:gd name="connsiteX1" fmla="*/ 152400 w 9742603"/>
              <a:gd name="connsiteY1" fmla="*/ 0 h 6858000"/>
              <a:gd name="connsiteX2" fmla="*/ 6566449 w 9742603"/>
              <a:gd name="connsiteY2" fmla="*/ 0 h 6858000"/>
              <a:gd name="connsiteX3" fmla="*/ 9742603 w 9742603"/>
              <a:gd name="connsiteY3" fmla="*/ 6858000 h 6858000"/>
              <a:gd name="connsiteX4" fmla="*/ 152400 w 9742603"/>
              <a:gd name="connsiteY4" fmla="*/ 6858000 h 6858000"/>
              <a:gd name="connsiteX5" fmla="*/ 0 w 9742603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42603" h="6858000">
                <a:moveTo>
                  <a:pt x="0" y="0"/>
                </a:moveTo>
                <a:lnTo>
                  <a:pt x="152400" y="0"/>
                </a:lnTo>
                <a:lnTo>
                  <a:pt x="6566449" y="0"/>
                </a:lnTo>
                <a:lnTo>
                  <a:pt x="9742603" y="6858000"/>
                </a:lnTo>
                <a:lnTo>
                  <a:pt x="152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" name="Freeform 11">
            <a:extLst>
              <a:ext uri="{FF2B5EF4-FFF2-40B4-BE49-F238E27FC236}">
                <a16:creationId xmlns:a16="http://schemas.microsoft.com/office/drawing/2014/main" id="{CDE3C03E-D949-4F50-AAFA-3278B2212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80336" cy="6858000"/>
          </a:xfrm>
          <a:custGeom>
            <a:avLst/>
            <a:gdLst>
              <a:gd name="connsiteX0" fmla="*/ 0 w 9380336"/>
              <a:gd name="connsiteY0" fmla="*/ 0 h 6858000"/>
              <a:gd name="connsiteX1" fmla="*/ 6204182 w 9380336"/>
              <a:gd name="connsiteY1" fmla="*/ 0 h 6858000"/>
              <a:gd name="connsiteX2" fmla="*/ 9380336 w 9380336"/>
              <a:gd name="connsiteY2" fmla="*/ 6858000 h 6858000"/>
              <a:gd name="connsiteX3" fmla="*/ 0 w 938033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80336" h="6858000">
                <a:moveTo>
                  <a:pt x="0" y="0"/>
                </a:moveTo>
                <a:lnTo>
                  <a:pt x="6204182" y="0"/>
                </a:lnTo>
                <a:lnTo>
                  <a:pt x="93803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191125" cy="1325563"/>
          </a:xfrm>
        </p:spPr>
        <p:txBody>
          <a:bodyPr>
            <a:normAutofit/>
          </a:bodyPr>
          <a:lstStyle/>
          <a:p>
            <a:r>
              <a:rPr lang="en-GB" dirty="0"/>
              <a:t>Facts and figures about Liverpool</a:t>
            </a:r>
          </a:p>
        </p:txBody>
      </p:sp>
      <p:pic>
        <p:nvPicPr>
          <p:cNvPr id="2050" name="Picture 2" descr="Premier League - Wikipedia">
            <a:extLst>
              <a:ext uri="{FF2B5EF4-FFF2-40B4-BE49-F238E27FC236}">
                <a16:creationId xmlns:a16="http://schemas.microsoft.com/office/drawing/2014/main" id="{6F8A53E1-9C33-4C1D-846B-4A4313F06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09346" y="-8840"/>
            <a:ext cx="4046496" cy="169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21249"/>
            <a:ext cx="5707565" cy="4155713"/>
          </a:xfrm>
        </p:spPr>
        <p:txBody>
          <a:bodyPr>
            <a:normAutofit fontScale="92500" lnSpcReduction="20000"/>
          </a:bodyPr>
          <a:lstStyle/>
          <a:p>
            <a:r>
              <a:rPr lang="en-GB" sz="1400" dirty="0"/>
              <a:t>Play in the Premier League, England’s top tier league (Currently 2</a:t>
            </a:r>
            <a:r>
              <a:rPr lang="en-GB" sz="1400" baseline="30000" dirty="0"/>
              <a:t>nd</a:t>
            </a:r>
            <a:r>
              <a:rPr lang="en-GB" sz="1400" dirty="0"/>
              <a:t>)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Play their home games at </a:t>
            </a:r>
            <a:r>
              <a:rPr lang="en-GB" sz="1400" dirty="0" err="1"/>
              <a:t>Anfield</a:t>
            </a:r>
            <a:r>
              <a:rPr lang="en-GB" sz="1400" dirty="0"/>
              <a:t> Stadium which has a capacity of 53,394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Won the First Division/Premier League 19 times 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Other honours 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</p:txBody>
      </p:sp>
      <p:pic>
        <p:nvPicPr>
          <p:cNvPr id="2056" name="Picture 8" descr="Champions Walls updated with Liverpool's 19th league title - Liverpool FC">
            <a:extLst>
              <a:ext uri="{FF2B5EF4-FFF2-40B4-BE49-F238E27FC236}">
                <a16:creationId xmlns:a16="http://schemas.microsoft.com/office/drawing/2014/main" id="{D64830F2-D192-40F0-81C9-D189D37F6C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0" t="26340" r="78941" b="12745"/>
          <a:stretch/>
        </p:blipFill>
        <p:spPr bwMode="auto">
          <a:xfrm>
            <a:off x="8265531" y="1579816"/>
            <a:ext cx="975299" cy="215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Text, calendar&#10;&#10;Description automatically generated">
            <a:extLst>
              <a:ext uri="{FF2B5EF4-FFF2-40B4-BE49-F238E27FC236}">
                <a16:creationId xmlns:a16="http://schemas.microsoft.com/office/drawing/2014/main" id="{483B85CA-5BD9-4814-93AF-E8CEFAE3863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417" b="18648"/>
          <a:stretch/>
        </p:blipFill>
        <p:spPr>
          <a:xfrm>
            <a:off x="9027106" y="4550202"/>
            <a:ext cx="3107394" cy="1388005"/>
          </a:xfrm>
          <a:prstGeom prst="rect">
            <a:avLst/>
          </a:prstGeom>
        </p:spPr>
      </p:pic>
      <p:pic>
        <p:nvPicPr>
          <p:cNvPr id="2054" name="Picture 6" descr="Anfield | Liverpool FC Wiki | Fandom">
            <a:extLst>
              <a:ext uri="{FF2B5EF4-FFF2-40B4-BE49-F238E27FC236}">
                <a16:creationId xmlns:a16="http://schemas.microsoft.com/office/drawing/2014/main" id="{A507AD3B-B310-4991-AFC0-B15B1CF836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38172" y="2021249"/>
            <a:ext cx="2720511" cy="181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12" descr="Liverpool FC - Champions Walls updated after Carabao Cup victory">
            <a:extLst>
              <a:ext uri="{FF2B5EF4-FFF2-40B4-BE49-F238E27FC236}">
                <a16:creationId xmlns:a16="http://schemas.microsoft.com/office/drawing/2014/main" id="{07A802CD-F043-4B7E-8075-97F62D63E62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4" descr="Liverpool FC - Champions Walls updated after Carabao Cup victory">
            <a:extLst>
              <a:ext uri="{FF2B5EF4-FFF2-40B4-BE49-F238E27FC236}">
                <a16:creationId xmlns:a16="http://schemas.microsoft.com/office/drawing/2014/main" id="{0B708AA8-499E-47A7-90CE-31DD320BD03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349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5650" y="17283"/>
            <a:ext cx="10515600" cy="1325563"/>
          </a:xfrm>
        </p:spPr>
        <p:txBody>
          <a:bodyPr/>
          <a:lstStyle/>
          <a:p>
            <a:r>
              <a:rPr lang="en-GB" dirty="0"/>
              <a:t>The hierarchy of the club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543175"/>
            <a:ext cx="4351338" cy="431482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2226733" y="1647646"/>
            <a:ext cx="84582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Owners – Fenway Sports Group</a:t>
            </a:r>
          </a:p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(FSG)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238698-7BAC-4335-8E92-C49F8C89B09A}"/>
              </a:ext>
            </a:extLst>
          </p:cNvPr>
          <p:cNvSpPr/>
          <p:nvPr/>
        </p:nvSpPr>
        <p:spPr>
          <a:xfrm>
            <a:off x="5558719" y="1681400"/>
            <a:ext cx="598946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Manager – Jurgen Klopp 2015 - present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63C6EB8-E060-4822-A74E-86D59975E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4351348" y="2543174"/>
            <a:ext cx="7840661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556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1999" cy="68454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3825" y="414655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Squad Members Season 2021 - 22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504" y="4501736"/>
            <a:ext cx="3203971" cy="2261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853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824EB6E-82A4-42AC-B0A8-5C2D59B6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Favourite Players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2C65AA-BFE6-49B1-946D-F9DB6B317C4D}"/>
              </a:ext>
            </a:extLst>
          </p:cNvPr>
          <p:cNvSpPr txBox="1"/>
          <p:nvPr/>
        </p:nvSpPr>
        <p:spPr>
          <a:xfrm>
            <a:off x="1338170" y="1847082"/>
            <a:ext cx="37647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Past – Steven Gerrard</a:t>
            </a:r>
            <a:endParaRPr lang="en-GB" sz="3200" dirty="0"/>
          </a:p>
        </p:txBody>
      </p:sp>
      <p:pic>
        <p:nvPicPr>
          <p:cNvPr id="1026" name="Picture 2" descr="Steven Gerrard exclusive: Liverpool legend will be reborn in the USA  predicts his LA Galaxy boss - Mirror Online">
            <a:extLst>
              <a:ext uri="{FF2B5EF4-FFF2-40B4-BE49-F238E27FC236}">
                <a16:creationId xmlns:a16="http://schemas.microsoft.com/office/drawing/2014/main" id="{FB6E739A-22D6-4DC4-B6E7-9E9B255A28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75" y="2588251"/>
            <a:ext cx="5857875" cy="328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833F387-FCF1-401C-82B4-7E7C3C2A52F6}"/>
              </a:ext>
            </a:extLst>
          </p:cNvPr>
          <p:cNvSpPr txBox="1"/>
          <p:nvPr/>
        </p:nvSpPr>
        <p:spPr>
          <a:xfrm>
            <a:off x="7897271" y="1847081"/>
            <a:ext cx="35573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Present – Mo Salah</a:t>
            </a:r>
            <a:endParaRPr lang="en-GB" sz="3200" dirty="0"/>
          </a:p>
        </p:txBody>
      </p:sp>
      <p:pic>
        <p:nvPicPr>
          <p:cNvPr id="1028" name="Picture 4" descr="Liverpool | Premier League: Why is nobody trying to sign Mohamed Salah from  Liverpool? | Marca">
            <a:extLst>
              <a:ext uri="{FF2B5EF4-FFF2-40B4-BE49-F238E27FC236}">
                <a16:creationId xmlns:a16="http://schemas.microsoft.com/office/drawing/2014/main" id="{C41D60B6-63DC-4BE8-96CB-3F29A9F14C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9231" y="2588251"/>
            <a:ext cx="5857875" cy="329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50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D1174-7CE9-4ECB-A286-98FC0AEE3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78"/>
            <a:ext cx="4595071" cy="1645501"/>
          </a:xfrm>
        </p:spPr>
        <p:txBody>
          <a:bodyPr>
            <a:normAutofit/>
          </a:bodyPr>
          <a:lstStyle/>
          <a:p>
            <a:r>
              <a:rPr lang="en-US" dirty="0"/>
              <a:t>Why support Liverpool?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2E24D-F500-42F5-92BE-529D22BD1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8467"/>
            <a:ext cx="4595071" cy="3628495"/>
          </a:xfrm>
        </p:spPr>
        <p:txBody>
          <a:bodyPr>
            <a:normAutofit/>
          </a:bodyPr>
          <a:lstStyle/>
          <a:p>
            <a:r>
              <a:rPr lang="en-US" sz="2000" dirty="0"/>
              <a:t>Family from Liverpool </a:t>
            </a:r>
          </a:p>
          <a:p>
            <a:r>
              <a:rPr lang="en-US" sz="2000" dirty="0"/>
              <a:t>History of the club </a:t>
            </a:r>
          </a:p>
          <a:p>
            <a:r>
              <a:rPr lang="en-US" sz="2000" dirty="0"/>
              <a:t>Passionate fans </a:t>
            </a:r>
          </a:p>
          <a:p>
            <a:r>
              <a:rPr lang="en-US" sz="2000" dirty="0"/>
              <a:t>Dramatic games </a:t>
            </a:r>
          </a:p>
          <a:p>
            <a:r>
              <a:rPr lang="en-US" sz="2000" dirty="0"/>
              <a:t>Great ex players </a:t>
            </a:r>
          </a:p>
          <a:p>
            <a:r>
              <a:rPr lang="en-US" sz="2000" dirty="0"/>
              <a:t>Fantastic current team </a:t>
            </a:r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030" name="Rectangle 72">
            <a:extLst>
              <a:ext uri="{FF2B5EF4-FFF2-40B4-BE49-F238E27FC236}">
                <a16:creationId xmlns:a16="http://schemas.microsoft.com/office/drawing/2014/main" id="{003713C1-2FB2-413B-BF91-3AE41726F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991" y="3474720"/>
            <a:ext cx="6100914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1" name="Rectangle 74">
            <a:extLst>
              <a:ext uri="{FF2B5EF4-FFF2-40B4-BE49-F238E27FC236}">
                <a16:creationId xmlns:a16="http://schemas.microsoft.com/office/drawing/2014/main" id="{90795B4D-5022-4A7F-A01D-8D880B7CD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9584" y="0"/>
            <a:ext cx="6192415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2" name="Rectangle 76">
            <a:extLst>
              <a:ext uri="{FF2B5EF4-FFF2-40B4-BE49-F238E27FC236}">
                <a16:creationId xmlns:a16="http://schemas.microsoft.com/office/drawing/2014/main" id="{AFD19018-DE7C-4796-ADF2-AD2EB0FC0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8" name="Picture 4" descr="On this day in 2005: How we reported miracle of Istanbul - Liverpool FC">
            <a:extLst>
              <a:ext uri="{FF2B5EF4-FFF2-40B4-BE49-F238E27FC236}">
                <a16:creationId xmlns:a16="http://schemas.microsoft.com/office/drawing/2014/main" id="{BE78309E-69CE-425A-BE41-617D836116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10" t="9931" r="14162" b="25613"/>
          <a:stretch/>
        </p:blipFill>
        <p:spPr bwMode="auto">
          <a:xfrm>
            <a:off x="6149621" y="0"/>
            <a:ext cx="2797734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B1A0A2C2-4F85-44AF-8708-8DCA4B550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9624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94B3C90-CB72-499A-8A47-57361FD1AF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780" t="26621" r="5647" b="56087"/>
          <a:stretch/>
        </p:blipFill>
        <p:spPr>
          <a:xfrm>
            <a:off x="6445810" y="4098426"/>
            <a:ext cx="5299962" cy="2135867"/>
          </a:xfrm>
          <a:prstGeom prst="rect">
            <a:avLst/>
          </a:prstGeom>
        </p:spPr>
      </p:pic>
      <p:pic>
        <p:nvPicPr>
          <p:cNvPr id="1026" name="Picture 2" descr="Liverpool fans flock to Anfield to celebrate Premier League title - BBC News">
            <a:extLst>
              <a:ext uri="{FF2B5EF4-FFF2-40B4-BE49-F238E27FC236}">
                <a16:creationId xmlns:a16="http://schemas.microsoft.com/office/drawing/2014/main" id="{F33B3EE8-8E8B-4765-8D95-64F3566B8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41448" y="0"/>
            <a:ext cx="3091773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3199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373A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28F97-3960-41D8-A538-645DD688F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KOP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386ED6A3-BDAC-4F2A-A09F-EB74F6BD9A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95" t="8816" r="20210" b="4503"/>
          <a:stretch/>
        </p:blipFill>
        <p:spPr bwMode="auto">
          <a:xfrm>
            <a:off x="4856771" y="2778596"/>
            <a:ext cx="2529082" cy="273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145CA2-E58F-4F7C-AA5A-B37BD08458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773" t="41043" r="2064" b="8787"/>
          <a:stretch/>
        </p:blipFill>
        <p:spPr>
          <a:xfrm>
            <a:off x="94780" y="2514519"/>
            <a:ext cx="4654201" cy="3094389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F2C13-EA4D-4976-98EF-D082303E1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7973" y="763523"/>
            <a:ext cx="3511296" cy="5330952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The most famous stand in the stadium</a:t>
            </a:r>
          </a:p>
          <a:p>
            <a:r>
              <a:rPr lang="en-US" sz="2400" dirty="0">
                <a:solidFill>
                  <a:srgbClr val="FFFFFF"/>
                </a:solidFill>
              </a:rPr>
              <a:t>One of the world’s noisiest stands in all sports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FUN FACT – I fell asleep in the KOP when I was a </a:t>
            </a:r>
            <a:r>
              <a:rPr lang="en-GB" sz="2400" dirty="0">
                <a:solidFill>
                  <a:srgbClr val="FFFFFF"/>
                </a:solidFill>
              </a:rPr>
              <a:t>4-year-old</a:t>
            </a:r>
          </a:p>
          <a:p>
            <a:endParaRPr lang="en-GB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0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4" name="Rectangle 72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A2FAB0-27B0-4EF9-8B90-457C1AF24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dirty="0"/>
              <a:t>You’ll Never Walk Alone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28CD6-1184-4C3A-8D1A-81B5F99C2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Club Anthem </a:t>
            </a:r>
          </a:p>
          <a:p>
            <a:pPr marL="0" indent="0">
              <a:buNone/>
            </a:pPr>
            <a:r>
              <a:rPr lang="en-US" sz="3200" dirty="0"/>
              <a:t>* The most famous anthem in football and sports </a:t>
            </a:r>
          </a:p>
          <a:p>
            <a:pPr marL="0" indent="0">
              <a:buNone/>
            </a:pPr>
            <a:r>
              <a:rPr lang="en-US" sz="3200" dirty="0"/>
              <a:t> *Sung before kick off in every home game to support the players and intimidate the opposition </a:t>
            </a:r>
          </a:p>
        </p:txBody>
      </p:sp>
      <p:pic>
        <p:nvPicPr>
          <p:cNvPr id="2052" name="Picture 4" descr="GraphicSound - Music Poster Designs — Liverpool FC Poster - You'll never  walk alone">
            <a:extLst>
              <a:ext uri="{FF2B5EF4-FFF2-40B4-BE49-F238E27FC236}">
                <a16:creationId xmlns:a16="http://schemas.microsoft.com/office/drawing/2014/main" id="{19F6622E-12E1-4715-B43A-AF567C0F17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0" r="3" b="807"/>
          <a:stretch/>
        </p:blipFill>
        <p:spPr bwMode="auto">
          <a:xfrm>
            <a:off x="7199440" y="10"/>
            <a:ext cx="4992560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114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Hillsborough was not a football problem or Liverpool issue, but a breakdown  of civic services with the victims blamed | The Independent | The  Independent">
            <a:extLst>
              <a:ext uri="{FF2B5EF4-FFF2-40B4-BE49-F238E27FC236}">
                <a16:creationId xmlns:a16="http://schemas.microsoft.com/office/drawing/2014/main" id="{C7CBAC9C-6196-462C-8FFC-C6BA39A247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9" r="6280"/>
          <a:stretch/>
        </p:blipFill>
        <p:spPr bwMode="auto">
          <a:xfrm>
            <a:off x="20" y="10"/>
            <a:ext cx="845029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E3778C-FF91-4640-9C1C-D0955BB7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Hillsborough Disaster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D51E2-DE57-478F-A41F-09E33EAFA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15</a:t>
            </a:r>
            <a:r>
              <a:rPr lang="en-US" sz="2000" baseline="30000" dirty="0">
                <a:solidFill>
                  <a:srgbClr val="FFFFFF"/>
                </a:solidFill>
              </a:rPr>
              <a:t>th</a:t>
            </a:r>
            <a:r>
              <a:rPr lang="en-US" sz="2000" dirty="0">
                <a:solidFill>
                  <a:srgbClr val="FFFFFF"/>
                </a:solidFill>
              </a:rPr>
              <a:t> April 1989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FA Cup semi-final between Liverpool and Nottingham Forest</a:t>
            </a:r>
          </a:p>
          <a:p>
            <a:r>
              <a:rPr lang="en-US" sz="2000" dirty="0">
                <a:solidFill>
                  <a:srgbClr val="FFFFFF"/>
                </a:solidFill>
              </a:rPr>
              <a:t>Hillsborough Stadium, Sheffield 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Fans were crushed due to an overhaul</a:t>
            </a:r>
          </a:p>
          <a:p>
            <a:r>
              <a:rPr lang="en-US" sz="2000" dirty="0">
                <a:solidFill>
                  <a:srgbClr val="FFFFFF"/>
                </a:solidFill>
              </a:rPr>
              <a:t>96 Liverpool fans died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Andrew Devine passes away July 27</a:t>
            </a:r>
            <a:r>
              <a:rPr lang="en-US" sz="2000" baseline="30000" dirty="0">
                <a:solidFill>
                  <a:srgbClr val="FFFFFF"/>
                </a:solidFill>
              </a:rPr>
              <a:t>th</a:t>
            </a:r>
            <a:r>
              <a:rPr lang="en-US" sz="2000" dirty="0">
                <a:solidFill>
                  <a:srgbClr val="FFFFFF"/>
                </a:solidFill>
              </a:rPr>
              <a:t>, 2021 from his injuries caused by the disaster aged 55 – 32 years after disaster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97</a:t>
            </a:r>
            <a:r>
              <a:rPr lang="en-US" sz="2000" baseline="30000" dirty="0">
                <a:solidFill>
                  <a:srgbClr val="FFFFFF"/>
                </a:solidFill>
              </a:rPr>
              <a:t>th</a:t>
            </a:r>
            <a:r>
              <a:rPr lang="en-US" sz="2000" dirty="0">
                <a:solidFill>
                  <a:srgbClr val="FFFFFF"/>
                </a:solidFill>
              </a:rPr>
              <a:t> victim of the tragedy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3076" name="Picture 4" descr="Final Hillsborough memorial service postponed - Liverpool FC">
            <a:extLst>
              <a:ext uri="{FF2B5EF4-FFF2-40B4-BE49-F238E27FC236}">
                <a16:creationId xmlns:a16="http://schemas.microsoft.com/office/drawing/2014/main" id="{8D5544F8-BC06-4309-950A-4328B5753F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80" r="21452"/>
          <a:stretch/>
        </p:blipFill>
        <p:spPr bwMode="auto"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09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person&#10;&#10;Description automatically generated">
            <a:extLst>
              <a:ext uri="{FF2B5EF4-FFF2-40B4-BE49-F238E27FC236}">
                <a16:creationId xmlns:a16="http://schemas.microsoft.com/office/drawing/2014/main" id="{384E9D94-4CA7-40CB-B25F-1A7132DC0C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21" b="4921"/>
          <a:stretch/>
        </p:blipFill>
        <p:spPr>
          <a:xfrm rot="5400000">
            <a:off x="-1110377" y="1110377"/>
            <a:ext cx="6858000" cy="4637246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8C4F9-3C8E-436A-AFB5-CF4E60AF7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7328" y="640082"/>
            <a:ext cx="6274591" cy="33516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Thank you for listening,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995708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320</TotalTime>
  <Words>233</Words>
  <Application>Microsoft Office PowerPoint</Application>
  <PresentationFormat>Widescreen</PresentationFormat>
  <Paragraphs>60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Liverpool FC</vt:lpstr>
      <vt:lpstr>Facts and figures about Liverpool</vt:lpstr>
      <vt:lpstr>The hierarchy of the club </vt:lpstr>
      <vt:lpstr>Squad Members Season 2021 - 22</vt:lpstr>
      <vt:lpstr>Favourite Players</vt:lpstr>
      <vt:lpstr>Why support Liverpool? </vt:lpstr>
      <vt:lpstr>The KOP</vt:lpstr>
      <vt:lpstr>You’ll Never Walk Alone</vt:lpstr>
      <vt:lpstr>Hillsborough Disaster</vt:lpstr>
      <vt:lpstr>Thank you for listening,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Football</dc:title>
  <dc:creator>CHU15828463 (Cameron Scott Churchill)</dc:creator>
  <cp:lastModifiedBy>Cameron Churchill</cp:lastModifiedBy>
  <cp:revision>31</cp:revision>
  <dcterms:created xsi:type="dcterms:W3CDTF">2022-03-01T11:35:45Z</dcterms:created>
  <dcterms:modified xsi:type="dcterms:W3CDTF">2022-03-31T11:42:52Z</dcterms:modified>
</cp:coreProperties>
</file>