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0"/>
  </p:notesMasterIdLst>
  <p:handoutMasterIdLst>
    <p:handoutMasterId r:id="rId31"/>
  </p:handoutMasterIdLst>
  <p:sldIdLst>
    <p:sldId id="326" r:id="rId2"/>
    <p:sldId id="335" r:id="rId3"/>
    <p:sldId id="324" r:id="rId4"/>
    <p:sldId id="338" r:id="rId5"/>
    <p:sldId id="313" r:id="rId6"/>
    <p:sldId id="334" r:id="rId7"/>
    <p:sldId id="343" r:id="rId8"/>
    <p:sldId id="350" r:id="rId9"/>
    <p:sldId id="364" r:id="rId10"/>
    <p:sldId id="354" r:id="rId11"/>
    <p:sldId id="353" r:id="rId12"/>
    <p:sldId id="340" r:id="rId13"/>
    <p:sldId id="361" r:id="rId14"/>
    <p:sldId id="356" r:id="rId15"/>
    <p:sldId id="355" r:id="rId16"/>
    <p:sldId id="358" r:id="rId17"/>
    <p:sldId id="347" r:id="rId18"/>
    <p:sldId id="270" r:id="rId19"/>
    <p:sldId id="363" r:id="rId20"/>
    <p:sldId id="362" r:id="rId21"/>
    <p:sldId id="348" r:id="rId22"/>
    <p:sldId id="349" r:id="rId23"/>
    <p:sldId id="360" r:id="rId24"/>
    <p:sldId id="365" r:id="rId25"/>
    <p:sldId id="359" r:id="rId26"/>
    <p:sldId id="345" r:id="rId27"/>
    <p:sldId id="351" r:id="rId28"/>
    <p:sldId id="320" r:id="rId29"/>
  </p:sldIdLst>
  <p:sldSz cx="12192000" cy="6858000"/>
  <p:notesSz cx="6858000" cy="9144000"/>
  <p:defaultTextStyle>
    <a:defPPr>
      <a:defRPr lang="en-US"/>
    </a:defPPr>
    <a:lvl1pPr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1pPr>
    <a:lvl2pPr marL="4572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2pPr>
    <a:lvl3pPr marL="9144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3pPr>
    <a:lvl4pPr marL="13716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4pPr>
    <a:lvl5pPr marL="18288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E9CB9"/>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C3E45A-65EF-49DD-98EF-0B99FD2C7F40}" v="264" dt="2021-09-16T13:02:40.1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789"/>
    <p:restoredTop sz="92789"/>
  </p:normalViewPr>
  <p:slideViewPr>
    <p:cSldViewPr snapToGrid="0" snapToObjects="1">
      <p:cViewPr varScale="1">
        <p:scale>
          <a:sx n="108" d="100"/>
          <a:sy n="108" d="100"/>
        </p:scale>
        <p:origin x="81" y="93"/>
      </p:cViewPr>
      <p:guideLst>
        <p:guide orient="horz" pos="2160"/>
        <p:guide pos="3840"/>
      </p:guideLst>
    </p:cSldViewPr>
  </p:slideViewPr>
  <p:notesTextViewPr>
    <p:cViewPr>
      <p:scale>
        <a:sx n="3" d="2"/>
        <a:sy n="3" d="2"/>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ett Aggersberg" userId="80171f22-9015-4dfe-b9ab-f2a61492efab" providerId="ADAL" clId="{F3C3E45A-65EF-49DD-98EF-0B99FD2C7F40}"/>
    <pc:docChg chg="undo custSel addSld delSld modSld sldOrd">
      <pc:chgData name="Brett Aggersberg" userId="80171f22-9015-4dfe-b9ab-f2a61492efab" providerId="ADAL" clId="{F3C3E45A-65EF-49DD-98EF-0B99FD2C7F40}" dt="2021-09-16T13:02:40.173" v="2415" actId="1076"/>
      <pc:docMkLst>
        <pc:docMk/>
      </pc:docMkLst>
      <pc:sldChg chg="addSp delSp modSp mod delAnim modAnim">
        <pc:chgData name="Brett Aggersberg" userId="80171f22-9015-4dfe-b9ab-f2a61492efab" providerId="ADAL" clId="{F3C3E45A-65EF-49DD-98EF-0B99FD2C7F40}" dt="2021-09-14T12:46:11.340" v="2270" actId="14100"/>
        <pc:sldMkLst>
          <pc:docMk/>
          <pc:sldMk cId="0" sldId="270"/>
        </pc:sldMkLst>
        <pc:spChg chg="mod">
          <ac:chgData name="Brett Aggersberg" userId="80171f22-9015-4dfe-b9ab-f2a61492efab" providerId="ADAL" clId="{F3C3E45A-65EF-49DD-98EF-0B99FD2C7F40}" dt="2021-08-26T15:07:18.852" v="670" actId="1076"/>
          <ac:spMkLst>
            <pc:docMk/>
            <pc:sldMk cId="0" sldId="270"/>
            <ac:spMk id="6" creationId="{B532E423-B8C7-4BE4-BCFA-1C5B92390749}"/>
          </ac:spMkLst>
        </pc:spChg>
        <pc:spChg chg="mod">
          <ac:chgData name="Brett Aggersberg" userId="80171f22-9015-4dfe-b9ab-f2a61492efab" providerId="ADAL" clId="{F3C3E45A-65EF-49DD-98EF-0B99FD2C7F40}" dt="2021-08-26T15:05:35.492" v="653" actId="1076"/>
          <ac:spMkLst>
            <pc:docMk/>
            <pc:sldMk cId="0" sldId="270"/>
            <ac:spMk id="38914" creationId="{6A00A312-BA72-1345-BFC9-96404C65523C}"/>
          </ac:spMkLst>
        </pc:spChg>
        <pc:picChg chg="mod">
          <ac:chgData name="Brett Aggersberg" userId="80171f22-9015-4dfe-b9ab-f2a61492efab" providerId="ADAL" clId="{F3C3E45A-65EF-49DD-98EF-0B99FD2C7F40}" dt="2021-08-26T15:07:14.194" v="669" actId="14100"/>
          <ac:picMkLst>
            <pc:docMk/>
            <pc:sldMk cId="0" sldId="270"/>
            <ac:picMk id="2" creationId="{0055DC32-4185-485A-9528-2C9C2718C07A}"/>
          </ac:picMkLst>
        </pc:picChg>
        <pc:picChg chg="add del mod">
          <ac:chgData name="Brett Aggersberg" userId="80171f22-9015-4dfe-b9ab-f2a61492efab" providerId="ADAL" clId="{F3C3E45A-65EF-49DD-98EF-0B99FD2C7F40}" dt="2021-09-14T12:45:40.642" v="2266" actId="478"/>
          <ac:picMkLst>
            <pc:docMk/>
            <pc:sldMk cId="0" sldId="270"/>
            <ac:picMk id="3" creationId="{84D5A0E3-BDB9-42C2-970A-59CFAABFC3BE}"/>
          </ac:picMkLst>
        </pc:picChg>
        <pc:picChg chg="add mod">
          <ac:chgData name="Brett Aggersberg" userId="80171f22-9015-4dfe-b9ab-f2a61492efab" providerId="ADAL" clId="{F3C3E45A-65EF-49DD-98EF-0B99FD2C7F40}" dt="2021-09-14T12:46:11.340" v="2270" actId="14100"/>
          <ac:picMkLst>
            <pc:docMk/>
            <pc:sldMk cId="0" sldId="270"/>
            <ac:picMk id="4" creationId="{78B20543-B686-4795-B15E-1E8CF208F91C}"/>
          </ac:picMkLst>
        </pc:picChg>
        <pc:picChg chg="del">
          <ac:chgData name="Brett Aggersberg" userId="80171f22-9015-4dfe-b9ab-f2a61492efab" providerId="ADAL" clId="{F3C3E45A-65EF-49DD-98EF-0B99FD2C7F40}" dt="2021-08-26T14:57:46.315" v="548" actId="478"/>
          <ac:picMkLst>
            <pc:docMk/>
            <pc:sldMk cId="0" sldId="270"/>
            <ac:picMk id="7" creationId="{2076D188-288C-409F-ABB5-E4D89606A2C9}"/>
          </ac:picMkLst>
        </pc:picChg>
        <pc:picChg chg="add mod">
          <ac:chgData name="Brett Aggersberg" userId="80171f22-9015-4dfe-b9ab-f2a61492efab" providerId="ADAL" clId="{F3C3E45A-65EF-49DD-98EF-0B99FD2C7F40}" dt="2021-08-26T14:57:44.192" v="547" actId="167"/>
          <ac:picMkLst>
            <pc:docMk/>
            <pc:sldMk cId="0" sldId="270"/>
            <ac:picMk id="8" creationId="{416A56B7-E737-48A6-A071-6719652DC8C1}"/>
          </ac:picMkLst>
        </pc:picChg>
      </pc:sldChg>
      <pc:sldChg chg="addSp delSp modSp mod">
        <pc:chgData name="Brett Aggersberg" userId="80171f22-9015-4dfe-b9ab-f2a61492efab" providerId="ADAL" clId="{F3C3E45A-65EF-49DD-98EF-0B99FD2C7F40}" dt="2021-09-16T13:02:40.173" v="2415" actId="1076"/>
        <pc:sldMkLst>
          <pc:docMk/>
          <pc:sldMk cId="0" sldId="313"/>
        </pc:sldMkLst>
        <pc:picChg chg="add mod">
          <ac:chgData name="Brett Aggersberg" userId="80171f22-9015-4dfe-b9ab-f2a61492efab" providerId="ADAL" clId="{F3C3E45A-65EF-49DD-98EF-0B99FD2C7F40}" dt="2021-09-06T11:00:13.969" v="1492" actId="1076"/>
          <ac:picMkLst>
            <pc:docMk/>
            <pc:sldMk cId="0" sldId="313"/>
            <ac:picMk id="2" creationId="{029DE5CF-20DF-49F7-8DA7-79AEB8F66AAD}"/>
          </ac:picMkLst>
        </pc:picChg>
        <pc:picChg chg="add mod">
          <ac:chgData name="Brett Aggersberg" userId="80171f22-9015-4dfe-b9ab-f2a61492efab" providerId="ADAL" clId="{F3C3E45A-65EF-49DD-98EF-0B99FD2C7F40}" dt="2021-09-06T10:59:35.818" v="1483" actId="14100"/>
          <ac:picMkLst>
            <pc:docMk/>
            <pc:sldMk cId="0" sldId="313"/>
            <ac:picMk id="3" creationId="{B1CFFBBB-880B-4C18-BDFA-C828BACA02FF}"/>
          </ac:picMkLst>
        </pc:picChg>
        <pc:picChg chg="add mod">
          <ac:chgData name="Brett Aggersberg" userId="80171f22-9015-4dfe-b9ab-f2a61492efab" providerId="ADAL" clId="{F3C3E45A-65EF-49DD-98EF-0B99FD2C7F40}" dt="2021-09-06T11:01:55.468" v="1507" actId="1076"/>
          <ac:picMkLst>
            <pc:docMk/>
            <pc:sldMk cId="0" sldId="313"/>
            <ac:picMk id="4" creationId="{104AC35C-6783-4166-BB50-783031FAE0EF}"/>
          </ac:picMkLst>
        </pc:picChg>
        <pc:picChg chg="add mod">
          <ac:chgData name="Brett Aggersberg" userId="80171f22-9015-4dfe-b9ab-f2a61492efab" providerId="ADAL" clId="{F3C3E45A-65EF-49DD-98EF-0B99FD2C7F40}" dt="2021-09-03T09:27:56.428" v="1462" actId="1076"/>
          <ac:picMkLst>
            <pc:docMk/>
            <pc:sldMk cId="0" sldId="313"/>
            <ac:picMk id="5" creationId="{C47B6A37-1226-46DF-ACA6-5EC051075741}"/>
          </ac:picMkLst>
        </pc:picChg>
        <pc:picChg chg="add mod">
          <ac:chgData name="Brett Aggersberg" userId="80171f22-9015-4dfe-b9ab-f2a61492efab" providerId="ADAL" clId="{F3C3E45A-65EF-49DD-98EF-0B99FD2C7F40}" dt="2021-09-06T11:00:04.096" v="1489" actId="1076"/>
          <ac:picMkLst>
            <pc:docMk/>
            <pc:sldMk cId="0" sldId="313"/>
            <ac:picMk id="6" creationId="{C03ACA88-6190-45DC-92D7-FE0F510766CB}"/>
          </ac:picMkLst>
        </pc:picChg>
        <pc:picChg chg="add mod">
          <ac:chgData name="Brett Aggersberg" userId="80171f22-9015-4dfe-b9ab-f2a61492efab" providerId="ADAL" clId="{F3C3E45A-65EF-49DD-98EF-0B99FD2C7F40}" dt="2021-09-06T11:08:42.535" v="1517" actId="1038"/>
          <ac:picMkLst>
            <pc:docMk/>
            <pc:sldMk cId="0" sldId="313"/>
            <ac:picMk id="7" creationId="{7DBCF930-51FB-48C1-8D88-EA7B71B39C8A}"/>
          </ac:picMkLst>
        </pc:picChg>
        <pc:picChg chg="add mod">
          <ac:chgData name="Brett Aggersberg" userId="80171f22-9015-4dfe-b9ab-f2a61492efab" providerId="ADAL" clId="{F3C3E45A-65EF-49DD-98EF-0B99FD2C7F40}" dt="2021-09-16T13:02:40.173" v="2415" actId="1076"/>
          <ac:picMkLst>
            <pc:docMk/>
            <pc:sldMk cId="0" sldId="313"/>
            <ac:picMk id="9" creationId="{F14EA450-F56A-404E-9D94-FB3D2C226C1A}"/>
          </ac:picMkLst>
        </pc:picChg>
        <pc:picChg chg="del">
          <ac:chgData name="Brett Aggersberg" userId="80171f22-9015-4dfe-b9ab-f2a61492efab" providerId="ADAL" clId="{F3C3E45A-65EF-49DD-98EF-0B99FD2C7F40}" dt="2021-08-26T14:47:46.957" v="497" actId="478"/>
          <ac:picMkLst>
            <pc:docMk/>
            <pc:sldMk cId="0" sldId="313"/>
            <ac:picMk id="33" creationId="{757C667E-69D2-EB40-B53A-5C03F2619A9B}"/>
          </ac:picMkLst>
        </pc:picChg>
        <pc:picChg chg="add mod">
          <ac:chgData name="Brett Aggersberg" userId="80171f22-9015-4dfe-b9ab-f2a61492efab" providerId="ADAL" clId="{F3C3E45A-65EF-49DD-98EF-0B99FD2C7F40}" dt="2021-09-06T11:00:17.034" v="1493" actId="1076"/>
          <ac:picMkLst>
            <pc:docMk/>
            <pc:sldMk cId="0" sldId="313"/>
            <ac:picMk id="1026" creationId="{2F3A7A72-1443-419A-832D-AF92C0DBB9F8}"/>
          </ac:picMkLst>
        </pc:picChg>
        <pc:picChg chg="add mod">
          <ac:chgData name="Brett Aggersberg" userId="80171f22-9015-4dfe-b9ab-f2a61492efab" providerId="ADAL" clId="{F3C3E45A-65EF-49DD-98EF-0B99FD2C7F40}" dt="2021-08-26T14:47:21.813" v="490" actId="1076"/>
          <ac:picMkLst>
            <pc:docMk/>
            <pc:sldMk cId="0" sldId="313"/>
            <ac:picMk id="1028" creationId="{61AEF1C6-894C-4CF7-B2FC-30977CF21264}"/>
          </ac:picMkLst>
        </pc:picChg>
        <pc:picChg chg="add mod">
          <ac:chgData name="Brett Aggersberg" userId="80171f22-9015-4dfe-b9ab-f2a61492efab" providerId="ADAL" clId="{F3C3E45A-65EF-49DD-98EF-0B99FD2C7F40}" dt="2021-08-26T14:53:22.073" v="532" actId="1076"/>
          <ac:picMkLst>
            <pc:docMk/>
            <pc:sldMk cId="0" sldId="313"/>
            <ac:picMk id="1030" creationId="{3D878C94-F36A-4E37-9826-4F47CAAFE2F6}"/>
          </ac:picMkLst>
        </pc:picChg>
        <pc:picChg chg="add mod">
          <ac:chgData name="Brett Aggersberg" userId="80171f22-9015-4dfe-b9ab-f2a61492efab" providerId="ADAL" clId="{F3C3E45A-65EF-49DD-98EF-0B99FD2C7F40}" dt="2021-09-06T11:10:35.721" v="1527" actId="1076"/>
          <ac:picMkLst>
            <pc:docMk/>
            <pc:sldMk cId="0" sldId="313"/>
            <ac:picMk id="1032" creationId="{3C34C663-A7F5-4B3A-9235-9D8951DF8D15}"/>
          </ac:picMkLst>
        </pc:picChg>
        <pc:picChg chg="mod">
          <ac:chgData name="Brett Aggersberg" userId="80171f22-9015-4dfe-b9ab-f2a61492efab" providerId="ADAL" clId="{F3C3E45A-65EF-49DD-98EF-0B99FD2C7F40}" dt="2021-08-26T14:48:42.934" v="518" actId="1076"/>
          <ac:picMkLst>
            <pc:docMk/>
            <pc:sldMk cId="0" sldId="313"/>
            <ac:picMk id="25601" creationId="{512940AC-5911-4164-A0E1-24DDA6B30DF5}"/>
          </ac:picMkLst>
        </pc:picChg>
        <pc:picChg chg="mod">
          <ac:chgData name="Brett Aggersberg" userId="80171f22-9015-4dfe-b9ab-f2a61492efab" providerId="ADAL" clId="{F3C3E45A-65EF-49DD-98EF-0B99FD2C7F40}" dt="2021-08-26T14:48:16.027" v="508" actId="1076"/>
          <ac:picMkLst>
            <pc:docMk/>
            <pc:sldMk cId="0" sldId="313"/>
            <ac:picMk id="25603" creationId="{0E3C16B5-E583-4137-B5CA-C92705B9FD33}"/>
          </ac:picMkLst>
        </pc:picChg>
        <pc:picChg chg="mod">
          <ac:chgData name="Brett Aggersberg" userId="80171f22-9015-4dfe-b9ab-f2a61492efab" providerId="ADAL" clId="{F3C3E45A-65EF-49DD-98EF-0B99FD2C7F40}" dt="2021-09-06T11:09:17.238" v="1522" actId="1076"/>
          <ac:picMkLst>
            <pc:docMk/>
            <pc:sldMk cId="0" sldId="313"/>
            <ac:picMk id="25604" creationId="{6F64DAF9-E62A-49F0-902D-936C978E692C}"/>
          </ac:picMkLst>
        </pc:picChg>
        <pc:picChg chg="mod">
          <ac:chgData name="Brett Aggersberg" userId="80171f22-9015-4dfe-b9ab-f2a61492efab" providerId="ADAL" clId="{F3C3E45A-65EF-49DD-98EF-0B99FD2C7F40}" dt="2021-09-06T10:58:40.562" v="1477" actId="1076"/>
          <ac:picMkLst>
            <pc:docMk/>
            <pc:sldMk cId="0" sldId="313"/>
            <ac:picMk id="25606" creationId="{55E1F20B-2F0B-4EF1-8993-494DD297EEC4}"/>
          </ac:picMkLst>
        </pc:picChg>
        <pc:picChg chg="del">
          <ac:chgData name="Brett Aggersberg" userId="80171f22-9015-4dfe-b9ab-f2a61492efab" providerId="ADAL" clId="{F3C3E45A-65EF-49DD-98EF-0B99FD2C7F40}" dt="2021-08-26T14:47:34.449" v="492" actId="478"/>
          <ac:picMkLst>
            <pc:docMk/>
            <pc:sldMk cId="0" sldId="313"/>
            <ac:picMk id="25607" creationId="{AC0FE10A-7025-46E2-A062-9BF6FE21F3ED}"/>
          </ac:picMkLst>
        </pc:picChg>
        <pc:picChg chg="mod">
          <ac:chgData name="Brett Aggersberg" userId="80171f22-9015-4dfe-b9ab-f2a61492efab" providerId="ADAL" clId="{F3C3E45A-65EF-49DD-98EF-0B99FD2C7F40}" dt="2021-09-06T11:09:28.756" v="1524" actId="1076"/>
          <ac:picMkLst>
            <pc:docMk/>
            <pc:sldMk cId="0" sldId="313"/>
            <ac:picMk id="25608" creationId="{8F081709-CA22-418A-AFCB-DCDE6CA0970B}"/>
          </ac:picMkLst>
        </pc:picChg>
        <pc:picChg chg="mod">
          <ac:chgData name="Brett Aggersberg" userId="80171f22-9015-4dfe-b9ab-f2a61492efab" providerId="ADAL" clId="{F3C3E45A-65EF-49DD-98EF-0B99FD2C7F40}" dt="2021-09-06T11:10:45.136" v="1529" actId="1076"/>
          <ac:picMkLst>
            <pc:docMk/>
            <pc:sldMk cId="0" sldId="313"/>
            <ac:picMk id="25609" creationId="{DE3B29FD-F96A-44B6-AE54-7160FCCD5FC7}"/>
          </ac:picMkLst>
        </pc:picChg>
        <pc:picChg chg="mod">
          <ac:chgData name="Brett Aggersberg" userId="80171f22-9015-4dfe-b9ab-f2a61492efab" providerId="ADAL" clId="{F3C3E45A-65EF-49DD-98EF-0B99FD2C7F40}" dt="2021-09-16T13:02:25.982" v="2412" actId="1076"/>
          <ac:picMkLst>
            <pc:docMk/>
            <pc:sldMk cId="0" sldId="313"/>
            <ac:picMk id="25611" creationId="{4FA7AED6-2903-483B-B267-1A89DE885471}"/>
          </ac:picMkLst>
        </pc:picChg>
        <pc:picChg chg="mod">
          <ac:chgData name="Brett Aggersberg" userId="80171f22-9015-4dfe-b9ab-f2a61492efab" providerId="ADAL" clId="{F3C3E45A-65EF-49DD-98EF-0B99FD2C7F40}" dt="2021-09-06T10:58:42.785" v="1478" actId="1076"/>
          <ac:picMkLst>
            <pc:docMk/>
            <pc:sldMk cId="0" sldId="313"/>
            <ac:picMk id="25612" creationId="{33CC9266-F890-4061-B850-4817AE89F6F8}"/>
          </ac:picMkLst>
        </pc:picChg>
        <pc:picChg chg="del">
          <ac:chgData name="Brett Aggersberg" userId="80171f22-9015-4dfe-b9ab-f2a61492efab" providerId="ADAL" clId="{F3C3E45A-65EF-49DD-98EF-0B99FD2C7F40}" dt="2021-08-26T11:39:35.027" v="0" actId="478"/>
          <ac:picMkLst>
            <pc:docMk/>
            <pc:sldMk cId="0" sldId="313"/>
            <ac:picMk id="25613" creationId="{D8A54CCC-9790-4D70-AC1D-4FBC2182A984}"/>
          </ac:picMkLst>
        </pc:picChg>
        <pc:picChg chg="mod">
          <ac:chgData name="Brett Aggersberg" userId="80171f22-9015-4dfe-b9ab-f2a61492efab" providerId="ADAL" clId="{F3C3E45A-65EF-49DD-98EF-0B99FD2C7F40}" dt="2021-08-26T14:48:14.023" v="507" actId="1076"/>
          <ac:picMkLst>
            <pc:docMk/>
            <pc:sldMk cId="0" sldId="313"/>
            <ac:picMk id="25614" creationId="{A61FFCD5-99F0-4E32-9549-EEB0A64C16DA}"/>
          </ac:picMkLst>
        </pc:picChg>
        <pc:picChg chg="mod">
          <ac:chgData name="Brett Aggersberg" userId="80171f22-9015-4dfe-b9ab-f2a61492efab" providerId="ADAL" clId="{F3C3E45A-65EF-49DD-98EF-0B99FD2C7F40}" dt="2021-09-06T11:01:44.497" v="1504" actId="1076"/>
          <ac:picMkLst>
            <pc:docMk/>
            <pc:sldMk cId="0" sldId="313"/>
            <ac:picMk id="25615" creationId="{CB75416D-378F-4C9E-A95F-C668C2B7E561}"/>
          </ac:picMkLst>
        </pc:picChg>
        <pc:picChg chg="mod">
          <ac:chgData name="Brett Aggersberg" userId="80171f22-9015-4dfe-b9ab-f2a61492efab" providerId="ADAL" clId="{F3C3E45A-65EF-49DD-98EF-0B99FD2C7F40}" dt="2021-08-26T14:47:40.559" v="494" actId="1076"/>
          <ac:picMkLst>
            <pc:docMk/>
            <pc:sldMk cId="0" sldId="313"/>
            <ac:picMk id="25616" creationId="{41D42146-DDA7-45BE-A049-589F35B4D3F5}"/>
          </ac:picMkLst>
        </pc:picChg>
        <pc:picChg chg="mod">
          <ac:chgData name="Brett Aggersberg" userId="80171f22-9015-4dfe-b9ab-f2a61492efab" providerId="ADAL" clId="{F3C3E45A-65EF-49DD-98EF-0B99FD2C7F40}" dt="2021-09-16T13:02:37.404" v="2414" actId="166"/>
          <ac:picMkLst>
            <pc:docMk/>
            <pc:sldMk cId="0" sldId="313"/>
            <ac:picMk id="25617" creationId="{3EFEB368-942B-4FF0-871D-A0B8EA8622AA}"/>
          </ac:picMkLst>
        </pc:picChg>
        <pc:picChg chg="del">
          <ac:chgData name="Brett Aggersberg" userId="80171f22-9015-4dfe-b9ab-f2a61492efab" providerId="ADAL" clId="{F3C3E45A-65EF-49DD-98EF-0B99FD2C7F40}" dt="2021-08-26T14:47:36.425" v="493" actId="478"/>
          <ac:picMkLst>
            <pc:docMk/>
            <pc:sldMk cId="0" sldId="313"/>
            <ac:picMk id="25618" creationId="{B920F585-B069-4177-AB4F-00D5F0151F61}"/>
          </ac:picMkLst>
        </pc:picChg>
        <pc:picChg chg="mod">
          <ac:chgData name="Brett Aggersberg" userId="80171f22-9015-4dfe-b9ab-f2a61492efab" providerId="ADAL" clId="{F3C3E45A-65EF-49DD-98EF-0B99FD2C7F40}" dt="2021-09-03T09:24:30.645" v="1431" actId="1076"/>
          <ac:picMkLst>
            <pc:docMk/>
            <pc:sldMk cId="0" sldId="313"/>
            <ac:picMk id="25619" creationId="{F25B2509-00AD-45D8-9D96-935E1A5F3792}"/>
          </ac:picMkLst>
        </pc:picChg>
        <pc:picChg chg="mod">
          <ac:chgData name="Brett Aggersberg" userId="80171f22-9015-4dfe-b9ab-f2a61492efab" providerId="ADAL" clId="{F3C3E45A-65EF-49DD-98EF-0B99FD2C7F40}" dt="2021-09-03T09:24:17.812" v="1427" actId="1076"/>
          <ac:picMkLst>
            <pc:docMk/>
            <pc:sldMk cId="0" sldId="313"/>
            <ac:picMk id="25620" creationId="{9BDDFA6C-F3C3-4E99-9256-032693DE0729}"/>
          </ac:picMkLst>
        </pc:picChg>
        <pc:picChg chg="mod">
          <ac:chgData name="Brett Aggersberg" userId="80171f22-9015-4dfe-b9ab-f2a61492efab" providerId="ADAL" clId="{F3C3E45A-65EF-49DD-98EF-0B99FD2C7F40}" dt="2021-09-06T11:09:26.190" v="1523" actId="1076"/>
          <ac:picMkLst>
            <pc:docMk/>
            <pc:sldMk cId="0" sldId="313"/>
            <ac:picMk id="25621" creationId="{B3A01C8A-74A0-4A67-8AF5-2846646C3163}"/>
          </ac:picMkLst>
        </pc:picChg>
        <pc:picChg chg="mod">
          <ac:chgData name="Brett Aggersberg" userId="80171f22-9015-4dfe-b9ab-f2a61492efab" providerId="ADAL" clId="{F3C3E45A-65EF-49DD-98EF-0B99FD2C7F40}" dt="2021-09-06T11:10:38.803" v="1528" actId="1076"/>
          <ac:picMkLst>
            <pc:docMk/>
            <pc:sldMk cId="0" sldId="313"/>
            <ac:picMk id="25622" creationId="{F3050AAC-6DFB-44CC-B933-B1D7A9493321}"/>
          </ac:picMkLst>
        </pc:picChg>
        <pc:picChg chg="mod">
          <ac:chgData name="Brett Aggersberg" userId="80171f22-9015-4dfe-b9ab-f2a61492efab" providerId="ADAL" clId="{F3C3E45A-65EF-49DD-98EF-0B99FD2C7F40}" dt="2021-08-26T14:48:53.399" v="522" actId="1076"/>
          <ac:picMkLst>
            <pc:docMk/>
            <pc:sldMk cId="0" sldId="313"/>
            <ac:picMk id="25623" creationId="{00106BD9-098C-4EE4-8543-7E53972181A6}"/>
          </ac:picMkLst>
        </pc:picChg>
        <pc:picChg chg="mod">
          <ac:chgData name="Brett Aggersberg" userId="80171f22-9015-4dfe-b9ab-f2a61492efab" providerId="ADAL" clId="{F3C3E45A-65EF-49DD-98EF-0B99FD2C7F40}" dt="2021-08-26T14:48:49.540" v="521" actId="1076"/>
          <ac:picMkLst>
            <pc:docMk/>
            <pc:sldMk cId="0" sldId="313"/>
            <ac:picMk id="25624" creationId="{B65C935A-31C6-47A5-88C5-5045D8C2C549}"/>
          </ac:picMkLst>
        </pc:picChg>
        <pc:picChg chg="del">
          <ac:chgData name="Brett Aggersberg" userId="80171f22-9015-4dfe-b9ab-f2a61492efab" providerId="ADAL" clId="{F3C3E45A-65EF-49DD-98EF-0B99FD2C7F40}" dt="2021-08-26T14:47:32.778" v="491" actId="478"/>
          <ac:picMkLst>
            <pc:docMk/>
            <pc:sldMk cId="0" sldId="313"/>
            <ac:picMk id="25625" creationId="{9ED74BE5-CE3A-4DF3-B47D-17DEB2C00A92}"/>
          </ac:picMkLst>
        </pc:picChg>
        <pc:picChg chg="mod">
          <ac:chgData name="Brett Aggersberg" userId="80171f22-9015-4dfe-b9ab-f2a61492efab" providerId="ADAL" clId="{F3C3E45A-65EF-49DD-98EF-0B99FD2C7F40}" dt="2021-09-06T10:58:45.054" v="1479" actId="1076"/>
          <ac:picMkLst>
            <pc:docMk/>
            <pc:sldMk cId="0" sldId="313"/>
            <ac:picMk id="25626" creationId="{EB7D03BB-FBA1-4042-A0C5-3E1058A4C92E}"/>
          </ac:picMkLst>
        </pc:picChg>
        <pc:picChg chg="mod">
          <ac:chgData name="Brett Aggersberg" userId="80171f22-9015-4dfe-b9ab-f2a61492efab" providerId="ADAL" clId="{F3C3E45A-65EF-49DD-98EF-0B99FD2C7F40}" dt="2021-09-03T09:25:39.014" v="1441" actId="1076"/>
          <ac:picMkLst>
            <pc:docMk/>
            <pc:sldMk cId="0" sldId="313"/>
            <ac:picMk id="25627" creationId="{FFC4E5A9-57E6-415D-91DB-14FE4F0FA966}"/>
          </ac:picMkLst>
        </pc:picChg>
        <pc:picChg chg="mod">
          <ac:chgData name="Brett Aggersberg" userId="80171f22-9015-4dfe-b9ab-f2a61492efab" providerId="ADAL" clId="{F3C3E45A-65EF-49DD-98EF-0B99FD2C7F40}" dt="2021-09-03T09:24:19.460" v="1428" actId="1076"/>
          <ac:picMkLst>
            <pc:docMk/>
            <pc:sldMk cId="0" sldId="313"/>
            <ac:picMk id="25628" creationId="{62E641C4-2EC1-4F3D-B033-16E1D341EB17}"/>
          </ac:picMkLst>
        </pc:picChg>
        <pc:picChg chg="mod">
          <ac:chgData name="Brett Aggersberg" userId="80171f22-9015-4dfe-b9ab-f2a61492efab" providerId="ADAL" clId="{F3C3E45A-65EF-49DD-98EF-0B99FD2C7F40}" dt="2021-09-03T09:24:39.324" v="1433" actId="1076"/>
          <ac:picMkLst>
            <pc:docMk/>
            <pc:sldMk cId="0" sldId="313"/>
            <ac:picMk id="25629" creationId="{E1D67EB6-5143-4C5A-A272-F35E9CE7E254}"/>
          </ac:picMkLst>
        </pc:picChg>
        <pc:picChg chg="mod">
          <ac:chgData name="Brett Aggersberg" userId="80171f22-9015-4dfe-b9ab-f2a61492efab" providerId="ADAL" clId="{F3C3E45A-65EF-49DD-98EF-0B99FD2C7F40}" dt="2021-09-06T11:01:47.340" v="1505" actId="1076"/>
          <ac:picMkLst>
            <pc:docMk/>
            <pc:sldMk cId="0" sldId="313"/>
            <ac:picMk id="25630" creationId="{E407B28C-790A-4626-8864-08E35117F1E2}"/>
          </ac:picMkLst>
        </pc:picChg>
        <pc:picChg chg="mod">
          <ac:chgData name="Brett Aggersberg" userId="80171f22-9015-4dfe-b9ab-f2a61492efab" providerId="ADAL" clId="{F3C3E45A-65EF-49DD-98EF-0B99FD2C7F40}" dt="2021-08-26T14:48:37.585" v="516" actId="1076"/>
          <ac:picMkLst>
            <pc:docMk/>
            <pc:sldMk cId="0" sldId="313"/>
            <ac:picMk id="25631" creationId="{5E61D739-A715-49B2-9D3E-461DE6032584}"/>
          </ac:picMkLst>
        </pc:picChg>
        <pc:picChg chg="mod">
          <ac:chgData name="Brett Aggersberg" userId="80171f22-9015-4dfe-b9ab-f2a61492efab" providerId="ADAL" clId="{F3C3E45A-65EF-49DD-98EF-0B99FD2C7F40}" dt="2021-09-06T11:09:09.974" v="1521" actId="1076"/>
          <ac:picMkLst>
            <pc:docMk/>
            <pc:sldMk cId="0" sldId="313"/>
            <ac:picMk id="25632" creationId="{52EB5C17-CADF-470A-91D9-A19F3E4384EF}"/>
          </ac:picMkLst>
        </pc:picChg>
      </pc:sldChg>
      <pc:sldChg chg="modSp mod">
        <pc:chgData name="Brett Aggersberg" userId="80171f22-9015-4dfe-b9ab-f2a61492efab" providerId="ADAL" clId="{F3C3E45A-65EF-49DD-98EF-0B99FD2C7F40}" dt="2021-08-26T14:37:25.762" v="481" actId="14100"/>
        <pc:sldMkLst>
          <pc:docMk/>
          <pc:sldMk cId="0" sldId="324"/>
        </pc:sldMkLst>
        <pc:spChg chg="mod">
          <ac:chgData name="Brett Aggersberg" userId="80171f22-9015-4dfe-b9ab-f2a61492efab" providerId="ADAL" clId="{F3C3E45A-65EF-49DD-98EF-0B99FD2C7F40}" dt="2021-08-26T14:37:25.762" v="481" actId="14100"/>
          <ac:spMkLst>
            <pc:docMk/>
            <pc:sldMk cId="0" sldId="324"/>
            <ac:spMk id="18434" creationId="{F86A64EA-5027-4FF6-B0BA-A11F1697C9B5}"/>
          </ac:spMkLst>
        </pc:spChg>
      </pc:sldChg>
      <pc:sldChg chg="modSp mod">
        <pc:chgData name="Brett Aggersberg" userId="80171f22-9015-4dfe-b9ab-f2a61492efab" providerId="ADAL" clId="{F3C3E45A-65EF-49DD-98EF-0B99FD2C7F40}" dt="2021-08-26T14:33:16.710" v="392" actId="1036"/>
        <pc:sldMkLst>
          <pc:docMk/>
          <pc:sldMk cId="0" sldId="326"/>
        </pc:sldMkLst>
        <pc:spChg chg="mod">
          <ac:chgData name="Brett Aggersberg" userId="80171f22-9015-4dfe-b9ab-f2a61492efab" providerId="ADAL" clId="{F3C3E45A-65EF-49DD-98EF-0B99FD2C7F40}" dt="2021-08-26T14:33:16.710" v="392" actId="1036"/>
          <ac:spMkLst>
            <pc:docMk/>
            <pc:sldMk cId="0" sldId="326"/>
            <ac:spMk id="8" creationId="{66D7DB33-DAF4-AE4E-9D06-2527E61FAA22}"/>
          </ac:spMkLst>
        </pc:spChg>
      </pc:sldChg>
      <pc:sldChg chg="modSp mod">
        <pc:chgData name="Brett Aggersberg" userId="80171f22-9015-4dfe-b9ab-f2a61492efab" providerId="ADAL" clId="{F3C3E45A-65EF-49DD-98EF-0B99FD2C7F40}" dt="2021-08-26T15:03:34.122" v="644" actId="20577"/>
        <pc:sldMkLst>
          <pc:docMk/>
          <pc:sldMk cId="0" sldId="334"/>
        </pc:sldMkLst>
        <pc:spChg chg="mod">
          <ac:chgData name="Brett Aggersberg" userId="80171f22-9015-4dfe-b9ab-f2a61492efab" providerId="ADAL" clId="{F3C3E45A-65EF-49DD-98EF-0B99FD2C7F40}" dt="2021-08-26T15:03:34.122" v="644" actId="20577"/>
          <ac:spMkLst>
            <pc:docMk/>
            <pc:sldMk cId="0" sldId="334"/>
            <ac:spMk id="20482" creationId="{DAA479A2-FFEF-485D-BA4D-EC849BD97319}"/>
          </ac:spMkLst>
        </pc:spChg>
      </pc:sldChg>
      <pc:sldChg chg="modSp mod">
        <pc:chgData name="Brett Aggersberg" userId="80171f22-9015-4dfe-b9ab-f2a61492efab" providerId="ADAL" clId="{F3C3E45A-65EF-49DD-98EF-0B99FD2C7F40}" dt="2021-09-15T15:58:37.347" v="2405" actId="20577"/>
        <pc:sldMkLst>
          <pc:docMk/>
          <pc:sldMk cId="0" sldId="335"/>
        </pc:sldMkLst>
        <pc:spChg chg="mod">
          <ac:chgData name="Brett Aggersberg" userId="80171f22-9015-4dfe-b9ab-f2a61492efab" providerId="ADAL" clId="{F3C3E45A-65EF-49DD-98EF-0B99FD2C7F40}" dt="2021-09-15T15:58:37.347" v="2405" actId="20577"/>
          <ac:spMkLst>
            <pc:docMk/>
            <pc:sldMk cId="0" sldId="335"/>
            <ac:spMk id="17412" creationId="{90DFC7AF-0C54-4BE3-81C9-3F5F9E9AA5DD}"/>
          </ac:spMkLst>
        </pc:spChg>
        <pc:spChg chg="mod">
          <ac:chgData name="Brett Aggersberg" userId="80171f22-9015-4dfe-b9ab-f2a61492efab" providerId="ADAL" clId="{F3C3E45A-65EF-49DD-98EF-0B99FD2C7F40}" dt="2021-08-26T14:36:38.132" v="473" actId="20577"/>
          <ac:spMkLst>
            <pc:docMk/>
            <pc:sldMk cId="0" sldId="335"/>
            <ac:spMk id="18434" creationId="{67B8E6A1-5BAA-C749-B195-6BAC2BD7CBD5}"/>
          </ac:spMkLst>
        </pc:spChg>
      </pc:sldChg>
      <pc:sldChg chg="modSp mod ord">
        <pc:chgData name="Brett Aggersberg" userId="80171f22-9015-4dfe-b9ab-f2a61492efab" providerId="ADAL" clId="{F3C3E45A-65EF-49DD-98EF-0B99FD2C7F40}" dt="2021-09-14T09:17:54.983" v="2037" actId="20577"/>
        <pc:sldMkLst>
          <pc:docMk/>
          <pc:sldMk cId="0" sldId="345"/>
        </pc:sldMkLst>
        <pc:spChg chg="mod">
          <ac:chgData name="Brett Aggersberg" userId="80171f22-9015-4dfe-b9ab-f2a61492efab" providerId="ADAL" clId="{F3C3E45A-65EF-49DD-98EF-0B99FD2C7F40}" dt="2021-09-14T09:17:54.983" v="2037" actId="20577"/>
          <ac:spMkLst>
            <pc:docMk/>
            <pc:sldMk cId="0" sldId="345"/>
            <ac:spMk id="21558" creationId="{48429DE3-E589-4184-8F8C-26CA0D1497E4}"/>
          </ac:spMkLst>
        </pc:spChg>
      </pc:sldChg>
      <pc:sldChg chg="addSp delSp modSp del mod">
        <pc:chgData name="Brett Aggersberg" userId="80171f22-9015-4dfe-b9ab-f2a61492efab" providerId="ADAL" clId="{F3C3E45A-65EF-49DD-98EF-0B99FD2C7F40}" dt="2021-09-14T12:46:55.488" v="2272" actId="47"/>
        <pc:sldMkLst>
          <pc:docMk/>
          <pc:sldMk cId="1262496819" sldId="346"/>
        </pc:sldMkLst>
        <pc:spChg chg="mod">
          <ac:chgData name="Brett Aggersberg" userId="80171f22-9015-4dfe-b9ab-f2a61492efab" providerId="ADAL" clId="{F3C3E45A-65EF-49DD-98EF-0B99FD2C7F40}" dt="2021-08-26T15:04:51.673" v="649" actId="1076"/>
          <ac:spMkLst>
            <pc:docMk/>
            <pc:sldMk cId="1262496819" sldId="346"/>
            <ac:spMk id="3" creationId="{294FD5BB-0C22-4110-921A-93C859E1FA7A}"/>
          </ac:spMkLst>
        </pc:spChg>
        <pc:spChg chg="mod">
          <ac:chgData name="Brett Aggersberg" userId="80171f22-9015-4dfe-b9ab-f2a61492efab" providerId="ADAL" clId="{F3C3E45A-65EF-49DD-98EF-0B99FD2C7F40}" dt="2021-08-26T15:08:00.860" v="676" actId="1076"/>
          <ac:spMkLst>
            <pc:docMk/>
            <pc:sldMk cId="1262496819" sldId="346"/>
            <ac:spMk id="38914" creationId="{6A00A312-BA72-1345-BFC9-96404C65523C}"/>
          </ac:spMkLst>
        </pc:spChg>
        <pc:picChg chg="add mod">
          <ac:chgData name="Brett Aggersberg" userId="80171f22-9015-4dfe-b9ab-f2a61492efab" providerId="ADAL" clId="{F3C3E45A-65EF-49DD-98EF-0B99FD2C7F40}" dt="2021-08-26T15:04:44.150" v="648" actId="14100"/>
          <ac:picMkLst>
            <pc:docMk/>
            <pc:sldMk cId="1262496819" sldId="346"/>
            <ac:picMk id="4" creationId="{DB36EB77-6C73-41CF-805B-0CC9397A2694}"/>
          </ac:picMkLst>
        </pc:picChg>
        <pc:picChg chg="del">
          <ac:chgData name="Brett Aggersberg" userId="80171f22-9015-4dfe-b9ab-f2a61492efab" providerId="ADAL" clId="{F3C3E45A-65EF-49DD-98EF-0B99FD2C7F40}" dt="2021-08-26T14:57:51.209" v="549" actId="478"/>
          <ac:picMkLst>
            <pc:docMk/>
            <pc:sldMk cId="1262496819" sldId="346"/>
            <ac:picMk id="5" creationId="{F0F2AF50-8C9B-4A28-80C4-EA3D9607D683}"/>
          </ac:picMkLst>
        </pc:picChg>
        <pc:picChg chg="add mod">
          <ac:chgData name="Brett Aggersberg" userId="80171f22-9015-4dfe-b9ab-f2a61492efab" providerId="ADAL" clId="{F3C3E45A-65EF-49DD-98EF-0B99FD2C7F40}" dt="2021-08-26T14:57:56.310" v="551" actId="167"/>
          <ac:picMkLst>
            <pc:docMk/>
            <pc:sldMk cId="1262496819" sldId="346"/>
            <ac:picMk id="6" creationId="{1AA1EB40-8DB3-4749-86F6-296A31D351DA}"/>
          </ac:picMkLst>
        </pc:picChg>
      </pc:sldChg>
      <pc:sldChg chg="addSp delSp modSp mod ord">
        <pc:chgData name="Brett Aggersberg" userId="80171f22-9015-4dfe-b9ab-f2a61492efab" providerId="ADAL" clId="{F3C3E45A-65EF-49DD-98EF-0B99FD2C7F40}" dt="2021-09-14T09:35:06.562" v="2088" actId="1076"/>
        <pc:sldMkLst>
          <pc:docMk/>
          <pc:sldMk cId="3562737244" sldId="347"/>
        </pc:sldMkLst>
        <pc:spChg chg="mod">
          <ac:chgData name="Brett Aggersberg" userId="80171f22-9015-4dfe-b9ab-f2a61492efab" providerId="ADAL" clId="{F3C3E45A-65EF-49DD-98EF-0B99FD2C7F40}" dt="2021-09-14T09:35:06.562" v="2088" actId="1076"/>
          <ac:spMkLst>
            <pc:docMk/>
            <pc:sldMk cId="3562737244" sldId="347"/>
            <ac:spMk id="3" creationId="{294FD5BB-0C22-4110-921A-93C859E1FA7A}"/>
          </ac:spMkLst>
        </pc:spChg>
        <pc:spChg chg="mod">
          <ac:chgData name="Brett Aggersberg" userId="80171f22-9015-4dfe-b9ab-f2a61492efab" providerId="ADAL" clId="{F3C3E45A-65EF-49DD-98EF-0B99FD2C7F40}" dt="2021-08-26T15:05:22.059" v="651" actId="1076"/>
          <ac:spMkLst>
            <pc:docMk/>
            <pc:sldMk cId="3562737244" sldId="347"/>
            <ac:spMk id="38914" creationId="{6A00A312-BA72-1345-BFC9-96404C65523C}"/>
          </ac:spMkLst>
        </pc:spChg>
        <pc:picChg chg="del">
          <ac:chgData name="Brett Aggersberg" userId="80171f22-9015-4dfe-b9ab-f2a61492efab" providerId="ADAL" clId="{F3C3E45A-65EF-49DD-98EF-0B99FD2C7F40}" dt="2021-08-26T14:57:33.502" v="545" actId="478"/>
          <ac:picMkLst>
            <pc:docMk/>
            <pc:sldMk cId="3562737244" sldId="347"/>
            <ac:picMk id="6" creationId="{6293E959-543A-40B0-A65D-A2105638E4CC}"/>
          </ac:picMkLst>
        </pc:picChg>
        <pc:picChg chg="add mod">
          <ac:chgData name="Brett Aggersberg" userId="80171f22-9015-4dfe-b9ab-f2a61492efab" providerId="ADAL" clId="{F3C3E45A-65EF-49DD-98EF-0B99FD2C7F40}" dt="2021-08-26T14:57:31.038" v="544" actId="167"/>
          <ac:picMkLst>
            <pc:docMk/>
            <pc:sldMk cId="3562737244" sldId="347"/>
            <ac:picMk id="7" creationId="{8BB1B6E7-A5DF-495F-9239-6A4B9AEF27EC}"/>
          </ac:picMkLst>
        </pc:picChg>
      </pc:sldChg>
      <pc:sldChg chg="addSp delSp modSp mod ord">
        <pc:chgData name="Brett Aggersberg" userId="80171f22-9015-4dfe-b9ab-f2a61492efab" providerId="ADAL" clId="{F3C3E45A-65EF-49DD-98EF-0B99FD2C7F40}" dt="2021-09-14T09:38:59.031" v="2130" actId="20577"/>
        <pc:sldMkLst>
          <pc:docMk/>
          <pc:sldMk cId="2379708442" sldId="348"/>
        </pc:sldMkLst>
        <pc:spChg chg="mod">
          <ac:chgData name="Brett Aggersberg" userId="80171f22-9015-4dfe-b9ab-f2a61492efab" providerId="ADAL" clId="{F3C3E45A-65EF-49DD-98EF-0B99FD2C7F40}" dt="2021-09-14T09:38:59.031" v="2130" actId="20577"/>
          <ac:spMkLst>
            <pc:docMk/>
            <pc:sldMk cId="2379708442" sldId="348"/>
            <ac:spMk id="3" creationId="{294FD5BB-0C22-4110-921A-93C859E1FA7A}"/>
          </ac:spMkLst>
        </pc:spChg>
        <pc:spChg chg="mod">
          <ac:chgData name="Brett Aggersberg" userId="80171f22-9015-4dfe-b9ab-f2a61492efab" providerId="ADAL" clId="{F3C3E45A-65EF-49DD-98EF-0B99FD2C7F40}" dt="2021-09-14T09:38:48.796" v="2124" actId="1076"/>
          <ac:spMkLst>
            <pc:docMk/>
            <pc:sldMk cId="2379708442" sldId="348"/>
            <ac:spMk id="38914" creationId="{6A00A312-BA72-1345-BFC9-96404C65523C}"/>
          </ac:spMkLst>
        </pc:spChg>
        <pc:picChg chg="del">
          <ac:chgData name="Brett Aggersberg" userId="80171f22-9015-4dfe-b9ab-f2a61492efab" providerId="ADAL" clId="{F3C3E45A-65EF-49DD-98EF-0B99FD2C7F40}" dt="2021-08-26T14:58:06.592" v="552" actId="478"/>
          <ac:picMkLst>
            <pc:docMk/>
            <pc:sldMk cId="2379708442" sldId="348"/>
            <ac:picMk id="5" creationId="{F6B7505E-68C9-479E-84FE-13CC92FE612B}"/>
          </ac:picMkLst>
        </pc:picChg>
        <pc:picChg chg="add mod">
          <ac:chgData name="Brett Aggersberg" userId="80171f22-9015-4dfe-b9ab-f2a61492efab" providerId="ADAL" clId="{F3C3E45A-65EF-49DD-98EF-0B99FD2C7F40}" dt="2021-08-26T14:58:10.240" v="554" actId="167"/>
          <ac:picMkLst>
            <pc:docMk/>
            <pc:sldMk cId="2379708442" sldId="348"/>
            <ac:picMk id="6" creationId="{6126D4CE-B7B5-4B26-B8A6-31483D9909EF}"/>
          </ac:picMkLst>
        </pc:picChg>
      </pc:sldChg>
      <pc:sldChg chg="addSp delSp modSp mod ord">
        <pc:chgData name="Brett Aggersberg" userId="80171f22-9015-4dfe-b9ab-f2a61492efab" providerId="ADAL" clId="{F3C3E45A-65EF-49DD-98EF-0B99FD2C7F40}" dt="2021-08-26T15:22:58.890" v="1077" actId="1076"/>
        <pc:sldMkLst>
          <pc:docMk/>
          <pc:sldMk cId="1842526033" sldId="349"/>
        </pc:sldMkLst>
        <pc:spChg chg="add del mod">
          <ac:chgData name="Brett Aggersberg" userId="80171f22-9015-4dfe-b9ab-f2a61492efab" providerId="ADAL" clId="{F3C3E45A-65EF-49DD-98EF-0B99FD2C7F40}" dt="2021-08-26T15:14:15.714" v="828" actId="478"/>
          <ac:spMkLst>
            <pc:docMk/>
            <pc:sldMk cId="1842526033" sldId="349"/>
            <ac:spMk id="10" creationId="{E00D8E50-8074-4774-8B5A-B04ECBD4362A}"/>
          </ac:spMkLst>
        </pc:spChg>
        <pc:spChg chg="add mod">
          <ac:chgData name="Brett Aggersberg" userId="80171f22-9015-4dfe-b9ab-f2a61492efab" providerId="ADAL" clId="{F3C3E45A-65EF-49DD-98EF-0B99FD2C7F40}" dt="2021-08-26T15:19:58.601" v="952" actId="571"/>
          <ac:spMkLst>
            <pc:docMk/>
            <pc:sldMk cId="1842526033" sldId="349"/>
            <ac:spMk id="12" creationId="{16D0A407-3B5E-47D7-A2B2-5AAD3117CB9B}"/>
          </ac:spMkLst>
        </pc:spChg>
        <pc:spChg chg="add mod">
          <ac:chgData name="Brett Aggersberg" userId="80171f22-9015-4dfe-b9ab-f2a61492efab" providerId="ADAL" clId="{F3C3E45A-65EF-49DD-98EF-0B99FD2C7F40}" dt="2021-08-26T15:22:58.890" v="1077" actId="1076"/>
          <ac:spMkLst>
            <pc:docMk/>
            <pc:sldMk cId="1842526033" sldId="349"/>
            <ac:spMk id="13" creationId="{14553518-33C1-4BE4-BE7F-F5552481C690}"/>
          </ac:spMkLst>
        </pc:spChg>
        <pc:spChg chg="mod">
          <ac:chgData name="Brett Aggersberg" userId="80171f22-9015-4dfe-b9ab-f2a61492efab" providerId="ADAL" clId="{F3C3E45A-65EF-49DD-98EF-0B99FD2C7F40}" dt="2021-08-26T15:20:59.026" v="983" actId="1076"/>
          <ac:spMkLst>
            <pc:docMk/>
            <pc:sldMk cId="1842526033" sldId="349"/>
            <ac:spMk id="20482" creationId="{BD29DE5E-FBEC-504A-B6FE-5BBB77250482}"/>
          </ac:spMkLst>
        </pc:spChg>
        <pc:spChg chg="mod">
          <ac:chgData name="Brett Aggersberg" userId="80171f22-9015-4dfe-b9ab-f2a61492efab" providerId="ADAL" clId="{F3C3E45A-65EF-49DD-98EF-0B99FD2C7F40}" dt="2021-08-26T15:21:03.719" v="984" actId="1076"/>
          <ac:spMkLst>
            <pc:docMk/>
            <pc:sldMk cId="1842526033" sldId="349"/>
            <ac:spMk id="24579" creationId="{F961D1DC-3F13-4A8A-8F3E-E1126BF9F49C}"/>
          </ac:spMkLst>
        </pc:spChg>
        <pc:picChg chg="mod">
          <ac:chgData name="Brett Aggersberg" userId="80171f22-9015-4dfe-b9ab-f2a61492efab" providerId="ADAL" clId="{F3C3E45A-65EF-49DD-98EF-0B99FD2C7F40}" dt="2021-08-26T15:14:20.379" v="830" actId="1076"/>
          <ac:picMkLst>
            <pc:docMk/>
            <pc:sldMk cId="1842526033" sldId="349"/>
            <ac:picMk id="9" creationId="{65BC7F5C-FD78-43CB-B541-627D73E292DB}"/>
          </ac:picMkLst>
        </pc:picChg>
        <pc:picChg chg="add mod">
          <ac:chgData name="Brett Aggersberg" userId="80171f22-9015-4dfe-b9ab-f2a61492efab" providerId="ADAL" clId="{F3C3E45A-65EF-49DD-98EF-0B99FD2C7F40}" dt="2021-08-26T15:19:58.601" v="952" actId="571"/>
          <ac:picMkLst>
            <pc:docMk/>
            <pc:sldMk cId="1842526033" sldId="349"/>
            <ac:picMk id="11" creationId="{3F293BF6-7EEB-454F-B088-569D0179C99E}"/>
          </ac:picMkLst>
        </pc:picChg>
        <pc:picChg chg="del mod">
          <ac:chgData name="Brett Aggersberg" userId="80171f22-9015-4dfe-b9ab-f2a61492efab" providerId="ADAL" clId="{F3C3E45A-65EF-49DD-98EF-0B99FD2C7F40}" dt="2021-08-26T15:12:12.786" v="768" actId="478"/>
          <ac:picMkLst>
            <pc:docMk/>
            <pc:sldMk cId="1842526033" sldId="349"/>
            <ac:picMk id="24580" creationId="{897F2A49-FA61-4661-8CC5-4DFE38C5DF5A}"/>
          </ac:picMkLst>
        </pc:picChg>
        <pc:picChg chg="del mod">
          <ac:chgData name="Brett Aggersberg" userId="80171f22-9015-4dfe-b9ab-f2a61492efab" providerId="ADAL" clId="{F3C3E45A-65EF-49DD-98EF-0B99FD2C7F40}" dt="2021-08-26T15:12:11.604" v="767" actId="478"/>
          <ac:picMkLst>
            <pc:docMk/>
            <pc:sldMk cId="1842526033" sldId="349"/>
            <ac:picMk id="24581" creationId="{0715BCAD-9F76-4208-9131-D59C23BC1127}"/>
          </ac:picMkLst>
        </pc:picChg>
        <pc:picChg chg="del mod">
          <ac:chgData name="Brett Aggersberg" userId="80171f22-9015-4dfe-b9ab-f2a61492efab" providerId="ADAL" clId="{F3C3E45A-65EF-49DD-98EF-0B99FD2C7F40}" dt="2021-08-26T15:12:16.131" v="770" actId="478"/>
          <ac:picMkLst>
            <pc:docMk/>
            <pc:sldMk cId="1842526033" sldId="349"/>
            <ac:picMk id="24582" creationId="{32B840BB-1544-4703-9FDE-88E2621FED4A}"/>
          </ac:picMkLst>
        </pc:picChg>
        <pc:picChg chg="del mod">
          <ac:chgData name="Brett Aggersberg" userId="80171f22-9015-4dfe-b9ab-f2a61492efab" providerId="ADAL" clId="{F3C3E45A-65EF-49DD-98EF-0B99FD2C7F40}" dt="2021-08-26T15:12:14.479" v="769" actId="478"/>
          <ac:picMkLst>
            <pc:docMk/>
            <pc:sldMk cId="1842526033" sldId="349"/>
            <ac:picMk id="24583" creationId="{B7BD414F-7D41-4BD7-8848-C30CC0DA13B7}"/>
          </ac:picMkLst>
        </pc:picChg>
      </pc:sldChg>
      <pc:sldChg chg="modSp add del mod ord">
        <pc:chgData name="Brett Aggersberg" userId="80171f22-9015-4dfe-b9ab-f2a61492efab" providerId="ADAL" clId="{F3C3E45A-65EF-49DD-98EF-0B99FD2C7F40}" dt="2021-08-26T14:55:42.443" v="534" actId="47"/>
        <pc:sldMkLst>
          <pc:docMk/>
          <pc:sldMk cId="0" sldId="352"/>
        </pc:sldMkLst>
        <pc:spChg chg="mod">
          <ac:chgData name="Brett Aggersberg" userId="80171f22-9015-4dfe-b9ab-f2a61492efab" providerId="ADAL" clId="{F3C3E45A-65EF-49DD-98EF-0B99FD2C7F40}" dt="2021-08-26T13:48:33.011" v="295" actId="20577"/>
          <ac:spMkLst>
            <pc:docMk/>
            <pc:sldMk cId="0" sldId="352"/>
            <ac:spMk id="20482" creationId="{DAA479A2-FFEF-485D-BA4D-EC849BD97319}"/>
          </ac:spMkLst>
        </pc:spChg>
      </pc:sldChg>
      <pc:sldChg chg="modSp add mod ord">
        <pc:chgData name="Brett Aggersberg" userId="80171f22-9015-4dfe-b9ab-f2a61492efab" providerId="ADAL" clId="{F3C3E45A-65EF-49DD-98EF-0B99FD2C7F40}" dt="2021-09-14T09:59:18.273" v="2265" actId="20577"/>
        <pc:sldMkLst>
          <pc:docMk/>
          <pc:sldMk cId="0" sldId="353"/>
        </pc:sldMkLst>
        <pc:spChg chg="mod">
          <ac:chgData name="Brett Aggersberg" userId="80171f22-9015-4dfe-b9ab-f2a61492efab" providerId="ADAL" clId="{F3C3E45A-65EF-49DD-98EF-0B99FD2C7F40}" dt="2021-09-14T09:59:18.273" v="2265" actId="20577"/>
          <ac:spMkLst>
            <pc:docMk/>
            <pc:sldMk cId="0" sldId="353"/>
            <ac:spMk id="18434" creationId="{F86A64EA-5027-4FF6-B0BA-A11F1697C9B5}"/>
          </ac:spMkLst>
        </pc:spChg>
      </pc:sldChg>
      <pc:sldChg chg="modSp add mod ord">
        <pc:chgData name="Brett Aggersberg" userId="80171f22-9015-4dfe-b9ab-f2a61492efab" providerId="ADAL" clId="{F3C3E45A-65EF-49DD-98EF-0B99FD2C7F40}" dt="2021-09-14T09:46:51.396" v="2227" actId="3626"/>
        <pc:sldMkLst>
          <pc:docMk/>
          <pc:sldMk cId="1405290686" sldId="354"/>
        </pc:sldMkLst>
        <pc:spChg chg="mod">
          <ac:chgData name="Brett Aggersberg" userId="80171f22-9015-4dfe-b9ab-f2a61492efab" providerId="ADAL" clId="{F3C3E45A-65EF-49DD-98EF-0B99FD2C7F40}" dt="2021-09-14T09:45:36.045" v="2135" actId="1076"/>
          <ac:spMkLst>
            <pc:docMk/>
            <pc:sldMk cId="1405290686" sldId="354"/>
            <ac:spMk id="2" creationId="{01DFFE16-0856-4CFB-A1AA-BDD4D2F8DD14}"/>
          </ac:spMkLst>
        </pc:spChg>
        <pc:spChg chg="mod">
          <ac:chgData name="Brett Aggersberg" userId="80171f22-9015-4dfe-b9ab-f2a61492efab" providerId="ADAL" clId="{F3C3E45A-65EF-49DD-98EF-0B99FD2C7F40}" dt="2021-09-14T09:45:53.870" v="2136" actId="1076"/>
          <ac:spMkLst>
            <pc:docMk/>
            <pc:sldMk cId="1405290686" sldId="354"/>
            <ac:spMk id="3" creationId="{5FBF341D-2F01-4DE9-B6A2-DE213EFA9B18}"/>
          </ac:spMkLst>
        </pc:spChg>
        <pc:spChg chg="mod">
          <ac:chgData name="Brett Aggersberg" userId="80171f22-9015-4dfe-b9ab-f2a61492efab" providerId="ADAL" clId="{F3C3E45A-65EF-49DD-98EF-0B99FD2C7F40}" dt="2021-09-14T09:46:51.396" v="2227" actId="3626"/>
          <ac:spMkLst>
            <pc:docMk/>
            <pc:sldMk cId="1405290686" sldId="354"/>
            <ac:spMk id="4" creationId="{CDA07655-2146-4337-84C9-22E75D6F70E9}"/>
          </ac:spMkLst>
        </pc:spChg>
        <pc:spChg chg="mod">
          <ac:chgData name="Brett Aggersberg" userId="80171f22-9015-4dfe-b9ab-f2a61492efab" providerId="ADAL" clId="{F3C3E45A-65EF-49DD-98EF-0B99FD2C7F40}" dt="2021-09-14T09:41:50.684" v="2131" actId="1076"/>
          <ac:spMkLst>
            <pc:docMk/>
            <pc:sldMk cId="1405290686" sldId="354"/>
            <ac:spMk id="24579" creationId="{F961D1DC-3F13-4A8A-8F3E-E1126BF9F49C}"/>
          </ac:spMkLst>
        </pc:spChg>
        <pc:picChg chg="mod">
          <ac:chgData name="Brett Aggersberg" userId="80171f22-9015-4dfe-b9ab-f2a61492efab" providerId="ADAL" clId="{F3C3E45A-65EF-49DD-98EF-0B99FD2C7F40}" dt="2021-09-14T09:46:04.791" v="2140" actId="1076"/>
          <ac:picMkLst>
            <pc:docMk/>
            <pc:sldMk cId="1405290686" sldId="354"/>
            <ac:picMk id="9" creationId="{65BC7F5C-FD78-43CB-B541-627D73E292DB}"/>
          </ac:picMkLst>
        </pc:picChg>
      </pc:sldChg>
      <pc:sldChg chg="modSp add mod ord">
        <pc:chgData name="Brett Aggersberg" userId="80171f22-9015-4dfe-b9ab-f2a61492efab" providerId="ADAL" clId="{F3C3E45A-65EF-49DD-98EF-0B99FD2C7F40}" dt="2021-08-26T15:01:46.959" v="601"/>
        <pc:sldMkLst>
          <pc:docMk/>
          <pc:sldMk cId="4105335699" sldId="355"/>
        </pc:sldMkLst>
        <pc:spChg chg="mod">
          <ac:chgData name="Brett Aggersberg" userId="80171f22-9015-4dfe-b9ab-f2a61492efab" providerId="ADAL" clId="{F3C3E45A-65EF-49DD-98EF-0B99FD2C7F40}" dt="2021-08-26T14:10:23.328" v="372" actId="207"/>
          <ac:spMkLst>
            <pc:docMk/>
            <pc:sldMk cId="4105335699" sldId="355"/>
            <ac:spMk id="3" creationId="{294FD5BB-0C22-4110-921A-93C859E1FA7A}"/>
          </ac:spMkLst>
        </pc:spChg>
      </pc:sldChg>
      <pc:sldChg chg="addSp delSp modSp add mod">
        <pc:chgData name="Brett Aggersberg" userId="80171f22-9015-4dfe-b9ab-f2a61492efab" providerId="ADAL" clId="{F3C3E45A-65EF-49DD-98EF-0B99FD2C7F40}" dt="2021-08-26T15:34:03.479" v="1371" actId="14100"/>
        <pc:sldMkLst>
          <pc:docMk/>
          <pc:sldMk cId="4218210538" sldId="356"/>
        </pc:sldMkLst>
        <pc:spChg chg="del mod">
          <ac:chgData name="Brett Aggersberg" userId="80171f22-9015-4dfe-b9ab-f2a61492efab" providerId="ADAL" clId="{F3C3E45A-65EF-49DD-98EF-0B99FD2C7F40}" dt="2021-08-26T15:33:36.855" v="1361"/>
          <ac:spMkLst>
            <pc:docMk/>
            <pc:sldMk cId="4218210538" sldId="356"/>
            <ac:spMk id="3" creationId="{294FD5BB-0C22-4110-921A-93C859E1FA7A}"/>
          </ac:spMkLst>
        </pc:spChg>
        <pc:spChg chg="mod">
          <ac:chgData name="Brett Aggersberg" userId="80171f22-9015-4dfe-b9ab-f2a61492efab" providerId="ADAL" clId="{F3C3E45A-65EF-49DD-98EF-0B99FD2C7F40}" dt="2021-08-26T15:34:03.479" v="1371" actId="14100"/>
          <ac:spMkLst>
            <pc:docMk/>
            <pc:sldMk cId="4218210538" sldId="356"/>
            <ac:spMk id="38914" creationId="{6A00A312-BA72-1345-BFC9-96404C65523C}"/>
          </ac:spMkLst>
        </pc:spChg>
        <pc:graphicFrameChg chg="add mod modGraphic">
          <ac:chgData name="Brett Aggersberg" userId="80171f22-9015-4dfe-b9ab-f2a61492efab" providerId="ADAL" clId="{F3C3E45A-65EF-49DD-98EF-0B99FD2C7F40}" dt="2021-08-26T15:33:32.852" v="1359" actId="1076"/>
          <ac:graphicFrameMkLst>
            <pc:docMk/>
            <pc:sldMk cId="4218210538" sldId="356"/>
            <ac:graphicFrameMk id="2" creationId="{9A6A21C7-1E12-4530-986B-957EB972B016}"/>
          </ac:graphicFrameMkLst>
        </pc:graphicFrameChg>
      </pc:sldChg>
      <pc:sldChg chg="modSp add del mod ord">
        <pc:chgData name="Brett Aggersberg" userId="80171f22-9015-4dfe-b9ab-f2a61492efab" providerId="ADAL" clId="{F3C3E45A-65EF-49DD-98EF-0B99FD2C7F40}" dt="2021-08-26T15:33:50.789" v="1362" actId="2696"/>
        <pc:sldMkLst>
          <pc:docMk/>
          <pc:sldMk cId="2295582667" sldId="357"/>
        </pc:sldMkLst>
        <pc:spChg chg="mod">
          <ac:chgData name="Brett Aggersberg" userId="80171f22-9015-4dfe-b9ab-f2a61492efab" providerId="ADAL" clId="{F3C3E45A-65EF-49DD-98EF-0B99FD2C7F40}" dt="2021-08-26T15:01:25.071" v="597" actId="20577"/>
          <ac:spMkLst>
            <pc:docMk/>
            <pc:sldMk cId="2295582667" sldId="357"/>
            <ac:spMk id="38914" creationId="{6A00A312-BA72-1345-BFC9-96404C65523C}"/>
          </ac:spMkLst>
        </pc:spChg>
      </pc:sldChg>
      <pc:sldChg chg="modSp add mod">
        <pc:chgData name="Brett Aggersberg" userId="80171f22-9015-4dfe-b9ab-f2a61492efab" providerId="ADAL" clId="{F3C3E45A-65EF-49DD-98EF-0B99FD2C7F40}" dt="2021-09-13T13:00:42.192" v="1875" actId="20577"/>
        <pc:sldMkLst>
          <pc:docMk/>
          <pc:sldMk cId="386949174" sldId="358"/>
        </pc:sldMkLst>
        <pc:spChg chg="mod">
          <ac:chgData name="Brett Aggersberg" userId="80171f22-9015-4dfe-b9ab-f2a61492efab" providerId="ADAL" clId="{F3C3E45A-65EF-49DD-98EF-0B99FD2C7F40}" dt="2021-09-13T13:00:42.192" v="1875" actId="20577"/>
          <ac:spMkLst>
            <pc:docMk/>
            <pc:sldMk cId="386949174" sldId="358"/>
            <ac:spMk id="3" creationId="{294FD5BB-0C22-4110-921A-93C859E1FA7A}"/>
          </ac:spMkLst>
        </pc:spChg>
        <pc:spChg chg="mod">
          <ac:chgData name="Brett Aggersberg" userId="80171f22-9015-4dfe-b9ab-f2a61492efab" providerId="ADAL" clId="{F3C3E45A-65EF-49DD-98EF-0B99FD2C7F40}" dt="2021-08-26T15:02:37.185" v="643" actId="14100"/>
          <ac:spMkLst>
            <pc:docMk/>
            <pc:sldMk cId="386949174" sldId="358"/>
            <ac:spMk id="38914" creationId="{6A00A312-BA72-1345-BFC9-96404C65523C}"/>
          </ac:spMkLst>
        </pc:spChg>
      </pc:sldChg>
      <pc:sldChg chg="addSp modSp add mod">
        <pc:chgData name="Brett Aggersberg" userId="80171f22-9015-4dfe-b9ab-f2a61492efab" providerId="ADAL" clId="{F3C3E45A-65EF-49DD-98EF-0B99FD2C7F40}" dt="2021-09-14T09:15:47.863" v="2010" actId="1076"/>
        <pc:sldMkLst>
          <pc:docMk/>
          <pc:sldMk cId="1451072838" sldId="359"/>
        </pc:sldMkLst>
        <pc:spChg chg="mod">
          <ac:chgData name="Brett Aggersberg" userId="80171f22-9015-4dfe-b9ab-f2a61492efab" providerId="ADAL" clId="{F3C3E45A-65EF-49DD-98EF-0B99FD2C7F40}" dt="2021-09-14T09:15:40.598" v="2009" actId="20577"/>
          <ac:spMkLst>
            <pc:docMk/>
            <pc:sldMk cId="1451072838" sldId="359"/>
            <ac:spMk id="20482" creationId="{BD29DE5E-FBEC-504A-B6FE-5BBB77250482}"/>
          </ac:spMkLst>
        </pc:spChg>
        <pc:picChg chg="add mod">
          <ac:chgData name="Brett Aggersberg" userId="80171f22-9015-4dfe-b9ab-f2a61492efab" providerId="ADAL" clId="{F3C3E45A-65EF-49DD-98EF-0B99FD2C7F40}" dt="2021-09-14T09:15:47.863" v="2010" actId="1076"/>
          <ac:picMkLst>
            <pc:docMk/>
            <pc:sldMk cId="1451072838" sldId="359"/>
            <ac:picMk id="10" creationId="{73C93BE6-3CDC-4119-B3AE-529689E93C7E}"/>
          </ac:picMkLst>
        </pc:picChg>
        <pc:picChg chg="add mod">
          <ac:chgData name="Brett Aggersberg" userId="80171f22-9015-4dfe-b9ab-f2a61492efab" providerId="ADAL" clId="{F3C3E45A-65EF-49DD-98EF-0B99FD2C7F40}" dt="2021-09-14T09:14:42.768" v="1972" actId="1076"/>
          <ac:picMkLst>
            <pc:docMk/>
            <pc:sldMk cId="1451072838" sldId="359"/>
            <ac:picMk id="11" creationId="{7264FC66-CA9D-4B8E-ADDB-9E364473EFC2}"/>
          </ac:picMkLst>
        </pc:picChg>
        <pc:picChg chg="add mod">
          <ac:chgData name="Brett Aggersberg" userId="80171f22-9015-4dfe-b9ab-f2a61492efab" providerId="ADAL" clId="{F3C3E45A-65EF-49DD-98EF-0B99FD2C7F40}" dt="2021-09-14T09:15:03.867" v="1976" actId="1076"/>
          <ac:picMkLst>
            <pc:docMk/>
            <pc:sldMk cId="1451072838" sldId="359"/>
            <ac:picMk id="12" creationId="{C1E6E9C1-E0CA-4581-A58B-856686B2499C}"/>
          </ac:picMkLst>
        </pc:picChg>
        <pc:picChg chg="add mod">
          <ac:chgData name="Brett Aggersberg" userId="80171f22-9015-4dfe-b9ab-f2a61492efab" providerId="ADAL" clId="{F3C3E45A-65EF-49DD-98EF-0B99FD2C7F40}" dt="2021-09-14T09:15:00.508" v="1975" actId="1076"/>
          <ac:picMkLst>
            <pc:docMk/>
            <pc:sldMk cId="1451072838" sldId="359"/>
            <ac:picMk id="13" creationId="{27F7B253-A861-4941-A6C0-32B3A4ACB544}"/>
          </ac:picMkLst>
        </pc:picChg>
        <pc:picChg chg="add mod">
          <ac:chgData name="Brett Aggersberg" userId="80171f22-9015-4dfe-b9ab-f2a61492efab" providerId="ADAL" clId="{F3C3E45A-65EF-49DD-98EF-0B99FD2C7F40}" dt="2021-09-14T09:14:48.210" v="1973" actId="14100"/>
          <ac:picMkLst>
            <pc:docMk/>
            <pc:sldMk cId="1451072838" sldId="359"/>
            <ac:picMk id="14" creationId="{4244D161-B3B0-4D9B-950A-CD692A7B044F}"/>
          </ac:picMkLst>
        </pc:picChg>
        <pc:picChg chg="mod">
          <ac:chgData name="Brett Aggersberg" userId="80171f22-9015-4dfe-b9ab-f2a61492efab" providerId="ADAL" clId="{F3C3E45A-65EF-49DD-98EF-0B99FD2C7F40}" dt="2021-08-26T15:25:36.682" v="1153" actId="1076"/>
          <ac:picMkLst>
            <pc:docMk/>
            <pc:sldMk cId="1451072838" sldId="359"/>
            <ac:picMk id="24580" creationId="{897F2A49-FA61-4661-8CC5-4DFE38C5DF5A}"/>
          </ac:picMkLst>
        </pc:picChg>
        <pc:picChg chg="mod">
          <ac:chgData name="Brett Aggersberg" userId="80171f22-9015-4dfe-b9ab-f2a61492efab" providerId="ADAL" clId="{F3C3E45A-65EF-49DD-98EF-0B99FD2C7F40}" dt="2021-09-14T09:14:36.530" v="1971" actId="1076"/>
          <ac:picMkLst>
            <pc:docMk/>
            <pc:sldMk cId="1451072838" sldId="359"/>
            <ac:picMk id="24581" creationId="{0715BCAD-9F76-4208-9131-D59C23BC1127}"/>
          </ac:picMkLst>
        </pc:picChg>
        <pc:picChg chg="mod">
          <ac:chgData name="Brett Aggersberg" userId="80171f22-9015-4dfe-b9ab-f2a61492efab" providerId="ADAL" clId="{F3C3E45A-65EF-49DD-98EF-0B99FD2C7F40}" dt="2021-08-26T15:25:48.281" v="1164" actId="1076"/>
          <ac:picMkLst>
            <pc:docMk/>
            <pc:sldMk cId="1451072838" sldId="359"/>
            <ac:picMk id="24582" creationId="{32B840BB-1544-4703-9FDE-88E2621FED4A}"/>
          </ac:picMkLst>
        </pc:picChg>
        <pc:picChg chg="mod">
          <ac:chgData name="Brett Aggersberg" userId="80171f22-9015-4dfe-b9ab-f2a61492efab" providerId="ADAL" clId="{F3C3E45A-65EF-49DD-98EF-0B99FD2C7F40}" dt="2021-08-26T15:25:42.056" v="1163" actId="1035"/>
          <ac:picMkLst>
            <pc:docMk/>
            <pc:sldMk cId="1451072838" sldId="359"/>
            <ac:picMk id="24583" creationId="{B7BD414F-7D41-4BD7-8848-C30CC0DA13B7}"/>
          </ac:picMkLst>
        </pc:picChg>
      </pc:sldChg>
      <pc:sldChg chg="addSp delSp modSp add mod">
        <pc:chgData name="Brett Aggersberg" userId="80171f22-9015-4dfe-b9ab-f2a61492efab" providerId="ADAL" clId="{F3C3E45A-65EF-49DD-98EF-0B99FD2C7F40}" dt="2021-08-26T15:21:13.109" v="986"/>
        <pc:sldMkLst>
          <pc:docMk/>
          <pc:sldMk cId="1811577615" sldId="360"/>
        </pc:sldMkLst>
        <pc:spChg chg="add mod">
          <ac:chgData name="Brett Aggersberg" userId="80171f22-9015-4dfe-b9ab-f2a61492efab" providerId="ADAL" clId="{F3C3E45A-65EF-49DD-98EF-0B99FD2C7F40}" dt="2021-08-26T15:21:13.109" v="986"/>
          <ac:spMkLst>
            <pc:docMk/>
            <pc:sldMk cId="1811577615" sldId="360"/>
            <ac:spMk id="5" creationId="{D10ED5DA-57F2-4613-AA09-86E9C663684E}"/>
          </ac:spMkLst>
        </pc:spChg>
        <pc:spChg chg="mod">
          <ac:chgData name="Brett Aggersberg" userId="80171f22-9015-4dfe-b9ab-f2a61492efab" providerId="ADAL" clId="{F3C3E45A-65EF-49DD-98EF-0B99FD2C7F40}" dt="2021-08-26T15:18:09.882" v="936" actId="1076"/>
          <ac:spMkLst>
            <pc:docMk/>
            <pc:sldMk cId="1811577615" sldId="360"/>
            <ac:spMk id="20482" creationId="{BD29DE5E-FBEC-504A-B6FE-5BBB77250482}"/>
          </ac:spMkLst>
        </pc:spChg>
        <pc:spChg chg="del">
          <ac:chgData name="Brett Aggersberg" userId="80171f22-9015-4dfe-b9ab-f2a61492efab" providerId="ADAL" clId="{F3C3E45A-65EF-49DD-98EF-0B99FD2C7F40}" dt="2021-08-26T15:21:11.803" v="985" actId="478"/>
          <ac:spMkLst>
            <pc:docMk/>
            <pc:sldMk cId="1811577615" sldId="360"/>
            <ac:spMk id="24579" creationId="{F961D1DC-3F13-4A8A-8F3E-E1126BF9F49C}"/>
          </ac:spMkLst>
        </pc:spChg>
      </pc:sldChg>
      <pc:sldChg chg="addSp delSp modSp add mod ord">
        <pc:chgData name="Brett Aggersberg" userId="80171f22-9015-4dfe-b9ab-f2a61492efab" providerId="ADAL" clId="{F3C3E45A-65EF-49DD-98EF-0B99FD2C7F40}" dt="2021-09-14T09:32:16.068" v="2071" actId="1036"/>
        <pc:sldMkLst>
          <pc:docMk/>
          <pc:sldMk cId="567620284" sldId="361"/>
        </pc:sldMkLst>
        <pc:spChg chg="add mod">
          <ac:chgData name="Brett Aggersberg" userId="80171f22-9015-4dfe-b9ab-f2a61492efab" providerId="ADAL" clId="{F3C3E45A-65EF-49DD-98EF-0B99FD2C7F40}" dt="2021-09-14T09:32:11.633" v="2053" actId="20577"/>
          <ac:spMkLst>
            <pc:docMk/>
            <pc:sldMk cId="567620284" sldId="361"/>
            <ac:spMk id="5" creationId="{1EA5287D-12E0-489E-9F8A-61ABBA47C83E}"/>
          </ac:spMkLst>
        </pc:spChg>
        <pc:graphicFrameChg chg="del">
          <ac:chgData name="Brett Aggersberg" userId="80171f22-9015-4dfe-b9ab-f2a61492efab" providerId="ADAL" clId="{F3C3E45A-65EF-49DD-98EF-0B99FD2C7F40}" dt="2021-08-26T15:35:15.861" v="1373" actId="478"/>
          <ac:graphicFrameMkLst>
            <pc:docMk/>
            <pc:sldMk cId="567620284" sldId="361"/>
            <ac:graphicFrameMk id="2" creationId="{9A6A21C7-1E12-4530-986B-957EB972B016}"/>
          </ac:graphicFrameMkLst>
        </pc:graphicFrameChg>
        <pc:graphicFrameChg chg="add mod modGraphic">
          <ac:chgData name="Brett Aggersberg" userId="80171f22-9015-4dfe-b9ab-f2a61492efab" providerId="ADAL" clId="{F3C3E45A-65EF-49DD-98EF-0B99FD2C7F40}" dt="2021-09-14T09:32:16.068" v="2071" actId="1036"/>
          <ac:graphicFrameMkLst>
            <pc:docMk/>
            <pc:sldMk cId="567620284" sldId="361"/>
            <ac:graphicFrameMk id="3" creationId="{2208A99E-2B20-4AF8-AAAD-AECC0DB9999F}"/>
          </ac:graphicFrameMkLst>
        </pc:graphicFrameChg>
      </pc:sldChg>
      <pc:sldChg chg="addSp delSp modSp add mod ord modAnim">
        <pc:chgData name="Brett Aggersberg" userId="80171f22-9015-4dfe-b9ab-f2a61492efab" providerId="ADAL" clId="{F3C3E45A-65EF-49DD-98EF-0B99FD2C7F40}" dt="2021-09-14T09:37:33.291" v="2118" actId="478"/>
        <pc:sldMkLst>
          <pc:docMk/>
          <pc:sldMk cId="3937201915" sldId="362"/>
        </pc:sldMkLst>
        <pc:spChg chg="del mod">
          <ac:chgData name="Brett Aggersberg" userId="80171f22-9015-4dfe-b9ab-f2a61492efab" providerId="ADAL" clId="{F3C3E45A-65EF-49DD-98EF-0B99FD2C7F40}" dt="2021-09-14T09:36:38.165" v="2093" actId="478"/>
          <ac:spMkLst>
            <pc:docMk/>
            <pc:sldMk cId="3937201915" sldId="362"/>
            <ac:spMk id="2" creationId="{9BF32D42-4551-4725-9773-EBE1AE99938E}"/>
          </ac:spMkLst>
        </pc:spChg>
        <pc:spChg chg="del">
          <ac:chgData name="Brett Aggersberg" userId="80171f22-9015-4dfe-b9ab-f2a61492efab" providerId="ADAL" clId="{F3C3E45A-65EF-49DD-98EF-0B99FD2C7F40}" dt="2021-09-14T09:37:33.291" v="2118" actId="478"/>
          <ac:spMkLst>
            <pc:docMk/>
            <pc:sldMk cId="3937201915" sldId="362"/>
            <ac:spMk id="18434" creationId="{F86A64EA-5027-4FF6-B0BA-A11F1697C9B5}"/>
          </ac:spMkLst>
        </pc:spChg>
        <pc:spChg chg="mod">
          <ac:chgData name="Brett Aggersberg" userId="80171f22-9015-4dfe-b9ab-f2a61492efab" providerId="ADAL" clId="{F3C3E45A-65EF-49DD-98EF-0B99FD2C7F40}" dt="2021-09-14T09:37:30.019" v="2117" actId="20577"/>
          <ac:spMkLst>
            <pc:docMk/>
            <pc:sldMk cId="3937201915" sldId="362"/>
            <ac:spMk id="18435" creationId="{F96B38CB-2453-4074-B5BF-A01CD0E50996}"/>
          </ac:spMkLst>
        </pc:spChg>
        <pc:picChg chg="del">
          <ac:chgData name="Brett Aggersberg" userId="80171f22-9015-4dfe-b9ab-f2a61492efab" providerId="ADAL" clId="{F3C3E45A-65EF-49DD-98EF-0B99FD2C7F40}" dt="2021-09-14T09:36:41.093" v="2094" actId="478"/>
          <ac:picMkLst>
            <pc:docMk/>
            <pc:sldMk cId="3937201915" sldId="362"/>
            <ac:picMk id="3" creationId="{9F6DE071-2669-4962-BC1A-4BB16B470329}"/>
          </ac:picMkLst>
        </pc:picChg>
        <pc:picChg chg="add mod">
          <ac:chgData name="Brett Aggersberg" userId="80171f22-9015-4dfe-b9ab-f2a61492efab" providerId="ADAL" clId="{F3C3E45A-65EF-49DD-98EF-0B99FD2C7F40}" dt="2021-09-14T09:37:21.218" v="2098" actId="1076"/>
          <ac:picMkLst>
            <pc:docMk/>
            <pc:sldMk cId="3937201915" sldId="362"/>
            <ac:picMk id="4" creationId="{0F8791C3-1A51-4914-8B0A-BDE5294E0F42}"/>
          </ac:picMkLst>
        </pc:picChg>
      </pc:sldChg>
      <pc:sldChg chg="add">
        <pc:chgData name="Brett Aggersberg" userId="80171f22-9015-4dfe-b9ab-f2a61492efab" providerId="ADAL" clId="{F3C3E45A-65EF-49DD-98EF-0B99FD2C7F40}" dt="2021-09-14T12:46:53.403" v="2271"/>
        <pc:sldMkLst>
          <pc:docMk/>
          <pc:sldMk cId="3521516984" sldId="363"/>
        </pc:sldMkLst>
      </pc:sldChg>
      <pc:sldChg chg="modSp add mod">
        <pc:chgData name="Brett Aggersberg" userId="80171f22-9015-4dfe-b9ab-f2a61492efab" providerId="ADAL" clId="{F3C3E45A-65EF-49DD-98EF-0B99FD2C7F40}" dt="2021-09-14T16:40:13.583" v="2383" actId="20577"/>
        <pc:sldMkLst>
          <pc:docMk/>
          <pc:sldMk cId="3824563086" sldId="364"/>
        </pc:sldMkLst>
        <pc:spChg chg="mod">
          <ac:chgData name="Brett Aggersberg" userId="80171f22-9015-4dfe-b9ab-f2a61492efab" providerId="ADAL" clId="{F3C3E45A-65EF-49DD-98EF-0B99FD2C7F40}" dt="2021-09-14T16:40:13.583" v="2383" actId="20577"/>
          <ac:spMkLst>
            <pc:docMk/>
            <pc:sldMk cId="3824563086" sldId="364"/>
            <ac:spMk id="5" creationId="{2B9A2CC6-7ACD-46CE-AFC1-93F98F544ABA}"/>
          </ac:spMkLst>
        </pc:spChg>
        <pc:spChg chg="mod">
          <ac:chgData name="Brett Aggersberg" userId="80171f22-9015-4dfe-b9ab-f2a61492efab" providerId="ADAL" clId="{F3C3E45A-65EF-49DD-98EF-0B99FD2C7F40}" dt="2021-09-14T16:39:34.545" v="2377" actId="14100"/>
          <ac:spMkLst>
            <pc:docMk/>
            <pc:sldMk cId="3824563086" sldId="364"/>
            <ac:spMk id="24579" creationId="{F961D1DC-3F13-4A8A-8F3E-E1126BF9F49C}"/>
          </ac:spMkLst>
        </pc:spChg>
      </pc:sldChg>
    </pc:docChg>
  </pc:docChgLst>
  <pc:docChgLst>
    <pc:chgData name="Brett Aggersberg" userId="80171f22-9015-4dfe-b9ab-f2a61492efab" providerId="ADAL" clId="{C19C623A-30FD-4D51-9721-B32230FCFF52}"/>
    <pc:docChg chg="undo custSel addSld delSld modSld sldOrd modMainMaster">
      <pc:chgData name="Brett Aggersberg" userId="80171f22-9015-4dfe-b9ab-f2a61492efab" providerId="ADAL" clId="{C19C623A-30FD-4D51-9721-B32230FCFF52}" dt="2020-09-19T15:11:13.822" v="2330" actId="1037"/>
      <pc:docMkLst>
        <pc:docMk/>
      </pc:docMkLst>
      <pc:sldChg chg="addSp delSp modSp">
        <pc:chgData name="Brett Aggersberg" userId="80171f22-9015-4dfe-b9ab-f2a61492efab" providerId="ADAL" clId="{C19C623A-30FD-4D51-9721-B32230FCFF52}" dt="2020-09-18T15:52:54.278" v="2256" actId="20577"/>
        <pc:sldMkLst>
          <pc:docMk/>
          <pc:sldMk cId="0" sldId="270"/>
        </pc:sldMkLst>
        <pc:spChg chg="add mod">
          <ac:chgData name="Brett Aggersberg" userId="80171f22-9015-4dfe-b9ab-f2a61492efab" providerId="ADAL" clId="{C19C623A-30FD-4D51-9721-B32230FCFF52}" dt="2020-09-18T15:52:54.278" v="2256" actId="20577"/>
          <ac:spMkLst>
            <pc:docMk/>
            <pc:sldMk cId="0" sldId="270"/>
            <ac:spMk id="6" creationId="{B532E423-B8C7-4BE4-BCFA-1C5B92390749}"/>
          </ac:spMkLst>
        </pc:spChg>
        <pc:spChg chg="mod">
          <ac:chgData name="Brett Aggersberg" userId="80171f22-9015-4dfe-b9ab-f2a61492efab" providerId="ADAL" clId="{C19C623A-30FD-4D51-9721-B32230FCFF52}" dt="2020-09-17T15:35:28.818" v="27"/>
          <ac:spMkLst>
            <pc:docMk/>
            <pc:sldMk cId="0" sldId="270"/>
            <ac:spMk id="27651" creationId="{586A160E-A79E-4916-A980-DA6DE105041D}"/>
          </ac:spMkLst>
        </pc:spChg>
        <pc:spChg chg="mod">
          <ac:chgData name="Brett Aggersberg" userId="80171f22-9015-4dfe-b9ab-f2a61492efab" providerId="ADAL" clId="{C19C623A-30FD-4D51-9721-B32230FCFF52}" dt="2020-09-17T15:35:28.818" v="27"/>
          <ac:spMkLst>
            <pc:docMk/>
            <pc:sldMk cId="0" sldId="270"/>
            <ac:spMk id="38914" creationId="{6A00A312-BA72-1345-BFC9-96404C65523C}"/>
          </ac:spMkLst>
        </pc:spChg>
        <pc:picChg chg="mod">
          <ac:chgData name="Brett Aggersberg" userId="80171f22-9015-4dfe-b9ab-f2a61492efab" providerId="ADAL" clId="{C19C623A-30FD-4D51-9721-B32230FCFF52}" dt="2020-09-17T15:35:28.818" v="27"/>
          <ac:picMkLst>
            <pc:docMk/>
            <pc:sldMk cId="0" sldId="270"/>
            <ac:picMk id="2" creationId="{0055DC32-4185-485A-9528-2C9C2718C07A}"/>
          </ac:picMkLst>
        </pc:picChg>
        <pc:picChg chg="add ord">
          <ac:chgData name="Brett Aggersberg" userId="80171f22-9015-4dfe-b9ab-f2a61492efab" providerId="ADAL" clId="{C19C623A-30FD-4D51-9721-B32230FCFF52}" dt="2020-09-18T15:43:51.353" v="2176" actId="167"/>
          <ac:picMkLst>
            <pc:docMk/>
            <pc:sldMk cId="0" sldId="270"/>
            <ac:picMk id="7" creationId="{2076D188-288C-409F-ABB5-E4D89606A2C9}"/>
          </ac:picMkLst>
        </pc:picChg>
        <pc:picChg chg="del mod">
          <ac:chgData name="Brett Aggersberg" userId="80171f22-9015-4dfe-b9ab-f2a61492efab" providerId="ADAL" clId="{C19C623A-30FD-4D51-9721-B32230FCFF52}" dt="2020-09-18T15:43:43.541" v="2174" actId="478"/>
          <ac:picMkLst>
            <pc:docMk/>
            <pc:sldMk cId="0" sldId="270"/>
            <ac:picMk id="27649" creationId="{EDA5DA0D-326B-48A2-B500-145BD5729F4F}"/>
          </ac:picMkLst>
        </pc:picChg>
      </pc:sldChg>
      <pc:sldChg chg="modSp">
        <pc:chgData name="Brett Aggersberg" userId="80171f22-9015-4dfe-b9ab-f2a61492efab" providerId="ADAL" clId="{C19C623A-30FD-4D51-9721-B32230FCFF52}" dt="2020-09-17T15:35:28.818" v="27"/>
        <pc:sldMkLst>
          <pc:docMk/>
          <pc:sldMk cId="0" sldId="313"/>
        </pc:sldMkLst>
        <pc:spChg chg="mod">
          <ac:chgData name="Brett Aggersberg" userId="80171f22-9015-4dfe-b9ab-f2a61492efab" providerId="ADAL" clId="{C19C623A-30FD-4D51-9721-B32230FCFF52}" dt="2020-09-17T15:35:28.818" v="27"/>
          <ac:spMkLst>
            <pc:docMk/>
            <pc:sldMk cId="0" sldId="313"/>
            <ac:spMk id="25602" creationId="{00F0A7F3-9A10-441B-8A66-19ACDD0D4DC9}"/>
          </ac:spMkLst>
        </pc:spChg>
        <pc:picChg chg="mod">
          <ac:chgData name="Brett Aggersberg" userId="80171f22-9015-4dfe-b9ab-f2a61492efab" providerId="ADAL" clId="{C19C623A-30FD-4D51-9721-B32230FCFF52}" dt="2020-09-17T15:35:28.818" v="27"/>
          <ac:picMkLst>
            <pc:docMk/>
            <pc:sldMk cId="0" sldId="313"/>
            <ac:picMk id="33" creationId="{757C667E-69D2-EB40-B53A-5C03F2619A9B}"/>
          </ac:picMkLst>
        </pc:picChg>
        <pc:picChg chg="mod">
          <ac:chgData name="Brett Aggersberg" userId="80171f22-9015-4dfe-b9ab-f2a61492efab" providerId="ADAL" clId="{C19C623A-30FD-4D51-9721-B32230FCFF52}" dt="2020-09-17T15:35:28.818" v="27"/>
          <ac:picMkLst>
            <pc:docMk/>
            <pc:sldMk cId="0" sldId="313"/>
            <ac:picMk id="25601" creationId="{512940AC-5911-4164-A0E1-24DDA6B30DF5}"/>
          </ac:picMkLst>
        </pc:picChg>
        <pc:picChg chg="mod">
          <ac:chgData name="Brett Aggersberg" userId="80171f22-9015-4dfe-b9ab-f2a61492efab" providerId="ADAL" clId="{C19C623A-30FD-4D51-9721-B32230FCFF52}" dt="2020-09-17T15:35:28.818" v="27"/>
          <ac:picMkLst>
            <pc:docMk/>
            <pc:sldMk cId="0" sldId="313"/>
            <ac:picMk id="25603" creationId="{0E3C16B5-E583-4137-B5CA-C92705B9FD33}"/>
          </ac:picMkLst>
        </pc:picChg>
        <pc:picChg chg="mod">
          <ac:chgData name="Brett Aggersberg" userId="80171f22-9015-4dfe-b9ab-f2a61492efab" providerId="ADAL" clId="{C19C623A-30FD-4D51-9721-B32230FCFF52}" dt="2020-09-17T15:35:28.818" v="27"/>
          <ac:picMkLst>
            <pc:docMk/>
            <pc:sldMk cId="0" sldId="313"/>
            <ac:picMk id="25604" creationId="{6F64DAF9-E62A-49F0-902D-936C978E692C}"/>
          </ac:picMkLst>
        </pc:picChg>
        <pc:picChg chg="mod">
          <ac:chgData name="Brett Aggersberg" userId="80171f22-9015-4dfe-b9ab-f2a61492efab" providerId="ADAL" clId="{C19C623A-30FD-4D51-9721-B32230FCFF52}" dt="2020-09-17T15:35:28.818" v="27"/>
          <ac:picMkLst>
            <pc:docMk/>
            <pc:sldMk cId="0" sldId="313"/>
            <ac:picMk id="25606" creationId="{55E1F20B-2F0B-4EF1-8993-494DD297EEC4}"/>
          </ac:picMkLst>
        </pc:picChg>
        <pc:picChg chg="mod">
          <ac:chgData name="Brett Aggersberg" userId="80171f22-9015-4dfe-b9ab-f2a61492efab" providerId="ADAL" clId="{C19C623A-30FD-4D51-9721-B32230FCFF52}" dt="2020-09-17T15:35:28.818" v="27"/>
          <ac:picMkLst>
            <pc:docMk/>
            <pc:sldMk cId="0" sldId="313"/>
            <ac:picMk id="25607" creationId="{AC0FE10A-7025-46E2-A062-9BF6FE21F3ED}"/>
          </ac:picMkLst>
        </pc:picChg>
        <pc:picChg chg="mod">
          <ac:chgData name="Brett Aggersberg" userId="80171f22-9015-4dfe-b9ab-f2a61492efab" providerId="ADAL" clId="{C19C623A-30FD-4D51-9721-B32230FCFF52}" dt="2020-09-17T15:35:28.818" v="27"/>
          <ac:picMkLst>
            <pc:docMk/>
            <pc:sldMk cId="0" sldId="313"/>
            <ac:picMk id="25608" creationId="{8F081709-CA22-418A-AFCB-DCDE6CA0970B}"/>
          </ac:picMkLst>
        </pc:picChg>
        <pc:picChg chg="mod">
          <ac:chgData name="Brett Aggersberg" userId="80171f22-9015-4dfe-b9ab-f2a61492efab" providerId="ADAL" clId="{C19C623A-30FD-4D51-9721-B32230FCFF52}" dt="2020-09-17T15:35:28.818" v="27"/>
          <ac:picMkLst>
            <pc:docMk/>
            <pc:sldMk cId="0" sldId="313"/>
            <ac:picMk id="25609" creationId="{DE3B29FD-F96A-44B6-AE54-7160FCCD5FC7}"/>
          </ac:picMkLst>
        </pc:picChg>
        <pc:picChg chg="mod">
          <ac:chgData name="Brett Aggersberg" userId="80171f22-9015-4dfe-b9ab-f2a61492efab" providerId="ADAL" clId="{C19C623A-30FD-4D51-9721-B32230FCFF52}" dt="2020-09-17T15:35:28.818" v="27"/>
          <ac:picMkLst>
            <pc:docMk/>
            <pc:sldMk cId="0" sldId="313"/>
            <ac:picMk id="25610" creationId="{34F571E1-CAD2-44FA-9FC3-DEDFB58AE6F1}"/>
          </ac:picMkLst>
        </pc:picChg>
        <pc:picChg chg="mod">
          <ac:chgData name="Brett Aggersberg" userId="80171f22-9015-4dfe-b9ab-f2a61492efab" providerId="ADAL" clId="{C19C623A-30FD-4D51-9721-B32230FCFF52}" dt="2020-09-17T15:35:28.818" v="27"/>
          <ac:picMkLst>
            <pc:docMk/>
            <pc:sldMk cId="0" sldId="313"/>
            <ac:picMk id="25611" creationId="{4FA7AED6-2903-483B-B267-1A89DE885471}"/>
          </ac:picMkLst>
        </pc:picChg>
        <pc:picChg chg="mod">
          <ac:chgData name="Brett Aggersberg" userId="80171f22-9015-4dfe-b9ab-f2a61492efab" providerId="ADAL" clId="{C19C623A-30FD-4D51-9721-B32230FCFF52}" dt="2020-09-17T15:35:28.818" v="27"/>
          <ac:picMkLst>
            <pc:docMk/>
            <pc:sldMk cId="0" sldId="313"/>
            <ac:picMk id="25612" creationId="{33CC9266-F890-4061-B850-4817AE89F6F8}"/>
          </ac:picMkLst>
        </pc:picChg>
        <pc:picChg chg="mod">
          <ac:chgData name="Brett Aggersberg" userId="80171f22-9015-4dfe-b9ab-f2a61492efab" providerId="ADAL" clId="{C19C623A-30FD-4D51-9721-B32230FCFF52}" dt="2020-09-17T15:35:28.818" v="27"/>
          <ac:picMkLst>
            <pc:docMk/>
            <pc:sldMk cId="0" sldId="313"/>
            <ac:picMk id="25613" creationId="{D8A54CCC-9790-4D70-AC1D-4FBC2182A984}"/>
          </ac:picMkLst>
        </pc:picChg>
        <pc:picChg chg="mod">
          <ac:chgData name="Brett Aggersberg" userId="80171f22-9015-4dfe-b9ab-f2a61492efab" providerId="ADAL" clId="{C19C623A-30FD-4D51-9721-B32230FCFF52}" dt="2020-09-17T15:35:28.818" v="27"/>
          <ac:picMkLst>
            <pc:docMk/>
            <pc:sldMk cId="0" sldId="313"/>
            <ac:picMk id="25614" creationId="{A61FFCD5-99F0-4E32-9549-EEB0A64C16DA}"/>
          </ac:picMkLst>
        </pc:picChg>
        <pc:picChg chg="mod">
          <ac:chgData name="Brett Aggersberg" userId="80171f22-9015-4dfe-b9ab-f2a61492efab" providerId="ADAL" clId="{C19C623A-30FD-4D51-9721-B32230FCFF52}" dt="2020-09-17T15:35:28.818" v="27"/>
          <ac:picMkLst>
            <pc:docMk/>
            <pc:sldMk cId="0" sldId="313"/>
            <ac:picMk id="25615" creationId="{CB75416D-378F-4C9E-A95F-C668C2B7E561}"/>
          </ac:picMkLst>
        </pc:picChg>
        <pc:picChg chg="mod">
          <ac:chgData name="Brett Aggersberg" userId="80171f22-9015-4dfe-b9ab-f2a61492efab" providerId="ADAL" clId="{C19C623A-30FD-4D51-9721-B32230FCFF52}" dt="2020-09-17T15:35:28.818" v="27"/>
          <ac:picMkLst>
            <pc:docMk/>
            <pc:sldMk cId="0" sldId="313"/>
            <ac:picMk id="25616" creationId="{41D42146-DDA7-45BE-A049-589F35B4D3F5}"/>
          </ac:picMkLst>
        </pc:picChg>
        <pc:picChg chg="mod">
          <ac:chgData name="Brett Aggersberg" userId="80171f22-9015-4dfe-b9ab-f2a61492efab" providerId="ADAL" clId="{C19C623A-30FD-4D51-9721-B32230FCFF52}" dt="2020-09-17T15:35:28.818" v="27"/>
          <ac:picMkLst>
            <pc:docMk/>
            <pc:sldMk cId="0" sldId="313"/>
            <ac:picMk id="25617" creationId="{3EFEB368-942B-4FF0-871D-A0B8EA8622AA}"/>
          </ac:picMkLst>
        </pc:picChg>
        <pc:picChg chg="mod">
          <ac:chgData name="Brett Aggersberg" userId="80171f22-9015-4dfe-b9ab-f2a61492efab" providerId="ADAL" clId="{C19C623A-30FD-4D51-9721-B32230FCFF52}" dt="2020-09-17T15:35:28.818" v="27"/>
          <ac:picMkLst>
            <pc:docMk/>
            <pc:sldMk cId="0" sldId="313"/>
            <ac:picMk id="25618" creationId="{B920F585-B069-4177-AB4F-00D5F0151F61}"/>
          </ac:picMkLst>
        </pc:picChg>
        <pc:picChg chg="mod">
          <ac:chgData name="Brett Aggersberg" userId="80171f22-9015-4dfe-b9ab-f2a61492efab" providerId="ADAL" clId="{C19C623A-30FD-4D51-9721-B32230FCFF52}" dt="2020-09-17T15:35:28.818" v="27"/>
          <ac:picMkLst>
            <pc:docMk/>
            <pc:sldMk cId="0" sldId="313"/>
            <ac:picMk id="25619" creationId="{F25B2509-00AD-45D8-9D96-935E1A5F3792}"/>
          </ac:picMkLst>
        </pc:picChg>
        <pc:picChg chg="mod">
          <ac:chgData name="Brett Aggersberg" userId="80171f22-9015-4dfe-b9ab-f2a61492efab" providerId="ADAL" clId="{C19C623A-30FD-4D51-9721-B32230FCFF52}" dt="2020-09-17T15:35:28.818" v="27"/>
          <ac:picMkLst>
            <pc:docMk/>
            <pc:sldMk cId="0" sldId="313"/>
            <ac:picMk id="25620" creationId="{9BDDFA6C-F3C3-4E99-9256-032693DE0729}"/>
          </ac:picMkLst>
        </pc:picChg>
        <pc:picChg chg="mod">
          <ac:chgData name="Brett Aggersberg" userId="80171f22-9015-4dfe-b9ab-f2a61492efab" providerId="ADAL" clId="{C19C623A-30FD-4D51-9721-B32230FCFF52}" dt="2020-09-17T15:35:28.818" v="27"/>
          <ac:picMkLst>
            <pc:docMk/>
            <pc:sldMk cId="0" sldId="313"/>
            <ac:picMk id="25621" creationId="{B3A01C8A-74A0-4A67-8AF5-2846646C3163}"/>
          </ac:picMkLst>
        </pc:picChg>
        <pc:picChg chg="mod">
          <ac:chgData name="Brett Aggersberg" userId="80171f22-9015-4dfe-b9ab-f2a61492efab" providerId="ADAL" clId="{C19C623A-30FD-4D51-9721-B32230FCFF52}" dt="2020-09-17T15:35:28.818" v="27"/>
          <ac:picMkLst>
            <pc:docMk/>
            <pc:sldMk cId="0" sldId="313"/>
            <ac:picMk id="25622" creationId="{F3050AAC-6DFB-44CC-B933-B1D7A9493321}"/>
          </ac:picMkLst>
        </pc:picChg>
        <pc:picChg chg="mod">
          <ac:chgData name="Brett Aggersberg" userId="80171f22-9015-4dfe-b9ab-f2a61492efab" providerId="ADAL" clId="{C19C623A-30FD-4D51-9721-B32230FCFF52}" dt="2020-09-17T15:35:28.818" v="27"/>
          <ac:picMkLst>
            <pc:docMk/>
            <pc:sldMk cId="0" sldId="313"/>
            <ac:picMk id="25623" creationId="{00106BD9-098C-4EE4-8543-7E53972181A6}"/>
          </ac:picMkLst>
        </pc:picChg>
        <pc:picChg chg="mod">
          <ac:chgData name="Brett Aggersberg" userId="80171f22-9015-4dfe-b9ab-f2a61492efab" providerId="ADAL" clId="{C19C623A-30FD-4D51-9721-B32230FCFF52}" dt="2020-09-17T15:35:28.818" v="27"/>
          <ac:picMkLst>
            <pc:docMk/>
            <pc:sldMk cId="0" sldId="313"/>
            <ac:picMk id="25624" creationId="{B65C935A-31C6-47A5-88C5-5045D8C2C549}"/>
          </ac:picMkLst>
        </pc:picChg>
        <pc:picChg chg="mod">
          <ac:chgData name="Brett Aggersberg" userId="80171f22-9015-4dfe-b9ab-f2a61492efab" providerId="ADAL" clId="{C19C623A-30FD-4D51-9721-B32230FCFF52}" dt="2020-09-17T15:35:28.818" v="27"/>
          <ac:picMkLst>
            <pc:docMk/>
            <pc:sldMk cId="0" sldId="313"/>
            <ac:picMk id="25625" creationId="{9ED74BE5-CE3A-4DF3-B47D-17DEB2C00A92}"/>
          </ac:picMkLst>
        </pc:picChg>
        <pc:picChg chg="mod">
          <ac:chgData name="Brett Aggersberg" userId="80171f22-9015-4dfe-b9ab-f2a61492efab" providerId="ADAL" clId="{C19C623A-30FD-4D51-9721-B32230FCFF52}" dt="2020-09-17T15:35:28.818" v="27"/>
          <ac:picMkLst>
            <pc:docMk/>
            <pc:sldMk cId="0" sldId="313"/>
            <ac:picMk id="25626" creationId="{EB7D03BB-FBA1-4042-A0C5-3E1058A4C92E}"/>
          </ac:picMkLst>
        </pc:picChg>
        <pc:picChg chg="mod">
          <ac:chgData name="Brett Aggersberg" userId="80171f22-9015-4dfe-b9ab-f2a61492efab" providerId="ADAL" clId="{C19C623A-30FD-4D51-9721-B32230FCFF52}" dt="2020-09-17T15:35:28.818" v="27"/>
          <ac:picMkLst>
            <pc:docMk/>
            <pc:sldMk cId="0" sldId="313"/>
            <ac:picMk id="25627" creationId="{FFC4E5A9-57E6-415D-91DB-14FE4F0FA966}"/>
          </ac:picMkLst>
        </pc:picChg>
        <pc:picChg chg="mod">
          <ac:chgData name="Brett Aggersberg" userId="80171f22-9015-4dfe-b9ab-f2a61492efab" providerId="ADAL" clId="{C19C623A-30FD-4D51-9721-B32230FCFF52}" dt="2020-09-17T15:35:28.818" v="27"/>
          <ac:picMkLst>
            <pc:docMk/>
            <pc:sldMk cId="0" sldId="313"/>
            <ac:picMk id="25628" creationId="{62E641C4-2EC1-4F3D-B033-16E1D341EB17}"/>
          </ac:picMkLst>
        </pc:picChg>
        <pc:picChg chg="mod">
          <ac:chgData name="Brett Aggersberg" userId="80171f22-9015-4dfe-b9ab-f2a61492efab" providerId="ADAL" clId="{C19C623A-30FD-4D51-9721-B32230FCFF52}" dt="2020-09-17T15:35:28.818" v="27"/>
          <ac:picMkLst>
            <pc:docMk/>
            <pc:sldMk cId="0" sldId="313"/>
            <ac:picMk id="25629" creationId="{E1D67EB6-5143-4C5A-A272-F35E9CE7E254}"/>
          </ac:picMkLst>
        </pc:picChg>
        <pc:picChg chg="mod">
          <ac:chgData name="Brett Aggersberg" userId="80171f22-9015-4dfe-b9ab-f2a61492efab" providerId="ADAL" clId="{C19C623A-30FD-4D51-9721-B32230FCFF52}" dt="2020-09-17T15:35:28.818" v="27"/>
          <ac:picMkLst>
            <pc:docMk/>
            <pc:sldMk cId="0" sldId="313"/>
            <ac:picMk id="25630" creationId="{E407B28C-790A-4626-8864-08E35117F1E2}"/>
          </ac:picMkLst>
        </pc:picChg>
        <pc:picChg chg="mod">
          <ac:chgData name="Brett Aggersberg" userId="80171f22-9015-4dfe-b9ab-f2a61492efab" providerId="ADAL" clId="{C19C623A-30FD-4D51-9721-B32230FCFF52}" dt="2020-09-17T15:35:28.818" v="27"/>
          <ac:picMkLst>
            <pc:docMk/>
            <pc:sldMk cId="0" sldId="313"/>
            <ac:picMk id="25631" creationId="{5E61D739-A715-49B2-9D3E-461DE6032584}"/>
          </ac:picMkLst>
        </pc:picChg>
        <pc:picChg chg="mod">
          <ac:chgData name="Brett Aggersberg" userId="80171f22-9015-4dfe-b9ab-f2a61492efab" providerId="ADAL" clId="{C19C623A-30FD-4D51-9721-B32230FCFF52}" dt="2020-09-17T15:35:28.818" v="27"/>
          <ac:picMkLst>
            <pc:docMk/>
            <pc:sldMk cId="0" sldId="313"/>
            <ac:picMk id="25632" creationId="{52EB5C17-CADF-470A-91D9-A19F3E4384EF}"/>
          </ac:picMkLst>
        </pc:picChg>
      </pc:sldChg>
      <pc:sldChg chg="addSp delSp modSp">
        <pc:chgData name="Brett Aggersberg" userId="80171f22-9015-4dfe-b9ab-f2a61492efab" providerId="ADAL" clId="{C19C623A-30FD-4D51-9721-B32230FCFF52}" dt="2020-09-19T11:11:10.072" v="2267" actId="20577"/>
        <pc:sldMkLst>
          <pc:docMk/>
          <pc:sldMk cId="0" sldId="324"/>
        </pc:sldMkLst>
        <pc:spChg chg="mod">
          <ac:chgData name="Brett Aggersberg" userId="80171f22-9015-4dfe-b9ab-f2a61492efab" providerId="ADAL" clId="{C19C623A-30FD-4D51-9721-B32230FCFF52}" dt="2020-09-19T11:11:10.072" v="2267" actId="20577"/>
          <ac:spMkLst>
            <pc:docMk/>
            <pc:sldMk cId="0" sldId="324"/>
            <ac:spMk id="18434" creationId="{F86A64EA-5027-4FF6-B0BA-A11F1697C9B5}"/>
          </ac:spMkLst>
        </pc:spChg>
        <pc:spChg chg="mod">
          <ac:chgData name="Brett Aggersberg" userId="80171f22-9015-4dfe-b9ab-f2a61492efab" providerId="ADAL" clId="{C19C623A-30FD-4D51-9721-B32230FCFF52}" dt="2020-09-17T15:35:28.818" v="27"/>
          <ac:spMkLst>
            <pc:docMk/>
            <pc:sldMk cId="0" sldId="324"/>
            <ac:spMk id="18435" creationId="{F96B38CB-2453-4074-B5BF-A01CD0E50996}"/>
          </ac:spMkLst>
        </pc:spChg>
        <pc:picChg chg="add ord">
          <ac:chgData name="Brett Aggersberg" userId="80171f22-9015-4dfe-b9ab-f2a61492efab" providerId="ADAL" clId="{C19C623A-30FD-4D51-9721-B32230FCFF52}" dt="2020-09-17T15:39:03.367" v="58" actId="167"/>
          <ac:picMkLst>
            <pc:docMk/>
            <pc:sldMk cId="0" sldId="324"/>
            <ac:picMk id="5" creationId="{1CFF6CC0-AA96-4933-8289-9311D0CA518E}"/>
          </ac:picMkLst>
        </pc:picChg>
        <pc:picChg chg="del mod">
          <ac:chgData name="Brett Aggersberg" userId="80171f22-9015-4dfe-b9ab-f2a61492efab" providerId="ADAL" clId="{C19C623A-30FD-4D51-9721-B32230FCFF52}" dt="2020-09-17T15:38:56.163" v="56" actId="478"/>
          <ac:picMkLst>
            <pc:docMk/>
            <pc:sldMk cId="0" sldId="324"/>
            <ac:picMk id="18433" creationId="{FE2B6D05-BDB2-4FA6-9989-2C2F2329A3DC}"/>
          </ac:picMkLst>
        </pc:picChg>
      </pc:sldChg>
      <pc:sldChg chg="addSp delSp modSp">
        <pc:chgData name="Brett Aggersberg" userId="80171f22-9015-4dfe-b9ab-f2a61492efab" providerId="ADAL" clId="{C19C623A-30FD-4D51-9721-B32230FCFF52}" dt="2020-09-19T11:15:04.086" v="2282" actId="1038"/>
        <pc:sldMkLst>
          <pc:docMk/>
          <pc:sldMk cId="0" sldId="326"/>
        </pc:sldMkLst>
        <pc:spChg chg="mod">
          <ac:chgData name="Brett Aggersberg" userId="80171f22-9015-4dfe-b9ab-f2a61492efab" providerId="ADAL" clId="{C19C623A-30FD-4D51-9721-B32230FCFF52}" dt="2020-09-17T15:37:28.722" v="41" actId="1076"/>
          <ac:spMkLst>
            <pc:docMk/>
            <pc:sldMk cId="0" sldId="326"/>
            <ac:spMk id="8" creationId="{66D7DB33-DAF4-AE4E-9D06-2527E61FAA22}"/>
          </ac:spMkLst>
        </pc:spChg>
        <pc:spChg chg="mod">
          <ac:chgData name="Brett Aggersberg" userId="80171f22-9015-4dfe-b9ab-f2a61492efab" providerId="ADAL" clId="{C19C623A-30FD-4D51-9721-B32230FCFF52}" dt="2020-09-17T15:38:14.674" v="51" actId="1076"/>
          <ac:spMkLst>
            <pc:docMk/>
            <pc:sldMk cId="0" sldId="326"/>
            <ac:spMk id="9" creationId="{EAE43EA3-C895-0F4D-A307-DC9B7DD764C9}"/>
          </ac:spMkLst>
        </pc:spChg>
        <pc:spChg chg="mod">
          <ac:chgData name="Brett Aggersberg" userId="80171f22-9015-4dfe-b9ab-f2a61492efab" providerId="ADAL" clId="{C19C623A-30FD-4D51-9721-B32230FCFF52}" dt="2020-09-17T15:37:19.334" v="40" actId="1076"/>
          <ac:spMkLst>
            <pc:docMk/>
            <pc:sldMk cId="0" sldId="326"/>
            <ac:spMk id="10" creationId="{5A0DD9B2-1EAD-4BAC-B967-0EBA0E5EFB58}"/>
          </ac:spMkLst>
        </pc:spChg>
        <pc:spChg chg="mod">
          <ac:chgData name="Brett Aggersberg" userId="80171f22-9015-4dfe-b9ab-f2a61492efab" providerId="ADAL" clId="{C19C623A-30FD-4D51-9721-B32230FCFF52}" dt="2020-09-17T15:37:13.714" v="39" actId="1076"/>
          <ac:spMkLst>
            <pc:docMk/>
            <pc:sldMk cId="0" sldId="326"/>
            <ac:spMk id="11" creationId="{A91F0DAE-9A06-4824-B7CB-90626CD076A9}"/>
          </ac:spMkLst>
        </pc:spChg>
        <pc:picChg chg="add mod ord modCrop">
          <ac:chgData name="Brett Aggersberg" userId="80171f22-9015-4dfe-b9ab-f2a61492efab" providerId="ADAL" clId="{C19C623A-30FD-4D51-9721-B32230FCFF52}" dt="2020-09-17T15:36:22.572" v="33" actId="1076"/>
          <ac:picMkLst>
            <pc:docMk/>
            <pc:sldMk cId="0" sldId="326"/>
            <ac:picMk id="3" creationId="{57A56AEA-5AFE-4F28-A616-7D5304083B7C}"/>
          </ac:picMkLst>
        </pc:picChg>
        <pc:picChg chg="add mod">
          <ac:chgData name="Brett Aggersberg" userId="80171f22-9015-4dfe-b9ab-f2a61492efab" providerId="ADAL" clId="{C19C623A-30FD-4D51-9721-B32230FCFF52}" dt="2020-09-19T11:15:04.086" v="2282" actId="1038"/>
          <ac:picMkLst>
            <pc:docMk/>
            <pc:sldMk cId="0" sldId="326"/>
            <ac:picMk id="4" creationId="{6384A3DF-D9E1-4676-B473-8276866BC01A}"/>
          </ac:picMkLst>
        </pc:picChg>
        <pc:picChg chg="add mod">
          <ac:chgData name="Brett Aggersberg" userId="80171f22-9015-4dfe-b9ab-f2a61492efab" providerId="ADAL" clId="{C19C623A-30FD-4D51-9721-B32230FCFF52}" dt="2020-09-19T11:14:55.430" v="2274" actId="14100"/>
          <ac:picMkLst>
            <pc:docMk/>
            <pc:sldMk cId="0" sldId="326"/>
            <ac:picMk id="6" creationId="{BC3D26BE-A4D2-4BD3-B7CE-2E10D9027342}"/>
          </ac:picMkLst>
        </pc:picChg>
        <pc:picChg chg="mod">
          <ac:chgData name="Brett Aggersberg" userId="80171f22-9015-4dfe-b9ab-f2a61492efab" providerId="ADAL" clId="{C19C623A-30FD-4D51-9721-B32230FCFF52}" dt="2020-09-17T15:36:32.101" v="34" actId="1076"/>
          <ac:picMkLst>
            <pc:docMk/>
            <pc:sldMk cId="0" sldId="326"/>
            <ac:picMk id="15362" creationId="{83A473DD-1395-4036-8B97-B55D7FAF6EB7}"/>
          </ac:picMkLst>
        </pc:picChg>
        <pc:picChg chg="del">
          <ac:chgData name="Brett Aggersberg" userId="80171f22-9015-4dfe-b9ab-f2a61492efab" providerId="ADAL" clId="{C19C623A-30FD-4D51-9721-B32230FCFF52}" dt="2020-09-17T15:33:14.725" v="22" actId="478"/>
          <ac:picMkLst>
            <pc:docMk/>
            <pc:sldMk cId="0" sldId="326"/>
            <ac:picMk id="15363" creationId="{A75D6659-628A-4195-8BC1-5EA5F1C0EF0F}"/>
          </ac:picMkLst>
        </pc:picChg>
      </pc:sldChg>
      <pc:sldChg chg="addSp delSp modSp">
        <pc:chgData name="Brett Aggersberg" userId="80171f22-9015-4dfe-b9ab-f2a61492efab" providerId="ADAL" clId="{C19C623A-30FD-4D51-9721-B32230FCFF52}" dt="2020-09-18T11:02:46.680" v="1425" actId="20577"/>
        <pc:sldMkLst>
          <pc:docMk/>
          <pc:sldMk cId="0" sldId="334"/>
        </pc:sldMkLst>
        <pc:spChg chg="add mod">
          <ac:chgData name="Brett Aggersberg" userId="80171f22-9015-4dfe-b9ab-f2a61492efab" providerId="ADAL" clId="{C19C623A-30FD-4D51-9721-B32230FCFF52}" dt="2020-09-18T10:45:55.423" v="1297" actId="207"/>
          <ac:spMkLst>
            <pc:docMk/>
            <pc:sldMk cId="0" sldId="334"/>
            <ac:spMk id="2" creationId="{349C0539-A765-4FCE-B6E5-266C4D7C52BF}"/>
          </ac:spMkLst>
        </pc:spChg>
        <pc:spChg chg="add del mod">
          <ac:chgData name="Brett Aggersberg" userId="80171f22-9015-4dfe-b9ab-f2a61492efab" providerId="ADAL" clId="{C19C623A-30FD-4D51-9721-B32230FCFF52}" dt="2020-09-17T16:02:08.186" v="390"/>
          <ac:spMkLst>
            <pc:docMk/>
            <pc:sldMk cId="0" sldId="334"/>
            <ac:spMk id="3" creationId="{813DCD7B-C400-4BC6-893C-5D6FBF69AC47}"/>
          </ac:spMkLst>
        </pc:spChg>
        <pc:spChg chg="mod">
          <ac:chgData name="Brett Aggersberg" userId="80171f22-9015-4dfe-b9ab-f2a61492efab" providerId="ADAL" clId="{C19C623A-30FD-4D51-9721-B32230FCFF52}" dt="2020-09-17T15:45:42.056" v="104" actId="20577"/>
          <ac:spMkLst>
            <pc:docMk/>
            <pc:sldMk cId="0" sldId="334"/>
            <ac:spMk id="18442" creationId="{35464E8F-541F-C442-AA39-955E1DA95358}"/>
          </ac:spMkLst>
        </pc:spChg>
        <pc:spChg chg="mod">
          <ac:chgData name="Brett Aggersberg" userId="80171f22-9015-4dfe-b9ab-f2a61492efab" providerId="ADAL" clId="{C19C623A-30FD-4D51-9721-B32230FCFF52}" dt="2020-09-18T11:02:46.680" v="1425" actId="20577"/>
          <ac:spMkLst>
            <pc:docMk/>
            <pc:sldMk cId="0" sldId="334"/>
            <ac:spMk id="20482" creationId="{DAA479A2-FFEF-485D-BA4D-EC849BD97319}"/>
          </ac:spMkLst>
        </pc:spChg>
        <pc:picChg chg="add ord">
          <ac:chgData name="Brett Aggersberg" userId="80171f22-9015-4dfe-b9ab-f2a61492efab" providerId="ADAL" clId="{C19C623A-30FD-4D51-9721-B32230FCFF52}" dt="2020-09-17T16:03:29.775" v="398" actId="167"/>
          <ac:picMkLst>
            <pc:docMk/>
            <pc:sldMk cId="0" sldId="334"/>
            <ac:picMk id="7" creationId="{C0CAF245-F5B5-42BA-9B13-5460563C29C7}"/>
          </ac:picMkLst>
        </pc:picChg>
        <pc:picChg chg="del mod">
          <ac:chgData name="Brett Aggersberg" userId="80171f22-9015-4dfe-b9ab-f2a61492efab" providerId="ADAL" clId="{C19C623A-30FD-4D51-9721-B32230FCFF52}" dt="2020-09-17T16:02:08.170" v="388" actId="478"/>
          <ac:picMkLst>
            <pc:docMk/>
            <pc:sldMk cId="0" sldId="334"/>
            <ac:picMk id="20481" creationId="{879CA1AA-D4FB-4D4F-987B-319462046514}"/>
          </ac:picMkLst>
        </pc:picChg>
      </pc:sldChg>
      <pc:sldChg chg="modSp">
        <pc:chgData name="Brett Aggersberg" userId="80171f22-9015-4dfe-b9ab-f2a61492efab" providerId="ADAL" clId="{C19C623A-30FD-4D51-9721-B32230FCFF52}" dt="2020-09-17T16:08:54.498" v="608" actId="1076"/>
        <pc:sldMkLst>
          <pc:docMk/>
          <pc:sldMk cId="0" sldId="335"/>
        </pc:sldMkLst>
        <pc:spChg chg="mod">
          <ac:chgData name="Brett Aggersberg" userId="80171f22-9015-4dfe-b9ab-f2a61492efab" providerId="ADAL" clId="{C19C623A-30FD-4D51-9721-B32230FCFF52}" dt="2020-09-17T16:08:54.498" v="608" actId="1076"/>
          <ac:spMkLst>
            <pc:docMk/>
            <pc:sldMk cId="0" sldId="335"/>
            <ac:spMk id="17412" creationId="{90DFC7AF-0C54-4BE3-81C9-3F5F9E9AA5DD}"/>
          </ac:spMkLst>
        </pc:spChg>
        <pc:spChg chg="mod">
          <ac:chgData name="Brett Aggersberg" userId="80171f22-9015-4dfe-b9ab-f2a61492efab" providerId="ADAL" clId="{C19C623A-30FD-4D51-9721-B32230FCFF52}" dt="2020-09-17T16:08:46.788" v="607" actId="1076"/>
          <ac:spMkLst>
            <pc:docMk/>
            <pc:sldMk cId="0" sldId="335"/>
            <ac:spMk id="18434" creationId="{67B8E6A1-5BAA-C749-B195-6BAC2BD7CBD5}"/>
          </ac:spMkLst>
        </pc:spChg>
        <pc:spChg chg="mod">
          <ac:chgData name="Brett Aggersberg" userId="80171f22-9015-4dfe-b9ab-f2a61492efab" providerId="ADAL" clId="{C19C623A-30FD-4D51-9721-B32230FCFF52}" dt="2020-09-17T16:08:39.261" v="606" actId="1076"/>
          <ac:spMkLst>
            <pc:docMk/>
            <pc:sldMk cId="0" sldId="335"/>
            <ac:spMk id="18442" creationId="{B95049F2-E296-3443-98B8-1117FAC5D4C5}"/>
          </ac:spMkLst>
        </pc:spChg>
        <pc:picChg chg="mod modCrop">
          <ac:chgData name="Brett Aggersberg" userId="80171f22-9015-4dfe-b9ab-f2a61492efab" providerId="ADAL" clId="{C19C623A-30FD-4D51-9721-B32230FCFF52}" dt="2020-09-17T15:38:42.905" v="55" actId="732"/>
          <ac:picMkLst>
            <pc:docMk/>
            <pc:sldMk cId="0" sldId="335"/>
            <ac:picMk id="17409" creationId="{D6D288AD-971B-41AA-A499-95FCBA876D07}"/>
          </ac:picMkLst>
        </pc:picChg>
      </pc:sldChg>
      <pc:sldChg chg="modSp del">
        <pc:chgData name="Brett Aggersberg" userId="80171f22-9015-4dfe-b9ab-f2a61492efab" providerId="ADAL" clId="{C19C623A-30FD-4D51-9721-B32230FCFF52}" dt="2020-09-18T15:43:11.870" v="2173" actId="2696"/>
        <pc:sldMkLst>
          <pc:docMk/>
          <pc:sldMk cId="0" sldId="337"/>
        </pc:sldMkLst>
        <pc:spChg chg="mod">
          <ac:chgData name="Brett Aggersberg" userId="80171f22-9015-4dfe-b9ab-f2a61492efab" providerId="ADAL" clId="{C19C623A-30FD-4D51-9721-B32230FCFF52}" dt="2020-09-17T15:35:28.818" v="27"/>
          <ac:spMkLst>
            <pc:docMk/>
            <pc:sldMk cId="0" sldId="337"/>
            <ac:spMk id="29698" creationId="{0CC444D0-C56A-4459-91F8-2E9E1AB79EDC}"/>
          </ac:spMkLst>
        </pc:spChg>
        <pc:spChg chg="mod">
          <ac:chgData name="Brett Aggersberg" userId="80171f22-9015-4dfe-b9ab-f2a61492efab" providerId="ADAL" clId="{C19C623A-30FD-4D51-9721-B32230FCFF52}" dt="2020-09-17T15:35:28.818" v="27"/>
          <ac:spMkLst>
            <pc:docMk/>
            <pc:sldMk cId="0" sldId="337"/>
            <ac:spMk id="29699" creationId="{C2BBFBB9-079D-471A-ADA1-C05FBC56C8DF}"/>
          </ac:spMkLst>
        </pc:spChg>
        <pc:picChg chg="mod">
          <ac:chgData name="Brett Aggersberg" userId="80171f22-9015-4dfe-b9ab-f2a61492efab" providerId="ADAL" clId="{C19C623A-30FD-4D51-9721-B32230FCFF52}" dt="2020-09-17T15:35:28.818" v="27"/>
          <ac:picMkLst>
            <pc:docMk/>
            <pc:sldMk cId="0" sldId="337"/>
            <ac:picMk id="29697" creationId="{EF3585F6-AE2D-4B91-BE05-B1914A748A1E}"/>
          </ac:picMkLst>
        </pc:picChg>
        <pc:picChg chg="mod">
          <ac:chgData name="Brett Aggersberg" userId="80171f22-9015-4dfe-b9ab-f2a61492efab" providerId="ADAL" clId="{C19C623A-30FD-4D51-9721-B32230FCFF52}" dt="2020-09-17T15:35:28.818" v="27"/>
          <ac:picMkLst>
            <pc:docMk/>
            <pc:sldMk cId="0" sldId="337"/>
            <ac:picMk id="29700" creationId="{6C525C82-B692-425F-B020-882B7D76499B}"/>
          </ac:picMkLst>
        </pc:picChg>
        <pc:picChg chg="mod">
          <ac:chgData name="Brett Aggersberg" userId="80171f22-9015-4dfe-b9ab-f2a61492efab" providerId="ADAL" clId="{C19C623A-30FD-4D51-9721-B32230FCFF52}" dt="2020-09-17T15:35:28.818" v="27"/>
          <ac:picMkLst>
            <pc:docMk/>
            <pc:sldMk cId="0" sldId="337"/>
            <ac:picMk id="29701" creationId="{6D22A37F-C868-429E-A2EF-0B9D4CCF4784}"/>
          </ac:picMkLst>
        </pc:picChg>
        <pc:picChg chg="mod">
          <ac:chgData name="Brett Aggersberg" userId="80171f22-9015-4dfe-b9ab-f2a61492efab" providerId="ADAL" clId="{C19C623A-30FD-4D51-9721-B32230FCFF52}" dt="2020-09-17T15:35:28.818" v="27"/>
          <ac:picMkLst>
            <pc:docMk/>
            <pc:sldMk cId="0" sldId="337"/>
            <ac:picMk id="29702" creationId="{E8F76450-B30B-4DA3-B105-90887C6253B1}"/>
          </ac:picMkLst>
        </pc:picChg>
      </pc:sldChg>
      <pc:sldChg chg="modSp">
        <pc:chgData name="Brett Aggersberg" userId="80171f22-9015-4dfe-b9ab-f2a61492efab" providerId="ADAL" clId="{C19C623A-30FD-4D51-9721-B32230FCFF52}" dt="2020-09-17T15:35:28.818" v="27"/>
        <pc:sldMkLst>
          <pc:docMk/>
          <pc:sldMk cId="0" sldId="338"/>
        </pc:sldMkLst>
        <pc:picChg chg="mod">
          <ac:chgData name="Brett Aggersberg" userId="80171f22-9015-4dfe-b9ab-f2a61492efab" providerId="ADAL" clId="{C19C623A-30FD-4D51-9721-B32230FCFF52}" dt="2020-09-17T15:35:28.818" v="27"/>
          <ac:picMkLst>
            <pc:docMk/>
            <pc:sldMk cId="0" sldId="338"/>
            <ac:picMk id="19457" creationId="{C0248180-8F9A-41EA-9384-B52F8BD5D874}"/>
          </ac:picMkLst>
        </pc:picChg>
        <pc:picChg chg="mod">
          <ac:chgData name="Brett Aggersberg" userId="80171f22-9015-4dfe-b9ab-f2a61492efab" providerId="ADAL" clId="{C19C623A-30FD-4D51-9721-B32230FCFF52}" dt="2020-09-17T15:35:28.818" v="27"/>
          <ac:picMkLst>
            <pc:docMk/>
            <pc:sldMk cId="0" sldId="338"/>
            <ac:picMk id="19458" creationId="{5298D4B5-ACC2-4B1F-A6FF-9679676DCFB7}"/>
          </ac:picMkLst>
        </pc:picChg>
        <pc:picChg chg="mod">
          <ac:chgData name="Brett Aggersberg" userId="80171f22-9015-4dfe-b9ab-f2a61492efab" providerId="ADAL" clId="{C19C623A-30FD-4D51-9721-B32230FCFF52}" dt="2020-09-17T15:35:28.818" v="27"/>
          <ac:picMkLst>
            <pc:docMk/>
            <pc:sldMk cId="0" sldId="338"/>
            <ac:picMk id="19459" creationId="{144FA090-DABC-40CF-9454-D1732C98FE29}"/>
          </ac:picMkLst>
        </pc:picChg>
        <pc:picChg chg="mod">
          <ac:chgData name="Brett Aggersberg" userId="80171f22-9015-4dfe-b9ab-f2a61492efab" providerId="ADAL" clId="{C19C623A-30FD-4D51-9721-B32230FCFF52}" dt="2020-09-17T15:35:28.818" v="27"/>
          <ac:picMkLst>
            <pc:docMk/>
            <pc:sldMk cId="0" sldId="338"/>
            <ac:picMk id="19460" creationId="{CD601A69-80EE-43AE-9189-46B5D257B345}"/>
          </ac:picMkLst>
        </pc:picChg>
        <pc:picChg chg="mod">
          <ac:chgData name="Brett Aggersberg" userId="80171f22-9015-4dfe-b9ab-f2a61492efab" providerId="ADAL" clId="{C19C623A-30FD-4D51-9721-B32230FCFF52}" dt="2020-09-17T15:35:28.818" v="27"/>
          <ac:picMkLst>
            <pc:docMk/>
            <pc:sldMk cId="0" sldId="338"/>
            <ac:picMk id="19461" creationId="{BBC39840-F490-46A6-97AE-CC9DF0AA3257}"/>
          </ac:picMkLst>
        </pc:picChg>
        <pc:picChg chg="mod">
          <ac:chgData name="Brett Aggersberg" userId="80171f22-9015-4dfe-b9ab-f2a61492efab" providerId="ADAL" clId="{C19C623A-30FD-4D51-9721-B32230FCFF52}" dt="2020-09-17T15:35:28.818" v="27"/>
          <ac:picMkLst>
            <pc:docMk/>
            <pc:sldMk cId="0" sldId="338"/>
            <ac:picMk id="19462" creationId="{A8B5CC5D-98DE-47E3-BC00-CAD68D14B6BD}"/>
          </ac:picMkLst>
        </pc:picChg>
      </pc:sldChg>
      <pc:sldChg chg="addSp delSp modSp">
        <pc:chgData name="Brett Aggersberg" userId="80171f22-9015-4dfe-b9ab-f2a61492efab" providerId="ADAL" clId="{C19C623A-30FD-4D51-9721-B32230FCFF52}" dt="2020-09-18T10:09:23.502" v="1296" actId="1076"/>
        <pc:sldMkLst>
          <pc:docMk/>
          <pc:sldMk cId="0" sldId="340"/>
        </pc:sldMkLst>
        <pc:spChg chg="add mod">
          <ac:chgData name="Brett Aggersberg" userId="80171f22-9015-4dfe-b9ab-f2a61492efab" providerId="ADAL" clId="{C19C623A-30FD-4D51-9721-B32230FCFF52}" dt="2020-09-18T10:01:02.756" v="911" actId="20577"/>
          <ac:spMkLst>
            <pc:docMk/>
            <pc:sldMk cId="0" sldId="340"/>
            <ac:spMk id="4" creationId="{FF9E3AE6-A199-4D08-A618-D819FD908837}"/>
          </ac:spMkLst>
        </pc:spChg>
        <pc:spChg chg="add mod">
          <ac:chgData name="Brett Aggersberg" userId="80171f22-9015-4dfe-b9ab-f2a61492efab" providerId="ADAL" clId="{C19C623A-30FD-4D51-9721-B32230FCFF52}" dt="2020-09-18T10:09:01.274" v="1295" actId="207"/>
          <ac:spMkLst>
            <pc:docMk/>
            <pc:sldMk cId="0" sldId="340"/>
            <ac:spMk id="5" creationId="{5D793FE5-23BD-4F03-8566-791877D047D5}"/>
          </ac:spMkLst>
        </pc:spChg>
        <pc:spChg chg="del mod">
          <ac:chgData name="Brett Aggersberg" userId="80171f22-9015-4dfe-b9ab-f2a61492efab" providerId="ADAL" clId="{C19C623A-30FD-4D51-9721-B32230FCFF52}" dt="2020-09-18T09:57:48.807" v="890" actId="478"/>
          <ac:spMkLst>
            <pc:docMk/>
            <pc:sldMk cId="0" sldId="340"/>
            <ac:spMk id="8" creationId="{0F4EF2A3-73BC-1C4B-8635-574FBC66F975}"/>
          </ac:spMkLst>
        </pc:spChg>
        <pc:picChg chg="add mod">
          <ac:chgData name="Brett Aggersberg" userId="80171f22-9015-4dfe-b9ab-f2a61492efab" providerId="ADAL" clId="{C19C623A-30FD-4D51-9721-B32230FCFF52}" dt="2020-09-18T10:09:23.502" v="1296" actId="1076"/>
          <ac:picMkLst>
            <pc:docMk/>
            <pc:sldMk cId="0" sldId="340"/>
            <ac:picMk id="1026" creationId="{C2114FD5-4170-4642-8A19-A4DB2ECF0089}"/>
          </ac:picMkLst>
        </pc:picChg>
        <pc:picChg chg="mod modCrop">
          <ac:chgData name="Brett Aggersberg" userId="80171f22-9015-4dfe-b9ab-f2a61492efab" providerId="ADAL" clId="{C19C623A-30FD-4D51-9721-B32230FCFF52}" dt="2020-09-18T10:06:22.409" v="1192" actId="1076"/>
          <ac:picMkLst>
            <pc:docMk/>
            <pc:sldMk cId="0" sldId="340"/>
            <ac:picMk id="22530" creationId="{97168444-6CD4-4F41-9C83-690D5DC904A3}"/>
          </ac:picMkLst>
        </pc:picChg>
      </pc:sldChg>
      <pc:sldChg chg="addSp delSp modSp ord">
        <pc:chgData name="Brett Aggersberg" userId="80171f22-9015-4dfe-b9ab-f2a61492efab" providerId="ADAL" clId="{C19C623A-30FD-4D51-9721-B32230FCFF52}" dt="2020-09-19T15:11:13.822" v="2330" actId="1037"/>
        <pc:sldMkLst>
          <pc:docMk/>
          <pc:sldMk cId="0" sldId="343"/>
        </pc:sldMkLst>
        <pc:spChg chg="add mod">
          <ac:chgData name="Brett Aggersberg" userId="80171f22-9015-4dfe-b9ab-f2a61492efab" providerId="ADAL" clId="{C19C623A-30FD-4D51-9721-B32230FCFF52}" dt="2020-09-19T15:11:13.822" v="2330" actId="1037"/>
          <ac:spMkLst>
            <pc:docMk/>
            <pc:sldMk cId="0" sldId="343"/>
            <ac:spMk id="3" creationId="{664B0F8A-F0D3-4B55-B9FD-794C39431054}"/>
          </ac:spMkLst>
        </pc:spChg>
        <pc:spChg chg="del mod">
          <ac:chgData name="Brett Aggersberg" userId="80171f22-9015-4dfe-b9ab-f2a61492efab" providerId="ADAL" clId="{C19C623A-30FD-4D51-9721-B32230FCFF52}" dt="2020-09-18T10:49:44.906" v="1384" actId="478"/>
          <ac:spMkLst>
            <pc:docMk/>
            <pc:sldMk cId="0" sldId="343"/>
            <ac:spMk id="20482" creationId="{BD29DE5E-FBEC-504A-B6FE-5BBB77250482}"/>
          </ac:spMkLst>
        </pc:spChg>
        <pc:spChg chg="mod">
          <ac:chgData name="Brett Aggersberg" userId="80171f22-9015-4dfe-b9ab-f2a61492efab" providerId="ADAL" clId="{C19C623A-30FD-4D51-9721-B32230FCFF52}" dt="2020-09-18T10:49:35.497" v="1380" actId="20577"/>
          <ac:spMkLst>
            <pc:docMk/>
            <pc:sldMk cId="0" sldId="343"/>
            <ac:spMk id="24579" creationId="{F961D1DC-3F13-4A8A-8F3E-E1126BF9F49C}"/>
          </ac:spMkLst>
        </pc:spChg>
        <pc:picChg chg="add mod">
          <ac:chgData name="Brett Aggersberg" userId="80171f22-9015-4dfe-b9ab-f2a61492efab" providerId="ADAL" clId="{C19C623A-30FD-4D51-9721-B32230FCFF52}" dt="2020-09-18T10:50:53.301" v="1392" actId="1076"/>
          <ac:picMkLst>
            <pc:docMk/>
            <pc:sldMk cId="0" sldId="343"/>
            <ac:picMk id="2" creationId="{4277BD91-775B-412D-ADD8-2453B7D5FC06}"/>
          </ac:picMkLst>
        </pc:picChg>
        <pc:picChg chg="add del mod ord">
          <ac:chgData name="Brett Aggersberg" userId="80171f22-9015-4dfe-b9ab-f2a61492efab" providerId="ADAL" clId="{C19C623A-30FD-4D51-9721-B32230FCFF52}" dt="2020-09-19T15:11:00.330" v="2297" actId="1076"/>
          <ac:picMkLst>
            <pc:docMk/>
            <pc:sldMk cId="0" sldId="343"/>
            <ac:picMk id="9" creationId="{65BC7F5C-FD78-43CB-B541-627D73E292DB}"/>
          </ac:picMkLst>
        </pc:picChg>
        <pc:picChg chg="del mod">
          <ac:chgData name="Brett Aggersberg" userId="80171f22-9015-4dfe-b9ab-f2a61492efab" providerId="ADAL" clId="{C19C623A-30FD-4D51-9721-B32230FCFF52}" dt="2020-09-17T16:03:39.053" v="399" actId="478"/>
          <ac:picMkLst>
            <pc:docMk/>
            <pc:sldMk cId="0" sldId="343"/>
            <ac:picMk id="24577" creationId="{A8BBF446-C447-46A0-8B48-43CB3CCC240A}"/>
          </ac:picMkLst>
        </pc:picChg>
        <pc:picChg chg="del mod">
          <ac:chgData name="Brett Aggersberg" userId="80171f22-9015-4dfe-b9ab-f2a61492efab" providerId="ADAL" clId="{C19C623A-30FD-4D51-9721-B32230FCFF52}" dt="2020-09-18T10:49:45.975" v="1385" actId="478"/>
          <ac:picMkLst>
            <pc:docMk/>
            <pc:sldMk cId="0" sldId="343"/>
            <ac:picMk id="24580" creationId="{897F2A49-FA61-4661-8CC5-4DFE38C5DF5A}"/>
          </ac:picMkLst>
        </pc:picChg>
        <pc:picChg chg="del mod">
          <ac:chgData name="Brett Aggersberg" userId="80171f22-9015-4dfe-b9ab-f2a61492efab" providerId="ADAL" clId="{C19C623A-30FD-4D51-9721-B32230FCFF52}" dt="2020-09-18T10:49:47.735" v="1388" actId="478"/>
          <ac:picMkLst>
            <pc:docMk/>
            <pc:sldMk cId="0" sldId="343"/>
            <ac:picMk id="24581" creationId="{0715BCAD-9F76-4208-9131-D59C23BC1127}"/>
          </ac:picMkLst>
        </pc:picChg>
        <pc:picChg chg="del mod">
          <ac:chgData name="Brett Aggersberg" userId="80171f22-9015-4dfe-b9ab-f2a61492efab" providerId="ADAL" clId="{C19C623A-30FD-4D51-9721-B32230FCFF52}" dt="2020-09-18T10:49:46.969" v="1387" actId="478"/>
          <ac:picMkLst>
            <pc:docMk/>
            <pc:sldMk cId="0" sldId="343"/>
            <ac:picMk id="24582" creationId="{32B840BB-1544-4703-9FDE-88E2621FED4A}"/>
          </ac:picMkLst>
        </pc:picChg>
        <pc:picChg chg="del mod">
          <ac:chgData name="Brett Aggersberg" userId="80171f22-9015-4dfe-b9ab-f2a61492efab" providerId="ADAL" clId="{C19C623A-30FD-4D51-9721-B32230FCFF52}" dt="2020-09-18T10:49:46.424" v="1386" actId="478"/>
          <ac:picMkLst>
            <pc:docMk/>
            <pc:sldMk cId="0" sldId="343"/>
            <ac:picMk id="24583" creationId="{B7BD414F-7D41-4BD7-8848-C30CC0DA13B7}"/>
          </ac:picMkLst>
        </pc:picChg>
      </pc:sldChg>
      <pc:sldChg chg="modSp del">
        <pc:chgData name="Brett Aggersberg" userId="80171f22-9015-4dfe-b9ab-f2a61492efab" providerId="ADAL" clId="{C19C623A-30FD-4D51-9721-B32230FCFF52}" dt="2020-09-18T10:49:08.450" v="1347" actId="2696"/>
        <pc:sldMkLst>
          <pc:docMk/>
          <pc:sldMk cId="0" sldId="344"/>
        </pc:sldMkLst>
        <pc:spChg chg="mod">
          <ac:chgData name="Brett Aggersberg" userId="80171f22-9015-4dfe-b9ab-f2a61492efab" providerId="ADAL" clId="{C19C623A-30FD-4D51-9721-B32230FCFF52}" dt="2020-09-17T15:35:28.818" v="27"/>
          <ac:spMkLst>
            <pc:docMk/>
            <pc:sldMk cId="0" sldId="344"/>
            <ac:spMk id="8" creationId="{0F4EF2A3-73BC-1C4B-8635-574FBC66F975}"/>
          </ac:spMkLst>
        </pc:spChg>
        <pc:spChg chg="mod">
          <ac:chgData name="Brett Aggersberg" userId="80171f22-9015-4dfe-b9ab-f2a61492efab" providerId="ADAL" clId="{C19C623A-30FD-4D51-9721-B32230FCFF52}" dt="2020-09-17T15:35:28.818" v="27"/>
          <ac:spMkLst>
            <pc:docMk/>
            <pc:sldMk cId="0" sldId="344"/>
            <ac:spMk id="23556" creationId="{215BC48C-D8DD-4C37-9570-81D90735495A}"/>
          </ac:spMkLst>
        </pc:spChg>
        <pc:picChg chg="mod">
          <ac:chgData name="Brett Aggersberg" userId="80171f22-9015-4dfe-b9ab-f2a61492efab" providerId="ADAL" clId="{C19C623A-30FD-4D51-9721-B32230FCFF52}" dt="2020-09-17T15:35:28.818" v="27"/>
          <ac:picMkLst>
            <pc:docMk/>
            <pc:sldMk cId="0" sldId="344"/>
            <ac:picMk id="23554" creationId="{A1C26A0D-846E-4775-9B61-AEC0EA503CF7}"/>
          </ac:picMkLst>
        </pc:picChg>
        <pc:picChg chg="mod">
          <ac:chgData name="Brett Aggersberg" userId="80171f22-9015-4dfe-b9ab-f2a61492efab" providerId="ADAL" clId="{C19C623A-30FD-4D51-9721-B32230FCFF52}" dt="2020-09-17T15:35:28.818" v="27"/>
          <ac:picMkLst>
            <pc:docMk/>
            <pc:sldMk cId="0" sldId="344"/>
            <ac:picMk id="23555" creationId="{485F5931-5DDC-4622-9BA3-DA4286E42ABF}"/>
          </ac:picMkLst>
        </pc:picChg>
      </pc:sldChg>
      <pc:sldChg chg="addSp delSp modSp ord">
        <pc:chgData name="Brett Aggersberg" userId="80171f22-9015-4dfe-b9ab-f2a61492efab" providerId="ADAL" clId="{C19C623A-30FD-4D51-9721-B32230FCFF52}" dt="2020-09-18T10:48:04.805" v="1299"/>
        <pc:sldMkLst>
          <pc:docMk/>
          <pc:sldMk cId="0" sldId="345"/>
        </pc:sldMkLst>
        <pc:spChg chg="mod">
          <ac:chgData name="Brett Aggersberg" userId="80171f22-9015-4dfe-b9ab-f2a61492efab" providerId="ADAL" clId="{C19C623A-30FD-4D51-9721-B32230FCFF52}" dt="2020-09-17T15:35:28.818" v="27"/>
          <ac:spMkLst>
            <pc:docMk/>
            <pc:sldMk cId="0" sldId="345"/>
            <ac:spMk id="18442" creationId="{35464E8F-541F-C442-AA39-955E1DA95358}"/>
          </ac:spMkLst>
        </pc:spChg>
        <pc:spChg chg="mod">
          <ac:chgData name="Brett Aggersberg" userId="80171f22-9015-4dfe-b9ab-f2a61492efab" providerId="ADAL" clId="{C19C623A-30FD-4D51-9721-B32230FCFF52}" dt="2020-09-17T16:13:12.688" v="877" actId="20577"/>
          <ac:spMkLst>
            <pc:docMk/>
            <pc:sldMk cId="0" sldId="345"/>
            <ac:spMk id="21558" creationId="{48429DE3-E589-4184-8F8C-26CA0D1497E4}"/>
          </ac:spMkLst>
        </pc:spChg>
        <pc:graphicFrameChg chg="del mod modGraphic">
          <ac:chgData name="Brett Aggersberg" userId="80171f22-9015-4dfe-b9ab-f2a61492efab" providerId="ADAL" clId="{C19C623A-30FD-4D51-9721-B32230FCFF52}" dt="2020-09-17T16:02:39.237" v="392" actId="478"/>
          <ac:graphicFrameMkLst>
            <pc:docMk/>
            <pc:sldMk cId="0" sldId="345"/>
            <ac:graphicFrameMk id="2" creationId="{5F84FEAF-FCE8-C946-91FC-C77FDBA1AA7C}"/>
          </ac:graphicFrameMkLst>
        </pc:graphicFrameChg>
        <pc:picChg chg="add ord">
          <ac:chgData name="Brett Aggersberg" userId="80171f22-9015-4dfe-b9ab-f2a61492efab" providerId="ADAL" clId="{C19C623A-30FD-4D51-9721-B32230FCFF52}" dt="2020-09-17T16:02:52.389" v="396" actId="167"/>
          <ac:picMkLst>
            <pc:docMk/>
            <pc:sldMk cId="0" sldId="345"/>
            <ac:picMk id="6" creationId="{049E137D-EE36-4602-8D8F-CB923FF62210}"/>
          </ac:picMkLst>
        </pc:picChg>
        <pc:picChg chg="del mod">
          <ac:chgData name="Brett Aggersberg" userId="80171f22-9015-4dfe-b9ab-f2a61492efab" providerId="ADAL" clId="{C19C623A-30FD-4D51-9721-B32230FCFF52}" dt="2020-09-17T16:02:41.359" v="393" actId="478"/>
          <ac:picMkLst>
            <pc:docMk/>
            <pc:sldMk cId="0" sldId="345"/>
            <ac:picMk id="21505" creationId="{AD363F18-E659-4EFA-BDA6-BCD426D38B0C}"/>
          </ac:picMkLst>
        </pc:picChg>
      </pc:sldChg>
      <pc:sldChg chg="addSp delSp modSp">
        <pc:chgData name="Brett Aggersberg" userId="80171f22-9015-4dfe-b9ab-f2a61492efab" providerId="ADAL" clId="{C19C623A-30FD-4D51-9721-B32230FCFF52}" dt="2020-09-18T15:44:16.402" v="2179" actId="167"/>
        <pc:sldMkLst>
          <pc:docMk/>
          <pc:sldMk cId="1262496819" sldId="346"/>
        </pc:sldMkLst>
        <pc:spChg chg="mod">
          <ac:chgData name="Brett Aggersberg" userId="80171f22-9015-4dfe-b9ab-f2a61492efab" providerId="ADAL" clId="{C19C623A-30FD-4D51-9721-B32230FCFF52}" dt="2020-09-17T15:35:28.818" v="27"/>
          <ac:spMkLst>
            <pc:docMk/>
            <pc:sldMk cId="1262496819" sldId="346"/>
            <ac:spMk id="3" creationId="{294FD5BB-0C22-4110-921A-93C859E1FA7A}"/>
          </ac:spMkLst>
        </pc:spChg>
        <pc:spChg chg="mod">
          <ac:chgData name="Brett Aggersberg" userId="80171f22-9015-4dfe-b9ab-f2a61492efab" providerId="ADAL" clId="{C19C623A-30FD-4D51-9721-B32230FCFF52}" dt="2020-09-17T15:35:28.818" v="27"/>
          <ac:spMkLst>
            <pc:docMk/>
            <pc:sldMk cId="1262496819" sldId="346"/>
            <ac:spMk id="38914" creationId="{6A00A312-BA72-1345-BFC9-96404C65523C}"/>
          </ac:spMkLst>
        </pc:spChg>
        <pc:picChg chg="add ord">
          <ac:chgData name="Brett Aggersberg" userId="80171f22-9015-4dfe-b9ab-f2a61492efab" providerId="ADAL" clId="{C19C623A-30FD-4D51-9721-B32230FCFF52}" dt="2020-09-18T15:44:16.402" v="2179" actId="167"/>
          <ac:picMkLst>
            <pc:docMk/>
            <pc:sldMk cId="1262496819" sldId="346"/>
            <ac:picMk id="5" creationId="{F0F2AF50-8C9B-4A28-80C4-EA3D9607D683}"/>
          </ac:picMkLst>
        </pc:picChg>
        <pc:picChg chg="del mod">
          <ac:chgData name="Brett Aggersberg" userId="80171f22-9015-4dfe-b9ab-f2a61492efab" providerId="ADAL" clId="{C19C623A-30FD-4D51-9721-B32230FCFF52}" dt="2020-09-18T15:44:01.474" v="2177" actId="478"/>
          <ac:picMkLst>
            <pc:docMk/>
            <pc:sldMk cId="1262496819" sldId="346"/>
            <ac:picMk id="27649" creationId="{EDA5DA0D-326B-48A2-B500-145BD5729F4F}"/>
          </ac:picMkLst>
        </pc:picChg>
      </pc:sldChg>
      <pc:sldChg chg="addSp delSp modSp">
        <pc:chgData name="Brett Aggersberg" userId="80171f22-9015-4dfe-b9ab-f2a61492efab" providerId="ADAL" clId="{C19C623A-30FD-4D51-9721-B32230FCFF52}" dt="2020-09-18T15:51:55.101" v="2252" actId="1076"/>
        <pc:sldMkLst>
          <pc:docMk/>
          <pc:sldMk cId="3562737244" sldId="347"/>
        </pc:sldMkLst>
        <pc:spChg chg="mod">
          <ac:chgData name="Brett Aggersberg" userId="80171f22-9015-4dfe-b9ab-f2a61492efab" providerId="ADAL" clId="{C19C623A-30FD-4D51-9721-B32230FCFF52}" dt="2020-09-17T15:35:28.818" v="27"/>
          <ac:spMkLst>
            <pc:docMk/>
            <pc:sldMk cId="3562737244" sldId="347"/>
            <ac:spMk id="3" creationId="{294FD5BB-0C22-4110-921A-93C859E1FA7A}"/>
          </ac:spMkLst>
        </pc:spChg>
        <pc:spChg chg="mod">
          <ac:chgData name="Brett Aggersberg" userId="80171f22-9015-4dfe-b9ab-f2a61492efab" providerId="ADAL" clId="{C19C623A-30FD-4D51-9721-B32230FCFF52}" dt="2020-09-18T15:51:55.101" v="2252" actId="1076"/>
          <ac:spMkLst>
            <pc:docMk/>
            <pc:sldMk cId="3562737244" sldId="347"/>
            <ac:spMk id="5" creationId="{24B5900E-85BD-43C5-B9AC-05666DBD0C6D}"/>
          </ac:spMkLst>
        </pc:spChg>
        <pc:spChg chg="mod">
          <ac:chgData name="Brett Aggersberg" userId="80171f22-9015-4dfe-b9ab-f2a61492efab" providerId="ADAL" clId="{C19C623A-30FD-4D51-9721-B32230FCFF52}" dt="2020-09-18T15:51:35.390" v="2247" actId="1076"/>
          <ac:spMkLst>
            <pc:docMk/>
            <pc:sldMk cId="3562737244" sldId="347"/>
            <ac:spMk id="38914" creationId="{6A00A312-BA72-1345-BFC9-96404C65523C}"/>
          </ac:spMkLst>
        </pc:spChg>
        <pc:picChg chg="add mod ord">
          <ac:chgData name="Brett Aggersberg" userId="80171f22-9015-4dfe-b9ab-f2a61492efab" providerId="ADAL" clId="{C19C623A-30FD-4D51-9721-B32230FCFF52}" dt="2020-09-18T15:51:43.215" v="2251" actId="1076"/>
          <ac:picMkLst>
            <pc:docMk/>
            <pc:sldMk cId="3562737244" sldId="347"/>
            <ac:picMk id="6" creationId="{6293E959-543A-40B0-A65D-A2105638E4CC}"/>
          </ac:picMkLst>
        </pc:picChg>
        <pc:picChg chg="del mod">
          <ac:chgData name="Brett Aggersberg" userId="80171f22-9015-4dfe-b9ab-f2a61492efab" providerId="ADAL" clId="{C19C623A-30FD-4D51-9721-B32230FCFF52}" dt="2020-09-18T15:44:26.479" v="2180" actId="478"/>
          <ac:picMkLst>
            <pc:docMk/>
            <pc:sldMk cId="3562737244" sldId="347"/>
            <ac:picMk id="27649" creationId="{EDA5DA0D-326B-48A2-B500-145BD5729F4F}"/>
          </ac:picMkLst>
        </pc:picChg>
      </pc:sldChg>
      <pc:sldChg chg="addSp delSp modSp">
        <pc:chgData name="Brett Aggersberg" userId="80171f22-9015-4dfe-b9ab-f2a61492efab" providerId="ADAL" clId="{C19C623A-30FD-4D51-9721-B32230FCFF52}" dt="2020-09-18T15:45:41.872" v="2246" actId="167"/>
        <pc:sldMkLst>
          <pc:docMk/>
          <pc:sldMk cId="2379708442" sldId="348"/>
        </pc:sldMkLst>
        <pc:spChg chg="mod">
          <ac:chgData name="Brett Aggersberg" userId="80171f22-9015-4dfe-b9ab-f2a61492efab" providerId="ADAL" clId="{C19C623A-30FD-4D51-9721-B32230FCFF52}" dt="2020-09-17T15:35:28.818" v="27"/>
          <ac:spMkLst>
            <pc:docMk/>
            <pc:sldMk cId="2379708442" sldId="348"/>
            <ac:spMk id="3" creationId="{294FD5BB-0C22-4110-921A-93C859E1FA7A}"/>
          </ac:spMkLst>
        </pc:spChg>
        <pc:spChg chg="mod">
          <ac:chgData name="Brett Aggersberg" userId="80171f22-9015-4dfe-b9ab-f2a61492efab" providerId="ADAL" clId="{C19C623A-30FD-4D51-9721-B32230FCFF52}" dt="2020-09-17T15:35:28.818" v="27"/>
          <ac:spMkLst>
            <pc:docMk/>
            <pc:sldMk cId="2379708442" sldId="348"/>
            <ac:spMk id="38914" creationId="{6A00A312-BA72-1345-BFC9-96404C65523C}"/>
          </ac:spMkLst>
        </pc:spChg>
        <pc:picChg chg="add ord">
          <ac:chgData name="Brett Aggersberg" userId="80171f22-9015-4dfe-b9ab-f2a61492efab" providerId="ADAL" clId="{C19C623A-30FD-4D51-9721-B32230FCFF52}" dt="2020-09-18T15:45:41.872" v="2246" actId="167"/>
          <ac:picMkLst>
            <pc:docMk/>
            <pc:sldMk cId="2379708442" sldId="348"/>
            <ac:picMk id="5" creationId="{F6B7505E-68C9-479E-84FE-13CC92FE612B}"/>
          </ac:picMkLst>
        </pc:picChg>
        <pc:picChg chg="del mod">
          <ac:chgData name="Brett Aggersberg" userId="80171f22-9015-4dfe-b9ab-f2a61492efab" providerId="ADAL" clId="{C19C623A-30FD-4D51-9721-B32230FCFF52}" dt="2020-09-18T15:45:36.306" v="2244" actId="478"/>
          <ac:picMkLst>
            <pc:docMk/>
            <pc:sldMk cId="2379708442" sldId="348"/>
            <ac:picMk id="27649" creationId="{EDA5DA0D-326B-48A2-B500-145BD5729F4F}"/>
          </ac:picMkLst>
        </pc:picChg>
      </pc:sldChg>
      <pc:sldChg chg="add">
        <pc:chgData name="Brett Aggersberg" userId="80171f22-9015-4dfe-b9ab-f2a61492efab" providerId="ADAL" clId="{C19C623A-30FD-4D51-9721-B32230FCFF52}" dt="2020-09-18T10:49:17.646" v="1348"/>
        <pc:sldMkLst>
          <pc:docMk/>
          <pc:sldMk cId="1842526033" sldId="349"/>
        </pc:sldMkLst>
      </pc:sldChg>
      <pc:sldChg chg="addSp delSp modSp add">
        <pc:chgData name="Brett Aggersberg" userId="80171f22-9015-4dfe-b9ab-f2a61492efab" providerId="ADAL" clId="{C19C623A-30FD-4D51-9721-B32230FCFF52}" dt="2020-09-18T11:23:36.757" v="2171" actId="1076"/>
        <pc:sldMkLst>
          <pc:docMk/>
          <pc:sldMk cId="725686664" sldId="350"/>
        </pc:sldMkLst>
        <pc:spChg chg="add mod">
          <ac:chgData name="Brett Aggersberg" userId="80171f22-9015-4dfe-b9ab-f2a61492efab" providerId="ADAL" clId="{C19C623A-30FD-4D51-9721-B32230FCFF52}" dt="2020-09-18T11:23:36.757" v="2171" actId="1076"/>
          <ac:spMkLst>
            <pc:docMk/>
            <pc:sldMk cId="725686664" sldId="350"/>
            <ac:spMk id="5" creationId="{2B9A2CC6-7ACD-46CE-AFC1-93F98F544ABA}"/>
          </ac:spMkLst>
        </pc:spChg>
        <pc:picChg chg="del">
          <ac:chgData name="Brett Aggersberg" userId="80171f22-9015-4dfe-b9ab-f2a61492efab" providerId="ADAL" clId="{C19C623A-30FD-4D51-9721-B32230FCFF52}" dt="2020-09-18T11:19:07.532" v="1428" actId="478"/>
          <ac:picMkLst>
            <pc:docMk/>
            <pc:sldMk cId="725686664" sldId="350"/>
            <ac:picMk id="2" creationId="{4277BD91-775B-412D-ADD8-2453B7D5FC06}"/>
          </ac:picMkLst>
        </pc:picChg>
      </pc:sldChg>
      <pc:sldChg chg="modSp add">
        <pc:chgData name="Brett Aggersberg" userId="80171f22-9015-4dfe-b9ab-f2a61492efab" providerId="ADAL" clId="{C19C623A-30FD-4D51-9721-B32230FCFF52}" dt="2020-09-19T11:15:46.106" v="2289" actId="20577"/>
        <pc:sldMkLst>
          <pc:docMk/>
          <pc:sldMk cId="0" sldId="351"/>
        </pc:sldMkLst>
        <pc:spChg chg="mod">
          <ac:chgData name="Brett Aggersberg" userId="80171f22-9015-4dfe-b9ab-f2a61492efab" providerId="ADAL" clId="{C19C623A-30FD-4D51-9721-B32230FCFF52}" dt="2020-09-19T11:15:46.106" v="2289" actId="20577"/>
          <ac:spMkLst>
            <pc:docMk/>
            <pc:sldMk cId="0" sldId="351"/>
            <ac:spMk id="29699" creationId="{C2BBFBB9-079D-471A-ADA1-C05FBC56C8DF}"/>
          </ac:spMkLst>
        </pc:spChg>
      </pc:sldChg>
      <pc:sldMasterChg chg="modSp modSldLayout">
        <pc:chgData name="Brett Aggersberg" userId="80171f22-9015-4dfe-b9ab-f2a61492efab" providerId="ADAL" clId="{C19C623A-30FD-4D51-9721-B32230FCFF52}" dt="2020-09-17T15:35:28.818" v="27"/>
        <pc:sldMasterMkLst>
          <pc:docMk/>
          <pc:sldMasterMk cId="0" sldId="2147483648"/>
        </pc:sldMasterMkLst>
        <pc:spChg chg="mod">
          <ac:chgData name="Brett Aggersberg" userId="80171f22-9015-4dfe-b9ab-f2a61492efab" providerId="ADAL" clId="{C19C623A-30FD-4D51-9721-B32230FCFF52}" dt="2020-09-17T15:35:28.818" v="27"/>
          <ac:spMkLst>
            <pc:docMk/>
            <pc:sldMasterMk cId="0" sldId="2147483648"/>
            <ac:spMk id="4" creationId="{BF14F3E2-8BD9-7A4D-8461-B6949356DE16}"/>
          </ac:spMkLst>
        </pc:spChg>
        <pc:spChg chg="mod">
          <ac:chgData name="Brett Aggersberg" userId="80171f22-9015-4dfe-b9ab-f2a61492efab" providerId="ADAL" clId="{C19C623A-30FD-4D51-9721-B32230FCFF52}" dt="2020-09-17T15:35:28.818" v="27"/>
          <ac:spMkLst>
            <pc:docMk/>
            <pc:sldMasterMk cId="0" sldId="2147483648"/>
            <ac:spMk id="5" creationId="{1D1B0E10-DE2C-F24E-B7EC-43352AEAAEAC}"/>
          </ac:spMkLst>
        </pc:spChg>
        <pc:spChg chg="mod">
          <ac:chgData name="Brett Aggersberg" userId="80171f22-9015-4dfe-b9ab-f2a61492efab" providerId="ADAL" clId="{C19C623A-30FD-4D51-9721-B32230FCFF52}" dt="2020-09-17T15:35:28.818" v="27"/>
          <ac:spMkLst>
            <pc:docMk/>
            <pc:sldMasterMk cId="0" sldId="2147483648"/>
            <ac:spMk id="6" creationId="{C6AD98E7-A39C-E644-A4C0-8F56879A6652}"/>
          </ac:spMkLst>
        </pc:spChg>
        <pc:spChg chg="mod">
          <ac:chgData name="Brett Aggersberg" userId="80171f22-9015-4dfe-b9ab-f2a61492efab" providerId="ADAL" clId="{C19C623A-30FD-4D51-9721-B32230FCFF52}" dt="2020-09-17T15:35:28.818" v="27"/>
          <ac:spMkLst>
            <pc:docMk/>
            <pc:sldMasterMk cId="0" sldId="2147483648"/>
            <ac:spMk id="1026" creationId="{EB509B15-9748-4AF4-96A5-7EC9B9EBFB27}"/>
          </ac:spMkLst>
        </pc:spChg>
        <pc:spChg chg="mod">
          <ac:chgData name="Brett Aggersberg" userId="80171f22-9015-4dfe-b9ab-f2a61492efab" providerId="ADAL" clId="{C19C623A-30FD-4D51-9721-B32230FCFF52}" dt="2020-09-17T15:35:28.818" v="27"/>
          <ac:spMkLst>
            <pc:docMk/>
            <pc:sldMasterMk cId="0" sldId="2147483648"/>
            <ac:spMk id="1027" creationId="{6352F03D-AB40-48E3-87EB-21BABE44A5B8}"/>
          </ac:spMkLst>
        </pc:spChg>
        <pc:sldLayoutChg chg="modSp">
          <pc:chgData name="Brett Aggersberg" userId="80171f22-9015-4dfe-b9ab-f2a61492efab" providerId="ADAL" clId="{C19C623A-30FD-4D51-9721-B32230FCFF52}" dt="2020-09-17T15:35:28.818" v="27"/>
          <pc:sldLayoutMkLst>
            <pc:docMk/>
            <pc:sldMasterMk cId="0" sldId="2147483648"/>
            <pc:sldLayoutMk cId="505389242" sldId="2147483649"/>
          </pc:sldLayoutMkLst>
          <pc:spChg chg="mod">
            <ac:chgData name="Brett Aggersberg" userId="80171f22-9015-4dfe-b9ab-f2a61492efab" providerId="ADAL" clId="{C19C623A-30FD-4D51-9721-B32230FCFF52}" dt="2020-09-17T15:35:28.818" v="27"/>
            <ac:spMkLst>
              <pc:docMk/>
              <pc:sldMasterMk cId="0" sldId="2147483648"/>
              <pc:sldLayoutMk cId="505389242" sldId="2147483649"/>
              <ac:spMk id="2" creationId="{00000000-0000-0000-0000-000000000000}"/>
            </ac:spMkLst>
          </pc:spChg>
          <pc:spChg chg="mod">
            <ac:chgData name="Brett Aggersberg" userId="80171f22-9015-4dfe-b9ab-f2a61492efab" providerId="ADAL" clId="{C19C623A-30FD-4D51-9721-B32230FCFF52}" dt="2020-09-17T15:35:28.818" v="27"/>
            <ac:spMkLst>
              <pc:docMk/>
              <pc:sldMasterMk cId="0" sldId="2147483648"/>
              <pc:sldLayoutMk cId="505389242" sldId="2147483649"/>
              <ac:spMk id="3" creationId="{00000000-0000-0000-0000-000000000000}"/>
            </ac:spMkLst>
          </pc:spChg>
        </pc:sldLayoutChg>
        <pc:sldLayoutChg chg="modSp">
          <pc:chgData name="Brett Aggersberg" userId="80171f22-9015-4dfe-b9ab-f2a61492efab" providerId="ADAL" clId="{C19C623A-30FD-4D51-9721-B32230FCFF52}" dt="2020-09-17T15:35:28.818" v="27"/>
          <pc:sldLayoutMkLst>
            <pc:docMk/>
            <pc:sldMasterMk cId="0" sldId="2147483648"/>
            <pc:sldLayoutMk cId="4086268977" sldId="2147483651"/>
          </pc:sldLayoutMkLst>
          <pc:spChg chg="mod">
            <ac:chgData name="Brett Aggersberg" userId="80171f22-9015-4dfe-b9ab-f2a61492efab" providerId="ADAL" clId="{C19C623A-30FD-4D51-9721-B32230FCFF52}" dt="2020-09-17T15:35:28.818" v="27"/>
            <ac:spMkLst>
              <pc:docMk/>
              <pc:sldMasterMk cId="0" sldId="2147483648"/>
              <pc:sldLayoutMk cId="4086268977" sldId="2147483651"/>
              <ac:spMk id="2" creationId="{00000000-0000-0000-0000-000000000000}"/>
            </ac:spMkLst>
          </pc:spChg>
          <pc:spChg chg="mod">
            <ac:chgData name="Brett Aggersberg" userId="80171f22-9015-4dfe-b9ab-f2a61492efab" providerId="ADAL" clId="{C19C623A-30FD-4D51-9721-B32230FCFF52}" dt="2020-09-17T15:35:28.818" v="27"/>
            <ac:spMkLst>
              <pc:docMk/>
              <pc:sldMasterMk cId="0" sldId="2147483648"/>
              <pc:sldLayoutMk cId="4086268977" sldId="2147483651"/>
              <ac:spMk id="3" creationId="{00000000-0000-0000-0000-000000000000}"/>
            </ac:spMkLst>
          </pc:spChg>
        </pc:sldLayoutChg>
        <pc:sldLayoutChg chg="modSp">
          <pc:chgData name="Brett Aggersberg" userId="80171f22-9015-4dfe-b9ab-f2a61492efab" providerId="ADAL" clId="{C19C623A-30FD-4D51-9721-B32230FCFF52}" dt="2020-09-17T15:35:28.818" v="27"/>
          <pc:sldLayoutMkLst>
            <pc:docMk/>
            <pc:sldMasterMk cId="0" sldId="2147483648"/>
            <pc:sldLayoutMk cId="1434363073" sldId="2147483652"/>
          </pc:sldLayoutMkLst>
          <pc:spChg chg="mod">
            <ac:chgData name="Brett Aggersberg" userId="80171f22-9015-4dfe-b9ab-f2a61492efab" providerId="ADAL" clId="{C19C623A-30FD-4D51-9721-B32230FCFF52}" dt="2020-09-17T15:35:28.818" v="27"/>
            <ac:spMkLst>
              <pc:docMk/>
              <pc:sldMasterMk cId="0" sldId="2147483648"/>
              <pc:sldLayoutMk cId="1434363073" sldId="2147483652"/>
              <ac:spMk id="3" creationId="{00000000-0000-0000-0000-000000000000}"/>
            </ac:spMkLst>
          </pc:spChg>
          <pc:spChg chg="mod">
            <ac:chgData name="Brett Aggersberg" userId="80171f22-9015-4dfe-b9ab-f2a61492efab" providerId="ADAL" clId="{C19C623A-30FD-4D51-9721-B32230FCFF52}" dt="2020-09-17T15:35:28.818" v="27"/>
            <ac:spMkLst>
              <pc:docMk/>
              <pc:sldMasterMk cId="0" sldId="2147483648"/>
              <pc:sldLayoutMk cId="1434363073" sldId="2147483652"/>
              <ac:spMk id="4" creationId="{00000000-0000-0000-0000-000000000000}"/>
            </ac:spMkLst>
          </pc:spChg>
        </pc:sldLayoutChg>
        <pc:sldLayoutChg chg="modSp">
          <pc:chgData name="Brett Aggersberg" userId="80171f22-9015-4dfe-b9ab-f2a61492efab" providerId="ADAL" clId="{C19C623A-30FD-4D51-9721-B32230FCFF52}" dt="2020-09-17T15:35:28.818" v="27"/>
          <pc:sldLayoutMkLst>
            <pc:docMk/>
            <pc:sldMasterMk cId="0" sldId="2147483648"/>
            <pc:sldLayoutMk cId="1505648564" sldId="2147483653"/>
          </pc:sldLayoutMkLst>
          <pc:spChg chg="mod">
            <ac:chgData name="Brett Aggersberg" userId="80171f22-9015-4dfe-b9ab-f2a61492efab" providerId="ADAL" clId="{C19C623A-30FD-4D51-9721-B32230FCFF52}" dt="2020-09-17T15:35:28.818" v="27"/>
            <ac:spMkLst>
              <pc:docMk/>
              <pc:sldMasterMk cId="0" sldId="2147483648"/>
              <pc:sldLayoutMk cId="1505648564" sldId="2147483653"/>
              <ac:spMk id="3" creationId="{00000000-0000-0000-0000-000000000000}"/>
            </ac:spMkLst>
          </pc:spChg>
          <pc:spChg chg="mod">
            <ac:chgData name="Brett Aggersberg" userId="80171f22-9015-4dfe-b9ab-f2a61492efab" providerId="ADAL" clId="{C19C623A-30FD-4D51-9721-B32230FCFF52}" dt="2020-09-17T15:35:28.818" v="27"/>
            <ac:spMkLst>
              <pc:docMk/>
              <pc:sldMasterMk cId="0" sldId="2147483648"/>
              <pc:sldLayoutMk cId="1505648564" sldId="2147483653"/>
              <ac:spMk id="4" creationId="{00000000-0000-0000-0000-000000000000}"/>
            </ac:spMkLst>
          </pc:spChg>
          <pc:spChg chg="mod">
            <ac:chgData name="Brett Aggersberg" userId="80171f22-9015-4dfe-b9ab-f2a61492efab" providerId="ADAL" clId="{C19C623A-30FD-4D51-9721-B32230FCFF52}" dt="2020-09-17T15:35:28.818" v="27"/>
            <ac:spMkLst>
              <pc:docMk/>
              <pc:sldMasterMk cId="0" sldId="2147483648"/>
              <pc:sldLayoutMk cId="1505648564" sldId="2147483653"/>
              <ac:spMk id="5" creationId="{00000000-0000-0000-0000-000000000000}"/>
            </ac:spMkLst>
          </pc:spChg>
          <pc:spChg chg="mod">
            <ac:chgData name="Brett Aggersberg" userId="80171f22-9015-4dfe-b9ab-f2a61492efab" providerId="ADAL" clId="{C19C623A-30FD-4D51-9721-B32230FCFF52}" dt="2020-09-17T15:35:28.818" v="27"/>
            <ac:spMkLst>
              <pc:docMk/>
              <pc:sldMasterMk cId="0" sldId="2147483648"/>
              <pc:sldLayoutMk cId="1505648564" sldId="2147483653"/>
              <ac:spMk id="6" creationId="{00000000-0000-0000-0000-000000000000}"/>
            </ac:spMkLst>
          </pc:spChg>
        </pc:sldLayoutChg>
        <pc:sldLayoutChg chg="modSp">
          <pc:chgData name="Brett Aggersberg" userId="80171f22-9015-4dfe-b9ab-f2a61492efab" providerId="ADAL" clId="{C19C623A-30FD-4D51-9721-B32230FCFF52}" dt="2020-09-17T15:35:28.818" v="27"/>
          <pc:sldLayoutMkLst>
            <pc:docMk/>
            <pc:sldMasterMk cId="0" sldId="2147483648"/>
            <pc:sldLayoutMk cId="2702381359" sldId="2147483656"/>
          </pc:sldLayoutMkLst>
          <pc:spChg chg="mod">
            <ac:chgData name="Brett Aggersberg" userId="80171f22-9015-4dfe-b9ab-f2a61492efab" providerId="ADAL" clId="{C19C623A-30FD-4D51-9721-B32230FCFF52}" dt="2020-09-17T15:35:28.818" v="27"/>
            <ac:spMkLst>
              <pc:docMk/>
              <pc:sldMasterMk cId="0" sldId="2147483648"/>
              <pc:sldLayoutMk cId="2702381359" sldId="2147483656"/>
              <ac:spMk id="2" creationId="{00000000-0000-0000-0000-000000000000}"/>
            </ac:spMkLst>
          </pc:spChg>
          <pc:spChg chg="mod">
            <ac:chgData name="Brett Aggersberg" userId="80171f22-9015-4dfe-b9ab-f2a61492efab" providerId="ADAL" clId="{C19C623A-30FD-4D51-9721-B32230FCFF52}" dt="2020-09-17T15:35:28.818" v="27"/>
            <ac:spMkLst>
              <pc:docMk/>
              <pc:sldMasterMk cId="0" sldId="2147483648"/>
              <pc:sldLayoutMk cId="2702381359" sldId="2147483656"/>
              <ac:spMk id="3" creationId="{00000000-0000-0000-0000-000000000000}"/>
            </ac:spMkLst>
          </pc:spChg>
          <pc:spChg chg="mod">
            <ac:chgData name="Brett Aggersberg" userId="80171f22-9015-4dfe-b9ab-f2a61492efab" providerId="ADAL" clId="{C19C623A-30FD-4D51-9721-B32230FCFF52}" dt="2020-09-17T15:35:28.818" v="27"/>
            <ac:spMkLst>
              <pc:docMk/>
              <pc:sldMasterMk cId="0" sldId="2147483648"/>
              <pc:sldLayoutMk cId="2702381359" sldId="2147483656"/>
              <ac:spMk id="4" creationId="{00000000-0000-0000-0000-000000000000}"/>
            </ac:spMkLst>
          </pc:spChg>
        </pc:sldLayoutChg>
        <pc:sldLayoutChg chg="modSp">
          <pc:chgData name="Brett Aggersberg" userId="80171f22-9015-4dfe-b9ab-f2a61492efab" providerId="ADAL" clId="{C19C623A-30FD-4D51-9721-B32230FCFF52}" dt="2020-09-17T15:35:28.818" v="27"/>
          <pc:sldLayoutMkLst>
            <pc:docMk/>
            <pc:sldMasterMk cId="0" sldId="2147483648"/>
            <pc:sldLayoutMk cId="1760034132" sldId="2147483657"/>
          </pc:sldLayoutMkLst>
          <pc:spChg chg="mod">
            <ac:chgData name="Brett Aggersberg" userId="80171f22-9015-4dfe-b9ab-f2a61492efab" providerId="ADAL" clId="{C19C623A-30FD-4D51-9721-B32230FCFF52}" dt="2020-09-17T15:35:28.818" v="27"/>
            <ac:spMkLst>
              <pc:docMk/>
              <pc:sldMasterMk cId="0" sldId="2147483648"/>
              <pc:sldLayoutMk cId="1760034132" sldId="2147483657"/>
              <ac:spMk id="2" creationId="{00000000-0000-0000-0000-000000000000}"/>
            </ac:spMkLst>
          </pc:spChg>
          <pc:spChg chg="mod">
            <ac:chgData name="Brett Aggersberg" userId="80171f22-9015-4dfe-b9ab-f2a61492efab" providerId="ADAL" clId="{C19C623A-30FD-4D51-9721-B32230FCFF52}" dt="2020-09-17T15:35:28.818" v="27"/>
            <ac:spMkLst>
              <pc:docMk/>
              <pc:sldMasterMk cId="0" sldId="2147483648"/>
              <pc:sldLayoutMk cId="1760034132" sldId="2147483657"/>
              <ac:spMk id="3" creationId="{00000000-0000-0000-0000-000000000000}"/>
            </ac:spMkLst>
          </pc:spChg>
          <pc:spChg chg="mod">
            <ac:chgData name="Brett Aggersberg" userId="80171f22-9015-4dfe-b9ab-f2a61492efab" providerId="ADAL" clId="{C19C623A-30FD-4D51-9721-B32230FCFF52}" dt="2020-09-17T15:35:28.818" v="27"/>
            <ac:spMkLst>
              <pc:docMk/>
              <pc:sldMasterMk cId="0" sldId="2147483648"/>
              <pc:sldLayoutMk cId="1760034132" sldId="2147483657"/>
              <ac:spMk id="4" creationId="{00000000-0000-0000-0000-000000000000}"/>
            </ac:spMkLst>
          </pc:spChg>
        </pc:sldLayoutChg>
        <pc:sldLayoutChg chg="modSp">
          <pc:chgData name="Brett Aggersberg" userId="80171f22-9015-4dfe-b9ab-f2a61492efab" providerId="ADAL" clId="{C19C623A-30FD-4D51-9721-B32230FCFF52}" dt="2020-09-17T15:35:28.818" v="27"/>
          <pc:sldLayoutMkLst>
            <pc:docMk/>
            <pc:sldMasterMk cId="0" sldId="2147483648"/>
            <pc:sldLayoutMk cId="3835968029" sldId="2147483659"/>
          </pc:sldLayoutMkLst>
          <pc:spChg chg="mod">
            <ac:chgData name="Brett Aggersberg" userId="80171f22-9015-4dfe-b9ab-f2a61492efab" providerId="ADAL" clId="{C19C623A-30FD-4D51-9721-B32230FCFF52}" dt="2020-09-17T15:35:28.818" v="27"/>
            <ac:spMkLst>
              <pc:docMk/>
              <pc:sldMasterMk cId="0" sldId="2147483648"/>
              <pc:sldLayoutMk cId="3835968029" sldId="2147483659"/>
              <ac:spMk id="2" creationId="{00000000-0000-0000-0000-000000000000}"/>
            </ac:spMkLst>
          </pc:spChg>
          <pc:spChg chg="mod">
            <ac:chgData name="Brett Aggersberg" userId="80171f22-9015-4dfe-b9ab-f2a61492efab" providerId="ADAL" clId="{C19C623A-30FD-4D51-9721-B32230FCFF52}" dt="2020-09-17T15:35:28.818" v="27"/>
            <ac:spMkLst>
              <pc:docMk/>
              <pc:sldMasterMk cId="0" sldId="2147483648"/>
              <pc:sldLayoutMk cId="3835968029" sldId="2147483659"/>
              <ac:spMk id="3" creationId="{00000000-0000-0000-0000-000000000000}"/>
            </ac:spMkLst>
          </pc:spChg>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FAEFFEB-CC24-CB49-BCDB-AFD6A944C4F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Calibri" charset="0"/>
                <a:ea typeface="MS PGothic" charset="-128"/>
              </a:defRPr>
            </a:lvl1pPr>
          </a:lstStyle>
          <a:p>
            <a:pPr>
              <a:defRPr/>
            </a:pPr>
            <a:endParaRPr lang="en-US"/>
          </a:p>
        </p:txBody>
      </p:sp>
      <p:sp>
        <p:nvSpPr>
          <p:cNvPr id="3" name="Date Placeholder 2">
            <a:extLst>
              <a:ext uri="{FF2B5EF4-FFF2-40B4-BE49-F238E27FC236}">
                <a16:creationId xmlns:a16="http://schemas.microsoft.com/office/drawing/2014/main" id="{B1FD8BCA-C3A6-D74A-B01C-D24CA983A54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atin typeface="Calibri" charset="0"/>
                <a:ea typeface="MS PGothic" charset="-128"/>
              </a:defRPr>
            </a:lvl1pPr>
          </a:lstStyle>
          <a:p>
            <a:pPr>
              <a:defRPr/>
            </a:pPr>
            <a:fld id="{B18910E0-C483-4E79-A9B9-C09FAD334078}" type="datetimeFigureOut">
              <a:rPr lang="en-US"/>
              <a:pPr>
                <a:defRPr/>
              </a:pPr>
              <a:t>9/17/2021</a:t>
            </a:fld>
            <a:endParaRPr lang="en-US"/>
          </a:p>
        </p:txBody>
      </p:sp>
      <p:sp>
        <p:nvSpPr>
          <p:cNvPr id="4" name="Footer Placeholder 3">
            <a:extLst>
              <a:ext uri="{FF2B5EF4-FFF2-40B4-BE49-F238E27FC236}">
                <a16:creationId xmlns:a16="http://schemas.microsoft.com/office/drawing/2014/main" id="{1EE54C56-65E9-804E-95CC-C415C9C6B62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atin typeface="Calibri" charset="0"/>
                <a:ea typeface="MS PGothic" charset="-128"/>
              </a:defRPr>
            </a:lvl1pPr>
          </a:lstStyle>
          <a:p>
            <a:pPr>
              <a:defRPr/>
            </a:pPr>
            <a:endParaRPr lang="en-US"/>
          </a:p>
        </p:txBody>
      </p:sp>
      <p:sp>
        <p:nvSpPr>
          <p:cNvPr id="5" name="Slide Number Placeholder 4">
            <a:extLst>
              <a:ext uri="{FF2B5EF4-FFF2-40B4-BE49-F238E27FC236}">
                <a16:creationId xmlns:a16="http://schemas.microsoft.com/office/drawing/2014/main" id="{B8BF1A2C-62DD-6B4D-9F35-F12F05E9C02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atin typeface="Calibri" charset="0"/>
                <a:ea typeface="MS PGothic" charset="-128"/>
              </a:defRPr>
            </a:lvl1pPr>
          </a:lstStyle>
          <a:p>
            <a:pPr>
              <a:defRPr/>
            </a:pPr>
            <a:fld id="{FC7B9125-4C3E-4820-B70F-CC98014EADE6}" type="slidenum">
              <a:rPr lang="en-US"/>
              <a:pPr>
                <a:defRPr/>
              </a:pPr>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A6D706-3D81-0042-8CB0-48B9C19B737A}"/>
              </a:ext>
            </a:extLst>
          </p:cNvPr>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a:defRPr sz="1200">
                <a:latin typeface="Calibri" charset="0"/>
                <a:ea typeface="MS PGothic" charset="0"/>
                <a:cs typeface="MS PGothic" charset="0"/>
              </a:defRPr>
            </a:lvl1pPr>
          </a:lstStyle>
          <a:p>
            <a:pPr>
              <a:defRPr/>
            </a:pPr>
            <a:endParaRPr lang="en-US"/>
          </a:p>
        </p:txBody>
      </p:sp>
      <p:sp>
        <p:nvSpPr>
          <p:cNvPr id="3" name="Date Placeholder 2">
            <a:extLst>
              <a:ext uri="{FF2B5EF4-FFF2-40B4-BE49-F238E27FC236}">
                <a16:creationId xmlns:a16="http://schemas.microsoft.com/office/drawing/2014/main" id="{4A71CAE4-97A1-A546-BB26-15F9DDED2DE3}"/>
              </a:ext>
            </a:extLst>
          </p:cNvPr>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atin typeface="Calibri" charset="0"/>
                <a:ea typeface="MS PGothic" charset="-128"/>
              </a:defRPr>
            </a:lvl1pPr>
          </a:lstStyle>
          <a:p>
            <a:pPr>
              <a:defRPr/>
            </a:pPr>
            <a:fld id="{1EC1EC01-7C86-4AF8-A735-CA8B9DF31B71}" type="datetimeFigureOut">
              <a:rPr lang="en-US" altLang="en-US"/>
              <a:pPr>
                <a:defRPr/>
              </a:pPr>
              <a:t>9/17/2021</a:t>
            </a:fld>
            <a:endParaRPr lang="en-US" altLang="en-US"/>
          </a:p>
        </p:txBody>
      </p:sp>
      <p:sp>
        <p:nvSpPr>
          <p:cNvPr id="4" name="Slide Image Placeholder 3">
            <a:extLst>
              <a:ext uri="{FF2B5EF4-FFF2-40B4-BE49-F238E27FC236}">
                <a16:creationId xmlns:a16="http://schemas.microsoft.com/office/drawing/2014/main" id="{C4365F23-A852-1841-A6ED-BF4D312A68D6}"/>
              </a:ext>
            </a:extLst>
          </p:cNvPr>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4FA68E4A-3007-DE48-9468-0BAF56BDCF4B}"/>
              </a:ext>
            </a:extLst>
          </p:cNvPr>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endParaRPr lang="en-US" altLang="en-US" noProof="0"/>
          </a:p>
        </p:txBody>
      </p:sp>
      <p:sp>
        <p:nvSpPr>
          <p:cNvPr id="6" name="Footer Placeholder 5">
            <a:extLst>
              <a:ext uri="{FF2B5EF4-FFF2-40B4-BE49-F238E27FC236}">
                <a16:creationId xmlns:a16="http://schemas.microsoft.com/office/drawing/2014/main" id="{E8EBC4DC-D7B4-124E-94DF-8BE92AEDB5E5}"/>
              </a:ext>
            </a:extLst>
          </p:cNvPr>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a:defRPr sz="1200">
                <a:latin typeface="Calibri" charset="0"/>
                <a:ea typeface="MS PGothic" charset="0"/>
                <a:cs typeface="MS PGothic" charset="0"/>
              </a:defRPr>
            </a:lvl1pPr>
          </a:lstStyle>
          <a:p>
            <a:pPr>
              <a:defRPr/>
            </a:pPr>
            <a:endParaRPr lang="en-US"/>
          </a:p>
        </p:txBody>
      </p:sp>
      <p:sp>
        <p:nvSpPr>
          <p:cNvPr id="7" name="Slide Number Placeholder 6">
            <a:extLst>
              <a:ext uri="{FF2B5EF4-FFF2-40B4-BE49-F238E27FC236}">
                <a16:creationId xmlns:a16="http://schemas.microsoft.com/office/drawing/2014/main" id="{78734207-9FE6-E340-9281-5F2FAD58AD0D}"/>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charset="0"/>
                <a:ea typeface="MS PGothic" charset="-128"/>
              </a:defRPr>
            </a:lvl1pPr>
          </a:lstStyle>
          <a:p>
            <a:pPr>
              <a:defRPr/>
            </a:pPr>
            <a:fld id="{8325D40E-54A7-4949-AC53-C717B91D4489}"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1pPr>
    <a:lvl2pPr marL="4572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2pPr>
    <a:lvl3pPr marL="9144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3pPr>
    <a:lvl4pPr marL="13716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4pPr>
    <a:lvl5pPr marL="18288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a:extLst>
              <a:ext uri="{FF2B5EF4-FFF2-40B4-BE49-F238E27FC236}">
                <a16:creationId xmlns:a16="http://schemas.microsoft.com/office/drawing/2014/main" id="{FBC69C6C-81E9-472E-B921-9652F4FBFE78}"/>
              </a:ext>
            </a:extLst>
          </p:cNvPr>
          <p:cNvSpPr>
            <a:spLocks noGrp="1" noRot="1" noChangeAspect="1" noChangeArrowheads="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6" name="Notes Placeholder 2">
            <a:extLst>
              <a:ext uri="{FF2B5EF4-FFF2-40B4-BE49-F238E27FC236}">
                <a16:creationId xmlns:a16="http://schemas.microsoft.com/office/drawing/2014/main" id="{7E9D5E1E-B121-4A09-84EB-F6C6C57BEC0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6627" name="Slide Number Placeholder 3">
            <a:extLst>
              <a:ext uri="{FF2B5EF4-FFF2-40B4-BE49-F238E27FC236}">
                <a16:creationId xmlns:a16="http://schemas.microsoft.com/office/drawing/2014/main" id="{93366F97-DAE3-42FF-A00B-D893F4D2823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fld id="{22A4AC44-0596-4602-990A-EA73D8115D16}" type="slidenum">
              <a:rPr lang="en-US" altLang="en-US" smtClean="0"/>
              <a:pPr/>
              <a:t>5</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963A6CDD-ACE0-4EFC-AFFF-E0905406D3F8}"/>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4" name="Notes Placeholder 2">
            <a:extLst>
              <a:ext uri="{FF2B5EF4-FFF2-40B4-BE49-F238E27FC236}">
                <a16:creationId xmlns:a16="http://schemas.microsoft.com/office/drawing/2014/main" id="{AC0F6715-5556-48A4-9D25-13AE702102E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8675" name="Slide Number Placeholder 3">
            <a:extLst>
              <a:ext uri="{FF2B5EF4-FFF2-40B4-BE49-F238E27FC236}">
                <a16:creationId xmlns:a16="http://schemas.microsoft.com/office/drawing/2014/main" id="{5D11A0F5-F4F0-4A4C-BC59-F2A7FF54445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fld id="{2BB2235C-AC8F-44CC-90DF-F9D2B638C037}" type="slidenum">
              <a:rPr lang="en-US" altLang="en-US" smtClean="0"/>
              <a:pPr/>
              <a:t>13</a:t>
            </a:fld>
            <a:endParaRPr lang="en-US" altLang="en-US"/>
          </a:p>
        </p:txBody>
      </p:sp>
    </p:spTree>
    <p:extLst>
      <p:ext uri="{BB962C8B-B14F-4D97-AF65-F5344CB8AC3E}">
        <p14:creationId xmlns:p14="http://schemas.microsoft.com/office/powerpoint/2010/main" val="3884475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963A6CDD-ACE0-4EFC-AFFF-E0905406D3F8}"/>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4" name="Notes Placeholder 2">
            <a:extLst>
              <a:ext uri="{FF2B5EF4-FFF2-40B4-BE49-F238E27FC236}">
                <a16:creationId xmlns:a16="http://schemas.microsoft.com/office/drawing/2014/main" id="{AC0F6715-5556-48A4-9D25-13AE702102E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8675" name="Slide Number Placeholder 3">
            <a:extLst>
              <a:ext uri="{FF2B5EF4-FFF2-40B4-BE49-F238E27FC236}">
                <a16:creationId xmlns:a16="http://schemas.microsoft.com/office/drawing/2014/main" id="{5D11A0F5-F4F0-4A4C-BC59-F2A7FF54445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fld id="{2BB2235C-AC8F-44CC-90DF-F9D2B638C037}" type="slidenum">
              <a:rPr lang="en-US" altLang="en-US" smtClean="0"/>
              <a:pPr/>
              <a:t>14</a:t>
            </a:fld>
            <a:endParaRPr lang="en-US" altLang="en-US"/>
          </a:p>
        </p:txBody>
      </p:sp>
    </p:spTree>
    <p:extLst>
      <p:ext uri="{BB962C8B-B14F-4D97-AF65-F5344CB8AC3E}">
        <p14:creationId xmlns:p14="http://schemas.microsoft.com/office/powerpoint/2010/main" val="34270466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963A6CDD-ACE0-4EFC-AFFF-E0905406D3F8}"/>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4" name="Notes Placeholder 2">
            <a:extLst>
              <a:ext uri="{FF2B5EF4-FFF2-40B4-BE49-F238E27FC236}">
                <a16:creationId xmlns:a16="http://schemas.microsoft.com/office/drawing/2014/main" id="{AC0F6715-5556-48A4-9D25-13AE702102E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8675" name="Slide Number Placeholder 3">
            <a:extLst>
              <a:ext uri="{FF2B5EF4-FFF2-40B4-BE49-F238E27FC236}">
                <a16:creationId xmlns:a16="http://schemas.microsoft.com/office/drawing/2014/main" id="{5D11A0F5-F4F0-4A4C-BC59-F2A7FF54445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fld id="{2BB2235C-AC8F-44CC-90DF-F9D2B638C037}" type="slidenum">
              <a:rPr lang="en-US" altLang="en-US" smtClean="0"/>
              <a:pPr/>
              <a:t>15</a:t>
            </a:fld>
            <a:endParaRPr lang="en-US" altLang="en-US"/>
          </a:p>
        </p:txBody>
      </p:sp>
    </p:spTree>
    <p:extLst>
      <p:ext uri="{BB962C8B-B14F-4D97-AF65-F5344CB8AC3E}">
        <p14:creationId xmlns:p14="http://schemas.microsoft.com/office/powerpoint/2010/main" val="7049658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963A6CDD-ACE0-4EFC-AFFF-E0905406D3F8}"/>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4" name="Notes Placeholder 2">
            <a:extLst>
              <a:ext uri="{FF2B5EF4-FFF2-40B4-BE49-F238E27FC236}">
                <a16:creationId xmlns:a16="http://schemas.microsoft.com/office/drawing/2014/main" id="{AC0F6715-5556-48A4-9D25-13AE702102E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8675" name="Slide Number Placeholder 3">
            <a:extLst>
              <a:ext uri="{FF2B5EF4-FFF2-40B4-BE49-F238E27FC236}">
                <a16:creationId xmlns:a16="http://schemas.microsoft.com/office/drawing/2014/main" id="{5D11A0F5-F4F0-4A4C-BC59-F2A7FF54445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fld id="{2BB2235C-AC8F-44CC-90DF-F9D2B638C037}" type="slidenum">
              <a:rPr lang="en-US" altLang="en-US" smtClean="0"/>
              <a:pPr/>
              <a:t>16</a:t>
            </a:fld>
            <a:endParaRPr lang="en-US" altLang="en-US"/>
          </a:p>
        </p:txBody>
      </p:sp>
    </p:spTree>
    <p:extLst>
      <p:ext uri="{BB962C8B-B14F-4D97-AF65-F5344CB8AC3E}">
        <p14:creationId xmlns:p14="http://schemas.microsoft.com/office/powerpoint/2010/main" val="21608222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963A6CDD-ACE0-4EFC-AFFF-E0905406D3F8}"/>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4" name="Notes Placeholder 2">
            <a:extLst>
              <a:ext uri="{FF2B5EF4-FFF2-40B4-BE49-F238E27FC236}">
                <a16:creationId xmlns:a16="http://schemas.microsoft.com/office/drawing/2014/main" id="{AC0F6715-5556-48A4-9D25-13AE702102E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8675" name="Slide Number Placeholder 3">
            <a:extLst>
              <a:ext uri="{FF2B5EF4-FFF2-40B4-BE49-F238E27FC236}">
                <a16:creationId xmlns:a16="http://schemas.microsoft.com/office/drawing/2014/main" id="{5D11A0F5-F4F0-4A4C-BC59-F2A7FF54445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fld id="{2BB2235C-AC8F-44CC-90DF-F9D2B638C037}" type="slidenum">
              <a:rPr lang="en-US" altLang="en-US" smtClean="0"/>
              <a:pPr/>
              <a:t>17</a:t>
            </a:fld>
            <a:endParaRPr lang="en-US" altLang="en-US"/>
          </a:p>
        </p:txBody>
      </p:sp>
    </p:spTree>
    <p:extLst>
      <p:ext uri="{BB962C8B-B14F-4D97-AF65-F5344CB8AC3E}">
        <p14:creationId xmlns:p14="http://schemas.microsoft.com/office/powerpoint/2010/main" val="28996827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963A6CDD-ACE0-4EFC-AFFF-E0905406D3F8}"/>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4" name="Notes Placeholder 2">
            <a:extLst>
              <a:ext uri="{FF2B5EF4-FFF2-40B4-BE49-F238E27FC236}">
                <a16:creationId xmlns:a16="http://schemas.microsoft.com/office/drawing/2014/main" id="{AC0F6715-5556-48A4-9D25-13AE702102E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8675" name="Slide Number Placeholder 3">
            <a:extLst>
              <a:ext uri="{FF2B5EF4-FFF2-40B4-BE49-F238E27FC236}">
                <a16:creationId xmlns:a16="http://schemas.microsoft.com/office/drawing/2014/main" id="{5D11A0F5-F4F0-4A4C-BC59-F2A7FF54445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fld id="{2BB2235C-AC8F-44CC-90DF-F9D2B638C037}" type="slidenum">
              <a:rPr lang="en-US" altLang="en-US" smtClean="0"/>
              <a:pPr/>
              <a:t>18</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963A6CDD-ACE0-4EFC-AFFF-E0905406D3F8}"/>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4" name="Notes Placeholder 2">
            <a:extLst>
              <a:ext uri="{FF2B5EF4-FFF2-40B4-BE49-F238E27FC236}">
                <a16:creationId xmlns:a16="http://schemas.microsoft.com/office/drawing/2014/main" id="{AC0F6715-5556-48A4-9D25-13AE702102E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8675" name="Slide Number Placeholder 3">
            <a:extLst>
              <a:ext uri="{FF2B5EF4-FFF2-40B4-BE49-F238E27FC236}">
                <a16:creationId xmlns:a16="http://schemas.microsoft.com/office/drawing/2014/main" id="{5D11A0F5-F4F0-4A4C-BC59-F2A7FF54445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fld id="{2BB2235C-AC8F-44CC-90DF-F9D2B638C037}" type="slidenum">
              <a:rPr lang="en-US" altLang="en-US" smtClean="0"/>
              <a:pPr/>
              <a:t>19</a:t>
            </a:fld>
            <a:endParaRPr lang="en-US" altLang="en-US"/>
          </a:p>
        </p:txBody>
      </p:sp>
    </p:spTree>
    <p:extLst>
      <p:ext uri="{BB962C8B-B14F-4D97-AF65-F5344CB8AC3E}">
        <p14:creationId xmlns:p14="http://schemas.microsoft.com/office/powerpoint/2010/main" val="13546171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963A6CDD-ACE0-4EFC-AFFF-E0905406D3F8}"/>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4" name="Notes Placeholder 2">
            <a:extLst>
              <a:ext uri="{FF2B5EF4-FFF2-40B4-BE49-F238E27FC236}">
                <a16:creationId xmlns:a16="http://schemas.microsoft.com/office/drawing/2014/main" id="{AC0F6715-5556-48A4-9D25-13AE702102E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8675" name="Slide Number Placeholder 3">
            <a:extLst>
              <a:ext uri="{FF2B5EF4-FFF2-40B4-BE49-F238E27FC236}">
                <a16:creationId xmlns:a16="http://schemas.microsoft.com/office/drawing/2014/main" id="{5D11A0F5-F4F0-4A4C-BC59-F2A7FF54445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fld id="{2BB2235C-AC8F-44CC-90DF-F9D2B638C037}" type="slidenum">
              <a:rPr lang="en-US" altLang="en-US" smtClean="0"/>
              <a:pPr/>
              <a:t>21</a:t>
            </a:fld>
            <a:endParaRPr lang="en-US" altLang="en-US"/>
          </a:p>
        </p:txBody>
      </p:sp>
    </p:spTree>
    <p:extLst>
      <p:ext uri="{BB962C8B-B14F-4D97-AF65-F5344CB8AC3E}">
        <p14:creationId xmlns:p14="http://schemas.microsoft.com/office/powerpoint/2010/main" val="7049658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a:extLst>
              <a:ext uri="{FF2B5EF4-FFF2-40B4-BE49-F238E27FC236}">
                <a16:creationId xmlns:a16="http://schemas.microsoft.com/office/drawing/2014/main" id="{C15B8288-435A-497E-AD80-CA73E36B2DFF}"/>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2" name="Notes Placeholder 2">
            <a:extLst>
              <a:ext uri="{FF2B5EF4-FFF2-40B4-BE49-F238E27FC236}">
                <a16:creationId xmlns:a16="http://schemas.microsoft.com/office/drawing/2014/main" id="{311FF9FA-ACE6-468D-8B33-B6D9714B68D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0723" name="Slide Number Placeholder 3">
            <a:extLst>
              <a:ext uri="{FF2B5EF4-FFF2-40B4-BE49-F238E27FC236}">
                <a16:creationId xmlns:a16="http://schemas.microsoft.com/office/drawing/2014/main" id="{BB9CF835-8088-439B-BDC9-B98B785AF7D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fld id="{1F9405A3-7DEC-4AF9-A315-4C068E0071AF}" type="slidenum">
              <a:rPr lang="en-US" altLang="en-US" smtClean="0"/>
              <a:pPr/>
              <a:t>27</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7"/>
            <a:ext cx="103632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5537058-73CC-4BE1-9566-AACBE12DF6A8}"/>
              </a:ext>
            </a:extLst>
          </p:cNvPr>
          <p:cNvSpPr>
            <a:spLocks noGrp="1"/>
          </p:cNvSpPr>
          <p:nvPr>
            <p:ph type="dt" sz="half" idx="10"/>
          </p:nvPr>
        </p:nvSpPr>
        <p:spPr/>
        <p:txBody>
          <a:bodyPr/>
          <a:lstStyle>
            <a:lvl1pPr>
              <a:defRPr/>
            </a:lvl1pPr>
          </a:lstStyle>
          <a:p>
            <a:pPr>
              <a:defRPr/>
            </a:pPr>
            <a:fld id="{E2467698-9BD4-449B-BAF8-600263F6D4D5}" type="datetime1">
              <a:rPr lang="en-US" altLang="en-US"/>
              <a:pPr>
                <a:defRPr/>
              </a:pPr>
              <a:t>9/17/2021</a:t>
            </a:fld>
            <a:endParaRPr lang="en-US" altLang="en-US"/>
          </a:p>
        </p:txBody>
      </p:sp>
      <p:sp>
        <p:nvSpPr>
          <p:cNvPr id="5" name="Footer Placeholder 4">
            <a:extLst>
              <a:ext uri="{FF2B5EF4-FFF2-40B4-BE49-F238E27FC236}">
                <a16:creationId xmlns:a16="http://schemas.microsoft.com/office/drawing/2014/main" id="{2911E8A2-D117-45EF-9293-63F5E1A88F03}"/>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9608A060-DE66-4DBF-B57A-D0D075EFDFC9}"/>
              </a:ext>
            </a:extLst>
          </p:cNvPr>
          <p:cNvSpPr>
            <a:spLocks noGrp="1"/>
          </p:cNvSpPr>
          <p:nvPr>
            <p:ph type="sldNum" sz="quarter" idx="12"/>
          </p:nvPr>
        </p:nvSpPr>
        <p:spPr/>
        <p:txBody>
          <a:bodyPr/>
          <a:lstStyle>
            <a:lvl1pPr>
              <a:defRPr/>
            </a:lvl1pPr>
          </a:lstStyle>
          <a:p>
            <a:pPr>
              <a:defRPr/>
            </a:pPr>
            <a:fld id="{C4C03DAE-F668-4F3D-867C-E48752BD1715}" type="slidenum">
              <a:rPr lang="en-US" altLang="en-US"/>
              <a:pPr>
                <a:defRPr/>
              </a:pPr>
              <a:t>‹#›</a:t>
            </a:fld>
            <a:endParaRPr lang="en-US" altLang="en-US"/>
          </a:p>
        </p:txBody>
      </p:sp>
    </p:spTree>
    <p:extLst>
      <p:ext uri="{BB962C8B-B14F-4D97-AF65-F5344CB8AC3E}">
        <p14:creationId xmlns:p14="http://schemas.microsoft.com/office/powerpoint/2010/main" val="5053892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99574A-2EB9-4D5F-8025-9964CB13EFA1}"/>
              </a:ext>
            </a:extLst>
          </p:cNvPr>
          <p:cNvSpPr>
            <a:spLocks noGrp="1"/>
          </p:cNvSpPr>
          <p:nvPr>
            <p:ph type="dt" sz="half" idx="10"/>
          </p:nvPr>
        </p:nvSpPr>
        <p:spPr/>
        <p:txBody>
          <a:bodyPr/>
          <a:lstStyle>
            <a:lvl1pPr>
              <a:defRPr/>
            </a:lvl1pPr>
          </a:lstStyle>
          <a:p>
            <a:pPr>
              <a:defRPr/>
            </a:pPr>
            <a:fld id="{08F9B04F-E854-4BA2-A179-02B3B9C9BD95}" type="datetime1">
              <a:rPr lang="en-US" altLang="en-US"/>
              <a:pPr>
                <a:defRPr/>
              </a:pPr>
              <a:t>9/17/2021</a:t>
            </a:fld>
            <a:endParaRPr lang="en-US" altLang="en-US"/>
          </a:p>
        </p:txBody>
      </p:sp>
      <p:sp>
        <p:nvSpPr>
          <p:cNvPr id="5" name="Footer Placeholder 4">
            <a:extLst>
              <a:ext uri="{FF2B5EF4-FFF2-40B4-BE49-F238E27FC236}">
                <a16:creationId xmlns:a16="http://schemas.microsoft.com/office/drawing/2014/main" id="{9E9EC689-A131-400F-B1F6-3A0980E2DF15}"/>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9C9B9736-846D-4617-A6EC-AE6D1F39AF07}"/>
              </a:ext>
            </a:extLst>
          </p:cNvPr>
          <p:cNvSpPr>
            <a:spLocks noGrp="1"/>
          </p:cNvSpPr>
          <p:nvPr>
            <p:ph type="sldNum" sz="quarter" idx="12"/>
          </p:nvPr>
        </p:nvSpPr>
        <p:spPr/>
        <p:txBody>
          <a:bodyPr/>
          <a:lstStyle>
            <a:lvl1pPr>
              <a:defRPr/>
            </a:lvl1pPr>
          </a:lstStyle>
          <a:p>
            <a:pPr>
              <a:defRPr/>
            </a:pPr>
            <a:fld id="{B57B25B1-38E8-43AC-97F7-9AEB5E3326DB}" type="slidenum">
              <a:rPr lang="en-US" altLang="en-US"/>
              <a:pPr>
                <a:defRPr/>
              </a:pPr>
              <a:t>‹#›</a:t>
            </a:fld>
            <a:endParaRPr lang="en-US" altLang="en-US"/>
          </a:p>
        </p:txBody>
      </p:sp>
    </p:spTree>
    <p:extLst>
      <p:ext uri="{BB962C8B-B14F-4D97-AF65-F5344CB8AC3E}">
        <p14:creationId xmlns:p14="http://schemas.microsoft.com/office/powerpoint/2010/main" val="1536694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2"/>
            <a:ext cx="103632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A5BEE4E-2E7E-4560-8716-7077E3FDF5E6}"/>
              </a:ext>
            </a:extLst>
          </p:cNvPr>
          <p:cNvSpPr>
            <a:spLocks noGrp="1"/>
          </p:cNvSpPr>
          <p:nvPr>
            <p:ph type="dt" sz="half" idx="10"/>
          </p:nvPr>
        </p:nvSpPr>
        <p:spPr/>
        <p:txBody>
          <a:bodyPr/>
          <a:lstStyle>
            <a:lvl1pPr>
              <a:defRPr/>
            </a:lvl1pPr>
          </a:lstStyle>
          <a:p>
            <a:pPr>
              <a:defRPr/>
            </a:pPr>
            <a:fld id="{17995904-110E-4168-ADDA-F03CEC9FA312}" type="datetime1">
              <a:rPr lang="en-US" altLang="en-US"/>
              <a:pPr>
                <a:defRPr/>
              </a:pPr>
              <a:t>9/17/2021</a:t>
            </a:fld>
            <a:endParaRPr lang="en-US" altLang="en-US"/>
          </a:p>
        </p:txBody>
      </p:sp>
      <p:sp>
        <p:nvSpPr>
          <p:cNvPr id="5" name="Footer Placeholder 4">
            <a:extLst>
              <a:ext uri="{FF2B5EF4-FFF2-40B4-BE49-F238E27FC236}">
                <a16:creationId xmlns:a16="http://schemas.microsoft.com/office/drawing/2014/main" id="{5DA4D74A-9585-4E90-9E76-C14530231F12}"/>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34975EDC-91EE-400F-A44A-878740693C06}"/>
              </a:ext>
            </a:extLst>
          </p:cNvPr>
          <p:cNvSpPr>
            <a:spLocks noGrp="1"/>
          </p:cNvSpPr>
          <p:nvPr>
            <p:ph type="sldNum" sz="quarter" idx="12"/>
          </p:nvPr>
        </p:nvSpPr>
        <p:spPr/>
        <p:txBody>
          <a:bodyPr/>
          <a:lstStyle>
            <a:lvl1pPr>
              <a:defRPr/>
            </a:lvl1pPr>
          </a:lstStyle>
          <a:p>
            <a:pPr>
              <a:defRPr/>
            </a:pPr>
            <a:fld id="{BD6B9F0D-0C6A-400B-B9D4-DA96B25EC0FF}" type="slidenum">
              <a:rPr lang="en-US" altLang="en-US"/>
              <a:pPr>
                <a:defRPr/>
              </a:pPr>
              <a:t>‹#›</a:t>
            </a:fld>
            <a:endParaRPr lang="en-US" altLang="en-US"/>
          </a:p>
        </p:txBody>
      </p:sp>
    </p:spTree>
    <p:extLst>
      <p:ext uri="{BB962C8B-B14F-4D97-AF65-F5344CB8AC3E}">
        <p14:creationId xmlns:p14="http://schemas.microsoft.com/office/powerpoint/2010/main" val="4086268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09600" y="1600202"/>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2"/>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E536BF50-8B90-4068-9D16-3AD67B273DC4}"/>
              </a:ext>
            </a:extLst>
          </p:cNvPr>
          <p:cNvSpPr>
            <a:spLocks noGrp="1"/>
          </p:cNvSpPr>
          <p:nvPr>
            <p:ph type="dt" sz="half" idx="10"/>
          </p:nvPr>
        </p:nvSpPr>
        <p:spPr/>
        <p:txBody>
          <a:bodyPr/>
          <a:lstStyle>
            <a:lvl1pPr>
              <a:defRPr/>
            </a:lvl1pPr>
          </a:lstStyle>
          <a:p>
            <a:pPr>
              <a:defRPr/>
            </a:pPr>
            <a:fld id="{E3FEAD91-441B-4A79-B8DE-2C7679A064A8}" type="datetime1">
              <a:rPr lang="en-US" altLang="en-US"/>
              <a:pPr>
                <a:defRPr/>
              </a:pPr>
              <a:t>9/17/2021</a:t>
            </a:fld>
            <a:endParaRPr lang="en-US" altLang="en-US"/>
          </a:p>
        </p:txBody>
      </p:sp>
      <p:sp>
        <p:nvSpPr>
          <p:cNvPr id="6" name="Footer Placeholder 4">
            <a:extLst>
              <a:ext uri="{FF2B5EF4-FFF2-40B4-BE49-F238E27FC236}">
                <a16:creationId xmlns:a16="http://schemas.microsoft.com/office/drawing/2014/main" id="{C4A3FDB4-BC42-4536-8233-2B4FD238052C}"/>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30DB4BCD-5ACE-4874-A811-954902981769}"/>
              </a:ext>
            </a:extLst>
          </p:cNvPr>
          <p:cNvSpPr>
            <a:spLocks noGrp="1"/>
          </p:cNvSpPr>
          <p:nvPr>
            <p:ph type="sldNum" sz="quarter" idx="12"/>
          </p:nvPr>
        </p:nvSpPr>
        <p:spPr/>
        <p:txBody>
          <a:bodyPr/>
          <a:lstStyle>
            <a:lvl1pPr>
              <a:defRPr/>
            </a:lvl1pPr>
          </a:lstStyle>
          <a:p>
            <a:pPr>
              <a:defRPr/>
            </a:pPr>
            <a:fld id="{B5B69AFF-2378-47B1-B209-88E2EA12ED2C}" type="slidenum">
              <a:rPr lang="en-US" altLang="en-US"/>
              <a:pPr>
                <a:defRPr/>
              </a:pPr>
              <a:t>‹#›</a:t>
            </a:fld>
            <a:endParaRPr lang="en-US" altLang="en-US"/>
          </a:p>
        </p:txBody>
      </p:sp>
    </p:spTree>
    <p:extLst>
      <p:ext uri="{BB962C8B-B14F-4D97-AF65-F5344CB8AC3E}">
        <p14:creationId xmlns:p14="http://schemas.microsoft.com/office/powerpoint/2010/main" val="14343630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09600" y="1535114"/>
            <a:ext cx="5386917"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93370" y="1535114"/>
            <a:ext cx="5389033"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70"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a:extLst>
              <a:ext uri="{FF2B5EF4-FFF2-40B4-BE49-F238E27FC236}">
                <a16:creationId xmlns:a16="http://schemas.microsoft.com/office/drawing/2014/main" id="{944FB4A7-D61D-43EA-88F3-A4C8967BDFCF}"/>
              </a:ext>
            </a:extLst>
          </p:cNvPr>
          <p:cNvSpPr>
            <a:spLocks noGrp="1"/>
          </p:cNvSpPr>
          <p:nvPr>
            <p:ph type="dt" sz="half" idx="10"/>
          </p:nvPr>
        </p:nvSpPr>
        <p:spPr/>
        <p:txBody>
          <a:bodyPr/>
          <a:lstStyle>
            <a:lvl1pPr>
              <a:defRPr/>
            </a:lvl1pPr>
          </a:lstStyle>
          <a:p>
            <a:pPr>
              <a:defRPr/>
            </a:pPr>
            <a:fld id="{F374797E-664F-4D5E-8CB1-2C98467EDF1C}" type="datetime1">
              <a:rPr lang="en-US" altLang="en-US"/>
              <a:pPr>
                <a:defRPr/>
              </a:pPr>
              <a:t>9/17/2021</a:t>
            </a:fld>
            <a:endParaRPr lang="en-US" altLang="en-US"/>
          </a:p>
        </p:txBody>
      </p:sp>
      <p:sp>
        <p:nvSpPr>
          <p:cNvPr id="8" name="Footer Placeholder 4">
            <a:extLst>
              <a:ext uri="{FF2B5EF4-FFF2-40B4-BE49-F238E27FC236}">
                <a16:creationId xmlns:a16="http://schemas.microsoft.com/office/drawing/2014/main" id="{B2AF27F7-7183-4D33-A0D4-C00DC3ACDEE9}"/>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6844B511-22DD-4486-9068-225DFC6AE301}"/>
              </a:ext>
            </a:extLst>
          </p:cNvPr>
          <p:cNvSpPr>
            <a:spLocks noGrp="1"/>
          </p:cNvSpPr>
          <p:nvPr>
            <p:ph type="sldNum" sz="quarter" idx="12"/>
          </p:nvPr>
        </p:nvSpPr>
        <p:spPr/>
        <p:txBody>
          <a:bodyPr/>
          <a:lstStyle>
            <a:lvl1pPr>
              <a:defRPr/>
            </a:lvl1pPr>
          </a:lstStyle>
          <a:p>
            <a:pPr>
              <a:defRPr/>
            </a:pPr>
            <a:fld id="{1C60543E-1B36-445A-B53F-7B6217BADB3B}" type="slidenum">
              <a:rPr lang="en-US" altLang="en-US"/>
              <a:pPr>
                <a:defRPr/>
              </a:pPr>
              <a:t>‹#›</a:t>
            </a:fld>
            <a:endParaRPr lang="en-US" altLang="en-US"/>
          </a:p>
        </p:txBody>
      </p:sp>
    </p:spTree>
    <p:extLst>
      <p:ext uri="{BB962C8B-B14F-4D97-AF65-F5344CB8AC3E}">
        <p14:creationId xmlns:p14="http://schemas.microsoft.com/office/powerpoint/2010/main" val="15056485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3">
            <a:extLst>
              <a:ext uri="{FF2B5EF4-FFF2-40B4-BE49-F238E27FC236}">
                <a16:creationId xmlns:a16="http://schemas.microsoft.com/office/drawing/2014/main" id="{0E0C9DA0-55F0-4141-9517-0BB1B8FB34A4}"/>
              </a:ext>
            </a:extLst>
          </p:cNvPr>
          <p:cNvSpPr>
            <a:spLocks noGrp="1"/>
          </p:cNvSpPr>
          <p:nvPr>
            <p:ph type="dt" sz="half" idx="10"/>
          </p:nvPr>
        </p:nvSpPr>
        <p:spPr/>
        <p:txBody>
          <a:bodyPr/>
          <a:lstStyle>
            <a:lvl1pPr>
              <a:defRPr/>
            </a:lvl1pPr>
          </a:lstStyle>
          <a:p>
            <a:pPr>
              <a:defRPr/>
            </a:pPr>
            <a:fld id="{B74DF989-32F7-4051-9FC6-AC5BDFC237F0}" type="datetime1">
              <a:rPr lang="en-US" altLang="en-US"/>
              <a:pPr>
                <a:defRPr/>
              </a:pPr>
              <a:t>9/17/2021</a:t>
            </a:fld>
            <a:endParaRPr lang="en-US" altLang="en-US"/>
          </a:p>
        </p:txBody>
      </p:sp>
      <p:sp>
        <p:nvSpPr>
          <p:cNvPr id="4" name="Footer Placeholder 4">
            <a:extLst>
              <a:ext uri="{FF2B5EF4-FFF2-40B4-BE49-F238E27FC236}">
                <a16:creationId xmlns:a16="http://schemas.microsoft.com/office/drawing/2014/main" id="{2975BFE5-FD86-4673-B361-1AA34544C7C4}"/>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A32A7CE2-3E36-47D3-9D5F-5A08DD6B4BCF}"/>
              </a:ext>
            </a:extLst>
          </p:cNvPr>
          <p:cNvSpPr>
            <a:spLocks noGrp="1"/>
          </p:cNvSpPr>
          <p:nvPr>
            <p:ph type="sldNum" sz="quarter" idx="12"/>
          </p:nvPr>
        </p:nvSpPr>
        <p:spPr/>
        <p:txBody>
          <a:bodyPr/>
          <a:lstStyle>
            <a:lvl1pPr>
              <a:defRPr/>
            </a:lvl1pPr>
          </a:lstStyle>
          <a:p>
            <a:pPr>
              <a:defRPr/>
            </a:pPr>
            <a:fld id="{EE7FBF2A-BABE-4E04-B0F9-D597EA431B43}" type="slidenum">
              <a:rPr lang="en-US" altLang="en-US"/>
              <a:pPr>
                <a:defRPr/>
              </a:pPr>
              <a:t>‹#›</a:t>
            </a:fld>
            <a:endParaRPr lang="en-US" altLang="en-US"/>
          </a:p>
        </p:txBody>
      </p:sp>
    </p:spTree>
    <p:extLst>
      <p:ext uri="{BB962C8B-B14F-4D97-AF65-F5344CB8AC3E}">
        <p14:creationId xmlns:p14="http://schemas.microsoft.com/office/powerpoint/2010/main" val="1727069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778DB28-D7C8-4FB7-A128-0CB091D12B3E}"/>
              </a:ext>
            </a:extLst>
          </p:cNvPr>
          <p:cNvSpPr>
            <a:spLocks noGrp="1"/>
          </p:cNvSpPr>
          <p:nvPr>
            <p:ph type="dt" sz="half" idx="10"/>
          </p:nvPr>
        </p:nvSpPr>
        <p:spPr/>
        <p:txBody>
          <a:bodyPr/>
          <a:lstStyle>
            <a:lvl1pPr>
              <a:defRPr/>
            </a:lvl1pPr>
          </a:lstStyle>
          <a:p>
            <a:pPr>
              <a:defRPr/>
            </a:pPr>
            <a:fld id="{A119C12D-7E90-44CC-83C9-CA149ADA1D53}" type="datetime1">
              <a:rPr lang="en-US" altLang="en-US"/>
              <a:pPr>
                <a:defRPr/>
              </a:pPr>
              <a:t>9/17/2021</a:t>
            </a:fld>
            <a:endParaRPr lang="en-US" altLang="en-US"/>
          </a:p>
        </p:txBody>
      </p:sp>
      <p:sp>
        <p:nvSpPr>
          <p:cNvPr id="3" name="Footer Placeholder 4">
            <a:extLst>
              <a:ext uri="{FF2B5EF4-FFF2-40B4-BE49-F238E27FC236}">
                <a16:creationId xmlns:a16="http://schemas.microsoft.com/office/drawing/2014/main" id="{A3A61D0A-6E22-4948-9A29-6B7B799478CB}"/>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81D84E0D-806F-4D0C-9B2E-79FC7AD4D2D7}"/>
              </a:ext>
            </a:extLst>
          </p:cNvPr>
          <p:cNvSpPr>
            <a:spLocks noGrp="1"/>
          </p:cNvSpPr>
          <p:nvPr>
            <p:ph type="sldNum" sz="quarter" idx="12"/>
          </p:nvPr>
        </p:nvSpPr>
        <p:spPr/>
        <p:txBody>
          <a:bodyPr/>
          <a:lstStyle>
            <a:lvl1pPr>
              <a:defRPr/>
            </a:lvl1pPr>
          </a:lstStyle>
          <a:p>
            <a:pPr>
              <a:defRPr/>
            </a:pPr>
            <a:fld id="{4F0D9D47-AAED-46C7-BE15-7B2363166B6A}" type="slidenum">
              <a:rPr lang="en-US" altLang="en-US"/>
              <a:pPr>
                <a:defRPr/>
              </a:pPr>
              <a:t>‹#›</a:t>
            </a:fld>
            <a:endParaRPr lang="en-US" altLang="en-US"/>
          </a:p>
        </p:txBody>
      </p:sp>
    </p:spTree>
    <p:extLst>
      <p:ext uri="{BB962C8B-B14F-4D97-AF65-F5344CB8AC3E}">
        <p14:creationId xmlns:p14="http://schemas.microsoft.com/office/powerpoint/2010/main" val="2510998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1"/>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766733" y="273053"/>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081541B8-30CA-4556-BCEB-48E3B70AD308}"/>
              </a:ext>
            </a:extLst>
          </p:cNvPr>
          <p:cNvSpPr>
            <a:spLocks noGrp="1"/>
          </p:cNvSpPr>
          <p:nvPr>
            <p:ph type="dt" sz="half" idx="10"/>
          </p:nvPr>
        </p:nvSpPr>
        <p:spPr/>
        <p:txBody>
          <a:bodyPr/>
          <a:lstStyle>
            <a:lvl1pPr>
              <a:defRPr/>
            </a:lvl1pPr>
          </a:lstStyle>
          <a:p>
            <a:pPr>
              <a:defRPr/>
            </a:pPr>
            <a:fld id="{11333A06-957F-449D-95AA-C14B01D7EA6E}" type="datetime1">
              <a:rPr lang="en-US" altLang="en-US"/>
              <a:pPr>
                <a:defRPr/>
              </a:pPr>
              <a:t>9/17/2021</a:t>
            </a:fld>
            <a:endParaRPr lang="en-US" altLang="en-US"/>
          </a:p>
        </p:txBody>
      </p:sp>
      <p:sp>
        <p:nvSpPr>
          <p:cNvPr id="6" name="Footer Placeholder 4">
            <a:extLst>
              <a:ext uri="{FF2B5EF4-FFF2-40B4-BE49-F238E27FC236}">
                <a16:creationId xmlns:a16="http://schemas.microsoft.com/office/drawing/2014/main" id="{883476AC-95EA-4CC4-AA76-40C78F32D6FB}"/>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5BC5A6D5-3B31-494D-A91E-6385766CF35F}"/>
              </a:ext>
            </a:extLst>
          </p:cNvPr>
          <p:cNvSpPr>
            <a:spLocks noGrp="1"/>
          </p:cNvSpPr>
          <p:nvPr>
            <p:ph type="sldNum" sz="quarter" idx="12"/>
          </p:nvPr>
        </p:nvSpPr>
        <p:spPr/>
        <p:txBody>
          <a:bodyPr/>
          <a:lstStyle>
            <a:lvl1pPr>
              <a:defRPr/>
            </a:lvl1pPr>
          </a:lstStyle>
          <a:p>
            <a:pPr>
              <a:defRPr/>
            </a:pPr>
            <a:fld id="{D18F0658-AC32-4380-94C4-1B79EE160B42}" type="slidenum">
              <a:rPr lang="en-US" altLang="en-US"/>
              <a:pPr>
                <a:defRPr/>
              </a:pPr>
              <a:t>‹#›</a:t>
            </a:fld>
            <a:endParaRPr lang="en-US" altLang="en-US"/>
          </a:p>
        </p:txBody>
      </p:sp>
    </p:spTree>
    <p:extLst>
      <p:ext uri="{BB962C8B-B14F-4D97-AF65-F5344CB8AC3E}">
        <p14:creationId xmlns:p14="http://schemas.microsoft.com/office/powerpoint/2010/main" val="2702381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1"/>
            <a:ext cx="7315200" cy="566739"/>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9"/>
            <a:ext cx="73152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4B8F93BF-D4C2-4153-A6C5-35D5EB988108}"/>
              </a:ext>
            </a:extLst>
          </p:cNvPr>
          <p:cNvSpPr>
            <a:spLocks noGrp="1"/>
          </p:cNvSpPr>
          <p:nvPr>
            <p:ph type="dt" sz="half" idx="10"/>
          </p:nvPr>
        </p:nvSpPr>
        <p:spPr/>
        <p:txBody>
          <a:bodyPr/>
          <a:lstStyle>
            <a:lvl1pPr>
              <a:defRPr/>
            </a:lvl1pPr>
          </a:lstStyle>
          <a:p>
            <a:pPr>
              <a:defRPr/>
            </a:pPr>
            <a:fld id="{4EDB649F-F1EE-4803-A08A-7833D0B17DB1}" type="datetime1">
              <a:rPr lang="en-US" altLang="en-US"/>
              <a:pPr>
                <a:defRPr/>
              </a:pPr>
              <a:t>9/17/2021</a:t>
            </a:fld>
            <a:endParaRPr lang="en-US" altLang="en-US"/>
          </a:p>
        </p:txBody>
      </p:sp>
      <p:sp>
        <p:nvSpPr>
          <p:cNvPr id="6" name="Footer Placeholder 4">
            <a:extLst>
              <a:ext uri="{FF2B5EF4-FFF2-40B4-BE49-F238E27FC236}">
                <a16:creationId xmlns:a16="http://schemas.microsoft.com/office/drawing/2014/main" id="{A3D23EE1-C1AB-4923-85A5-10FE856A1041}"/>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81D9077C-39D5-4D49-A1A8-B53E763760A2}"/>
              </a:ext>
            </a:extLst>
          </p:cNvPr>
          <p:cNvSpPr>
            <a:spLocks noGrp="1"/>
          </p:cNvSpPr>
          <p:nvPr>
            <p:ph type="sldNum" sz="quarter" idx="12"/>
          </p:nvPr>
        </p:nvSpPr>
        <p:spPr/>
        <p:txBody>
          <a:bodyPr/>
          <a:lstStyle>
            <a:lvl1pPr>
              <a:defRPr/>
            </a:lvl1pPr>
          </a:lstStyle>
          <a:p>
            <a:pPr>
              <a:defRPr/>
            </a:pPr>
            <a:fld id="{99772D75-2B07-49E5-A78A-01F3E2C4B6BD}" type="slidenum">
              <a:rPr lang="en-US" altLang="en-US"/>
              <a:pPr>
                <a:defRPr/>
              </a:pPr>
              <a:t>‹#›</a:t>
            </a:fld>
            <a:endParaRPr lang="en-US" altLang="en-US"/>
          </a:p>
        </p:txBody>
      </p:sp>
    </p:spTree>
    <p:extLst>
      <p:ext uri="{BB962C8B-B14F-4D97-AF65-F5344CB8AC3E}">
        <p14:creationId xmlns:p14="http://schemas.microsoft.com/office/powerpoint/2010/main" val="1760034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9E222AE-02B0-4DE0-BB26-A507D14DCF4F}"/>
              </a:ext>
            </a:extLst>
          </p:cNvPr>
          <p:cNvSpPr>
            <a:spLocks noGrp="1"/>
          </p:cNvSpPr>
          <p:nvPr>
            <p:ph type="dt" sz="half" idx="10"/>
          </p:nvPr>
        </p:nvSpPr>
        <p:spPr/>
        <p:txBody>
          <a:bodyPr/>
          <a:lstStyle>
            <a:lvl1pPr>
              <a:defRPr/>
            </a:lvl1pPr>
          </a:lstStyle>
          <a:p>
            <a:pPr>
              <a:defRPr/>
            </a:pPr>
            <a:fld id="{B00A50D7-2103-4F68-96B7-340978560E05}" type="datetime1">
              <a:rPr lang="en-US" altLang="en-US"/>
              <a:pPr>
                <a:defRPr/>
              </a:pPr>
              <a:t>9/17/2021</a:t>
            </a:fld>
            <a:endParaRPr lang="en-US" altLang="en-US"/>
          </a:p>
        </p:txBody>
      </p:sp>
      <p:sp>
        <p:nvSpPr>
          <p:cNvPr id="5" name="Footer Placeholder 4">
            <a:extLst>
              <a:ext uri="{FF2B5EF4-FFF2-40B4-BE49-F238E27FC236}">
                <a16:creationId xmlns:a16="http://schemas.microsoft.com/office/drawing/2014/main" id="{43CAD47D-5B1F-43D6-891A-D9E173E3D58C}"/>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E37967BB-64E2-4E13-801B-235C3456E719}"/>
              </a:ext>
            </a:extLst>
          </p:cNvPr>
          <p:cNvSpPr>
            <a:spLocks noGrp="1"/>
          </p:cNvSpPr>
          <p:nvPr>
            <p:ph type="sldNum" sz="quarter" idx="12"/>
          </p:nvPr>
        </p:nvSpPr>
        <p:spPr/>
        <p:txBody>
          <a:bodyPr/>
          <a:lstStyle>
            <a:lvl1pPr>
              <a:defRPr/>
            </a:lvl1pPr>
          </a:lstStyle>
          <a:p>
            <a:pPr>
              <a:defRPr/>
            </a:pPr>
            <a:fld id="{F10018B4-915C-4A72-A8F9-520B837C089B}" type="slidenum">
              <a:rPr lang="en-US" altLang="en-US"/>
              <a:pPr>
                <a:defRPr/>
              </a:pPr>
              <a:t>‹#›</a:t>
            </a:fld>
            <a:endParaRPr lang="en-US" altLang="en-US"/>
          </a:p>
        </p:txBody>
      </p:sp>
    </p:spTree>
    <p:extLst>
      <p:ext uri="{BB962C8B-B14F-4D97-AF65-F5344CB8AC3E}">
        <p14:creationId xmlns:p14="http://schemas.microsoft.com/office/powerpoint/2010/main" val="25260320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0"/>
            <a:ext cx="27432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09600" y="274640"/>
            <a:ext cx="80264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0F519AA-4066-42AE-B046-1B1AA967E203}"/>
              </a:ext>
            </a:extLst>
          </p:cNvPr>
          <p:cNvSpPr>
            <a:spLocks noGrp="1"/>
          </p:cNvSpPr>
          <p:nvPr>
            <p:ph type="dt" sz="half" idx="10"/>
          </p:nvPr>
        </p:nvSpPr>
        <p:spPr/>
        <p:txBody>
          <a:bodyPr/>
          <a:lstStyle>
            <a:lvl1pPr>
              <a:defRPr/>
            </a:lvl1pPr>
          </a:lstStyle>
          <a:p>
            <a:pPr>
              <a:defRPr/>
            </a:pPr>
            <a:fld id="{2F1E09D8-71F6-4EBE-A28D-C57A7F0102E6}" type="datetime1">
              <a:rPr lang="en-US" altLang="en-US"/>
              <a:pPr>
                <a:defRPr/>
              </a:pPr>
              <a:t>9/17/2021</a:t>
            </a:fld>
            <a:endParaRPr lang="en-US" altLang="en-US"/>
          </a:p>
        </p:txBody>
      </p:sp>
      <p:sp>
        <p:nvSpPr>
          <p:cNvPr id="5" name="Footer Placeholder 4">
            <a:extLst>
              <a:ext uri="{FF2B5EF4-FFF2-40B4-BE49-F238E27FC236}">
                <a16:creationId xmlns:a16="http://schemas.microsoft.com/office/drawing/2014/main" id="{48C267EA-A6CB-4F25-8850-494AC74C63A5}"/>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B861C946-7A52-49BA-8663-906D1A946888}"/>
              </a:ext>
            </a:extLst>
          </p:cNvPr>
          <p:cNvSpPr>
            <a:spLocks noGrp="1"/>
          </p:cNvSpPr>
          <p:nvPr>
            <p:ph type="sldNum" sz="quarter" idx="12"/>
          </p:nvPr>
        </p:nvSpPr>
        <p:spPr/>
        <p:txBody>
          <a:bodyPr/>
          <a:lstStyle>
            <a:lvl1pPr>
              <a:defRPr/>
            </a:lvl1pPr>
          </a:lstStyle>
          <a:p>
            <a:pPr>
              <a:defRPr/>
            </a:pPr>
            <a:fld id="{7F9428F3-1D15-4A6C-BF94-851425C94C30}" type="slidenum">
              <a:rPr lang="en-US" altLang="en-US"/>
              <a:pPr>
                <a:defRPr/>
              </a:pPr>
              <a:t>‹#›</a:t>
            </a:fld>
            <a:endParaRPr lang="en-US" altLang="en-US"/>
          </a:p>
        </p:txBody>
      </p:sp>
    </p:spTree>
    <p:extLst>
      <p:ext uri="{BB962C8B-B14F-4D97-AF65-F5344CB8AC3E}">
        <p14:creationId xmlns:p14="http://schemas.microsoft.com/office/powerpoint/2010/main" val="3835968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EB509B15-9748-4AF4-96A5-7EC9B9EBFB27}"/>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1027" name="Text Placeholder 2">
            <a:extLst>
              <a:ext uri="{FF2B5EF4-FFF2-40B4-BE49-F238E27FC236}">
                <a16:creationId xmlns:a16="http://schemas.microsoft.com/office/drawing/2014/main" id="{6352F03D-AB40-48E3-87EB-21BABE44A5B8}"/>
              </a:ext>
            </a:extLst>
          </p:cNvPr>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
        <p:nvSpPr>
          <p:cNvPr id="4" name="Date Placeholder 3">
            <a:extLst>
              <a:ext uri="{FF2B5EF4-FFF2-40B4-BE49-F238E27FC236}">
                <a16:creationId xmlns:a16="http://schemas.microsoft.com/office/drawing/2014/main" id="{BF14F3E2-8BD9-7A4D-8461-B6949356DE16}"/>
              </a:ext>
            </a:extLst>
          </p:cNvPr>
          <p:cNvSpPr>
            <a:spLocks noGrp="1"/>
          </p:cNvSpPr>
          <p:nvPr>
            <p:ph type="dt" sz="half" idx="2"/>
          </p:nvPr>
        </p:nvSpPr>
        <p:spPr>
          <a:xfrm>
            <a:off x="609600" y="6356351"/>
            <a:ext cx="28448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rgbClr val="898989"/>
                </a:solidFill>
                <a:latin typeface="Calibri" charset="0"/>
                <a:ea typeface="MS PGothic" charset="-128"/>
              </a:defRPr>
            </a:lvl1pPr>
          </a:lstStyle>
          <a:p>
            <a:pPr>
              <a:defRPr/>
            </a:pPr>
            <a:fld id="{A7B73465-75C6-42C2-88B1-BDBE5A2802AD}" type="datetime1">
              <a:rPr lang="en-US" altLang="en-US"/>
              <a:pPr>
                <a:defRPr/>
              </a:pPr>
              <a:t>9/17/2021</a:t>
            </a:fld>
            <a:endParaRPr lang="en-US" altLang="en-US"/>
          </a:p>
        </p:txBody>
      </p:sp>
      <p:sp>
        <p:nvSpPr>
          <p:cNvPr id="5" name="Footer Placeholder 4">
            <a:extLst>
              <a:ext uri="{FF2B5EF4-FFF2-40B4-BE49-F238E27FC236}">
                <a16:creationId xmlns:a16="http://schemas.microsoft.com/office/drawing/2014/main" id="{1D1B0E10-DE2C-F24E-B7EC-43352AEAAEAC}"/>
              </a:ext>
            </a:extLst>
          </p:cNvPr>
          <p:cNvSpPr>
            <a:spLocks noGrp="1"/>
          </p:cNvSpPr>
          <p:nvPr>
            <p:ph type="ftr" sz="quarter" idx="3"/>
          </p:nvPr>
        </p:nvSpPr>
        <p:spPr>
          <a:xfrm>
            <a:off x="4165600" y="6356351"/>
            <a:ext cx="38608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200">
                <a:solidFill>
                  <a:srgbClr val="898989"/>
                </a:solidFill>
                <a:latin typeface="Calibri" charset="0"/>
                <a:ea typeface="MS PGothic" charset="0"/>
                <a:cs typeface="MS PGothic" charset="0"/>
              </a:defRPr>
            </a:lvl1pPr>
          </a:lstStyle>
          <a:p>
            <a:pPr>
              <a:defRPr/>
            </a:pPr>
            <a:endParaRPr lang="en-US"/>
          </a:p>
        </p:txBody>
      </p:sp>
      <p:sp>
        <p:nvSpPr>
          <p:cNvPr id="6" name="Slide Number Placeholder 5">
            <a:extLst>
              <a:ext uri="{FF2B5EF4-FFF2-40B4-BE49-F238E27FC236}">
                <a16:creationId xmlns:a16="http://schemas.microsoft.com/office/drawing/2014/main" id="{C6AD98E7-A39C-E644-A4C0-8F56879A6652}"/>
              </a:ext>
            </a:extLst>
          </p:cNvPr>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charset="0"/>
                <a:ea typeface="MS PGothic" charset="-128"/>
              </a:defRPr>
            </a:lvl1pPr>
          </a:lstStyle>
          <a:p>
            <a:pPr>
              <a:defRPr/>
            </a:pPr>
            <a:fld id="{B1670F00-6DB3-4D01-978B-4FEB4FF171BF}"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0" fontAlgn="base" hangingPunct="0">
        <a:spcBef>
          <a:spcPct val="0"/>
        </a:spcBef>
        <a:spcAft>
          <a:spcPct val="0"/>
        </a:spcAft>
        <a:defRPr sz="4400" kern="1200">
          <a:solidFill>
            <a:schemeClr val="tx1"/>
          </a:solidFill>
          <a:latin typeface="+mj-lt"/>
          <a:ea typeface="MS PGothic" panose="020B0600070205080204" pitchFamily="34" charset="-128"/>
          <a:cs typeface="MS PGothic" pitchFamily="34" charset="-128"/>
        </a:defRPr>
      </a:lvl1pPr>
      <a:lvl2pPr algn="ctr" defTabSz="457200" rtl="0" eaLnBrk="0" fontAlgn="base" hangingPunct="0">
        <a:spcBef>
          <a:spcPct val="0"/>
        </a:spcBef>
        <a:spcAft>
          <a:spcPct val="0"/>
        </a:spcAft>
        <a:defRPr sz="4400">
          <a:solidFill>
            <a:schemeClr val="tx1"/>
          </a:solidFill>
          <a:latin typeface="Calibri" charset="0"/>
          <a:ea typeface="MS PGothic" panose="020B0600070205080204" pitchFamily="34" charset="-128"/>
          <a:cs typeface="MS PGothic" pitchFamily="34" charset="-128"/>
        </a:defRPr>
      </a:lvl2pPr>
      <a:lvl3pPr algn="ctr" defTabSz="457200" rtl="0" eaLnBrk="0" fontAlgn="base" hangingPunct="0">
        <a:spcBef>
          <a:spcPct val="0"/>
        </a:spcBef>
        <a:spcAft>
          <a:spcPct val="0"/>
        </a:spcAft>
        <a:defRPr sz="4400">
          <a:solidFill>
            <a:schemeClr val="tx1"/>
          </a:solidFill>
          <a:latin typeface="Calibri" charset="0"/>
          <a:ea typeface="MS PGothic" panose="020B0600070205080204" pitchFamily="34" charset="-128"/>
          <a:cs typeface="MS PGothic" pitchFamily="34" charset="-128"/>
        </a:defRPr>
      </a:lvl3pPr>
      <a:lvl4pPr algn="ctr" defTabSz="457200" rtl="0" eaLnBrk="0" fontAlgn="base" hangingPunct="0">
        <a:spcBef>
          <a:spcPct val="0"/>
        </a:spcBef>
        <a:spcAft>
          <a:spcPct val="0"/>
        </a:spcAft>
        <a:defRPr sz="4400">
          <a:solidFill>
            <a:schemeClr val="tx1"/>
          </a:solidFill>
          <a:latin typeface="Calibri" charset="0"/>
          <a:ea typeface="MS PGothic" panose="020B0600070205080204" pitchFamily="34" charset="-128"/>
          <a:cs typeface="MS PGothic" pitchFamily="34" charset="-128"/>
        </a:defRPr>
      </a:lvl4pPr>
      <a:lvl5pPr algn="ctr" defTabSz="457200" rtl="0" eaLnBrk="0" fontAlgn="base" hangingPunct="0">
        <a:spcBef>
          <a:spcPct val="0"/>
        </a:spcBef>
        <a:spcAft>
          <a:spcPct val="0"/>
        </a:spcAft>
        <a:defRPr sz="4400">
          <a:solidFill>
            <a:schemeClr val="tx1"/>
          </a:solidFill>
          <a:latin typeface="Calibri" charset="0"/>
          <a:ea typeface="MS PGothic" panose="020B0600070205080204" pitchFamily="34" charset="-128"/>
          <a:cs typeface="MS PGothic" pitchFamily="34" charset="-128"/>
        </a:defRPr>
      </a:lvl5pPr>
      <a:lvl6pPr marL="4572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6pPr>
      <a:lvl7pPr marL="9144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7pPr>
      <a:lvl8pPr marL="13716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8pPr>
      <a:lvl9pPr marL="18288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MS PGothic" pitchFamily="34" charset="-128"/>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S PGothic" charset="0"/>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S PGothic" charset="0"/>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jpe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13" Type="http://schemas.openxmlformats.org/officeDocument/2006/relationships/image" Target="../media/image22.jpeg"/><Relationship Id="rId18" Type="http://schemas.openxmlformats.org/officeDocument/2006/relationships/image" Target="../media/image27.jpeg"/><Relationship Id="rId26" Type="http://schemas.openxmlformats.org/officeDocument/2006/relationships/image" Target="../media/image35.png"/><Relationship Id="rId39" Type="http://schemas.openxmlformats.org/officeDocument/2006/relationships/image" Target="../media/image48.jpeg"/><Relationship Id="rId21" Type="http://schemas.openxmlformats.org/officeDocument/2006/relationships/image" Target="../media/image30.png"/><Relationship Id="rId34" Type="http://schemas.openxmlformats.org/officeDocument/2006/relationships/image" Target="../media/image43.jpeg"/><Relationship Id="rId7" Type="http://schemas.openxmlformats.org/officeDocument/2006/relationships/image" Target="../media/image16.jpeg"/><Relationship Id="rId12" Type="http://schemas.openxmlformats.org/officeDocument/2006/relationships/image" Target="../media/image21.png"/><Relationship Id="rId17" Type="http://schemas.openxmlformats.org/officeDocument/2006/relationships/image" Target="../media/image26.jpeg"/><Relationship Id="rId25" Type="http://schemas.openxmlformats.org/officeDocument/2006/relationships/image" Target="../media/image34.png"/><Relationship Id="rId33" Type="http://schemas.openxmlformats.org/officeDocument/2006/relationships/image" Target="../media/image42.jpeg"/><Relationship Id="rId38" Type="http://schemas.openxmlformats.org/officeDocument/2006/relationships/image" Target="../media/image47.png"/><Relationship Id="rId2" Type="http://schemas.openxmlformats.org/officeDocument/2006/relationships/notesSlide" Target="../notesSlides/notesSlide1.xml"/><Relationship Id="rId16" Type="http://schemas.openxmlformats.org/officeDocument/2006/relationships/image" Target="../media/image25.png"/><Relationship Id="rId20" Type="http://schemas.openxmlformats.org/officeDocument/2006/relationships/image" Target="../media/image29.jpeg"/><Relationship Id="rId29" Type="http://schemas.openxmlformats.org/officeDocument/2006/relationships/image" Target="../media/image38.jpeg"/><Relationship Id="rId1" Type="http://schemas.openxmlformats.org/officeDocument/2006/relationships/slideLayout" Target="../slideLayouts/slideLayout2.xml"/><Relationship Id="rId6" Type="http://schemas.openxmlformats.org/officeDocument/2006/relationships/image" Target="../media/image15.jpeg"/><Relationship Id="rId11" Type="http://schemas.openxmlformats.org/officeDocument/2006/relationships/image" Target="../media/image20.png"/><Relationship Id="rId24" Type="http://schemas.openxmlformats.org/officeDocument/2006/relationships/image" Target="../media/image33.png"/><Relationship Id="rId32" Type="http://schemas.openxmlformats.org/officeDocument/2006/relationships/image" Target="../media/image41.png"/><Relationship Id="rId37" Type="http://schemas.openxmlformats.org/officeDocument/2006/relationships/image" Target="../media/image46.png"/><Relationship Id="rId40" Type="http://schemas.openxmlformats.org/officeDocument/2006/relationships/image" Target="../media/image49.png"/><Relationship Id="rId5" Type="http://schemas.openxmlformats.org/officeDocument/2006/relationships/image" Target="../media/image14.png"/><Relationship Id="rId15" Type="http://schemas.openxmlformats.org/officeDocument/2006/relationships/image" Target="../media/image24.png"/><Relationship Id="rId23" Type="http://schemas.openxmlformats.org/officeDocument/2006/relationships/image" Target="../media/image32.png"/><Relationship Id="rId28" Type="http://schemas.openxmlformats.org/officeDocument/2006/relationships/image" Target="../media/image37.jpeg"/><Relationship Id="rId36" Type="http://schemas.openxmlformats.org/officeDocument/2006/relationships/image" Target="../media/image45.png"/><Relationship Id="rId10" Type="http://schemas.openxmlformats.org/officeDocument/2006/relationships/image" Target="../media/image19.png"/><Relationship Id="rId19" Type="http://schemas.openxmlformats.org/officeDocument/2006/relationships/image" Target="../media/image28.png"/><Relationship Id="rId31" Type="http://schemas.openxmlformats.org/officeDocument/2006/relationships/image" Target="../media/image40.png"/><Relationship Id="rId4" Type="http://schemas.openxmlformats.org/officeDocument/2006/relationships/image" Target="../media/image13.png"/><Relationship Id="rId9" Type="http://schemas.openxmlformats.org/officeDocument/2006/relationships/image" Target="../media/image18.jpeg"/><Relationship Id="rId14" Type="http://schemas.openxmlformats.org/officeDocument/2006/relationships/image" Target="../media/image23.png"/><Relationship Id="rId22" Type="http://schemas.openxmlformats.org/officeDocument/2006/relationships/image" Target="../media/image31.png"/><Relationship Id="rId27" Type="http://schemas.openxmlformats.org/officeDocument/2006/relationships/image" Target="../media/image36.png"/><Relationship Id="rId30" Type="http://schemas.openxmlformats.org/officeDocument/2006/relationships/image" Target="../media/image39.jpeg"/><Relationship Id="rId35" Type="http://schemas.openxmlformats.org/officeDocument/2006/relationships/image" Target="../media/image44.png"/><Relationship Id="rId8" Type="http://schemas.openxmlformats.org/officeDocument/2006/relationships/image" Target="../media/image17.png"/><Relationship Id="rId3"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hyperlink" Target="https://hwb.uwtsd.ac.uk/pages/student/resources_welcomeandinduction/inductionresources"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hwb.uwtsd.ac.uk/pages/student/resources_welcomeandinduction/welcomeresources"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B6yM7qt8i9U?feature=oembed" TargetMode="External"/><Relationship Id="rId4" Type="http://schemas.openxmlformats.org/officeDocument/2006/relationships/image" Target="../media/image50.jpeg"/></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eur01.safelinks.protection.outlook.com/?url=https%3A%2F%2Fwaiver.smartwaiver.com%2Fw%2F614091da3a0d7%2Fweb%2F&amp;data=04%7C01%7Cb.aggersberg%40uwtsd.ac.uk%7C22e62c3ada54496d2e0008d9779aa9a7%7C4e0f11f9046e45059cb8db2152311e21%7C0%7C0%7C637672328409054539%7CUnknown%7CTWFpbGZsb3d8eyJWIjoiMC4wLjAwMDAiLCJQIjoiV2luMzIiLCJBTiI6Ik1haWwiLCJXVCI6Mn0%3D%7C1000&amp;sdata=uagUEj%2Fhe2lvM9TBpWVNQYtZtShsUNXsPlnI0tjT%2FGw%3D&amp;reserved=0"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uwtsd.ac.uk/studentcharter/" TargetMode="External"/><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hyperlink" Target="https://www.uwtsd.ac.uk/media/uwtsd-website/content-assets/documents/strategies-policies/strategic-plan-equality-2016-2020.pdf" TargetMode="External"/><Relationship Id="rId4" Type="http://schemas.openxmlformats.org/officeDocument/2006/relationships/hyperlink" Target="https://www.uwtsd.ac.uk/media/uwtsd-website/content-assets/documents/student-experience/UWTSD-Student-Code-of-conduct-2021.pdf"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1jsSAI1Vrjo" TargetMode="External"/><Relationship Id="rId5" Type="http://schemas.openxmlformats.org/officeDocument/2006/relationships/image" Target="../media/image51.png"/><Relationship Id="rId4" Type="http://schemas.openxmlformats.org/officeDocument/2006/relationships/hyperlink" Target="https://www.uwtsd.ac.uk/bursaries/undergraduate/" TargetMode="External"/></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2.png"/><Relationship Id="rId1" Type="http://schemas.openxmlformats.org/officeDocument/2006/relationships/slideLayout" Target="../slideLayouts/slideLayout2.xml"/><Relationship Id="rId4" Type="http://schemas.openxmlformats.org/officeDocument/2006/relationships/image" Target="../media/image53.png"/></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www.uwtsd.ac.uk/academic-office/appendices-and-forms/" TargetMode="External"/><Relationship Id="rId5" Type="http://schemas.openxmlformats.org/officeDocument/2006/relationships/hyperlink" Target="https://www.uwtsd.ac.uk/academic-office/" TargetMode="External"/><Relationship Id="rId4" Type="http://schemas.openxmlformats.org/officeDocument/2006/relationships/hyperlink" Target="https://uwtsd.ac.uk/library/student-essentials/referencing-handbooks/"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mailto:b.aggersberg@uwtsd.ac.uk" TargetMode="Externa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7.xml"/><Relationship Id="rId7" Type="http://schemas.openxmlformats.org/officeDocument/2006/relationships/image" Target="../media/image55.jpeg"/><Relationship Id="rId2" Type="http://schemas.openxmlformats.org/officeDocument/2006/relationships/slideLayout" Target="../slideLayouts/slideLayout2.xml"/><Relationship Id="rId1" Type="http://schemas.openxmlformats.org/officeDocument/2006/relationships/video" Target="https://www.youtube.com/embed/b7wLZZ33MCA?feature=oembed" TargetMode="External"/><Relationship Id="rId6" Type="http://schemas.openxmlformats.org/officeDocument/2006/relationships/image" Target="../media/image54.jpeg"/><Relationship Id="rId5" Type="http://schemas.openxmlformats.org/officeDocument/2006/relationships/hyperlink" Target="https://youtu.be/3UqmfSNB-x8" TargetMode="External"/><Relationship Id="rId4" Type="http://schemas.openxmlformats.org/officeDocument/2006/relationships/image" Target="../media/image5.jpeg"/></Relationships>
</file>

<file path=ppt/slides/_rels/slide1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57.png"/><Relationship Id="rId4" Type="http://schemas.openxmlformats.org/officeDocument/2006/relationships/image" Target="../media/image56.png"/></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QyEIH8KAfK8?feature=oembed" TargetMode="External"/><Relationship Id="rId4" Type="http://schemas.openxmlformats.org/officeDocument/2006/relationships/image" Target="../media/image58.jpeg"/></Relationships>
</file>

<file path=ppt/slides/_rels/slide2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2.jpeg"/><Relationship Id="rId7" Type="http://schemas.openxmlformats.org/officeDocument/2006/relationships/image" Target="../media/image12.pn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59.jpeg"/><Relationship Id="rId11" Type="http://schemas.openxmlformats.org/officeDocument/2006/relationships/image" Target="../media/image45.png"/><Relationship Id="rId5" Type="http://schemas.openxmlformats.org/officeDocument/2006/relationships/image" Target="../media/image33.png"/><Relationship Id="rId10" Type="http://schemas.openxmlformats.org/officeDocument/2006/relationships/image" Target="../media/image44.png"/><Relationship Id="rId4" Type="http://schemas.openxmlformats.org/officeDocument/2006/relationships/image" Target="../media/image21.png"/><Relationship Id="rId9" Type="http://schemas.openxmlformats.org/officeDocument/2006/relationships/image" Target="../media/image43.jpeg"/></Relationships>
</file>

<file path=ppt/slides/_rels/slide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hyperlink" Target="https://www.youtube.com/channel/UCY96hTSt1NmqkUPL3ds1SDg" TargetMode="External"/><Relationship Id="rId3" Type="http://schemas.openxmlformats.org/officeDocument/2006/relationships/image" Target="../media/image60.jpeg"/><Relationship Id="rId7" Type="http://schemas.openxmlformats.org/officeDocument/2006/relationships/image" Target="../media/image62.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instagram.com/filmandmediacarmarthen/?hl=en" TargetMode="External"/><Relationship Id="rId5" Type="http://schemas.openxmlformats.org/officeDocument/2006/relationships/image" Target="../media/image61.png"/><Relationship Id="rId4" Type="http://schemas.openxmlformats.org/officeDocument/2006/relationships/hyperlink" Target="https://www.facebook.com/filmandmediacarmarthen/" TargetMode="External"/><Relationship Id="rId9" Type="http://schemas.openxmlformats.org/officeDocument/2006/relationships/image" Target="../media/image63.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7A56AEA-5AFE-4F28-A616-7D5304083B7C}"/>
              </a:ext>
            </a:extLst>
          </p:cNvPr>
          <p:cNvPicPr>
            <a:picLocks noChangeAspect="1"/>
          </p:cNvPicPr>
          <p:nvPr/>
        </p:nvPicPr>
        <p:blipFill rotWithShape="1">
          <a:blip r:embed="rId2"/>
          <a:srcRect t="10773" b="4852"/>
          <a:stretch/>
        </p:blipFill>
        <p:spPr>
          <a:xfrm>
            <a:off x="0" y="0"/>
            <a:ext cx="12192000" cy="6858001"/>
          </a:xfrm>
          <a:prstGeom prst="rect">
            <a:avLst/>
          </a:prstGeom>
        </p:spPr>
      </p:pic>
      <p:pic>
        <p:nvPicPr>
          <p:cNvPr id="15362" name="Picture 1">
            <a:extLst>
              <a:ext uri="{FF2B5EF4-FFF2-40B4-BE49-F238E27FC236}">
                <a16:creationId xmlns:a16="http://schemas.microsoft.com/office/drawing/2014/main" id="{83A473DD-1395-4036-8B97-B55D7FAF6EB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5224" y="5814519"/>
            <a:ext cx="2692400" cy="941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3">
            <a:extLst>
              <a:ext uri="{FF2B5EF4-FFF2-40B4-BE49-F238E27FC236}">
                <a16:creationId xmlns:a16="http://schemas.microsoft.com/office/drawing/2014/main" id="{66D7DB33-DAF4-AE4E-9D06-2527E61FAA22}"/>
              </a:ext>
            </a:extLst>
          </p:cNvPr>
          <p:cNvSpPr txBox="1">
            <a:spLocks noChangeArrowheads="1"/>
          </p:cNvSpPr>
          <p:nvPr/>
        </p:nvSpPr>
        <p:spPr bwMode="auto">
          <a:xfrm>
            <a:off x="3295083" y="5315864"/>
            <a:ext cx="8616950" cy="584775"/>
          </a:xfrm>
          <a:prstGeom prst="rect">
            <a:avLst/>
          </a:prstGeom>
          <a:noFill/>
          <a:ln>
            <a:noFill/>
          </a:ln>
          <a:effectLst>
            <a:outerShdw blurRad="50800" dist="38100" dir="8100000" algn="tr" rotWithShape="0">
              <a:prstClr val="black">
                <a:alpha val="40000"/>
              </a:prstClr>
            </a:outerShdw>
          </a:effectLst>
        </p:spPr>
        <p:txBody>
          <a:bodyPr ancho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r" eaLnBrk="1" hangingPunct="1">
              <a:spcBef>
                <a:spcPct val="0"/>
              </a:spcBef>
              <a:buFontTx/>
              <a:buNone/>
              <a:defRPr/>
            </a:pPr>
            <a:r>
              <a:rPr lang="en-US" altLang="en-US" b="1" dirty="0">
                <a:solidFill>
                  <a:schemeClr val="bg1"/>
                </a:solidFill>
                <a:latin typeface="Calibri"/>
                <a:ea typeface="MS PGothic"/>
                <a:cs typeface="Calibri"/>
              </a:rPr>
              <a:t>BA / </a:t>
            </a:r>
            <a:r>
              <a:rPr lang="en-US" altLang="en-US" b="1" dirty="0" err="1">
                <a:solidFill>
                  <a:schemeClr val="bg1"/>
                </a:solidFill>
                <a:latin typeface="Calibri"/>
                <a:ea typeface="MS PGothic"/>
                <a:cs typeface="Calibri"/>
              </a:rPr>
              <a:t>CertHE</a:t>
            </a:r>
            <a:r>
              <a:rPr lang="en-US" altLang="en-US" b="1" dirty="0">
                <a:solidFill>
                  <a:schemeClr val="bg1"/>
                </a:solidFill>
                <a:latin typeface="Calibri"/>
                <a:ea typeface="MS PGothic"/>
                <a:cs typeface="Calibri"/>
              </a:rPr>
              <a:t> Adventure Filmmaking</a:t>
            </a:r>
          </a:p>
        </p:txBody>
      </p:sp>
      <p:sp>
        <p:nvSpPr>
          <p:cNvPr id="9" name="TextBox 3">
            <a:extLst>
              <a:ext uri="{FF2B5EF4-FFF2-40B4-BE49-F238E27FC236}">
                <a16:creationId xmlns:a16="http://schemas.microsoft.com/office/drawing/2014/main" id="{EAE43EA3-C895-0F4D-A307-DC9B7DD764C9}"/>
              </a:ext>
            </a:extLst>
          </p:cNvPr>
          <p:cNvSpPr txBox="1">
            <a:spLocks noChangeArrowheads="1"/>
          </p:cNvSpPr>
          <p:nvPr/>
        </p:nvSpPr>
        <p:spPr bwMode="auto">
          <a:xfrm>
            <a:off x="7784431" y="1798728"/>
            <a:ext cx="4235885" cy="2308324"/>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r" eaLnBrk="1" hangingPunct="1">
              <a:spcBef>
                <a:spcPct val="0"/>
              </a:spcBef>
              <a:buFont typeface="Arial" panose="020B0604020202020204" pitchFamily="34" charset="0"/>
              <a:buNone/>
              <a:defRPr/>
            </a:pPr>
            <a:r>
              <a:rPr lang="en-US" altLang="en-US" sz="7200" b="1" dirty="0" err="1">
                <a:solidFill>
                  <a:schemeClr val="bg1"/>
                </a:solidFill>
              </a:rPr>
              <a:t>Croseo</a:t>
            </a:r>
            <a:endParaRPr lang="en-US" altLang="en-US" sz="7200" b="1" dirty="0">
              <a:solidFill>
                <a:schemeClr val="bg1"/>
              </a:solidFill>
            </a:endParaRPr>
          </a:p>
          <a:p>
            <a:pPr algn="r" eaLnBrk="1" hangingPunct="1">
              <a:spcBef>
                <a:spcPct val="0"/>
              </a:spcBef>
              <a:buFont typeface="Arial" panose="020B0604020202020204" pitchFamily="34" charset="0"/>
              <a:buNone/>
              <a:defRPr/>
            </a:pPr>
            <a:r>
              <a:rPr lang="en-US" altLang="en-US" sz="7200" b="1" dirty="0">
                <a:solidFill>
                  <a:schemeClr val="bg1"/>
                </a:solidFill>
              </a:rPr>
              <a:t>Welcome</a:t>
            </a:r>
          </a:p>
        </p:txBody>
      </p:sp>
      <p:sp>
        <p:nvSpPr>
          <p:cNvPr id="10" name="TextBox 3">
            <a:extLst>
              <a:ext uri="{FF2B5EF4-FFF2-40B4-BE49-F238E27FC236}">
                <a16:creationId xmlns:a16="http://schemas.microsoft.com/office/drawing/2014/main" id="{5A0DD9B2-1EAD-4BAC-B967-0EBA0E5EFB58}"/>
              </a:ext>
            </a:extLst>
          </p:cNvPr>
          <p:cNvSpPr txBox="1">
            <a:spLocks noChangeArrowheads="1"/>
          </p:cNvSpPr>
          <p:nvPr/>
        </p:nvSpPr>
        <p:spPr bwMode="auto">
          <a:xfrm>
            <a:off x="11364" y="4340525"/>
            <a:ext cx="1596478" cy="830263"/>
          </a:xfrm>
          <a:prstGeom prst="rect">
            <a:avLst/>
          </a:prstGeom>
          <a:noFill/>
          <a:ln>
            <a:noFill/>
          </a:ln>
        </p:spPr>
        <p:txBody>
          <a:bodyPr wrap="square" ancho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None/>
              <a:defRPr/>
            </a:pPr>
            <a:r>
              <a:rPr lang="en-US" altLang="en-US" sz="4800" b="1" dirty="0">
                <a:solidFill>
                  <a:schemeClr val="bg1"/>
                </a:solidFill>
                <a:latin typeface="Calibri"/>
                <a:ea typeface="MS PGothic"/>
                <a:cs typeface="Calibri"/>
              </a:rPr>
              <a:t>WISA</a:t>
            </a:r>
            <a:endParaRPr lang="en-US" dirty="0">
              <a:solidFill>
                <a:schemeClr val="bg1"/>
              </a:solidFill>
            </a:endParaRPr>
          </a:p>
        </p:txBody>
      </p:sp>
      <p:sp>
        <p:nvSpPr>
          <p:cNvPr id="11" name="TextBox 3">
            <a:extLst>
              <a:ext uri="{FF2B5EF4-FFF2-40B4-BE49-F238E27FC236}">
                <a16:creationId xmlns:a16="http://schemas.microsoft.com/office/drawing/2014/main" id="{A91F0DAE-9A06-4824-B7CB-90626CD076A9}"/>
              </a:ext>
            </a:extLst>
          </p:cNvPr>
          <p:cNvSpPr txBox="1">
            <a:spLocks noChangeArrowheads="1"/>
          </p:cNvSpPr>
          <p:nvPr/>
        </p:nvSpPr>
        <p:spPr bwMode="auto">
          <a:xfrm>
            <a:off x="11364" y="5037637"/>
            <a:ext cx="2057520" cy="707886"/>
          </a:xfrm>
          <a:prstGeom prst="rect">
            <a:avLst/>
          </a:prstGeom>
          <a:noFill/>
          <a:ln>
            <a:noFill/>
          </a:ln>
        </p:spPr>
        <p:txBody>
          <a:bodyPr wrap="square" ancho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None/>
              <a:defRPr/>
            </a:pPr>
            <a:r>
              <a:rPr lang="en-US" altLang="en-US" sz="2000" b="1" dirty="0">
                <a:solidFill>
                  <a:schemeClr val="bg1"/>
                </a:solidFill>
                <a:latin typeface="Calibri"/>
                <a:ea typeface="MS PGothic"/>
                <a:cs typeface="Calibri"/>
              </a:rPr>
              <a:t>Wales Institute of Science and Art</a:t>
            </a:r>
            <a:endParaRPr lang="en-US" dirty="0">
              <a:solidFill>
                <a:schemeClr val="bg1"/>
              </a:solidFill>
            </a:endParaRPr>
          </a:p>
        </p:txBody>
      </p:sp>
      <p:pic>
        <p:nvPicPr>
          <p:cNvPr id="4" name="Picture 3">
            <a:extLst>
              <a:ext uri="{FF2B5EF4-FFF2-40B4-BE49-F238E27FC236}">
                <a16:creationId xmlns:a16="http://schemas.microsoft.com/office/drawing/2014/main" id="{6384A3DF-D9E1-4676-B473-8276866BC01A}"/>
              </a:ext>
            </a:extLst>
          </p:cNvPr>
          <p:cNvPicPr>
            <a:picLocks noChangeAspect="1"/>
          </p:cNvPicPr>
          <p:nvPr/>
        </p:nvPicPr>
        <p:blipFill>
          <a:blip r:embed="rId4"/>
          <a:stretch>
            <a:fillRect/>
          </a:stretch>
        </p:blipFill>
        <p:spPr>
          <a:xfrm>
            <a:off x="2898880" y="5809843"/>
            <a:ext cx="1140976" cy="946064"/>
          </a:xfrm>
          <a:prstGeom prst="rect">
            <a:avLst/>
          </a:prstGeom>
        </p:spPr>
      </p:pic>
      <p:pic>
        <p:nvPicPr>
          <p:cNvPr id="6" name="Picture 5">
            <a:extLst>
              <a:ext uri="{FF2B5EF4-FFF2-40B4-BE49-F238E27FC236}">
                <a16:creationId xmlns:a16="http://schemas.microsoft.com/office/drawing/2014/main" id="{BC3D26BE-A4D2-4BD3-B7CE-2E10D9027342}"/>
              </a:ext>
            </a:extLst>
          </p:cNvPr>
          <p:cNvPicPr>
            <a:picLocks noChangeAspect="1"/>
          </p:cNvPicPr>
          <p:nvPr/>
        </p:nvPicPr>
        <p:blipFill>
          <a:blip r:embed="rId5"/>
          <a:stretch>
            <a:fillRect/>
          </a:stretch>
        </p:blipFill>
        <p:spPr>
          <a:xfrm>
            <a:off x="4155620" y="5809843"/>
            <a:ext cx="1140975" cy="94606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1">
            <a:extLst>
              <a:ext uri="{FF2B5EF4-FFF2-40B4-BE49-F238E27FC236}">
                <a16:creationId xmlns:a16="http://schemas.microsoft.com/office/drawing/2014/main" id="{D6D288AD-971B-41AA-A499-95FCBA876D07}"/>
              </a:ext>
            </a:extLst>
          </p:cNvPr>
          <p:cNvPicPr>
            <a:picLocks noChangeAspect="1"/>
          </p:cNvPicPr>
          <p:nvPr/>
        </p:nvPicPr>
        <p:blipFill rotWithShape="1">
          <a:blip r:embed="rId2">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4" name="TextBox 3">
            <a:extLst>
              <a:ext uri="{FF2B5EF4-FFF2-40B4-BE49-F238E27FC236}">
                <a16:creationId xmlns:a16="http://schemas.microsoft.com/office/drawing/2014/main" id="{67B8E6A1-5BAA-C749-B195-6BAC2BD7CBD5}"/>
              </a:ext>
            </a:extLst>
          </p:cNvPr>
          <p:cNvSpPr txBox="1">
            <a:spLocks noChangeArrowheads="1"/>
          </p:cNvSpPr>
          <p:nvPr/>
        </p:nvSpPr>
        <p:spPr bwMode="auto">
          <a:xfrm>
            <a:off x="1780428" y="605315"/>
            <a:ext cx="4510087" cy="4555093"/>
          </a:xfrm>
          <a:prstGeom prst="rect">
            <a:avLst/>
          </a:prstGeom>
          <a:noFill/>
          <a:ln>
            <a:noFill/>
          </a:ln>
        </p:spPr>
        <p:txBody>
          <a:bodyPr ancho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marL="342900" indent="-342900" eaLnBrk="1" hangingPunct="1">
              <a:lnSpc>
                <a:spcPct val="150000"/>
              </a:lnSpc>
              <a:spcBef>
                <a:spcPct val="0"/>
              </a:spcBef>
              <a:defRPr/>
            </a:pPr>
            <a:r>
              <a:rPr lang="en-US" altLang="en-US" sz="2000" dirty="0">
                <a:solidFill>
                  <a:srgbClr val="FFFFFF"/>
                </a:solidFill>
              </a:rPr>
              <a:t>Dr Matt Jones</a:t>
            </a:r>
          </a:p>
          <a:p>
            <a:pPr marL="342900" indent="-342900" eaLnBrk="1" hangingPunct="1">
              <a:lnSpc>
                <a:spcPct val="150000"/>
              </a:lnSpc>
              <a:spcBef>
                <a:spcPct val="0"/>
              </a:spcBef>
              <a:defRPr/>
            </a:pPr>
            <a:r>
              <a:rPr lang="en-US" altLang="en-US" sz="2000" dirty="0">
                <a:solidFill>
                  <a:srgbClr val="FFFFFF"/>
                </a:solidFill>
              </a:rPr>
              <a:t>Dan Baily</a:t>
            </a:r>
          </a:p>
          <a:p>
            <a:pPr marL="342900" indent="-342900" eaLnBrk="1" hangingPunct="1">
              <a:lnSpc>
                <a:spcPct val="150000"/>
              </a:lnSpc>
              <a:spcBef>
                <a:spcPct val="0"/>
              </a:spcBef>
              <a:defRPr/>
            </a:pPr>
            <a:r>
              <a:rPr lang="en-US" altLang="en-US" sz="2000" dirty="0">
                <a:solidFill>
                  <a:srgbClr val="FFFFFF"/>
                </a:solidFill>
              </a:rPr>
              <a:t>Dave Welton</a:t>
            </a:r>
          </a:p>
          <a:p>
            <a:pPr marL="342900" indent="-342900" eaLnBrk="1" hangingPunct="1">
              <a:lnSpc>
                <a:spcPct val="150000"/>
              </a:lnSpc>
              <a:spcBef>
                <a:spcPct val="0"/>
              </a:spcBef>
              <a:defRPr/>
            </a:pPr>
            <a:r>
              <a:rPr lang="en-US" altLang="en-US" sz="2000" dirty="0">
                <a:solidFill>
                  <a:srgbClr val="FFFFFF"/>
                </a:solidFill>
              </a:rPr>
              <a:t>Sharron Harris</a:t>
            </a:r>
          </a:p>
          <a:p>
            <a:pPr marL="342900" indent="-342900" eaLnBrk="1" hangingPunct="1">
              <a:lnSpc>
                <a:spcPct val="150000"/>
              </a:lnSpc>
              <a:spcBef>
                <a:spcPct val="0"/>
              </a:spcBef>
              <a:defRPr/>
            </a:pPr>
            <a:r>
              <a:rPr lang="en-US" altLang="en-US" sz="2000" dirty="0">
                <a:solidFill>
                  <a:srgbClr val="FFFFFF"/>
                </a:solidFill>
              </a:rPr>
              <a:t>Geraint Radford</a:t>
            </a:r>
          </a:p>
          <a:p>
            <a:pPr marL="342900" indent="-342900" eaLnBrk="1" hangingPunct="1">
              <a:lnSpc>
                <a:spcPct val="150000"/>
              </a:lnSpc>
              <a:spcBef>
                <a:spcPct val="0"/>
              </a:spcBef>
              <a:defRPr/>
            </a:pPr>
            <a:r>
              <a:rPr lang="en-US" altLang="en-US" sz="2000" dirty="0">
                <a:solidFill>
                  <a:srgbClr val="FFFFFF"/>
                </a:solidFill>
              </a:rPr>
              <a:t>Graham Harvey</a:t>
            </a:r>
          </a:p>
          <a:p>
            <a:pPr marL="342900" indent="-342900" eaLnBrk="1" hangingPunct="1">
              <a:lnSpc>
                <a:spcPct val="150000"/>
              </a:lnSpc>
              <a:spcBef>
                <a:spcPct val="0"/>
              </a:spcBef>
              <a:defRPr/>
            </a:pPr>
            <a:r>
              <a:rPr lang="en-US" altLang="en-US" sz="2000" dirty="0">
                <a:solidFill>
                  <a:srgbClr val="FFFFFF"/>
                </a:solidFill>
              </a:rPr>
              <a:t>Tom Moore</a:t>
            </a:r>
          </a:p>
          <a:p>
            <a:pPr marL="342900" indent="-342900" eaLnBrk="1" hangingPunct="1">
              <a:lnSpc>
                <a:spcPct val="150000"/>
              </a:lnSpc>
              <a:spcBef>
                <a:spcPct val="0"/>
              </a:spcBef>
              <a:defRPr/>
            </a:pPr>
            <a:r>
              <a:rPr lang="en-US" altLang="en-US" sz="2000" dirty="0">
                <a:solidFill>
                  <a:srgbClr val="FFFFFF"/>
                </a:solidFill>
              </a:rPr>
              <a:t>Denise Leonard</a:t>
            </a:r>
          </a:p>
          <a:p>
            <a:pPr marL="342900" indent="-342900" eaLnBrk="1" hangingPunct="1">
              <a:lnSpc>
                <a:spcPct val="150000"/>
              </a:lnSpc>
              <a:spcBef>
                <a:spcPct val="0"/>
              </a:spcBef>
              <a:defRPr/>
            </a:pPr>
            <a:r>
              <a:rPr lang="en-US" altLang="en-US" sz="2000" dirty="0">
                <a:solidFill>
                  <a:srgbClr val="FFFFFF"/>
                </a:solidFill>
              </a:rPr>
              <a:t>Jon Haylock</a:t>
            </a:r>
          </a:p>
          <a:p>
            <a:pPr eaLnBrk="1" hangingPunct="1">
              <a:spcBef>
                <a:spcPct val="0"/>
              </a:spcBef>
              <a:buFontTx/>
              <a:buNone/>
              <a:defRPr/>
            </a:pPr>
            <a:endParaRPr lang="en-US" altLang="en-US" sz="2000" b="1" dirty="0"/>
          </a:p>
        </p:txBody>
      </p:sp>
      <p:sp>
        <p:nvSpPr>
          <p:cNvPr id="18442" name="TextBox 4">
            <a:extLst>
              <a:ext uri="{FF2B5EF4-FFF2-40B4-BE49-F238E27FC236}">
                <a16:creationId xmlns:a16="http://schemas.microsoft.com/office/drawing/2014/main" id="{B95049F2-E296-3443-98B8-1117FAC5D4C5}"/>
              </a:ext>
            </a:extLst>
          </p:cNvPr>
          <p:cNvSpPr txBox="1">
            <a:spLocks noChangeArrowheads="1"/>
          </p:cNvSpPr>
          <p:nvPr/>
        </p:nvSpPr>
        <p:spPr bwMode="auto">
          <a:xfrm>
            <a:off x="510006" y="147639"/>
            <a:ext cx="4518025" cy="708025"/>
          </a:xfrm>
          <a:prstGeom prst="rect">
            <a:avLst/>
          </a:prstGeom>
          <a:noFill/>
          <a:ln>
            <a:noFill/>
          </a:ln>
        </p:spPr>
        <p:txBody>
          <a:bodyPr>
            <a:spAutoFit/>
          </a:bodyPr>
          <a:lstStyle>
            <a:lvl1pPr>
              <a:defRPr sz="2400">
                <a:solidFill>
                  <a:schemeClr val="tx1"/>
                </a:solidFill>
                <a:latin typeface="Calibri" charset="0"/>
                <a:ea typeface="MS PGothic" charset="0"/>
                <a:cs typeface="MS PGothic" charset="0"/>
              </a:defRPr>
            </a:lvl1pPr>
            <a:lvl2pPr marL="742950" indent="-285750">
              <a:defRPr sz="2400">
                <a:solidFill>
                  <a:schemeClr val="tx1"/>
                </a:solidFill>
                <a:latin typeface="Calibri" charset="0"/>
                <a:ea typeface="MS PGothic" charset="0"/>
                <a:cs typeface="MS PGothic" charset="0"/>
              </a:defRPr>
            </a:lvl2pPr>
            <a:lvl3pPr marL="1143000" indent="-228600">
              <a:defRPr sz="2400">
                <a:solidFill>
                  <a:schemeClr val="tx1"/>
                </a:solidFill>
                <a:latin typeface="Calibri" charset="0"/>
                <a:ea typeface="MS PGothic" charset="0"/>
                <a:cs typeface="MS PGothic" charset="0"/>
              </a:defRPr>
            </a:lvl3pPr>
            <a:lvl4pPr marL="1600200" indent="-228600">
              <a:defRPr sz="2400">
                <a:solidFill>
                  <a:schemeClr val="tx1"/>
                </a:solidFill>
                <a:latin typeface="Calibri" charset="0"/>
                <a:ea typeface="MS PGothic" charset="0"/>
                <a:cs typeface="MS PGothic" charset="0"/>
              </a:defRPr>
            </a:lvl4pPr>
            <a:lvl5pPr marL="2057400" indent="-228600">
              <a:defRPr sz="2400">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Calibri" charset="0"/>
                <a:ea typeface="MS PGothic" charset="0"/>
                <a:cs typeface="MS PGothic" charset="0"/>
              </a:defRPr>
            </a:lvl9pPr>
          </a:lstStyle>
          <a:p>
            <a:pPr eaLnBrk="1" hangingPunct="1">
              <a:defRPr/>
            </a:pPr>
            <a:r>
              <a:rPr lang="en-US" sz="4000" dirty="0">
                <a:solidFill>
                  <a:schemeClr val="accent5"/>
                </a:solidFill>
              </a:rPr>
              <a:t>Staff</a:t>
            </a:r>
          </a:p>
        </p:txBody>
      </p:sp>
      <p:sp>
        <p:nvSpPr>
          <p:cNvPr id="17412" name="TextBox 3">
            <a:extLst>
              <a:ext uri="{FF2B5EF4-FFF2-40B4-BE49-F238E27FC236}">
                <a16:creationId xmlns:a16="http://schemas.microsoft.com/office/drawing/2014/main" id="{90DFC7AF-0C54-4BE3-81C9-3F5F9E9AA5DD}"/>
              </a:ext>
            </a:extLst>
          </p:cNvPr>
          <p:cNvSpPr txBox="1">
            <a:spLocks noChangeArrowheads="1"/>
          </p:cNvSpPr>
          <p:nvPr/>
        </p:nvSpPr>
        <p:spPr bwMode="auto">
          <a:xfrm>
            <a:off x="5538037" y="605315"/>
            <a:ext cx="6560703" cy="37379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t">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marL="0" indent="0" eaLnBrk="1" hangingPunct="1">
              <a:lnSpc>
                <a:spcPct val="150000"/>
              </a:lnSpc>
              <a:spcBef>
                <a:spcPct val="0"/>
              </a:spcBef>
              <a:buNone/>
            </a:pPr>
            <a:r>
              <a:rPr lang="en-US" altLang="en-US" sz="2000" b="1" dirty="0">
                <a:solidFill>
                  <a:schemeClr val="bg1"/>
                </a:solidFill>
                <a:latin typeface="Calibri"/>
                <a:ea typeface="MS PGothic"/>
                <a:cs typeface="Calibri"/>
              </a:rPr>
              <a:t>Creative Carmarthen</a:t>
            </a:r>
          </a:p>
          <a:p>
            <a:pPr eaLnBrk="1" hangingPunct="1">
              <a:lnSpc>
                <a:spcPct val="150000"/>
              </a:lnSpc>
              <a:spcBef>
                <a:spcPct val="0"/>
              </a:spcBef>
            </a:pPr>
            <a:r>
              <a:rPr lang="en-US" altLang="en-US" sz="2000" dirty="0">
                <a:solidFill>
                  <a:schemeClr val="bg1"/>
                </a:solidFill>
                <a:latin typeface="Calibri"/>
                <a:ea typeface="MS PGothic"/>
                <a:cs typeface="Calibri"/>
              </a:rPr>
              <a:t>Lynne Seymour- Acting</a:t>
            </a:r>
          </a:p>
          <a:p>
            <a:pPr eaLnBrk="1" hangingPunct="1">
              <a:lnSpc>
                <a:spcPct val="150000"/>
              </a:lnSpc>
              <a:spcBef>
                <a:spcPct val="0"/>
              </a:spcBef>
            </a:pPr>
            <a:r>
              <a:rPr lang="en-US" altLang="en-US" sz="2000" dirty="0">
                <a:solidFill>
                  <a:schemeClr val="bg1"/>
                </a:solidFill>
                <a:latin typeface="Calibri"/>
                <a:ea typeface="MS PGothic"/>
                <a:cs typeface="Calibri"/>
              </a:rPr>
              <a:t>Stacey-Jo Atkinson- Theater Production Design</a:t>
            </a:r>
          </a:p>
          <a:p>
            <a:pPr eaLnBrk="1" hangingPunct="1">
              <a:lnSpc>
                <a:spcPct val="150000"/>
              </a:lnSpc>
              <a:spcBef>
                <a:spcPct val="0"/>
              </a:spcBef>
            </a:pPr>
            <a:r>
              <a:rPr lang="en-US" altLang="en-US" sz="2000">
                <a:solidFill>
                  <a:schemeClr val="bg1"/>
                </a:solidFill>
                <a:latin typeface="Calibri"/>
                <a:ea typeface="MS PGothic"/>
                <a:cs typeface="Calibri"/>
              </a:rPr>
              <a:t>John Hill- Set Design</a:t>
            </a:r>
            <a:endParaRPr lang="en-US" altLang="en-US" sz="2000" dirty="0">
              <a:solidFill>
                <a:schemeClr val="bg1"/>
              </a:solidFill>
              <a:latin typeface="Calibri"/>
              <a:ea typeface="MS PGothic"/>
              <a:cs typeface="Calibri"/>
            </a:endParaRPr>
          </a:p>
          <a:p>
            <a:pPr eaLnBrk="1" hangingPunct="1">
              <a:lnSpc>
                <a:spcPct val="150000"/>
              </a:lnSpc>
              <a:spcBef>
                <a:spcPct val="0"/>
              </a:spcBef>
            </a:pPr>
            <a:r>
              <a:rPr lang="en-US" altLang="en-US" sz="2000" dirty="0">
                <a:solidFill>
                  <a:schemeClr val="bg1"/>
                </a:solidFill>
                <a:latin typeface="Calibri"/>
                <a:ea typeface="MS PGothic"/>
                <a:cs typeface="Calibri"/>
              </a:rPr>
              <a:t>Ali Franks- Applied Drama</a:t>
            </a:r>
          </a:p>
          <a:p>
            <a:pPr eaLnBrk="1" hangingPunct="1">
              <a:lnSpc>
                <a:spcPct val="150000"/>
              </a:lnSpc>
              <a:spcBef>
                <a:spcPct val="0"/>
              </a:spcBef>
            </a:pPr>
            <a:r>
              <a:rPr lang="en-US" altLang="en-US" sz="2000" dirty="0">
                <a:solidFill>
                  <a:schemeClr val="bg1"/>
                </a:solidFill>
                <a:latin typeface="Calibri"/>
                <a:ea typeface="MS PGothic"/>
                <a:cs typeface="Calibri"/>
              </a:rPr>
              <a:t>Jonathan Pugh- Applied Drama</a:t>
            </a:r>
          </a:p>
          <a:p>
            <a:pPr eaLnBrk="1" hangingPunct="1">
              <a:lnSpc>
                <a:spcPct val="150000"/>
              </a:lnSpc>
              <a:spcBef>
                <a:spcPct val="0"/>
              </a:spcBef>
            </a:pPr>
            <a:endParaRPr lang="en-US" altLang="en-US" sz="2000" dirty="0">
              <a:solidFill>
                <a:schemeClr val="bg1"/>
              </a:solidFill>
            </a:endParaRPr>
          </a:p>
          <a:p>
            <a:pPr eaLnBrk="1" hangingPunct="1">
              <a:lnSpc>
                <a:spcPct val="150000"/>
              </a:lnSpc>
              <a:spcBef>
                <a:spcPct val="0"/>
              </a:spcBef>
            </a:pPr>
            <a:r>
              <a:rPr lang="en-US" altLang="en-US" sz="2000" dirty="0">
                <a:solidFill>
                  <a:schemeClr val="bg1"/>
                </a:solidFill>
                <a:latin typeface="Calibri"/>
                <a:ea typeface="MS PGothic"/>
                <a:cs typeface="Calibri"/>
              </a:rPr>
              <a:t>Peter Spring- Academic Director of Creative Carmarthen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1">
            <a:extLst>
              <a:ext uri="{FF2B5EF4-FFF2-40B4-BE49-F238E27FC236}">
                <a16:creationId xmlns:a16="http://schemas.microsoft.com/office/drawing/2014/main" id="{1CFF6CC0-AA96-4933-8289-9311D0CA518E}"/>
              </a:ext>
            </a:extLst>
          </p:cNvPr>
          <p:cNvPicPr>
            <a:picLocks noChangeAspect="1"/>
          </p:cNvPicPr>
          <p:nvPr/>
        </p:nvPicPr>
        <p:blipFill rotWithShape="1">
          <a:blip r:embed="rId2">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4" name="TextBox 3">
            <a:extLst>
              <a:ext uri="{FF2B5EF4-FFF2-40B4-BE49-F238E27FC236}">
                <a16:creationId xmlns:a16="http://schemas.microsoft.com/office/drawing/2014/main" id="{F86A64EA-5027-4FF6-B0BA-A11F1697C9B5}"/>
              </a:ext>
            </a:extLst>
          </p:cNvPr>
          <p:cNvSpPr txBox="1">
            <a:spLocks noChangeArrowheads="1"/>
          </p:cNvSpPr>
          <p:nvPr/>
        </p:nvSpPr>
        <p:spPr bwMode="auto">
          <a:xfrm>
            <a:off x="2098676" y="1133476"/>
            <a:ext cx="9126608" cy="3913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t">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lnSpc>
                <a:spcPct val="150000"/>
              </a:lnSpc>
              <a:spcBef>
                <a:spcPct val="0"/>
              </a:spcBef>
            </a:pPr>
            <a:r>
              <a:rPr lang="en-US" altLang="en-US" sz="2400" dirty="0">
                <a:solidFill>
                  <a:srgbClr val="FFFFFF"/>
                </a:solidFill>
                <a:latin typeface="Calibri"/>
                <a:ea typeface="MS PGothic"/>
                <a:cs typeface="Calibri"/>
              </a:rPr>
              <a:t>Creative Carmarthen- Creative Industries including film, media, acting, production design;</a:t>
            </a:r>
          </a:p>
          <a:p>
            <a:pPr eaLnBrk="1" hangingPunct="1">
              <a:lnSpc>
                <a:spcPct val="150000"/>
              </a:lnSpc>
              <a:spcBef>
                <a:spcPct val="0"/>
              </a:spcBef>
            </a:pPr>
            <a:r>
              <a:rPr lang="en-US" altLang="en-US" sz="2400" dirty="0">
                <a:solidFill>
                  <a:srgbClr val="FFFFFF"/>
                </a:solidFill>
                <a:latin typeface="Calibri"/>
                <a:ea typeface="MS PGothic"/>
                <a:cs typeface="Calibri"/>
              </a:rPr>
              <a:t>Theory to inform practice;</a:t>
            </a:r>
          </a:p>
          <a:p>
            <a:pPr eaLnBrk="1" hangingPunct="1">
              <a:lnSpc>
                <a:spcPct val="150000"/>
              </a:lnSpc>
              <a:spcBef>
                <a:spcPct val="0"/>
              </a:spcBef>
            </a:pPr>
            <a:r>
              <a:rPr lang="en-US" altLang="en-US" sz="2400" dirty="0">
                <a:solidFill>
                  <a:srgbClr val="FFFFFF"/>
                </a:solidFill>
                <a:latin typeface="Calibri"/>
                <a:ea typeface="MS PGothic"/>
                <a:cs typeface="Calibri"/>
              </a:rPr>
              <a:t>Research and practice through immersion into subject to develop understanding, knowledge, and skills;</a:t>
            </a:r>
          </a:p>
          <a:p>
            <a:pPr eaLnBrk="1" hangingPunct="1">
              <a:lnSpc>
                <a:spcPct val="150000"/>
              </a:lnSpc>
              <a:spcBef>
                <a:spcPct val="0"/>
              </a:spcBef>
            </a:pPr>
            <a:r>
              <a:rPr lang="en-US" altLang="en-US" sz="2400" dirty="0">
                <a:solidFill>
                  <a:srgbClr val="FFFFFF"/>
                </a:solidFill>
                <a:latin typeface="Calibri"/>
                <a:ea typeface="MS PGothic"/>
                <a:cs typeface="Calibri"/>
              </a:rPr>
              <a:t>Extra curricular experience;</a:t>
            </a:r>
          </a:p>
          <a:p>
            <a:pPr>
              <a:lnSpc>
                <a:spcPct val="150000"/>
              </a:lnSpc>
              <a:spcBef>
                <a:spcPct val="0"/>
              </a:spcBef>
            </a:pPr>
            <a:r>
              <a:rPr lang="en-US" altLang="en-US" sz="2400" dirty="0">
                <a:solidFill>
                  <a:srgbClr val="FFFFFF"/>
                </a:solidFill>
                <a:latin typeface="Calibri"/>
                <a:ea typeface="MS PGothic"/>
                <a:cs typeface="Calibri"/>
              </a:rPr>
              <a:t>Links with Business, Tourism and Adventure Education courses;</a:t>
            </a:r>
            <a:endParaRPr lang="en-US" altLang="en-US" sz="2400" dirty="0">
              <a:solidFill>
                <a:srgbClr val="FFFFFF"/>
              </a:solidFill>
              <a:cs typeface="Calibri"/>
            </a:endParaRPr>
          </a:p>
        </p:txBody>
      </p:sp>
      <p:sp>
        <p:nvSpPr>
          <p:cNvPr id="18435" name="TextBox 4">
            <a:extLst>
              <a:ext uri="{FF2B5EF4-FFF2-40B4-BE49-F238E27FC236}">
                <a16:creationId xmlns:a16="http://schemas.microsoft.com/office/drawing/2014/main" id="{F96B38CB-2453-4074-B5BF-A01CD0E50996}"/>
              </a:ext>
            </a:extLst>
          </p:cNvPr>
          <p:cNvSpPr txBox="1">
            <a:spLocks noChangeArrowheads="1"/>
          </p:cNvSpPr>
          <p:nvPr/>
        </p:nvSpPr>
        <p:spPr bwMode="auto">
          <a:xfrm>
            <a:off x="1676401" y="207964"/>
            <a:ext cx="542131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US" altLang="en-US" sz="4000">
                <a:solidFill>
                  <a:srgbClr val="3E9CB9"/>
                </a:solidFill>
              </a:rPr>
              <a:t>Ethos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7" name="Picture 4">
            <a:extLst>
              <a:ext uri="{FF2B5EF4-FFF2-40B4-BE49-F238E27FC236}">
                <a16:creationId xmlns:a16="http://schemas.microsoft.com/office/drawing/2014/main" id="{C0248180-8F9A-41EA-9384-B52F8BD5D8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34300" y="169864"/>
            <a:ext cx="2933700" cy="2928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8" name="Picture 6">
            <a:extLst>
              <a:ext uri="{FF2B5EF4-FFF2-40B4-BE49-F238E27FC236}">
                <a16:creationId xmlns:a16="http://schemas.microsoft.com/office/drawing/2014/main" id="{5298D4B5-ACC2-4B1F-A6FF-9679676DCF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34301" y="3759200"/>
            <a:ext cx="2919413" cy="2928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9" name="Picture 8">
            <a:extLst>
              <a:ext uri="{FF2B5EF4-FFF2-40B4-BE49-F238E27FC236}">
                <a16:creationId xmlns:a16="http://schemas.microsoft.com/office/drawing/2014/main" id="{144FA090-DABC-40CF-9454-D1732C98FE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3759200"/>
            <a:ext cx="2933700" cy="2928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0" name="Picture 10">
            <a:extLst>
              <a:ext uri="{FF2B5EF4-FFF2-40B4-BE49-F238E27FC236}">
                <a16:creationId xmlns:a16="http://schemas.microsoft.com/office/drawing/2014/main" id="{CD601A69-80EE-43AE-9189-46B5D257B34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29150" y="3759200"/>
            <a:ext cx="2933700" cy="2928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1" name="Picture 12">
            <a:extLst>
              <a:ext uri="{FF2B5EF4-FFF2-40B4-BE49-F238E27FC236}">
                <a16:creationId xmlns:a16="http://schemas.microsoft.com/office/drawing/2014/main" id="{BBC39840-F490-46A6-97AE-CC9DF0AA325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24000" y="169864"/>
            <a:ext cx="2933700" cy="2928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2" name="Picture 3">
            <a:extLst>
              <a:ext uri="{FF2B5EF4-FFF2-40B4-BE49-F238E27FC236}">
                <a16:creationId xmlns:a16="http://schemas.microsoft.com/office/drawing/2014/main" id="{A8B5CC5D-98DE-47E3-BC00-CAD68D14B6B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16264" t="5034" r="16264" b="5150"/>
          <a:stretch>
            <a:fillRect/>
          </a:stretch>
        </p:blipFill>
        <p:spPr bwMode="auto">
          <a:xfrm>
            <a:off x="4629150" y="169864"/>
            <a:ext cx="2933700" cy="2928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1" name="Picture 3">
            <a:extLst>
              <a:ext uri="{FF2B5EF4-FFF2-40B4-BE49-F238E27FC236}">
                <a16:creationId xmlns:a16="http://schemas.microsoft.com/office/drawing/2014/main" id="{512940AC-5911-4164-A0E1-24DDA6B30D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3404" y="438985"/>
            <a:ext cx="16764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2" name="TextBox 3">
            <a:extLst>
              <a:ext uri="{FF2B5EF4-FFF2-40B4-BE49-F238E27FC236}">
                <a16:creationId xmlns:a16="http://schemas.microsoft.com/office/drawing/2014/main" id="{00F0A7F3-9A10-441B-8A66-19ACDD0D4DC9}"/>
              </a:ext>
            </a:extLst>
          </p:cNvPr>
          <p:cNvSpPr txBox="1">
            <a:spLocks noChangeArrowheads="1"/>
          </p:cNvSpPr>
          <p:nvPr/>
        </p:nvSpPr>
        <p:spPr bwMode="auto">
          <a:xfrm>
            <a:off x="4205289" y="49213"/>
            <a:ext cx="3640137"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US" altLang="en-US" sz="4800">
                <a:solidFill>
                  <a:srgbClr val="3E9CB9"/>
                </a:solidFill>
              </a:rPr>
              <a:t>Opportunities</a:t>
            </a:r>
          </a:p>
        </p:txBody>
      </p:sp>
      <p:pic>
        <p:nvPicPr>
          <p:cNvPr id="25603" name="Picture 4">
            <a:extLst>
              <a:ext uri="{FF2B5EF4-FFF2-40B4-BE49-F238E27FC236}">
                <a16:creationId xmlns:a16="http://schemas.microsoft.com/office/drawing/2014/main" id="{0E3C16B5-E583-4137-B5CA-C92705B9FD3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365218" y="5345137"/>
            <a:ext cx="728662" cy="1084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4" name="Picture 2">
            <a:extLst>
              <a:ext uri="{FF2B5EF4-FFF2-40B4-BE49-F238E27FC236}">
                <a16:creationId xmlns:a16="http://schemas.microsoft.com/office/drawing/2014/main" id="{6F64DAF9-E62A-49F0-902D-936C978E692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538817" y="6265001"/>
            <a:ext cx="1600200"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6" name="Picture 2">
            <a:extLst>
              <a:ext uri="{FF2B5EF4-FFF2-40B4-BE49-F238E27FC236}">
                <a16:creationId xmlns:a16="http://schemas.microsoft.com/office/drawing/2014/main" id="{55E1F20B-2F0B-4EF1-8993-494DD297EEC4}"/>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79969" y="1267154"/>
            <a:ext cx="1137961" cy="1139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8" name="Picture 3">
            <a:extLst>
              <a:ext uri="{FF2B5EF4-FFF2-40B4-BE49-F238E27FC236}">
                <a16:creationId xmlns:a16="http://schemas.microsoft.com/office/drawing/2014/main" id="{8F081709-CA22-418A-AFCB-DCDE6CA0970B}"/>
              </a:ext>
            </a:extLst>
          </p:cNvPr>
          <p:cNvPicPr>
            <a:picLocks noChangeAspect="1"/>
          </p:cNvPicPr>
          <p:nvPr/>
        </p:nvPicPr>
        <p:blipFill>
          <a:blip r:embed="rId7">
            <a:extLst>
              <a:ext uri="{28A0092B-C50C-407E-A947-70E740481C1C}">
                <a14:useLocalDpi xmlns:a14="http://schemas.microsoft.com/office/drawing/2010/main" val="0"/>
              </a:ext>
            </a:extLst>
          </a:blip>
          <a:srcRect l="25616" t="6836" r="26907" b="6464"/>
          <a:stretch>
            <a:fillRect/>
          </a:stretch>
        </p:blipFill>
        <p:spPr bwMode="auto">
          <a:xfrm>
            <a:off x="10577309" y="3861340"/>
            <a:ext cx="1289050" cy="1069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9" name="Picture 4">
            <a:extLst>
              <a:ext uri="{FF2B5EF4-FFF2-40B4-BE49-F238E27FC236}">
                <a16:creationId xmlns:a16="http://schemas.microsoft.com/office/drawing/2014/main" id="{DE3B29FD-F96A-44B6-AE54-7160FCCD5FC7}"/>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8288926" y="695640"/>
            <a:ext cx="1068850" cy="7460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10" name="Picture 3">
            <a:extLst>
              <a:ext uri="{FF2B5EF4-FFF2-40B4-BE49-F238E27FC236}">
                <a16:creationId xmlns:a16="http://schemas.microsoft.com/office/drawing/2014/main" id="{34F571E1-CAD2-44FA-9FC3-DEDFB58AE6F1}"/>
              </a:ext>
            </a:extLst>
          </p:cNvPr>
          <p:cNvPicPr>
            <a:picLocks noChangeAspect="1"/>
          </p:cNvPicPr>
          <p:nvPr/>
        </p:nvPicPr>
        <p:blipFill>
          <a:blip r:embed="rId9">
            <a:extLst>
              <a:ext uri="{28A0092B-C50C-407E-A947-70E740481C1C}">
                <a14:useLocalDpi xmlns:a14="http://schemas.microsoft.com/office/drawing/2010/main" val="0"/>
              </a:ext>
            </a:extLst>
          </a:blip>
          <a:srcRect l="18628" t="22318" r="17844" b="21999"/>
          <a:stretch>
            <a:fillRect/>
          </a:stretch>
        </p:blipFill>
        <p:spPr bwMode="auto">
          <a:xfrm>
            <a:off x="5428843" y="857580"/>
            <a:ext cx="1474787" cy="87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11" name="Picture 4">
            <a:extLst>
              <a:ext uri="{FF2B5EF4-FFF2-40B4-BE49-F238E27FC236}">
                <a16:creationId xmlns:a16="http://schemas.microsoft.com/office/drawing/2014/main" id="{4FA7AED6-2903-483B-B267-1A89DE885471}"/>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6766426" y="4441739"/>
            <a:ext cx="1639888" cy="5729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12" name="Picture 2">
            <a:extLst>
              <a:ext uri="{FF2B5EF4-FFF2-40B4-BE49-F238E27FC236}">
                <a16:creationId xmlns:a16="http://schemas.microsoft.com/office/drawing/2014/main" id="{33CC9266-F890-4061-B850-4817AE89F6F8}"/>
              </a:ext>
            </a:extLst>
          </p:cNvPr>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1725349" y="1857462"/>
            <a:ext cx="1066800" cy="72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14" name="Picture 3">
            <a:extLst>
              <a:ext uri="{FF2B5EF4-FFF2-40B4-BE49-F238E27FC236}">
                <a16:creationId xmlns:a16="http://schemas.microsoft.com/office/drawing/2014/main" id="{A61FFCD5-99F0-4E32-9549-EEB0A64C16DA}"/>
              </a:ext>
            </a:extLst>
          </p:cNvPr>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8970180" y="6037197"/>
            <a:ext cx="2487612" cy="56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15" name="Picture 4">
            <a:extLst>
              <a:ext uri="{FF2B5EF4-FFF2-40B4-BE49-F238E27FC236}">
                <a16:creationId xmlns:a16="http://schemas.microsoft.com/office/drawing/2014/main" id="{CB75416D-378F-4C9E-A95F-C668C2B7E561}"/>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1528913" y="4300678"/>
            <a:ext cx="1530007" cy="72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16" name="Picture 5">
            <a:extLst>
              <a:ext uri="{FF2B5EF4-FFF2-40B4-BE49-F238E27FC236}">
                <a16:creationId xmlns:a16="http://schemas.microsoft.com/office/drawing/2014/main" id="{41D42146-DDA7-45BE-A049-589F35B4D3F5}"/>
              </a:ext>
            </a:extLst>
          </p:cNvPr>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286404" y="385989"/>
            <a:ext cx="1979613" cy="611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19" name="Picture 2">
            <a:extLst>
              <a:ext uri="{FF2B5EF4-FFF2-40B4-BE49-F238E27FC236}">
                <a16:creationId xmlns:a16="http://schemas.microsoft.com/office/drawing/2014/main" id="{F25B2509-00AD-45D8-9D96-935E1A5F3792}"/>
              </a:ext>
            </a:extLst>
          </p:cNvPr>
          <p:cNvPicPr>
            <a:picLocks noChangeAspect="1"/>
          </p:cNvPicPr>
          <p:nvPr/>
        </p:nvPicPr>
        <p:blipFill>
          <a:blip r:embed="rId15">
            <a:extLst>
              <a:ext uri="{28A0092B-C50C-407E-A947-70E740481C1C}">
                <a14:useLocalDpi xmlns:a14="http://schemas.microsoft.com/office/drawing/2010/main" val="0"/>
              </a:ext>
            </a:extLst>
          </a:blip>
          <a:srcRect/>
          <a:stretch>
            <a:fillRect/>
          </a:stretch>
        </p:blipFill>
        <p:spPr bwMode="auto">
          <a:xfrm>
            <a:off x="383392" y="6165876"/>
            <a:ext cx="1746250"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20" name="Picture 3">
            <a:extLst>
              <a:ext uri="{FF2B5EF4-FFF2-40B4-BE49-F238E27FC236}">
                <a16:creationId xmlns:a16="http://schemas.microsoft.com/office/drawing/2014/main" id="{9BDDFA6C-F3C3-4E99-9256-032693DE0729}"/>
              </a:ext>
            </a:extLst>
          </p:cNvPr>
          <p:cNvPicPr>
            <a:picLocks noChangeAspect="1"/>
          </p:cNvPicPr>
          <p:nvPr/>
        </p:nvPicPr>
        <p:blipFill>
          <a:blip r:embed="rId16">
            <a:extLst>
              <a:ext uri="{28A0092B-C50C-407E-A947-70E740481C1C}">
                <a14:useLocalDpi xmlns:a14="http://schemas.microsoft.com/office/drawing/2010/main" val="0"/>
              </a:ext>
            </a:extLst>
          </a:blip>
          <a:srcRect l="14725" t="8853" r="14420" b="6607"/>
          <a:stretch>
            <a:fillRect/>
          </a:stretch>
        </p:blipFill>
        <p:spPr bwMode="auto">
          <a:xfrm>
            <a:off x="7060114" y="1068662"/>
            <a:ext cx="1052513" cy="1779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21" name="Picture 4">
            <a:extLst>
              <a:ext uri="{FF2B5EF4-FFF2-40B4-BE49-F238E27FC236}">
                <a16:creationId xmlns:a16="http://schemas.microsoft.com/office/drawing/2014/main" id="{B3A01C8A-74A0-4A67-8AF5-2846646C3163}"/>
              </a:ext>
            </a:extLst>
          </p:cNvPr>
          <p:cNvPicPr>
            <a:picLocks noChangeAspect="1"/>
          </p:cNvPicPr>
          <p:nvPr/>
        </p:nvPicPr>
        <p:blipFill>
          <a:blip r:embed="rId17">
            <a:extLst>
              <a:ext uri="{28A0092B-C50C-407E-A947-70E740481C1C}">
                <a14:useLocalDpi xmlns:a14="http://schemas.microsoft.com/office/drawing/2010/main" val="0"/>
              </a:ext>
            </a:extLst>
          </a:blip>
          <a:srcRect/>
          <a:stretch>
            <a:fillRect/>
          </a:stretch>
        </p:blipFill>
        <p:spPr bwMode="auto">
          <a:xfrm>
            <a:off x="10318164" y="5291288"/>
            <a:ext cx="1711325" cy="60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22" name="Picture 52">
            <a:extLst>
              <a:ext uri="{FF2B5EF4-FFF2-40B4-BE49-F238E27FC236}">
                <a16:creationId xmlns:a16="http://schemas.microsoft.com/office/drawing/2014/main" id="{F3050AAC-6DFB-44CC-B933-B1D7A9493321}"/>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l="15286" t="11469" r="11485" b="8739"/>
          <a:stretch>
            <a:fillRect/>
          </a:stretch>
        </p:blipFill>
        <p:spPr bwMode="auto">
          <a:xfrm>
            <a:off x="8427711" y="1909130"/>
            <a:ext cx="996950" cy="1074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23" name="Picture 4">
            <a:extLst>
              <a:ext uri="{FF2B5EF4-FFF2-40B4-BE49-F238E27FC236}">
                <a16:creationId xmlns:a16="http://schemas.microsoft.com/office/drawing/2014/main" id="{00106BD9-098C-4EE4-8543-7E53972181A6}"/>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3271460" y="2086997"/>
            <a:ext cx="2051050" cy="515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24" name="Picture 2">
            <a:extLst>
              <a:ext uri="{FF2B5EF4-FFF2-40B4-BE49-F238E27FC236}">
                <a16:creationId xmlns:a16="http://schemas.microsoft.com/office/drawing/2014/main" id="{B65C935A-31C6-47A5-88C5-5045D8C2C549}"/>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5607368" y="1889991"/>
            <a:ext cx="1166813" cy="116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26" name="Picture 6">
            <a:extLst>
              <a:ext uri="{FF2B5EF4-FFF2-40B4-BE49-F238E27FC236}">
                <a16:creationId xmlns:a16="http://schemas.microsoft.com/office/drawing/2014/main" id="{EB7D03BB-FBA1-4042-A0C5-3E1058A4C92E}"/>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t="19778" b="24532"/>
          <a:stretch>
            <a:fillRect/>
          </a:stretch>
        </p:blipFill>
        <p:spPr bwMode="auto">
          <a:xfrm>
            <a:off x="410303" y="2994912"/>
            <a:ext cx="1436687" cy="80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27" name="Picture 2">
            <a:extLst>
              <a:ext uri="{FF2B5EF4-FFF2-40B4-BE49-F238E27FC236}">
                <a16:creationId xmlns:a16="http://schemas.microsoft.com/office/drawing/2014/main" id="{FFC4E5A9-57E6-415D-91DB-14FE4F0FA966}"/>
              </a:ext>
            </a:extLst>
          </p:cNvPr>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9605169" y="456160"/>
            <a:ext cx="2212975" cy="66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28" name="Picture 4">
            <a:extLst>
              <a:ext uri="{FF2B5EF4-FFF2-40B4-BE49-F238E27FC236}">
                <a16:creationId xmlns:a16="http://schemas.microsoft.com/office/drawing/2014/main" id="{62E641C4-2EC1-4F3D-B033-16E1D341EB17}"/>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t="29463" b="30463"/>
          <a:stretch>
            <a:fillRect/>
          </a:stretch>
        </p:blipFill>
        <p:spPr bwMode="auto">
          <a:xfrm>
            <a:off x="5346294" y="3399994"/>
            <a:ext cx="1639887" cy="344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29" name="Picture 1">
            <a:extLst>
              <a:ext uri="{FF2B5EF4-FFF2-40B4-BE49-F238E27FC236}">
                <a16:creationId xmlns:a16="http://schemas.microsoft.com/office/drawing/2014/main" id="{E1D67EB6-5143-4C5A-A272-F35E9CE7E254}"/>
              </a:ext>
            </a:extLst>
          </p:cNvPr>
          <p:cNvPicPr>
            <a:picLocks noChangeAspect="1" noChangeArrowheads="1"/>
          </p:cNvPicPr>
          <p:nvPr/>
        </p:nvPicPr>
        <p:blipFill>
          <a:blip r:embed="rId24">
            <a:extLst>
              <a:ext uri="{28A0092B-C50C-407E-A947-70E740481C1C}">
                <a14:useLocalDpi xmlns:a14="http://schemas.microsoft.com/office/drawing/2010/main" val="0"/>
              </a:ext>
            </a:extLst>
          </a:blip>
          <a:srcRect l="6354" t="16101" b="14130"/>
          <a:stretch>
            <a:fillRect/>
          </a:stretch>
        </p:blipFill>
        <p:spPr bwMode="auto">
          <a:xfrm>
            <a:off x="2975780" y="5676885"/>
            <a:ext cx="1357313" cy="1011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30" name="Picture 2">
            <a:extLst>
              <a:ext uri="{FF2B5EF4-FFF2-40B4-BE49-F238E27FC236}">
                <a16:creationId xmlns:a16="http://schemas.microsoft.com/office/drawing/2014/main" id="{E407B28C-790A-4626-8864-08E35117F1E2}"/>
              </a:ext>
            </a:extLst>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5538817" y="4317813"/>
            <a:ext cx="1765300" cy="142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31" name="Picture 3" descr="A close up of a sign&#10;&#10;Description automatically generated">
            <a:extLst>
              <a:ext uri="{FF2B5EF4-FFF2-40B4-BE49-F238E27FC236}">
                <a16:creationId xmlns:a16="http://schemas.microsoft.com/office/drawing/2014/main" id="{5E61D739-A715-49B2-9D3E-461DE6032584}"/>
              </a:ext>
            </a:extLst>
          </p:cNvPr>
          <p:cNvPicPr>
            <a:picLocks noChangeAspect="1" noChangeArrowheads="1"/>
          </p:cNvPicPr>
          <p:nvPr/>
        </p:nvPicPr>
        <p:blipFill>
          <a:blip r:embed="rId26">
            <a:extLst>
              <a:ext uri="{28A0092B-C50C-407E-A947-70E740481C1C}">
                <a14:useLocalDpi xmlns:a14="http://schemas.microsoft.com/office/drawing/2010/main" val="0"/>
              </a:ext>
            </a:extLst>
          </a:blip>
          <a:srcRect/>
          <a:stretch>
            <a:fillRect/>
          </a:stretch>
        </p:blipFill>
        <p:spPr bwMode="auto">
          <a:xfrm>
            <a:off x="3106529" y="2895829"/>
            <a:ext cx="1844675" cy="60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32" name="Picture 5">
            <a:extLst>
              <a:ext uri="{FF2B5EF4-FFF2-40B4-BE49-F238E27FC236}">
                <a16:creationId xmlns:a16="http://schemas.microsoft.com/office/drawing/2014/main" id="{52EB5C17-CADF-470A-91D9-A19F3E4384EF}"/>
              </a:ext>
            </a:extLst>
          </p:cNvPr>
          <p:cNvPicPr>
            <a:picLocks noChangeAspect="1" noChangeArrowheads="1"/>
          </p:cNvPicPr>
          <p:nvPr/>
        </p:nvPicPr>
        <p:blipFill rotWithShape="1">
          <a:blip r:embed="rId27">
            <a:extLst>
              <a:ext uri="{28A0092B-C50C-407E-A947-70E740481C1C}">
                <a14:useLocalDpi xmlns:a14="http://schemas.microsoft.com/office/drawing/2010/main" val="0"/>
              </a:ext>
            </a:extLst>
          </a:blip>
          <a:srcRect t="18710" b="25432"/>
          <a:stretch/>
        </p:blipFill>
        <p:spPr bwMode="auto">
          <a:xfrm>
            <a:off x="4362241" y="5681410"/>
            <a:ext cx="1841500" cy="532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No photo description available.">
            <a:extLst>
              <a:ext uri="{FF2B5EF4-FFF2-40B4-BE49-F238E27FC236}">
                <a16:creationId xmlns:a16="http://schemas.microsoft.com/office/drawing/2014/main" id="{2F3A7A72-1443-419A-832D-AF92C0DBB9F8}"/>
              </a:ext>
            </a:extLst>
          </p:cNvPr>
          <p:cNvPicPr>
            <a:picLocks noChangeAspect="1" noChangeArrowheads="1"/>
          </p:cNvPicPr>
          <p:nvPr/>
        </p:nvPicPr>
        <p:blipFill>
          <a:blip r:embed="rId28">
            <a:extLst>
              <a:ext uri="{28A0092B-C50C-407E-A947-70E740481C1C}">
                <a14:useLocalDpi xmlns:a14="http://schemas.microsoft.com/office/drawing/2010/main" val="0"/>
              </a:ext>
            </a:extLst>
          </a:blip>
          <a:srcRect/>
          <a:stretch>
            <a:fillRect/>
          </a:stretch>
        </p:blipFill>
        <p:spPr bwMode="auto">
          <a:xfrm>
            <a:off x="8812499" y="3924632"/>
            <a:ext cx="1074738" cy="107473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Woodland Trust - St John&amp;#39;s Catholic Comprehensive School">
            <a:extLst>
              <a:ext uri="{FF2B5EF4-FFF2-40B4-BE49-F238E27FC236}">
                <a16:creationId xmlns:a16="http://schemas.microsoft.com/office/drawing/2014/main" id="{61AEF1C6-894C-4CF7-B2FC-30977CF21264}"/>
              </a:ext>
            </a:extLst>
          </p:cNvPr>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307669" y="4810150"/>
            <a:ext cx="1027112" cy="102711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o photo description available.">
            <a:extLst>
              <a:ext uri="{FF2B5EF4-FFF2-40B4-BE49-F238E27FC236}">
                <a16:creationId xmlns:a16="http://schemas.microsoft.com/office/drawing/2014/main" id="{3D878C94-F36A-4E37-9826-4F47CAAFE2F6}"/>
              </a:ext>
            </a:extLst>
          </p:cNvPr>
          <p:cNvPicPr>
            <a:picLocks noChangeAspect="1" noChangeArrowheads="1"/>
          </p:cNvPicPr>
          <p:nvPr/>
        </p:nvPicPr>
        <p:blipFill rotWithShape="1">
          <a:blip r:embed="rId30">
            <a:extLst>
              <a:ext uri="{28A0092B-C50C-407E-A947-70E740481C1C}">
                <a14:useLocalDpi xmlns:a14="http://schemas.microsoft.com/office/drawing/2010/main" val="0"/>
              </a:ext>
            </a:extLst>
          </a:blip>
          <a:srcRect l="11503" t="13940" r="12501" b="14801"/>
          <a:stretch/>
        </p:blipFill>
        <p:spPr bwMode="auto">
          <a:xfrm>
            <a:off x="10318164" y="1385363"/>
            <a:ext cx="1360372" cy="132370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picture containing text, clipart&#10;&#10;Description automatically generated">
            <a:extLst>
              <a:ext uri="{FF2B5EF4-FFF2-40B4-BE49-F238E27FC236}">
                <a16:creationId xmlns:a16="http://schemas.microsoft.com/office/drawing/2014/main" id="{B1CFFBBB-880B-4C18-BDFA-C828BACA02FF}"/>
              </a:ext>
            </a:extLst>
          </p:cNvPr>
          <p:cNvPicPr>
            <a:picLocks noChangeAspect="1"/>
          </p:cNvPicPr>
          <p:nvPr/>
        </p:nvPicPr>
        <p:blipFill>
          <a:blip r:embed="rId31"/>
          <a:stretch>
            <a:fillRect/>
          </a:stretch>
        </p:blipFill>
        <p:spPr>
          <a:xfrm>
            <a:off x="2038595" y="3019273"/>
            <a:ext cx="917223" cy="990601"/>
          </a:xfrm>
          <a:prstGeom prst="rect">
            <a:avLst/>
          </a:prstGeom>
        </p:spPr>
      </p:pic>
      <p:pic>
        <p:nvPicPr>
          <p:cNvPr id="4" name="Picture 2" descr="Canon Logo | Canon global">
            <a:extLst>
              <a:ext uri="{FF2B5EF4-FFF2-40B4-BE49-F238E27FC236}">
                <a16:creationId xmlns:a16="http://schemas.microsoft.com/office/drawing/2014/main" id="{104AC35C-6783-4166-BB50-783031FAE0EF}"/>
              </a:ext>
            </a:extLst>
          </p:cNvPr>
          <p:cNvPicPr>
            <a:picLocks noChangeAspect="1" noChangeArrowheads="1"/>
          </p:cNvPicPr>
          <p:nvPr/>
        </p:nvPicPr>
        <p:blipFill>
          <a:blip r:embed="rId32">
            <a:extLst>
              <a:ext uri="{28A0092B-C50C-407E-A947-70E740481C1C}">
                <a14:useLocalDpi xmlns:a14="http://schemas.microsoft.com/office/drawing/2010/main" val="0"/>
              </a:ext>
            </a:extLst>
          </a:blip>
          <a:srcRect/>
          <a:stretch>
            <a:fillRect/>
          </a:stretch>
        </p:blipFill>
        <p:spPr bwMode="auto">
          <a:xfrm>
            <a:off x="3423456" y="4973905"/>
            <a:ext cx="1765300" cy="53531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Carve Magazine Issue 177 - Carvemag.com">
            <a:extLst>
              <a:ext uri="{FF2B5EF4-FFF2-40B4-BE49-F238E27FC236}">
                <a16:creationId xmlns:a16="http://schemas.microsoft.com/office/drawing/2014/main" id="{C47B6A37-1226-46DF-ACA6-5EC051075741}"/>
              </a:ext>
            </a:extLst>
          </p:cNvPr>
          <p:cNvPicPr>
            <a:picLocks noChangeAspect="1" noChangeArrowheads="1"/>
          </p:cNvPicPr>
          <p:nvPr/>
        </p:nvPicPr>
        <p:blipFill rotWithShape="1">
          <a:blip r:embed="rId33">
            <a:extLst>
              <a:ext uri="{28A0092B-C50C-407E-A947-70E740481C1C}">
                <a14:useLocalDpi xmlns:a14="http://schemas.microsoft.com/office/drawing/2010/main" val="0"/>
              </a:ext>
            </a:extLst>
          </a:blip>
          <a:srcRect l="2951" t="1477" r="41934" b="84757"/>
          <a:stretch/>
        </p:blipFill>
        <p:spPr bwMode="auto">
          <a:xfrm>
            <a:off x="1595804" y="5360190"/>
            <a:ext cx="1510725" cy="49422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Image">
            <a:extLst>
              <a:ext uri="{FF2B5EF4-FFF2-40B4-BE49-F238E27FC236}">
                <a16:creationId xmlns:a16="http://schemas.microsoft.com/office/drawing/2014/main" id="{029DE5CF-20DF-49F7-8DA7-79AEB8F66AAD}"/>
              </a:ext>
            </a:extLst>
          </p:cNvPr>
          <p:cNvPicPr>
            <a:picLocks noChangeAspect="1" noChangeArrowheads="1"/>
          </p:cNvPicPr>
          <p:nvPr/>
        </p:nvPicPr>
        <p:blipFill rotWithShape="1">
          <a:blip r:embed="rId34">
            <a:extLst>
              <a:ext uri="{28A0092B-C50C-407E-A947-70E740481C1C}">
                <a14:useLocalDpi xmlns:a14="http://schemas.microsoft.com/office/drawing/2010/main" val="0"/>
              </a:ext>
            </a:extLst>
          </a:blip>
          <a:srcRect t="33432" b="34028"/>
          <a:stretch/>
        </p:blipFill>
        <p:spPr bwMode="auto">
          <a:xfrm>
            <a:off x="8247361" y="5133047"/>
            <a:ext cx="1901792" cy="61883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NANLITE">
            <a:extLst>
              <a:ext uri="{FF2B5EF4-FFF2-40B4-BE49-F238E27FC236}">
                <a16:creationId xmlns:a16="http://schemas.microsoft.com/office/drawing/2014/main" id="{C03ACA88-6190-45DC-92D7-FE0F510766CB}"/>
              </a:ext>
            </a:extLst>
          </p:cNvPr>
          <p:cNvPicPr>
            <a:picLocks noChangeAspect="1" noChangeArrowheads="1"/>
          </p:cNvPicPr>
          <p:nvPr/>
        </p:nvPicPr>
        <p:blipFill>
          <a:blip r:embed="rId35">
            <a:extLst>
              <a:ext uri="{28A0092B-C50C-407E-A947-70E740481C1C}">
                <a14:useLocalDpi xmlns:a14="http://schemas.microsoft.com/office/drawing/2010/main" val="0"/>
              </a:ext>
            </a:extLst>
          </a:blip>
          <a:srcRect/>
          <a:stretch>
            <a:fillRect/>
          </a:stretch>
        </p:blipFill>
        <p:spPr bwMode="auto">
          <a:xfrm>
            <a:off x="9076529" y="3099302"/>
            <a:ext cx="2838450" cy="40005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Explore">
            <a:extLst>
              <a:ext uri="{FF2B5EF4-FFF2-40B4-BE49-F238E27FC236}">
                <a16:creationId xmlns:a16="http://schemas.microsoft.com/office/drawing/2014/main" id="{7DBCF930-51FB-48C1-8D88-EA7B71B39C8A}"/>
              </a:ext>
            </a:extLst>
          </p:cNvPr>
          <p:cNvPicPr>
            <a:picLocks noChangeAspect="1" noChangeArrowheads="1"/>
          </p:cNvPicPr>
          <p:nvPr/>
        </p:nvPicPr>
        <p:blipFill>
          <a:blip r:embed="rId36">
            <a:extLst>
              <a:ext uri="{28A0092B-C50C-407E-A947-70E740481C1C}">
                <a14:useLocalDpi xmlns:a14="http://schemas.microsoft.com/office/drawing/2010/main" val="0"/>
              </a:ext>
            </a:extLst>
          </a:blip>
          <a:srcRect/>
          <a:stretch>
            <a:fillRect/>
          </a:stretch>
        </p:blipFill>
        <p:spPr bwMode="auto">
          <a:xfrm>
            <a:off x="3235469" y="3986467"/>
            <a:ext cx="2530358" cy="56348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urf Tips for Surf girls - SurfGirl Magazine | Surfing tips, Surf girls,  Surfing">
            <a:extLst>
              <a:ext uri="{FF2B5EF4-FFF2-40B4-BE49-F238E27FC236}">
                <a16:creationId xmlns:a16="http://schemas.microsoft.com/office/drawing/2014/main" id="{3C34C663-A7F5-4B3A-9235-9D8951DF8D15}"/>
              </a:ext>
            </a:extLst>
          </p:cNvPr>
          <p:cNvPicPr>
            <a:picLocks noChangeAspect="1" noChangeArrowheads="1"/>
          </p:cNvPicPr>
          <p:nvPr/>
        </p:nvPicPr>
        <p:blipFill>
          <a:blip r:embed="rId37">
            <a:extLst>
              <a:ext uri="{28A0092B-C50C-407E-A947-70E740481C1C}">
                <a14:useLocalDpi xmlns:a14="http://schemas.microsoft.com/office/drawing/2010/main" val="0"/>
              </a:ext>
            </a:extLst>
          </a:blip>
          <a:srcRect/>
          <a:stretch>
            <a:fillRect/>
          </a:stretch>
        </p:blipFill>
        <p:spPr bwMode="auto">
          <a:xfrm>
            <a:off x="8614997" y="1413210"/>
            <a:ext cx="1556717" cy="56197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logo-alt">
            <a:extLst>
              <a:ext uri="{FF2B5EF4-FFF2-40B4-BE49-F238E27FC236}">
                <a16:creationId xmlns:a16="http://schemas.microsoft.com/office/drawing/2014/main" id="{CF4DC753-7D88-410A-9070-A084B47AF1CA}"/>
              </a:ext>
            </a:extLst>
          </p:cNvPr>
          <p:cNvPicPr>
            <a:picLocks noChangeAspect="1" noChangeArrowheads="1"/>
          </p:cNvPicPr>
          <p:nvPr/>
        </p:nvPicPr>
        <p:blipFill>
          <a:blip r:embed="rId38">
            <a:extLst>
              <a:ext uri="{28A0092B-C50C-407E-A947-70E740481C1C}">
                <a14:useLocalDpi xmlns:a14="http://schemas.microsoft.com/office/drawing/2010/main" val="0"/>
              </a:ext>
            </a:extLst>
          </a:blip>
          <a:srcRect/>
          <a:stretch>
            <a:fillRect/>
          </a:stretch>
        </p:blipFill>
        <p:spPr bwMode="auto">
          <a:xfrm>
            <a:off x="3982957" y="829912"/>
            <a:ext cx="952500" cy="100012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SIGMA CINE LENS (@sigmacinelens) | Twitter">
            <a:extLst>
              <a:ext uri="{FF2B5EF4-FFF2-40B4-BE49-F238E27FC236}">
                <a16:creationId xmlns:a16="http://schemas.microsoft.com/office/drawing/2014/main" id="{F14EA450-F56A-404E-9D94-FB3D2C226C1A}"/>
              </a:ext>
            </a:extLst>
          </p:cNvPr>
          <p:cNvPicPr>
            <a:picLocks noChangeAspect="1" noChangeArrowheads="1"/>
          </p:cNvPicPr>
          <p:nvPr/>
        </p:nvPicPr>
        <p:blipFill rotWithShape="1">
          <a:blip r:embed="rId39">
            <a:extLst>
              <a:ext uri="{28A0092B-C50C-407E-A947-70E740481C1C}">
                <a14:useLocalDpi xmlns:a14="http://schemas.microsoft.com/office/drawing/2010/main" val="0"/>
              </a:ext>
            </a:extLst>
          </a:blip>
          <a:srcRect t="36499" b="36020"/>
          <a:stretch/>
        </p:blipFill>
        <p:spPr bwMode="auto">
          <a:xfrm>
            <a:off x="6926514" y="3800459"/>
            <a:ext cx="1606070" cy="441368"/>
          </a:xfrm>
          <a:prstGeom prst="rect">
            <a:avLst/>
          </a:prstGeom>
          <a:noFill/>
          <a:extLst>
            <a:ext uri="{909E8E84-426E-40DD-AFC4-6F175D3DCCD1}">
              <a14:hiddenFill xmlns:a14="http://schemas.microsoft.com/office/drawing/2010/main">
                <a:solidFill>
                  <a:srgbClr val="FFFFFF"/>
                </a:solidFill>
              </a14:hiddenFill>
            </a:ext>
          </a:extLst>
        </p:spPr>
      </p:pic>
      <p:pic>
        <p:nvPicPr>
          <p:cNvPr id="25617" name="Picture 46">
            <a:extLst>
              <a:ext uri="{FF2B5EF4-FFF2-40B4-BE49-F238E27FC236}">
                <a16:creationId xmlns:a16="http://schemas.microsoft.com/office/drawing/2014/main" id="{3EFEB368-942B-4FF0-871D-A0B8EA8622AA}"/>
              </a:ext>
            </a:extLst>
          </p:cNvPr>
          <p:cNvPicPr>
            <a:picLocks noChangeAspect="1" noChangeArrowheads="1"/>
          </p:cNvPicPr>
          <p:nvPr/>
        </p:nvPicPr>
        <p:blipFill>
          <a:blip r:embed="rId40">
            <a:extLst>
              <a:ext uri="{28A0092B-C50C-407E-A947-70E740481C1C}">
                <a14:useLocalDpi xmlns:a14="http://schemas.microsoft.com/office/drawing/2010/main" val="0"/>
              </a:ext>
            </a:extLst>
          </a:blip>
          <a:srcRect/>
          <a:stretch>
            <a:fillRect/>
          </a:stretch>
        </p:blipFill>
        <p:spPr bwMode="auto">
          <a:xfrm>
            <a:off x="7041552" y="2901521"/>
            <a:ext cx="1639888" cy="633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1">
            <a:extLst>
              <a:ext uri="{FF2B5EF4-FFF2-40B4-BE49-F238E27FC236}">
                <a16:creationId xmlns:a16="http://schemas.microsoft.com/office/drawing/2014/main" id="{C0CAF245-F5B5-42BA-9B13-5460563C29C7}"/>
              </a:ext>
            </a:extLst>
          </p:cNvPr>
          <p:cNvPicPr>
            <a:picLocks noChangeAspect="1"/>
          </p:cNvPicPr>
          <p:nvPr/>
        </p:nvPicPr>
        <p:blipFill rotWithShape="1">
          <a:blip r:embed="rId2">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2" name="TextBox 4">
            <a:extLst>
              <a:ext uri="{FF2B5EF4-FFF2-40B4-BE49-F238E27FC236}">
                <a16:creationId xmlns:a16="http://schemas.microsoft.com/office/drawing/2014/main" id="{DAA479A2-FFEF-485D-BA4D-EC849BD97319}"/>
              </a:ext>
            </a:extLst>
          </p:cNvPr>
          <p:cNvSpPr txBox="1">
            <a:spLocks noChangeArrowheads="1"/>
          </p:cNvSpPr>
          <p:nvPr/>
        </p:nvSpPr>
        <p:spPr bwMode="auto">
          <a:xfrm>
            <a:off x="1677988" y="1071336"/>
            <a:ext cx="8723312" cy="347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pPr>
            <a:r>
              <a:rPr lang="en-US" altLang="en-US" sz="2000" b="1" dirty="0">
                <a:solidFill>
                  <a:schemeClr val="bg1"/>
                </a:solidFill>
              </a:rPr>
              <a:t>Covid</a:t>
            </a:r>
          </a:p>
          <a:p>
            <a:pPr eaLnBrk="1" hangingPunct="1">
              <a:spcBef>
                <a:spcPct val="0"/>
              </a:spcBef>
            </a:pPr>
            <a:r>
              <a:rPr lang="en-US" altLang="en-US" sz="2000" b="1" dirty="0">
                <a:solidFill>
                  <a:schemeClr val="bg1"/>
                </a:solidFill>
              </a:rPr>
              <a:t>Student Charter</a:t>
            </a:r>
          </a:p>
          <a:p>
            <a:pPr eaLnBrk="1" hangingPunct="1">
              <a:spcBef>
                <a:spcPct val="0"/>
              </a:spcBef>
            </a:pPr>
            <a:r>
              <a:rPr lang="en-US" altLang="en-US" sz="2000" b="1" dirty="0">
                <a:solidFill>
                  <a:schemeClr val="bg1"/>
                </a:solidFill>
              </a:rPr>
              <a:t>Enrolment- Module list</a:t>
            </a:r>
          </a:p>
          <a:p>
            <a:pPr eaLnBrk="1" hangingPunct="1">
              <a:spcBef>
                <a:spcPct val="0"/>
              </a:spcBef>
            </a:pPr>
            <a:r>
              <a:rPr lang="en-US" altLang="en-US" sz="2000" b="1" dirty="0">
                <a:solidFill>
                  <a:schemeClr val="bg1"/>
                </a:solidFill>
              </a:rPr>
              <a:t>Timetable</a:t>
            </a:r>
          </a:p>
          <a:p>
            <a:pPr eaLnBrk="1" hangingPunct="1">
              <a:spcBef>
                <a:spcPct val="0"/>
              </a:spcBef>
            </a:pPr>
            <a:r>
              <a:rPr lang="en-US" altLang="en-US" sz="2000" b="1" dirty="0">
                <a:solidFill>
                  <a:schemeClr val="bg1"/>
                </a:solidFill>
              </a:rPr>
              <a:t>Assessments</a:t>
            </a:r>
          </a:p>
          <a:p>
            <a:pPr eaLnBrk="1" hangingPunct="1">
              <a:spcBef>
                <a:spcPct val="0"/>
              </a:spcBef>
            </a:pPr>
            <a:r>
              <a:rPr lang="en-US" altLang="en-US" sz="2000" b="1" dirty="0" err="1">
                <a:solidFill>
                  <a:schemeClr val="bg1"/>
                </a:solidFill>
              </a:rPr>
              <a:t>Programme</a:t>
            </a:r>
            <a:r>
              <a:rPr lang="en-US" altLang="en-US" sz="2000" b="1" dirty="0">
                <a:solidFill>
                  <a:schemeClr val="bg1"/>
                </a:solidFill>
              </a:rPr>
              <a:t> of Study Handbook</a:t>
            </a:r>
          </a:p>
          <a:p>
            <a:pPr eaLnBrk="1" hangingPunct="1">
              <a:spcBef>
                <a:spcPct val="0"/>
              </a:spcBef>
            </a:pPr>
            <a:r>
              <a:rPr lang="en-US" altLang="en-US" sz="2000" b="1" dirty="0">
                <a:solidFill>
                  <a:schemeClr val="bg1"/>
                </a:solidFill>
              </a:rPr>
              <a:t>Personal Tutor</a:t>
            </a:r>
          </a:p>
          <a:p>
            <a:pPr eaLnBrk="1" hangingPunct="1">
              <a:spcBef>
                <a:spcPct val="0"/>
              </a:spcBef>
            </a:pPr>
            <a:r>
              <a:rPr lang="en-US" altLang="en-US" sz="2000" b="1" dirty="0">
                <a:solidFill>
                  <a:schemeClr val="bg1"/>
                </a:solidFill>
              </a:rPr>
              <a:t>IT- Email, Moodle, Teams, Office</a:t>
            </a:r>
          </a:p>
          <a:p>
            <a:pPr eaLnBrk="1" hangingPunct="1">
              <a:spcBef>
                <a:spcPct val="0"/>
              </a:spcBef>
            </a:pPr>
            <a:r>
              <a:rPr lang="en-US" altLang="en-US" sz="2000" b="1" dirty="0">
                <a:solidFill>
                  <a:schemeClr val="bg1"/>
                </a:solidFill>
              </a:rPr>
              <a:t>HWB App</a:t>
            </a:r>
          </a:p>
          <a:p>
            <a:pPr eaLnBrk="1" hangingPunct="1">
              <a:spcBef>
                <a:spcPct val="0"/>
              </a:spcBef>
            </a:pPr>
            <a:r>
              <a:rPr lang="en-US" altLang="en-US" sz="2000" b="1" dirty="0">
                <a:solidFill>
                  <a:schemeClr val="bg1"/>
                </a:solidFill>
              </a:rPr>
              <a:t>Student Services (Wednesday)- Inc: study skills, counseling, student finance</a:t>
            </a:r>
          </a:p>
          <a:p>
            <a:pPr eaLnBrk="1" hangingPunct="1">
              <a:spcBef>
                <a:spcPct val="0"/>
              </a:spcBef>
            </a:pPr>
            <a:r>
              <a:rPr lang="en-US" altLang="en-US" sz="2000" b="1" dirty="0">
                <a:solidFill>
                  <a:schemeClr val="bg1"/>
                </a:solidFill>
              </a:rPr>
              <a:t>Election of Course Reps (Friday) / Teams Talk by SU at 3pm today.</a:t>
            </a:r>
          </a:p>
        </p:txBody>
      </p:sp>
      <p:sp>
        <p:nvSpPr>
          <p:cNvPr id="18442" name="TextBox 4">
            <a:extLst>
              <a:ext uri="{FF2B5EF4-FFF2-40B4-BE49-F238E27FC236}">
                <a16:creationId xmlns:a16="http://schemas.microsoft.com/office/drawing/2014/main" id="{35464E8F-541F-C442-AA39-955E1DA95358}"/>
              </a:ext>
            </a:extLst>
          </p:cNvPr>
          <p:cNvSpPr txBox="1">
            <a:spLocks noChangeArrowheads="1"/>
          </p:cNvSpPr>
          <p:nvPr/>
        </p:nvSpPr>
        <p:spPr bwMode="auto">
          <a:xfrm>
            <a:off x="1639889" y="147639"/>
            <a:ext cx="4518025" cy="708025"/>
          </a:xfrm>
          <a:prstGeom prst="rect">
            <a:avLst/>
          </a:prstGeom>
          <a:noFill/>
          <a:ln>
            <a:noFill/>
          </a:ln>
        </p:spPr>
        <p:txBody>
          <a:bodyPr>
            <a:spAutoFit/>
          </a:bodyPr>
          <a:lstStyle>
            <a:lvl1pPr>
              <a:defRPr sz="2400">
                <a:solidFill>
                  <a:schemeClr val="tx1"/>
                </a:solidFill>
                <a:latin typeface="Calibri" charset="0"/>
                <a:ea typeface="MS PGothic" charset="0"/>
                <a:cs typeface="MS PGothic" charset="0"/>
              </a:defRPr>
            </a:lvl1pPr>
            <a:lvl2pPr marL="742950" indent="-285750">
              <a:defRPr sz="2400">
                <a:solidFill>
                  <a:schemeClr val="tx1"/>
                </a:solidFill>
                <a:latin typeface="Calibri" charset="0"/>
                <a:ea typeface="MS PGothic" charset="0"/>
                <a:cs typeface="MS PGothic" charset="0"/>
              </a:defRPr>
            </a:lvl2pPr>
            <a:lvl3pPr marL="1143000" indent="-228600">
              <a:defRPr sz="2400">
                <a:solidFill>
                  <a:schemeClr val="tx1"/>
                </a:solidFill>
                <a:latin typeface="Calibri" charset="0"/>
                <a:ea typeface="MS PGothic" charset="0"/>
                <a:cs typeface="MS PGothic" charset="0"/>
              </a:defRPr>
            </a:lvl3pPr>
            <a:lvl4pPr marL="1600200" indent="-228600">
              <a:defRPr sz="2400">
                <a:solidFill>
                  <a:schemeClr val="tx1"/>
                </a:solidFill>
                <a:latin typeface="Calibri" charset="0"/>
                <a:ea typeface="MS PGothic" charset="0"/>
                <a:cs typeface="MS PGothic" charset="0"/>
              </a:defRPr>
            </a:lvl4pPr>
            <a:lvl5pPr marL="2057400" indent="-228600">
              <a:defRPr sz="2400">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Calibri" charset="0"/>
                <a:ea typeface="MS PGothic" charset="0"/>
                <a:cs typeface="MS PGothic" charset="0"/>
              </a:defRPr>
            </a:lvl9pPr>
          </a:lstStyle>
          <a:p>
            <a:pPr eaLnBrk="1" hangingPunct="1">
              <a:defRPr/>
            </a:pPr>
            <a:r>
              <a:rPr lang="en-US" sz="4000" dirty="0">
                <a:solidFill>
                  <a:schemeClr val="accent5"/>
                </a:solidFill>
              </a:rPr>
              <a:t>Key Information</a:t>
            </a:r>
          </a:p>
        </p:txBody>
      </p:sp>
      <p:sp>
        <p:nvSpPr>
          <p:cNvPr id="2" name="Rectangle 1">
            <a:extLst>
              <a:ext uri="{FF2B5EF4-FFF2-40B4-BE49-F238E27FC236}">
                <a16:creationId xmlns:a16="http://schemas.microsoft.com/office/drawing/2014/main" id="{349C0539-A765-4FCE-B6E5-266C4D7C52BF}"/>
              </a:ext>
            </a:extLst>
          </p:cNvPr>
          <p:cNvSpPr/>
          <p:nvPr/>
        </p:nvSpPr>
        <p:spPr>
          <a:xfrm>
            <a:off x="364958" y="5288107"/>
            <a:ext cx="9284368" cy="1200329"/>
          </a:xfrm>
          <a:prstGeom prst="rect">
            <a:avLst/>
          </a:prstGeom>
        </p:spPr>
        <p:txBody>
          <a:bodyPr wrap="square">
            <a:spAutoFit/>
          </a:bodyPr>
          <a:lstStyle/>
          <a:p>
            <a:r>
              <a:rPr lang="en-GB" dirty="0">
                <a:solidFill>
                  <a:schemeClr val="bg1"/>
                </a:solidFill>
                <a:hlinkClick r:id="rId3">
                  <a:extLst>
                    <a:ext uri="{A12FA001-AC4F-418D-AE19-62706E023703}">
                      <ahyp:hlinkClr xmlns:ahyp="http://schemas.microsoft.com/office/drawing/2018/hyperlinkcolor" val="tx"/>
                    </a:ext>
                  </a:extLst>
                </a:hlinkClick>
              </a:rPr>
              <a:t>https://hwb.uwtsd.ac.uk/pages/student/resources_welcomeandinduction/inductionresources</a:t>
            </a:r>
            <a:endParaRPr lang="en-GB" dirty="0">
              <a:solidFill>
                <a:schemeClr val="bg1"/>
              </a:solidFill>
            </a:endParaRPr>
          </a:p>
          <a:p>
            <a:endParaRPr lang="en-GB" dirty="0">
              <a:solidFill>
                <a:schemeClr val="bg1"/>
              </a:solidFill>
            </a:endParaRPr>
          </a:p>
          <a:p>
            <a:r>
              <a:rPr lang="en-GB" dirty="0">
                <a:solidFill>
                  <a:schemeClr val="bg1"/>
                </a:solidFill>
                <a:hlinkClick r:id="rId4">
                  <a:extLst>
                    <a:ext uri="{A12FA001-AC4F-418D-AE19-62706E023703}">
                      <ahyp:hlinkClr xmlns:ahyp="http://schemas.microsoft.com/office/drawing/2018/hyperlinkcolor" val="tx"/>
                    </a:ext>
                  </a:extLst>
                </a:hlinkClick>
              </a:rPr>
              <a:t>https://hwb.uwtsd.ac.uk/pages/student/resources_welcomeandinduction/welcomeresources</a:t>
            </a:r>
            <a:endParaRPr lang="en-GB" dirty="0">
              <a:solidFill>
                <a:schemeClr val="bg1"/>
              </a:solidFill>
            </a:endParaRPr>
          </a:p>
          <a:p>
            <a:endParaRPr lang="en-GB" dirty="0">
              <a:solidFill>
                <a:schemeClr val="bg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1">
            <a:extLst>
              <a:ext uri="{FF2B5EF4-FFF2-40B4-BE49-F238E27FC236}">
                <a16:creationId xmlns:a16="http://schemas.microsoft.com/office/drawing/2014/main" id="{65BC7F5C-FD78-43CB-B541-627D73E292DB}"/>
              </a:ext>
            </a:extLst>
          </p:cNvPr>
          <p:cNvPicPr>
            <a:picLocks noChangeAspect="1"/>
          </p:cNvPicPr>
          <p:nvPr/>
        </p:nvPicPr>
        <p:blipFill rotWithShape="1">
          <a:blip r:embed="rId3">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79" name="TextBox 4">
            <a:extLst>
              <a:ext uri="{FF2B5EF4-FFF2-40B4-BE49-F238E27FC236}">
                <a16:creationId xmlns:a16="http://schemas.microsoft.com/office/drawing/2014/main" id="{F961D1DC-3F13-4A8A-8F3E-E1126BF9F49C}"/>
              </a:ext>
            </a:extLst>
          </p:cNvPr>
          <p:cNvSpPr txBox="1">
            <a:spLocks noChangeArrowheads="1"/>
          </p:cNvSpPr>
          <p:nvPr/>
        </p:nvSpPr>
        <p:spPr bwMode="auto">
          <a:xfrm>
            <a:off x="1676401" y="207964"/>
            <a:ext cx="542131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US" altLang="en-US" sz="4000" dirty="0" err="1">
                <a:solidFill>
                  <a:srgbClr val="3E9CB9"/>
                </a:solidFill>
              </a:rPr>
              <a:t>Covid</a:t>
            </a:r>
            <a:r>
              <a:rPr lang="en-US" altLang="en-US" sz="4000" dirty="0">
                <a:solidFill>
                  <a:srgbClr val="3E9CB9"/>
                </a:solidFill>
              </a:rPr>
              <a:t> 19 Precautions</a:t>
            </a:r>
          </a:p>
        </p:txBody>
      </p:sp>
      <p:pic>
        <p:nvPicPr>
          <p:cNvPr id="4" name="Online Media 3" title="UWTSD Covid Measures - Sept 2021">
            <a:hlinkClick r:id="" action="ppaction://media"/>
            <a:extLst>
              <a:ext uri="{FF2B5EF4-FFF2-40B4-BE49-F238E27FC236}">
                <a16:creationId xmlns:a16="http://schemas.microsoft.com/office/drawing/2014/main" id="{CE810ABE-27A1-4560-8A86-80D10E6E8DC9}"/>
              </a:ext>
            </a:extLst>
          </p:cNvPr>
          <p:cNvPicPr>
            <a:picLocks noRot="1" noChangeAspect="1"/>
          </p:cNvPicPr>
          <p:nvPr>
            <a:videoFile r:link="rId1"/>
          </p:nvPr>
        </p:nvPicPr>
        <p:blipFill>
          <a:blip r:embed="rId4"/>
          <a:stretch>
            <a:fillRect/>
          </a:stretch>
        </p:blipFill>
        <p:spPr>
          <a:xfrm>
            <a:off x="2016271" y="1123953"/>
            <a:ext cx="8578723" cy="484697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1">
            <a:extLst>
              <a:ext uri="{FF2B5EF4-FFF2-40B4-BE49-F238E27FC236}">
                <a16:creationId xmlns:a16="http://schemas.microsoft.com/office/drawing/2014/main" id="{65BC7F5C-FD78-43CB-B541-627D73E292DB}"/>
              </a:ext>
            </a:extLst>
          </p:cNvPr>
          <p:cNvPicPr>
            <a:picLocks noChangeAspect="1"/>
          </p:cNvPicPr>
          <p:nvPr/>
        </p:nvPicPr>
        <p:blipFill rotWithShape="1">
          <a:blip r:embed="rId2">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79" name="TextBox 4">
            <a:extLst>
              <a:ext uri="{FF2B5EF4-FFF2-40B4-BE49-F238E27FC236}">
                <a16:creationId xmlns:a16="http://schemas.microsoft.com/office/drawing/2014/main" id="{F961D1DC-3F13-4A8A-8F3E-E1126BF9F49C}"/>
              </a:ext>
            </a:extLst>
          </p:cNvPr>
          <p:cNvSpPr txBox="1">
            <a:spLocks noChangeArrowheads="1"/>
          </p:cNvSpPr>
          <p:nvPr/>
        </p:nvSpPr>
        <p:spPr bwMode="auto">
          <a:xfrm>
            <a:off x="1676401" y="207964"/>
            <a:ext cx="542131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US" altLang="en-US" sz="4000" dirty="0" err="1">
                <a:solidFill>
                  <a:srgbClr val="3E9CB9"/>
                </a:solidFill>
              </a:rPr>
              <a:t>Covid</a:t>
            </a:r>
            <a:r>
              <a:rPr lang="en-US" altLang="en-US" sz="4000" dirty="0">
                <a:solidFill>
                  <a:srgbClr val="3E9CB9"/>
                </a:solidFill>
              </a:rPr>
              <a:t> 19 Precautions</a:t>
            </a:r>
          </a:p>
        </p:txBody>
      </p:sp>
      <p:sp>
        <p:nvSpPr>
          <p:cNvPr id="5" name="TextBox 4">
            <a:extLst>
              <a:ext uri="{FF2B5EF4-FFF2-40B4-BE49-F238E27FC236}">
                <a16:creationId xmlns:a16="http://schemas.microsoft.com/office/drawing/2014/main" id="{2B9A2CC6-7ACD-46CE-AFC1-93F98F544ABA}"/>
              </a:ext>
            </a:extLst>
          </p:cNvPr>
          <p:cNvSpPr txBox="1">
            <a:spLocks noChangeArrowheads="1"/>
          </p:cNvSpPr>
          <p:nvPr/>
        </p:nvSpPr>
        <p:spPr bwMode="auto">
          <a:xfrm>
            <a:off x="1676401" y="1123953"/>
            <a:ext cx="8723312" cy="4462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pPr>
            <a:r>
              <a:rPr lang="en-US" altLang="en-US" sz="2000" b="1" dirty="0">
                <a:solidFill>
                  <a:schemeClr val="bg1"/>
                </a:solidFill>
              </a:rPr>
              <a:t>Bring your own stationary and do not share,</a:t>
            </a:r>
          </a:p>
          <a:p>
            <a:pPr eaLnBrk="1" hangingPunct="1">
              <a:spcBef>
                <a:spcPct val="0"/>
              </a:spcBef>
            </a:pPr>
            <a:r>
              <a:rPr lang="en-US" altLang="en-US" sz="2000" b="1" dirty="0">
                <a:solidFill>
                  <a:schemeClr val="bg1"/>
                </a:solidFill>
              </a:rPr>
              <a:t>Bring the minimum amount of belongings with you,</a:t>
            </a:r>
          </a:p>
          <a:p>
            <a:pPr eaLnBrk="1" hangingPunct="1">
              <a:spcBef>
                <a:spcPct val="0"/>
              </a:spcBef>
            </a:pPr>
            <a:r>
              <a:rPr lang="en-US" altLang="en-US" sz="2000" b="1" dirty="0">
                <a:solidFill>
                  <a:schemeClr val="bg1"/>
                </a:solidFill>
              </a:rPr>
              <a:t>Observe the one way systems and markings,</a:t>
            </a:r>
          </a:p>
          <a:p>
            <a:pPr eaLnBrk="1" hangingPunct="1">
              <a:spcBef>
                <a:spcPct val="0"/>
              </a:spcBef>
            </a:pPr>
            <a:r>
              <a:rPr lang="en-US" altLang="en-US" sz="2000" b="1" dirty="0">
                <a:solidFill>
                  <a:schemeClr val="bg1"/>
                </a:solidFill>
              </a:rPr>
              <a:t>Try to stick to the same computer, bring your own laptop or tablet if possible,</a:t>
            </a:r>
          </a:p>
          <a:p>
            <a:pPr eaLnBrk="1" hangingPunct="1">
              <a:spcBef>
                <a:spcPct val="0"/>
              </a:spcBef>
            </a:pPr>
            <a:r>
              <a:rPr lang="en-US" altLang="en-US" sz="2000" b="1" dirty="0">
                <a:solidFill>
                  <a:schemeClr val="bg1"/>
                </a:solidFill>
              </a:rPr>
              <a:t>Sanitize hands when entering and leaving,</a:t>
            </a:r>
          </a:p>
          <a:p>
            <a:pPr eaLnBrk="1" hangingPunct="1">
              <a:spcBef>
                <a:spcPct val="0"/>
              </a:spcBef>
            </a:pPr>
            <a:r>
              <a:rPr lang="en-US" altLang="en-US" sz="2000" b="1" dirty="0">
                <a:solidFill>
                  <a:schemeClr val="bg1"/>
                </a:solidFill>
              </a:rPr>
              <a:t>Book camera equipment well in advance and stick to the loan period agreed,</a:t>
            </a:r>
          </a:p>
          <a:p>
            <a:pPr eaLnBrk="1" hangingPunct="1">
              <a:spcBef>
                <a:spcPct val="0"/>
              </a:spcBef>
            </a:pPr>
            <a:r>
              <a:rPr lang="en-US" altLang="en-US" sz="2000" b="1" dirty="0">
                <a:solidFill>
                  <a:schemeClr val="bg1"/>
                </a:solidFill>
              </a:rPr>
              <a:t>Notify the Hwb and </a:t>
            </a:r>
            <a:r>
              <a:rPr lang="en-US" altLang="en-US" sz="2000" b="1" dirty="0" err="1">
                <a:solidFill>
                  <a:schemeClr val="bg1"/>
                </a:solidFill>
              </a:rPr>
              <a:t>programme</a:t>
            </a:r>
            <a:r>
              <a:rPr lang="en-US" altLang="en-US" sz="2000" b="1" dirty="0">
                <a:solidFill>
                  <a:schemeClr val="bg1"/>
                </a:solidFill>
              </a:rPr>
              <a:t> team if you have any </a:t>
            </a:r>
            <a:r>
              <a:rPr lang="en-US" altLang="en-US" sz="2000" b="1" dirty="0" err="1">
                <a:solidFill>
                  <a:schemeClr val="bg1"/>
                </a:solidFill>
              </a:rPr>
              <a:t>sympotoms</a:t>
            </a:r>
            <a:r>
              <a:rPr lang="en-US" altLang="en-US" sz="2000" b="1" dirty="0">
                <a:solidFill>
                  <a:schemeClr val="bg1"/>
                </a:solidFill>
              </a:rPr>
              <a:t>, do not come in or go home immediately if you become unwell and let the team know,</a:t>
            </a:r>
          </a:p>
          <a:p>
            <a:pPr eaLnBrk="1" hangingPunct="1">
              <a:spcBef>
                <a:spcPct val="0"/>
              </a:spcBef>
            </a:pPr>
            <a:r>
              <a:rPr lang="en-US" altLang="en-US" sz="2000" b="1" dirty="0">
                <a:solidFill>
                  <a:schemeClr val="bg1"/>
                </a:solidFill>
              </a:rPr>
              <a:t>Please alert the team if you have or have recently had equipment on loan and become unwell,</a:t>
            </a:r>
          </a:p>
          <a:p>
            <a:pPr eaLnBrk="1" hangingPunct="1">
              <a:spcBef>
                <a:spcPct val="0"/>
              </a:spcBef>
            </a:pPr>
            <a:r>
              <a:rPr lang="en-US" altLang="en-US" sz="2000" b="1" dirty="0">
                <a:solidFill>
                  <a:schemeClr val="bg1"/>
                </a:solidFill>
              </a:rPr>
              <a:t>Do not share equipment unless working on set. Others should not take home or drop off equipment on your behalf unless agreed by the </a:t>
            </a:r>
            <a:r>
              <a:rPr lang="en-US" altLang="en-US" sz="2000" b="1" dirty="0" err="1">
                <a:solidFill>
                  <a:schemeClr val="bg1"/>
                </a:solidFill>
              </a:rPr>
              <a:t>programme</a:t>
            </a:r>
            <a:r>
              <a:rPr lang="en-US" altLang="en-US" sz="2000" b="1" dirty="0">
                <a:solidFill>
                  <a:schemeClr val="bg1"/>
                </a:solidFill>
              </a:rPr>
              <a:t> team.</a:t>
            </a:r>
          </a:p>
          <a:p>
            <a:pPr eaLnBrk="1" hangingPunct="1">
              <a:spcBef>
                <a:spcPct val="0"/>
              </a:spcBef>
            </a:pPr>
            <a:endParaRPr lang="en-US" altLang="en-US" sz="2400" i="1" dirty="0">
              <a:solidFill>
                <a:schemeClr val="bg1"/>
              </a:solidFill>
            </a:endParaRPr>
          </a:p>
        </p:txBody>
      </p:sp>
    </p:spTree>
    <p:extLst>
      <p:ext uri="{BB962C8B-B14F-4D97-AF65-F5344CB8AC3E}">
        <p14:creationId xmlns:p14="http://schemas.microsoft.com/office/powerpoint/2010/main" val="725686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1">
            <a:extLst>
              <a:ext uri="{FF2B5EF4-FFF2-40B4-BE49-F238E27FC236}">
                <a16:creationId xmlns:a16="http://schemas.microsoft.com/office/drawing/2014/main" id="{65BC7F5C-FD78-43CB-B541-627D73E292DB}"/>
              </a:ext>
            </a:extLst>
          </p:cNvPr>
          <p:cNvPicPr>
            <a:picLocks noChangeAspect="1"/>
          </p:cNvPicPr>
          <p:nvPr/>
        </p:nvPicPr>
        <p:blipFill rotWithShape="1">
          <a:blip r:embed="rId2">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79" name="TextBox 4">
            <a:extLst>
              <a:ext uri="{FF2B5EF4-FFF2-40B4-BE49-F238E27FC236}">
                <a16:creationId xmlns:a16="http://schemas.microsoft.com/office/drawing/2014/main" id="{F961D1DC-3F13-4A8A-8F3E-E1126BF9F49C}"/>
              </a:ext>
            </a:extLst>
          </p:cNvPr>
          <p:cNvSpPr txBox="1">
            <a:spLocks noChangeArrowheads="1"/>
          </p:cNvSpPr>
          <p:nvPr/>
        </p:nvSpPr>
        <p:spPr bwMode="auto">
          <a:xfrm>
            <a:off x="1676401" y="207964"/>
            <a:ext cx="805069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US" altLang="en-US" sz="4000" dirty="0">
                <a:solidFill>
                  <a:srgbClr val="3E9CB9"/>
                </a:solidFill>
              </a:rPr>
              <a:t>Wednesday 23</a:t>
            </a:r>
            <a:r>
              <a:rPr lang="en-US" altLang="en-US" sz="4000" baseline="30000" dirty="0">
                <a:solidFill>
                  <a:srgbClr val="3E9CB9"/>
                </a:solidFill>
              </a:rPr>
              <a:t>rd</a:t>
            </a:r>
            <a:r>
              <a:rPr lang="en-US" altLang="en-US" sz="4000" dirty="0">
                <a:solidFill>
                  <a:srgbClr val="3E9CB9"/>
                </a:solidFill>
              </a:rPr>
              <a:t> Sept 9:15-4:30pm</a:t>
            </a:r>
          </a:p>
        </p:txBody>
      </p:sp>
      <p:sp>
        <p:nvSpPr>
          <p:cNvPr id="5" name="TextBox 4">
            <a:extLst>
              <a:ext uri="{FF2B5EF4-FFF2-40B4-BE49-F238E27FC236}">
                <a16:creationId xmlns:a16="http://schemas.microsoft.com/office/drawing/2014/main" id="{2B9A2CC6-7ACD-46CE-AFC1-93F98F544ABA}"/>
              </a:ext>
            </a:extLst>
          </p:cNvPr>
          <p:cNvSpPr txBox="1">
            <a:spLocks noChangeArrowheads="1"/>
          </p:cNvSpPr>
          <p:nvPr/>
        </p:nvSpPr>
        <p:spPr bwMode="auto">
          <a:xfrm>
            <a:off x="1676401" y="1123953"/>
            <a:ext cx="8723312" cy="55338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r>
              <a:rPr lang="en-GB" sz="1300" b="1" i="1" dirty="0">
                <a:solidFill>
                  <a:schemeClr val="bg1"/>
                </a:solidFill>
                <a:effectLst/>
                <a:latin typeface="Arial" panose="020B0604020202020204" pitchFamily="34" charset="0"/>
              </a:rPr>
              <a:t>Coasteering</a:t>
            </a:r>
            <a:r>
              <a:rPr lang="en-GB" sz="1300" b="0" i="1" dirty="0">
                <a:solidFill>
                  <a:schemeClr val="bg1"/>
                </a:solidFill>
                <a:effectLst/>
                <a:latin typeface="Arial" panose="020B0604020202020204" pitchFamily="34" charset="0"/>
              </a:rPr>
              <a:t> is an adventurous journey through the inter-tidal zone, using a unique blend of climbing, wild swimming and exploration to experience the fascinating coastal environmental and play in the impact-zone!</a:t>
            </a:r>
          </a:p>
          <a:p>
            <a:pPr algn="l"/>
            <a:endParaRPr lang="en-GB" sz="1300" b="0" i="0" dirty="0">
              <a:solidFill>
                <a:schemeClr val="bg1"/>
              </a:solidFill>
              <a:effectLst/>
              <a:latin typeface="Calibri" panose="020F0502020204030204" pitchFamily="34" charset="0"/>
            </a:endParaRPr>
          </a:p>
          <a:p>
            <a:pPr algn="l"/>
            <a:r>
              <a:rPr lang="en-GB" sz="1300" b="0" i="0" dirty="0">
                <a:solidFill>
                  <a:schemeClr val="bg1"/>
                </a:solidFill>
                <a:effectLst/>
                <a:latin typeface="Arial" panose="020B0604020202020204" pitchFamily="34" charset="0"/>
              </a:rPr>
              <a:t>Meeting at </a:t>
            </a:r>
            <a:r>
              <a:rPr lang="en-GB" sz="1300" b="0" i="0" dirty="0" err="1">
                <a:solidFill>
                  <a:schemeClr val="bg1"/>
                </a:solidFill>
                <a:effectLst/>
                <a:latin typeface="Arial" panose="020B0604020202020204" pitchFamily="34" charset="0"/>
              </a:rPr>
              <a:t>Cynefin</a:t>
            </a:r>
            <a:r>
              <a:rPr lang="en-GB" sz="1300" b="0" i="0" dirty="0">
                <a:solidFill>
                  <a:schemeClr val="bg1"/>
                </a:solidFill>
                <a:effectLst/>
                <a:latin typeface="Arial" panose="020B0604020202020204" pitchFamily="34" charset="0"/>
              </a:rPr>
              <a:t> for 9.15am, we will spend the day out on an outdoor adventurous activity - Coasteering in the Pembrokeshire Coast National Park. Leaving from outside T&amp;L at 8:45am and walking over.</a:t>
            </a:r>
            <a:endParaRPr lang="en-GB" sz="1300" b="0" i="0" dirty="0">
              <a:solidFill>
                <a:schemeClr val="bg1"/>
              </a:solidFill>
              <a:effectLst/>
              <a:latin typeface="Calibri" panose="020F0502020204030204" pitchFamily="34" charset="0"/>
            </a:endParaRPr>
          </a:p>
          <a:p>
            <a:pPr algn="l"/>
            <a:endParaRPr lang="en-GB" sz="1300" b="0" i="0" dirty="0">
              <a:solidFill>
                <a:schemeClr val="bg1"/>
              </a:solidFill>
              <a:effectLst/>
              <a:latin typeface="Calibri" panose="020F0502020204030204" pitchFamily="34" charset="0"/>
            </a:endParaRPr>
          </a:p>
          <a:p>
            <a:pPr algn="l"/>
            <a:r>
              <a:rPr lang="en-GB" sz="1300" b="1" i="0" dirty="0">
                <a:solidFill>
                  <a:schemeClr val="bg1"/>
                </a:solidFill>
                <a:effectLst/>
                <a:latin typeface="Arial" panose="020B0604020202020204" pitchFamily="34" charset="0"/>
              </a:rPr>
              <a:t>What will you need?</a:t>
            </a:r>
            <a:endParaRPr lang="en-GB" sz="1300" b="0" i="0" dirty="0">
              <a:solidFill>
                <a:schemeClr val="bg1"/>
              </a:solidFill>
              <a:effectLst/>
              <a:latin typeface="Calibri" panose="020F0502020204030204" pitchFamily="34" charset="0"/>
            </a:endParaRPr>
          </a:p>
          <a:p>
            <a:pPr algn="l"/>
            <a:r>
              <a:rPr lang="en-GB" sz="1300" b="0" i="0" dirty="0">
                <a:solidFill>
                  <a:schemeClr val="bg1"/>
                </a:solidFill>
                <a:effectLst/>
                <a:latin typeface="Arial" panose="020B0604020202020204" pitchFamily="34" charset="0"/>
              </a:rPr>
              <a:t>To go Coasteering you will need to wear clothing appropriate to walking the coast path in the prevailing conditions. The exact location will be dictated by the weather and sea conditions on the day, but most of our coasteering venues are in or around the big-city of St David’s. </a:t>
            </a:r>
          </a:p>
          <a:p>
            <a:pPr algn="l"/>
            <a:endParaRPr lang="en-GB" sz="1300" dirty="0">
              <a:solidFill>
                <a:schemeClr val="bg1"/>
              </a:solidFill>
              <a:latin typeface="Arial" panose="020B0604020202020204" pitchFamily="34" charset="0"/>
            </a:endParaRPr>
          </a:p>
          <a:p>
            <a:pPr algn="l"/>
            <a:r>
              <a:rPr lang="en-GB" sz="1300" b="0" i="0" dirty="0">
                <a:solidFill>
                  <a:schemeClr val="bg1"/>
                </a:solidFill>
                <a:effectLst/>
                <a:latin typeface="Arial" panose="020B0604020202020204" pitchFamily="34" charset="0"/>
              </a:rPr>
              <a:t>You will need to bring with you the follow personal equipment:</a:t>
            </a:r>
            <a:endParaRPr lang="en-GB" sz="1300" b="0" i="0" dirty="0">
              <a:solidFill>
                <a:schemeClr val="bg1"/>
              </a:solidFill>
              <a:effectLst/>
              <a:latin typeface="Calibri" panose="020F0502020204030204" pitchFamily="34" charset="0"/>
            </a:endParaRPr>
          </a:p>
          <a:p>
            <a:pPr marL="800100" indent="-228600" algn="l"/>
            <a:r>
              <a:rPr lang="en-GB" sz="1300" b="0" i="0" dirty="0">
                <a:solidFill>
                  <a:schemeClr val="bg1"/>
                </a:solidFill>
                <a:effectLst/>
                <a:latin typeface="Arial" panose="020B0604020202020204" pitchFamily="34" charset="0"/>
              </a:rPr>
              <a:t>1.</a:t>
            </a:r>
            <a:r>
              <a:rPr lang="en-GB" sz="1300" b="0" i="0" dirty="0">
                <a:solidFill>
                  <a:schemeClr val="bg1"/>
                </a:solidFill>
                <a:effectLst/>
                <a:latin typeface="Times New Roman" panose="02020603050405020304" pitchFamily="18" charset="0"/>
              </a:rPr>
              <a:t>     </a:t>
            </a:r>
            <a:r>
              <a:rPr lang="en-GB" sz="1300" b="0" i="0" dirty="0">
                <a:solidFill>
                  <a:schemeClr val="bg1"/>
                </a:solidFill>
                <a:effectLst/>
                <a:latin typeface="Arial" panose="020B0604020202020204" pitchFamily="34" charset="0"/>
              </a:rPr>
              <a:t>Swimwear for underneath a wetsuit – NB. tight swim shorts or boxers for the boys, as loose shorts become very uncomfortable!</a:t>
            </a:r>
            <a:endParaRPr lang="en-GB" sz="1300" b="0" i="0" dirty="0">
              <a:solidFill>
                <a:schemeClr val="bg1"/>
              </a:solidFill>
              <a:effectLst/>
              <a:latin typeface="Calibri" panose="020F0502020204030204" pitchFamily="34" charset="0"/>
            </a:endParaRPr>
          </a:p>
          <a:p>
            <a:pPr marL="800100" indent="-228600" algn="l"/>
            <a:r>
              <a:rPr lang="en-GB" sz="1300" b="0" i="0" dirty="0">
                <a:solidFill>
                  <a:schemeClr val="bg1"/>
                </a:solidFill>
                <a:effectLst/>
                <a:latin typeface="Arial" panose="020B0604020202020204" pitchFamily="34" charset="0"/>
              </a:rPr>
              <a:t>2.</a:t>
            </a:r>
            <a:r>
              <a:rPr lang="en-GB" sz="1300" b="0" i="0" dirty="0">
                <a:solidFill>
                  <a:schemeClr val="bg1"/>
                </a:solidFill>
                <a:effectLst/>
                <a:latin typeface="Times New Roman" panose="02020603050405020304" pitchFamily="18" charset="0"/>
              </a:rPr>
              <a:t>     </a:t>
            </a:r>
            <a:r>
              <a:rPr lang="en-GB" sz="1300" b="0" i="0" dirty="0">
                <a:solidFill>
                  <a:schemeClr val="bg1"/>
                </a:solidFill>
                <a:effectLst/>
                <a:latin typeface="Arial" panose="020B0604020202020204" pitchFamily="34" charset="0"/>
              </a:rPr>
              <a:t>Spare footwear to wear in the sea – trainers with laces and good soles are ideal.</a:t>
            </a:r>
            <a:endParaRPr lang="en-GB" sz="1300" b="0" i="0" dirty="0">
              <a:solidFill>
                <a:schemeClr val="bg1"/>
              </a:solidFill>
              <a:effectLst/>
              <a:latin typeface="Calibri" panose="020F0502020204030204" pitchFamily="34" charset="0"/>
            </a:endParaRPr>
          </a:p>
          <a:p>
            <a:pPr marL="800100" indent="-228600" algn="l"/>
            <a:r>
              <a:rPr lang="en-GB" sz="1300" b="0" i="0" dirty="0">
                <a:solidFill>
                  <a:schemeClr val="bg1"/>
                </a:solidFill>
                <a:effectLst/>
                <a:latin typeface="Arial" panose="020B0604020202020204" pitchFamily="34" charset="0"/>
              </a:rPr>
              <a:t>3.</a:t>
            </a:r>
            <a:r>
              <a:rPr lang="en-GB" sz="1300" b="0" i="0" dirty="0">
                <a:solidFill>
                  <a:schemeClr val="bg1"/>
                </a:solidFill>
                <a:effectLst/>
                <a:latin typeface="Times New Roman" panose="02020603050405020304" pitchFamily="18" charset="0"/>
              </a:rPr>
              <a:t>     </a:t>
            </a:r>
            <a:r>
              <a:rPr lang="en-GB" sz="1300" b="0" i="0" dirty="0">
                <a:solidFill>
                  <a:schemeClr val="bg1"/>
                </a:solidFill>
                <a:effectLst/>
                <a:latin typeface="Arial" panose="020B0604020202020204" pitchFamily="34" charset="0"/>
              </a:rPr>
              <a:t>Loose / large shorts to wear over the top of the wetsuit – these are essential to protect the wetsuit against sharp rocks.</a:t>
            </a:r>
            <a:endParaRPr lang="en-GB" sz="1300" b="0" i="0" dirty="0">
              <a:solidFill>
                <a:schemeClr val="bg1"/>
              </a:solidFill>
              <a:effectLst/>
              <a:latin typeface="Calibri" panose="020F0502020204030204" pitchFamily="34" charset="0"/>
            </a:endParaRPr>
          </a:p>
          <a:p>
            <a:pPr marL="800100" indent="-228600" algn="l"/>
            <a:r>
              <a:rPr lang="en-GB" sz="1300" b="0" i="0" dirty="0">
                <a:solidFill>
                  <a:schemeClr val="bg1"/>
                </a:solidFill>
                <a:effectLst/>
                <a:latin typeface="Arial" panose="020B0604020202020204" pitchFamily="34" charset="0"/>
              </a:rPr>
              <a:t>4.</a:t>
            </a:r>
            <a:r>
              <a:rPr lang="en-GB" sz="1300" b="0" i="0" dirty="0">
                <a:solidFill>
                  <a:schemeClr val="bg1"/>
                </a:solidFill>
                <a:effectLst/>
                <a:latin typeface="Times New Roman" panose="02020603050405020304" pitchFamily="18" charset="0"/>
              </a:rPr>
              <a:t>     </a:t>
            </a:r>
            <a:r>
              <a:rPr lang="en-GB" sz="1300" b="0" i="0" dirty="0">
                <a:solidFill>
                  <a:schemeClr val="bg1"/>
                </a:solidFill>
                <a:effectLst/>
                <a:latin typeface="Arial" panose="020B0604020202020204" pitchFamily="34" charset="0"/>
              </a:rPr>
              <a:t>Towel &amp; warm cloths to change afterwards.</a:t>
            </a:r>
            <a:endParaRPr lang="en-GB" sz="1300" b="0" i="0" dirty="0">
              <a:solidFill>
                <a:schemeClr val="bg1"/>
              </a:solidFill>
              <a:effectLst/>
              <a:latin typeface="Calibri" panose="020F0502020204030204" pitchFamily="34" charset="0"/>
            </a:endParaRPr>
          </a:p>
          <a:p>
            <a:pPr marL="800100" indent="-228600" algn="l"/>
            <a:r>
              <a:rPr lang="en-GB" sz="1300" b="0" i="0" dirty="0">
                <a:solidFill>
                  <a:schemeClr val="bg1"/>
                </a:solidFill>
                <a:effectLst/>
                <a:latin typeface="Arial" panose="020B0604020202020204" pitchFamily="34" charset="0"/>
              </a:rPr>
              <a:t>5.</a:t>
            </a:r>
            <a:r>
              <a:rPr lang="en-GB" sz="1300" b="0" i="0" dirty="0">
                <a:solidFill>
                  <a:schemeClr val="bg1"/>
                </a:solidFill>
                <a:effectLst/>
                <a:latin typeface="Times New Roman" panose="02020603050405020304" pitchFamily="18" charset="0"/>
              </a:rPr>
              <a:t>     </a:t>
            </a:r>
            <a:r>
              <a:rPr lang="en-GB" sz="1300" b="0" i="0" dirty="0">
                <a:solidFill>
                  <a:schemeClr val="bg1"/>
                </a:solidFill>
                <a:effectLst/>
                <a:latin typeface="Arial" panose="020B0604020202020204" pitchFamily="34" charset="0"/>
              </a:rPr>
              <a:t>Food, drink and snacks – Coasteering can be physically demanding and tiring!</a:t>
            </a:r>
            <a:endParaRPr lang="en-GB" sz="1300" b="0" i="0" dirty="0">
              <a:solidFill>
                <a:schemeClr val="bg1"/>
              </a:solidFill>
              <a:effectLst/>
              <a:latin typeface="Calibri" panose="020F0502020204030204" pitchFamily="34" charset="0"/>
            </a:endParaRPr>
          </a:p>
          <a:p>
            <a:pPr algn="l"/>
            <a:r>
              <a:rPr lang="en-GB" sz="1300" b="0" i="0" dirty="0">
                <a:solidFill>
                  <a:schemeClr val="bg1"/>
                </a:solidFill>
                <a:effectLst/>
                <a:latin typeface="Arial" panose="020B0604020202020204" pitchFamily="34" charset="0"/>
              </a:rPr>
              <a:t>From </a:t>
            </a:r>
            <a:r>
              <a:rPr lang="en-GB" sz="1300" b="0" i="0" dirty="0" err="1">
                <a:solidFill>
                  <a:schemeClr val="bg1"/>
                </a:solidFill>
                <a:effectLst/>
                <a:latin typeface="Arial" panose="020B0604020202020204" pitchFamily="34" charset="0"/>
              </a:rPr>
              <a:t>Cynefin</a:t>
            </a:r>
            <a:r>
              <a:rPr lang="en-GB" sz="1300" b="0" i="0" dirty="0">
                <a:solidFill>
                  <a:schemeClr val="bg1"/>
                </a:solidFill>
                <a:effectLst/>
                <a:latin typeface="Arial" panose="020B0604020202020204" pitchFamily="34" charset="0"/>
              </a:rPr>
              <a:t> you can loan a wetsuit, buoyancy aid, and water helmet (PPE). If you have you own PPE, feel free to bring it along, but it will need to be inspected by the Staff Team prior to use.</a:t>
            </a:r>
            <a:endParaRPr lang="en-GB" sz="1300" b="0" i="0" dirty="0">
              <a:solidFill>
                <a:schemeClr val="bg1"/>
              </a:solidFill>
              <a:effectLst/>
              <a:latin typeface="Calibri" panose="020F0502020204030204" pitchFamily="34" charset="0"/>
            </a:endParaRPr>
          </a:p>
          <a:p>
            <a:pPr algn="l"/>
            <a:endParaRPr lang="en-GB" sz="1300" dirty="0">
              <a:solidFill>
                <a:schemeClr val="bg1"/>
              </a:solidFill>
              <a:latin typeface="Arial" panose="020B0604020202020204" pitchFamily="34" charset="0"/>
            </a:endParaRPr>
          </a:p>
          <a:p>
            <a:pPr algn="l"/>
            <a:r>
              <a:rPr lang="en-GB" sz="1300" dirty="0">
                <a:solidFill>
                  <a:schemeClr val="bg1"/>
                </a:solidFill>
                <a:latin typeface="Arial" panose="020B0604020202020204" pitchFamily="34" charset="0"/>
              </a:rPr>
              <a:t>C</a:t>
            </a:r>
            <a:r>
              <a:rPr lang="en-GB" sz="1300" b="0" i="0" dirty="0">
                <a:solidFill>
                  <a:schemeClr val="bg1"/>
                </a:solidFill>
                <a:effectLst/>
                <a:latin typeface="Arial" panose="020B0604020202020204" pitchFamily="34" charset="0"/>
              </a:rPr>
              <a:t>omplete the Medical and Assumption of Risk Form via the link below prior to this.</a:t>
            </a:r>
            <a:endParaRPr lang="en-GB" sz="1300" b="0" i="0" dirty="0">
              <a:solidFill>
                <a:schemeClr val="bg1"/>
              </a:solidFill>
              <a:effectLst/>
              <a:latin typeface="Calibri" panose="020F0502020204030204" pitchFamily="34" charset="0"/>
            </a:endParaRPr>
          </a:p>
          <a:p>
            <a:pPr algn="l"/>
            <a:r>
              <a:rPr lang="en-GB" sz="1300" b="1" i="0" u="sng" dirty="0">
                <a:solidFill>
                  <a:schemeClr val="bg1"/>
                </a:solidFill>
                <a:effectLst/>
                <a:latin typeface="Arial" panose="020B0604020202020204" pitchFamily="34" charset="0"/>
                <a:hlinkClick r:id="rId3" tooltip="Original URL: https://waiver.smartwaiver.com/w/614091da3a0d7/web/. Click or tap if you trust this link.">
                  <a:extLst>
                    <a:ext uri="{A12FA001-AC4F-418D-AE19-62706E023703}">
                      <ahyp:hlinkClr xmlns:ahyp="http://schemas.microsoft.com/office/drawing/2018/hyperlinkcolor" val="tx"/>
                    </a:ext>
                  </a:extLst>
                </a:hlinkClick>
              </a:rPr>
              <a:t>Medical &amp; Assumption of Risk Form - Level 4 2021/22</a:t>
            </a:r>
            <a:endParaRPr lang="en-GB" sz="1300" b="0" i="0" dirty="0">
              <a:solidFill>
                <a:schemeClr val="bg1"/>
              </a:solidFill>
              <a:effectLst/>
              <a:latin typeface="Calibri" panose="020F0502020204030204" pitchFamily="34" charset="0"/>
            </a:endParaRPr>
          </a:p>
        </p:txBody>
      </p:sp>
    </p:spTree>
    <p:extLst>
      <p:ext uri="{BB962C8B-B14F-4D97-AF65-F5344CB8AC3E}">
        <p14:creationId xmlns:p14="http://schemas.microsoft.com/office/powerpoint/2010/main" val="38245630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1">
            <a:extLst>
              <a:ext uri="{FF2B5EF4-FFF2-40B4-BE49-F238E27FC236}">
                <a16:creationId xmlns:a16="http://schemas.microsoft.com/office/drawing/2014/main" id="{65BC7F5C-FD78-43CB-B541-627D73E292DB}"/>
              </a:ext>
            </a:extLst>
          </p:cNvPr>
          <p:cNvPicPr>
            <a:picLocks noChangeAspect="1"/>
          </p:cNvPicPr>
          <p:nvPr/>
        </p:nvPicPr>
        <p:blipFill rotWithShape="1">
          <a:blip r:embed="rId2">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79" name="TextBox 4">
            <a:extLst>
              <a:ext uri="{FF2B5EF4-FFF2-40B4-BE49-F238E27FC236}">
                <a16:creationId xmlns:a16="http://schemas.microsoft.com/office/drawing/2014/main" id="{F961D1DC-3F13-4A8A-8F3E-E1126BF9F49C}"/>
              </a:ext>
            </a:extLst>
          </p:cNvPr>
          <p:cNvSpPr txBox="1">
            <a:spLocks noChangeArrowheads="1"/>
          </p:cNvSpPr>
          <p:nvPr/>
        </p:nvSpPr>
        <p:spPr bwMode="auto">
          <a:xfrm>
            <a:off x="214245" y="139344"/>
            <a:ext cx="542131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US" altLang="en-US" sz="4000" dirty="0">
                <a:solidFill>
                  <a:srgbClr val="3E9CB9"/>
                </a:solidFill>
              </a:rPr>
              <a:t>Student Charter</a:t>
            </a:r>
          </a:p>
        </p:txBody>
      </p:sp>
      <p:sp>
        <p:nvSpPr>
          <p:cNvPr id="2" name="Rectangle 1">
            <a:extLst>
              <a:ext uri="{FF2B5EF4-FFF2-40B4-BE49-F238E27FC236}">
                <a16:creationId xmlns:a16="http://schemas.microsoft.com/office/drawing/2014/main" id="{01DFFE16-0856-4CFB-A1AA-BDD4D2F8DD14}"/>
              </a:ext>
            </a:extLst>
          </p:cNvPr>
          <p:cNvSpPr/>
          <p:nvPr/>
        </p:nvSpPr>
        <p:spPr>
          <a:xfrm>
            <a:off x="3749340" y="418283"/>
            <a:ext cx="4145879" cy="369332"/>
          </a:xfrm>
          <a:prstGeom prst="rect">
            <a:avLst/>
          </a:prstGeom>
        </p:spPr>
        <p:txBody>
          <a:bodyPr wrap="none">
            <a:spAutoFit/>
          </a:bodyPr>
          <a:lstStyle/>
          <a:p>
            <a:r>
              <a:rPr lang="en-GB" dirty="0">
                <a:solidFill>
                  <a:schemeClr val="bg1"/>
                </a:solidFill>
                <a:hlinkClick r:id="rId3">
                  <a:extLst>
                    <a:ext uri="{A12FA001-AC4F-418D-AE19-62706E023703}">
                      <ahyp:hlinkClr xmlns:ahyp="http://schemas.microsoft.com/office/drawing/2018/hyperlinkcolor" val="tx"/>
                    </a:ext>
                  </a:extLst>
                </a:hlinkClick>
              </a:rPr>
              <a:t>https://www.uwtsd.ac.uk/studentcharter/</a:t>
            </a:r>
            <a:endParaRPr lang="en-GB" dirty="0">
              <a:solidFill>
                <a:schemeClr val="bg1"/>
              </a:solidFill>
            </a:endParaRPr>
          </a:p>
        </p:txBody>
      </p:sp>
      <p:sp>
        <p:nvSpPr>
          <p:cNvPr id="3" name="Rectangle 2">
            <a:extLst>
              <a:ext uri="{FF2B5EF4-FFF2-40B4-BE49-F238E27FC236}">
                <a16:creationId xmlns:a16="http://schemas.microsoft.com/office/drawing/2014/main" id="{5FBF341D-2F01-4DE9-B6A2-DE213EFA9B18}"/>
              </a:ext>
            </a:extLst>
          </p:cNvPr>
          <p:cNvSpPr/>
          <p:nvPr/>
        </p:nvSpPr>
        <p:spPr>
          <a:xfrm>
            <a:off x="239724" y="1118114"/>
            <a:ext cx="2717976" cy="369332"/>
          </a:xfrm>
          <a:prstGeom prst="rect">
            <a:avLst/>
          </a:prstGeom>
        </p:spPr>
        <p:txBody>
          <a:bodyPr wrap="square">
            <a:spAutoFit/>
          </a:bodyPr>
          <a:lstStyle/>
          <a:p>
            <a:r>
              <a:rPr lang="en-GB" dirty="0">
                <a:solidFill>
                  <a:schemeClr val="bg1"/>
                </a:solidFill>
                <a:hlinkClick r:id="rId4">
                  <a:extLst>
                    <a:ext uri="{A12FA001-AC4F-418D-AE19-62706E023703}">
                      <ahyp:hlinkClr xmlns:ahyp="http://schemas.microsoft.com/office/drawing/2018/hyperlinkcolor" val="tx"/>
                    </a:ext>
                  </a:extLst>
                </a:hlinkClick>
              </a:rPr>
              <a:t>Student Code of Conduct</a:t>
            </a:r>
            <a:endParaRPr lang="en-GB" dirty="0">
              <a:solidFill>
                <a:schemeClr val="bg1"/>
              </a:solidFill>
            </a:endParaRPr>
          </a:p>
        </p:txBody>
      </p:sp>
      <p:sp>
        <p:nvSpPr>
          <p:cNvPr id="4" name="Rectangle 3">
            <a:extLst>
              <a:ext uri="{FF2B5EF4-FFF2-40B4-BE49-F238E27FC236}">
                <a16:creationId xmlns:a16="http://schemas.microsoft.com/office/drawing/2014/main" id="{CDA07655-2146-4337-84C9-22E75D6F70E9}"/>
              </a:ext>
            </a:extLst>
          </p:cNvPr>
          <p:cNvSpPr/>
          <p:nvPr/>
        </p:nvSpPr>
        <p:spPr>
          <a:xfrm>
            <a:off x="268158" y="1493748"/>
            <a:ext cx="11923842" cy="4985980"/>
          </a:xfrm>
          <a:prstGeom prst="rect">
            <a:avLst/>
          </a:prstGeom>
        </p:spPr>
        <p:txBody>
          <a:bodyPr wrap="none">
            <a:spAutoFit/>
          </a:bodyPr>
          <a:lstStyle/>
          <a:p>
            <a:r>
              <a:rPr lang="en-GB" b="1" dirty="0">
                <a:solidFill>
                  <a:schemeClr val="accent5"/>
                </a:solidFill>
              </a:rPr>
              <a:t>Our Vision for Equality and Diversity </a:t>
            </a:r>
          </a:p>
          <a:p>
            <a:r>
              <a:rPr lang="en-GB" dirty="0">
                <a:solidFill>
                  <a:schemeClr val="bg1"/>
                </a:solidFill>
              </a:rPr>
              <a:t>Our vision is of a cohesive UWTSD Group in which the HE and FE partners work in collaboration to provide</a:t>
            </a:r>
          </a:p>
          <a:p>
            <a:r>
              <a:rPr lang="en-GB" dirty="0">
                <a:solidFill>
                  <a:schemeClr val="bg1"/>
                </a:solidFill>
              </a:rPr>
              <a:t>supportive and inclusive environments in which learners and staff can flourish, free from prejudice and</a:t>
            </a:r>
          </a:p>
          <a:p>
            <a:r>
              <a:rPr lang="en-GB" dirty="0">
                <a:solidFill>
                  <a:schemeClr val="bg1"/>
                </a:solidFill>
              </a:rPr>
              <a:t>discrimination. With the full support of our governors and senior leaders, we are committed to achieving a</a:t>
            </a:r>
          </a:p>
          <a:p>
            <a:r>
              <a:rPr lang="en-GB" dirty="0">
                <a:solidFill>
                  <a:schemeClr val="bg1"/>
                </a:solidFill>
              </a:rPr>
              <a:t>culture of openness and respect in which barriers to employment and learning are identified and removed.</a:t>
            </a:r>
          </a:p>
          <a:p>
            <a:r>
              <a:rPr lang="en-GB" dirty="0">
                <a:solidFill>
                  <a:schemeClr val="bg1"/>
                </a:solidFill>
              </a:rPr>
              <a:t>We want our people to feel safe and valued, and to achieve their full potential for the benefit of the</a:t>
            </a:r>
          </a:p>
          <a:p>
            <a:r>
              <a:rPr lang="en-GB" dirty="0">
                <a:solidFill>
                  <a:schemeClr val="bg1"/>
                </a:solidFill>
              </a:rPr>
              <a:t>individual, the organisation and our wider communities.  We wish to promote equality of opportunity, fair</a:t>
            </a:r>
          </a:p>
          <a:p>
            <a:r>
              <a:rPr lang="en-GB" dirty="0">
                <a:solidFill>
                  <a:schemeClr val="bg1"/>
                </a:solidFill>
              </a:rPr>
              <a:t>working practices and good interpersonal relationships throughout our staff and student bodies.   </a:t>
            </a:r>
          </a:p>
          <a:p>
            <a:endParaRPr lang="en-GB" dirty="0">
              <a:solidFill>
                <a:schemeClr val="bg1"/>
              </a:solidFill>
            </a:endParaRPr>
          </a:p>
          <a:p>
            <a:r>
              <a:rPr lang="en-GB" b="1" dirty="0">
                <a:solidFill>
                  <a:schemeClr val="accent5"/>
                </a:solidFill>
              </a:rPr>
              <a:t>Our E&amp;D aims  </a:t>
            </a:r>
          </a:p>
          <a:p>
            <a:pPr marL="285750" indent="-285750">
              <a:buFont typeface="Arial" panose="020B0604020202020204" pitchFamily="34" charset="0"/>
              <a:buChar char="•"/>
            </a:pPr>
            <a:r>
              <a:rPr lang="en-GB" dirty="0">
                <a:solidFill>
                  <a:schemeClr val="bg1"/>
                </a:solidFill>
              </a:rPr>
              <a:t>To eliminate unlawful discrimination, harassment and victimisation;</a:t>
            </a:r>
          </a:p>
          <a:p>
            <a:pPr marL="285750" indent="-285750">
              <a:buFont typeface="Arial" panose="020B0604020202020204" pitchFamily="34" charset="0"/>
              <a:buChar char="•"/>
            </a:pPr>
            <a:r>
              <a:rPr lang="en-GB" dirty="0">
                <a:solidFill>
                  <a:schemeClr val="bg1"/>
                </a:solidFill>
              </a:rPr>
              <a:t>To promote and advance equality of opportunity;</a:t>
            </a:r>
          </a:p>
          <a:p>
            <a:pPr marL="285750" indent="-285750">
              <a:buFont typeface="Arial" panose="020B0604020202020204" pitchFamily="34" charset="0"/>
              <a:buChar char="•"/>
            </a:pPr>
            <a:r>
              <a:rPr lang="en-GB" dirty="0">
                <a:solidFill>
                  <a:schemeClr val="bg1"/>
                </a:solidFill>
              </a:rPr>
              <a:t>To promote and foster good relations between people;</a:t>
            </a:r>
          </a:p>
          <a:p>
            <a:pPr marL="285750" indent="-285750">
              <a:buFont typeface="Arial" panose="020B0604020202020204" pitchFamily="34" charset="0"/>
              <a:buChar char="•"/>
            </a:pPr>
            <a:r>
              <a:rPr lang="en-GB" dirty="0">
                <a:solidFill>
                  <a:schemeClr val="bg1"/>
                </a:solidFill>
              </a:rPr>
              <a:t>To ensure that we meet all the requirements of the Equalities Act (2010) and the Public Sector Equality Duty (Wales, 2011)</a:t>
            </a:r>
          </a:p>
          <a:p>
            <a:pPr marL="285750" indent="-285750">
              <a:buFont typeface="Arial" panose="020B0604020202020204" pitchFamily="34" charset="0"/>
              <a:buChar char="•"/>
            </a:pPr>
            <a:endParaRPr lang="en-GB" dirty="0">
              <a:solidFill>
                <a:schemeClr val="bg1"/>
              </a:solidFill>
            </a:endParaRPr>
          </a:p>
          <a:p>
            <a:pPr lvl="0"/>
            <a:r>
              <a:rPr lang="en-US" sz="1600" dirty="0">
                <a:solidFill>
                  <a:schemeClr val="accent5"/>
                </a:solidFill>
                <a:hlinkClick r:id="rId5">
                  <a:extLst>
                    <a:ext uri="{A12FA001-AC4F-418D-AE19-62706E023703}">
                      <ahyp:hlinkClr xmlns:ahyp="http://schemas.microsoft.com/office/drawing/2018/hyperlinkcolor" val="tx"/>
                    </a:ext>
                  </a:extLst>
                </a:hlinkClick>
              </a:rPr>
              <a:t>https://www.uwtsd.ac.uk/media/uwtsd-website/content-assets/documents/strategies-policies/Strategic-Equality-Plan-2020-2024.pdf</a:t>
            </a:r>
          </a:p>
          <a:p>
            <a:pPr lvl="0"/>
            <a:endParaRPr lang="en-US" sz="1600" dirty="0">
              <a:solidFill>
                <a:schemeClr val="accent5"/>
              </a:solidFill>
              <a:hlinkClick r:id="rId5">
                <a:extLst>
                  <a:ext uri="{A12FA001-AC4F-418D-AE19-62706E023703}">
                    <ahyp:hlinkClr xmlns:ahyp="http://schemas.microsoft.com/office/drawing/2018/hyperlinkcolor" val="tx"/>
                  </a:ext>
                </a:extLst>
              </a:hlinkClick>
            </a:endParaRPr>
          </a:p>
          <a:p>
            <a:pPr lvl="0"/>
            <a:r>
              <a:rPr lang="en-US" sz="1600" dirty="0">
                <a:solidFill>
                  <a:schemeClr val="accent5"/>
                </a:solidFill>
              </a:rPr>
              <a:t>Complete Sexual Consent Training on Moodle</a:t>
            </a:r>
            <a:endParaRPr lang="en-US" sz="1600" dirty="0">
              <a:solidFill>
                <a:schemeClr val="accent5"/>
              </a:solidFill>
              <a:hlinkClick r:id="rId5">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4052906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1">
            <a:extLst>
              <a:ext uri="{FF2B5EF4-FFF2-40B4-BE49-F238E27FC236}">
                <a16:creationId xmlns:a16="http://schemas.microsoft.com/office/drawing/2014/main" id="{1CFF6CC0-AA96-4933-8289-9311D0CA518E}"/>
              </a:ext>
            </a:extLst>
          </p:cNvPr>
          <p:cNvPicPr>
            <a:picLocks noChangeAspect="1"/>
          </p:cNvPicPr>
          <p:nvPr/>
        </p:nvPicPr>
        <p:blipFill rotWithShape="1">
          <a:blip r:embed="rId3">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4" name="TextBox 3">
            <a:extLst>
              <a:ext uri="{FF2B5EF4-FFF2-40B4-BE49-F238E27FC236}">
                <a16:creationId xmlns:a16="http://schemas.microsoft.com/office/drawing/2014/main" id="{F86A64EA-5027-4FF6-B0BA-A11F1697C9B5}"/>
              </a:ext>
            </a:extLst>
          </p:cNvPr>
          <p:cNvSpPr txBox="1">
            <a:spLocks noChangeArrowheads="1"/>
          </p:cNvSpPr>
          <p:nvPr/>
        </p:nvSpPr>
        <p:spPr bwMode="auto">
          <a:xfrm>
            <a:off x="3469225" y="186281"/>
            <a:ext cx="8722775" cy="5062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t">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lnSpc>
                <a:spcPct val="150000"/>
              </a:lnSpc>
              <a:spcBef>
                <a:spcPct val="0"/>
              </a:spcBef>
            </a:pPr>
            <a:r>
              <a:rPr lang="en-GB" sz="2000" dirty="0">
                <a:solidFill>
                  <a:schemeClr val="bg1"/>
                </a:solidFill>
              </a:rPr>
              <a:t>apply for the Course Costs bursary which is worth up to </a:t>
            </a:r>
            <a:r>
              <a:rPr lang="en-GB" sz="2000">
                <a:solidFill>
                  <a:schemeClr val="bg1"/>
                </a:solidFill>
              </a:rPr>
              <a:t>£250.</a:t>
            </a:r>
            <a:endParaRPr lang="en-US" altLang="en-US" sz="2000" dirty="0">
              <a:solidFill>
                <a:schemeClr val="bg1"/>
              </a:solidFill>
              <a:cs typeface="Calibri"/>
            </a:endParaRPr>
          </a:p>
        </p:txBody>
      </p:sp>
      <p:sp>
        <p:nvSpPr>
          <p:cNvPr id="18435" name="TextBox 4">
            <a:extLst>
              <a:ext uri="{FF2B5EF4-FFF2-40B4-BE49-F238E27FC236}">
                <a16:creationId xmlns:a16="http://schemas.microsoft.com/office/drawing/2014/main" id="{F96B38CB-2453-4074-B5BF-A01CD0E50996}"/>
              </a:ext>
            </a:extLst>
          </p:cNvPr>
          <p:cNvSpPr txBox="1">
            <a:spLocks noChangeArrowheads="1"/>
          </p:cNvSpPr>
          <p:nvPr/>
        </p:nvSpPr>
        <p:spPr bwMode="auto">
          <a:xfrm>
            <a:off x="560203" y="133233"/>
            <a:ext cx="542131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US" altLang="en-US" sz="4000" dirty="0">
                <a:solidFill>
                  <a:srgbClr val="3E9CB9"/>
                </a:solidFill>
              </a:rPr>
              <a:t>Bursaries</a:t>
            </a:r>
          </a:p>
        </p:txBody>
      </p:sp>
      <p:sp>
        <p:nvSpPr>
          <p:cNvPr id="2" name="Rectangle 1">
            <a:extLst>
              <a:ext uri="{FF2B5EF4-FFF2-40B4-BE49-F238E27FC236}">
                <a16:creationId xmlns:a16="http://schemas.microsoft.com/office/drawing/2014/main" id="{9BF32D42-4551-4725-9773-EBE1AE99938E}"/>
              </a:ext>
            </a:extLst>
          </p:cNvPr>
          <p:cNvSpPr/>
          <p:nvPr/>
        </p:nvSpPr>
        <p:spPr>
          <a:xfrm>
            <a:off x="73274" y="6488668"/>
            <a:ext cx="5096010" cy="369332"/>
          </a:xfrm>
          <a:prstGeom prst="rect">
            <a:avLst/>
          </a:prstGeom>
        </p:spPr>
        <p:txBody>
          <a:bodyPr wrap="none">
            <a:spAutoFit/>
          </a:bodyPr>
          <a:lstStyle/>
          <a:p>
            <a:r>
              <a:rPr lang="en-GB" dirty="0">
                <a:hlinkClick r:id="rId4"/>
              </a:rPr>
              <a:t>https://www.uwtsd.ac.uk/bursaries/undergraduate/</a:t>
            </a:r>
            <a:endParaRPr lang="en-GB" dirty="0"/>
          </a:p>
        </p:txBody>
      </p:sp>
      <p:pic>
        <p:nvPicPr>
          <p:cNvPr id="3" name="Online Media 2">
            <a:hlinkClick r:id="" action="ppaction://media"/>
            <a:extLst>
              <a:ext uri="{FF2B5EF4-FFF2-40B4-BE49-F238E27FC236}">
                <a16:creationId xmlns:a16="http://schemas.microsoft.com/office/drawing/2014/main" id="{9F6DE071-2669-4962-BC1A-4BB16B470329}"/>
              </a:ext>
            </a:extLst>
          </p:cNvPr>
          <p:cNvPicPr>
            <a:picLocks noRot="1" noChangeAspect="1"/>
          </p:cNvPicPr>
          <p:nvPr>
            <a:videoFile r:link="rId1"/>
          </p:nvPr>
        </p:nvPicPr>
        <p:blipFill>
          <a:blip r:embed="rId5"/>
          <a:stretch>
            <a:fillRect/>
          </a:stretch>
        </p:blipFill>
        <p:spPr>
          <a:xfrm>
            <a:off x="1315598" y="851118"/>
            <a:ext cx="9650896" cy="5428629"/>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Content Placeholder 6">
            <a:extLst>
              <a:ext uri="{FF2B5EF4-FFF2-40B4-BE49-F238E27FC236}">
                <a16:creationId xmlns:a16="http://schemas.microsoft.com/office/drawing/2014/main" id="{97168444-6CD4-4F41-9C83-690D5DC904A3}"/>
              </a:ext>
            </a:extLst>
          </p:cNvPr>
          <p:cNvPicPr>
            <a:picLocks noGrp="1" noChangeAspect="1" noChangeArrowheads="1"/>
          </p:cNvPicPr>
          <p:nvPr>
            <p:ph idx="1"/>
          </p:nvPr>
        </p:nvPicPr>
        <p:blipFill rotWithShape="1">
          <a:blip r:embed="rId2">
            <a:extLst>
              <a:ext uri="{BEBA8EAE-BF5A-486C-A8C5-ECC9F3942E4B}">
                <a14:imgProps xmlns:a14="http://schemas.microsoft.com/office/drawing/2010/main">
                  <a14:imgLayer r:embed="rId3">
                    <a14:imgEffect>
                      <a14:brightnessContrast bright="-40000" contrast="-20000"/>
                    </a14:imgEffect>
                  </a14:imgLayer>
                </a14:imgProps>
              </a:ext>
              <a:ext uri="{28A0092B-C50C-407E-A947-70E740481C1C}">
                <a14:useLocalDpi xmlns:a14="http://schemas.microsoft.com/office/drawing/2010/main" val="0"/>
              </a:ext>
            </a:extLst>
          </a:blip>
          <a:srcRect t="12324" b="13733"/>
          <a:stretch/>
        </p:blipFill>
        <p:spPr>
          <a:xfrm>
            <a:off x="0" y="0"/>
            <a:ext cx="12192000" cy="6858000"/>
          </a:xfrm>
        </p:spPr>
      </p:pic>
      <p:sp>
        <p:nvSpPr>
          <p:cNvPr id="4" name="TextBox 4">
            <a:extLst>
              <a:ext uri="{FF2B5EF4-FFF2-40B4-BE49-F238E27FC236}">
                <a16:creationId xmlns:a16="http://schemas.microsoft.com/office/drawing/2014/main" id="{FF9E3AE6-A199-4D08-A618-D819FD908837}"/>
              </a:ext>
            </a:extLst>
          </p:cNvPr>
          <p:cNvSpPr txBox="1">
            <a:spLocks noChangeArrowheads="1"/>
          </p:cNvSpPr>
          <p:nvPr/>
        </p:nvSpPr>
        <p:spPr bwMode="auto">
          <a:xfrm>
            <a:off x="7764243" y="238016"/>
            <a:ext cx="4518025" cy="708025"/>
          </a:xfrm>
          <a:prstGeom prst="rect">
            <a:avLst/>
          </a:prstGeom>
          <a:noFill/>
          <a:ln>
            <a:noFill/>
          </a:ln>
        </p:spPr>
        <p:txBody>
          <a:bodyPr>
            <a:spAutoFit/>
          </a:bodyPr>
          <a:lstStyle>
            <a:lvl1pPr>
              <a:defRPr sz="2400">
                <a:solidFill>
                  <a:schemeClr val="tx1"/>
                </a:solidFill>
                <a:latin typeface="Calibri" charset="0"/>
                <a:ea typeface="MS PGothic" charset="0"/>
                <a:cs typeface="MS PGothic" charset="0"/>
              </a:defRPr>
            </a:lvl1pPr>
            <a:lvl2pPr marL="742950" indent="-285750">
              <a:defRPr sz="2400">
                <a:solidFill>
                  <a:schemeClr val="tx1"/>
                </a:solidFill>
                <a:latin typeface="Calibri" charset="0"/>
                <a:ea typeface="MS PGothic" charset="0"/>
                <a:cs typeface="MS PGothic" charset="0"/>
              </a:defRPr>
            </a:lvl2pPr>
            <a:lvl3pPr marL="1143000" indent="-228600">
              <a:defRPr sz="2400">
                <a:solidFill>
                  <a:schemeClr val="tx1"/>
                </a:solidFill>
                <a:latin typeface="Calibri" charset="0"/>
                <a:ea typeface="MS PGothic" charset="0"/>
                <a:cs typeface="MS PGothic" charset="0"/>
              </a:defRPr>
            </a:lvl3pPr>
            <a:lvl4pPr marL="1600200" indent="-228600">
              <a:defRPr sz="2400">
                <a:solidFill>
                  <a:schemeClr val="tx1"/>
                </a:solidFill>
                <a:latin typeface="Calibri" charset="0"/>
                <a:ea typeface="MS PGothic" charset="0"/>
                <a:cs typeface="MS PGothic" charset="0"/>
              </a:defRPr>
            </a:lvl4pPr>
            <a:lvl5pPr marL="2057400" indent="-228600">
              <a:defRPr sz="2400">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Calibri" charset="0"/>
                <a:ea typeface="MS PGothic" charset="0"/>
                <a:cs typeface="MS PGothic" charset="0"/>
              </a:defRPr>
            </a:lvl9pPr>
          </a:lstStyle>
          <a:p>
            <a:pPr eaLnBrk="1" hangingPunct="1">
              <a:defRPr/>
            </a:pPr>
            <a:r>
              <a:rPr lang="en-US" sz="4000" dirty="0" err="1">
                <a:solidFill>
                  <a:schemeClr val="accent5"/>
                </a:solidFill>
              </a:rPr>
              <a:t>Cymraeg</a:t>
            </a:r>
            <a:r>
              <a:rPr lang="en-US" sz="4000" dirty="0">
                <a:solidFill>
                  <a:schemeClr val="accent5"/>
                </a:solidFill>
              </a:rPr>
              <a:t> / Welsh</a:t>
            </a:r>
          </a:p>
        </p:txBody>
      </p:sp>
      <p:sp>
        <p:nvSpPr>
          <p:cNvPr id="5" name="TextBox 3">
            <a:extLst>
              <a:ext uri="{FF2B5EF4-FFF2-40B4-BE49-F238E27FC236}">
                <a16:creationId xmlns:a16="http://schemas.microsoft.com/office/drawing/2014/main" id="{5D793FE5-23BD-4F03-8566-791877D047D5}"/>
              </a:ext>
            </a:extLst>
          </p:cNvPr>
          <p:cNvSpPr txBox="1">
            <a:spLocks noChangeArrowheads="1"/>
          </p:cNvSpPr>
          <p:nvPr/>
        </p:nvSpPr>
        <p:spPr bwMode="auto">
          <a:xfrm>
            <a:off x="2146006" y="2388339"/>
            <a:ext cx="7563032" cy="3046988"/>
          </a:xfrm>
          <a:prstGeom prst="rect">
            <a:avLst/>
          </a:prstGeom>
          <a:solidFill>
            <a:schemeClr val="tx1">
              <a:alpha val="56000"/>
            </a:schemeClr>
          </a:solidFill>
          <a:ln>
            <a:noFill/>
          </a:ln>
        </p:spPr>
        <p:txBody>
          <a:bodyPr wrap="none">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r>
              <a:rPr lang="en-US" altLang="en-US" sz="2400" b="1" dirty="0">
                <a:solidFill>
                  <a:schemeClr val="bg1"/>
                </a:solidFill>
                <a:cs typeface="Times New Roman" panose="02020603050405020304" pitchFamily="18" charset="0"/>
              </a:rPr>
              <a:t>University Welsh Language Bursary-</a:t>
            </a:r>
          </a:p>
          <a:p>
            <a:r>
              <a:rPr lang="en-US" altLang="en-US" sz="2400" b="1" dirty="0">
                <a:solidFill>
                  <a:schemeClr val="bg1"/>
                </a:solidFill>
                <a:cs typeface="Times New Roman" panose="02020603050405020304" pitchFamily="18" charset="0"/>
              </a:rPr>
              <a:t>40 credits for common modules= £50 per 10 credits= £200</a:t>
            </a:r>
          </a:p>
          <a:p>
            <a:endParaRPr lang="en-US" altLang="en-US" sz="2400" b="1" dirty="0">
              <a:solidFill>
                <a:schemeClr val="bg1"/>
              </a:solidFill>
              <a:cs typeface="Times New Roman" panose="02020603050405020304" pitchFamily="18" charset="0"/>
            </a:endParaRPr>
          </a:p>
          <a:p>
            <a:r>
              <a:rPr lang="en-US" altLang="en-US" sz="2400" b="1" dirty="0">
                <a:solidFill>
                  <a:schemeClr val="bg1"/>
                </a:solidFill>
                <a:cs typeface="Times New Roman" panose="02020603050405020304" pitchFamily="18" charset="0"/>
              </a:rPr>
              <a:t>Coleg </a:t>
            </a:r>
            <a:r>
              <a:rPr lang="en-US" altLang="en-US" sz="2400" b="1" dirty="0" err="1">
                <a:solidFill>
                  <a:schemeClr val="bg1"/>
                </a:solidFill>
                <a:cs typeface="Times New Roman" panose="02020603050405020304" pitchFamily="18" charset="0"/>
              </a:rPr>
              <a:t>Cymraeg</a:t>
            </a:r>
            <a:r>
              <a:rPr lang="en-US" altLang="en-US" sz="2400" b="1" dirty="0">
                <a:solidFill>
                  <a:schemeClr val="bg1"/>
                </a:solidFill>
                <a:cs typeface="Times New Roman" panose="02020603050405020304" pitchFamily="18" charset="0"/>
              </a:rPr>
              <a:t> </a:t>
            </a:r>
            <a:r>
              <a:rPr lang="en-US" altLang="en-US" sz="2400" b="1" dirty="0" err="1">
                <a:solidFill>
                  <a:schemeClr val="bg1"/>
                </a:solidFill>
                <a:cs typeface="Times New Roman" panose="02020603050405020304" pitchFamily="18" charset="0"/>
              </a:rPr>
              <a:t>Cenedlaethol</a:t>
            </a:r>
            <a:r>
              <a:rPr lang="en-US" altLang="en-US" sz="2400" b="1" dirty="0">
                <a:solidFill>
                  <a:schemeClr val="bg1"/>
                </a:solidFill>
                <a:cs typeface="Times New Roman" panose="02020603050405020304" pitchFamily="18" charset="0"/>
              </a:rPr>
              <a:t> Bursary-</a:t>
            </a:r>
          </a:p>
          <a:p>
            <a:r>
              <a:rPr lang="en-US" altLang="en-US" sz="2400" b="1" dirty="0">
                <a:solidFill>
                  <a:schemeClr val="bg1"/>
                </a:solidFill>
                <a:cs typeface="Times New Roman" panose="02020603050405020304" pitchFamily="18" charset="0"/>
              </a:rPr>
              <a:t>40 credits each year through the medium of Welsh= £500</a:t>
            </a:r>
          </a:p>
          <a:p>
            <a:endParaRPr lang="en-US" altLang="en-US" sz="2400" b="1" dirty="0">
              <a:solidFill>
                <a:schemeClr val="bg1"/>
              </a:solidFill>
              <a:cs typeface="Times New Roman" panose="02020603050405020304" pitchFamily="18" charset="0"/>
            </a:endParaRPr>
          </a:p>
          <a:p>
            <a:r>
              <a:rPr lang="en-US" altLang="en-US" sz="2400" b="1" dirty="0">
                <a:solidFill>
                  <a:schemeClr val="bg1"/>
                </a:solidFill>
                <a:cs typeface="Times New Roman" panose="02020603050405020304" pitchFamily="18" charset="0"/>
              </a:rPr>
              <a:t>Welsh Language Certificate </a:t>
            </a:r>
            <a:r>
              <a:rPr lang="en-US" altLang="en-US" sz="2400" b="1" dirty="0" err="1">
                <a:solidFill>
                  <a:schemeClr val="bg1"/>
                </a:solidFill>
                <a:cs typeface="Times New Roman" panose="02020603050405020304" pitchFamily="18" charset="0"/>
              </a:rPr>
              <a:t>Recognised</a:t>
            </a:r>
            <a:r>
              <a:rPr lang="en-US" altLang="en-US" sz="2400" b="1" dirty="0">
                <a:solidFill>
                  <a:schemeClr val="bg1"/>
                </a:solidFill>
                <a:cs typeface="Times New Roman" panose="02020603050405020304" pitchFamily="18" charset="0"/>
              </a:rPr>
              <a:t> by Industry-</a:t>
            </a:r>
          </a:p>
          <a:p>
            <a:r>
              <a:rPr lang="en-US" altLang="en-US" sz="2400" b="1" dirty="0">
                <a:solidFill>
                  <a:schemeClr val="bg1"/>
                </a:solidFill>
                <a:cs typeface="Times New Roman" panose="02020603050405020304" pitchFamily="18" charset="0"/>
              </a:rPr>
              <a:t>Registration opens soon.</a:t>
            </a:r>
            <a:endParaRPr lang="en-US" altLang="en-US" sz="2400" dirty="0">
              <a:solidFill>
                <a:schemeClr val="bg1"/>
              </a:solidFill>
            </a:endParaRPr>
          </a:p>
        </p:txBody>
      </p:sp>
      <p:pic>
        <p:nvPicPr>
          <p:cNvPr id="1026" name="Picture 2" descr="https://www.learnedsociety.wales/wp-content/uploads/2016/10/Coleg-Cymraeg-Cenedlathol.png">
            <a:extLst>
              <a:ext uri="{FF2B5EF4-FFF2-40B4-BE49-F238E27FC236}">
                <a16:creationId xmlns:a16="http://schemas.microsoft.com/office/drawing/2014/main" id="{C2114FD5-4170-4642-8A19-A4DB2ECF00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3630" y="238016"/>
            <a:ext cx="2381250" cy="11144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
            <a:extLst>
              <a:ext uri="{FF2B5EF4-FFF2-40B4-BE49-F238E27FC236}">
                <a16:creationId xmlns:a16="http://schemas.microsoft.com/office/drawing/2014/main" id="{2603B5EF-D6FD-438A-A834-2135C2747E35}"/>
              </a:ext>
            </a:extLst>
          </p:cNvPr>
          <p:cNvPicPr>
            <a:picLocks noChangeAspect="1"/>
          </p:cNvPicPr>
          <p:nvPr/>
        </p:nvPicPr>
        <p:blipFill rotWithShape="1">
          <a:blip r:embed="rId3">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4" name="TextBox 4">
            <a:extLst>
              <a:ext uri="{FF2B5EF4-FFF2-40B4-BE49-F238E27FC236}">
                <a16:creationId xmlns:a16="http://schemas.microsoft.com/office/drawing/2014/main" id="{6A00A312-BA72-1345-BFC9-96404C65523C}"/>
              </a:ext>
            </a:extLst>
          </p:cNvPr>
          <p:cNvSpPr txBox="1">
            <a:spLocks noChangeArrowheads="1"/>
          </p:cNvSpPr>
          <p:nvPr/>
        </p:nvSpPr>
        <p:spPr bwMode="auto">
          <a:xfrm>
            <a:off x="1353732" y="302380"/>
            <a:ext cx="5756752" cy="1323439"/>
          </a:xfrm>
          <a:prstGeom prst="rect">
            <a:avLst/>
          </a:prstGeom>
          <a:noFill/>
          <a:ln>
            <a:noFill/>
          </a:ln>
        </p:spPr>
        <p:txBody>
          <a:bodyPr wrap="square" ancho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None/>
              <a:defRPr/>
            </a:pPr>
            <a:r>
              <a:rPr lang="en-US" altLang="en-US" sz="4000" dirty="0">
                <a:solidFill>
                  <a:schemeClr val="accent5"/>
                </a:solidFill>
                <a:latin typeface="Calibri"/>
                <a:ea typeface="MS PGothic"/>
                <a:cs typeface="Calibri"/>
              </a:rPr>
              <a:t>Timetable and Module List</a:t>
            </a:r>
            <a:endParaRPr lang="en-US" altLang="en-US" sz="4000" dirty="0">
              <a:solidFill>
                <a:schemeClr val="accent5"/>
              </a:solidFill>
            </a:endParaRPr>
          </a:p>
          <a:p>
            <a:pPr algn="ctr" eaLnBrk="1" hangingPunct="1">
              <a:spcBef>
                <a:spcPct val="0"/>
              </a:spcBef>
              <a:buNone/>
              <a:defRPr/>
            </a:pPr>
            <a:endParaRPr lang="en-US" altLang="en-US" sz="4000" dirty="0">
              <a:solidFill>
                <a:schemeClr val="accent5"/>
              </a:solidFill>
            </a:endParaRPr>
          </a:p>
        </p:txBody>
      </p:sp>
      <p:graphicFrame>
        <p:nvGraphicFramePr>
          <p:cNvPr id="3" name="Table 2">
            <a:extLst>
              <a:ext uri="{FF2B5EF4-FFF2-40B4-BE49-F238E27FC236}">
                <a16:creationId xmlns:a16="http://schemas.microsoft.com/office/drawing/2014/main" id="{2208A99E-2B20-4AF8-AAAD-AECC0DB9999F}"/>
              </a:ext>
            </a:extLst>
          </p:cNvPr>
          <p:cNvGraphicFramePr>
            <a:graphicFrameLocks noGrp="1"/>
          </p:cNvGraphicFramePr>
          <p:nvPr>
            <p:extLst>
              <p:ext uri="{D42A27DB-BD31-4B8C-83A1-F6EECF244321}">
                <p14:modId xmlns:p14="http://schemas.microsoft.com/office/powerpoint/2010/main" val="3032755426"/>
              </p:ext>
            </p:extLst>
          </p:nvPr>
        </p:nvGraphicFramePr>
        <p:xfrm>
          <a:off x="1600200" y="3086100"/>
          <a:ext cx="8991600" cy="1266825"/>
        </p:xfrm>
        <a:graphic>
          <a:graphicData uri="http://schemas.openxmlformats.org/drawingml/2006/table">
            <a:tbl>
              <a:tblPr>
                <a:tableStyleId>{5C22544A-7EE6-4342-B048-85BDC9FD1C3A}</a:tableStyleId>
              </a:tblPr>
              <a:tblGrid>
                <a:gridCol w="1079500">
                  <a:extLst>
                    <a:ext uri="{9D8B030D-6E8A-4147-A177-3AD203B41FA5}">
                      <a16:colId xmlns:a16="http://schemas.microsoft.com/office/drawing/2014/main" val="95166598"/>
                    </a:ext>
                  </a:extLst>
                </a:gridCol>
                <a:gridCol w="2768600">
                  <a:extLst>
                    <a:ext uri="{9D8B030D-6E8A-4147-A177-3AD203B41FA5}">
                      <a16:colId xmlns:a16="http://schemas.microsoft.com/office/drawing/2014/main" val="840079878"/>
                    </a:ext>
                  </a:extLst>
                </a:gridCol>
                <a:gridCol w="698500">
                  <a:extLst>
                    <a:ext uri="{9D8B030D-6E8A-4147-A177-3AD203B41FA5}">
                      <a16:colId xmlns:a16="http://schemas.microsoft.com/office/drawing/2014/main" val="3803123038"/>
                    </a:ext>
                  </a:extLst>
                </a:gridCol>
                <a:gridCol w="622300">
                  <a:extLst>
                    <a:ext uri="{9D8B030D-6E8A-4147-A177-3AD203B41FA5}">
                      <a16:colId xmlns:a16="http://schemas.microsoft.com/office/drawing/2014/main" val="1789018433"/>
                    </a:ext>
                  </a:extLst>
                </a:gridCol>
                <a:gridCol w="2032000">
                  <a:extLst>
                    <a:ext uri="{9D8B030D-6E8A-4147-A177-3AD203B41FA5}">
                      <a16:colId xmlns:a16="http://schemas.microsoft.com/office/drawing/2014/main" val="2934742667"/>
                    </a:ext>
                  </a:extLst>
                </a:gridCol>
                <a:gridCol w="596900">
                  <a:extLst>
                    <a:ext uri="{9D8B030D-6E8A-4147-A177-3AD203B41FA5}">
                      <a16:colId xmlns:a16="http://schemas.microsoft.com/office/drawing/2014/main" val="645773508"/>
                    </a:ext>
                  </a:extLst>
                </a:gridCol>
                <a:gridCol w="596900">
                  <a:extLst>
                    <a:ext uri="{9D8B030D-6E8A-4147-A177-3AD203B41FA5}">
                      <a16:colId xmlns:a16="http://schemas.microsoft.com/office/drawing/2014/main" val="936858734"/>
                    </a:ext>
                  </a:extLst>
                </a:gridCol>
                <a:gridCol w="596900">
                  <a:extLst>
                    <a:ext uri="{9D8B030D-6E8A-4147-A177-3AD203B41FA5}">
                      <a16:colId xmlns:a16="http://schemas.microsoft.com/office/drawing/2014/main" val="175005366"/>
                    </a:ext>
                  </a:extLst>
                </a:gridCol>
              </a:tblGrid>
              <a:tr h="180975">
                <a:tc>
                  <a:txBody>
                    <a:bodyPr/>
                    <a:lstStyle/>
                    <a:p>
                      <a:pPr algn="ctr" rtl="0" fontAlgn="ctr"/>
                      <a:r>
                        <a:rPr lang="en-GB" sz="1100" b="0" i="0" u="none" strike="noStrike" dirty="0">
                          <a:solidFill>
                            <a:srgbClr val="000000"/>
                          </a:solidFill>
                          <a:effectLst/>
                          <a:latin typeface="Calibri" panose="020F0502020204030204" pitchFamily="34" charset="0"/>
                        </a:rPr>
                        <a:t>Code</a:t>
                      </a:r>
                    </a:p>
                  </a:txBody>
                  <a:tcPr marL="4763" marR="4763" marT="4763" marB="0" anchor="ctr"/>
                </a:tc>
                <a:tc>
                  <a:txBody>
                    <a:bodyPr/>
                    <a:lstStyle/>
                    <a:p>
                      <a:pPr algn="ctr" rtl="0" fontAlgn="ctr"/>
                      <a:r>
                        <a:rPr lang="en-GB" sz="1100" b="0" i="0" u="none" strike="noStrike" dirty="0">
                          <a:solidFill>
                            <a:srgbClr val="000000"/>
                          </a:solidFill>
                          <a:effectLst/>
                          <a:latin typeface="Calibri" panose="020F0502020204030204" pitchFamily="34" charset="0"/>
                        </a:rPr>
                        <a:t>Title</a:t>
                      </a:r>
                    </a:p>
                  </a:txBody>
                  <a:tcPr marL="4763" marR="4763" marT="4763" marB="0" anchor="ctr"/>
                </a:tc>
                <a:tc>
                  <a:txBody>
                    <a:bodyPr/>
                    <a:lstStyle/>
                    <a:p>
                      <a:pPr algn="ctr" rtl="0" fontAlgn="ctr"/>
                      <a:r>
                        <a:rPr lang="en-GB" sz="1100" b="0" i="0" u="none" strike="noStrike" dirty="0">
                          <a:solidFill>
                            <a:srgbClr val="000000"/>
                          </a:solidFill>
                          <a:effectLst/>
                          <a:latin typeface="Calibri" panose="020F0502020204030204" pitchFamily="34" charset="0"/>
                        </a:rPr>
                        <a:t>Credits</a:t>
                      </a:r>
                    </a:p>
                  </a:txBody>
                  <a:tcPr marL="4763" marR="4763" marT="4763" marB="0" anchor="ctr"/>
                </a:tc>
                <a:tc>
                  <a:txBody>
                    <a:bodyPr/>
                    <a:lstStyle/>
                    <a:p>
                      <a:pPr algn="ctr" rtl="0" fontAlgn="ctr"/>
                      <a:r>
                        <a:rPr lang="en-GB" sz="1100" b="0" i="0" u="none" strike="noStrike" dirty="0">
                          <a:solidFill>
                            <a:srgbClr val="000000"/>
                          </a:solidFill>
                          <a:effectLst/>
                          <a:latin typeface="Calibri" panose="020F0502020204030204" pitchFamily="34" charset="0"/>
                        </a:rPr>
                        <a:t>Sem</a:t>
                      </a:r>
                    </a:p>
                  </a:txBody>
                  <a:tcPr marL="4763" marR="4763" marT="4763" marB="0" anchor="ctr"/>
                </a:tc>
                <a:tc>
                  <a:txBody>
                    <a:bodyPr/>
                    <a:lstStyle/>
                    <a:p>
                      <a:pPr algn="ctr" fontAlgn="ctr"/>
                      <a:r>
                        <a:rPr lang="en-GB" sz="1100" b="0" i="0" u="none" strike="noStrike">
                          <a:solidFill>
                            <a:srgbClr val="000000"/>
                          </a:solidFill>
                          <a:effectLst/>
                          <a:latin typeface="Calibri" panose="020F0502020204030204" pitchFamily="34" charset="0"/>
                        </a:rPr>
                        <a:t>Co-ordinator</a:t>
                      </a:r>
                      <a:endParaRPr lang="en-GB" sz="1100" b="0" i="0" u="none" strike="noStrike" dirty="0">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b="0" i="0" u="none" strike="noStrike" dirty="0">
                          <a:solidFill>
                            <a:srgbClr val="000000"/>
                          </a:solidFill>
                          <a:effectLst/>
                          <a:latin typeface="Calibri" panose="020F0502020204030204" pitchFamily="34" charset="0"/>
                        </a:rPr>
                        <a:t>F/T</a:t>
                      </a:r>
                    </a:p>
                  </a:txBody>
                  <a:tcPr marL="4763" marR="4763" marT="4763" marB="0" anchor="ctr"/>
                </a:tc>
                <a:tc>
                  <a:txBody>
                    <a:bodyPr/>
                    <a:lstStyle/>
                    <a:p>
                      <a:pPr algn="ctr" fontAlgn="ctr"/>
                      <a:r>
                        <a:rPr lang="en-GB" sz="1100" b="0" i="0" u="none" strike="noStrike" dirty="0">
                          <a:solidFill>
                            <a:srgbClr val="000000"/>
                          </a:solidFill>
                          <a:effectLst/>
                          <a:latin typeface="Calibri" panose="020F0502020204030204" pitchFamily="34" charset="0"/>
                        </a:rPr>
                        <a:t>P/T 1</a:t>
                      </a:r>
                    </a:p>
                  </a:txBody>
                  <a:tcPr marL="4763" marR="4763" marT="4763" marB="0" anchor="ctr"/>
                </a:tc>
                <a:tc>
                  <a:txBody>
                    <a:bodyPr/>
                    <a:lstStyle/>
                    <a:p>
                      <a:pPr algn="ctr" fontAlgn="ctr"/>
                      <a:r>
                        <a:rPr lang="en-GB" sz="1100" b="0" i="0" u="none" strike="noStrike" dirty="0">
                          <a:solidFill>
                            <a:srgbClr val="000000"/>
                          </a:solidFill>
                          <a:effectLst/>
                          <a:latin typeface="Calibri" panose="020F0502020204030204" pitchFamily="34" charset="0"/>
                        </a:rPr>
                        <a:t>P/T 2</a:t>
                      </a:r>
                    </a:p>
                  </a:txBody>
                  <a:tcPr marL="4763" marR="4763" marT="4763" marB="0" anchor="ctr"/>
                </a:tc>
                <a:extLst>
                  <a:ext uri="{0D108BD9-81ED-4DB2-BD59-A6C34878D82A}">
                    <a16:rowId xmlns:a16="http://schemas.microsoft.com/office/drawing/2014/main" val="2882741164"/>
                  </a:ext>
                </a:extLst>
              </a:tr>
              <a:tr h="180975">
                <a:tc>
                  <a:txBody>
                    <a:bodyPr/>
                    <a:lstStyle/>
                    <a:p>
                      <a:pPr algn="ctr" rtl="0" fontAlgn="ctr"/>
                      <a:r>
                        <a:rPr lang="en-GB" sz="1100" u="none" strike="noStrike">
                          <a:effectLst/>
                        </a:rPr>
                        <a:t>ADMA4002</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rtl="0" fontAlgn="ctr"/>
                      <a:r>
                        <a:rPr lang="en-GB" sz="1100" u="none" strike="noStrike">
                          <a:effectLst/>
                        </a:rPr>
                        <a:t>Introduction to Filmmaking</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rtl="0" fontAlgn="ctr"/>
                      <a:r>
                        <a:rPr lang="en-GB" sz="1100" u="none" strike="noStrike">
                          <a:effectLst/>
                        </a:rPr>
                        <a:t>20</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rtl="0" fontAlgn="ctr"/>
                      <a:r>
                        <a:rPr lang="en-GB" sz="1100" u="none" strike="noStrike">
                          <a:effectLst/>
                        </a:rPr>
                        <a:t>SEM1</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u="none" strike="noStrike" dirty="0">
                          <a:effectLst/>
                        </a:rPr>
                        <a:t>Brett Aggersberg</a:t>
                      </a:r>
                      <a:endParaRPr lang="en-GB" sz="1100" b="0" i="0" u="none" strike="noStrike" dirty="0">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u="none" strike="noStrike">
                          <a:effectLst/>
                        </a:rPr>
                        <a:t>Y</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u="none" strike="noStrike">
                          <a:effectLst/>
                        </a:rPr>
                        <a:t>Y</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4763" marR="4763" marT="4763" marB="0" anchor="ctr"/>
                </a:tc>
                <a:extLst>
                  <a:ext uri="{0D108BD9-81ED-4DB2-BD59-A6C34878D82A}">
                    <a16:rowId xmlns:a16="http://schemas.microsoft.com/office/drawing/2014/main" val="3989891815"/>
                  </a:ext>
                </a:extLst>
              </a:tr>
              <a:tr h="180975">
                <a:tc>
                  <a:txBody>
                    <a:bodyPr/>
                    <a:lstStyle/>
                    <a:p>
                      <a:pPr algn="ctr" rtl="0" fontAlgn="ctr"/>
                      <a:r>
                        <a:rPr lang="en-GB" sz="1100" u="none" strike="noStrike">
                          <a:effectLst/>
                        </a:rPr>
                        <a:t>ADPA4001</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rtl="0" fontAlgn="ctr"/>
                      <a:r>
                        <a:rPr lang="en-GB" sz="1100" u="none" strike="noStrike">
                          <a:effectLst/>
                        </a:rPr>
                        <a:t>Learning in the Digital Era</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rtl="0" fontAlgn="ctr"/>
                      <a:r>
                        <a:rPr lang="en-GB" sz="1100" u="none" strike="noStrike">
                          <a:effectLst/>
                        </a:rPr>
                        <a:t>20</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rtl="0" fontAlgn="ctr"/>
                      <a:r>
                        <a:rPr lang="en-GB" sz="1100" u="none" strike="noStrike">
                          <a:effectLst/>
                        </a:rPr>
                        <a:t>SEM1</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u="none" strike="noStrike">
                          <a:effectLst/>
                        </a:rPr>
                        <a:t>Jonathan Pugh</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u="none" strike="noStrike">
                          <a:effectLst/>
                        </a:rPr>
                        <a:t>Y</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u="none" strike="noStrike">
                          <a:effectLst/>
                        </a:rPr>
                        <a:t>Y</a:t>
                      </a:r>
                      <a:endParaRPr lang="en-GB" sz="1100" b="0" i="0" u="none" strike="noStrike">
                        <a:solidFill>
                          <a:srgbClr val="000000"/>
                        </a:solidFill>
                        <a:effectLst/>
                        <a:latin typeface="Calibri" panose="020F0502020204030204" pitchFamily="34" charset="0"/>
                      </a:endParaRPr>
                    </a:p>
                  </a:txBody>
                  <a:tcPr marL="4763" marR="4763" marT="4763" marB="0" anchor="ctr"/>
                </a:tc>
                <a:extLst>
                  <a:ext uri="{0D108BD9-81ED-4DB2-BD59-A6C34878D82A}">
                    <a16:rowId xmlns:a16="http://schemas.microsoft.com/office/drawing/2014/main" val="827367588"/>
                  </a:ext>
                </a:extLst>
              </a:tr>
              <a:tr h="180975">
                <a:tc>
                  <a:txBody>
                    <a:bodyPr/>
                    <a:lstStyle/>
                    <a:p>
                      <a:pPr algn="ctr" rtl="0" fontAlgn="ctr"/>
                      <a:r>
                        <a:rPr lang="en-GB" sz="1100" u="none" strike="noStrike">
                          <a:effectLst/>
                        </a:rPr>
                        <a:t>BMOE4005</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rtl="0" fontAlgn="ctr"/>
                      <a:r>
                        <a:rPr lang="en-GB" sz="1100" u="none" strike="noStrike">
                          <a:effectLst/>
                        </a:rPr>
                        <a:t>Ecology of Adventure</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rtl="0" fontAlgn="ctr"/>
                      <a:r>
                        <a:rPr lang="en-GB" sz="1100" u="none" strike="noStrike">
                          <a:effectLst/>
                        </a:rPr>
                        <a:t>20</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rtl="0" fontAlgn="ctr"/>
                      <a:r>
                        <a:rPr lang="en-GB" sz="1100" u="none" strike="noStrike">
                          <a:effectLst/>
                        </a:rPr>
                        <a:t>SEM1</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u="none" strike="noStrike">
                          <a:effectLst/>
                        </a:rPr>
                        <a:t>Graham Harvey</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u="none" strike="noStrike">
                          <a:effectLst/>
                        </a:rPr>
                        <a:t>Y</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u="none" strike="noStrike">
                          <a:effectLst/>
                        </a:rPr>
                        <a:t>Y</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4763" marR="4763" marT="4763" marB="0" anchor="ctr"/>
                </a:tc>
                <a:extLst>
                  <a:ext uri="{0D108BD9-81ED-4DB2-BD59-A6C34878D82A}">
                    <a16:rowId xmlns:a16="http://schemas.microsoft.com/office/drawing/2014/main" val="1794916729"/>
                  </a:ext>
                </a:extLst>
              </a:tr>
              <a:tr h="180975">
                <a:tc>
                  <a:txBody>
                    <a:bodyPr/>
                    <a:lstStyle/>
                    <a:p>
                      <a:pPr algn="ctr" rtl="0" fontAlgn="ctr"/>
                      <a:r>
                        <a:rPr lang="en-GB" sz="1100" u="none" strike="noStrike">
                          <a:effectLst/>
                        </a:rPr>
                        <a:t>ADMA4003</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rtl="0" fontAlgn="ctr"/>
                      <a:r>
                        <a:rPr lang="en-GB" sz="1100" u="none" strike="noStrike" dirty="0">
                          <a:effectLst/>
                        </a:rPr>
                        <a:t>Film Production</a:t>
                      </a:r>
                      <a:endParaRPr lang="en-GB" sz="1100" b="0" i="0" u="none" strike="noStrike" dirty="0">
                        <a:solidFill>
                          <a:srgbClr val="000000"/>
                        </a:solidFill>
                        <a:effectLst/>
                        <a:latin typeface="Calibri" panose="020F0502020204030204" pitchFamily="34" charset="0"/>
                      </a:endParaRPr>
                    </a:p>
                  </a:txBody>
                  <a:tcPr marL="4763" marR="4763" marT="4763" marB="0" anchor="ctr"/>
                </a:tc>
                <a:tc>
                  <a:txBody>
                    <a:bodyPr/>
                    <a:lstStyle/>
                    <a:p>
                      <a:pPr algn="ctr" rtl="0" fontAlgn="ctr"/>
                      <a:r>
                        <a:rPr lang="en-GB" sz="1100" u="none" strike="noStrike">
                          <a:effectLst/>
                        </a:rPr>
                        <a:t>20</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rtl="0" fontAlgn="ctr"/>
                      <a:r>
                        <a:rPr lang="en-GB" sz="1100" u="none" strike="noStrike">
                          <a:effectLst/>
                        </a:rPr>
                        <a:t>SEM2</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u="none" strike="noStrike">
                          <a:effectLst/>
                        </a:rPr>
                        <a:t>Brett Aggersberg</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u="none" strike="noStrike">
                          <a:effectLst/>
                        </a:rPr>
                        <a:t>Y</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u="none" strike="noStrike" dirty="0">
                          <a:effectLst/>
                        </a:rPr>
                        <a:t>Y</a:t>
                      </a:r>
                      <a:endParaRPr lang="en-GB" sz="1100" b="0" i="0" u="none" strike="noStrike" dirty="0">
                        <a:solidFill>
                          <a:srgbClr val="000000"/>
                        </a:solidFill>
                        <a:effectLst/>
                        <a:latin typeface="Calibri" panose="020F0502020204030204" pitchFamily="34" charset="0"/>
                      </a:endParaRPr>
                    </a:p>
                  </a:txBody>
                  <a:tcPr marL="4763" marR="4763" marT="4763" marB="0" anchor="ctr"/>
                </a:tc>
                <a:extLst>
                  <a:ext uri="{0D108BD9-81ED-4DB2-BD59-A6C34878D82A}">
                    <a16:rowId xmlns:a16="http://schemas.microsoft.com/office/drawing/2014/main" val="4199040607"/>
                  </a:ext>
                </a:extLst>
              </a:tr>
              <a:tr h="180975">
                <a:tc>
                  <a:txBody>
                    <a:bodyPr/>
                    <a:lstStyle/>
                    <a:p>
                      <a:pPr algn="ctr" rtl="0" fontAlgn="ctr"/>
                      <a:r>
                        <a:rPr lang="en-GB" sz="1100" u="none" strike="noStrike">
                          <a:effectLst/>
                        </a:rPr>
                        <a:t>ADPA4002</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rtl="0" fontAlgn="ctr"/>
                      <a:r>
                        <a:rPr lang="en-GB" sz="1100" u="none" strike="noStrike" dirty="0">
                          <a:effectLst/>
                        </a:rPr>
                        <a:t>Contemporary Challenges: Making a Difference</a:t>
                      </a:r>
                      <a:endParaRPr lang="en-GB" sz="1100" b="0" i="0" u="none" strike="noStrike" dirty="0">
                        <a:solidFill>
                          <a:srgbClr val="000000"/>
                        </a:solidFill>
                        <a:effectLst/>
                        <a:latin typeface="Calibri" panose="020F0502020204030204" pitchFamily="34" charset="0"/>
                      </a:endParaRPr>
                    </a:p>
                  </a:txBody>
                  <a:tcPr marL="4763" marR="4763" marT="4763" marB="0" anchor="ctr"/>
                </a:tc>
                <a:tc>
                  <a:txBody>
                    <a:bodyPr/>
                    <a:lstStyle/>
                    <a:p>
                      <a:pPr algn="ctr" rtl="0" fontAlgn="ctr"/>
                      <a:r>
                        <a:rPr lang="en-GB" sz="1100" u="none" strike="noStrike">
                          <a:effectLst/>
                        </a:rPr>
                        <a:t>20</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rtl="0" fontAlgn="ctr"/>
                      <a:r>
                        <a:rPr lang="en-GB" sz="1100" u="none" strike="noStrike">
                          <a:effectLst/>
                        </a:rPr>
                        <a:t>SEM2</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u="none" strike="noStrike">
                          <a:effectLst/>
                        </a:rPr>
                        <a:t>Jonathan Pugh</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u="none" strike="noStrike">
                          <a:effectLst/>
                        </a:rPr>
                        <a:t>Y</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u="none" strike="noStrike">
                          <a:effectLst/>
                        </a:rPr>
                        <a:t>Y</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4763" marR="4763" marT="4763" marB="0" anchor="ctr"/>
                </a:tc>
                <a:extLst>
                  <a:ext uri="{0D108BD9-81ED-4DB2-BD59-A6C34878D82A}">
                    <a16:rowId xmlns:a16="http://schemas.microsoft.com/office/drawing/2014/main" val="670087075"/>
                  </a:ext>
                </a:extLst>
              </a:tr>
              <a:tr h="180975">
                <a:tc>
                  <a:txBody>
                    <a:bodyPr/>
                    <a:lstStyle/>
                    <a:p>
                      <a:pPr algn="ctr" rtl="0" fontAlgn="ctr"/>
                      <a:r>
                        <a:rPr lang="en-GB" sz="1100" u="none" strike="noStrike">
                          <a:effectLst/>
                        </a:rPr>
                        <a:t>BMOE4006</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rtl="0" fontAlgn="ctr"/>
                      <a:r>
                        <a:rPr lang="en-GB" sz="1100" u="none" strike="noStrike">
                          <a:effectLst/>
                        </a:rPr>
                        <a:t>Adventure A Risk Worth Taking</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rtl="0" fontAlgn="ctr"/>
                      <a:r>
                        <a:rPr lang="en-GB" sz="1100" u="none" strike="noStrike">
                          <a:effectLst/>
                        </a:rPr>
                        <a:t>20</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rtl="0" fontAlgn="ctr"/>
                      <a:r>
                        <a:rPr lang="en-GB" sz="1100" u="none" strike="noStrike">
                          <a:effectLst/>
                        </a:rPr>
                        <a:t>SEM2</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u="none" strike="noStrike">
                          <a:effectLst/>
                        </a:rPr>
                        <a:t>Graham Harvey</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u="none" strike="noStrike">
                          <a:effectLst/>
                        </a:rPr>
                        <a:t>Y</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u="none" strike="noStrike" dirty="0">
                          <a:effectLst/>
                        </a:rPr>
                        <a:t>Y</a:t>
                      </a:r>
                      <a:endParaRPr lang="en-GB" sz="1100" b="0" i="0" u="none" strike="noStrike" dirty="0">
                        <a:solidFill>
                          <a:srgbClr val="000000"/>
                        </a:solidFill>
                        <a:effectLst/>
                        <a:latin typeface="Calibri" panose="020F0502020204030204" pitchFamily="34" charset="0"/>
                      </a:endParaRPr>
                    </a:p>
                  </a:txBody>
                  <a:tcPr marL="4763" marR="4763" marT="4763" marB="0" anchor="ctr"/>
                </a:tc>
                <a:extLst>
                  <a:ext uri="{0D108BD9-81ED-4DB2-BD59-A6C34878D82A}">
                    <a16:rowId xmlns:a16="http://schemas.microsoft.com/office/drawing/2014/main" val="1270210974"/>
                  </a:ext>
                </a:extLst>
              </a:tr>
            </a:tbl>
          </a:graphicData>
        </a:graphic>
      </p:graphicFrame>
      <p:sp>
        <p:nvSpPr>
          <p:cNvPr id="5" name="TextBox 3">
            <a:extLst>
              <a:ext uri="{FF2B5EF4-FFF2-40B4-BE49-F238E27FC236}">
                <a16:creationId xmlns:a16="http://schemas.microsoft.com/office/drawing/2014/main" id="{1EA5287D-12E0-489E-9F8A-61ABBA47C83E}"/>
              </a:ext>
            </a:extLst>
          </p:cNvPr>
          <p:cNvSpPr txBox="1">
            <a:spLocks noChangeArrowheads="1"/>
          </p:cNvSpPr>
          <p:nvPr/>
        </p:nvSpPr>
        <p:spPr bwMode="auto">
          <a:xfrm>
            <a:off x="633177" y="1610459"/>
            <a:ext cx="9844323" cy="11430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t">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marL="0" indent="0" eaLnBrk="1" hangingPunct="1">
              <a:lnSpc>
                <a:spcPct val="150000"/>
              </a:lnSpc>
              <a:spcBef>
                <a:spcPct val="0"/>
              </a:spcBef>
              <a:buNone/>
            </a:pPr>
            <a:r>
              <a:rPr lang="en-GB" altLang="en-US" sz="2400" dirty="0">
                <a:solidFill>
                  <a:srgbClr val="FFFFFF"/>
                </a:solidFill>
                <a:latin typeface="Calibri"/>
                <a:ea typeface="MS PGothic"/>
                <a:cs typeface="Calibri"/>
              </a:rPr>
              <a:t>Students should access their timetable via the ‘My Timetable’ tile on the ‘UWTSD Hwb’ and check this regularly as small adjustments are likely</a:t>
            </a:r>
            <a:endParaRPr lang="en-US" altLang="en-US" sz="2400" dirty="0">
              <a:solidFill>
                <a:srgbClr val="FFFFFF"/>
              </a:solidFill>
              <a:cs typeface="Calibri"/>
            </a:endParaRPr>
          </a:p>
        </p:txBody>
      </p:sp>
    </p:spTree>
    <p:extLst>
      <p:ext uri="{BB962C8B-B14F-4D97-AF65-F5344CB8AC3E}">
        <p14:creationId xmlns:p14="http://schemas.microsoft.com/office/powerpoint/2010/main" val="5676202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
            <a:extLst>
              <a:ext uri="{FF2B5EF4-FFF2-40B4-BE49-F238E27FC236}">
                <a16:creationId xmlns:a16="http://schemas.microsoft.com/office/drawing/2014/main" id="{2603B5EF-D6FD-438A-A834-2135C2747E35}"/>
              </a:ext>
            </a:extLst>
          </p:cNvPr>
          <p:cNvPicPr>
            <a:picLocks noChangeAspect="1"/>
          </p:cNvPicPr>
          <p:nvPr/>
        </p:nvPicPr>
        <p:blipFill rotWithShape="1">
          <a:blip r:embed="rId3">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4" name="TextBox 4">
            <a:extLst>
              <a:ext uri="{FF2B5EF4-FFF2-40B4-BE49-F238E27FC236}">
                <a16:creationId xmlns:a16="http://schemas.microsoft.com/office/drawing/2014/main" id="{6A00A312-BA72-1345-BFC9-96404C65523C}"/>
              </a:ext>
            </a:extLst>
          </p:cNvPr>
          <p:cNvSpPr txBox="1">
            <a:spLocks noChangeArrowheads="1"/>
          </p:cNvSpPr>
          <p:nvPr/>
        </p:nvSpPr>
        <p:spPr bwMode="auto">
          <a:xfrm>
            <a:off x="1353732" y="302380"/>
            <a:ext cx="5756752" cy="1323439"/>
          </a:xfrm>
          <a:prstGeom prst="rect">
            <a:avLst/>
          </a:prstGeom>
          <a:noFill/>
          <a:ln>
            <a:noFill/>
          </a:ln>
        </p:spPr>
        <p:txBody>
          <a:bodyPr wrap="square" ancho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None/>
              <a:defRPr/>
            </a:pPr>
            <a:r>
              <a:rPr lang="en-US" altLang="en-US" sz="4000" dirty="0">
                <a:solidFill>
                  <a:schemeClr val="accent5"/>
                </a:solidFill>
                <a:latin typeface="Calibri"/>
                <a:ea typeface="MS PGothic"/>
                <a:cs typeface="Calibri"/>
              </a:rPr>
              <a:t>Timetable and Module List</a:t>
            </a:r>
            <a:endParaRPr lang="en-US" altLang="en-US" sz="4000" dirty="0">
              <a:solidFill>
                <a:schemeClr val="accent5"/>
              </a:solidFill>
            </a:endParaRPr>
          </a:p>
          <a:p>
            <a:pPr algn="ctr" eaLnBrk="1" hangingPunct="1">
              <a:spcBef>
                <a:spcPct val="0"/>
              </a:spcBef>
              <a:buNone/>
              <a:defRPr/>
            </a:pPr>
            <a:endParaRPr lang="en-US" altLang="en-US" sz="4000" dirty="0">
              <a:solidFill>
                <a:schemeClr val="accent5"/>
              </a:solidFill>
            </a:endParaRPr>
          </a:p>
        </p:txBody>
      </p:sp>
      <p:graphicFrame>
        <p:nvGraphicFramePr>
          <p:cNvPr id="2" name="Table 1">
            <a:extLst>
              <a:ext uri="{FF2B5EF4-FFF2-40B4-BE49-F238E27FC236}">
                <a16:creationId xmlns:a16="http://schemas.microsoft.com/office/drawing/2014/main" id="{9A6A21C7-1E12-4530-986B-957EB972B016}"/>
              </a:ext>
            </a:extLst>
          </p:cNvPr>
          <p:cNvGraphicFramePr>
            <a:graphicFrameLocks noGrp="1"/>
          </p:cNvGraphicFramePr>
          <p:nvPr>
            <p:extLst>
              <p:ext uri="{D42A27DB-BD31-4B8C-83A1-F6EECF244321}">
                <p14:modId xmlns:p14="http://schemas.microsoft.com/office/powerpoint/2010/main" val="3421963276"/>
              </p:ext>
            </p:extLst>
          </p:nvPr>
        </p:nvGraphicFramePr>
        <p:xfrm>
          <a:off x="3256802" y="1453879"/>
          <a:ext cx="5582862" cy="4525964"/>
        </p:xfrm>
        <a:graphic>
          <a:graphicData uri="http://schemas.openxmlformats.org/drawingml/2006/table">
            <a:tbl>
              <a:tblPr firstRow="1" firstCol="1" bandRow="1">
                <a:tableStyleId>{5C22544A-7EE6-4342-B048-85BDC9FD1C3A}</a:tableStyleId>
              </a:tblPr>
              <a:tblGrid>
                <a:gridCol w="620318">
                  <a:extLst>
                    <a:ext uri="{9D8B030D-6E8A-4147-A177-3AD203B41FA5}">
                      <a16:colId xmlns:a16="http://schemas.microsoft.com/office/drawing/2014/main" val="2788064186"/>
                    </a:ext>
                  </a:extLst>
                </a:gridCol>
                <a:gridCol w="620318">
                  <a:extLst>
                    <a:ext uri="{9D8B030D-6E8A-4147-A177-3AD203B41FA5}">
                      <a16:colId xmlns:a16="http://schemas.microsoft.com/office/drawing/2014/main" val="1515779954"/>
                    </a:ext>
                  </a:extLst>
                </a:gridCol>
                <a:gridCol w="620318">
                  <a:extLst>
                    <a:ext uri="{9D8B030D-6E8A-4147-A177-3AD203B41FA5}">
                      <a16:colId xmlns:a16="http://schemas.microsoft.com/office/drawing/2014/main" val="900495800"/>
                    </a:ext>
                  </a:extLst>
                </a:gridCol>
                <a:gridCol w="620318">
                  <a:extLst>
                    <a:ext uri="{9D8B030D-6E8A-4147-A177-3AD203B41FA5}">
                      <a16:colId xmlns:a16="http://schemas.microsoft.com/office/drawing/2014/main" val="2647919469"/>
                    </a:ext>
                  </a:extLst>
                </a:gridCol>
                <a:gridCol w="620318">
                  <a:extLst>
                    <a:ext uri="{9D8B030D-6E8A-4147-A177-3AD203B41FA5}">
                      <a16:colId xmlns:a16="http://schemas.microsoft.com/office/drawing/2014/main" val="979047281"/>
                    </a:ext>
                  </a:extLst>
                </a:gridCol>
                <a:gridCol w="620318">
                  <a:extLst>
                    <a:ext uri="{9D8B030D-6E8A-4147-A177-3AD203B41FA5}">
                      <a16:colId xmlns:a16="http://schemas.microsoft.com/office/drawing/2014/main" val="3043501515"/>
                    </a:ext>
                  </a:extLst>
                </a:gridCol>
                <a:gridCol w="620318">
                  <a:extLst>
                    <a:ext uri="{9D8B030D-6E8A-4147-A177-3AD203B41FA5}">
                      <a16:colId xmlns:a16="http://schemas.microsoft.com/office/drawing/2014/main" val="2610662065"/>
                    </a:ext>
                  </a:extLst>
                </a:gridCol>
                <a:gridCol w="620318">
                  <a:extLst>
                    <a:ext uri="{9D8B030D-6E8A-4147-A177-3AD203B41FA5}">
                      <a16:colId xmlns:a16="http://schemas.microsoft.com/office/drawing/2014/main" val="1494245925"/>
                    </a:ext>
                  </a:extLst>
                </a:gridCol>
                <a:gridCol w="620318">
                  <a:extLst>
                    <a:ext uri="{9D8B030D-6E8A-4147-A177-3AD203B41FA5}">
                      <a16:colId xmlns:a16="http://schemas.microsoft.com/office/drawing/2014/main" val="225197733"/>
                    </a:ext>
                  </a:extLst>
                </a:gridCol>
              </a:tblGrid>
              <a:tr h="130036">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9-10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10-11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11-12</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12-13</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13-14</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14-15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15-16</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16-17</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extLst>
                  <a:ext uri="{0D108BD9-81ED-4DB2-BD59-A6C34878D82A}">
                    <a16:rowId xmlns:a16="http://schemas.microsoft.com/office/drawing/2014/main" val="999077089"/>
                  </a:ext>
                </a:extLst>
              </a:tr>
              <a:tr h="674259">
                <a:tc>
                  <a:txBody>
                    <a:bodyPr/>
                    <a:lstStyle/>
                    <a:p>
                      <a:pPr>
                        <a:lnSpc>
                          <a:spcPct val="107000"/>
                        </a:lnSpc>
                        <a:spcAft>
                          <a:spcPts val="800"/>
                        </a:spcAft>
                      </a:pPr>
                      <a:r>
                        <a:rPr lang="en-GB" sz="800">
                          <a:effectLst/>
                        </a:rPr>
                        <a:t>Mon</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ADPA4001 Learning In The Digital Era; (Online)</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ADPA4001 Learning In The Digital Era; (Online)</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extLst>
                  <a:ext uri="{0D108BD9-81ED-4DB2-BD59-A6C34878D82A}">
                    <a16:rowId xmlns:a16="http://schemas.microsoft.com/office/drawing/2014/main" val="3648041382"/>
                  </a:ext>
                </a:extLst>
              </a:tr>
              <a:tr h="1236543">
                <a:tc>
                  <a:txBody>
                    <a:bodyPr/>
                    <a:lstStyle/>
                    <a:p>
                      <a:pPr>
                        <a:lnSpc>
                          <a:spcPct val="107000"/>
                        </a:lnSpc>
                        <a:spcAft>
                          <a:spcPts val="800"/>
                        </a:spcAft>
                      </a:pPr>
                      <a:r>
                        <a:rPr lang="en-GB" sz="800">
                          <a:effectLst/>
                        </a:rPr>
                        <a:t>Tues</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dirty="0">
                          <a:effectLst/>
                        </a:rPr>
                        <a:t>BMOE4005 Ecology of Adventure;</a:t>
                      </a:r>
                    </a:p>
                    <a:p>
                      <a:pPr>
                        <a:lnSpc>
                          <a:spcPct val="107000"/>
                        </a:lnSpc>
                        <a:spcAft>
                          <a:spcPts val="800"/>
                        </a:spcAft>
                      </a:pPr>
                      <a:r>
                        <a:rPr lang="en-GB" sz="800" dirty="0" err="1">
                          <a:effectLst/>
                        </a:rPr>
                        <a:t>Cynefin</a:t>
                      </a:r>
                      <a:r>
                        <a:rPr lang="en-GB" sz="800" dirty="0">
                          <a:effectLst/>
                        </a:rPr>
                        <a:t> 2; Graham Harvey;</a:t>
                      </a:r>
                    </a:p>
                  </a:txBody>
                  <a:tcPr marL="52014" marR="52014" marT="0" marB="0"/>
                </a:tc>
                <a:tc>
                  <a:txBody>
                    <a:bodyPr/>
                    <a:lstStyle/>
                    <a:p>
                      <a:pPr>
                        <a:lnSpc>
                          <a:spcPct val="107000"/>
                        </a:lnSpc>
                        <a:spcAft>
                          <a:spcPts val="800"/>
                        </a:spcAft>
                      </a:pPr>
                      <a:r>
                        <a:rPr lang="en-GB" sz="800" dirty="0">
                          <a:effectLst/>
                        </a:rPr>
                        <a:t>BMOE4005 Ecology of Adventure;</a:t>
                      </a:r>
                    </a:p>
                    <a:p>
                      <a:pPr>
                        <a:lnSpc>
                          <a:spcPct val="107000"/>
                        </a:lnSpc>
                        <a:spcAft>
                          <a:spcPts val="800"/>
                        </a:spcAft>
                      </a:pPr>
                      <a:r>
                        <a:rPr lang="en-GB" sz="800" dirty="0" err="1">
                          <a:effectLst/>
                        </a:rPr>
                        <a:t>Cynefin</a:t>
                      </a:r>
                      <a:r>
                        <a:rPr lang="en-GB" sz="800" dirty="0">
                          <a:effectLst/>
                        </a:rPr>
                        <a:t> 2; Graham Harvey;</a:t>
                      </a:r>
                    </a:p>
                  </a:txBody>
                  <a:tcPr marL="52014" marR="52014" marT="0" marB="0"/>
                </a:tc>
                <a:tc>
                  <a:txBody>
                    <a:bodyPr/>
                    <a:lstStyle/>
                    <a:p>
                      <a:pPr>
                        <a:lnSpc>
                          <a:spcPct val="107000"/>
                        </a:lnSpc>
                        <a:spcAft>
                          <a:spcPts val="800"/>
                        </a:spcAft>
                      </a:pPr>
                      <a:r>
                        <a:rPr lang="en-GB" sz="800" dirty="0">
                          <a:effectLst/>
                        </a:rPr>
                        <a:t>BMOE4005 Ecology of Adventure;</a:t>
                      </a:r>
                    </a:p>
                    <a:p>
                      <a:pPr>
                        <a:lnSpc>
                          <a:spcPct val="107000"/>
                        </a:lnSpc>
                        <a:spcAft>
                          <a:spcPts val="800"/>
                        </a:spcAft>
                      </a:pPr>
                      <a:r>
                        <a:rPr lang="en-GB" sz="800" dirty="0" err="1">
                          <a:effectLst/>
                        </a:rPr>
                        <a:t>Cynefin</a:t>
                      </a:r>
                      <a:r>
                        <a:rPr lang="en-GB" sz="800" dirty="0">
                          <a:effectLst/>
                        </a:rPr>
                        <a:t> 2; Graham Harvey;</a:t>
                      </a:r>
                    </a:p>
                  </a:txBody>
                  <a:tcPr marL="52014" marR="52014" marT="0" marB="0"/>
                </a:tc>
                <a:tc>
                  <a:txBody>
                    <a:bodyPr/>
                    <a:lstStyle/>
                    <a:p>
                      <a:pPr>
                        <a:lnSpc>
                          <a:spcPct val="107000"/>
                        </a:lnSpc>
                        <a:spcAft>
                          <a:spcPts val="800"/>
                        </a:spcAft>
                      </a:pPr>
                      <a:r>
                        <a:rPr lang="en-GB" sz="800" dirty="0">
                          <a:effectLst/>
                        </a:rPr>
                        <a:t>BMOE4005 Ecology of Adventure;</a:t>
                      </a:r>
                    </a:p>
                    <a:p>
                      <a:pPr>
                        <a:lnSpc>
                          <a:spcPct val="107000"/>
                        </a:lnSpc>
                        <a:spcAft>
                          <a:spcPts val="800"/>
                        </a:spcAft>
                      </a:pPr>
                      <a:r>
                        <a:rPr lang="en-GB" sz="800" dirty="0" err="1">
                          <a:effectLst/>
                        </a:rPr>
                        <a:t>Cynefin</a:t>
                      </a:r>
                      <a:r>
                        <a:rPr lang="en-GB" sz="800" dirty="0">
                          <a:effectLst/>
                        </a:rPr>
                        <a:t> 2; Graham Harvey;</a:t>
                      </a:r>
                    </a:p>
                  </a:txBody>
                  <a:tcPr marL="52014" marR="52014" marT="0" marB="0"/>
                </a:tc>
                <a:tc>
                  <a:txBody>
                    <a:bodyPr/>
                    <a:lstStyle/>
                    <a:p>
                      <a:pPr>
                        <a:lnSpc>
                          <a:spcPct val="107000"/>
                        </a:lnSpc>
                        <a:spcAft>
                          <a:spcPts val="800"/>
                        </a:spcAft>
                      </a:pPr>
                      <a:r>
                        <a:rPr lang="en-GB" sz="800" dirty="0">
                          <a:effectLst/>
                        </a:rPr>
                        <a:t>BMOE4005 Ecology of Adventure;</a:t>
                      </a:r>
                    </a:p>
                    <a:p>
                      <a:pPr>
                        <a:lnSpc>
                          <a:spcPct val="107000"/>
                        </a:lnSpc>
                        <a:spcAft>
                          <a:spcPts val="800"/>
                        </a:spcAft>
                      </a:pPr>
                      <a:r>
                        <a:rPr lang="en-GB" sz="800" dirty="0" err="1">
                          <a:effectLst/>
                        </a:rPr>
                        <a:t>Cynefin</a:t>
                      </a:r>
                      <a:r>
                        <a:rPr lang="en-GB" sz="800" dirty="0">
                          <a:effectLst/>
                        </a:rPr>
                        <a:t> 2; Graham Harvey;</a:t>
                      </a:r>
                    </a:p>
                  </a:txBody>
                  <a:tcPr marL="52014" marR="52014" marT="0" marB="0"/>
                </a:tc>
                <a:tc>
                  <a:txBody>
                    <a:bodyPr/>
                    <a:lstStyle/>
                    <a:p>
                      <a:pPr>
                        <a:lnSpc>
                          <a:spcPct val="107000"/>
                        </a:lnSpc>
                        <a:spcAft>
                          <a:spcPts val="800"/>
                        </a:spcAft>
                      </a:pPr>
                      <a:r>
                        <a:rPr lang="en-GB" sz="800" dirty="0">
                          <a:effectLst/>
                        </a:rPr>
                        <a:t>BMOE4005 Ecology of Adventure;</a:t>
                      </a:r>
                    </a:p>
                    <a:p>
                      <a:pPr>
                        <a:lnSpc>
                          <a:spcPct val="107000"/>
                        </a:lnSpc>
                        <a:spcAft>
                          <a:spcPts val="800"/>
                        </a:spcAft>
                      </a:pPr>
                      <a:r>
                        <a:rPr lang="en-GB" sz="800" dirty="0" err="1">
                          <a:effectLst/>
                        </a:rPr>
                        <a:t>Cynefin</a:t>
                      </a:r>
                      <a:r>
                        <a:rPr lang="en-GB" sz="800" dirty="0">
                          <a:effectLst/>
                        </a:rPr>
                        <a:t> 2; Graham Harvey;</a:t>
                      </a:r>
                    </a:p>
                  </a:txBody>
                  <a:tcPr marL="52014" marR="52014" marT="0" marB="0"/>
                </a:tc>
                <a:tc>
                  <a:txBody>
                    <a:bodyPr/>
                    <a:lstStyle/>
                    <a:p>
                      <a:pPr>
                        <a:lnSpc>
                          <a:spcPct val="107000"/>
                        </a:lnSpc>
                        <a:spcAft>
                          <a:spcPts val="800"/>
                        </a:spcAft>
                      </a:pPr>
                      <a:r>
                        <a:rPr lang="en-GB" sz="800" dirty="0">
                          <a:effectLst/>
                        </a:rPr>
                        <a:t>BMOE4005 Ecology of Adventure;</a:t>
                      </a:r>
                    </a:p>
                    <a:p>
                      <a:pPr>
                        <a:lnSpc>
                          <a:spcPct val="107000"/>
                        </a:lnSpc>
                        <a:spcAft>
                          <a:spcPts val="800"/>
                        </a:spcAft>
                      </a:pPr>
                      <a:r>
                        <a:rPr lang="en-GB" sz="800" dirty="0" err="1">
                          <a:effectLst/>
                        </a:rPr>
                        <a:t>Cynefin</a:t>
                      </a:r>
                      <a:r>
                        <a:rPr lang="en-GB" sz="800" dirty="0">
                          <a:effectLst/>
                        </a:rPr>
                        <a:t> 2; Graham Harvey;</a:t>
                      </a:r>
                    </a:p>
                  </a:txBody>
                  <a:tcPr marL="52014" marR="52014" marT="0" marB="0"/>
                </a:tc>
                <a:tc>
                  <a:txBody>
                    <a:bodyPr/>
                    <a:lstStyle/>
                    <a:p>
                      <a:pPr>
                        <a:lnSpc>
                          <a:spcPct val="107000"/>
                        </a:lnSpc>
                        <a:spcAft>
                          <a:spcPts val="800"/>
                        </a:spcAft>
                      </a:pPr>
                      <a:r>
                        <a:rPr lang="en-GB" sz="800" dirty="0">
                          <a:effectLst/>
                        </a:rPr>
                        <a:t>BMOE4005 Ecology of Adventure;</a:t>
                      </a:r>
                    </a:p>
                    <a:p>
                      <a:pPr>
                        <a:lnSpc>
                          <a:spcPct val="107000"/>
                        </a:lnSpc>
                        <a:spcAft>
                          <a:spcPts val="800"/>
                        </a:spcAft>
                      </a:pPr>
                      <a:r>
                        <a:rPr lang="en-GB" sz="800" dirty="0" err="1">
                          <a:effectLst/>
                        </a:rPr>
                        <a:t>Cynefin</a:t>
                      </a:r>
                      <a:r>
                        <a:rPr lang="en-GB" sz="800" dirty="0">
                          <a:effectLst/>
                        </a:rPr>
                        <a:t> 2; Graham Harvey;</a:t>
                      </a:r>
                    </a:p>
                  </a:txBody>
                  <a:tcPr marL="52014" marR="52014" marT="0" marB="0"/>
                </a:tc>
                <a:extLst>
                  <a:ext uri="{0D108BD9-81ED-4DB2-BD59-A6C34878D82A}">
                    <a16:rowId xmlns:a16="http://schemas.microsoft.com/office/drawing/2014/main" val="2148963552"/>
                  </a:ext>
                </a:extLst>
              </a:tr>
              <a:tr h="2225054">
                <a:tc>
                  <a:txBody>
                    <a:bodyPr/>
                    <a:lstStyle/>
                    <a:p>
                      <a:pPr>
                        <a:lnSpc>
                          <a:spcPct val="107000"/>
                        </a:lnSpc>
                        <a:spcAft>
                          <a:spcPts val="800"/>
                        </a:spcAft>
                      </a:pPr>
                      <a:r>
                        <a:rPr lang="en-GB" sz="800">
                          <a:effectLst/>
                        </a:rPr>
                        <a:t>Wed</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dirty="0">
                          <a:effectLst/>
                        </a:rPr>
                        <a:t>ADMA4002 Introduction To Filmmaking; 29/9/21</a:t>
                      </a:r>
                    </a:p>
                    <a:p>
                      <a:pPr>
                        <a:lnSpc>
                          <a:spcPct val="107000"/>
                        </a:lnSpc>
                        <a:spcAft>
                          <a:spcPts val="800"/>
                        </a:spcAft>
                      </a:pPr>
                      <a:r>
                        <a:rPr lang="en-GB" sz="800" dirty="0">
                          <a:effectLst/>
                        </a:rPr>
                        <a:t>6/10/21</a:t>
                      </a:r>
                    </a:p>
                    <a:p>
                      <a:pPr>
                        <a:lnSpc>
                          <a:spcPct val="107000"/>
                        </a:lnSpc>
                        <a:spcAft>
                          <a:spcPts val="800"/>
                        </a:spcAft>
                      </a:pPr>
                      <a:r>
                        <a:rPr lang="en-GB" sz="800" dirty="0">
                          <a:effectLst/>
                        </a:rPr>
                        <a:t>20/10/21</a:t>
                      </a:r>
                    </a:p>
                    <a:p>
                      <a:pPr>
                        <a:lnSpc>
                          <a:spcPct val="107000"/>
                        </a:lnSpc>
                        <a:spcAft>
                          <a:spcPts val="800"/>
                        </a:spcAft>
                      </a:pPr>
                      <a:r>
                        <a:rPr lang="en-GB" sz="800" dirty="0">
                          <a:effectLst/>
                        </a:rPr>
                        <a:t>27/10/21 Y </a:t>
                      </a:r>
                      <a:r>
                        <a:rPr lang="en-GB" sz="800" dirty="0" err="1">
                          <a:effectLst/>
                        </a:rPr>
                        <a:t>Llywfan</a:t>
                      </a:r>
                      <a:endParaRPr lang="en-GB" sz="800" dirty="0">
                        <a:effectLst/>
                      </a:endParaRPr>
                    </a:p>
                    <a:p>
                      <a:pPr>
                        <a:lnSpc>
                          <a:spcPct val="107000"/>
                        </a:lnSpc>
                        <a:spcAft>
                          <a:spcPts val="800"/>
                        </a:spcAft>
                      </a:pPr>
                      <a:r>
                        <a:rPr lang="en-GB" sz="800" dirty="0">
                          <a:effectLst/>
                        </a:rPr>
                        <a:t> </a:t>
                      </a:r>
                    </a:p>
                    <a:p>
                      <a:pPr>
                        <a:lnSpc>
                          <a:spcPct val="107000"/>
                        </a:lnSpc>
                        <a:spcAft>
                          <a:spcPts val="800"/>
                        </a:spcAft>
                      </a:pPr>
                      <a:r>
                        <a:rPr lang="en-GB" sz="800" dirty="0">
                          <a:effectLst/>
                        </a:rPr>
                        <a:t>TL12; Brett Aggersberg;</a:t>
                      </a:r>
                    </a:p>
                  </a:txBody>
                  <a:tcPr marL="52014" marR="52014" marT="0" marB="0"/>
                </a:tc>
                <a:tc>
                  <a:txBody>
                    <a:bodyPr/>
                    <a:lstStyle/>
                    <a:p>
                      <a:pPr>
                        <a:lnSpc>
                          <a:spcPct val="107000"/>
                        </a:lnSpc>
                        <a:spcAft>
                          <a:spcPts val="800"/>
                        </a:spcAft>
                      </a:pPr>
                      <a:r>
                        <a:rPr lang="en-GB" sz="800" dirty="0">
                          <a:effectLst/>
                        </a:rPr>
                        <a:t>ADMA4002 Introduction To Filmmaking; 29/9/21</a:t>
                      </a:r>
                    </a:p>
                    <a:p>
                      <a:pPr>
                        <a:lnSpc>
                          <a:spcPct val="107000"/>
                        </a:lnSpc>
                        <a:spcAft>
                          <a:spcPts val="800"/>
                        </a:spcAft>
                      </a:pPr>
                      <a:r>
                        <a:rPr lang="en-GB" sz="800" dirty="0">
                          <a:effectLst/>
                        </a:rPr>
                        <a:t>6/10/21</a:t>
                      </a:r>
                    </a:p>
                    <a:p>
                      <a:pPr>
                        <a:lnSpc>
                          <a:spcPct val="107000"/>
                        </a:lnSpc>
                        <a:spcAft>
                          <a:spcPts val="800"/>
                        </a:spcAft>
                      </a:pPr>
                      <a:r>
                        <a:rPr lang="en-GB" sz="800" dirty="0">
                          <a:effectLst/>
                        </a:rPr>
                        <a:t>20/10/21</a:t>
                      </a:r>
                    </a:p>
                    <a:p>
                      <a:pPr>
                        <a:lnSpc>
                          <a:spcPct val="107000"/>
                        </a:lnSpc>
                        <a:spcAft>
                          <a:spcPts val="800"/>
                        </a:spcAft>
                      </a:pPr>
                      <a:r>
                        <a:rPr lang="en-GB" sz="800" dirty="0">
                          <a:effectLst/>
                        </a:rPr>
                        <a:t>27/10/21 Y </a:t>
                      </a:r>
                      <a:r>
                        <a:rPr lang="en-GB" sz="800" dirty="0" err="1">
                          <a:effectLst/>
                        </a:rPr>
                        <a:t>Llywfan</a:t>
                      </a:r>
                      <a:endParaRPr lang="en-GB" sz="800" dirty="0">
                        <a:effectLst/>
                      </a:endParaRPr>
                    </a:p>
                    <a:p>
                      <a:pPr>
                        <a:lnSpc>
                          <a:spcPct val="107000"/>
                        </a:lnSpc>
                        <a:spcAft>
                          <a:spcPts val="800"/>
                        </a:spcAft>
                      </a:pPr>
                      <a:r>
                        <a:rPr lang="en-GB" sz="800" dirty="0">
                          <a:effectLst/>
                        </a:rPr>
                        <a:t> </a:t>
                      </a:r>
                    </a:p>
                    <a:p>
                      <a:pPr>
                        <a:lnSpc>
                          <a:spcPct val="107000"/>
                        </a:lnSpc>
                        <a:spcAft>
                          <a:spcPts val="800"/>
                        </a:spcAft>
                      </a:pPr>
                      <a:r>
                        <a:rPr lang="en-GB" sz="800" dirty="0">
                          <a:effectLst/>
                        </a:rPr>
                        <a:t>TL12; Brett Aggersberg;</a:t>
                      </a:r>
                    </a:p>
                  </a:txBody>
                  <a:tcPr marL="52014" marR="52014" marT="0" marB="0"/>
                </a:tc>
                <a:tc>
                  <a:txBody>
                    <a:bodyPr/>
                    <a:lstStyle/>
                    <a:p>
                      <a:pPr>
                        <a:lnSpc>
                          <a:spcPct val="107000"/>
                        </a:lnSpc>
                        <a:spcAft>
                          <a:spcPts val="800"/>
                        </a:spcAft>
                      </a:pPr>
                      <a:r>
                        <a:rPr lang="en-GB" sz="800" dirty="0">
                          <a:effectLst/>
                        </a:rPr>
                        <a:t>ADMA4002 Introduction To Filmmaking; 29/9/21</a:t>
                      </a:r>
                    </a:p>
                    <a:p>
                      <a:pPr>
                        <a:lnSpc>
                          <a:spcPct val="107000"/>
                        </a:lnSpc>
                        <a:spcAft>
                          <a:spcPts val="800"/>
                        </a:spcAft>
                      </a:pPr>
                      <a:r>
                        <a:rPr lang="en-GB" sz="800" dirty="0">
                          <a:effectLst/>
                        </a:rPr>
                        <a:t>6/10/21</a:t>
                      </a:r>
                    </a:p>
                    <a:p>
                      <a:pPr>
                        <a:lnSpc>
                          <a:spcPct val="107000"/>
                        </a:lnSpc>
                        <a:spcAft>
                          <a:spcPts val="800"/>
                        </a:spcAft>
                      </a:pPr>
                      <a:r>
                        <a:rPr lang="en-GB" sz="800" dirty="0">
                          <a:effectLst/>
                        </a:rPr>
                        <a:t>20/10/21</a:t>
                      </a:r>
                    </a:p>
                    <a:p>
                      <a:pPr>
                        <a:lnSpc>
                          <a:spcPct val="107000"/>
                        </a:lnSpc>
                        <a:spcAft>
                          <a:spcPts val="800"/>
                        </a:spcAft>
                      </a:pPr>
                      <a:r>
                        <a:rPr lang="en-GB" sz="800" dirty="0">
                          <a:effectLst/>
                        </a:rPr>
                        <a:t>27/10/21 Y </a:t>
                      </a:r>
                      <a:r>
                        <a:rPr lang="en-GB" sz="800" dirty="0" err="1">
                          <a:effectLst/>
                        </a:rPr>
                        <a:t>Llywfan</a:t>
                      </a:r>
                      <a:endParaRPr lang="en-GB" sz="800" dirty="0">
                        <a:effectLst/>
                      </a:endParaRPr>
                    </a:p>
                    <a:p>
                      <a:pPr>
                        <a:lnSpc>
                          <a:spcPct val="107000"/>
                        </a:lnSpc>
                        <a:spcAft>
                          <a:spcPts val="800"/>
                        </a:spcAft>
                      </a:pPr>
                      <a:r>
                        <a:rPr lang="en-GB" sz="800" dirty="0">
                          <a:effectLst/>
                        </a:rPr>
                        <a:t> </a:t>
                      </a:r>
                    </a:p>
                    <a:p>
                      <a:pPr>
                        <a:lnSpc>
                          <a:spcPct val="107000"/>
                        </a:lnSpc>
                        <a:spcAft>
                          <a:spcPts val="800"/>
                        </a:spcAft>
                      </a:pPr>
                      <a:r>
                        <a:rPr lang="en-GB" sz="800" dirty="0">
                          <a:effectLst/>
                        </a:rPr>
                        <a:t>TL12; Brett Aggersberg;</a:t>
                      </a:r>
                    </a:p>
                  </a:txBody>
                  <a:tcPr marL="52014" marR="52014"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extLst>
                  <a:ext uri="{0D108BD9-81ED-4DB2-BD59-A6C34878D82A}">
                    <a16:rowId xmlns:a16="http://schemas.microsoft.com/office/drawing/2014/main" val="1939705817"/>
                  </a:ext>
                </a:extLst>
              </a:tr>
              <a:tr h="130036">
                <a:tc>
                  <a:txBody>
                    <a:bodyPr/>
                    <a:lstStyle/>
                    <a:p>
                      <a:pPr>
                        <a:lnSpc>
                          <a:spcPct val="107000"/>
                        </a:lnSpc>
                        <a:spcAft>
                          <a:spcPts val="800"/>
                        </a:spcAft>
                      </a:pPr>
                      <a:r>
                        <a:rPr lang="en-GB" sz="800">
                          <a:effectLst/>
                        </a:rPr>
                        <a:t>Thurs</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extLst>
                  <a:ext uri="{0D108BD9-81ED-4DB2-BD59-A6C34878D82A}">
                    <a16:rowId xmlns:a16="http://schemas.microsoft.com/office/drawing/2014/main" val="2192543228"/>
                  </a:ext>
                </a:extLst>
              </a:tr>
              <a:tr h="130036">
                <a:tc>
                  <a:txBody>
                    <a:bodyPr/>
                    <a:lstStyle/>
                    <a:p>
                      <a:pPr>
                        <a:lnSpc>
                          <a:spcPct val="107000"/>
                        </a:lnSpc>
                        <a:spcAft>
                          <a:spcPts val="800"/>
                        </a:spcAft>
                      </a:pPr>
                      <a:r>
                        <a:rPr lang="en-GB" sz="800">
                          <a:effectLst/>
                        </a:rPr>
                        <a:t>Fri</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tc>
                  <a:txBody>
                    <a:bodyPr/>
                    <a:lstStyle/>
                    <a:p>
                      <a:pPr>
                        <a:lnSpc>
                          <a:spcPct val="107000"/>
                        </a:lnSpc>
                        <a:spcAft>
                          <a:spcPts val="80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2014" marR="52014" marT="0" marB="0"/>
                </a:tc>
                <a:extLst>
                  <a:ext uri="{0D108BD9-81ED-4DB2-BD59-A6C34878D82A}">
                    <a16:rowId xmlns:a16="http://schemas.microsoft.com/office/drawing/2014/main" val="1950035988"/>
                  </a:ext>
                </a:extLst>
              </a:tr>
            </a:tbl>
          </a:graphicData>
        </a:graphic>
      </p:graphicFrame>
    </p:spTree>
    <p:extLst>
      <p:ext uri="{BB962C8B-B14F-4D97-AF65-F5344CB8AC3E}">
        <p14:creationId xmlns:p14="http://schemas.microsoft.com/office/powerpoint/2010/main" val="42182105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
            <a:extLst>
              <a:ext uri="{FF2B5EF4-FFF2-40B4-BE49-F238E27FC236}">
                <a16:creationId xmlns:a16="http://schemas.microsoft.com/office/drawing/2014/main" id="{2603B5EF-D6FD-438A-A834-2135C2747E35}"/>
              </a:ext>
            </a:extLst>
          </p:cNvPr>
          <p:cNvPicPr>
            <a:picLocks noChangeAspect="1"/>
          </p:cNvPicPr>
          <p:nvPr/>
        </p:nvPicPr>
        <p:blipFill rotWithShape="1">
          <a:blip r:embed="rId3">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4" name="TextBox 4">
            <a:extLst>
              <a:ext uri="{FF2B5EF4-FFF2-40B4-BE49-F238E27FC236}">
                <a16:creationId xmlns:a16="http://schemas.microsoft.com/office/drawing/2014/main" id="{6A00A312-BA72-1345-BFC9-96404C65523C}"/>
              </a:ext>
            </a:extLst>
          </p:cNvPr>
          <p:cNvSpPr txBox="1">
            <a:spLocks noChangeArrowheads="1"/>
          </p:cNvSpPr>
          <p:nvPr/>
        </p:nvSpPr>
        <p:spPr bwMode="auto">
          <a:xfrm>
            <a:off x="1353732" y="302380"/>
            <a:ext cx="3577721" cy="707886"/>
          </a:xfrm>
          <a:prstGeom prst="rect">
            <a:avLst/>
          </a:prstGeom>
          <a:noFill/>
          <a:ln>
            <a:noFill/>
          </a:ln>
        </p:spPr>
        <p:txBody>
          <a:bodyPr wrap="square" ancho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None/>
              <a:defRPr/>
            </a:pPr>
            <a:r>
              <a:rPr lang="en-US" altLang="en-US" sz="4000" dirty="0">
                <a:solidFill>
                  <a:schemeClr val="accent5"/>
                </a:solidFill>
                <a:latin typeface="Calibri"/>
                <a:ea typeface="MS PGothic"/>
                <a:cs typeface="Calibri"/>
              </a:rPr>
              <a:t>Assessment</a:t>
            </a:r>
            <a:endParaRPr lang="en-US" altLang="en-US" sz="4000" dirty="0">
              <a:solidFill>
                <a:schemeClr val="accent5"/>
              </a:solidFill>
            </a:endParaRPr>
          </a:p>
        </p:txBody>
      </p:sp>
      <p:sp>
        <p:nvSpPr>
          <p:cNvPr id="3" name="TextBox 3">
            <a:extLst>
              <a:ext uri="{FF2B5EF4-FFF2-40B4-BE49-F238E27FC236}">
                <a16:creationId xmlns:a16="http://schemas.microsoft.com/office/drawing/2014/main" id="{294FD5BB-0C22-4110-921A-93C859E1FA7A}"/>
              </a:ext>
            </a:extLst>
          </p:cNvPr>
          <p:cNvSpPr txBox="1">
            <a:spLocks noChangeArrowheads="1"/>
          </p:cNvSpPr>
          <p:nvPr/>
        </p:nvSpPr>
        <p:spPr bwMode="auto">
          <a:xfrm>
            <a:off x="277473" y="906610"/>
            <a:ext cx="11811525" cy="59443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t">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lnSpc>
                <a:spcPct val="150000"/>
              </a:lnSpc>
              <a:spcBef>
                <a:spcPct val="0"/>
              </a:spcBef>
            </a:pPr>
            <a:r>
              <a:rPr lang="en-US" altLang="en-US" sz="2400" dirty="0">
                <a:solidFill>
                  <a:srgbClr val="FFFFFF"/>
                </a:solidFill>
                <a:latin typeface="Calibri"/>
                <a:ea typeface="MS PGothic"/>
                <a:cs typeface="Calibri"/>
              </a:rPr>
              <a:t>Marking-</a:t>
            </a:r>
          </a:p>
          <a:p>
            <a:pPr lvl="1" eaLnBrk="1" hangingPunct="1">
              <a:lnSpc>
                <a:spcPct val="150000"/>
              </a:lnSpc>
              <a:spcBef>
                <a:spcPct val="0"/>
              </a:spcBef>
            </a:pPr>
            <a:r>
              <a:rPr lang="en-US" altLang="en-US" sz="2000" dirty="0">
                <a:solidFill>
                  <a:srgbClr val="FFFFFF"/>
                </a:solidFill>
                <a:latin typeface="Calibri"/>
                <a:ea typeface="MS PGothic"/>
                <a:cs typeface="Calibri"/>
              </a:rPr>
              <a:t>Generic Assessment Criteria</a:t>
            </a:r>
          </a:p>
          <a:p>
            <a:pPr lvl="1" eaLnBrk="1" hangingPunct="1">
              <a:lnSpc>
                <a:spcPct val="150000"/>
              </a:lnSpc>
              <a:spcBef>
                <a:spcPct val="0"/>
              </a:spcBef>
            </a:pPr>
            <a:r>
              <a:rPr lang="en-US" altLang="en-US" sz="2000" dirty="0">
                <a:solidFill>
                  <a:srgbClr val="FFFFFF"/>
                </a:solidFill>
                <a:latin typeface="Calibri"/>
                <a:ea typeface="MS PGothic"/>
                <a:cs typeface="Calibri"/>
              </a:rPr>
              <a:t>Module Learning Outcomes</a:t>
            </a:r>
          </a:p>
          <a:p>
            <a:pPr eaLnBrk="1" hangingPunct="1">
              <a:lnSpc>
                <a:spcPct val="150000"/>
              </a:lnSpc>
              <a:spcBef>
                <a:spcPct val="0"/>
              </a:spcBef>
            </a:pPr>
            <a:r>
              <a:rPr lang="en-US" altLang="en-US" sz="2400" dirty="0">
                <a:solidFill>
                  <a:srgbClr val="FFFFFF"/>
                </a:solidFill>
                <a:latin typeface="Calibri"/>
                <a:ea typeface="MS PGothic"/>
                <a:cs typeface="Calibri"/>
              </a:rPr>
              <a:t>Feedback</a:t>
            </a:r>
          </a:p>
          <a:p>
            <a:pPr eaLnBrk="1" hangingPunct="1">
              <a:lnSpc>
                <a:spcPct val="150000"/>
              </a:lnSpc>
              <a:spcBef>
                <a:spcPct val="0"/>
              </a:spcBef>
            </a:pPr>
            <a:r>
              <a:rPr lang="en-US" altLang="en-US" sz="2400" dirty="0">
                <a:solidFill>
                  <a:srgbClr val="FFFFFF"/>
                </a:solidFill>
                <a:latin typeface="Calibri"/>
                <a:ea typeface="MS PGothic"/>
                <a:cs typeface="Calibri"/>
              </a:rPr>
              <a:t>Submission- Submit before or by the deadline.</a:t>
            </a:r>
          </a:p>
          <a:p>
            <a:pPr eaLnBrk="1" hangingPunct="1">
              <a:lnSpc>
                <a:spcPct val="150000"/>
              </a:lnSpc>
              <a:spcBef>
                <a:spcPct val="0"/>
              </a:spcBef>
            </a:pPr>
            <a:r>
              <a:rPr lang="en-US" altLang="en-US" sz="2400" dirty="0">
                <a:solidFill>
                  <a:srgbClr val="FFFFFF"/>
                </a:solidFill>
                <a:latin typeface="Calibri"/>
                <a:ea typeface="MS PGothic"/>
                <a:cs typeface="Calibri"/>
              </a:rPr>
              <a:t>Referencing- Use Harvard for film and APA for Outdoor Ed. </a:t>
            </a:r>
            <a:r>
              <a:rPr lang="en-US" altLang="en-US" sz="2400" dirty="0">
                <a:solidFill>
                  <a:schemeClr val="bg1"/>
                </a:solidFill>
                <a:latin typeface="Calibri"/>
                <a:ea typeface="MS PGothic"/>
                <a:cs typeface="Calibri"/>
                <a:hlinkClick r:id="rId4">
                  <a:extLst>
                    <a:ext uri="{A12FA001-AC4F-418D-AE19-62706E023703}">
                      <ahyp:hlinkClr xmlns:ahyp="http://schemas.microsoft.com/office/drawing/2018/hyperlinkcolor" val="tx"/>
                    </a:ext>
                  </a:extLst>
                </a:hlinkClick>
              </a:rPr>
              <a:t>https://uwtsd.ac.uk/library/student-essentials/referencing-handbooks/</a:t>
            </a:r>
            <a:endParaRPr lang="en-US" altLang="en-US" sz="2400" dirty="0">
              <a:solidFill>
                <a:schemeClr val="bg1"/>
              </a:solidFill>
              <a:latin typeface="Calibri"/>
              <a:ea typeface="MS PGothic"/>
              <a:cs typeface="Calibri"/>
            </a:endParaRPr>
          </a:p>
          <a:p>
            <a:pPr eaLnBrk="1" hangingPunct="1">
              <a:lnSpc>
                <a:spcPct val="150000"/>
              </a:lnSpc>
              <a:spcBef>
                <a:spcPct val="0"/>
              </a:spcBef>
            </a:pPr>
            <a:endParaRPr lang="en-US" altLang="en-US" sz="2400" dirty="0">
              <a:solidFill>
                <a:srgbClr val="FFFFFF"/>
              </a:solidFill>
              <a:latin typeface="Calibri"/>
              <a:ea typeface="MS PGothic"/>
              <a:cs typeface="Calibri"/>
            </a:endParaRPr>
          </a:p>
          <a:p>
            <a:pPr eaLnBrk="1" hangingPunct="1">
              <a:lnSpc>
                <a:spcPct val="150000"/>
              </a:lnSpc>
              <a:spcBef>
                <a:spcPct val="0"/>
              </a:spcBef>
            </a:pPr>
            <a:r>
              <a:rPr lang="en-US" altLang="en-US" sz="2400" dirty="0">
                <a:solidFill>
                  <a:schemeClr val="bg1"/>
                </a:solidFill>
                <a:latin typeface="Calibri"/>
                <a:ea typeface="MS PGothic"/>
                <a:cs typeface="Calibri"/>
              </a:rPr>
              <a:t>Academic Quality Handbook- </a:t>
            </a:r>
            <a:r>
              <a:rPr lang="en-US" altLang="en-US" sz="2400" dirty="0">
                <a:solidFill>
                  <a:schemeClr val="bg1"/>
                </a:solidFill>
                <a:latin typeface="Calibri"/>
                <a:ea typeface="MS PGothic"/>
                <a:cs typeface="Calibri"/>
                <a:hlinkClick r:id="rId5">
                  <a:extLst>
                    <a:ext uri="{A12FA001-AC4F-418D-AE19-62706E023703}">
                      <ahyp:hlinkClr xmlns:ahyp="http://schemas.microsoft.com/office/drawing/2018/hyperlinkcolor" val="tx"/>
                    </a:ext>
                  </a:extLst>
                </a:hlinkClick>
              </a:rPr>
              <a:t>https://www.uwtsd.ac.uk/academic-office/</a:t>
            </a:r>
            <a:endParaRPr lang="en-US" altLang="en-US" sz="2400" dirty="0">
              <a:solidFill>
                <a:schemeClr val="bg1"/>
              </a:solidFill>
              <a:latin typeface="Calibri"/>
              <a:ea typeface="MS PGothic"/>
              <a:cs typeface="Calibri"/>
            </a:endParaRPr>
          </a:p>
          <a:p>
            <a:pPr eaLnBrk="1" hangingPunct="1">
              <a:lnSpc>
                <a:spcPct val="150000"/>
              </a:lnSpc>
              <a:spcBef>
                <a:spcPct val="0"/>
              </a:spcBef>
            </a:pPr>
            <a:r>
              <a:rPr lang="en-US" altLang="en-US" sz="2400" dirty="0">
                <a:solidFill>
                  <a:srgbClr val="FFFFFF"/>
                </a:solidFill>
                <a:latin typeface="Calibri"/>
                <a:ea typeface="MS PGothic"/>
                <a:cs typeface="Calibri"/>
              </a:rPr>
              <a:t>Extenuating Circumstances- </a:t>
            </a:r>
            <a:r>
              <a:rPr lang="en-US" altLang="en-US" sz="2400" dirty="0">
                <a:solidFill>
                  <a:schemeClr val="bg1"/>
                </a:solidFill>
                <a:latin typeface="Calibri"/>
                <a:ea typeface="MS PGothic"/>
                <a:cs typeface="Calibri"/>
                <a:hlinkClick r:id="rId6">
                  <a:extLst>
                    <a:ext uri="{A12FA001-AC4F-418D-AE19-62706E023703}">
                      <ahyp:hlinkClr xmlns:ahyp="http://schemas.microsoft.com/office/drawing/2018/hyperlinkcolor" val="tx"/>
                    </a:ext>
                  </a:extLst>
                </a:hlinkClick>
              </a:rPr>
              <a:t>https://www.uwtsd.ac.uk/academic-office/appendices-and-forms/</a:t>
            </a:r>
            <a:endParaRPr lang="en-US" altLang="en-US" sz="2400" dirty="0">
              <a:solidFill>
                <a:schemeClr val="bg1"/>
              </a:solidFill>
              <a:cs typeface="Calibri"/>
            </a:endParaRPr>
          </a:p>
        </p:txBody>
      </p:sp>
    </p:spTree>
    <p:extLst>
      <p:ext uri="{BB962C8B-B14F-4D97-AF65-F5344CB8AC3E}">
        <p14:creationId xmlns:p14="http://schemas.microsoft.com/office/powerpoint/2010/main" val="41053356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
            <a:extLst>
              <a:ext uri="{FF2B5EF4-FFF2-40B4-BE49-F238E27FC236}">
                <a16:creationId xmlns:a16="http://schemas.microsoft.com/office/drawing/2014/main" id="{2603B5EF-D6FD-438A-A834-2135C2747E35}"/>
              </a:ext>
            </a:extLst>
          </p:cNvPr>
          <p:cNvPicPr>
            <a:picLocks noChangeAspect="1"/>
          </p:cNvPicPr>
          <p:nvPr/>
        </p:nvPicPr>
        <p:blipFill rotWithShape="1">
          <a:blip r:embed="rId3">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4" name="TextBox 4">
            <a:extLst>
              <a:ext uri="{FF2B5EF4-FFF2-40B4-BE49-F238E27FC236}">
                <a16:creationId xmlns:a16="http://schemas.microsoft.com/office/drawing/2014/main" id="{6A00A312-BA72-1345-BFC9-96404C65523C}"/>
              </a:ext>
            </a:extLst>
          </p:cNvPr>
          <p:cNvSpPr txBox="1">
            <a:spLocks noChangeArrowheads="1"/>
          </p:cNvSpPr>
          <p:nvPr/>
        </p:nvSpPr>
        <p:spPr bwMode="auto">
          <a:xfrm>
            <a:off x="1353732" y="302380"/>
            <a:ext cx="6937283" cy="707886"/>
          </a:xfrm>
          <a:prstGeom prst="rect">
            <a:avLst/>
          </a:prstGeom>
          <a:noFill/>
          <a:ln>
            <a:noFill/>
          </a:ln>
        </p:spPr>
        <p:txBody>
          <a:bodyPr wrap="square" ancho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None/>
              <a:defRPr/>
            </a:pPr>
            <a:r>
              <a:rPr lang="en-US" altLang="en-US" sz="4000" dirty="0" err="1">
                <a:solidFill>
                  <a:schemeClr val="accent5"/>
                </a:solidFill>
                <a:latin typeface="Calibri"/>
                <a:ea typeface="MS PGothic"/>
                <a:cs typeface="Calibri"/>
              </a:rPr>
              <a:t>Programme</a:t>
            </a:r>
            <a:r>
              <a:rPr lang="en-US" altLang="en-US" sz="4000" dirty="0">
                <a:solidFill>
                  <a:schemeClr val="accent5"/>
                </a:solidFill>
                <a:latin typeface="Calibri"/>
                <a:ea typeface="MS PGothic"/>
                <a:cs typeface="Calibri"/>
              </a:rPr>
              <a:t> of Study Handbook</a:t>
            </a:r>
            <a:endParaRPr lang="en-US" altLang="en-US" sz="4000" dirty="0">
              <a:solidFill>
                <a:schemeClr val="accent5"/>
              </a:solidFill>
            </a:endParaRPr>
          </a:p>
        </p:txBody>
      </p:sp>
      <p:sp>
        <p:nvSpPr>
          <p:cNvPr id="3" name="TextBox 3">
            <a:extLst>
              <a:ext uri="{FF2B5EF4-FFF2-40B4-BE49-F238E27FC236}">
                <a16:creationId xmlns:a16="http://schemas.microsoft.com/office/drawing/2014/main" id="{294FD5BB-0C22-4110-921A-93C859E1FA7A}"/>
              </a:ext>
            </a:extLst>
          </p:cNvPr>
          <p:cNvSpPr txBox="1">
            <a:spLocks noChangeArrowheads="1"/>
          </p:cNvSpPr>
          <p:nvPr/>
        </p:nvSpPr>
        <p:spPr bwMode="auto">
          <a:xfrm>
            <a:off x="277473" y="906610"/>
            <a:ext cx="11811525" cy="2251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t">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lnSpc>
                <a:spcPct val="150000"/>
              </a:lnSpc>
              <a:spcBef>
                <a:spcPct val="0"/>
              </a:spcBef>
            </a:pPr>
            <a:r>
              <a:rPr lang="en-US" altLang="en-US" sz="2400" dirty="0">
                <a:solidFill>
                  <a:srgbClr val="FFFFFF"/>
                </a:solidFill>
                <a:latin typeface="Calibri"/>
                <a:ea typeface="MS PGothic"/>
                <a:cs typeface="Calibri"/>
              </a:rPr>
              <a:t>Guide to your course including modules, assessment, unfair practice and a range of key information.</a:t>
            </a:r>
          </a:p>
          <a:p>
            <a:pPr eaLnBrk="1" hangingPunct="1">
              <a:lnSpc>
                <a:spcPct val="150000"/>
              </a:lnSpc>
              <a:spcBef>
                <a:spcPct val="0"/>
              </a:spcBef>
            </a:pPr>
            <a:r>
              <a:rPr lang="en-US" altLang="en-US" sz="2400" dirty="0">
                <a:solidFill>
                  <a:srgbClr val="FFFFFF"/>
                </a:solidFill>
                <a:latin typeface="Calibri"/>
                <a:ea typeface="MS PGothic"/>
                <a:cs typeface="Calibri"/>
              </a:rPr>
              <a:t>This will be on the Film and Media- Creative Carmarthen Homepage on Moodle. If you can not access it please let me know</a:t>
            </a:r>
            <a:endParaRPr lang="en-US" altLang="en-US" sz="2400" dirty="0">
              <a:solidFill>
                <a:schemeClr val="bg1"/>
              </a:solidFill>
              <a:cs typeface="Calibri"/>
            </a:endParaRPr>
          </a:p>
        </p:txBody>
      </p:sp>
    </p:spTree>
    <p:extLst>
      <p:ext uri="{BB962C8B-B14F-4D97-AF65-F5344CB8AC3E}">
        <p14:creationId xmlns:p14="http://schemas.microsoft.com/office/powerpoint/2010/main" val="3869491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1">
            <a:extLst>
              <a:ext uri="{FF2B5EF4-FFF2-40B4-BE49-F238E27FC236}">
                <a16:creationId xmlns:a16="http://schemas.microsoft.com/office/drawing/2014/main" id="{8BB1B6E7-A5DF-495F-9239-6A4B9AEF27EC}"/>
              </a:ext>
            </a:extLst>
          </p:cNvPr>
          <p:cNvPicPr>
            <a:picLocks noChangeAspect="1"/>
          </p:cNvPicPr>
          <p:nvPr/>
        </p:nvPicPr>
        <p:blipFill rotWithShape="1">
          <a:blip r:embed="rId3">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4" name="TextBox 4">
            <a:extLst>
              <a:ext uri="{FF2B5EF4-FFF2-40B4-BE49-F238E27FC236}">
                <a16:creationId xmlns:a16="http://schemas.microsoft.com/office/drawing/2014/main" id="{6A00A312-BA72-1345-BFC9-96404C65523C}"/>
              </a:ext>
            </a:extLst>
          </p:cNvPr>
          <p:cNvSpPr txBox="1">
            <a:spLocks noChangeArrowheads="1"/>
          </p:cNvSpPr>
          <p:nvPr/>
        </p:nvSpPr>
        <p:spPr bwMode="auto">
          <a:xfrm>
            <a:off x="-2838601" y="115327"/>
            <a:ext cx="9144000" cy="707886"/>
          </a:xfrm>
          <a:prstGeom prst="rect">
            <a:avLst/>
          </a:prstGeom>
          <a:noFill/>
          <a:ln>
            <a:noFill/>
          </a:ln>
        </p:spPr>
        <p:txBody>
          <a:bodyPr ancho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None/>
              <a:defRPr/>
            </a:pPr>
            <a:r>
              <a:rPr lang="en-US" altLang="en-US" sz="4000" dirty="0">
                <a:solidFill>
                  <a:schemeClr val="accent5"/>
                </a:solidFill>
                <a:latin typeface="Calibri"/>
                <a:ea typeface="MS PGothic"/>
                <a:cs typeface="Calibri"/>
              </a:rPr>
              <a:t>Personal Tutor</a:t>
            </a:r>
            <a:endParaRPr lang="en-US" altLang="en-US" sz="4000" dirty="0">
              <a:solidFill>
                <a:schemeClr val="accent5"/>
              </a:solidFill>
            </a:endParaRPr>
          </a:p>
        </p:txBody>
      </p:sp>
      <p:sp>
        <p:nvSpPr>
          <p:cNvPr id="3" name="TextBox 3">
            <a:extLst>
              <a:ext uri="{FF2B5EF4-FFF2-40B4-BE49-F238E27FC236}">
                <a16:creationId xmlns:a16="http://schemas.microsoft.com/office/drawing/2014/main" id="{294FD5BB-0C22-4110-921A-93C859E1FA7A}"/>
              </a:ext>
            </a:extLst>
          </p:cNvPr>
          <p:cNvSpPr txBox="1">
            <a:spLocks noChangeArrowheads="1"/>
          </p:cNvSpPr>
          <p:nvPr/>
        </p:nvSpPr>
        <p:spPr bwMode="auto">
          <a:xfrm>
            <a:off x="228600" y="1788745"/>
            <a:ext cx="11734799" cy="33590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t">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marL="0" indent="0" eaLnBrk="1" hangingPunct="1">
              <a:lnSpc>
                <a:spcPct val="150000"/>
              </a:lnSpc>
              <a:spcBef>
                <a:spcPct val="0"/>
              </a:spcBef>
              <a:buNone/>
            </a:pPr>
            <a:r>
              <a:rPr lang="en-US" altLang="en-US" sz="2400" dirty="0">
                <a:solidFill>
                  <a:srgbClr val="FFFFFF"/>
                </a:solidFill>
                <a:latin typeface="Calibri"/>
                <a:ea typeface="MS PGothic"/>
                <a:cs typeface="Calibri"/>
              </a:rPr>
              <a:t>Email To Book Appointment</a:t>
            </a:r>
          </a:p>
          <a:p>
            <a:pPr>
              <a:lnSpc>
                <a:spcPct val="150000"/>
              </a:lnSpc>
              <a:spcBef>
                <a:spcPct val="0"/>
              </a:spcBef>
            </a:pPr>
            <a:r>
              <a:rPr lang="en-GB" altLang="en-US" sz="2400" dirty="0">
                <a:solidFill>
                  <a:srgbClr val="FFFFFF"/>
                </a:solidFill>
                <a:latin typeface="Calibri"/>
                <a:ea typeface="MS PGothic"/>
                <a:cs typeface="Calibri"/>
              </a:rPr>
              <a:t>Supporting the student’s professional and overall academic development;</a:t>
            </a:r>
          </a:p>
          <a:p>
            <a:pPr>
              <a:lnSpc>
                <a:spcPct val="150000"/>
              </a:lnSpc>
              <a:spcBef>
                <a:spcPct val="0"/>
              </a:spcBef>
            </a:pPr>
            <a:r>
              <a:rPr lang="en-GB" altLang="en-US" sz="2400" dirty="0">
                <a:solidFill>
                  <a:srgbClr val="FFFFFF"/>
                </a:solidFill>
                <a:latin typeface="Calibri"/>
                <a:ea typeface="MS PGothic"/>
                <a:cs typeface="Calibri"/>
              </a:rPr>
              <a:t>Working with the student in partnership;</a:t>
            </a:r>
          </a:p>
          <a:p>
            <a:pPr>
              <a:lnSpc>
                <a:spcPct val="150000"/>
              </a:lnSpc>
              <a:spcBef>
                <a:spcPct val="0"/>
              </a:spcBef>
            </a:pPr>
            <a:r>
              <a:rPr lang="en-GB" altLang="en-US" sz="2400" dirty="0">
                <a:solidFill>
                  <a:srgbClr val="FFFFFF"/>
                </a:solidFill>
                <a:latin typeface="Calibri"/>
                <a:ea typeface="MS PGothic"/>
                <a:cs typeface="Calibri"/>
              </a:rPr>
              <a:t>Serving as an additional means of internal communication;</a:t>
            </a:r>
          </a:p>
          <a:p>
            <a:pPr>
              <a:lnSpc>
                <a:spcPct val="150000"/>
              </a:lnSpc>
              <a:spcBef>
                <a:spcPct val="0"/>
              </a:spcBef>
            </a:pPr>
            <a:r>
              <a:rPr lang="en-GB" altLang="en-US" sz="2400" dirty="0">
                <a:solidFill>
                  <a:srgbClr val="FFFFFF"/>
                </a:solidFill>
                <a:latin typeface="Calibri"/>
                <a:ea typeface="MS PGothic"/>
                <a:cs typeface="Calibri"/>
              </a:rPr>
              <a:t>Liaising, as appropriate, with other staff that support the student;</a:t>
            </a:r>
          </a:p>
          <a:p>
            <a:pPr>
              <a:lnSpc>
                <a:spcPct val="150000"/>
              </a:lnSpc>
              <a:spcBef>
                <a:spcPct val="0"/>
              </a:spcBef>
            </a:pPr>
            <a:r>
              <a:rPr lang="en-GB" altLang="en-US" sz="2400" dirty="0">
                <a:solidFill>
                  <a:srgbClr val="FFFFFF"/>
                </a:solidFill>
                <a:latin typeface="Calibri"/>
                <a:ea typeface="MS PGothic"/>
                <a:cs typeface="Calibri"/>
              </a:rPr>
              <a:t>Providing an additional channel for students to provide feedback and raise queries. </a:t>
            </a:r>
            <a:endParaRPr lang="en-US" altLang="en-US" sz="2400" dirty="0">
              <a:solidFill>
                <a:srgbClr val="FFFFFF"/>
              </a:solidFill>
              <a:cs typeface="Calibri"/>
            </a:endParaRPr>
          </a:p>
        </p:txBody>
      </p:sp>
      <p:sp>
        <p:nvSpPr>
          <p:cNvPr id="5" name="TextBox 4">
            <a:extLst>
              <a:ext uri="{FF2B5EF4-FFF2-40B4-BE49-F238E27FC236}">
                <a16:creationId xmlns:a16="http://schemas.microsoft.com/office/drawing/2014/main" id="{24B5900E-85BD-43C5-B9AC-05666DBD0C6D}"/>
              </a:ext>
            </a:extLst>
          </p:cNvPr>
          <p:cNvSpPr txBox="1">
            <a:spLocks noChangeArrowheads="1"/>
          </p:cNvSpPr>
          <p:nvPr/>
        </p:nvSpPr>
        <p:spPr bwMode="auto">
          <a:xfrm>
            <a:off x="-645460" y="938540"/>
            <a:ext cx="9144000" cy="523220"/>
          </a:xfrm>
          <a:prstGeom prst="rect">
            <a:avLst/>
          </a:prstGeom>
          <a:noFill/>
          <a:ln>
            <a:noFill/>
          </a:ln>
        </p:spPr>
        <p:txBody>
          <a:bodyPr ancho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None/>
              <a:defRPr/>
            </a:pPr>
            <a:r>
              <a:rPr lang="en-US" altLang="en-US" sz="2800" dirty="0">
                <a:solidFill>
                  <a:schemeClr val="accent5"/>
                </a:solidFill>
                <a:latin typeface="Calibri"/>
                <a:ea typeface="MS PGothic"/>
                <a:cs typeface="Calibri"/>
              </a:rPr>
              <a:t>Dr Brett Aggersberg- </a:t>
            </a:r>
            <a:r>
              <a:rPr lang="en-US" altLang="en-US" sz="2800" dirty="0">
                <a:solidFill>
                  <a:schemeClr val="bg1"/>
                </a:solidFill>
                <a:latin typeface="Calibri"/>
                <a:ea typeface="MS PGothic"/>
                <a:cs typeface="Calibri"/>
                <a:hlinkClick r:id="rId4">
                  <a:extLst>
                    <a:ext uri="{A12FA001-AC4F-418D-AE19-62706E023703}">
                      <ahyp:hlinkClr xmlns:ahyp="http://schemas.microsoft.com/office/drawing/2018/hyperlinkcolor" val="tx"/>
                    </a:ext>
                  </a:extLst>
                </a:hlinkClick>
              </a:rPr>
              <a:t>b.aggersberg@uwtsd.ac.uk</a:t>
            </a:r>
            <a:r>
              <a:rPr lang="en-US" altLang="en-US" sz="2800" dirty="0">
                <a:solidFill>
                  <a:schemeClr val="accent5"/>
                </a:solidFill>
                <a:latin typeface="Calibri"/>
                <a:ea typeface="MS PGothic"/>
                <a:cs typeface="Calibri"/>
              </a:rPr>
              <a:t>	</a:t>
            </a:r>
            <a:endParaRPr lang="en-US" altLang="en-US" sz="2800" dirty="0">
              <a:solidFill>
                <a:schemeClr val="accent5"/>
              </a:solidFill>
              <a:cs typeface="Calibri"/>
            </a:endParaRPr>
          </a:p>
        </p:txBody>
      </p:sp>
    </p:spTree>
    <p:extLst>
      <p:ext uri="{BB962C8B-B14F-4D97-AF65-F5344CB8AC3E}">
        <p14:creationId xmlns:p14="http://schemas.microsoft.com/office/powerpoint/2010/main" val="35627372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1">
            <a:extLst>
              <a:ext uri="{FF2B5EF4-FFF2-40B4-BE49-F238E27FC236}">
                <a16:creationId xmlns:a16="http://schemas.microsoft.com/office/drawing/2014/main" id="{416A56B7-E737-48A6-A071-6719652DC8C1}"/>
              </a:ext>
            </a:extLst>
          </p:cNvPr>
          <p:cNvPicPr>
            <a:picLocks noChangeAspect="1"/>
          </p:cNvPicPr>
          <p:nvPr/>
        </p:nvPicPr>
        <p:blipFill rotWithShape="1">
          <a:blip r:embed="rId4">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4" name="TextBox 4">
            <a:extLst>
              <a:ext uri="{FF2B5EF4-FFF2-40B4-BE49-F238E27FC236}">
                <a16:creationId xmlns:a16="http://schemas.microsoft.com/office/drawing/2014/main" id="{6A00A312-BA72-1345-BFC9-96404C65523C}"/>
              </a:ext>
            </a:extLst>
          </p:cNvPr>
          <p:cNvSpPr txBox="1">
            <a:spLocks noChangeArrowheads="1"/>
          </p:cNvSpPr>
          <p:nvPr/>
        </p:nvSpPr>
        <p:spPr bwMode="auto">
          <a:xfrm>
            <a:off x="-2645392" y="122800"/>
            <a:ext cx="9144000" cy="707886"/>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FontTx/>
              <a:buNone/>
              <a:defRPr/>
            </a:pPr>
            <a:r>
              <a:rPr lang="en-US" altLang="en-US" sz="4000" dirty="0">
                <a:solidFill>
                  <a:schemeClr val="accent5"/>
                </a:solidFill>
              </a:rPr>
              <a:t>Student Hub</a:t>
            </a:r>
          </a:p>
        </p:txBody>
      </p:sp>
      <p:sp>
        <p:nvSpPr>
          <p:cNvPr id="27651" name="TextBox 1">
            <a:extLst>
              <a:ext uri="{FF2B5EF4-FFF2-40B4-BE49-F238E27FC236}">
                <a16:creationId xmlns:a16="http://schemas.microsoft.com/office/drawing/2014/main" id="{586A160E-A79E-4916-A980-DA6DE105041D}"/>
              </a:ext>
            </a:extLst>
          </p:cNvPr>
          <p:cNvSpPr txBox="1">
            <a:spLocks noChangeArrowheads="1"/>
          </p:cNvSpPr>
          <p:nvPr/>
        </p:nvSpPr>
        <p:spPr bwMode="auto">
          <a:xfrm>
            <a:off x="6096000" y="5857875"/>
            <a:ext cx="4573588"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US" altLang="en-US" sz="2400" b="1" dirty="0">
              <a:solidFill>
                <a:schemeClr val="bg1"/>
              </a:solidFill>
            </a:endParaRPr>
          </a:p>
          <a:p>
            <a:pPr eaLnBrk="1" hangingPunct="1">
              <a:spcBef>
                <a:spcPct val="0"/>
              </a:spcBef>
              <a:buFontTx/>
              <a:buNone/>
            </a:pPr>
            <a:r>
              <a:rPr lang="en-US" altLang="en-US" sz="2400" dirty="0">
                <a:solidFill>
                  <a:schemeClr val="bg1"/>
                </a:solidFill>
                <a:hlinkClick r:id="rId5"/>
              </a:rPr>
              <a:t>https://youtu.be/3UqmfSNB-x8</a:t>
            </a:r>
            <a:endParaRPr lang="en-US" altLang="en-US" sz="2400" dirty="0">
              <a:solidFill>
                <a:schemeClr val="bg1"/>
              </a:solidFill>
            </a:endParaRPr>
          </a:p>
          <a:p>
            <a:pPr eaLnBrk="1" hangingPunct="1">
              <a:spcBef>
                <a:spcPct val="0"/>
              </a:spcBef>
              <a:buFontTx/>
              <a:buNone/>
            </a:pPr>
            <a:endParaRPr lang="en-US" altLang="en-US" sz="2400" b="1" dirty="0">
              <a:solidFill>
                <a:srgbClr val="4BACC6"/>
              </a:solidFill>
            </a:endParaRPr>
          </a:p>
        </p:txBody>
      </p:sp>
      <p:pic>
        <p:nvPicPr>
          <p:cNvPr id="2" name="Picture 2" descr="A close up of a sign&#10;&#10;Description generated with high confidence">
            <a:extLst>
              <a:ext uri="{FF2B5EF4-FFF2-40B4-BE49-F238E27FC236}">
                <a16:creationId xmlns:a16="http://schemas.microsoft.com/office/drawing/2014/main" id="{0055DC32-4185-485A-9528-2C9C2718C07A}"/>
              </a:ext>
            </a:extLst>
          </p:cNvPr>
          <p:cNvPicPr>
            <a:picLocks noChangeAspect="1"/>
          </p:cNvPicPr>
          <p:nvPr/>
        </p:nvPicPr>
        <p:blipFill>
          <a:blip r:embed="rId6"/>
          <a:stretch>
            <a:fillRect/>
          </a:stretch>
        </p:blipFill>
        <p:spPr>
          <a:xfrm>
            <a:off x="662469" y="830686"/>
            <a:ext cx="2469692" cy="2469692"/>
          </a:xfrm>
          <a:prstGeom prst="rect">
            <a:avLst/>
          </a:prstGeom>
        </p:spPr>
      </p:pic>
      <p:sp>
        <p:nvSpPr>
          <p:cNvPr id="6" name="TextBox 3">
            <a:extLst>
              <a:ext uri="{FF2B5EF4-FFF2-40B4-BE49-F238E27FC236}">
                <a16:creationId xmlns:a16="http://schemas.microsoft.com/office/drawing/2014/main" id="{B532E423-B8C7-4BE4-BCFA-1C5B92390749}"/>
              </a:ext>
            </a:extLst>
          </p:cNvPr>
          <p:cNvSpPr txBox="1">
            <a:spLocks noChangeArrowheads="1"/>
          </p:cNvSpPr>
          <p:nvPr/>
        </p:nvSpPr>
        <p:spPr bwMode="auto">
          <a:xfrm>
            <a:off x="578964" y="3557623"/>
            <a:ext cx="3942737" cy="2251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t">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lnSpc>
                <a:spcPct val="150000"/>
              </a:lnSpc>
              <a:spcBef>
                <a:spcPct val="0"/>
              </a:spcBef>
            </a:pPr>
            <a:r>
              <a:rPr lang="en-US" altLang="en-US" sz="2400" dirty="0">
                <a:solidFill>
                  <a:srgbClr val="FFFFFF"/>
                </a:solidFill>
                <a:latin typeface="Calibri"/>
                <a:ea typeface="MS PGothic"/>
                <a:cs typeface="Calibri"/>
              </a:rPr>
              <a:t>Support and Forms</a:t>
            </a:r>
          </a:p>
          <a:p>
            <a:pPr eaLnBrk="1" hangingPunct="1">
              <a:lnSpc>
                <a:spcPct val="150000"/>
              </a:lnSpc>
              <a:spcBef>
                <a:spcPct val="0"/>
              </a:spcBef>
            </a:pPr>
            <a:r>
              <a:rPr lang="en-US" altLang="en-US" sz="2400" dirty="0">
                <a:solidFill>
                  <a:srgbClr val="FFFFFF"/>
                </a:solidFill>
                <a:latin typeface="Calibri"/>
                <a:ea typeface="MS PGothic"/>
                <a:cs typeface="Calibri"/>
              </a:rPr>
              <a:t>Information</a:t>
            </a:r>
          </a:p>
          <a:p>
            <a:pPr>
              <a:lnSpc>
                <a:spcPct val="150000"/>
              </a:lnSpc>
              <a:spcBef>
                <a:spcPct val="0"/>
              </a:spcBef>
            </a:pPr>
            <a:r>
              <a:rPr lang="en-US" altLang="en-US" sz="2400" dirty="0">
                <a:solidFill>
                  <a:srgbClr val="FFFFFF"/>
                </a:solidFill>
                <a:latin typeface="Calibri"/>
                <a:ea typeface="MS PGothic"/>
                <a:cs typeface="Calibri"/>
              </a:rPr>
              <a:t>Timetable</a:t>
            </a:r>
          </a:p>
          <a:p>
            <a:pPr>
              <a:lnSpc>
                <a:spcPct val="150000"/>
              </a:lnSpc>
              <a:spcBef>
                <a:spcPct val="0"/>
              </a:spcBef>
            </a:pPr>
            <a:r>
              <a:rPr lang="en-US" altLang="en-US" sz="2400" dirty="0">
                <a:solidFill>
                  <a:srgbClr val="FFFFFF"/>
                </a:solidFill>
                <a:latin typeface="Calibri"/>
                <a:ea typeface="MS PGothic"/>
                <a:cs typeface="Calibri"/>
              </a:rPr>
              <a:t>App</a:t>
            </a:r>
          </a:p>
        </p:txBody>
      </p:sp>
      <p:pic>
        <p:nvPicPr>
          <p:cNvPr id="4" name="Online Media 3" title="Hwb - IT overview">
            <a:hlinkClick r:id="" action="ppaction://media"/>
            <a:extLst>
              <a:ext uri="{FF2B5EF4-FFF2-40B4-BE49-F238E27FC236}">
                <a16:creationId xmlns:a16="http://schemas.microsoft.com/office/drawing/2014/main" id="{78B20543-B686-4795-B15E-1E8CF208F91C}"/>
              </a:ext>
            </a:extLst>
          </p:cNvPr>
          <p:cNvPicPr>
            <a:picLocks noRot="1" noChangeAspect="1"/>
          </p:cNvPicPr>
          <p:nvPr>
            <a:videoFile r:link="rId1"/>
          </p:nvPr>
        </p:nvPicPr>
        <p:blipFill>
          <a:blip r:embed="rId7"/>
          <a:stretch>
            <a:fillRect/>
          </a:stretch>
        </p:blipFill>
        <p:spPr>
          <a:xfrm>
            <a:off x="4039274" y="794179"/>
            <a:ext cx="7613623" cy="430169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
            <a:extLst>
              <a:ext uri="{FF2B5EF4-FFF2-40B4-BE49-F238E27FC236}">
                <a16:creationId xmlns:a16="http://schemas.microsoft.com/office/drawing/2014/main" id="{1AA1EB40-8DB3-4749-86F6-296A31D351DA}"/>
              </a:ext>
            </a:extLst>
          </p:cNvPr>
          <p:cNvPicPr>
            <a:picLocks noChangeAspect="1"/>
          </p:cNvPicPr>
          <p:nvPr/>
        </p:nvPicPr>
        <p:blipFill rotWithShape="1">
          <a:blip r:embed="rId3">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4" name="TextBox 4">
            <a:extLst>
              <a:ext uri="{FF2B5EF4-FFF2-40B4-BE49-F238E27FC236}">
                <a16:creationId xmlns:a16="http://schemas.microsoft.com/office/drawing/2014/main" id="{6A00A312-BA72-1345-BFC9-96404C65523C}"/>
              </a:ext>
            </a:extLst>
          </p:cNvPr>
          <p:cNvSpPr txBox="1">
            <a:spLocks noChangeArrowheads="1"/>
          </p:cNvSpPr>
          <p:nvPr/>
        </p:nvSpPr>
        <p:spPr bwMode="auto">
          <a:xfrm>
            <a:off x="-1694170" y="116622"/>
            <a:ext cx="9144000" cy="707886"/>
          </a:xfrm>
          <a:prstGeom prst="rect">
            <a:avLst/>
          </a:prstGeom>
          <a:noFill/>
          <a:ln>
            <a:noFill/>
          </a:ln>
        </p:spPr>
        <p:txBody>
          <a:bodyPr ancho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FontTx/>
              <a:buNone/>
              <a:defRPr/>
            </a:pPr>
            <a:r>
              <a:rPr lang="en-US" altLang="en-US" sz="4000" dirty="0">
                <a:solidFill>
                  <a:schemeClr val="accent5"/>
                </a:solidFill>
                <a:latin typeface="Calibri"/>
                <a:ea typeface="MS PGothic"/>
                <a:cs typeface="Calibri"/>
              </a:rPr>
              <a:t>Moodle and Teams</a:t>
            </a:r>
            <a:endParaRPr lang="en-US" altLang="en-US" sz="4000" dirty="0">
              <a:solidFill>
                <a:schemeClr val="accent5"/>
              </a:solidFill>
            </a:endParaRPr>
          </a:p>
        </p:txBody>
      </p:sp>
      <p:sp>
        <p:nvSpPr>
          <p:cNvPr id="3" name="TextBox 3">
            <a:extLst>
              <a:ext uri="{FF2B5EF4-FFF2-40B4-BE49-F238E27FC236}">
                <a16:creationId xmlns:a16="http://schemas.microsoft.com/office/drawing/2014/main" id="{294FD5BB-0C22-4110-921A-93C859E1FA7A}"/>
              </a:ext>
            </a:extLst>
          </p:cNvPr>
          <p:cNvSpPr txBox="1">
            <a:spLocks noChangeArrowheads="1"/>
          </p:cNvSpPr>
          <p:nvPr/>
        </p:nvSpPr>
        <p:spPr bwMode="auto">
          <a:xfrm>
            <a:off x="267489" y="4276725"/>
            <a:ext cx="3942737" cy="22414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t">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lnSpc>
                <a:spcPct val="150000"/>
              </a:lnSpc>
              <a:spcBef>
                <a:spcPct val="0"/>
              </a:spcBef>
            </a:pPr>
            <a:r>
              <a:rPr lang="en-US" altLang="en-US" sz="2400" dirty="0">
                <a:solidFill>
                  <a:srgbClr val="FFFFFF"/>
                </a:solidFill>
                <a:latin typeface="Calibri"/>
                <a:ea typeface="MS PGothic"/>
                <a:cs typeface="Calibri"/>
              </a:rPr>
              <a:t>Notifications</a:t>
            </a:r>
          </a:p>
          <a:p>
            <a:pPr>
              <a:lnSpc>
                <a:spcPct val="150000"/>
              </a:lnSpc>
              <a:spcBef>
                <a:spcPct val="0"/>
              </a:spcBef>
            </a:pPr>
            <a:r>
              <a:rPr lang="en-US" altLang="en-US" sz="2400" dirty="0">
                <a:solidFill>
                  <a:srgbClr val="FFFFFF"/>
                </a:solidFill>
                <a:latin typeface="Calibri"/>
                <a:ea typeface="MS PGothic"/>
                <a:cs typeface="Calibri"/>
              </a:rPr>
              <a:t>Lecture Notes</a:t>
            </a:r>
          </a:p>
          <a:p>
            <a:pPr>
              <a:lnSpc>
                <a:spcPct val="150000"/>
              </a:lnSpc>
              <a:spcBef>
                <a:spcPct val="0"/>
              </a:spcBef>
            </a:pPr>
            <a:r>
              <a:rPr lang="en-US" altLang="en-US" sz="2400" dirty="0">
                <a:solidFill>
                  <a:srgbClr val="FFFFFF"/>
                </a:solidFill>
                <a:latin typeface="Calibri"/>
                <a:ea typeface="MS PGothic"/>
                <a:cs typeface="Calibri"/>
              </a:rPr>
              <a:t>Further Reading</a:t>
            </a:r>
          </a:p>
          <a:p>
            <a:pPr>
              <a:lnSpc>
                <a:spcPct val="150000"/>
              </a:lnSpc>
              <a:spcBef>
                <a:spcPct val="0"/>
              </a:spcBef>
            </a:pPr>
            <a:r>
              <a:rPr lang="en-US" altLang="en-US" sz="2400" dirty="0">
                <a:solidFill>
                  <a:srgbClr val="FFFFFF"/>
                </a:solidFill>
                <a:latin typeface="Calibri"/>
                <a:ea typeface="MS PGothic"/>
                <a:cs typeface="Calibri"/>
              </a:rPr>
              <a:t>Assessment Submission</a:t>
            </a:r>
            <a:endParaRPr lang="en-US" altLang="en-US" sz="2400" dirty="0">
              <a:solidFill>
                <a:srgbClr val="FFFFFF"/>
              </a:solidFill>
              <a:cs typeface="Calibri"/>
            </a:endParaRPr>
          </a:p>
        </p:txBody>
      </p:sp>
      <p:pic>
        <p:nvPicPr>
          <p:cNvPr id="4" name="Picture 3">
            <a:extLst>
              <a:ext uri="{FF2B5EF4-FFF2-40B4-BE49-F238E27FC236}">
                <a16:creationId xmlns:a16="http://schemas.microsoft.com/office/drawing/2014/main" id="{DB36EB77-6C73-41CF-805B-0CC9397A2694}"/>
              </a:ext>
            </a:extLst>
          </p:cNvPr>
          <p:cNvPicPr>
            <a:picLocks noChangeAspect="1"/>
          </p:cNvPicPr>
          <p:nvPr/>
        </p:nvPicPr>
        <p:blipFill>
          <a:blip r:embed="rId4"/>
          <a:stretch>
            <a:fillRect/>
          </a:stretch>
        </p:blipFill>
        <p:spPr>
          <a:xfrm>
            <a:off x="267489" y="1184757"/>
            <a:ext cx="5164513" cy="3091968"/>
          </a:xfrm>
          <a:prstGeom prst="rect">
            <a:avLst/>
          </a:prstGeom>
        </p:spPr>
      </p:pic>
      <p:pic>
        <p:nvPicPr>
          <p:cNvPr id="5" name="Picture 4">
            <a:extLst>
              <a:ext uri="{FF2B5EF4-FFF2-40B4-BE49-F238E27FC236}">
                <a16:creationId xmlns:a16="http://schemas.microsoft.com/office/drawing/2014/main" id="{6CDA257E-692B-4F41-B0EC-6FED941DD79D}"/>
              </a:ext>
            </a:extLst>
          </p:cNvPr>
          <p:cNvPicPr>
            <a:picLocks noChangeAspect="1"/>
          </p:cNvPicPr>
          <p:nvPr/>
        </p:nvPicPr>
        <p:blipFill rotWithShape="1">
          <a:blip r:embed="rId5"/>
          <a:srcRect l="3333" t="4955" r="648" b="3611"/>
          <a:stretch/>
        </p:blipFill>
        <p:spPr>
          <a:xfrm>
            <a:off x="6334233" y="1184757"/>
            <a:ext cx="4870506" cy="3091968"/>
          </a:xfrm>
          <a:prstGeom prst="rect">
            <a:avLst/>
          </a:prstGeom>
        </p:spPr>
      </p:pic>
    </p:spTree>
    <p:extLst>
      <p:ext uri="{BB962C8B-B14F-4D97-AF65-F5344CB8AC3E}">
        <p14:creationId xmlns:p14="http://schemas.microsoft.com/office/powerpoint/2010/main" val="35215169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1">
            <a:extLst>
              <a:ext uri="{FF2B5EF4-FFF2-40B4-BE49-F238E27FC236}">
                <a16:creationId xmlns:a16="http://schemas.microsoft.com/office/drawing/2014/main" id="{1CFF6CC0-AA96-4933-8289-9311D0CA518E}"/>
              </a:ext>
            </a:extLst>
          </p:cNvPr>
          <p:cNvPicPr>
            <a:picLocks noChangeAspect="1"/>
          </p:cNvPicPr>
          <p:nvPr/>
        </p:nvPicPr>
        <p:blipFill rotWithShape="1">
          <a:blip r:embed="rId3">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TextBox 4">
            <a:extLst>
              <a:ext uri="{FF2B5EF4-FFF2-40B4-BE49-F238E27FC236}">
                <a16:creationId xmlns:a16="http://schemas.microsoft.com/office/drawing/2014/main" id="{F96B38CB-2453-4074-B5BF-A01CD0E50996}"/>
              </a:ext>
            </a:extLst>
          </p:cNvPr>
          <p:cNvSpPr txBox="1">
            <a:spLocks noChangeArrowheads="1"/>
          </p:cNvSpPr>
          <p:nvPr/>
        </p:nvSpPr>
        <p:spPr bwMode="auto">
          <a:xfrm>
            <a:off x="560203" y="133233"/>
            <a:ext cx="542131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US" altLang="en-US" sz="4000" dirty="0">
                <a:solidFill>
                  <a:srgbClr val="3E9CB9"/>
                </a:solidFill>
              </a:rPr>
              <a:t>Graduate Attributes</a:t>
            </a:r>
          </a:p>
        </p:txBody>
      </p:sp>
      <p:pic>
        <p:nvPicPr>
          <p:cNvPr id="4" name="Online Media 3" title="UWTSD Graduate Attributes Framework 2021">
            <a:hlinkClick r:id="" action="ppaction://media"/>
            <a:extLst>
              <a:ext uri="{FF2B5EF4-FFF2-40B4-BE49-F238E27FC236}">
                <a16:creationId xmlns:a16="http://schemas.microsoft.com/office/drawing/2014/main" id="{0F8791C3-1A51-4914-8B0A-BDE5294E0F42}"/>
              </a:ext>
            </a:extLst>
          </p:cNvPr>
          <p:cNvPicPr>
            <a:picLocks noRot="1" noChangeAspect="1"/>
          </p:cNvPicPr>
          <p:nvPr>
            <a:videoFile r:link="rId1"/>
          </p:nvPr>
        </p:nvPicPr>
        <p:blipFill>
          <a:blip r:embed="rId4"/>
          <a:stretch>
            <a:fillRect/>
          </a:stretch>
        </p:blipFill>
        <p:spPr>
          <a:xfrm>
            <a:off x="1759910" y="974491"/>
            <a:ext cx="9207799" cy="5202406"/>
          </a:xfrm>
          <a:prstGeom prst="rect">
            <a:avLst/>
          </a:prstGeom>
        </p:spPr>
      </p:pic>
    </p:spTree>
    <p:extLst>
      <p:ext uri="{BB962C8B-B14F-4D97-AF65-F5344CB8AC3E}">
        <p14:creationId xmlns:p14="http://schemas.microsoft.com/office/powerpoint/2010/main" val="3937201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
            <a:extLst>
              <a:ext uri="{FF2B5EF4-FFF2-40B4-BE49-F238E27FC236}">
                <a16:creationId xmlns:a16="http://schemas.microsoft.com/office/drawing/2014/main" id="{6126D4CE-B7B5-4B26-B8A6-31483D9909EF}"/>
              </a:ext>
            </a:extLst>
          </p:cNvPr>
          <p:cNvPicPr>
            <a:picLocks noChangeAspect="1"/>
          </p:cNvPicPr>
          <p:nvPr/>
        </p:nvPicPr>
        <p:blipFill rotWithShape="1">
          <a:blip r:embed="rId3">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4" name="TextBox 4">
            <a:extLst>
              <a:ext uri="{FF2B5EF4-FFF2-40B4-BE49-F238E27FC236}">
                <a16:creationId xmlns:a16="http://schemas.microsoft.com/office/drawing/2014/main" id="{6A00A312-BA72-1345-BFC9-96404C65523C}"/>
              </a:ext>
            </a:extLst>
          </p:cNvPr>
          <p:cNvSpPr txBox="1">
            <a:spLocks noChangeArrowheads="1"/>
          </p:cNvSpPr>
          <p:nvPr/>
        </p:nvSpPr>
        <p:spPr bwMode="auto">
          <a:xfrm>
            <a:off x="-2463676" y="144950"/>
            <a:ext cx="9144000" cy="707886"/>
          </a:xfrm>
          <a:prstGeom prst="rect">
            <a:avLst/>
          </a:prstGeom>
          <a:noFill/>
          <a:ln>
            <a:noFill/>
          </a:ln>
        </p:spPr>
        <p:txBody>
          <a:bodyPr ancho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None/>
              <a:defRPr/>
            </a:pPr>
            <a:r>
              <a:rPr lang="en-US" altLang="en-US" sz="4000" dirty="0">
                <a:solidFill>
                  <a:schemeClr val="accent5"/>
                </a:solidFill>
                <a:latin typeface="Calibri"/>
                <a:ea typeface="MS PGothic"/>
                <a:cs typeface="Calibri"/>
              </a:rPr>
              <a:t>Student Voice</a:t>
            </a:r>
            <a:endParaRPr lang="en-US" altLang="en-US" sz="4000" dirty="0">
              <a:solidFill>
                <a:schemeClr val="accent5"/>
              </a:solidFill>
            </a:endParaRPr>
          </a:p>
        </p:txBody>
      </p:sp>
      <p:sp>
        <p:nvSpPr>
          <p:cNvPr id="3" name="TextBox 3">
            <a:extLst>
              <a:ext uri="{FF2B5EF4-FFF2-40B4-BE49-F238E27FC236}">
                <a16:creationId xmlns:a16="http://schemas.microsoft.com/office/drawing/2014/main" id="{294FD5BB-0C22-4110-921A-93C859E1FA7A}"/>
              </a:ext>
            </a:extLst>
          </p:cNvPr>
          <p:cNvSpPr txBox="1">
            <a:spLocks noChangeArrowheads="1"/>
          </p:cNvSpPr>
          <p:nvPr/>
        </p:nvSpPr>
        <p:spPr bwMode="auto">
          <a:xfrm>
            <a:off x="633177" y="1610459"/>
            <a:ext cx="8647301" cy="3913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t">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lnSpc>
                <a:spcPct val="150000"/>
              </a:lnSpc>
              <a:spcBef>
                <a:spcPct val="0"/>
              </a:spcBef>
            </a:pPr>
            <a:r>
              <a:rPr lang="en-US" altLang="en-US" sz="2400" dirty="0">
                <a:solidFill>
                  <a:srgbClr val="FFFFFF"/>
                </a:solidFill>
                <a:latin typeface="Calibri"/>
                <a:ea typeface="MS PGothic"/>
                <a:cs typeface="Calibri"/>
              </a:rPr>
              <a:t>Elected Rep</a:t>
            </a:r>
          </a:p>
          <a:p>
            <a:pPr>
              <a:lnSpc>
                <a:spcPct val="150000"/>
              </a:lnSpc>
              <a:spcBef>
                <a:spcPct val="0"/>
              </a:spcBef>
            </a:pPr>
            <a:r>
              <a:rPr lang="en-US" altLang="en-US" sz="2400" dirty="0">
                <a:solidFill>
                  <a:srgbClr val="FFFFFF"/>
                </a:solidFill>
                <a:latin typeface="Calibri"/>
                <a:ea typeface="MS PGothic"/>
                <a:cs typeface="Calibri"/>
              </a:rPr>
              <a:t>Represent Course/Year Group</a:t>
            </a:r>
          </a:p>
          <a:p>
            <a:pPr>
              <a:lnSpc>
                <a:spcPct val="150000"/>
              </a:lnSpc>
              <a:spcBef>
                <a:spcPct val="0"/>
              </a:spcBef>
            </a:pPr>
            <a:r>
              <a:rPr lang="en-US" altLang="en-US" sz="2400" dirty="0">
                <a:solidFill>
                  <a:srgbClr val="FFFFFF"/>
                </a:solidFill>
                <a:latin typeface="Calibri"/>
                <a:ea typeface="MS PGothic"/>
                <a:cs typeface="Calibri"/>
              </a:rPr>
              <a:t>Regular Meetings to improve course</a:t>
            </a:r>
          </a:p>
          <a:p>
            <a:pPr>
              <a:lnSpc>
                <a:spcPct val="150000"/>
              </a:lnSpc>
              <a:spcBef>
                <a:spcPct val="0"/>
              </a:spcBef>
            </a:pPr>
            <a:endParaRPr lang="en-US" altLang="en-US" sz="2400" dirty="0">
              <a:solidFill>
                <a:srgbClr val="FFFFFF"/>
              </a:solidFill>
              <a:latin typeface="Calibri"/>
              <a:ea typeface="MS PGothic"/>
              <a:cs typeface="Calibri"/>
            </a:endParaRPr>
          </a:p>
          <a:p>
            <a:pPr>
              <a:lnSpc>
                <a:spcPct val="150000"/>
              </a:lnSpc>
              <a:spcBef>
                <a:spcPct val="0"/>
              </a:spcBef>
            </a:pPr>
            <a:r>
              <a:rPr lang="en-US" altLang="en-US" sz="2400" dirty="0">
                <a:solidFill>
                  <a:srgbClr val="FFFFFF"/>
                </a:solidFill>
                <a:latin typeface="Calibri"/>
                <a:ea typeface="MS PGothic"/>
                <a:cs typeface="Calibri"/>
              </a:rPr>
              <a:t>Nominations to b.aggersberg@uwtsd.ac.uk by Thursday 30</a:t>
            </a:r>
            <a:r>
              <a:rPr lang="en-US" altLang="en-US" sz="2400" baseline="30000" dirty="0">
                <a:solidFill>
                  <a:srgbClr val="FFFFFF"/>
                </a:solidFill>
                <a:latin typeface="Calibri"/>
                <a:ea typeface="MS PGothic"/>
                <a:cs typeface="Calibri"/>
              </a:rPr>
              <a:t>th</a:t>
            </a:r>
            <a:r>
              <a:rPr lang="en-US" altLang="en-US" sz="2400" dirty="0">
                <a:solidFill>
                  <a:srgbClr val="FFFFFF"/>
                </a:solidFill>
                <a:latin typeface="Calibri"/>
                <a:ea typeface="MS PGothic"/>
                <a:cs typeface="Calibri"/>
              </a:rPr>
              <a:t> Sep</a:t>
            </a:r>
          </a:p>
          <a:p>
            <a:pPr>
              <a:lnSpc>
                <a:spcPct val="150000"/>
              </a:lnSpc>
              <a:spcBef>
                <a:spcPct val="0"/>
              </a:spcBef>
            </a:pPr>
            <a:endParaRPr lang="en-US" altLang="en-US" sz="2400" dirty="0">
              <a:solidFill>
                <a:srgbClr val="FFFFFF"/>
              </a:solidFill>
              <a:latin typeface="Calibri"/>
              <a:ea typeface="MS PGothic"/>
              <a:cs typeface="Calibri"/>
            </a:endParaRPr>
          </a:p>
          <a:p>
            <a:pPr>
              <a:lnSpc>
                <a:spcPct val="150000"/>
              </a:lnSpc>
              <a:spcBef>
                <a:spcPct val="0"/>
              </a:spcBef>
            </a:pPr>
            <a:r>
              <a:rPr lang="en-US" altLang="en-US" sz="2400" dirty="0">
                <a:solidFill>
                  <a:srgbClr val="FFFFFF"/>
                </a:solidFill>
                <a:latin typeface="Calibri"/>
                <a:ea typeface="MS PGothic"/>
                <a:cs typeface="Calibri"/>
              </a:rPr>
              <a:t>Sup-Rep to help feedback directly to the Academic Director.</a:t>
            </a:r>
            <a:endParaRPr lang="en-US" altLang="en-US" sz="2400" dirty="0">
              <a:solidFill>
                <a:srgbClr val="FFFFFF"/>
              </a:solidFill>
              <a:cs typeface="Calibri"/>
            </a:endParaRPr>
          </a:p>
        </p:txBody>
      </p:sp>
    </p:spTree>
    <p:extLst>
      <p:ext uri="{BB962C8B-B14F-4D97-AF65-F5344CB8AC3E}">
        <p14:creationId xmlns:p14="http://schemas.microsoft.com/office/powerpoint/2010/main" val="23797084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1">
            <a:extLst>
              <a:ext uri="{FF2B5EF4-FFF2-40B4-BE49-F238E27FC236}">
                <a16:creationId xmlns:a16="http://schemas.microsoft.com/office/drawing/2014/main" id="{65BC7F5C-FD78-43CB-B541-627D73E292DB}"/>
              </a:ext>
            </a:extLst>
          </p:cNvPr>
          <p:cNvPicPr>
            <a:picLocks noChangeAspect="1"/>
          </p:cNvPicPr>
          <p:nvPr/>
        </p:nvPicPr>
        <p:blipFill rotWithShape="1">
          <a:blip r:embed="rId2">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2" name="TextBox 3">
            <a:extLst>
              <a:ext uri="{FF2B5EF4-FFF2-40B4-BE49-F238E27FC236}">
                <a16:creationId xmlns:a16="http://schemas.microsoft.com/office/drawing/2014/main" id="{BD29DE5E-FBEC-504A-B6FE-5BBB77250482}"/>
              </a:ext>
            </a:extLst>
          </p:cNvPr>
          <p:cNvSpPr txBox="1">
            <a:spLocks noChangeArrowheads="1"/>
          </p:cNvSpPr>
          <p:nvPr/>
        </p:nvSpPr>
        <p:spPr bwMode="auto">
          <a:xfrm>
            <a:off x="511271" y="1090544"/>
            <a:ext cx="8207375" cy="4801314"/>
          </a:xfrm>
          <a:prstGeom prst="rect">
            <a:avLst/>
          </a:prstGeom>
          <a:noFill/>
          <a:ln>
            <a:noFill/>
          </a:ln>
        </p:spPr>
        <p:txBody>
          <a:bodyPr ancho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l">
              <a:spcAft>
                <a:spcPts val="0"/>
              </a:spcAft>
              <a:buNone/>
            </a:pPr>
            <a:r>
              <a:rPr lang="en-GB" sz="1800" b="0" i="0" dirty="0">
                <a:solidFill>
                  <a:schemeClr val="bg1"/>
                </a:solidFill>
                <a:effectLst/>
                <a:latin typeface="Calibri Light" panose="020F0302020204030204" pitchFamily="34" charset="0"/>
              </a:rPr>
              <a:t>To ensure that you have a baseline of technical clothing which will ensure you are suitable dressed for our practical sessions, there is a compulsory uniform bundle for all students - which will be from high quality and reputable outdoor manufacturers, and branded with UWTSD and course tittle - consisting of:</a:t>
            </a:r>
          </a:p>
          <a:p>
            <a:pPr algn="l">
              <a:spcAft>
                <a:spcPts val="0"/>
              </a:spcAft>
            </a:pPr>
            <a:endParaRPr lang="en-GB" sz="1800" b="0" i="0" dirty="0">
              <a:solidFill>
                <a:schemeClr val="bg1"/>
              </a:solidFill>
              <a:effectLst/>
              <a:latin typeface="Calibri" panose="020F0502020204030204" pitchFamily="34" charset="0"/>
            </a:endParaRPr>
          </a:p>
          <a:p>
            <a:pPr algn="l">
              <a:spcAft>
                <a:spcPts val="0"/>
              </a:spcAft>
              <a:buFont typeface="Arial" panose="020B0604020202020204" pitchFamily="34" charset="0"/>
              <a:buChar char="•"/>
            </a:pPr>
            <a:r>
              <a:rPr lang="en-GB" sz="1800" b="0" i="0" dirty="0">
                <a:solidFill>
                  <a:schemeClr val="bg1"/>
                </a:solidFill>
                <a:effectLst/>
                <a:latin typeface="Calibri Light" panose="020F0302020204030204" pitchFamily="34" charset="0"/>
              </a:rPr>
              <a:t>1 x technical trousers</a:t>
            </a:r>
            <a:endParaRPr lang="en-GB" sz="1800" b="0" i="0" dirty="0">
              <a:solidFill>
                <a:schemeClr val="bg1"/>
              </a:solidFill>
              <a:effectLst/>
              <a:latin typeface="Calibri" panose="020F0502020204030204" pitchFamily="34" charset="0"/>
            </a:endParaRPr>
          </a:p>
          <a:p>
            <a:pPr algn="l">
              <a:spcAft>
                <a:spcPts val="0"/>
              </a:spcAft>
              <a:buFont typeface="Arial" panose="020B0604020202020204" pitchFamily="34" charset="0"/>
              <a:buChar char="•"/>
            </a:pPr>
            <a:r>
              <a:rPr lang="en-GB" sz="1800" b="0" i="0" dirty="0">
                <a:solidFill>
                  <a:schemeClr val="bg1"/>
                </a:solidFill>
                <a:effectLst/>
                <a:latin typeface="Calibri Light" panose="020F0302020204030204" pitchFamily="34" charset="0"/>
              </a:rPr>
              <a:t>1 x technical t-shirt</a:t>
            </a:r>
            <a:endParaRPr lang="en-GB" sz="1800" b="0" i="0" dirty="0">
              <a:solidFill>
                <a:schemeClr val="bg1"/>
              </a:solidFill>
              <a:effectLst/>
              <a:latin typeface="Calibri" panose="020F0502020204030204" pitchFamily="34" charset="0"/>
            </a:endParaRPr>
          </a:p>
          <a:p>
            <a:pPr algn="l">
              <a:spcAft>
                <a:spcPts val="0"/>
              </a:spcAft>
              <a:buFont typeface="Arial" panose="020B0604020202020204" pitchFamily="34" charset="0"/>
              <a:buChar char="•"/>
            </a:pPr>
            <a:r>
              <a:rPr lang="en-GB" sz="1800" b="0" i="0" dirty="0">
                <a:solidFill>
                  <a:schemeClr val="bg1"/>
                </a:solidFill>
                <a:effectLst/>
                <a:latin typeface="Calibri Light" panose="020F0302020204030204" pitchFamily="34" charset="0"/>
              </a:rPr>
              <a:t>1 x technical micro fleece</a:t>
            </a:r>
            <a:endParaRPr lang="en-GB" sz="1800" b="0" i="0" dirty="0">
              <a:solidFill>
                <a:schemeClr val="bg1"/>
              </a:solidFill>
              <a:effectLst/>
              <a:latin typeface="Calibri" panose="020F0502020204030204" pitchFamily="34" charset="0"/>
            </a:endParaRPr>
          </a:p>
          <a:p>
            <a:pPr algn="l">
              <a:spcAft>
                <a:spcPts val="0"/>
              </a:spcAft>
              <a:buFont typeface="Arial" panose="020B0604020202020204" pitchFamily="34" charset="0"/>
              <a:buChar char="•"/>
            </a:pPr>
            <a:r>
              <a:rPr lang="en-GB" sz="1800" b="0" i="0" dirty="0">
                <a:solidFill>
                  <a:schemeClr val="bg1"/>
                </a:solidFill>
                <a:effectLst/>
                <a:latin typeface="Calibri Light" panose="020F0302020204030204" pitchFamily="34" charset="0"/>
              </a:rPr>
              <a:t>1 x 100L dry bag</a:t>
            </a:r>
            <a:endParaRPr lang="en-GB" sz="1800" b="0" i="0" dirty="0">
              <a:solidFill>
                <a:schemeClr val="bg1"/>
              </a:solidFill>
              <a:effectLst/>
              <a:latin typeface="Calibri" panose="020F0502020204030204" pitchFamily="34" charset="0"/>
            </a:endParaRPr>
          </a:p>
          <a:p>
            <a:pPr algn="l">
              <a:spcAft>
                <a:spcPts val="0"/>
              </a:spcAft>
              <a:buFont typeface="Arial" panose="020B0604020202020204" pitchFamily="34" charset="0"/>
              <a:buChar char="•"/>
            </a:pPr>
            <a:r>
              <a:rPr lang="en-GB" sz="1800" b="0" i="0" dirty="0">
                <a:solidFill>
                  <a:schemeClr val="bg1"/>
                </a:solidFill>
                <a:effectLst/>
                <a:latin typeface="Calibri Light" panose="020F0302020204030204" pitchFamily="34" charset="0"/>
              </a:rPr>
              <a:t>1 x towel / changing poncho</a:t>
            </a:r>
            <a:endParaRPr lang="en-GB" sz="1800" b="0" i="0" dirty="0">
              <a:solidFill>
                <a:schemeClr val="bg1"/>
              </a:solidFill>
              <a:effectLst/>
              <a:latin typeface="Calibri" panose="020F0502020204030204" pitchFamily="34" charset="0"/>
            </a:endParaRPr>
          </a:p>
          <a:p>
            <a:pPr algn="l">
              <a:spcAft>
                <a:spcPts val="0"/>
              </a:spcAft>
              <a:buNone/>
            </a:pPr>
            <a:endParaRPr lang="en-GB" sz="1800" dirty="0">
              <a:solidFill>
                <a:schemeClr val="bg1"/>
              </a:solidFill>
              <a:latin typeface="Calibri Light" panose="020F0302020204030204" pitchFamily="34" charset="0"/>
            </a:endParaRPr>
          </a:p>
          <a:p>
            <a:pPr algn="l">
              <a:spcAft>
                <a:spcPts val="0"/>
              </a:spcAft>
              <a:buNone/>
            </a:pPr>
            <a:r>
              <a:rPr lang="en-GB" sz="1800" b="0" i="0" dirty="0">
                <a:solidFill>
                  <a:schemeClr val="bg1"/>
                </a:solidFill>
                <a:effectLst/>
                <a:latin typeface="Calibri Light" panose="020F0302020204030204" pitchFamily="34" charset="0"/>
              </a:rPr>
              <a:t>Tom will be collating orders for these bundles during the induction weeks.</a:t>
            </a:r>
          </a:p>
          <a:p>
            <a:pPr algn="l">
              <a:spcAft>
                <a:spcPts val="0"/>
              </a:spcAft>
              <a:buNone/>
            </a:pPr>
            <a:endParaRPr lang="en-GB" sz="1800" b="0" i="0" dirty="0">
              <a:solidFill>
                <a:schemeClr val="bg1"/>
              </a:solidFill>
              <a:effectLst/>
              <a:latin typeface="Calibri Light" panose="020F0302020204030204" pitchFamily="34" charset="0"/>
            </a:endParaRPr>
          </a:p>
          <a:p>
            <a:pPr algn="l">
              <a:spcAft>
                <a:spcPts val="0"/>
              </a:spcAft>
              <a:buNone/>
            </a:pPr>
            <a:r>
              <a:rPr lang="en-GB" sz="1800" dirty="0">
                <a:solidFill>
                  <a:schemeClr val="bg1"/>
                </a:solidFill>
                <a:latin typeface="Calibri Light" panose="020F0302020204030204" pitchFamily="34" charset="0"/>
              </a:rPr>
              <a:t>We</a:t>
            </a:r>
            <a:r>
              <a:rPr lang="en-GB" sz="1800" b="0" i="0" dirty="0">
                <a:solidFill>
                  <a:schemeClr val="bg1"/>
                </a:solidFill>
                <a:effectLst/>
                <a:latin typeface="Calibri Light" panose="020F0302020204030204" pitchFamily="34" charset="0"/>
              </a:rPr>
              <a:t> will also be offering optional orders of waterproof jacket, water proof trousers and synthetic jacket (all branded).</a:t>
            </a:r>
          </a:p>
        </p:txBody>
      </p:sp>
      <p:sp>
        <p:nvSpPr>
          <p:cNvPr id="24579" name="TextBox 4">
            <a:extLst>
              <a:ext uri="{FF2B5EF4-FFF2-40B4-BE49-F238E27FC236}">
                <a16:creationId xmlns:a16="http://schemas.microsoft.com/office/drawing/2014/main" id="{F961D1DC-3F13-4A8A-8F3E-E1126BF9F49C}"/>
              </a:ext>
            </a:extLst>
          </p:cNvPr>
          <p:cNvSpPr txBox="1">
            <a:spLocks noChangeArrowheads="1"/>
          </p:cNvSpPr>
          <p:nvPr/>
        </p:nvSpPr>
        <p:spPr bwMode="auto">
          <a:xfrm>
            <a:off x="511271" y="258117"/>
            <a:ext cx="542131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US" altLang="en-US" sz="4000" dirty="0">
                <a:solidFill>
                  <a:srgbClr val="3E9CB9"/>
                </a:solidFill>
              </a:rPr>
              <a:t>Equipment</a:t>
            </a:r>
          </a:p>
        </p:txBody>
      </p:sp>
      <p:sp>
        <p:nvSpPr>
          <p:cNvPr id="13" name="TextBox 3">
            <a:extLst>
              <a:ext uri="{FF2B5EF4-FFF2-40B4-BE49-F238E27FC236}">
                <a16:creationId xmlns:a16="http://schemas.microsoft.com/office/drawing/2014/main" id="{14553518-33C1-4BE4-BE7F-F5552481C690}"/>
              </a:ext>
            </a:extLst>
          </p:cNvPr>
          <p:cNvSpPr txBox="1">
            <a:spLocks noChangeArrowheads="1"/>
          </p:cNvSpPr>
          <p:nvPr/>
        </p:nvSpPr>
        <p:spPr bwMode="auto">
          <a:xfrm>
            <a:off x="8859673" y="2080938"/>
            <a:ext cx="3332327" cy="2696123"/>
          </a:xfrm>
          <a:prstGeom prst="rect">
            <a:avLst/>
          </a:prstGeom>
          <a:solidFill>
            <a:srgbClr val="3E9CB9"/>
          </a:solidFill>
          <a:ln>
            <a:noFill/>
          </a:ln>
        </p:spPr>
        <p:txBody>
          <a:bodyPr wrap="square" ancho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l">
              <a:spcAft>
                <a:spcPts val="0"/>
              </a:spcAft>
            </a:pPr>
            <a:r>
              <a:rPr lang="en-GB" sz="1800" b="1" i="0" dirty="0">
                <a:solidFill>
                  <a:schemeClr val="bg1"/>
                </a:solidFill>
                <a:effectLst/>
                <a:latin typeface="Calibri Light" panose="020F0302020204030204" pitchFamily="34" charset="0"/>
              </a:rPr>
              <a:t>Prices-</a:t>
            </a:r>
          </a:p>
          <a:p>
            <a:pPr algn="l">
              <a:spcAft>
                <a:spcPts val="0"/>
              </a:spcAft>
            </a:pPr>
            <a:endParaRPr lang="en-GB" sz="1800" dirty="0">
              <a:solidFill>
                <a:schemeClr val="bg1"/>
              </a:solidFill>
              <a:latin typeface="Calibri Light" panose="020F0302020204030204" pitchFamily="34" charset="0"/>
            </a:endParaRPr>
          </a:p>
          <a:p>
            <a:pPr algn="l">
              <a:spcAft>
                <a:spcPts val="0"/>
              </a:spcAft>
            </a:pPr>
            <a:r>
              <a:rPr lang="en-GB" sz="1800" b="0" i="0" dirty="0">
                <a:solidFill>
                  <a:schemeClr val="bg1"/>
                </a:solidFill>
                <a:effectLst/>
                <a:latin typeface="Calibri Light" panose="020F0302020204030204" pitchFamily="34" charset="0"/>
              </a:rPr>
              <a:t>1: Uniform Bundle - £210</a:t>
            </a:r>
            <a:endParaRPr lang="en-GB" sz="1800" b="0" i="0" dirty="0">
              <a:solidFill>
                <a:schemeClr val="bg1"/>
              </a:solidFill>
              <a:effectLst/>
              <a:latin typeface="Calibri" panose="020F0502020204030204" pitchFamily="34" charset="0"/>
            </a:endParaRPr>
          </a:p>
          <a:p>
            <a:pPr algn="l">
              <a:spcAft>
                <a:spcPts val="0"/>
              </a:spcAft>
            </a:pPr>
            <a:r>
              <a:rPr lang="en-GB" sz="1800" b="0" i="0" dirty="0">
                <a:solidFill>
                  <a:schemeClr val="bg1"/>
                </a:solidFill>
                <a:effectLst/>
                <a:latin typeface="Calibri Light" panose="020F0302020204030204" pitchFamily="34" charset="0"/>
              </a:rPr>
              <a:t>2: Synthetic Jacket: £95</a:t>
            </a:r>
            <a:endParaRPr lang="en-GB" sz="1800" b="0" i="0" dirty="0">
              <a:solidFill>
                <a:schemeClr val="bg1"/>
              </a:solidFill>
              <a:effectLst/>
              <a:latin typeface="Calibri" panose="020F0502020204030204" pitchFamily="34" charset="0"/>
            </a:endParaRPr>
          </a:p>
          <a:p>
            <a:pPr algn="l">
              <a:spcAft>
                <a:spcPts val="0"/>
              </a:spcAft>
            </a:pPr>
            <a:r>
              <a:rPr lang="en-GB" sz="1800" b="0" i="0" dirty="0">
                <a:solidFill>
                  <a:schemeClr val="bg1"/>
                </a:solidFill>
                <a:effectLst/>
                <a:latin typeface="Calibri Light" panose="020F0302020204030204" pitchFamily="34" charset="0"/>
              </a:rPr>
              <a:t>3: Waterproof Jacket: £109</a:t>
            </a:r>
            <a:endParaRPr lang="en-GB" sz="1800" b="0" i="0" dirty="0">
              <a:solidFill>
                <a:schemeClr val="bg1"/>
              </a:solidFill>
              <a:effectLst/>
              <a:latin typeface="Calibri" panose="020F0502020204030204" pitchFamily="34" charset="0"/>
            </a:endParaRPr>
          </a:p>
          <a:p>
            <a:pPr algn="l">
              <a:spcAft>
                <a:spcPts val="0"/>
              </a:spcAft>
            </a:pPr>
            <a:r>
              <a:rPr lang="en-GB" sz="1800" b="0" i="0" dirty="0">
                <a:solidFill>
                  <a:schemeClr val="bg1"/>
                </a:solidFill>
                <a:effectLst/>
                <a:latin typeface="Calibri Light" panose="020F0302020204030204" pitchFamily="34" charset="0"/>
              </a:rPr>
              <a:t>4: Waterproof </a:t>
            </a:r>
            <a:r>
              <a:rPr lang="en-GB" sz="1800" b="0" i="0" dirty="0" err="1">
                <a:solidFill>
                  <a:schemeClr val="bg1"/>
                </a:solidFill>
                <a:effectLst/>
                <a:latin typeface="Calibri Light" panose="020F0302020204030204" pitchFamily="34" charset="0"/>
              </a:rPr>
              <a:t>Overtrousers</a:t>
            </a:r>
            <a:r>
              <a:rPr lang="en-GB" sz="1800" b="0" i="0" dirty="0">
                <a:solidFill>
                  <a:schemeClr val="bg1"/>
                </a:solidFill>
                <a:effectLst/>
                <a:latin typeface="Calibri Light" panose="020F0302020204030204" pitchFamily="34" charset="0"/>
              </a:rPr>
              <a:t>: £90</a:t>
            </a:r>
          </a:p>
          <a:p>
            <a:pPr algn="l">
              <a:spcAft>
                <a:spcPts val="0"/>
              </a:spcAft>
            </a:pPr>
            <a:endParaRPr lang="en-GB" sz="1800" dirty="0">
              <a:solidFill>
                <a:schemeClr val="bg1"/>
              </a:solidFill>
              <a:latin typeface="Calibri Light" panose="020F0302020204030204" pitchFamily="34" charset="0"/>
            </a:endParaRPr>
          </a:p>
          <a:p>
            <a:pPr algn="l">
              <a:spcAft>
                <a:spcPts val="0"/>
              </a:spcAft>
              <a:buNone/>
            </a:pPr>
            <a:r>
              <a:rPr lang="en-GB" sz="1800" b="0" i="0" dirty="0">
                <a:solidFill>
                  <a:schemeClr val="bg1"/>
                </a:solidFill>
                <a:effectLst/>
                <a:latin typeface="Calibri Light" panose="020F0302020204030204" pitchFamily="34" charset="0"/>
              </a:rPr>
              <a:t>*</a:t>
            </a:r>
            <a:r>
              <a:rPr lang="en-GB" sz="1800" b="0" i="0" dirty="0" err="1">
                <a:solidFill>
                  <a:schemeClr val="bg1"/>
                </a:solidFill>
                <a:effectLst/>
                <a:latin typeface="Calibri Light" panose="020F0302020204030204" pitchFamily="34" charset="0"/>
              </a:rPr>
              <a:t>Approx</a:t>
            </a:r>
            <a:r>
              <a:rPr lang="en-GB" sz="1800" b="0" i="0" dirty="0">
                <a:solidFill>
                  <a:schemeClr val="bg1"/>
                </a:solidFill>
                <a:effectLst/>
                <a:latin typeface="Calibri Light" panose="020F0302020204030204" pitchFamily="34" charset="0"/>
              </a:rPr>
              <a:t> based on 2020</a:t>
            </a:r>
            <a:endParaRPr lang="en-GB" sz="1800" b="0" i="0" dirty="0">
              <a:solidFill>
                <a:schemeClr val="bg1"/>
              </a:solidFill>
              <a:effectLst/>
              <a:latin typeface="Calibri" panose="020F0502020204030204" pitchFamily="34" charset="0"/>
            </a:endParaRPr>
          </a:p>
        </p:txBody>
      </p:sp>
    </p:spTree>
    <p:extLst>
      <p:ext uri="{BB962C8B-B14F-4D97-AF65-F5344CB8AC3E}">
        <p14:creationId xmlns:p14="http://schemas.microsoft.com/office/powerpoint/2010/main" val="18425260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1">
            <a:extLst>
              <a:ext uri="{FF2B5EF4-FFF2-40B4-BE49-F238E27FC236}">
                <a16:creationId xmlns:a16="http://schemas.microsoft.com/office/drawing/2014/main" id="{65BC7F5C-FD78-43CB-B541-627D73E292DB}"/>
              </a:ext>
            </a:extLst>
          </p:cNvPr>
          <p:cNvPicPr>
            <a:picLocks noChangeAspect="1"/>
          </p:cNvPicPr>
          <p:nvPr/>
        </p:nvPicPr>
        <p:blipFill rotWithShape="1">
          <a:blip r:embed="rId2">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2" name="TextBox 3">
            <a:extLst>
              <a:ext uri="{FF2B5EF4-FFF2-40B4-BE49-F238E27FC236}">
                <a16:creationId xmlns:a16="http://schemas.microsoft.com/office/drawing/2014/main" id="{BD29DE5E-FBEC-504A-B6FE-5BBB77250482}"/>
              </a:ext>
            </a:extLst>
          </p:cNvPr>
          <p:cNvSpPr txBox="1">
            <a:spLocks noChangeArrowheads="1"/>
          </p:cNvSpPr>
          <p:nvPr/>
        </p:nvSpPr>
        <p:spPr bwMode="auto">
          <a:xfrm>
            <a:off x="1676401" y="1166842"/>
            <a:ext cx="8634483" cy="4524315"/>
          </a:xfrm>
          <a:prstGeom prst="rect">
            <a:avLst/>
          </a:prstGeom>
          <a:noFill/>
          <a:ln>
            <a:noFill/>
          </a:ln>
        </p:spPr>
        <p:txBody>
          <a:bodyPr wrap="square" ancho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l">
              <a:spcAft>
                <a:spcPts val="0"/>
              </a:spcAft>
              <a:buNone/>
            </a:pPr>
            <a:r>
              <a:rPr lang="en-GB" sz="1800" b="0" i="0" dirty="0">
                <a:solidFill>
                  <a:schemeClr val="bg1"/>
                </a:solidFill>
                <a:effectLst/>
                <a:latin typeface="Calibri Light" panose="020F0302020204030204" pitchFamily="34" charset="0"/>
              </a:rPr>
              <a:t>From a technical perspective, we hold all the appropriate technical equipment you will need – harnesses, helmets, buoyancy aids, wetsuits, mountain bikes, canoes, SUP’s etc, etc. – so there’s no need to purchase any of your own.</a:t>
            </a:r>
            <a:endParaRPr lang="en-GB" sz="1800" b="0" i="0" dirty="0">
              <a:solidFill>
                <a:schemeClr val="bg1"/>
              </a:solidFill>
              <a:effectLst/>
              <a:latin typeface="Calibri" panose="020F0502020204030204" pitchFamily="34" charset="0"/>
            </a:endParaRPr>
          </a:p>
          <a:p>
            <a:pPr algn="l">
              <a:spcAft>
                <a:spcPts val="0"/>
              </a:spcAft>
              <a:buNone/>
            </a:pPr>
            <a:endParaRPr lang="en-GB" sz="1800" b="0" i="0" dirty="0">
              <a:solidFill>
                <a:schemeClr val="bg1"/>
              </a:solidFill>
              <a:effectLst/>
              <a:latin typeface="Calibri" panose="020F0502020204030204" pitchFamily="34" charset="0"/>
            </a:endParaRPr>
          </a:p>
          <a:p>
            <a:pPr algn="l">
              <a:spcAft>
                <a:spcPts val="0"/>
              </a:spcAft>
              <a:buNone/>
            </a:pPr>
            <a:r>
              <a:rPr lang="en-GB" sz="1800" b="0" i="0" dirty="0">
                <a:solidFill>
                  <a:schemeClr val="bg1"/>
                </a:solidFill>
                <a:effectLst/>
                <a:latin typeface="Calibri Light" panose="020F0302020204030204" pitchFamily="34" charset="0"/>
              </a:rPr>
              <a:t>From a personal perspective, you will only need to supplement our water sports equipment with the following:</a:t>
            </a:r>
          </a:p>
          <a:p>
            <a:pPr algn="l">
              <a:spcAft>
                <a:spcPts val="0"/>
              </a:spcAft>
              <a:buNone/>
            </a:pPr>
            <a:endParaRPr lang="en-GB" sz="1800" b="0" i="0" dirty="0">
              <a:solidFill>
                <a:schemeClr val="bg1"/>
              </a:solidFill>
              <a:effectLst/>
              <a:latin typeface="Calibri" panose="020F0502020204030204" pitchFamily="34" charset="0"/>
            </a:endParaRPr>
          </a:p>
          <a:p>
            <a:pPr algn="l">
              <a:spcAft>
                <a:spcPts val="0"/>
              </a:spcAft>
              <a:buFont typeface="Arial" panose="020B0604020202020204" pitchFamily="34" charset="0"/>
              <a:buChar char="•"/>
            </a:pPr>
            <a:r>
              <a:rPr lang="en-GB" sz="1800" b="0" i="0" dirty="0">
                <a:solidFill>
                  <a:schemeClr val="bg1"/>
                </a:solidFill>
                <a:effectLst/>
                <a:latin typeface="Calibri Light" panose="020F0302020204030204" pitchFamily="34" charset="0"/>
              </a:rPr>
              <a:t>Swim wear for underneath a wetsuit</a:t>
            </a:r>
            <a:endParaRPr lang="en-GB" sz="1800" b="0" i="0" dirty="0">
              <a:solidFill>
                <a:schemeClr val="bg1"/>
              </a:solidFill>
              <a:effectLst/>
              <a:latin typeface="Calibri" panose="020F0502020204030204" pitchFamily="34" charset="0"/>
            </a:endParaRPr>
          </a:p>
          <a:p>
            <a:pPr algn="l">
              <a:spcAft>
                <a:spcPts val="0"/>
              </a:spcAft>
              <a:buFont typeface="Arial" panose="020B0604020202020204" pitchFamily="34" charset="0"/>
              <a:buChar char="•"/>
            </a:pPr>
            <a:r>
              <a:rPr lang="en-GB" sz="1800" b="0" i="0" dirty="0">
                <a:solidFill>
                  <a:schemeClr val="bg1"/>
                </a:solidFill>
                <a:effectLst/>
                <a:latin typeface="Calibri Light" panose="020F0302020204030204" pitchFamily="34" charset="0"/>
              </a:rPr>
              <a:t>Shorts for over the top of the wetsuit, to protect the suit from rocks.</a:t>
            </a:r>
            <a:endParaRPr lang="en-GB" sz="1800" b="0" i="0" dirty="0">
              <a:solidFill>
                <a:schemeClr val="bg1"/>
              </a:solidFill>
              <a:effectLst/>
              <a:latin typeface="Calibri" panose="020F0502020204030204" pitchFamily="34" charset="0"/>
            </a:endParaRPr>
          </a:p>
          <a:p>
            <a:pPr algn="l">
              <a:spcAft>
                <a:spcPts val="0"/>
              </a:spcAft>
              <a:buFont typeface="Arial" panose="020B0604020202020204" pitchFamily="34" charset="0"/>
              <a:buChar char="•"/>
            </a:pPr>
            <a:r>
              <a:rPr lang="en-GB" sz="1800" b="0" i="0" dirty="0">
                <a:solidFill>
                  <a:schemeClr val="bg1"/>
                </a:solidFill>
                <a:effectLst/>
                <a:latin typeface="Calibri Light" panose="020F0302020204030204" pitchFamily="34" charset="0"/>
              </a:rPr>
              <a:t>Footwear – something that covers your foot, with a grippy sole and laces to tie tight.</a:t>
            </a:r>
            <a:endParaRPr lang="en-GB" sz="1800" b="0" i="0" dirty="0">
              <a:solidFill>
                <a:schemeClr val="bg1"/>
              </a:solidFill>
              <a:effectLst/>
              <a:latin typeface="Calibri" panose="020F0502020204030204" pitchFamily="34" charset="0"/>
            </a:endParaRPr>
          </a:p>
          <a:p>
            <a:pPr algn="l">
              <a:spcAft>
                <a:spcPts val="0"/>
              </a:spcAft>
              <a:buFont typeface="Arial" panose="020B0604020202020204" pitchFamily="34" charset="0"/>
              <a:buChar char="•"/>
            </a:pPr>
            <a:r>
              <a:rPr lang="en-GB" sz="1800" b="0" i="0" dirty="0">
                <a:solidFill>
                  <a:schemeClr val="bg1"/>
                </a:solidFill>
                <a:effectLst/>
                <a:latin typeface="Calibri Light" panose="020F0302020204030204" pitchFamily="34" charset="0"/>
              </a:rPr>
              <a:t>Optional – you may want to purchase 3mm neoprene socks</a:t>
            </a:r>
            <a:r>
              <a:rPr lang="en-GB" sz="1800" dirty="0">
                <a:solidFill>
                  <a:schemeClr val="bg1"/>
                </a:solidFill>
              </a:rPr>
              <a:t> </a:t>
            </a:r>
          </a:p>
          <a:p>
            <a:pPr algn="l">
              <a:spcAft>
                <a:spcPts val="0"/>
              </a:spcAft>
              <a:buNone/>
            </a:pPr>
            <a:endParaRPr lang="en-GB" sz="1800" b="0" i="0" dirty="0">
              <a:solidFill>
                <a:schemeClr val="bg1"/>
              </a:solidFill>
              <a:effectLst/>
              <a:latin typeface="Calibri Light" panose="020F0302020204030204" pitchFamily="34" charset="0"/>
            </a:endParaRPr>
          </a:p>
          <a:p>
            <a:pPr algn="l">
              <a:spcAft>
                <a:spcPts val="0"/>
              </a:spcAft>
              <a:buNone/>
            </a:pPr>
            <a:r>
              <a:rPr lang="en-GB" sz="1800" b="0" i="0" dirty="0">
                <a:solidFill>
                  <a:schemeClr val="bg1"/>
                </a:solidFill>
                <a:effectLst/>
                <a:latin typeface="Calibri Light" panose="020F0302020204030204" pitchFamily="34" charset="0"/>
              </a:rPr>
              <a:t>For general activities- footwear and other personal items such as hats, gloves, jackets etc.</a:t>
            </a:r>
            <a:endParaRPr lang="en-GB" sz="1800" b="0" i="0" dirty="0">
              <a:solidFill>
                <a:schemeClr val="bg1"/>
              </a:solidFill>
              <a:effectLst/>
              <a:latin typeface="Calibri" panose="020F0502020204030204" pitchFamily="34" charset="0"/>
            </a:endParaRPr>
          </a:p>
          <a:p>
            <a:pPr algn="l">
              <a:spcAft>
                <a:spcPts val="0"/>
              </a:spcAft>
            </a:pPr>
            <a:endParaRPr lang="en-GB" sz="1800" b="0" i="0" dirty="0">
              <a:solidFill>
                <a:schemeClr val="bg1"/>
              </a:solidFill>
              <a:effectLst/>
              <a:latin typeface="Calibri Light" panose="020F0302020204030204" pitchFamily="34" charset="0"/>
            </a:endParaRPr>
          </a:p>
        </p:txBody>
      </p:sp>
      <p:sp>
        <p:nvSpPr>
          <p:cNvPr id="5" name="TextBox 4">
            <a:extLst>
              <a:ext uri="{FF2B5EF4-FFF2-40B4-BE49-F238E27FC236}">
                <a16:creationId xmlns:a16="http://schemas.microsoft.com/office/drawing/2014/main" id="{D10ED5DA-57F2-4613-AA09-86E9C663684E}"/>
              </a:ext>
            </a:extLst>
          </p:cNvPr>
          <p:cNvSpPr txBox="1">
            <a:spLocks noChangeArrowheads="1"/>
          </p:cNvSpPr>
          <p:nvPr/>
        </p:nvSpPr>
        <p:spPr bwMode="auto">
          <a:xfrm>
            <a:off x="511271" y="258117"/>
            <a:ext cx="542131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US" altLang="en-US" sz="4000" dirty="0">
                <a:solidFill>
                  <a:srgbClr val="3E9CB9"/>
                </a:solidFill>
              </a:rPr>
              <a:t>Equipment</a:t>
            </a:r>
          </a:p>
        </p:txBody>
      </p:sp>
    </p:spTree>
    <p:extLst>
      <p:ext uri="{BB962C8B-B14F-4D97-AF65-F5344CB8AC3E}">
        <p14:creationId xmlns:p14="http://schemas.microsoft.com/office/powerpoint/2010/main" val="18115776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
            <a:extLst>
              <a:ext uri="{FF2B5EF4-FFF2-40B4-BE49-F238E27FC236}">
                <a16:creationId xmlns:a16="http://schemas.microsoft.com/office/drawing/2014/main" id="{049E137D-EE36-4602-8D8F-CB923FF62210}"/>
              </a:ext>
            </a:extLst>
          </p:cNvPr>
          <p:cNvPicPr>
            <a:picLocks noChangeAspect="1"/>
          </p:cNvPicPr>
          <p:nvPr/>
        </p:nvPicPr>
        <p:blipFill rotWithShape="1">
          <a:blip r:embed="rId2">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2" name="TextBox 4">
            <a:extLst>
              <a:ext uri="{FF2B5EF4-FFF2-40B4-BE49-F238E27FC236}">
                <a16:creationId xmlns:a16="http://schemas.microsoft.com/office/drawing/2014/main" id="{35464E8F-541F-C442-AA39-955E1DA95358}"/>
              </a:ext>
            </a:extLst>
          </p:cNvPr>
          <p:cNvSpPr txBox="1">
            <a:spLocks noChangeArrowheads="1"/>
          </p:cNvSpPr>
          <p:nvPr/>
        </p:nvSpPr>
        <p:spPr bwMode="auto">
          <a:xfrm>
            <a:off x="1639889" y="147639"/>
            <a:ext cx="4518025" cy="708025"/>
          </a:xfrm>
          <a:prstGeom prst="rect">
            <a:avLst/>
          </a:prstGeom>
          <a:noFill/>
          <a:ln>
            <a:noFill/>
          </a:ln>
        </p:spPr>
        <p:txBody>
          <a:bodyPr>
            <a:spAutoFit/>
          </a:bodyPr>
          <a:lstStyle>
            <a:lvl1pPr>
              <a:defRPr sz="2400">
                <a:solidFill>
                  <a:schemeClr val="tx1"/>
                </a:solidFill>
                <a:latin typeface="Calibri" charset="0"/>
                <a:ea typeface="MS PGothic" charset="0"/>
                <a:cs typeface="MS PGothic" charset="0"/>
              </a:defRPr>
            </a:lvl1pPr>
            <a:lvl2pPr marL="742950" indent="-285750">
              <a:defRPr sz="2400">
                <a:solidFill>
                  <a:schemeClr val="tx1"/>
                </a:solidFill>
                <a:latin typeface="Calibri" charset="0"/>
                <a:ea typeface="MS PGothic" charset="0"/>
                <a:cs typeface="MS PGothic" charset="0"/>
              </a:defRPr>
            </a:lvl2pPr>
            <a:lvl3pPr marL="1143000" indent="-228600">
              <a:defRPr sz="2400">
                <a:solidFill>
                  <a:schemeClr val="tx1"/>
                </a:solidFill>
                <a:latin typeface="Calibri" charset="0"/>
                <a:ea typeface="MS PGothic" charset="0"/>
                <a:cs typeface="MS PGothic" charset="0"/>
              </a:defRPr>
            </a:lvl3pPr>
            <a:lvl4pPr marL="1600200" indent="-228600">
              <a:defRPr sz="2400">
                <a:solidFill>
                  <a:schemeClr val="tx1"/>
                </a:solidFill>
                <a:latin typeface="Calibri" charset="0"/>
                <a:ea typeface="MS PGothic" charset="0"/>
                <a:cs typeface="MS PGothic" charset="0"/>
              </a:defRPr>
            </a:lvl4pPr>
            <a:lvl5pPr marL="2057400" indent="-228600">
              <a:defRPr sz="2400">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Calibri" charset="0"/>
                <a:ea typeface="MS PGothic" charset="0"/>
                <a:cs typeface="MS PGothic" charset="0"/>
              </a:defRPr>
            </a:lvl9pPr>
          </a:lstStyle>
          <a:p>
            <a:pPr eaLnBrk="1" hangingPunct="1">
              <a:defRPr/>
            </a:pPr>
            <a:r>
              <a:rPr lang="en-US" sz="4000" dirty="0">
                <a:solidFill>
                  <a:schemeClr val="accent5"/>
                </a:solidFill>
              </a:rPr>
              <a:t>Room Access</a:t>
            </a:r>
          </a:p>
        </p:txBody>
      </p:sp>
      <p:sp>
        <p:nvSpPr>
          <p:cNvPr id="21558" name="TextBox 3">
            <a:extLst>
              <a:ext uri="{FF2B5EF4-FFF2-40B4-BE49-F238E27FC236}">
                <a16:creationId xmlns:a16="http://schemas.microsoft.com/office/drawing/2014/main" id="{48429DE3-E589-4184-8F8C-26CA0D1497E4}"/>
              </a:ext>
            </a:extLst>
          </p:cNvPr>
          <p:cNvSpPr txBox="1">
            <a:spLocks noChangeArrowheads="1"/>
          </p:cNvSpPr>
          <p:nvPr/>
        </p:nvSpPr>
        <p:spPr bwMode="auto">
          <a:xfrm>
            <a:off x="651565" y="1085850"/>
            <a:ext cx="11257722" cy="3913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marL="342900" indent="-342900">
              <a:lnSpc>
                <a:spcPct val="150000"/>
              </a:lnSpc>
              <a:buFont typeface="Arial" panose="020B0604020202020204" pitchFamily="34" charset="0"/>
              <a:buChar char="•"/>
            </a:pPr>
            <a:r>
              <a:rPr lang="en-US" altLang="en-US" sz="2400" b="1" dirty="0">
                <a:solidFill>
                  <a:schemeClr val="bg1"/>
                </a:solidFill>
                <a:cs typeface="Times New Roman" panose="02020603050405020304" pitchFamily="18" charset="0"/>
              </a:rPr>
              <a:t>Take your student ID Card to the main reception.</a:t>
            </a:r>
          </a:p>
          <a:p>
            <a:pPr marL="342900" indent="-342900">
              <a:lnSpc>
                <a:spcPct val="150000"/>
              </a:lnSpc>
              <a:buFont typeface="Arial" panose="020B0604020202020204" pitchFamily="34" charset="0"/>
              <a:buChar char="•"/>
            </a:pPr>
            <a:r>
              <a:rPr lang="en-US" altLang="en-US" sz="2400" b="1" dirty="0">
                <a:solidFill>
                  <a:schemeClr val="bg1"/>
                </a:solidFill>
                <a:cs typeface="Times New Roman" panose="02020603050405020304" pitchFamily="18" charset="0"/>
              </a:rPr>
              <a:t>Ask for the Film and Media Card Access to the Teaching and Learning block.</a:t>
            </a:r>
          </a:p>
          <a:p>
            <a:pPr marL="342900" indent="-342900">
              <a:lnSpc>
                <a:spcPct val="150000"/>
              </a:lnSpc>
              <a:buFont typeface="Arial" panose="020B0604020202020204" pitchFamily="34" charset="0"/>
              <a:buChar char="•"/>
            </a:pPr>
            <a:r>
              <a:rPr lang="en-US" altLang="en-US" sz="2400" b="1" dirty="0">
                <a:solidFill>
                  <a:schemeClr val="bg1"/>
                </a:solidFill>
                <a:cs typeface="Times New Roman" panose="02020603050405020304" pitchFamily="18" charset="0"/>
              </a:rPr>
              <a:t>There will be some restrictions on access. Generally you can use the Mac lab between 8am-5pm. You need to ask Brett for access outside of this so it can be approved.</a:t>
            </a:r>
          </a:p>
          <a:p>
            <a:pPr marL="342900" indent="-342900">
              <a:lnSpc>
                <a:spcPct val="150000"/>
              </a:lnSpc>
              <a:buFont typeface="Arial" panose="020B0604020202020204" pitchFamily="34" charset="0"/>
              <a:buChar char="•"/>
            </a:pPr>
            <a:r>
              <a:rPr lang="en-US" altLang="en-US" sz="2400" b="1" dirty="0">
                <a:solidFill>
                  <a:schemeClr val="bg1"/>
                </a:solidFill>
                <a:cs typeface="Times New Roman" panose="02020603050405020304" pitchFamily="18" charset="0"/>
              </a:rPr>
              <a:t>There is a 24hr PC/Mac lab in the </a:t>
            </a:r>
            <a:r>
              <a:rPr lang="en-US" altLang="en-US" sz="2400" b="1" dirty="0" err="1">
                <a:solidFill>
                  <a:schemeClr val="bg1"/>
                </a:solidFill>
                <a:cs typeface="Times New Roman" panose="02020603050405020304" pitchFamily="18" charset="0"/>
              </a:rPr>
              <a:t>Dewi</a:t>
            </a:r>
            <a:r>
              <a:rPr lang="en-US" altLang="en-US" sz="2400" b="1" dirty="0">
                <a:solidFill>
                  <a:schemeClr val="bg1"/>
                </a:solidFill>
                <a:cs typeface="Times New Roman" panose="02020603050405020304" pitchFamily="18" charset="0"/>
              </a:rPr>
              <a:t> building near the main reception.</a:t>
            </a:r>
          </a:p>
          <a:p>
            <a:pPr marL="342900" indent="-342900">
              <a:lnSpc>
                <a:spcPct val="150000"/>
              </a:lnSpc>
              <a:buFont typeface="Arial" panose="020B0604020202020204" pitchFamily="34" charset="0"/>
              <a:buChar char="•"/>
            </a:pPr>
            <a:r>
              <a:rPr lang="en-US" altLang="en-US" sz="2400" b="1" dirty="0">
                <a:solidFill>
                  <a:schemeClr val="bg1"/>
                </a:solidFill>
                <a:cs typeface="Times New Roman" panose="02020603050405020304" pitchFamily="18" charset="0"/>
              </a:rPr>
              <a:t>Book the studio with Dan at least a week </a:t>
            </a:r>
            <a:r>
              <a:rPr lang="en-US" altLang="en-US" sz="2400" b="1">
                <a:solidFill>
                  <a:schemeClr val="bg1"/>
                </a:solidFill>
                <a:cs typeface="Times New Roman" panose="02020603050405020304" pitchFamily="18" charset="0"/>
              </a:rPr>
              <a:t>in advance.</a:t>
            </a:r>
            <a:endParaRPr lang="en-US" altLang="en-US" sz="2400" b="1" dirty="0">
              <a:solidFill>
                <a:schemeClr val="bg1"/>
              </a:solidFill>
              <a:cs typeface="Times New Roman" panose="02020603050405020304" pitchFamily="18" charset="0"/>
            </a:endParaRPr>
          </a:p>
        </p:txBody>
      </p:sp>
    </p:spTree>
    <p:extLst>
      <p:ext uri="{BB962C8B-B14F-4D97-AF65-F5344CB8AC3E}">
        <p14:creationId xmlns:p14="http://schemas.microsoft.com/office/powerpoint/2010/main" val="25269834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1">
            <a:extLst>
              <a:ext uri="{FF2B5EF4-FFF2-40B4-BE49-F238E27FC236}">
                <a16:creationId xmlns:a16="http://schemas.microsoft.com/office/drawing/2014/main" id="{65BC7F5C-FD78-43CB-B541-627D73E292DB}"/>
              </a:ext>
            </a:extLst>
          </p:cNvPr>
          <p:cNvPicPr>
            <a:picLocks noChangeAspect="1"/>
          </p:cNvPicPr>
          <p:nvPr/>
        </p:nvPicPr>
        <p:blipFill rotWithShape="1">
          <a:blip r:embed="rId2">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2" name="TextBox 3">
            <a:extLst>
              <a:ext uri="{FF2B5EF4-FFF2-40B4-BE49-F238E27FC236}">
                <a16:creationId xmlns:a16="http://schemas.microsoft.com/office/drawing/2014/main" id="{BD29DE5E-FBEC-504A-B6FE-5BBB77250482}"/>
              </a:ext>
            </a:extLst>
          </p:cNvPr>
          <p:cNvSpPr txBox="1">
            <a:spLocks noChangeArrowheads="1"/>
          </p:cNvSpPr>
          <p:nvPr/>
        </p:nvSpPr>
        <p:spPr bwMode="auto">
          <a:xfrm>
            <a:off x="750627" y="1133475"/>
            <a:ext cx="11034215" cy="5021055"/>
          </a:xfrm>
          <a:prstGeom prst="rect">
            <a:avLst/>
          </a:prstGeom>
          <a:noFill/>
          <a:ln>
            <a:noFill/>
          </a:ln>
        </p:spPr>
        <p:txBody>
          <a:bodyPr wrap="square" ancho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lnSpc>
                <a:spcPct val="150000"/>
              </a:lnSpc>
              <a:spcBef>
                <a:spcPct val="0"/>
              </a:spcBef>
              <a:buNone/>
              <a:defRPr/>
            </a:pPr>
            <a:r>
              <a:rPr lang="en-US" altLang="en-US" sz="2400" dirty="0">
                <a:solidFill>
                  <a:srgbClr val="FFFFFF"/>
                </a:solidFill>
              </a:rPr>
              <a:t>Adobe Creative Cloud available off campus on your device via student IT account.</a:t>
            </a:r>
          </a:p>
          <a:p>
            <a:pPr eaLnBrk="1" hangingPunct="1">
              <a:lnSpc>
                <a:spcPct val="150000"/>
              </a:lnSpc>
              <a:spcBef>
                <a:spcPct val="0"/>
              </a:spcBef>
              <a:buNone/>
              <a:defRPr/>
            </a:pPr>
            <a:r>
              <a:rPr lang="en-US" altLang="en-US" sz="2400" dirty="0">
                <a:solidFill>
                  <a:srgbClr val="FFFFFF"/>
                </a:solidFill>
              </a:rPr>
              <a:t>What to buy-</a:t>
            </a:r>
            <a:endParaRPr lang="en-US" dirty="0"/>
          </a:p>
          <a:p>
            <a:pPr marL="342900" indent="-342900" eaLnBrk="1" hangingPunct="1">
              <a:lnSpc>
                <a:spcPct val="150000"/>
              </a:lnSpc>
              <a:spcBef>
                <a:spcPct val="0"/>
              </a:spcBef>
              <a:defRPr/>
            </a:pPr>
            <a:r>
              <a:rPr lang="en-US" altLang="en-US" sz="2400" dirty="0">
                <a:solidFill>
                  <a:srgbClr val="FFFFFF"/>
                </a:solidFill>
              </a:rPr>
              <a:t>Fast SD card Class 10, 95 MBs min (Ideally UHSII V60 or V90 for high burst and 4K)</a:t>
            </a:r>
          </a:p>
          <a:p>
            <a:pPr marL="342900" indent="-342900" eaLnBrk="1" hangingPunct="1">
              <a:lnSpc>
                <a:spcPct val="150000"/>
              </a:lnSpc>
              <a:spcBef>
                <a:spcPct val="0"/>
              </a:spcBef>
              <a:defRPr/>
            </a:pPr>
            <a:r>
              <a:rPr lang="en-US" altLang="en-US" sz="2400" dirty="0">
                <a:solidFill>
                  <a:srgbClr val="FFFFFF"/>
                </a:solidFill>
              </a:rPr>
              <a:t>External Hard Drive- 1TB + (USB 3.0 (C Type optional))</a:t>
            </a:r>
          </a:p>
          <a:p>
            <a:pPr marL="342900" indent="-342900" eaLnBrk="1" hangingPunct="1">
              <a:lnSpc>
                <a:spcPct val="150000"/>
              </a:lnSpc>
              <a:spcBef>
                <a:spcPct val="0"/>
              </a:spcBef>
              <a:defRPr/>
            </a:pPr>
            <a:r>
              <a:rPr lang="en-US" altLang="en-US" sz="2400" dirty="0">
                <a:solidFill>
                  <a:srgbClr val="FFFFFF"/>
                </a:solidFill>
              </a:rPr>
              <a:t>Camera and accessories discounts available on</a:t>
            </a:r>
          </a:p>
          <a:p>
            <a:pPr eaLnBrk="1" hangingPunct="1">
              <a:lnSpc>
                <a:spcPct val="150000"/>
              </a:lnSpc>
              <a:spcBef>
                <a:spcPct val="0"/>
              </a:spcBef>
              <a:buFont typeface="Arial" panose="020B0604020202020204" pitchFamily="34" charset="0"/>
              <a:buNone/>
              <a:defRPr/>
            </a:pPr>
            <a:r>
              <a:rPr lang="en-US" altLang="en-US" sz="2400" dirty="0">
                <a:solidFill>
                  <a:srgbClr val="FFFFFF"/>
                </a:solidFill>
              </a:rPr>
              <a:t>	</a:t>
            </a:r>
          </a:p>
          <a:p>
            <a:pPr eaLnBrk="1" hangingPunct="1">
              <a:lnSpc>
                <a:spcPct val="150000"/>
              </a:lnSpc>
              <a:spcBef>
                <a:spcPct val="0"/>
              </a:spcBef>
              <a:buFont typeface="Arial" panose="020B0604020202020204" pitchFamily="34" charset="0"/>
              <a:buNone/>
              <a:defRPr/>
            </a:pPr>
            <a:endParaRPr lang="en-US" altLang="en-US" sz="2400" dirty="0">
              <a:solidFill>
                <a:srgbClr val="FFFFFF"/>
              </a:solidFill>
            </a:endParaRPr>
          </a:p>
          <a:p>
            <a:pPr eaLnBrk="1" hangingPunct="1">
              <a:lnSpc>
                <a:spcPct val="150000"/>
              </a:lnSpc>
              <a:spcBef>
                <a:spcPct val="0"/>
              </a:spcBef>
              <a:buFont typeface="Arial" panose="020B0604020202020204" pitchFamily="34" charset="0"/>
              <a:buNone/>
              <a:defRPr/>
            </a:pPr>
            <a:endParaRPr lang="en-US" altLang="en-US" sz="2400" dirty="0">
              <a:solidFill>
                <a:srgbClr val="FFFFFF"/>
              </a:solidFill>
            </a:endParaRPr>
          </a:p>
          <a:p>
            <a:pPr eaLnBrk="1" hangingPunct="1">
              <a:lnSpc>
                <a:spcPct val="150000"/>
              </a:lnSpc>
              <a:spcBef>
                <a:spcPct val="0"/>
              </a:spcBef>
              <a:buFont typeface="Arial" panose="020B0604020202020204" pitchFamily="34" charset="0"/>
              <a:buNone/>
              <a:defRPr/>
            </a:pPr>
            <a:r>
              <a:rPr lang="en-US" altLang="en-US" sz="2400" dirty="0">
                <a:solidFill>
                  <a:srgbClr val="FFFFFF"/>
                </a:solidFill>
              </a:rPr>
              <a:t>From 																…and 15% at</a:t>
            </a:r>
          </a:p>
        </p:txBody>
      </p:sp>
      <p:sp>
        <p:nvSpPr>
          <p:cNvPr id="24579" name="TextBox 4">
            <a:extLst>
              <a:ext uri="{FF2B5EF4-FFF2-40B4-BE49-F238E27FC236}">
                <a16:creationId xmlns:a16="http://schemas.microsoft.com/office/drawing/2014/main" id="{F961D1DC-3F13-4A8A-8F3E-E1126BF9F49C}"/>
              </a:ext>
            </a:extLst>
          </p:cNvPr>
          <p:cNvSpPr txBox="1">
            <a:spLocks noChangeArrowheads="1"/>
          </p:cNvSpPr>
          <p:nvPr/>
        </p:nvSpPr>
        <p:spPr bwMode="auto">
          <a:xfrm>
            <a:off x="1676401" y="207964"/>
            <a:ext cx="542131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US" altLang="en-US" sz="4000">
                <a:solidFill>
                  <a:srgbClr val="3E9CB9"/>
                </a:solidFill>
              </a:rPr>
              <a:t>Equipment</a:t>
            </a:r>
          </a:p>
        </p:txBody>
      </p:sp>
      <p:pic>
        <p:nvPicPr>
          <p:cNvPr id="24580" name="Picture 4">
            <a:extLst>
              <a:ext uri="{FF2B5EF4-FFF2-40B4-BE49-F238E27FC236}">
                <a16:creationId xmlns:a16="http://schemas.microsoft.com/office/drawing/2014/main" id="{897F2A49-FA61-4661-8CC5-4DFE38C5DF5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87477" y="4002128"/>
            <a:ext cx="1487487" cy="70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1" name="Picture 3">
            <a:extLst>
              <a:ext uri="{FF2B5EF4-FFF2-40B4-BE49-F238E27FC236}">
                <a16:creationId xmlns:a16="http://schemas.microsoft.com/office/drawing/2014/main" id="{0715BCAD-9F76-4208-9131-D59C23BC112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730651" y="5517418"/>
            <a:ext cx="2487612" cy="56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2" name="Picture 1">
            <a:extLst>
              <a:ext uri="{FF2B5EF4-FFF2-40B4-BE49-F238E27FC236}">
                <a16:creationId xmlns:a16="http://schemas.microsoft.com/office/drawing/2014/main" id="{32B840BB-1544-4703-9FDE-88E2621FED4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6354" t="16101" b="14130"/>
          <a:stretch>
            <a:fillRect/>
          </a:stretch>
        </p:blipFill>
        <p:spPr bwMode="auto">
          <a:xfrm>
            <a:off x="8197590" y="3953709"/>
            <a:ext cx="1079500" cy="803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3" name="Picture 2" descr="Related image">
            <a:extLst>
              <a:ext uri="{FF2B5EF4-FFF2-40B4-BE49-F238E27FC236}">
                <a16:creationId xmlns:a16="http://schemas.microsoft.com/office/drawing/2014/main" id="{B7BD414F-7D41-4BD7-8848-C30CC0DA13B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t="28333" b="29866"/>
          <a:stretch>
            <a:fillRect/>
          </a:stretch>
        </p:blipFill>
        <p:spPr bwMode="auto">
          <a:xfrm>
            <a:off x="5475027" y="4094779"/>
            <a:ext cx="22225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
            <a:extLst>
              <a:ext uri="{FF2B5EF4-FFF2-40B4-BE49-F238E27FC236}">
                <a16:creationId xmlns:a16="http://schemas.microsoft.com/office/drawing/2014/main" id="{73C93BE6-3CDC-4119-B3AE-529689E93C7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312021" y="5227601"/>
            <a:ext cx="167640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4">
            <a:extLst>
              <a:ext uri="{FF2B5EF4-FFF2-40B4-BE49-F238E27FC236}">
                <a16:creationId xmlns:a16="http://schemas.microsoft.com/office/drawing/2014/main" id="{7264FC66-CA9D-4B8E-ADDB-9E364473EFC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t="29463" b="30463"/>
          <a:stretch>
            <a:fillRect/>
          </a:stretch>
        </p:blipFill>
        <p:spPr bwMode="auto">
          <a:xfrm>
            <a:off x="1334570" y="4915324"/>
            <a:ext cx="1639887" cy="344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2" descr="Image">
            <a:extLst>
              <a:ext uri="{FF2B5EF4-FFF2-40B4-BE49-F238E27FC236}">
                <a16:creationId xmlns:a16="http://schemas.microsoft.com/office/drawing/2014/main" id="{C1E6E9C1-E0CA-4581-A58B-856686B2499C}"/>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t="33432" b="34028"/>
          <a:stretch/>
        </p:blipFill>
        <p:spPr bwMode="auto">
          <a:xfrm>
            <a:off x="9915585" y="4026925"/>
            <a:ext cx="1901792" cy="61883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NANLITE">
            <a:extLst>
              <a:ext uri="{FF2B5EF4-FFF2-40B4-BE49-F238E27FC236}">
                <a16:creationId xmlns:a16="http://schemas.microsoft.com/office/drawing/2014/main" id="{27F7B253-A861-4941-A6C0-32B3A4ACB54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441369" y="4909619"/>
            <a:ext cx="2256158" cy="317982"/>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descr="Explore">
            <a:extLst>
              <a:ext uri="{FF2B5EF4-FFF2-40B4-BE49-F238E27FC236}">
                <a16:creationId xmlns:a16="http://schemas.microsoft.com/office/drawing/2014/main" id="{4244D161-B3B0-4D9B-950A-CD692A7B044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79724" y="4180345"/>
            <a:ext cx="2236191" cy="497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10728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
            <a:extLst>
              <a:ext uri="{FF2B5EF4-FFF2-40B4-BE49-F238E27FC236}">
                <a16:creationId xmlns:a16="http://schemas.microsoft.com/office/drawing/2014/main" id="{049E137D-EE36-4602-8D8F-CB923FF62210}"/>
              </a:ext>
            </a:extLst>
          </p:cNvPr>
          <p:cNvPicPr>
            <a:picLocks noChangeAspect="1"/>
          </p:cNvPicPr>
          <p:nvPr/>
        </p:nvPicPr>
        <p:blipFill rotWithShape="1">
          <a:blip r:embed="rId2">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2" name="TextBox 4">
            <a:extLst>
              <a:ext uri="{FF2B5EF4-FFF2-40B4-BE49-F238E27FC236}">
                <a16:creationId xmlns:a16="http://schemas.microsoft.com/office/drawing/2014/main" id="{35464E8F-541F-C442-AA39-955E1DA95358}"/>
              </a:ext>
            </a:extLst>
          </p:cNvPr>
          <p:cNvSpPr txBox="1">
            <a:spLocks noChangeArrowheads="1"/>
          </p:cNvSpPr>
          <p:nvPr/>
        </p:nvSpPr>
        <p:spPr bwMode="auto">
          <a:xfrm>
            <a:off x="1639889" y="147639"/>
            <a:ext cx="4518025" cy="708025"/>
          </a:xfrm>
          <a:prstGeom prst="rect">
            <a:avLst/>
          </a:prstGeom>
          <a:noFill/>
          <a:ln>
            <a:noFill/>
          </a:ln>
        </p:spPr>
        <p:txBody>
          <a:bodyPr>
            <a:spAutoFit/>
          </a:bodyPr>
          <a:lstStyle>
            <a:lvl1pPr>
              <a:defRPr sz="2400">
                <a:solidFill>
                  <a:schemeClr val="tx1"/>
                </a:solidFill>
                <a:latin typeface="Calibri" charset="0"/>
                <a:ea typeface="MS PGothic" charset="0"/>
                <a:cs typeface="MS PGothic" charset="0"/>
              </a:defRPr>
            </a:lvl1pPr>
            <a:lvl2pPr marL="742950" indent="-285750">
              <a:defRPr sz="2400">
                <a:solidFill>
                  <a:schemeClr val="tx1"/>
                </a:solidFill>
                <a:latin typeface="Calibri" charset="0"/>
                <a:ea typeface="MS PGothic" charset="0"/>
                <a:cs typeface="MS PGothic" charset="0"/>
              </a:defRPr>
            </a:lvl2pPr>
            <a:lvl3pPr marL="1143000" indent="-228600">
              <a:defRPr sz="2400">
                <a:solidFill>
                  <a:schemeClr val="tx1"/>
                </a:solidFill>
                <a:latin typeface="Calibri" charset="0"/>
                <a:ea typeface="MS PGothic" charset="0"/>
                <a:cs typeface="MS PGothic" charset="0"/>
              </a:defRPr>
            </a:lvl3pPr>
            <a:lvl4pPr marL="1600200" indent="-228600">
              <a:defRPr sz="2400">
                <a:solidFill>
                  <a:schemeClr val="tx1"/>
                </a:solidFill>
                <a:latin typeface="Calibri" charset="0"/>
                <a:ea typeface="MS PGothic" charset="0"/>
                <a:cs typeface="MS PGothic" charset="0"/>
              </a:defRPr>
            </a:lvl4pPr>
            <a:lvl5pPr marL="2057400" indent="-228600">
              <a:defRPr sz="2400">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Calibri" charset="0"/>
                <a:ea typeface="MS PGothic" charset="0"/>
                <a:cs typeface="MS PGothic" charset="0"/>
              </a:defRPr>
            </a:lvl9pPr>
          </a:lstStyle>
          <a:p>
            <a:pPr eaLnBrk="1" hangingPunct="1">
              <a:defRPr/>
            </a:pPr>
            <a:r>
              <a:rPr lang="en-US" sz="4000" dirty="0">
                <a:solidFill>
                  <a:schemeClr val="accent5"/>
                </a:solidFill>
              </a:rPr>
              <a:t>Up Coming Events</a:t>
            </a:r>
          </a:p>
        </p:txBody>
      </p:sp>
      <p:sp>
        <p:nvSpPr>
          <p:cNvPr id="21558" name="TextBox 3">
            <a:extLst>
              <a:ext uri="{FF2B5EF4-FFF2-40B4-BE49-F238E27FC236}">
                <a16:creationId xmlns:a16="http://schemas.microsoft.com/office/drawing/2014/main" id="{48429DE3-E589-4184-8F8C-26CA0D1497E4}"/>
              </a:ext>
            </a:extLst>
          </p:cNvPr>
          <p:cNvSpPr txBox="1">
            <a:spLocks noChangeArrowheads="1"/>
          </p:cNvSpPr>
          <p:nvPr/>
        </p:nvSpPr>
        <p:spPr bwMode="auto">
          <a:xfrm>
            <a:off x="651565" y="1085850"/>
            <a:ext cx="11257722" cy="4467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marL="342900" indent="-342900">
              <a:lnSpc>
                <a:spcPct val="150000"/>
              </a:lnSpc>
              <a:buFont typeface="Arial" panose="020B0604020202020204" pitchFamily="34" charset="0"/>
              <a:buChar char="•"/>
            </a:pPr>
            <a:r>
              <a:rPr lang="en-US" altLang="en-US" sz="2400" b="1" dirty="0">
                <a:solidFill>
                  <a:schemeClr val="bg1"/>
                </a:solidFill>
                <a:cs typeface="Times New Roman" panose="02020603050405020304" pitchFamily="18" charset="0"/>
              </a:rPr>
              <a:t>Tuesday- Meeting with Creative Carmarthen Courses</a:t>
            </a:r>
          </a:p>
          <a:p>
            <a:pPr marL="342900" indent="-342900">
              <a:lnSpc>
                <a:spcPct val="150000"/>
              </a:lnSpc>
              <a:buFont typeface="Arial" panose="020B0604020202020204" pitchFamily="34" charset="0"/>
              <a:buChar char="•"/>
            </a:pPr>
            <a:r>
              <a:rPr lang="en-US" altLang="en-US" sz="2400" b="1" dirty="0">
                <a:solidFill>
                  <a:schemeClr val="bg1"/>
                </a:solidFill>
                <a:cs typeface="Times New Roman" panose="02020603050405020304" pitchFamily="18" charset="0"/>
              </a:rPr>
              <a:t>Wednesday- Induction Adventure Activity </a:t>
            </a:r>
          </a:p>
          <a:p>
            <a:pPr marL="342900" indent="-342900">
              <a:lnSpc>
                <a:spcPct val="150000"/>
              </a:lnSpc>
              <a:buFont typeface="Arial" panose="020B0604020202020204" pitchFamily="34" charset="0"/>
              <a:buChar char="•"/>
            </a:pPr>
            <a:r>
              <a:rPr lang="en-US" altLang="en-US" sz="2400" b="1" dirty="0">
                <a:solidFill>
                  <a:schemeClr val="bg1"/>
                </a:solidFill>
                <a:cs typeface="Times New Roman" panose="02020603050405020304" pitchFamily="18" charset="0"/>
              </a:rPr>
              <a:t>Thursday- AM- Student Services</a:t>
            </a:r>
          </a:p>
          <a:p>
            <a:pPr marL="342900" indent="-342900">
              <a:lnSpc>
                <a:spcPct val="150000"/>
              </a:lnSpc>
              <a:buFont typeface="Arial" panose="020B0604020202020204" pitchFamily="34" charset="0"/>
              <a:buChar char="•"/>
            </a:pPr>
            <a:r>
              <a:rPr lang="en-US" altLang="en-US" sz="2400" b="1" dirty="0">
                <a:solidFill>
                  <a:schemeClr val="bg1"/>
                </a:solidFill>
                <a:cs typeface="Times New Roman" panose="02020603050405020304" pitchFamily="18" charset="0"/>
              </a:rPr>
              <a:t>Thursday- PM- Kit Intro</a:t>
            </a:r>
          </a:p>
          <a:p>
            <a:pPr marL="342900" indent="-342900">
              <a:lnSpc>
                <a:spcPct val="150000"/>
              </a:lnSpc>
              <a:buFont typeface="Arial" panose="020B0604020202020204" pitchFamily="34" charset="0"/>
              <a:buChar char="•"/>
            </a:pPr>
            <a:r>
              <a:rPr lang="en-US" altLang="en-US" sz="2400" b="1" dirty="0">
                <a:solidFill>
                  <a:schemeClr val="bg1"/>
                </a:solidFill>
                <a:cs typeface="Times New Roman" panose="02020603050405020304" pitchFamily="18" charset="0"/>
              </a:rPr>
              <a:t>Friday- </a:t>
            </a:r>
            <a:r>
              <a:rPr lang="en-US" altLang="en-US" sz="2400" b="1" dirty="0" err="1">
                <a:solidFill>
                  <a:schemeClr val="bg1"/>
                </a:solidFill>
                <a:cs typeface="Times New Roman" panose="02020603050405020304" pitchFamily="18" charset="0"/>
              </a:rPr>
              <a:t>Yr</a:t>
            </a:r>
            <a:r>
              <a:rPr lang="en-US" altLang="en-US" sz="2400" b="1" dirty="0">
                <a:solidFill>
                  <a:schemeClr val="bg1"/>
                </a:solidFill>
                <a:cs typeface="Times New Roman" panose="02020603050405020304" pitchFamily="18" charset="0"/>
              </a:rPr>
              <a:t> Egin Tour</a:t>
            </a:r>
          </a:p>
          <a:p>
            <a:pPr marL="342900" indent="-342900">
              <a:lnSpc>
                <a:spcPct val="150000"/>
              </a:lnSpc>
              <a:buFont typeface="Arial" panose="020B0604020202020204" pitchFamily="34" charset="0"/>
              <a:buChar char="•"/>
            </a:pPr>
            <a:r>
              <a:rPr lang="en-US" altLang="en-US" sz="2400" b="1" dirty="0">
                <a:solidFill>
                  <a:schemeClr val="bg1"/>
                </a:solidFill>
                <a:cs typeface="Times New Roman" panose="02020603050405020304" pitchFamily="18" charset="0"/>
              </a:rPr>
              <a:t>Saturday- 6:30pm </a:t>
            </a:r>
            <a:r>
              <a:rPr lang="en-US" altLang="en-US" sz="2400" b="1" dirty="0" err="1">
                <a:solidFill>
                  <a:schemeClr val="bg1"/>
                </a:solidFill>
                <a:cs typeface="Times New Roman" panose="02020603050405020304" pitchFamily="18" charset="0"/>
              </a:rPr>
              <a:t>Firespinning</a:t>
            </a:r>
            <a:r>
              <a:rPr lang="en-US" altLang="en-US" sz="2400" b="1" dirty="0">
                <a:solidFill>
                  <a:schemeClr val="bg1"/>
                </a:solidFill>
                <a:cs typeface="Times New Roman" panose="02020603050405020304" pitchFamily="18" charset="0"/>
              </a:rPr>
              <a:t> Photoshoot</a:t>
            </a:r>
          </a:p>
          <a:p>
            <a:pPr marL="342900" indent="-342900">
              <a:lnSpc>
                <a:spcPct val="150000"/>
              </a:lnSpc>
              <a:buFont typeface="Arial" panose="020B0604020202020204" pitchFamily="34" charset="0"/>
              <a:buChar char="•"/>
            </a:pPr>
            <a:r>
              <a:rPr lang="en-US" altLang="en-US" sz="2400" b="1" dirty="0">
                <a:solidFill>
                  <a:schemeClr val="bg1"/>
                </a:solidFill>
                <a:cs typeface="Times New Roman" panose="02020603050405020304" pitchFamily="18" charset="0"/>
              </a:rPr>
              <a:t>30</a:t>
            </a:r>
            <a:r>
              <a:rPr lang="en-US" altLang="en-US" sz="2400" b="1" baseline="30000" dirty="0">
                <a:solidFill>
                  <a:schemeClr val="bg1"/>
                </a:solidFill>
                <a:cs typeface="Times New Roman" panose="02020603050405020304" pitchFamily="18" charset="0"/>
              </a:rPr>
              <a:t>th</a:t>
            </a:r>
            <a:r>
              <a:rPr lang="en-US" altLang="en-US" sz="2400" b="1" dirty="0">
                <a:solidFill>
                  <a:schemeClr val="bg1"/>
                </a:solidFill>
                <a:cs typeface="Times New Roman" panose="02020603050405020304" pitchFamily="18" charset="0"/>
              </a:rPr>
              <a:t> September- Library Tour at 2pm</a:t>
            </a:r>
          </a:p>
          <a:p>
            <a:pPr marL="342900" indent="-342900">
              <a:lnSpc>
                <a:spcPct val="150000"/>
              </a:lnSpc>
              <a:buFont typeface="Arial" panose="020B0604020202020204" pitchFamily="34" charset="0"/>
              <a:buChar char="•"/>
            </a:pPr>
            <a:r>
              <a:rPr lang="en-US" altLang="en-US" sz="2400" b="1" dirty="0">
                <a:solidFill>
                  <a:schemeClr val="bg1"/>
                </a:solidFill>
                <a:cs typeface="Times New Roman" panose="02020603050405020304" pitchFamily="18" charset="0"/>
              </a:rPr>
              <a:t>7</a:t>
            </a:r>
            <a:r>
              <a:rPr lang="en-US" altLang="en-US" sz="2400" b="1" baseline="30000" dirty="0">
                <a:solidFill>
                  <a:schemeClr val="bg1"/>
                </a:solidFill>
                <a:cs typeface="Times New Roman" panose="02020603050405020304" pitchFamily="18" charset="0"/>
              </a:rPr>
              <a:t>th</a:t>
            </a:r>
            <a:r>
              <a:rPr lang="en-US" altLang="en-US" sz="2400" b="1" dirty="0">
                <a:solidFill>
                  <a:schemeClr val="bg1"/>
                </a:solidFill>
                <a:cs typeface="Times New Roman" panose="02020603050405020304" pitchFamily="18" charset="0"/>
              </a:rPr>
              <a:t> October- LRC Online Resources Talk at 2pm Online (link will be emailed to you)</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7" name="Picture 1">
            <a:extLst>
              <a:ext uri="{FF2B5EF4-FFF2-40B4-BE49-F238E27FC236}">
                <a16:creationId xmlns:a16="http://schemas.microsoft.com/office/drawing/2014/main" id="{EF3585F6-AE2D-4B91-BE05-B1914A748A1E}"/>
              </a:ext>
            </a:extLst>
          </p:cNvPr>
          <p:cNvPicPr>
            <a:picLocks noChangeAspect="1"/>
          </p:cNvPicPr>
          <p:nvPr/>
        </p:nvPicPr>
        <p:blipFill rotWithShape="1">
          <a:blip r:embed="rId3">
            <a:extLst>
              <a:ext uri="{28A0092B-C50C-407E-A947-70E740481C1C}">
                <a14:useLocalDpi xmlns:a14="http://schemas.microsoft.com/office/drawing/2010/main" val="0"/>
              </a:ext>
            </a:extLst>
          </a:blip>
          <a:srcRect l="212" t="20446" r="-212" b="4712"/>
          <a:stretch/>
        </p:blipFill>
        <p:spPr bwMode="auto">
          <a:xfrm>
            <a:off x="0" y="0"/>
            <a:ext cx="1221789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698" name="TextBox 4">
            <a:extLst>
              <a:ext uri="{FF2B5EF4-FFF2-40B4-BE49-F238E27FC236}">
                <a16:creationId xmlns:a16="http://schemas.microsoft.com/office/drawing/2014/main" id="{0CC444D0-C56A-4459-91F8-2E9E1AB79EDC}"/>
              </a:ext>
            </a:extLst>
          </p:cNvPr>
          <p:cNvSpPr txBox="1">
            <a:spLocks noChangeArrowheads="1"/>
          </p:cNvSpPr>
          <p:nvPr/>
        </p:nvSpPr>
        <p:spPr bwMode="auto">
          <a:xfrm>
            <a:off x="0" y="-30956"/>
            <a:ext cx="91440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FontTx/>
              <a:buNone/>
            </a:pPr>
            <a:r>
              <a:rPr lang="en-US" altLang="en-US" sz="7200" dirty="0">
                <a:solidFill>
                  <a:srgbClr val="FFFFFF"/>
                </a:solidFill>
              </a:rPr>
              <a:t>Any Questions?</a:t>
            </a:r>
          </a:p>
        </p:txBody>
      </p:sp>
      <p:sp>
        <p:nvSpPr>
          <p:cNvPr id="29699" name="TextBox 1">
            <a:extLst>
              <a:ext uri="{FF2B5EF4-FFF2-40B4-BE49-F238E27FC236}">
                <a16:creationId xmlns:a16="http://schemas.microsoft.com/office/drawing/2014/main" id="{C2BBFBB9-079D-471A-ADA1-C05FBC56C8DF}"/>
              </a:ext>
            </a:extLst>
          </p:cNvPr>
          <p:cNvSpPr txBox="1">
            <a:spLocks noChangeArrowheads="1"/>
          </p:cNvSpPr>
          <p:nvPr/>
        </p:nvSpPr>
        <p:spPr bwMode="auto">
          <a:xfrm>
            <a:off x="1658938" y="1138238"/>
            <a:ext cx="6527800" cy="4278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US" altLang="en-US" sz="2400" b="1" dirty="0">
              <a:solidFill>
                <a:schemeClr val="bg1"/>
              </a:solidFill>
            </a:endParaRPr>
          </a:p>
          <a:p>
            <a:pPr eaLnBrk="1" hangingPunct="1">
              <a:spcBef>
                <a:spcPct val="0"/>
              </a:spcBef>
              <a:buFontTx/>
              <a:buNone/>
            </a:pPr>
            <a:r>
              <a:rPr lang="en-US" altLang="en-US" sz="2800" b="1" dirty="0" err="1">
                <a:solidFill>
                  <a:schemeClr val="bg1"/>
                </a:solidFill>
              </a:rPr>
              <a:t>Programme</a:t>
            </a:r>
            <a:r>
              <a:rPr lang="en-US" altLang="en-US" sz="2800" b="1">
                <a:solidFill>
                  <a:schemeClr val="bg1"/>
                </a:solidFill>
              </a:rPr>
              <a:t> Manager</a:t>
            </a:r>
            <a:endParaRPr lang="en-US" altLang="en-US" sz="2800" b="1" dirty="0">
              <a:solidFill>
                <a:schemeClr val="bg1"/>
              </a:solidFill>
            </a:endParaRPr>
          </a:p>
          <a:p>
            <a:pPr eaLnBrk="1" hangingPunct="1">
              <a:spcBef>
                <a:spcPct val="0"/>
              </a:spcBef>
              <a:buFontTx/>
              <a:buNone/>
            </a:pPr>
            <a:r>
              <a:rPr lang="en-US" altLang="en-US" sz="2800" dirty="0">
                <a:solidFill>
                  <a:schemeClr val="bg1"/>
                </a:solidFill>
              </a:rPr>
              <a:t>b.aggersberg@uwtsd.ac.uk</a:t>
            </a:r>
          </a:p>
          <a:p>
            <a:pPr eaLnBrk="1" hangingPunct="1">
              <a:spcBef>
                <a:spcPct val="0"/>
              </a:spcBef>
              <a:buFontTx/>
              <a:buNone/>
            </a:pPr>
            <a:endParaRPr lang="en-US" altLang="en-US" sz="2400" b="1" dirty="0">
              <a:solidFill>
                <a:schemeClr val="bg1"/>
              </a:solidFill>
            </a:endParaRPr>
          </a:p>
          <a:p>
            <a:pPr eaLnBrk="1" hangingPunct="1">
              <a:spcBef>
                <a:spcPct val="0"/>
              </a:spcBef>
              <a:buFontTx/>
              <a:buNone/>
            </a:pPr>
            <a:endParaRPr lang="en-US" altLang="en-US" sz="2400" b="1" dirty="0">
              <a:solidFill>
                <a:schemeClr val="bg1"/>
              </a:solidFill>
            </a:endParaRPr>
          </a:p>
          <a:p>
            <a:pPr eaLnBrk="1" hangingPunct="1">
              <a:spcBef>
                <a:spcPct val="0"/>
              </a:spcBef>
              <a:buFontTx/>
              <a:buNone/>
            </a:pPr>
            <a:r>
              <a:rPr lang="en-US" altLang="en-US" sz="2400" b="1" dirty="0">
                <a:solidFill>
                  <a:schemeClr val="bg1"/>
                </a:solidFill>
              </a:rPr>
              <a:t>	</a:t>
            </a:r>
            <a:r>
              <a:rPr lang="en-US" altLang="en-US" sz="2400" dirty="0" err="1">
                <a:solidFill>
                  <a:schemeClr val="bg1"/>
                </a:solidFill>
              </a:rPr>
              <a:t>filmandmediacarmarthen</a:t>
            </a:r>
            <a:endParaRPr lang="en-US" altLang="en-US" sz="2400" dirty="0">
              <a:solidFill>
                <a:schemeClr val="bg1"/>
              </a:solidFill>
            </a:endParaRPr>
          </a:p>
          <a:p>
            <a:pPr eaLnBrk="1" hangingPunct="1">
              <a:spcBef>
                <a:spcPct val="0"/>
              </a:spcBef>
              <a:buFontTx/>
              <a:buNone/>
            </a:pPr>
            <a:endParaRPr lang="en-US" altLang="en-US" sz="2400" b="1" dirty="0">
              <a:solidFill>
                <a:schemeClr val="bg1"/>
              </a:solidFill>
            </a:endParaRPr>
          </a:p>
          <a:p>
            <a:pPr eaLnBrk="1" hangingPunct="1">
              <a:spcBef>
                <a:spcPct val="0"/>
              </a:spcBef>
              <a:buFont typeface="Arial" panose="020B0604020202020204" pitchFamily="34" charset="0"/>
              <a:buNone/>
            </a:pPr>
            <a:r>
              <a:rPr lang="en-US" altLang="en-US" sz="2400" b="1" dirty="0">
                <a:solidFill>
                  <a:schemeClr val="bg1"/>
                </a:solidFill>
              </a:rPr>
              <a:t>	</a:t>
            </a:r>
            <a:r>
              <a:rPr lang="en-US" altLang="en-US" sz="2400" dirty="0" err="1">
                <a:solidFill>
                  <a:schemeClr val="bg1"/>
                </a:solidFill>
              </a:rPr>
              <a:t>UWTSD_filmandmedia</a:t>
            </a:r>
            <a:endParaRPr lang="en-US" altLang="en-US" sz="2400" dirty="0">
              <a:solidFill>
                <a:schemeClr val="bg1"/>
              </a:solidFill>
            </a:endParaRPr>
          </a:p>
          <a:p>
            <a:pPr eaLnBrk="1" hangingPunct="1">
              <a:spcBef>
                <a:spcPct val="0"/>
              </a:spcBef>
              <a:buFont typeface="Arial" panose="020B0604020202020204" pitchFamily="34" charset="0"/>
              <a:buNone/>
            </a:pPr>
            <a:endParaRPr lang="en-US" altLang="en-US" sz="2400" b="1" dirty="0">
              <a:solidFill>
                <a:schemeClr val="bg1"/>
              </a:solidFill>
            </a:endParaRPr>
          </a:p>
          <a:p>
            <a:pPr eaLnBrk="1" hangingPunct="1">
              <a:spcBef>
                <a:spcPct val="0"/>
              </a:spcBef>
              <a:buFont typeface="Arial" panose="020B0604020202020204" pitchFamily="34" charset="0"/>
              <a:buNone/>
            </a:pPr>
            <a:r>
              <a:rPr lang="en-US" altLang="en-US" sz="2400" b="1" dirty="0">
                <a:solidFill>
                  <a:schemeClr val="bg1"/>
                </a:solidFill>
              </a:rPr>
              <a:t>	</a:t>
            </a:r>
            <a:r>
              <a:rPr lang="en-US" altLang="en-US" sz="2400" dirty="0">
                <a:solidFill>
                  <a:schemeClr val="bg1"/>
                </a:solidFill>
              </a:rPr>
              <a:t>UWTSD Filmmaking and Adventure Filmmaking</a:t>
            </a:r>
          </a:p>
          <a:p>
            <a:pPr eaLnBrk="1" hangingPunct="1">
              <a:spcBef>
                <a:spcPct val="0"/>
              </a:spcBef>
              <a:buFontTx/>
              <a:buNone/>
            </a:pPr>
            <a:endParaRPr lang="en-US" altLang="en-US" sz="2400" b="1" dirty="0">
              <a:solidFill>
                <a:srgbClr val="4BACC6"/>
              </a:solidFill>
            </a:endParaRPr>
          </a:p>
        </p:txBody>
      </p:sp>
      <p:pic>
        <p:nvPicPr>
          <p:cNvPr id="29700" name="Picture 2">
            <a:hlinkClick r:id="rId4"/>
            <a:extLst>
              <a:ext uri="{FF2B5EF4-FFF2-40B4-BE49-F238E27FC236}">
                <a16:creationId xmlns:a16="http://schemas.microsoft.com/office/drawing/2014/main" id="{6C525C82-B692-425F-B020-882B7D76499B}"/>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731964" y="3130550"/>
            <a:ext cx="414337" cy="4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1" name="Picture 1">
            <a:hlinkClick r:id="rId6"/>
            <a:extLst>
              <a:ext uri="{FF2B5EF4-FFF2-40B4-BE49-F238E27FC236}">
                <a16:creationId xmlns:a16="http://schemas.microsoft.com/office/drawing/2014/main" id="{6D22A37F-C868-429E-A2EF-0B9D4CCF4784}"/>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731964" y="3841750"/>
            <a:ext cx="414337" cy="414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2" name="Picture 4">
            <a:hlinkClick r:id="rId8"/>
            <a:extLst>
              <a:ext uri="{FF2B5EF4-FFF2-40B4-BE49-F238E27FC236}">
                <a16:creationId xmlns:a16="http://schemas.microsoft.com/office/drawing/2014/main" id="{E8F76450-B30B-4DA3-B105-90887C6253B1}"/>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731964" y="4640264"/>
            <a:ext cx="414337" cy="29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a:extLst>
              <a:ext uri="{FF2B5EF4-FFF2-40B4-BE49-F238E27FC236}">
                <a16:creationId xmlns:a16="http://schemas.microsoft.com/office/drawing/2014/main" id="{294C2FA2-9F71-4347-9457-765639597C1B}"/>
              </a:ext>
            </a:extLst>
          </p:cNvPr>
          <p:cNvSpPr>
            <a:spLocks noGrp="1"/>
          </p:cNvSpPr>
          <p:nvPr>
            <p:ph type="title"/>
          </p:nvPr>
        </p:nvSpPr>
        <p:spPr/>
        <p:txBody>
          <a:bodyPr/>
          <a:lstStyle/>
          <a:p>
            <a:endParaRPr lang="en-US" altLang="en-US"/>
          </a:p>
        </p:txBody>
      </p:sp>
      <p:sp>
        <p:nvSpPr>
          <p:cNvPr id="31746" name="Content Placeholder 2">
            <a:extLst>
              <a:ext uri="{FF2B5EF4-FFF2-40B4-BE49-F238E27FC236}">
                <a16:creationId xmlns:a16="http://schemas.microsoft.com/office/drawing/2014/main" id="{025A94C1-A502-4DA3-86E8-F208947BD372}"/>
              </a:ext>
            </a:extLst>
          </p:cNvPr>
          <p:cNvSpPr>
            <a:spLocks noGrp="1"/>
          </p:cNvSpPr>
          <p:nvPr>
            <p:ph idx="1"/>
          </p:nvPr>
        </p:nvSpPr>
        <p:spPr/>
        <p:txBody>
          <a:bodyPr/>
          <a:lstStyle/>
          <a:p>
            <a:endParaRPr lang="en-US" alt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3099</TotalTime>
  <Words>2095</Words>
  <Application>Microsoft Office PowerPoint</Application>
  <PresentationFormat>Widescreen</PresentationFormat>
  <Paragraphs>362</Paragraphs>
  <Slides>28</Slides>
  <Notes>10</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Brett Aggersberg</dc:creator>
  <cp:lastModifiedBy>Brett Aggersberg</cp:lastModifiedBy>
  <cp:revision>241</cp:revision>
  <dcterms:created xsi:type="dcterms:W3CDTF">2015-09-23T06:13:15Z</dcterms:created>
  <dcterms:modified xsi:type="dcterms:W3CDTF">2021-09-17T10:38:51Z</dcterms:modified>
</cp:coreProperties>
</file>