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1" r:id="rId5"/>
    <p:sldId id="281" r:id="rId6"/>
    <p:sldId id="271" r:id="rId7"/>
    <p:sldId id="282" r:id="rId8"/>
    <p:sldId id="283" r:id="rId9"/>
    <p:sldId id="284" r:id="rId10"/>
    <p:sldId id="285" r:id="rId11"/>
    <p:sldId id="286" r:id="rId12"/>
    <p:sldId id="287" r:id="rId13"/>
    <p:sldId id="289" r:id="rId14"/>
    <p:sldId id="290" r:id="rId15"/>
    <p:sldId id="291" r:id="rId1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EDAD48-5FA8-EBEB-A028-EEAD7AB48FE6}" v="1483" dt="2024-03-13T21:37:12.065"/>
    <p1510:client id="{A0C39696-F4CD-B9BD-CB15-633B724BD347}" v="1037" dt="2024-03-15T00:19:17.6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80B2C3-378E-4C17-BD51-20D399CD69FE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016BD65-6E63-4163-8317-F45B66B0CA04}">
      <dgm:prSet/>
      <dgm:spPr/>
      <dgm:t>
        <a:bodyPr/>
        <a:lstStyle/>
        <a:p>
          <a:r>
            <a:rPr lang="en-GB" dirty="0"/>
            <a:t>Passive skilled movement.</a:t>
          </a:r>
          <a:endParaRPr lang="en-US" dirty="0"/>
        </a:p>
      </dgm:t>
    </dgm:pt>
    <dgm:pt modelId="{22424BBC-CAC0-43CE-90A4-B960E98C5BA8}" type="parTrans" cxnId="{037386B1-6E68-47C3-B840-76CFA2662B07}">
      <dgm:prSet/>
      <dgm:spPr/>
      <dgm:t>
        <a:bodyPr/>
        <a:lstStyle/>
        <a:p>
          <a:endParaRPr lang="en-US"/>
        </a:p>
      </dgm:t>
    </dgm:pt>
    <dgm:pt modelId="{D0B22932-D764-49F3-8453-A2EE8133C406}" type="sibTrans" cxnId="{037386B1-6E68-47C3-B840-76CFA2662B07}">
      <dgm:prSet/>
      <dgm:spPr/>
      <dgm:t>
        <a:bodyPr/>
        <a:lstStyle/>
        <a:p>
          <a:endParaRPr lang="en-US"/>
        </a:p>
      </dgm:t>
    </dgm:pt>
    <dgm:pt modelId="{A825825A-8672-4253-BCD7-5800291D9B2F}">
      <dgm:prSet/>
      <dgm:spPr/>
      <dgm:t>
        <a:bodyPr/>
        <a:lstStyle/>
        <a:p>
          <a:r>
            <a:rPr lang="en-GB" dirty="0"/>
            <a:t>Applied to target anatomical structures or systems.</a:t>
          </a:r>
          <a:endParaRPr lang="en-US" dirty="0"/>
        </a:p>
      </dgm:t>
    </dgm:pt>
    <dgm:pt modelId="{EF494EF7-F5CA-4043-AC86-42A11BFA1371}" type="parTrans" cxnId="{5572EAD9-653A-49FA-9C6E-37231DEDE7C8}">
      <dgm:prSet/>
      <dgm:spPr/>
      <dgm:t>
        <a:bodyPr/>
        <a:lstStyle/>
        <a:p>
          <a:endParaRPr lang="en-US"/>
        </a:p>
      </dgm:t>
    </dgm:pt>
    <dgm:pt modelId="{32601DE8-3B43-4DE4-9889-E7E2CB136A41}" type="sibTrans" cxnId="{5572EAD9-653A-49FA-9C6E-37231DEDE7C8}">
      <dgm:prSet/>
      <dgm:spPr/>
      <dgm:t>
        <a:bodyPr/>
        <a:lstStyle/>
        <a:p>
          <a:endParaRPr lang="en-US"/>
        </a:p>
      </dgm:t>
    </dgm:pt>
    <dgm:pt modelId="{5C94815D-775D-46C3-B057-94B59C860BC6}">
      <dgm:prSet/>
      <dgm:spPr/>
      <dgm:t>
        <a:bodyPr/>
        <a:lstStyle/>
        <a:p>
          <a:r>
            <a:rPr lang="en-GB" dirty="0"/>
            <a:t>Joint – articular structures. </a:t>
          </a:r>
          <a:endParaRPr lang="en-US" dirty="0"/>
        </a:p>
      </dgm:t>
    </dgm:pt>
    <dgm:pt modelId="{A12B648D-637C-4D0F-8A66-62DD3D3B8545}" type="parTrans" cxnId="{B64B324B-ED1A-4C1A-9AA5-C4ED8A225688}">
      <dgm:prSet/>
      <dgm:spPr/>
      <dgm:t>
        <a:bodyPr/>
        <a:lstStyle/>
        <a:p>
          <a:endParaRPr lang="en-US"/>
        </a:p>
      </dgm:t>
    </dgm:pt>
    <dgm:pt modelId="{DD1B44DB-B633-4EBA-84B4-457F078D997F}" type="sibTrans" cxnId="{B64B324B-ED1A-4C1A-9AA5-C4ED8A225688}">
      <dgm:prSet/>
      <dgm:spPr/>
      <dgm:t>
        <a:bodyPr/>
        <a:lstStyle/>
        <a:p>
          <a:endParaRPr lang="en-US"/>
        </a:p>
      </dgm:t>
    </dgm:pt>
    <dgm:pt modelId="{4886E0D9-4B35-4215-95A7-BC753C3CFA57}">
      <dgm:prSet/>
      <dgm:spPr/>
      <dgm:t>
        <a:bodyPr/>
        <a:lstStyle/>
        <a:p>
          <a:r>
            <a:rPr lang="en-GB" dirty="0"/>
            <a:t>Muscle and connective tissue - manual stress to these tissues.</a:t>
          </a:r>
          <a:endParaRPr lang="en-US" dirty="0"/>
        </a:p>
      </dgm:t>
    </dgm:pt>
    <dgm:pt modelId="{CB4B3259-3364-4E37-9BA0-1F89E74E0FEA}" type="parTrans" cxnId="{E95BC547-558B-4470-A408-51ACF0812449}">
      <dgm:prSet/>
      <dgm:spPr/>
      <dgm:t>
        <a:bodyPr/>
        <a:lstStyle/>
        <a:p>
          <a:endParaRPr lang="en-US"/>
        </a:p>
      </dgm:t>
    </dgm:pt>
    <dgm:pt modelId="{5C4DC00F-30E4-43F6-A1F3-F6B95B64E4D7}" type="sibTrans" cxnId="{E95BC547-558B-4470-A408-51ACF0812449}">
      <dgm:prSet/>
      <dgm:spPr/>
      <dgm:t>
        <a:bodyPr/>
        <a:lstStyle/>
        <a:p>
          <a:endParaRPr lang="en-US"/>
        </a:p>
      </dgm:t>
    </dgm:pt>
    <dgm:pt modelId="{DDC05C57-4B4A-457F-9BD1-9A045650FD89}">
      <dgm:prSet/>
      <dgm:spPr/>
      <dgm:t>
        <a:bodyPr/>
        <a:lstStyle/>
        <a:p>
          <a:r>
            <a:rPr lang="en-GB" dirty="0"/>
            <a:t>Neurovascular - neurovascular bundles.</a:t>
          </a:r>
          <a:endParaRPr lang="en-US" dirty="0"/>
        </a:p>
      </dgm:t>
    </dgm:pt>
    <dgm:pt modelId="{0FD4B2EF-AE4F-438F-A418-08AEE0F291F1}" type="parTrans" cxnId="{325CE8A4-C74B-4ECF-B2B0-F8E1EB249E29}">
      <dgm:prSet/>
      <dgm:spPr/>
      <dgm:t>
        <a:bodyPr/>
        <a:lstStyle/>
        <a:p>
          <a:endParaRPr lang="en-US"/>
        </a:p>
      </dgm:t>
    </dgm:pt>
    <dgm:pt modelId="{42CE2AC4-0C21-4C0C-A8E2-6AF8926B2C8A}" type="sibTrans" cxnId="{325CE8A4-C74B-4ECF-B2B0-F8E1EB249E29}">
      <dgm:prSet/>
      <dgm:spPr/>
      <dgm:t>
        <a:bodyPr/>
        <a:lstStyle/>
        <a:p>
          <a:endParaRPr lang="en-US"/>
        </a:p>
      </dgm:t>
    </dgm:pt>
    <dgm:pt modelId="{48663F7D-2F40-4C9A-83C8-76CB7D4C62AA}">
      <dgm:prSet/>
      <dgm:spPr/>
      <dgm:t>
        <a:bodyPr/>
        <a:lstStyle/>
        <a:p>
          <a:r>
            <a:rPr lang="en-GB" dirty="0"/>
            <a:t>Also includes diagnostic process, education, and advise.</a:t>
          </a:r>
          <a:endParaRPr lang="en-US" dirty="0"/>
        </a:p>
      </dgm:t>
    </dgm:pt>
    <dgm:pt modelId="{BC29D6BC-02CB-4740-9679-54E28F7E646A}" type="parTrans" cxnId="{C63D5419-7ACD-4CD2-92A8-173FB93DDE7D}">
      <dgm:prSet/>
      <dgm:spPr/>
      <dgm:t>
        <a:bodyPr/>
        <a:lstStyle/>
        <a:p>
          <a:endParaRPr lang="en-US"/>
        </a:p>
      </dgm:t>
    </dgm:pt>
    <dgm:pt modelId="{AB4D5FF1-4A44-4DE9-B8A8-322F2ACC466F}" type="sibTrans" cxnId="{C63D5419-7ACD-4CD2-92A8-173FB93DDE7D}">
      <dgm:prSet/>
      <dgm:spPr/>
      <dgm:t>
        <a:bodyPr/>
        <a:lstStyle/>
        <a:p>
          <a:endParaRPr lang="en-US"/>
        </a:p>
      </dgm:t>
    </dgm:pt>
    <dgm:pt modelId="{2BBD5309-823B-42D2-A68E-DAF435B9F1D2}" type="pres">
      <dgm:prSet presAssocID="{DF80B2C3-378E-4C17-BD51-20D399CD69FE}" presName="vert0" presStyleCnt="0">
        <dgm:presLayoutVars>
          <dgm:dir/>
          <dgm:animOne val="branch"/>
          <dgm:animLvl val="lvl"/>
        </dgm:presLayoutVars>
      </dgm:prSet>
      <dgm:spPr/>
    </dgm:pt>
    <dgm:pt modelId="{EBD7F612-0635-4F9C-9605-8E87B9F0B01B}" type="pres">
      <dgm:prSet presAssocID="{1016BD65-6E63-4163-8317-F45B66B0CA04}" presName="thickLine" presStyleLbl="alignNode1" presStyleIdx="0" presStyleCnt="6"/>
      <dgm:spPr/>
    </dgm:pt>
    <dgm:pt modelId="{86C93D57-7F42-441D-B92C-281011CFEED1}" type="pres">
      <dgm:prSet presAssocID="{1016BD65-6E63-4163-8317-F45B66B0CA04}" presName="horz1" presStyleCnt="0"/>
      <dgm:spPr/>
    </dgm:pt>
    <dgm:pt modelId="{0806C46D-169B-4066-9361-A8F3CB59A392}" type="pres">
      <dgm:prSet presAssocID="{1016BD65-6E63-4163-8317-F45B66B0CA04}" presName="tx1" presStyleLbl="revTx" presStyleIdx="0" presStyleCnt="6"/>
      <dgm:spPr/>
    </dgm:pt>
    <dgm:pt modelId="{4FE1D125-064E-4B3E-B8E5-460E75F50715}" type="pres">
      <dgm:prSet presAssocID="{1016BD65-6E63-4163-8317-F45B66B0CA04}" presName="vert1" presStyleCnt="0"/>
      <dgm:spPr/>
    </dgm:pt>
    <dgm:pt modelId="{770BE4F5-F215-4DCC-BD21-0968E58020D7}" type="pres">
      <dgm:prSet presAssocID="{A825825A-8672-4253-BCD7-5800291D9B2F}" presName="thickLine" presStyleLbl="alignNode1" presStyleIdx="1" presStyleCnt="6"/>
      <dgm:spPr/>
    </dgm:pt>
    <dgm:pt modelId="{0EB14B3D-3500-4D8F-8D79-04850290EBF0}" type="pres">
      <dgm:prSet presAssocID="{A825825A-8672-4253-BCD7-5800291D9B2F}" presName="horz1" presStyleCnt="0"/>
      <dgm:spPr/>
    </dgm:pt>
    <dgm:pt modelId="{7459BC62-05A6-4D6C-865F-9B5D84385FD5}" type="pres">
      <dgm:prSet presAssocID="{A825825A-8672-4253-BCD7-5800291D9B2F}" presName="tx1" presStyleLbl="revTx" presStyleIdx="1" presStyleCnt="6"/>
      <dgm:spPr/>
    </dgm:pt>
    <dgm:pt modelId="{814AC7E3-242D-4FBB-9499-5E7B60C57A76}" type="pres">
      <dgm:prSet presAssocID="{A825825A-8672-4253-BCD7-5800291D9B2F}" presName="vert1" presStyleCnt="0"/>
      <dgm:spPr/>
    </dgm:pt>
    <dgm:pt modelId="{676A4C74-1178-4100-9E95-F8F6D713C9A6}" type="pres">
      <dgm:prSet presAssocID="{5C94815D-775D-46C3-B057-94B59C860BC6}" presName="thickLine" presStyleLbl="alignNode1" presStyleIdx="2" presStyleCnt="6"/>
      <dgm:spPr/>
    </dgm:pt>
    <dgm:pt modelId="{5680523B-1ED3-4EBC-A9E2-69570B9D15C3}" type="pres">
      <dgm:prSet presAssocID="{5C94815D-775D-46C3-B057-94B59C860BC6}" presName="horz1" presStyleCnt="0"/>
      <dgm:spPr/>
    </dgm:pt>
    <dgm:pt modelId="{B24A626B-95BB-4A32-9CFF-6CD7F1091F85}" type="pres">
      <dgm:prSet presAssocID="{5C94815D-775D-46C3-B057-94B59C860BC6}" presName="tx1" presStyleLbl="revTx" presStyleIdx="2" presStyleCnt="6"/>
      <dgm:spPr/>
    </dgm:pt>
    <dgm:pt modelId="{2D09EAEC-0522-4082-85F4-8F849D711EA4}" type="pres">
      <dgm:prSet presAssocID="{5C94815D-775D-46C3-B057-94B59C860BC6}" presName="vert1" presStyleCnt="0"/>
      <dgm:spPr/>
    </dgm:pt>
    <dgm:pt modelId="{9C255DC4-E99E-4A84-90B4-67C252DE9ADD}" type="pres">
      <dgm:prSet presAssocID="{4886E0D9-4B35-4215-95A7-BC753C3CFA57}" presName="thickLine" presStyleLbl="alignNode1" presStyleIdx="3" presStyleCnt="6"/>
      <dgm:spPr/>
    </dgm:pt>
    <dgm:pt modelId="{EC0C8FCD-D4C3-41A2-828E-AF80D72A9BC7}" type="pres">
      <dgm:prSet presAssocID="{4886E0D9-4B35-4215-95A7-BC753C3CFA57}" presName="horz1" presStyleCnt="0"/>
      <dgm:spPr/>
    </dgm:pt>
    <dgm:pt modelId="{74525369-5259-4B2D-8B13-40BCB542E1F1}" type="pres">
      <dgm:prSet presAssocID="{4886E0D9-4B35-4215-95A7-BC753C3CFA57}" presName="tx1" presStyleLbl="revTx" presStyleIdx="3" presStyleCnt="6"/>
      <dgm:spPr/>
    </dgm:pt>
    <dgm:pt modelId="{7EF81DB1-1BBE-445A-8CD3-183813DF79E0}" type="pres">
      <dgm:prSet presAssocID="{4886E0D9-4B35-4215-95A7-BC753C3CFA57}" presName="vert1" presStyleCnt="0"/>
      <dgm:spPr/>
    </dgm:pt>
    <dgm:pt modelId="{F4F5EBAA-0019-4BF4-8DCD-E3FB7A6A94E7}" type="pres">
      <dgm:prSet presAssocID="{DDC05C57-4B4A-457F-9BD1-9A045650FD89}" presName="thickLine" presStyleLbl="alignNode1" presStyleIdx="4" presStyleCnt="6"/>
      <dgm:spPr/>
    </dgm:pt>
    <dgm:pt modelId="{F8F9644C-87AF-429D-9B6D-56BC9783B662}" type="pres">
      <dgm:prSet presAssocID="{DDC05C57-4B4A-457F-9BD1-9A045650FD89}" presName="horz1" presStyleCnt="0"/>
      <dgm:spPr/>
    </dgm:pt>
    <dgm:pt modelId="{CCAC9C25-25F8-408E-A293-BD31740863D6}" type="pres">
      <dgm:prSet presAssocID="{DDC05C57-4B4A-457F-9BD1-9A045650FD89}" presName="tx1" presStyleLbl="revTx" presStyleIdx="4" presStyleCnt="6"/>
      <dgm:spPr/>
    </dgm:pt>
    <dgm:pt modelId="{F73162B2-66AE-4D28-8FC6-B46122050628}" type="pres">
      <dgm:prSet presAssocID="{DDC05C57-4B4A-457F-9BD1-9A045650FD89}" presName="vert1" presStyleCnt="0"/>
      <dgm:spPr/>
    </dgm:pt>
    <dgm:pt modelId="{CD2D254D-1C28-42D2-8947-F6F60C96FE85}" type="pres">
      <dgm:prSet presAssocID="{48663F7D-2F40-4C9A-83C8-76CB7D4C62AA}" presName="thickLine" presStyleLbl="alignNode1" presStyleIdx="5" presStyleCnt="6"/>
      <dgm:spPr/>
    </dgm:pt>
    <dgm:pt modelId="{4D7615DE-BCCD-414D-B4B5-F2CED974CD23}" type="pres">
      <dgm:prSet presAssocID="{48663F7D-2F40-4C9A-83C8-76CB7D4C62AA}" presName="horz1" presStyleCnt="0"/>
      <dgm:spPr/>
    </dgm:pt>
    <dgm:pt modelId="{B62BCFEB-5524-4BA6-B61F-D67AA262D169}" type="pres">
      <dgm:prSet presAssocID="{48663F7D-2F40-4C9A-83C8-76CB7D4C62AA}" presName="tx1" presStyleLbl="revTx" presStyleIdx="5" presStyleCnt="6"/>
      <dgm:spPr/>
    </dgm:pt>
    <dgm:pt modelId="{142AEB60-430A-4DBC-9C48-D6B7DF4A3CA7}" type="pres">
      <dgm:prSet presAssocID="{48663F7D-2F40-4C9A-83C8-76CB7D4C62AA}" presName="vert1" presStyleCnt="0"/>
      <dgm:spPr/>
    </dgm:pt>
  </dgm:ptLst>
  <dgm:cxnLst>
    <dgm:cxn modelId="{C63D5419-7ACD-4CD2-92A8-173FB93DDE7D}" srcId="{DF80B2C3-378E-4C17-BD51-20D399CD69FE}" destId="{48663F7D-2F40-4C9A-83C8-76CB7D4C62AA}" srcOrd="5" destOrd="0" parTransId="{BC29D6BC-02CB-4740-9679-54E28F7E646A}" sibTransId="{AB4D5FF1-4A44-4DE9-B8A8-322F2ACC466F}"/>
    <dgm:cxn modelId="{D438BE35-2CEC-4FDC-8CFF-D7DAEA9DF427}" type="presOf" srcId="{5C94815D-775D-46C3-B057-94B59C860BC6}" destId="{B24A626B-95BB-4A32-9CFF-6CD7F1091F85}" srcOrd="0" destOrd="0" presId="urn:microsoft.com/office/officeart/2008/layout/LinedList"/>
    <dgm:cxn modelId="{E95BC547-558B-4470-A408-51ACF0812449}" srcId="{DF80B2C3-378E-4C17-BD51-20D399CD69FE}" destId="{4886E0D9-4B35-4215-95A7-BC753C3CFA57}" srcOrd="3" destOrd="0" parTransId="{CB4B3259-3364-4E37-9BA0-1F89E74E0FEA}" sibTransId="{5C4DC00F-30E4-43F6-A1F3-F6B95B64E4D7}"/>
    <dgm:cxn modelId="{2F69D04A-089E-4028-80E4-A76CEA1AF09B}" type="presOf" srcId="{DF80B2C3-378E-4C17-BD51-20D399CD69FE}" destId="{2BBD5309-823B-42D2-A68E-DAF435B9F1D2}" srcOrd="0" destOrd="0" presId="urn:microsoft.com/office/officeart/2008/layout/LinedList"/>
    <dgm:cxn modelId="{B64B324B-ED1A-4C1A-9AA5-C4ED8A225688}" srcId="{DF80B2C3-378E-4C17-BD51-20D399CD69FE}" destId="{5C94815D-775D-46C3-B057-94B59C860BC6}" srcOrd="2" destOrd="0" parTransId="{A12B648D-637C-4D0F-8A66-62DD3D3B8545}" sibTransId="{DD1B44DB-B633-4EBA-84B4-457F078D997F}"/>
    <dgm:cxn modelId="{4069AE97-CD29-430D-867D-D0FEA5A2C2D2}" type="presOf" srcId="{A825825A-8672-4253-BCD7-5800291D9B2F}" destId="{7459BC62-05A6-4D6C-865F-9B5D84385FD5}" srcOrd="0" destOrd="0" presId="urn:microsoft.com/office/officeart/2008/layout/LinedList"/>
    <dgm:cxn modelId="{325CE8A4-C74B-4ECF-B2B0-F8E1EB249E29}" srcId="{DF80B2C3-378E-4C17-BD51-20D399CD69FE}" destId="{DDC05C57-4B4A-457F-9BD1-9A045650FD89}" srcOrd="4" destOrd="0" parTransId="{0FD4B2EF-AE4F-438F-A418-08AEE0F291F1}" sibTransId="{42CE2AC4-0C21-4C0C-A8E2-6AF8926B2C8A}"/>
    <dgm:cxn modelId="{037386B1-6E68-47C3-B840-76CFA2662B07}" srcId="{DF80B2C3-378E-4C17-BD51-20D399CD69FE}" destId="{1016BD65-6E63-4163-8317-F45B66B0CA04}" srcOrd="0" destOrd="0" parTransId="{22424BBC-CAC0-43CE-90A4-B960E98C5BA8}" sibTransId="{D0B22932-D764-49F3-8453-A2EE8133C406}"/>
    <dgm:cxn modelId="{F15912B2-C1C2-42F5-AB8D-BDEA0E66B937}" type="presOf" srcId="{48663F7D-2F40-4C9A-83C8-76CB7D4C62AA}" destId="{B62BCFEB-5524-4BA6-B61F-D67AA262D169}" srcOrd="0" destOrd="0" presId="urn:microsoft.com/office/officeart/2008/layout/LinedList"/>
    <dgm:cxn modelId="{55C05EC7-6155-4EEB-B5EB-866638F6F620}" type="presOf" srcId="{1016BD65-6E63-4163-8317-F45B66B0CA04}" destId="{0806C46D-169B-4066-9361-A8F3CB59A392}" srcOrd="0" destOrd="0" presId="urn:microsoft.com/office/officeart/2008/layout/LinedList"/>
    <dgm:cxn modelId="{17F559D0-C977-4AFB-9B78-89C1A6BEA866}" type="presOf" srcId="{4886E0D9-4B35-4215-95A7-BC753C3CFA57}" destId="{74525369-5259-4B2D-8B13-40BCB542E1F1}" srcOrd="0" destOrd="0" presId="urn:microsoft.com/office/officeart/2008/layout/LinedList"/>
    <dgm:cxn modelId="{5572EAD9-653A-49FA-9C6E-37231DEDE7C8}" srcId="{DF80B2C3-378E-4C17-BD51-20D399CD69FE}" destId="{A825825A-8672-4253-BCD7-5800291D9B2F}" srcOrd="1" destOrd="0" parTransId="{EF494EF7-F5CA-4043-AC86-42A11BFA1371}" sibTransId="{32601DE8-3B43-4DE4-9889-E7E2CB136A41}"/>
    <dgm:cxn modelId="{92C110DD-F504-4E09-A90B-4DD975D8EB50}" type="presOf" srcId="{DDC05C57-4B4A-457F-9BD1-9A045650FD89}" destId="{CCAC9C25-25F8-408E-A293-BD31740863D6}" srcOrd="0" destOrd="0" presId="urn:microsoft.com/office/officeart/2008/layout/LinedList"/>
    <dgm:cxn modelId="{2461E93E-8179-4AF6-8B05-9F7D480EFC03}" type="presParOf" srcId="{2BBD5309-823B-42D2-A68E-DAF435B9F1D2}" destId="{EBD7F612-0635-4F9C-9605-8E87B9F0B01B}" srcOrd="0" destOrd="0" presId="urn:microsoft.com/office/officeart/2008/layout/LinedList"/>
    <dgm:cxn modelId="{81EE2E94-8975-490E-A2EC-84547FA21F36}" type="presParOf" srcId="{2BBD5309-823B-42D2-A68E-DAF435B9F1D2}" destId="{86C93D57-7F42-441D-B92C-281011CFEED1}" srcOrd="1" destOrd="0" presId="urn:microsoft.com/office/officeart/2008/layout/LinedList"/>
    <dgm:cxn modelId="{7232EB1A-E569-4466-B124-A2FD86680523}" type="presParOf" srcId="{86C93D57-7F42-441D-B92C-281011CFEED1}" destId="{0806C46D-169B-4066-9361-A8F3CB59A392}" srcOrd="0" destOrd="0" presId="urn:microsoft.com/office/officeart/2008/layout/LinedList"/>
    <dgm:cxn modelId="{30670368-5791-4FD8-8215-AF6048C6806C}" type="presParOf" srcId="{86C93D57-7F42-441D-B92C-281011CFEED1}" destId="{4FE1D125-064E-4B3E-B8E5-460E75F50715}" srcOrd="1" destOrd="0" presId="urn:microsoft.com/office/officeart/2008/layout/LinedList"/>
    <dgm:cxn modelId="{BA54F082-9BC1-46C7-A749-E06308D384D7}" type="presParOf" srcId="{2BBD5309-823B-42D2-A68E-DAF435B9F1D2}" destId="{770BE4F5-F215-4DCC-BD21-0968E58020D7}" srcOrd="2" destOrd="0" presId="urn:microsoft.com/office/officeart/2008/layout/LinedList"/>
    <dgm:cxn modelId="{C5C7B040-2ECB-47A2-BA6E-A2A010D80BA7}" type="presParOf" srcId="{2BBD5309-823B-42D2-A68E-DAF435B9F1D2}" destId="{0EB14B3D-3500-4D8F-8D79-04850290EBF0}" srcOrd="3" destOrd="0" presId="urn:microsoft.com/office/officeart/2008/layout/LinedList"/>
    <dgm:cxn modelId="{608CA40D-229E-44B3-9043-B572943E4E15}" type="presParOf" srcId="{0EB14B3D-3500-4D8F-8D79-04850290EBF0}" destId="{7459BC62-05A6-4D6C-865F-9B5D84385FD5}" srcOrd="0" destOrd="0" presId="urn:microsoft.com/office/officeart/2008/layout/LinedList"/>
    <dgm:cxn modelId="{A9354522-FC8C-4C63-AEDC-6E9181A0F684}" type="presParOf" srcId="{0EB14B3D-3500-4D8F-8D79-04850290EBF0}" destId="{814AC7E3-242D-4FBB-9499-5E7B60C57A76}" srcOrd="1" destOrd="0" presId="urn:microsoft.com/office/officeart/2008/layout/LinedList"/>
    <dgm:cxn modelId="{AAB38804-8B9D-4F02-9CDA-67DB5B313EC4}" type="presParOf" srcId="{2BBD5309-823B-42D2-A68E-DAF435B9F1D2}" destId="{676A4C74-1178-4100-9E95-F8F6D713C9A6}" srcOrd="4" destOrd="0" presId="urn:microsoft.com/office/officeart/2008/layout/LinedList"/>
    <dgm:cxn modelId="{ACD2B522-91E9-4F11-95D5-B96E04C800E7}" type="presParOf" srcId="{2BBD5309-823B-42D2-A68E-DAF435B9F1D2}" destId="{5680523B-1ED3-4EBC-A9E2-69570B9D15C3}" srcOrd="5" destOrd="0" presId="urn:microsoft.com/office/officeart/2008/layout/LinedList"/>
    <dgm:cxn modelId="{6DB96FF7-A865-4C18-BB87-05076DFD53DA}" type="presParOf" srcId="{5680523B-1ED3-4EBC-A9E2-69570B9D15C3}" destId="{B24A626B-95BB-4A32-9CFF-6CD7F1091F85}" srcOrd="0" destOrd="0" presId="urn:microsoft.com/office/officeart/2008/layout/LinedList"/>
    <dgm:cxn modelId="{E0F70F00-774B-40E4-BF99-E077428C13A4}" type="presParOf" srcId="{5680523B-1ED3-4EBC-A9E2-69570B9D15C3}" destId="{2D09EAEC-0522-4082-85F4-8F849D711EA4}" srcOrd="1" destOrd="0" presId="urn:microsoft.com/office/officeart/2008/layout/LinedList"/>
    <dgm:cxn modelId="{1B293454-ACCF-4102-BF6A-03B28CAC4526}" type="presParOf" srcId="{2BBD5309-823B-42D2-A68E-DAF435B9F1D2}" destId="{9C255DC4-E99E-4A84-90B4-67C252DE9ADD}" srcOrd="6" destOrd="0" presId="urn:microsoft.com/office/officeart/2008/layout/LinedList"/>
    <dgm:cxn modelId="{DAA093FC-F934-4B9C-B352-E6BFB476A4FC}" type="presParOf" srcId="{2BBD5309-823B-42D2-A68E-DAF435B9F1D2}" destId="{EC0C8FCD-D4C3-41A2-828E-AF80D72A9BC7}" srcOrd="7" destOrd="0" presId="urn:microsoft.com/office/officeart/2008/layout/LinedList"/>
    <dgm:cxn modelId="{642D019F-F0CF-4312-8B1D-772CC3F536A0}" type="presParOf" srcId="{EC0C8FCD-D4C3-41A2-828E-AF80D72A9BC7}" destId="{74525369-5259-4B2D-8B13-40BCB542E1F1}" srcOrd="0" destOrd="0" presId="urn:microsoft.com/office/officeart/2008/layout/LinedList"/>
    <dgm:cxn modelId="{520D9C73-838E-4140-A719-7EB4C44DCF78}" type="presParOf" srcId="{EC0C8FCD-D4C3-41A2-828E-AF80D72A9BC7}" destId="{7EF81DB1-1BBE-445A-8CD3-183813DF79E0}" srcOrd="1" destOrd="0" presId="urn:microsoft.com/office/officeart/2008/layout/LinedList"/>
    <dgm:cxn modelId="{1270CB35-FFA3-4831-A689-3F2F5FC204A5}" type="presParOf" srcId="{2BBD5309-823B-42D2-A68E-DAF435B9F1D2}" destId="{F4F5EBAA-0019-4BF4-8DCD-E3FB7A6A94E7}" srcOrd="8" destOrd="0" presId="urn:microsoft.com/office/officeart/2008/layout/LinedList"/>
    <dgm:cxn modelId="{50192A2E-7716-4EF9-BB79-1406F4B45963}" type="presParOf" srcId="{2BBD5309-823B-42D2-A68E-DAF435B9F1D2}" destId="{F8F9644C-87AF-429D-9B6D-56BC9783B662}" srcOrd="9" destOrd="0" presId="urn:microsoft.com/office/officeart/2008/layout/LinedList"/>
    <dgm:cxn modelId="{590FAD97-986F-4375-ADFA-812BB479B6A7}" type="presParOf" srcId="{F8F9644C-87AF-429D-9B6D-56BC9783B662}" destId="{CCAC9C25-25F8-408E-A293-BD31740863D6}" srcOrd="0" destOrd="0" presId="urn:microsoft.com/office/officeart/2008/layout/LinedList"/>
    <dgm:cxn modelId="{DFCB9042-F648-4671-9CBB-C0165766D64D}" type="presParOf" srcId="{F8F9644C-87AF-429D-9B6D-56BC9783B662}" destId="{F73162B2-66AE-4D28-8FC6-B46122050628}" srcOrd="1" destOrd="0" presId="urn:microsoft.com/office/officeart/2008/layout/LinedList"/>
    <dgm:cxn modelId="{B59C95F9-A41F-4B7F-9303-EE17BEB61143}" type="presParOf" srcId="{2BBD5309-823B-42D2-A68E-DAF435B9F1D2}" destId="{CD2D254D-1C28-42D2-8947-F6F60C96FE85}" srcOrd="10" destOrd="0" presId="urn:microsoft.com/office/officeart/2008/layout/LinedList"/>
    <dgm:cxn modelId="{6990087A-7CF5-4CF1-9F46-C7BFFD79A4BA}" type="presParOf" srcId="{2BBD5309-823B-42D2-A68E-DAF435B9F1D2}" destId="{4D7615DE-BCCD-414D-B4B5-F2CED974CD23}" srcOrd="11" destOrd="0" presId="urn:microsoft.com/office/officeart/2008/layout/LinedList"/>
    <dgm:cxn modelId="{2992B1F3-FFC8-4EBE-AE58-D8EE87D9FDF3}" type="presParOf" srcId="{4D7615DE-BCCD-414D-B4B5-F2CED974CD23}" destId="{B62BCFEB-5524-4BA6-B61F-D67AA262D169}" srcOrd="0" destOrd="0" presId="urn:microsoft.com/office/officeart/2008/layout/LinedList"/>
    <dgm:cxn modelId="{A7FB4115-5018-40A8-9040-DEC1E60A81CC}" type="presParOf" srcId="{4D7615DE-BCCD-414D-B4B5-F2CED974CD23}" destId="{142AEB60-430A-4DBC-9C48-D6B7DF4A3CA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6C2AF04-1E20-4279-80DA-434C65FA3972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4AFC51D-8D63-448C-85C0-3722881C3426}">
      <dgm:prSet/>
      <dgm:spPr/>
      <dgm:t>
        <a:bodyPr/>
        <a:lstStyle/>
        <a:p>
          <a:r>
            <a:rPr lang="en-GB"/>
            <a:t>Increase management for musculoskeletal pain.</a:t>
          </a:r>
          <a:endParaRPr lang="en-US"/>
        </a:p>
      </dgm:t>
    </dgm:pt>
    <dgm:pt modelId="{F8840F8D-AEE7-4A50-BC9D-20023A7DFBB9}" type="parTrans" cxnId="{EAE96689-D79A-4903-A88F-73C2613BEE5C}">
      <dgm:prSet/>
      <dgm:spPr/>
      <dgm:t>
        <a:bodyPr/>
        <a:lstStyle/>
        <a:p>
          <a:endParaRPr lang="en-US"/>
        </a:p>
      </dgm:t>
    </dgm:pt>
    <dgm:pt modelId="{C91EDE3F-569B-4DB1-99C2-DDD3A0AE136D}" type="sibTrans" cxnId="{EAE96689-D79A-4903-A88F-73C2613BEE5C}">
      <dgm:prSet/>
      <dgm:spPr/>
      <dgm:t>
        <a:bodyPr/>
        <a:lstStyle/>
        <a:p>
          <a:endParaRPr lang="en-US"/>
        </a:p>
      </dgm:t>
    </dgm:pt>
    <dgm:pt modelId="{3E162620-CC0E-429C-8CAC-B6F3A0F0C51C}">
      <dgm:prSet/>
      <dgm:spPr/>
      <dgm:t>
        <a:bodyPr/>
        <a:lstStyle/>
        <a:p>
          <a:r>
            <a:rPr lang="en-GB"/>
            <a:t>Causes movement in tissues.</a:t>
          </a:r>
          <a:endParaRPr lang="en-US"/>
        </a:p>
      </dgm:t>
    </dgm:pt>
    <dgm:pt modelId="{29FB6439-4778-4764-87C0-5C673BD38446}" type="parTrans" cxnId="{703E0C65-5773-4DA9-A551-CC53928FFD1A}">
      <dgm:prSet/>
      <dgm:spPr/>
      <dgm:t>
        <a:bodyPr/>
        <a:lstStyle/>
        <a:p>
          <a:endParaRPr lang="en-US"/>
        </a:p>
      </dgm:t>
    </dgm:pt>
    <dgm:pt modelId="{FC14475A-DAE7-4C85-A59E-A9BBB6A470F5}" type="sibTrans" cxnId="{703E0C65-5773-4DA9-A551-CC53928FFD1A}">
      <dgm:prSet/>
      <dgm:spPr/>
      <dgm:t>
        <a:bodyPr/>
        <a:lstStyle/>
        <a:p>
          <a:endParaRPr lang="en-US"/>
        </a:p>
      </dgm:t>
    </dgm:pt>
    <dgm:pt modelId="{68AC7E2C-3E0A-4573-9FC3-571AD0ED4FCF}">
      <dgm:prSet/>
      <dgm:spPr/>
      <dgm:t>
        <a:bodyPr/>
        <a:lstStyle/>
        <a:p>
          <a:r>
            <a:rPr lang="en-GB"/>
            <a:t>Causes structuaral changes.</a:t>
          </a:r>
          <a:endParaRPr lang="en-US"/>
        </a:p>
      </dgm:t>
    </dgm:pt>
    <dgm:pt modelId="{030FCCD4-5E12-498A-856B-50D2BA940752}" type="parTrans" cxnId="{930CF013-6B13-47DB-8C75-189CBE7E7863}">
      <dgm:prSet/>
      <dgm:spPr/>
      <dgm:t>
        <a:bodyPr/>
        <a:lstStyle/>
        <a:p>
          <a:endParaRPr lang="en-US"/>
        </a:p>
      </dgm:t>
    </dgm:pt>
    <dgm:pt modelId="{A30E7C4F-19EB-4366-A1EB-1FBBE880BACE}" type="sibTrans" cxnId="{930CF013-6B13-47DB-8C75-189CBE7E7863}">
      <dgm:prSet/>
      <dgm:spPr/>
      <dgm:t>
        <a:bodyPr/>
        <a:lstStyle/>
        <a:p>
          <a:endParaRPr lang="en-US"/>
        </a:p>
      </dgm:t>
    </dgm:pt>
    <dgm:pt modelId="{2ED5CE0D-2053-40D4-8555-47266479DCD6}">
      <dgm:prSet/>
      <dgm:spPr/>
      <dgm:t>
        <a:bodyPr/>
        <a:lstStyle/>
        <a:p>
          <a:r>
            <a:rPr lang="en-GB"/>
            <a:t>Reduction in inflammatory.</a:t>
          </a:r>
          <a:endParaRPr lang="en-US"/>
        </a:p>
      </dgm:t>
    </dgm:pt>
    <dgm:pt modelId="{147C41D6-4BBD-4623-854B-2C6BF04CD17A}" type="parTrans" cxnId="{2C0CFEFF-B236-46D9-B3DD-3243662EB045}">
      <dgm:prSet/>
      <dgm:spPr/>
      <dgm:t>
        <a:bodyPr/>
        <a:lstStyle/>
        <a:p>
          <a:endParaRPr lang="en-US"/>
        </a:p>
      </dgm:t>
    </dgm:pt>
    <dgm:pt modelId="{EAD5FA4B-EEC0-4158-ABCD-33D20F50180F}" type="sibTrans" cxnId="{2C0CFEFF-B236-46D9-B3DD-3243662EB045}">
      <dgm:prSet/>
      <dgm:spPr/>
      <dgm:t>
        <a:bodyPr/>
        <a:lstStyle/>
        <a:p>
          <a:endParaRPr lang="en-US"/>
        </a:p>
      </dgm:t>
    </dgm:pt>
    <dgm:pt modelId="{9AE16F42-9E74-464C-8E7B-101624608518}">
      <dgm:prSet/>
      <dgm:spPr/>
      <dgm:t>
        <a:bodyPr/>
        <a:lstStyle/>
        <a:p>
          <a:r>
            <a:rPr lang="en-GB"/>
            <a:t>Decreased spinal pain sensitivity.</a:t>
          </a:r>
          <a:endParaRPr lang="en-US"/>
        </a:p>
      </dgm:t>
    </dgm:pt>
    <dgm:pt modelId="{1DAD3AE7-231B-43BA-BC69-557B13890248}" type="parTrans" cxnId="{84585B7F-A1BB-49EB-A107-0DBBA9D4F239}">
      <dgm:prSet/>
      <dgm:spPr/>
      <dgm:t>
        <a:bodyPr/>
        <a:lstStyle/>
        <a:p>
          <a:endParaRPr lang="en-US"/>
        </a:p>
      </dgm:t>
    </dgm:pt>
    <dgm:pt modelId="{45DAC132-9824-4785-AC50-4FC0D2882D64}" type="sibTrans" cxnId="{84585B7F-A1BB-49EB-A107-0DBBA9D4F239}">
      <dgm:prSet/>
      <dgm:spPr/>
      <dgm:t>
        <a:bodyPr/>
        <a:lstStyle/>
        <a:p>
          <a:endParaRPr lang="en-US"/>
        </a:p>
      </dgm:t>
    </dgm:pt>
    <dgm:pt modelId="{0D3FD645-9A30-4E53-AFE2-72117886751D}" type="pres">
      <dgm:prSet presAssocID="{76C2AF04-1E20-4279-80DA-434C65FA3972}" presName="vert0" presStyleCnt="0">
        <dgm:presLayoutVars>
          <dgm:dir/>
          <dgm:animOne val="branch"/>
          <dgm:animLvl val="lvl"/>
        </dgm:presLayoutVars>
      </dgm:prSet>
      <dgm:spPr/>
    </dgm:pt>
    <dgm:pt modelId="{BDAA070B-827C-469B-91E3-792D1FE5E988}" type="pres">
      <dgm:prSet presAssocID="{54AFC51D-8D63-448C-85C0-3722881C3426}" presName="thickLine" presStyleLbl="alignNode1" presStyleIdx="0" presStyleCnt="5"/>
      <dgm:spPr/>
    </dgm:pt>
    <dgm:pt modelId="{C8D07248-D72A-4C8E-A12C-4612A14DDCC1}" type="pres">
      <dgm:prSet presAssocID="{54AFC51D-8D63-448C-85C0-3722881C3426}" presName="horz1" presStyleCnt="0"/>
      <dgm:spPr/>
    </dgm:pt>
    <dgm:pt modelId="{BA67863B-FB31-45B3-A642-1DD271EDC2DC}" type="pres">
      <dgm:prSet presAssocID="{54AFC51D-8D63-448C-85C0-3722881C3426}" presName="tx1" presStyleLbl="revTx" presStyleIdx="0" presStyleCnt="5"/>
      <dgm:spPr/>
    </dgm:pt>
    <dgm:pt modelId="{31B2D17A-2383-4EA5-B997-2658B71C5A8B}" type="pres">
      <dgm:prSet presAssocID="{54AFC51D-8D63-448C-85C0-3722881C3426}" presName="vert1" presStyleCnt="0"/>
      <dgm:spPr/>
    </dgm:pt>
    <dgm:pt modelId="{1302CA4B-84F0-47D0-ADA6-3508A7B2F494}" type="pres">
      <dgm:prSet presAssocID="{3E162620-CC0E-429C-8CAC-B6F3A0F0C51C}" presName="thickLine" presStyleLbl="alignNode1" presStyleIdx="1" presStyleCnt="5"/>
      <dgm:spPr/>
    </dgm:pt>
    <dgm:pt modelId="{F51BA26D-0CA0-4D3E-AF16-E280AE80BAD4}" type="pres">
      <dgm:prSet presAssocID="{3E162620-CC0E-429C-8CAC-B6F3A0F0C51C}" presName="horz1" presStyleCnt="0"/>
      <dgm:spPr/>
    </dgm:pt>
    <dgm:pt modelId="{65D88EFA-367D-4939-92BE-E575199EDBAD}" type="pres">
      <dgm:prSet presAssocID="{3E162620-CC0E-429C-8CAC-B6F3A0F0C51C}" presName="tx1" presStyleLbl="revTx" presStyleIdx="1" presStyleCnt="5"/>
      <dgm:spPr/>
    </dgm:pt>
    <dgm:pt modelId="{612364C6-ADD0-4BC4-AC56-3C175416B118}" type="pres">
      <dgm:prSet presAssocID="{3E162620-CC0E-429C-8CAC-B6F3A0F0C51C}" presName="vert1" presStyleCnt="0"/>
      <dgm:spPr/>
    </dgm:pt>
    <dgm:pt modelId="{CA204CA7-8615-4D88-811B-DC3CD9BCADE9}" type="pres">
      <dgm:prSet presAssocID="{68AC7E2C-3E0A-4573-9FC3-571AD0ED4FCF}" presName="thickLine" presStyleLbl="alignNode1" presStyleIdx="2" presStyleCnt="5"/>
      <dgm:spPr/>
    </dgm:pt>
    <dgm:pt modelId="{4AE17E22-604C-4D99-9DFC-9947B2CB97DF}" type="pres">
      <dgm:prSet presAssocID="{68AC7E2C-3E0A-4573-9FC3-571AD0ED4FCF}" presName="horz1" presStyleCnt="0"/>
      <dgm:spPr/>
    </dgm:pt>
    <dgm:pt modelId="{57890510-1025-44B0-86A9-8F9E86328458}" type="pres">
      <dgm:prSet presAssocID="{68AC7E2C-3E0A-4573-9FC3-571AD0ED4FCF}" presName="tx1" presStyleLbl="revTx" presStyleIdx="2" presStyleCnt="5"/>
      <dgm:spPr/>
    </dgm:pt>
    <dgm:pt modelId="{7C7D4E7C-9FE8-4A0B-BC94-49B5A792719A}" type="pres">
      <dgm:prSet presAssocID="{68AC7E2C-3E0A-4573-9FC3-571AD0ED4FCF}" presName="vert1" presStyleCnt="0"/>
      <dgm:spPr/>
    </dgm:pt>
    <dgm:pt modelId="{D97DB821-2759-42FA-98ED-8944AE3D4815}" type="pres">
      <dgm:prSet presAssocID="{2ED5CE0D-2053-40D4-8555-47266479DCD6}" presName="thickLine" presStyleLbl="alignNode1" presStyleIdx="3" presStyleCnt="5"/>
      <dgm:spPr/>
    </dgm:pt>
    <dgm:pt modelId="{49836F44-ECAD-407E-AC1E-24A3338ABAD9}" type="pres">
      <dgm:prSet presAssocID="{2ED5CE0D-2053-40D4-8555-47266479DCD6}" presName="horz1" presStyleCnt="0"/>
      <dgm:spPr/>
    </dgm:pt>
    <dgm:pt modelId="{82AD619B-575F-4258-87B3-4111225ABF50}" type="pres">
      <dgm:prSet presAssocID="{2ED5CE0D-2053-40D4-8555-47266479DCD6}" presName="tx1" presStyleLbl="revTx" presStyleIdx="3" presStyleCnt="5"/>
      <dgm:spPr/>
    </dgm:pt>
    <dgm:pt modelId="{B083D4DA-E749-46E2-8735-3FAE41618E3E}" type="pres">
      <dgm:prSet presAssocID="{2ED5CE0D-2053-40D4-8555-47266479DCD6}" presName="vert1" presStyleCnt="0"/>
      <dgm:spPr/>
    </dgm:pt>
    <dgm:pt modelId="{7AF3F2F3-263C-4281-9CCE-907CD45E7325}" type="pres">
      <dgm:prSet presAssocID="{9AE16F42-9E74-464C-8E7B-101624608518}" presName="thickLine" presStyleLbl="alignNode1" presStyleIdx="4" presStyleCnt="5"/>
      <dgm:spPr/>
    </dgm:pt>
    <dgm:pt modelId="{F5F53E09-2A06-401B-A265-17501822A933}" type="pres">
      <dgm:prSet presAssocID="{9AE16F42-9E74-464C-8E7B-101624608518}" presName="horz1" presStyleCnt="0"/>
      <dgm:spPr/>
    </dgm:pt>
    <dgm:pt modelId="{746538B6-B414-4A2B-8876-679EB12A19F7}" type="pres">
      <dgm:prSet presAssocID="{9AE16F42-9E74-464C-8E7B-101624608518}" presName="tx1" presStyleLbl="revTx" presStyleIdx="4" presStyleCnt="5"/>
      <dgm:spPr/>
    </dgm:pt>
    <dgm:pt modelId="{F3807DE5-84AF-4DE4-9C1A-151823C00365}" type="pres">
      <dgm:prSet presAssocID="{9AE16F42-9E74-464C-8E7B-101624608518}" presName="vert1" presStyleCnt="0"/>
      <dgm:spPr/>
    </dgm:pt>
  </dgm:ptLst>
  <dgm:cxnLst>
    <dgm:cxn modelId="{930CF013-6B13-47DB-8C75-189CBE7E7863}" srcId="{76C2AF04-1E20-4279-80DA-434C65FA3972}" destId="{68AC7E2C-3E0A-4573-9FC3-571AD0ED4FCF}" srcOrd="2" destOrd="0" parTransId="{030FCCD4-5E12-498A-856B-50D2BA940752}" sibTransId="{A30E7C4F-19EB-4366-A1EB-1FBBE880BACE}"/>
    <dgm:cxn modelId="{C63B0640-5C21-43EA-ADC6-FC4F833D8199}" type="presOf" srcId="{2ED5CE0D-2053-40D4-8555-47266479DCD6}" destId="{82AD619B-575F-4258-87B3-4111225ABF50}" srcOrd="0" destOrd="0" presId="urn:microsoft.com/office/officeart/2008/layout/LinedList"/>
    <dgm:cxn modelId="{703E0C65-5773-4DA9-A551-CC53928FFD1A}" srcId="{76C2AF04-1E20-4279-80DA-434C65FA3972}" destId="{3E162620-CC0E-429C-8CAC-B6F3A0F0C51C}" srcOrd="1" destOrd="0" parTransId="{29FB6439-4778-4764-87C0-5C673BD38446}" sibTransId="{FC14475A-DAE7-4C85-A59E-A9BBB6A470F5}"/>
    <dgm:cxn modelId="{25FEA470-FCBF-4E26-81F0-20F38F89D638}" type="presOf" srcId="{3E162620-CC0E-429C-8CAC-B6F3A0F0C51C}" destId="{65D88EFA-367D-4939-92BE-E575199EDBAD}" srcOrd="0" destOrd="0" presId="urn:microsoft.com/office/officeart/2008/layout/LinedList"/>
    <dgm:cxn modelId="{A576DB50-BEA5-4CCF-BEB9-9E3705AD41F5}" type="presOf" srcId="{54AFC51D-8D63-448C-85C0-3722881C3426}" destId="{BA67863B-FB31-45B3-A642-1DD271EDC2DC}" srcOrd="0" destOrd="0" presId="urn:microsoft.com/office/officeart/2008/layout/LinedList"/>
    <dgm:cxn modelId="{84585B7F-A1BB-49EB-A107-0DBBA9D4F239}" srcId="{76C2AF04-1E20-4279-80DA-434C65FA3972}" destId="{9AE16F42-9E74-464C-8E7B-101624608518}" srcOrd="4" destOrd="0" parTransId="{1DAD3AE7-231B-43BA-BC69-557B13890248}" sibTransId="{45DAC132-9824-4785-AC50-4FC0D2882D64}"/>
    <dgm:cxn modelId="{A6409C81-9864-46C8-867B-D0BF049DA7A5}" type="presOf" srcId="{68AC7E2C-3E0A-4573-9FC3-571AD0ED4FCF}" destId="{57890510-1025-44B0-86A9-8F9E86328458}" srcOrd="0" destOrd="0" presId="urn:microsoft.com/office/officeart/2008/layout/LinedList"/>
    <dgm:cxn modelId="{EAE96689-D79A-4903-A88F-73C2613BEE5C}" srcId="{76C2AF04-1E20-4279-80DA-434C65FA3972}" destId="{54AFC51D-8D63-448C-85C0-3722881C3426}" srcOrd="0" destOrd="0" parTransId="{F8840F8D-AEE7-4A50-BC9D-20023A7DFBB9}" sibTransId="{C91EDE3F-569B-4DB1-99C2-DDD3A0AE136D}"/>
    <dgm:cxn modelId="{6E4773CF-9FA8-4EDB-92BB-AD457A5B9D7D}" type="presOf" srcId="{9AE16F42-9E74-464C-8E7B-101624608518}" destId="{746538B6-B414-4A2B-8876-679EB12A19F7}" srcOrd="0" destOrd="0" presId="urn:microsoft.com/office/officeart/2008/layout/LinedList"/>
    <dgm:cxn modelId="{9C6187F5-F0B0-4127-A62E-F63C756CD868}" type="presOf" srcId="{76C2AF04-1E20-4279-80DA-434C65FA3972}" destId="{0D3FD645-9A30-4E53-AFE2-72117886751D}" srcOrd="0" destOrd="0" presId="urn:microsoft.com/office/officeart/2008/layout/LinedList"/>
    <dgm:cxn modelId="{2C0CFEFF-B236-46D9-B3DD-3243662EB045}" srcId="{76C2AF04-1E20-4279-80DA-434C65FA3972}" destId="{2ED5CE0D-2053-40D4-8555-47266479DCD6}" srcOrd="3" destOrd="0" parTransId="{147C41D6-4BBD-4623-854B-2C6BF04CD17A}" sibTransId="{EAD5FA4B-EEC0-4158-ABCD-33D20F50180F}"/>
    <dgm:cxn modelId="{4E74C5D4-C96C-48DD-82CC-4E8DA68328C5}" type="presParOf" srcId="{0D3FD645-9A30-4E53-AFE2-72117886751D}" destId="{BDAA070B-827C-469B-91E3-792D1FE5E988}" srcOrd="0" destOrd="0" presId="urn:microsoft.com/office/officeart/2008/layout/LinedList"/>
    <dgm:cxn modelId="{C5C9CA83-2D88-48E9-A8A5-1621F4051AB9}" type="presParOf" srcId="{0D3FD645-9A30-4E53-AFE2-72117886751D}" destId="{C8D07248-D72A-4C8E-A12C-4612A14DDCC1}" srcOrd="1" destOrd="0" presId="urn:microsoft.com/office/officeart/2008/layout/LinedList"/>
    <dgm:cxn modelId="{60B674B0-D30A-4F98-A3F0-7EC9564439C4}" type="presParOf" srcId="{C8D07248-D72A-4C8E-A12C-4612A14DDCC1}" destId="{BA67863B-FB31-45B3-A642-1DD271EDC2DC}" srcOrd="0" destOrd="0" presId="urn:microsoft.com/office/officeart/2008/layout/LinedList"/>
    <dgm:cxn modelId="{5574B943-3669-42CF-9E4C-03A849406AEA}" type="presParOf" srcId="{C8D07248-D72A-4C8E-A12C-4612A14DDCC1}" destId="{31B2D17A-2383-4EA5-B997-2658B71C5A8B}" srcOrd="1" destOrd="0" presId="urn:microsoft.com/office/officeart/2008/layout/LinedList"/>
    <dgm:cxn modelId="{F6998FEF-C0BB-4E29-9CE6-79347600EDD4}" type="presParOf" srcId="{0D3FD645-9A30-4E53-AFE2-72117886751D}" destId="{1302CA4B-84F0-47D0-ADA6-3508A7B2F494}" srcOrd="2" destOrd="0" presId="urn:microsoft.com/office/officeart/2008/layout/LinedList"/>
    <dgm:cxn modelId="{5B0E1E61-6757-4B99-AF5A-E3D02A755E27}" type="presParOf" srcId="{0D3FD645-9A30-4E53-AFE2-72117886751D}" destId="{F51BA26D-0CA0-4D3E-AF16-E280AE80BAD4}" srcOrd="3" destOrd="0" presId="urn:microsoft.com/office/officeart/2008/layout/LinedList"/>
    <dgm:cxn modelId="{26562461-BD94-41DB-AB99-8BDB4784F027}" type="presParOf" srcId="{F51BA26D-0CA0-4D3E-AF16-E280AE80BAD4}" destId="{65D88EFA-367D-4939-92BE-E575199EDBAD}" srcOrd="0" destOrd="0" presId="urn:microsoft.com/office/officeart/2008/layout/LinedList"/>
    <dgm:cxn modelId="{44F66E4A-A2B8-484D-A8B1-95A9222EB81B}" type="presParOf" srcId="{F51BA26D-0CA0-4D3E-AF16-E280AE80BAD4}" destId="{612364C6-ADD0-4BC4-AC56-3C175416B118}" srcOrd="1" destOrd="0" presId="urn:microsoft.com/office/officeart/2008/layout/LinedList"/>
    <dgm:cxn modelId="{2926909D-8991-41D1-90F0-B40C14B0F6BF}" type="presParOf" srcId="{0D3FD645-9A30-4E53-AFE2-72117886751D}" destId="{CA204CA7-8615-4D88-811B-DC3CD9BCADE9}" srcOrd="4" destOrd="0" presId="urn:microsoft.com/office/officeart/2008/layout/LinedList"/>
    <dgm:cxn modelId="{8866D2CD-BDC7-45FD-935E-7531697B2792}" type="presParOf" srcId="{0D3FD645-9A30-4E53-AFE2-72117886751D}" destId="{4AE17E22-604C-4D99-9DFC-9947B2CB97DF}" srcOrd="5" destOrd="0" presId="urn:microsoft.com/office/officeart/2008/layout/LinedList"/>
    <dgm:cxn modelId="{17E472B7-EE5D-4C27-8A5A-2AC3793DB5DE}" type="presParOf" srcId="{4AE17E22-604C-4D99-9DFC-9947B2CB97DF}" destId="{57890510-1025-44B0-86A9-8F9E86328458}" srcOrd="0" destOrd="0" presId="urn:microsoft.com/office/officeart/2008/layout/LinedList"/>
    <dgm:cxn modelId="{09644C42-B3ED-4E40-8D32-36A18384DA50}" type="presParOf" srcId="{4AE17E22-604C-4D99-9DFC-9947B2CB97DF}" destId="{7C7D4E7C-9FE8-4A0B-BC94-49B5A792719A}" srcOrd="1" destOrd="0" presId="urn:microsoft.com/office/officeart/2008/layout/LinedList"/>
    <dgm:cxn modelId="{343B853B-A944-4883-8D19-792DAF9CB094}" type="presParOf" srcId="{0D3FD645-9A30-4E53-AFE2-72117886751D}" destId="{D97DB821-2759-42FA-98ED-8944AE3D4815}" srcOrd="6" destOrd="0" presId="urn:microsoft.com/office/officeart/2008/layout/LinedList"/>
    <dgm:cxn modelId="{EE2675C3-D949-472A-8ADC-1B8D64AB2C31}" type="presParOf" srcId="{0D3FD645-9A30-4E53-AFE2-72117886751D}" destId="{49836F44-ECAD-407E-AC1E-24A3338ABAD9}" srcOrd="7" destOrd="0" presId="urn:microsoft.com/office/officeart/2008/layout/LinedList"/>
    <dgm:cxn modelId="{0C079D8D-3C11-4F0F-8433-DC1A43327E91}" type="presParOf" srcId="{49836F44-ECAD-407E-AC1E-24A3338ABAD9}" destId="{82AD619B-575F-4258-87B3-4111225ABF50}" srcOrd="0" destOrd="0" presId="urn:microsoft.com/office/officeart/2008/layout/LinedList"/>
    <dgm:cxn modelId="{FFDCA791-B60F-4B97-B871-4E1FCB95BB14}" type="presParOf" srcId="{49836F44-ECAD-407E-AC1E-24A3338ABAD9}" destId="{B083D4DA-E749-46E2-8735-3FAE41618E3E}" srcOrd="1" destOrd="0" presId="urn:microsoft.com/office/officeart/2008/layout/LinedList"/>
    <dgm:cxn modelId="{55E4ACA4-CD96-438D-8FD8-9104D4379A65}" type="presParOf" srcId="{0D3FD645-9A30-4E53-AFE2-72117886751D}" destId="{7AF3F2F3-263C-4281-9CCE-907CD45E7325}" srcOrd="8" destOrd="0" presId="urn:microsoft.com/office/officeart/2008/layout/LinedList"/>
    <dgm:cxn modelId="{2F3C8057-13BF-401E-8BCE-C0A85EB88761}" type="presParOf" srcId="{0D3FD645-9A30-4E53-AFE2-72117886751D}" destId="{F5F53E09-2A06-401B-A265-17501822A933}" srcOrd="9" destOrd="0" presId="urn:microsoft.com/office/officeart/2008/layout/LinedList"/>
    <dgm:cxn modelId="{AC016F8F-847A-4131-BCB8-0F0FDC2FE8A7}" type="presParOf" srcId="{F5F53E09-2A06-401B-A265-17501822A933}" destId="{746538B6-B414-4A2B-8876-679EB12A19F7}" srcOrd="0" destOrd="0" presId="urn:microsoft.com/office/officeart/2008/layout/LinedList"/>
    <dgm:cxn modelId="{D82D647E-4800-432C-9F45-BD06ECDF9FCC}" type="presParOf" srcId="{F5F53E09-2A06-401B-A265-17501822A933}" destId="{F3807DE5-84AF-4DE4-9C1A-151823C0036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2F28C0F-6F1D-46AB-868F-55F514E24781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F309B2BC-1F70-40A5-A7A6-D2B0334DCBAB}">
      <dgm:prSet/>
      <dgm:spPr/>
      <dgm:t>
        <a:bodyPr/>
        <a:lstStyle/>
        <a:p>
          <a:r>
            <a:rPr lang="en-GB" dirty="0"/>
            <a:t>One of the most common approaches</a:t>
          </a:r>
          <a:r>
            <a:rPr lang="en-GB" dirty="0">
              <a:latin typeface="Calibri Light" panose="020F0302020204030204"/>
            </a:rPr>
            <a:t>.</a:t>
          </a:r>
          <a:endParaRPr lang="en-GB" dirty="0"/>
        </a:p>
      </dgm:t>
    </dgm:pt>
    <dgm:pt modelId="{5A0F7153-24A2-4BA9-9967-1FA5A74C258B}" type="parTrans" cxnId="{C8FD06F7-A4A0-410E-A0B5-2868914F687D}">
      <dgm:prSet/>
      <dgm:spPr/>
      <dgm:t>
        <a:bodyPr/>
        <a:lstStyle/>
        <a:p>
          <a:endParaRPr lang="en-US"/>
        </a:p>
      </dgm:t>
    </dgm:pt>
    <dgm:pt modelId="{21A89E26-A319-43A6-A583-C9725A168CB7}" type="sibTrans" cxnId="{C8FD06F7-A4A0-410E-A0B5-2868914F687D}">
      <dgm:prSet/>
      <dgm:spPr/>
      <dgm:t>
        <a:bodyPr/>
        <a:lstStyle/>
        <a:p>
          <a:endParaRPr lang="en-US"/>
        </a:p>
      </dgm:t>
    </dgm:pt>
    <dgm:pt modelId="{E4A590DC-A5BB-4EE2-A229-39761F765322}">
      <dgm:prSet/>
      <dgm:spPr/>
      <dgm:t>
        <a:bodyPr/>
        <a:lstStyle/>
        <a:p>
          <a:r>
            <a:rPr lang="en-GB" dirty="0"/>
            <a:t>Can be used on both peripheral or spinal joints.</a:t>
          </a:r>
          <a:endParaRPr lang="en-US" dirty="0"/>
        </a:p>
      </dgm:t>
    </dgm:pt>
    <dgm:pt modelId="{32C50103-2D9A-42AB-AF9E-C7D0BABA7E0F}" type="parTrans" cxnId="{DC087516-EF01-4E9D-86E9-DBA9286F9230}">
      <dgm:prSet/>
      <dgm:spPr/>
      <dgm:t>
        <a:bodyPr/>
        <a:lstStyle/>
        <a:p>
          <a:endParaRPr lang="en-US"/>
        </a:p>
      </dgm:t>
    </dgm:pt>
    <dgm:pt modelId="{2B2E0E80-F8E7-4665-8FF7-20126A53A300}" type="sibTrans" cxnId="{DC087516-EF01-4E9D-86E9-DBA9286F9230}">
      <dgm:prSet/>
      <dgm:spPr/>
      <dgm:t>
        <a:bodyPr/>
        <a:lstStyle/>
        <a:p>
          <a:endParaRPr lang="en-US"/>
        </a:p>
      </dgm:t>
    </dgm:pt>
    <dgm:pt modelId="{22B17AEA-9383-4D17-9034-6214D899D113}">
      <dgm:prSet/>
      <dgm:spPr/>
      <dgm:t>
        <a:bodyPr/>
        <a:lstStyle/>
        <a:p>
          <a:r>
            <a:rPr lang="en-GB" dirty="0"/>
            <a:t>Movements or oscillations are applied to the affected areas</a:t>
          </a:r>
          <a:r>
            <a:rPr lang="en-GB" dirty="0">
              <a:latin typeface="Calibri Light" panose="020F0302020204030204"/>
            </a:rPr>
            <a:t>.</a:t>
          </a:r>
          <a:endParaRPr lang="en-US" dirty="0"/>
        </a:p>
      </dgm:t>
    </dgm:pt>
    <dgm:pt modelId="{665320D2-11FD-43F8-B04A-83C2533C789E}" type="parTrans" cxnId="{7E970997-4B64-409C-9B84-C7E3732C5082}">
      <dgm:prSet/>
      <dgm:spPr/>
      <dgm:t>
        <a:bodyPr/>
        <a:lstStyle/>
        <a:p>
          <a:endParaRPr lang="en-US"/>
        </a:p>
      </dgm:t>
    </dgm:pt>
    <dgm:pt modelId="{43D4213E-BFB1-46DF-A724-930DB5AA9CD3}" type="sibTrans" cxnId="{7E970997-4B64-409C-9B84-C7E3732C5082}">
      <dgm:prSet/>
      <dgm:spPr/>
      <dgm:t>
        <a:bodyPr/>
        <a:lstStyle/>
        <a:p>
          <a:endParaRPr lang="en-US"/>
        </a:p>
      </dgm:t>
    </dgm:pt>
    <dgm:pt modelId="{BA2879F0-ED0E-43A8-9581-100BC6F15729}">
      <dgm:prSet/>
      <dgm:spPr/>
      <dgm:t>
        <a:bodyPr/>
        <a:lstStyle/>
        <a:p>
          <a:r>
            <a:rPr lang="en-GB" dirty="0"/>
            <a:t>Grades are used to reduce pain and increase range of motion and stiffness. </a:t>
          </a:r>
          <a:endParaRPr lang="en-US" dirty="0"/>
        </a:p>
      </dgm:t>
    </dgm:pt>
    <dgm:pt modelId="{58CB70FF-DBCD-4990-877C-2A9A394C4238}" type="parTrans" cxnId="{57CE0B1E-8DC6-455D-B2DF-A976792C7A0E}">
      <dgm:prSet/>
      <dgm:spPr/>
      <dgm:t>
        <a:bodyPr/>
        <a:lstStyle/>
        <a:p>
          <a:endParaRPr lang="en-US"/>
        </a:p>
      </dgm:t>
    </dgm:pt>
    <dgm:pt modelId="{17D9FD3B-FFCE-4CDC-B20A-716F957241F7}" type="sibTrans" cxnId="{57CE0B1E-8DC6-455D-B2DF-A976792C7A0E}">
      <dgm:prSet/>
      <dgm:spPr/>
      <dgm:t>
        <a:bodyPr/>
        <a:lstStyle/>
        <a:p>
          <a:endParaRPr lang="en-US"/>
        </a:p>
      </dgm:t>
    </dgm:pt>
    <dgm:pt modelId="{A6F6A6B8-C3E0-4146-9DED-A0E82A09A7AD}">
      <dgm:prSet/>
      <dgm:spPr/>
      <dgm:t>
        <a:bodyPr/>
        <a:lstStyle/>
        <a:p>
          <a:r>
            <a:rPr lang="en-GB" dirty="0"/>
            <a:t>Mobilization restores the spinning, gliding and rolling motions</a:t>
          </a:r>
          <a:r>
            <a:rPr lang="en-GB" dirty="0">
              <a:latin typeface="Calibri Light" panose="020F0302020204030204"/>
            </a:rPr>
            <a:t>.</a:t>
          </a:r>
          <a:endParaRPr lang="en-GB" dirty="0"/>
        </a:p>
      </dgm:t>
    </dgm:pt>
    <dgm:pt modelId="{680CA6F5-E10B-4B4A-A59A-1370A3FC10B2}" type="parTrans" cxnId="{1441A606-FE02-4F2B-8560-1961AC560A17}">
      <dgm:prSet/>
      <dgm:spPr/>
      <dgm:t>
        <a:bodyPr/>
        <a:lstStyle/>
        <a:p>
          <a:endParaRPr lang="en-US"/>
        </a:p>
      </dgm:t>
    </dgm:pt>
    <dgm:pt modelId="{70C9B7B2-559A-47FF-94D1-5B0313B5E3FA}" type="sibTrans" cxnId="{1441A606-FE02-4F2B-8560-1961AC560A17}">
      <dgm:prSet/>
      <dgm:spPr/>
      <dgm:t>
        <a:bodyPr/>
        <a:lstStyle/>
        <a:p>
          <a:endParaRPr lang="en-US"/>
        </a:p>
      </dgm:t>
    </dgm:pt>
    <dgm:pt modelId="{56698001-5BCC-417A-B8BD-54ABCE25735B}" type="pres">
      <dgm:prSet presAssocID="{22F28C0F-6F1D-46AB-868F-55F514E24781}" presName="vert0" presStyleCnt="0">
        <dgm:presLayoutVars>
          <dgm:dir/>
          <dgm:animOne val="branch"/>
          <dgm:animLvl val="lvl"/>
        </dgm:presLayoutVars>
      </dgm:prSet>
      <dgm:spPr/>
    </dgm:pt>
    <dgm:pt modelId="{F03AFA3E-B991-4642-9160-FC1B5BC019EF}" type="pres">
      <dgm:prSet presAssocID="{F309B2BC-1F70-40A5-A7A6-D2B0334DCBAB}" presName="thickLine" presStyleLbl="alignNode1" presStyleIdx="0" presStyleCnt="5"/>
      <dgm:spPr/>
    </dgm:pt>
    <dgm:pt modelId="{4309551F-11B4-49F7-AC71-7163693D4D69}" type="pres">
      <dgm:prSet presAssocID="{F309B2BC-1F70-40A5-A7A6-D2B0334DCBAB}" presName="horz1" presStyleCnt="0"/>
      <dgm:spPr/>
    </dgm:pt>
    <dgm:pt modelId="{34AECF59-1F83-4A60-8351-D284A7728C18}" type="pres">
      <dgm:prSet presAssocID="{F309B2BC-1F70-40A5-A7A6-D2B0334DCBAB}" presName="tx1" presStyleLbl="revTx" presStyleIdx="0" presStyleCnt="5"/>
      <dgm:spPr/>
    </dgm:pt>
    <dgm:pt modelId="{C9E571D7-D43D-478F-AC5F-B64B6300A0FC}" type="pres">
      <dgm:prSet presAssocID="{F309B2BC-1F70-40A5-A7A6-D2B0334DCBAB}" presName="vert1" presStyleCnt="0"/>
      <dgm:spPr/>
    </dgm:pt>
    <dgm:pt modelId="{F6C60AD7-95D4-4234-9B9A-04CBB7465838}" type="pres">
      <dgm:prSet presAssocID="{E4A590DC-A5BB-4EE2-A229-39761F765322}" presName="thickLine" presStyleLbl="alignNode1" presStyleIdx="1" presStyleCnt="5"/>
      <dgm:spPr/>
    </dgm:pt>
    <dgm:pt modelId="{C02CDB5A-645A-43E2-B545-6752AD3E3D1C}" type="pres">
      <dgm:prSet presAssocID="{E4A590DC-A5BB-4EE2-A229-39761F765322}" presName="horz1" presStyleCnt="0"/>
      <dgm:spPr/>
    </dgm:pt>
    <dgm:pt modelId="{B446F533-2179-40E0-A8AA-EFC65017508D}" type="pres">
      <dgm:prSet presAssocID="{E4A590DC-A5BB-4EE2-A229-39761F765322}" presName="tx1" presStyleLbl="revTx" presStyleIdx="1" presStyleCnt="5"/>
      <dgm:spPr/>
    </dgm:pt>
    <dgm:pt modelId="{6B4A3742-981A-4243-8BB5-20D21AF58FD3}" type="pres">
      <dgm:prSet presAssocID="{E4A590DC-A5BB-4EE2-A229-39761F765322}" presName="vert1" presStyleCnt="0"/>
      <dgm:spPr/>
    </dgm:pt>
    <dgm:pt modelId="{FC2D8AE2-BF43-4B46-B069-651BCA640D3D}" type="pres">
      <dgm:prSet presAssocID="{22B17AEA-9383-4D17-9034-6214D899D113}" presName="thickLine" presStyleLbl="alignNode1" presStyleIdx="2" presStyleCnt="5"/>
      <dgm:spPr/>
    </dgm:pt>
    <dgm:pt modelId="{5C534805-FE57-44B4-BB9E-0868B5A74EB8}" type="pres">
      <dgm:prSet presAssocID="{22B17AEA-9383-4D17-9034-6214D899D113}" presName="horz1" presStyleCnt="0"/>
      <dgm:spPr/>
    </dgm:pt>
    <dgm:pt modelId="{F2D7F19F-0477-48BC-BDD3-393399445D7B}" type="pres">
      <dgm:prSet presAssocID="{22B17AEA-9383-4D17-9034-6214D899D113}" presName="tx1" presStyleLbl="revTx" presStyleIdx="2" presStyleCnt="5"/>
      <dgm:spPr/>
    </dgm:pt>
    <dgm:pt modelId="{44F99ECE-F68C-46FF-ACBA-D26072D8AFEF}" type="pres">
      <dgm:prSet presAssocID="{22B17AEA-9383-4D17-9034-6214D899D113}" presName="vert1" presStyleCnt="0"/>
      <dgm:spPr/>
    </dgm:pt>
    <dgm:pt modelId="{D393214C-2CA1-4176-89E1-4DF69AFD219E}" type="pres">
      <dgm:prSet presAssocID="{BA2879F0-ED0E-43A8-9581-100BC6F15729}" presName="thickLine" presStyleLbl="alignNode1" presStyleIdx="3" presStyleCnt="5"/>
      <dgm:spPr/>
    </dgm:pt>
    <dgm:pt modelId="{ED38BA2B-1577-4F3C-B864-B47D05D13F76}" type="pres">
      <dgm:prSet presAssocID="{BA2879F0-ED0E-43A8-9581-100BC6F15729}" presName="horz1" presStyleCnt="0"/>
      <dgm:spPr/>
    </dgm:pt>
    <dgm:pt modelId="{D6D4E0D1-E248-4B4E-B192-21BC11AB1267}" type="pres">
      <dgm:prSet presAssocID="{BA2879F0-ED0E-43A8-9581-100BC6F15729}" presName="tx1" presStyleLbl="revTx" presStyleIdx="3" presStyleCnt="5"/>
      <dgm:spPr/>
    </dgm:pt>
    <dgm:pt modelId="{C10D580B-03AC-44BD-8216-5DD450FD3975}" type="pres">
      <dgm:prSet presAssocID="{BA2879F0-ED0E-43A8-9581-100BC6F15729}" presName="vert1" presStyleCnt="0"/>
      <dgm:spPr/>
    </dgm:pt>
    <dgm:pt modelId="{AF989B24-B624-4F73-A7E6-351C54DECCBD}" type="pres">
      <dgm:prSet presAssocID="{A6F6A6B8-C3E0-4146-9DED-A0E82A09A7AD}" presName="thickLine" presStyleLbl="alignNode1" presStyleIdx="4" presStyleCnt="5"/>
      <dgm:spPr/>
    </dgm:pt>
    <dgm:pt modelId="{AF062CAF-AF27-4167-BC4F-2F7997F3736F}" type="pres">
      <dgm:prSet presAssocID="{A6F6A6B8-C3E0-4146-9DED-A0E82A09A7AD}" presName="horz1" presStyleCnt="0"/>
      <dgm:spPr/>
    </dgm:pt>
    <dgm:pt modelId="{C8AED32B-278F-4CFE-BDD4-2CCFF7300B87}" type="pres">
      <dgm:prSet presAssocID="{A6F6A6B8-C3E0-4146-9DED-A0E82A09A7AD}" presName="tx1" presStyleLbl="revTx" presStyleIdx="4" presStyleCnt="5"/>
      <dgm:spPr/>
    </dgm:pt>
    <dgm:pt modelId="{0EAF0E5C-8BDA-429F-8304-FDACD5546DE2}" type="pres">
      <dgm:prSet presAssocID="{A6F6A6B8-C3E0-4146-9DED-A0E82A09A7AD}" presName="vert1" presStyleCnt="0"/>
      <dgm:spPr/>
    </dgm:pt>
  </dgm:ptLst>
  <dgm:cxnLst>
    <dgm:cxn modelId="{D1D4AC05-3897-4B12-AF29-8C7AE85E3A1D}" type="presOf" srcId="{BA2879F0-ED0E-43A8-9581-100BC6F15729}" destId="{D6D4E0D1-E248-4B4E-B192-21BC11AB1267}" srcOrd="0" destOrd="0" presId="urn:microsoft.com/office/officeart/2008/layout/LinedList"/>
    <dgm:cxn modelId="{1441A606-FE02-4F2B-8560-1961AC560A17}" srcId="{22F28C0F-6F1D-46AB-868F-55F514E24781}" destId="{A6F6A6B8-C3E0-4146-9DED-A0E82A09A7AD}" srcOrd="4" destOrd="0" parTransId="{680CA6F5-E10B-4B4A-A59A-1370A3FC10B2}" sibTransId="{70C9B7B2-559A-47FF-94D1-5B0313B5E3FA}"/>
    <dgm:cxn modelId="{0228D509-ED30-46A1-BE0E-6E9982C6D53A}" type="presOf" srcId="{A6F6A6B8-C3E0-4146-9DED-A0E82A09A7AD}" destId="{C8AED32B-278F-4CFE-BDD4-2CCFF7300B87}" srcOrd="0" destOrd="0" presId="urn:microsoft.com/office/officeart/2008/layout/LinedList"/>
    <dgm:cxn modelId="{DC087516-EF01-4E9D-86E9-DBA9286F9230}" srcId="{22F28C0F-6F1D-46AB-868F-55F514E24781}" destId="{E4A590DC-A5BB-4EE2-A229-39761F765322}" srcOrd="1" destOrd="0" parTransId="{32C50103-2D9A-42AB-AF9E-C7D0BABA7E0F}" sibTransId="{2B2E0E80-F8E7-4665-8FF7-20126A53A300}"/>
    <dgm:cxn modelId="{57CE0B1E-8DC6-455D-B2DF-A976792C7A0E}" srcId="{22F28C0F-6F1D-46AB-868F-55F514E24781}" destId="{BA2879F0-ED0E-43A8-9581-100BC6F15729}" srcOrd="3" destOrd="0" parTransId="{58CB70FF-DBCD-4990-877C-2A9A394C4238}" sibTransId="{17D9FD3B-FFCE-4CDC-B20A-716F957241F7}"/>
    <dgm:cxn modelId="{7E970997-4B64-409C-9B84-C7E3732C5082}" srcId="{22F28C0F-6F1D-46AB-868F-55F514E24781}" destId="{22B17AEA-9383-4D17-9034-6214D899D113}" srcOrd="2" destOrd="0" parTransId="{665320D2-11FD-43F8-B04A-83C2533C789E}" sibTransId="{43D4213E-BFB1-46DF-A724-930DB5AA9CD3}"/>
    <dgm:cxn modelId="{BF0DB8DB-03B8-4A2B-8625-79545E874C15}" type="presOf" srcId="{F309B2BC-1F70-40A5-A7A6-D2B0334DCBAB}" destId="{34AECF59-1F83-4A60-8351-D284A7728C18}" srcOrd="0" destOrd="0" presId="urn:microsoft.com/office/officeart/2008/layout/LinedList"/>
    <dgm:cxn modelId="{4FA113EB-6E07-479B-ABD6-28C29B57D15D}" type="presOf" srcId="{22F28C0F-6F1D-46AB-868F-55F514E24781}" destId="{56698001-5BCC-417A-B8BD-54ABCE25735B}" srcOrd="0" destOrd="0" presId="urn:microsoft.com/office/officeart/2008/layout/LinedList"/>
    <dgm:cxn modelId="{18A062EF-D56A-423C-AB72-4DABF4F06403}" type="presOf" srcId="{E4A590DC-A5BB-4EE2-A229-39761F765322}" destId="{B446F533-2179-40E0-A8AA-EFC65017508D}" srcOrd="0" destOrd="0" presId="urn:microsoft.com/office/officeart/2008/layout/LinedList"/>
    <dgm:cxn modelId="{C8FD06F7-A4A0-410E-A0B5-2868914F687D}" srcId="{22F28C0F-6F1D-46AB-868F-55F514E24781}" destId="{F309B2BC-1F70-40A5-A7A6-D2B0334DCBAB}" srcOrd="0" destOrd="0" parTransId="{5A0F7153-24A2-4BA9-9967-1FA5A74C258B}" sibTransId="{21A89E26-A319-43A6-A583-C9725A168CB7}"/>
    <dgm:cxn modelId="{97A32CFB-136C-4A91-B77C-A70041C11381}" type="presOf" srcId="{22B17AEA-9383-4D17-9034-6214D899D113}" destId="{F2D7F19F-0477-48BC-BDD3-393399445D7B}" srcOrd="0" destOrd="0" presId="urn:microsoft.com/office/officeart/2008/layout/LinedList"/>
    <dgm:cxn modelId="{BEDA1AB4-E454-4992-89EF-D556FCADE63D}" type="presParOf" srcId="{56698001-5BCC-417A-B8BD-54ABCE25735B}" destId="{F03AFA3E-B991-4642-9160-FC1B5BC019EF}" srcOrd="0" destOrd="0" presId="urn:microsoft.com/office/officeart/2008/layout/LinedList"/>
    <dgm:cxn modelId="{D199C36B-5989-45CA-99C7-2D92BC549088}" type="presParOf" srcId="{56698001-5BCC-417A-B8BD-54ABCE25735B}" destId="{4309551F-11B4-49F7-AC71-7163693D4D69}" srcOrd="1" destOrd="0" presId="urn:microsoft.com/office/officeart/2008/layout/LinedList"/>
    <dgm:cxn modelId="{732654B3-E983-463D-B601-136B9B575E3A}" type="presParOf" srcId="{4309551F-11B4-49F7-AC71-7163693D4D69}" destId="{34AECF59-1F83-4A60-8351-D284A7728C18}" srcOrd="0" destOrd="0" presId="urn:microsoft.com/office/officeart/2008/layout/LinedList"/>
    <dgm:cxn modelId="{28C4FD5C-084B-46DD-A715-861D2BDA67AA}" type="presParOf" srcId="{4309551F-11B4-49F7-AC71-7163693D4D69}" destId="{C9E571D7-D43D-478F-AC5F-B64B6300A0FC}" srcOrd="1" destOrd="0" presId="urn:microsoft.com/office/officeart/2008/layout/LinedList"/>
    <dgm:cxn modelId="{F3394384-234F-4E73-8AEB-E89C6FFA5C01}" type="presParOf" srcId="{56698001-5BCC-417A-B8BD-54ABCE25735B}" destId="{F6C60AD7-95D4-4234-9B9A-04CBB7465838}" srcOrd="2" destOrd="0" presId="urn:microsoft.com/office/officeart/2008/layout/LinedList"/>
    <dgm:cxn modelId="{37B5A478-322F-4B28-B32D-7FDC0C96967C}" type="presParOf" srcId="{56698001-5BCC-417A-B8BD-54ABCE25735B}" destId="{C02CDB5A-645A-43E2-B545-6752AD3E3D1C}" srcOrd="3" destOrd="0" presId="urn:microsoft.com/office/officeart/2008/layout/LinedList"/>
    <dgm:cxn modelId="{33F32E0C-560C-405B-BFDB-D9FE1208EFDB}" type="presParOf" srcId="{C02CDB5A-645A-43E2-B545-6752AD3E3D1C}" destId="{B446F533-2179-40E0-A8AA-EFC65017508D}" srcOrd="0" destOrd="0" presId="urn:microsoft.com/office/officeart/2008/layout/LinedList"/>
    <dgm:cxn modelId="{E5868D96-2376-42D1-AB8B-B3BA150616C1}" type="presParOf" srcId="{C02CDB5A-645A-43E2-B545-6752AD3E3D1C}" destId="{6B4A3742-981A-4243-8BB5-20D21AF58FD3}" srcOrd="1" destOrd="0" presId="urn:microsoft.com/office/officeart/2008/layout/LinedList"/>
    <dgm:cxn modelId="{EE225366-3A89-4123-9CB8-D7475741EF5C}" type="presParOf" srcId="{56698001-5BCC-417A-B8BD-54ABCE25735B}" destId="{FC2D8AE2-BF43-4B46-B069-651BCA640D3D}" srcOrd="4" destOrd="0" presId="urn:microsoft.com/office/officeart/2008/layout/LinedList"/>
    <dgm:cxn modelId="{037D2A51-8CED-4403-AA15-154DC8BCC43E}" type="presParOf" srcId="{56698001-5BCC-417A-B8BD-54ABCE25735B}" destId="{5C534805-FE57-44B4-BB9E-0868B5A74EB8}" srcOrd="5" destOrd="0" presId="urn:microsoft.com/office/officeart/2008/layout/LinedList"/>
    <dgm:cxn modelId="{3F7170D5-DE7C-44E2-8054-27CD8956D7FF}" type="presParOf" srcId="{5C534805-FE57-44B4-BB9E-0868B5A74EB8}" destId="{F2D7F19F-0477-48BC-BDD3-393399445D7B}" srcOrd="0" destOrd="0" presId="urn:microsoft.com/office/officeart/2008/layout/LinedList"/>
    <dgm:cxn modelId="{3A4047E0-BD3D-4B7A-A4D9-4994DE7999D6}" type="presParOf" srcId="{5C534805-FE57-44B4-BB9E-0868B5A74EB8}" destId="{44F99ECE-F68C-46FF-ACBA-D26072D8AFEF}" srcOrd="1" destOrd="0" presId="urn:microsoft.com/office/officeart/2008/layout/LinedList"/>
    <dgm:cxn modelId="{9103135A-B025-4457-8CB8-4609AFE6A000}" type="presParOf" srcId="{56698001-5BCC-417A-B8BD-54ABCE25735B}" destId="{D393214C-2CA1-4176-89E1-4DF69AFD219E}" srcOrd="6" destOrd="0" presId="urn:microsoft.com/office/officeart/2008/layout/LinedList"/>
    <dgm:cxn modelId="{1C04EDE6-AEA8-4DEA-A08E-4867C9E7D9C9}" type="presParOf" srcId="{56698001-5BCC-417A-B8BD-54ABCE25735B}" destId="{ED38BA2B-1577-4F3C-B864-B47D05D13F76}" srcOrd="7" destOrd="0" presId="urn:microsoft.com/office/officeart/2008/layout/LinedList"/>
    <dgm:cxn modelId="{1C8788D4-7D87-4044-A372-D1FA16F0C3C5}" type="presParOf" srcId="{ED38BA2B-1577-4F3C-B864-B47D05D13F76}" destId="{D6D4E0D1-E248-4B4E-B192-21BC11AB1267}" srcOrd="0" destOrd="0" presId="urn:microsoft.com/office/officeart/2008/layout/LinedList"/>
    <dgm:cxn modelId="{B5CE9C9E-E5BE-4811-BCE3-5E0E6B3654DA}" type="presParOf" srcId="{ED38BA2B-1577-4F3C-B864-B47D05D13F76}" destId="{C10D580B-03AC-44BD-8216-5DD450FD3975}" srcOrd="1" destOrd="0" presId="urn:microsoft.com/office/officeart/2008/layout/LinedList"/>
    <dgm:cxn modelId="{D00D048D-6EF8-4D97-B091-876338F0731C}" type="presParOf" srcId="{56698001-5BCC-417A-B8BD-54ABCE25735B}" destId="{AF989B24-B624-4F73-A7E6-351C54DECCBD}" srcOrd="8" destOrd="0" presId="urn:microsoft.com/office/officeart/2008/layout/LinedList"/>
    <dgm:cxn modelId="{8FAA0A7F-13C7-4A6F-B978-F27C86501CEE}" type="presParOf" srcId="{56698001-5BCC-417A-B8BD-54ABCE25735B}" destId="{AF062CAF-AF27-4167-BC4F-2F7997F3736F}" srcOrd="9" destOrd="0" presId="urn:microsoft.com/office/officeart/2008/layout/LinedList"/>
    <dgm:cxn modelId="{09309012-A21B-4461-AAB9-3DBFFE428FAC}" type="presParOf" srcId="{AF062CAF-AF27-4167-BC4F-2F7997F3736F}" destId="{C8AED32B-278F-4CFE-BDD4-2CCFF7300B87}" srcOrd="0" destOrd="0" presId="urn:microsoft.com/office/officeart/2008/layout/LinedList"/>
    <dgm:cxn modelId="{05AA4AD8-E41D-4C47-A44C-719913C828CF}" type="presParOf" srcId="{AF062CAF-AF27-4167-BC4F-2F7997F3736F}" destId="{0EAF0E5C-8BDA-429F-8304-FDACD5546DE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2F28C0F-6F1D-46AB-868F-55F514E24781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6F6A6B8-C3E0-4146-9DED-A0E82A09A7AD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Applied on joints to remove stiffness and improve efficiency of movements.</a:t>
          </a:r>
          <a:endParaRPr lang="en-GB" dirty="0"/>
        </a:p>
      </dgm:t>
    </dgm:pt>
    <dgm:pt modelId="{680CA6F5-E10B-4B4A-A59A-1370A3FC10B2}" type="parTrans" cxnId="{1441A606-FE02-4F2B-8560-1961AC560A17}">
      <dgm:prSet/>
      <dgm:spPr/>
      <dgm:t>
        <a:bodyPr/>
        <a:lstStyle/>
        <a:p>
          <a:endParaRPr lang="en-US"/>
        </a:p>
      </dgm:t>
    </dgm:pt>
    <dgm:pt modelId="{70C9B7B2-559A-47FF-94D1-5B0313B5E3FA}" type="sibTrans" cxnId="{1441A606-FE02-4F2B-8560-1961AC560A17}">
      <dgm:prSet/>
      <dgm:spPr/>
      <dgm:t>
        <a:bodyPr/>
        <a:lstStyle/>
        <a:p>
          <a:endParaRPr lang="en-US"/>
        </a:p>
      </dgm:t>
    </dgm:pt>
    <dgm:pt modelId="{6086B128-0B28-4F8F-8D4A-2C2948DFA140}">
      <dgm:prSet phldr="0"/>
      <dgm:spPr/>
      <dgm:t>
        <a:bodyPr/>
        <a:lstStyle/>
        <a:p>
          <a:pPr rtl="0"/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Grade-I - mobilization is applied with small movements with low resistance.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C897EDC5-B58F-405F-B95C-FD67BCEA1E83}" type="parTrans" cxnId="{12544AC9-299C-496D-8CE7-F2A6835D49F2}">
      <dgm:prSet/>
      <dgm:spPr/>
    </dgm:pt>
    <dgm:pt modelId="{4ECE7877-EA26-4188-B976-001237EB6381}" type="sibTrans" cxnId="{12544AC9-299C-496D-8CE7-F2A6835D49F2}">
      <dgm:prSet/>
      <dgm:spPr/>
    </dgm:pt>
    <dgm:pt modelId="{2C1EA1EB-63A0-4A08-BA98-81E8FA82B761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Useful in treating conditions causing pain. 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007DD3D9-9383-41F8-B7CC-064C1E4960BA}" type="parTrans" cxnId="{668CA1AB-5C8F-4175-898D-8CE4F89B9AF4}">
      <dgm:prSet/>
      <dgm:spPr/>
    </dgm:pt>
    <dgm:pt modelId="{20A6F65E-E7AB-4A4F-A931-8D36B7D58AC5}" type="sibTrans" cxnId="{668CA1AB-5C8F-4175-898D-8CE4F89B9AF4}">
      <dgm:prSet/>
      <dgm:spPr/>
    </dgm:pt>
    <dgm:pt modelId="{17C1470D-4760-434B-AD90-D33638DB3D57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Grade-II - wider amplitude of movement.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66F3AE2C-55A8-41D6-8D3F-B00B725B500D}" type="parTrans" cxnId="{FAA2FD61-FCA2-4A72-833A-C507BD60A6E5}">
      <dgm:prSet/>
      <dgm:spPr/>
    </dgm:pt>
    <dgm:pt modelId="{1DA4D20D-9D55-4233-B588-0C559B85B7B8}" type="sibTrans" cxnId="{FAA2FD61-FCA2-4A72-833A-C507BD60A6E5}">
      <dgm:prSet/>
      <dgm:spPr/>
    </dgm:pt>
    <dgm:pt modelId="{4F5A59C9-DA4A-4CF6-997E-66A05CCB76FC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Also used for pain. 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30A1A4B4-A35C-488F-9F89-10AAA7BD3E2D}" type="parTrans" cxnId="{B84D6334-73B6-40E6-ADBA-F31992CE2E01}">
      <dgm:prSet/>
      <dgm:spPr/>
    </dgm:pt>
    <dgm:pt modelId="{F0D0B419-8FDF-4999-AA65-60840C0A11DA}" type="sibTrans" cxnId="{B84D6334-73B6-40E6-ADBA-F31992CE2E01}">
      <dgm:prSet/>
      <dgm:spPr/>
    </dgm:pt>
    <dgm:pt modelId="{A10D8545-C860-4021-AC55-288045BB0923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Use of grade I and II are used when resistance is applied before the limit of pain. 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8AD7A2F0-F001-4679-A0B6-B5DBE6EA3867}" type="parTrans" cxnId="{44827F4A-93EF-43A8-A92A-2A932B3EAAC1}">
      <dgm:prSet/>
      <dgm:spPr/>
    </dgm:pt>
    <dgm:pt modelId="{318C0065-D67A-43D6-BE27-0B3756B3E099}" type="sibTrans" cxnId="{44827F4A-93EF-43A8-A92A-2A932B3EAAC1}">
      <dgm:prSet/>
      <dgm:spPr/>
    </dgm:pt>
    <dgm:pt modelId="{BCE01289-1DE7-4158-AFE5-F276674DC210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Grade-III - larger to and fro movements.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8FFF697E-4CD9-4E9A-9347-4522E56400CE}" type="parTrans" cxnId="{E7B13101-EAEA-4233-B7DA-B6D1D12918E6}">
      <dgm:prSet/>
      <dgm:spPr/>
    </dgm:pt>
    <dgm:pt modelId="{E458182E-8E50-42DF-9410-41549A665DEB}" type="sibTrans" cxnId="{E7B13101-EAEA-4233-B7DA-B6D1D12918E6}">
      <dgm:prSet/>
      <dgm:spPr/>
    </dgm:pt>
    <dgm:pt modelId="{E1F6269F-05AA-40C7-A3A1-FF0CBEA5C496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Grade IV - movement pushed past end point.</a:t>
          </a:r>
        </a:p>
      </dgm:t>
    </dgm:pt>
    <dgm:pt modelId="{A140282D-FA9B-49F8-902C-69B57FEB54E5}" type="parTrans" cxnId="{72FB9E5C-CBDD-4B48-A607-3D9BD88BE72E}">
      <dgm:prSet/>
      <dgm:spPr/>
    </dgm:pt>
    <dgm:pt modelId="{1001086C-AE97-4102-85EA-573CF6134E9F}" type="sibTrans" cxnId="{72FB9E5C-CBDD-4B48-A607-3D9BD88BE72E}">
      <dgm:prSet/>
      <dgm:spPr/>
    </dgm:pt>
    <dgm:pt modelId="{56698001-5BCC-417A-B8BD-54ABCE25735B}" type="pres">
      <dgm:prSet presAssocID="{22F28C0F-6F1D-46AB-868F-55F514E24781}" presName="vert0" presStyleCnt="0">
        <dgm:presLayoutVars>
          <dgm:dir/>
          <dgm:animOne val="branch"/>
          <dgm:animLvl val="lvl"/>
        </dgm:presLayoutVars>
      </dgm:prSet>
      <dgm:spPr/>
    </dgm:pt>
    <dgm:pt modelId="{B5B107F4-9C43-4327-8832-9E5EDAC4496A}" type="pres">
      <dgm:prSet presAssocID="{6086B128-0B28-4F8F-8D4A-2C2948DFA140}" presName="thickLine" presStyleLbl="alignNode1" presStyleIdx="0" presStyleCnt="8"/>
      <dgm:spPr/>
    </dgm:pt>
    <dgm:pt modelId="{6C5E7A45-836F-4124-BB62-31D08AA7BE94}" type="pres">
      <dgm:prSet presAssocID="{6086B128-0B28-4F8F-8D4A-2C2948DFA140}" presName="horz1" presStyleCnt="0"/>
      <dgm:spPr/>
    </dgm:pt>
    <dgm:pt modelId="{540F2A9E-CA1F-404B-B9C1-790506FFCA39}" type="pres">
      <dgm:prSet presAssocID="{6086B128-0B28-4F8F-8D4A-2C2948DFA140}" presName="tx1" presStyleLbl="revTx" presStyleIdx="0" presStyleCnt="8"/>
      <dgm:spPr/>
    </dgm:pt>
    <dgm:pt modelId="{DB49BD7C-AB01-42B0-92CC-F34DDEA50EEB}" type="pres">
      <dgm:prSet presAssocID="{6086B128-0B28-4F8F-8D4A-2C2948DFA140}" presName="vert1" presStyleCnt="0"/>
      <dgm:spPr/>
    </dgm:pt>
    <dgm:pt modelId="{988323FB-6C70-4378-8B78-EAC45D41F7A9}" type="pres">
      <dgm:prSet presAssocID="{2C1EA1EB-63A0-4A08-BA98-81E8FA82B761}" presName="thickLine" presStyleLbl="alignNode1" presStyleIdx="1" presStyleCnt="8"/>
      <dgm:spPr/>
    </dgm:pt>
    <dgm:pt modelId="{F957E9EA-32D5-4BE2-AC5E-A2F36A149EDB}" type="pres">
      <dgm:prSet presAssocID="{2C1EA1EB-63A0-4A08-BA98-81E8FA82B761}" presName="horz1" presStyleCnt="0"/>
      <dgm:spPr/>
    </dgm:pt>
    <dgm:pt modelId="{0B84B581-1508-4B39-8261-5C50EBF912F0}" type="pres">
      <dgm:prSet presAssocID="{2C1EA1EB-63A0-4A08-BA98-81E8FA82B761}" presName="tx1" presStyleLbl="revTx" presStyleIdx="1" presStyleCnt="8"/>
      <dgm:spPr/>
    </dgm:pt>
    <dgm:pt modelId="{6F1A0D63-F76B-4560-A772-4531C708D44B}" type="pres">
      <dgm:prSet presAssocID="{2C1EA1EB-63A0-4A08-BA98-81E8FA82B761}" presName="vert1" presStyleCnt="0"/>
      <dgm:spPr/>
    </dgm:pt>
    <dgm:pt modelId="{C690C90F-BCF0-40BD-A736-6AF5AE5A6936}" type="pres">
      <dgm:prSet presAssocID="{17C1470D-4760-434B-AD90-D33638DB3D57}" presName="thickLine" presStyleLbl="alignNode1" presStyleIdx="2" presStyleCnt="8"/>
      <dgm:spPr/>
    </dgm:pt>
    <dgm:pt modelId="{CE7D85F2-28AE-4067-AC5F-EECC6CACAFD4}" type="pres">
      <dgm:prSet presAssocID="{17C1470D-4760-434B-AD90-D33638DB3D57}" presName="horz1" presStyleCnt="0"/>
      <dgm:spPr/>
    </dgm:pt>
    <dgm:pt modelId="{7BA0BA72-E701-4717-92AB-A4768D029B04}" type="pres">
      <dgm:prSet presAssocID="{17C1470D-4760-434B-AD90-D33638DB3D57}" presName="tx1" presStyleLbl="revTx" presStyleIdx="2" presStyleCnt="8"/>
      <dgm:spPr/>
    </dgm:pt>
    <dgm:pt modelId="{F147AEB8-81DD-42F0-98C2-A41042BD98D1}" type="pres">
      <dgm:prSet presAssocID="{17C1470D-4760-434B-AD90-D33638DB3D57}" presName="vert1" presStyleCnt="0"/>
      <dgm:spPr/>
    </dgm:pt>
    <dgm:pt modelId="{D6D1FE68-4F9C-4C90-8CAC-C4395552A8C4}" type="pres">
      <dgm:prSet presAssocID="{4F5A59C9-DA4A-4CF6-997E-66A05CCB76FC}" presName="thickLine" presStyleLbl="alignNode1" presStyleIdx="3" presStyleCnt="8"/>
      <dgm:spPr/>
    </dgm:pt>
    <dgm:pt modelId="{5CC341F2-1EE8-485F-A6E4-A919EBF7C468}" type="pres">
      <dgm:prSet presAssocID="{4F5A59C9-DA4A-4CF6-997E-66A05CCB76FC}" presName="horz1" presStyleCnt="0"/>
      <dgm:spPr/>
    </dgm:pt>
    <dgm:pt modelId="{914B812C-8462-48C5-8626-B28FFDE1DEB2}" type="pres">
      <dgm:prSet presAssocID="{4F5A59C9-DA4A-4CF6-997E-66A05CCB76FC}" presName="tx1" presStyleLbl="revTx" presStyleIdx="3" presStyleCnt="8"/>
      <dgm:spPr/>
    </dgm:pt>
    <dgm:pt modelId="{182403AC-F1C6-4E52-BBD8-7430457A9D45}" type="pres">
      <dgm:prSet presAssocID="{4F5A59C9-DA4A-4CF6-997E-66A05CCB76FC}" presName="vert1" presStyleCnt="0"/>
      <dgm:spPr/>
    </dgm:pt>
    <dgm:pt modelId="{1100D44C-8FE8-450F-B68F-D7C5E33BD61D}" type="pres">
      <dgm:prSet presAssocID="{A10D8545-C860-4021-AC55-288045BB0923}" presName="thickLine" presStyleLbl="alignNode1" presStyleIdx="4" presStyleCnt="8"/>
      <dgm:spPr/>
    </dgm:pt>
    <dgm:pt modelId="{E746E8A1-8D76-4858-86F6-7E4B39EF944C}" type="pres">
      <dgm:prSet presAssocID="{A10D8545-C860-4021-AC55-288045BB0923}" presName="horz1" presStyleCnt="0"/>
      <dgm:spPr/>
    </dgm:pt>
    <dgm:pt modelId="{208F29D9-8450-40FC-8B19-489E841D4E30}" type="pres">
      <dgm:prSet presAssocID="{A10D8545-C860-4021-AC55-288045BB0923}" presName="tx1" presStyleLbl="revTx" presStyleIdx="4" presStyleCnt="8"/>
      <dgm:spPr/>
    </dgm:pt>
    <dgm:pt modelId="{BF673D69-BF95-4DDF-8BF3-4F91F075C2F8}" type="pres">
      <dgm:prSet presAssocID="{A10D8545-C860-4021-AC55-288045BB0923}" presName="vert1" presStyleCnt="0"/>
      <dgm:spPr/>
    </dgm:pt>
    <dgm:pt modelId="{8423C514-5218-4A15-9FC9-722B85F3E1F1}" type="pres">
      <dgm:prSet presAssocID="{BCE01289-1DE7-4158-AFE5-F276674DC210}" presName="thickLine" presStyleLbl="alignNode1" presStyleIdx="5" presStyleCnt="8"/>
      <dgm:spPr/>
    </dgm:pt>
    <dgm:pt modelId="{BC5261FF-4930-4F0E-82F3-4582DCDB3E0F}" type="pres">
      <dgm:prSet presAssocID="{BCE01289-1DE7-4158-AFE5-F276674DC210}" presName="horz1" presStyleCnt="0"/>
      <dgm:spPr/>
    </dgm:pt>
    <dgm:pt modelId="{D5DAE3CD-CA50-4E70-97D3-BB09EF4F47BC}" type="pres">
      <dgm:prSet presAssocID="{BCE01289-1DE7-4158-AFE5-F276674DC210}" presName="tx1" presStyleLbl="revTx" presStyleIdx="5" presStyleCnt="8"/>
      <dgm:spPr/>
    </dgm:pt>
    <dgm:pt modelId="{EF2ECBD2-7534-4004-AF07-F3312DE28090}" type="pres">
      <dgm:prSet presAssocID="{BCE01289-1DE7-4158-AFE5-F276674DC210}" presName="vert1" presStyleCnt="0"/>
      <dgm:spPr/>
    </dgm:pt>
    <dgm:pt modelId="{BC5BE74F-982D-41D2-B431-B53349DB0357}" type="pres">
      <dgm:prSet presAssocID="{E1F6269F-05AA-40C7-A3A1-FF0CBEA5C496}" presName="thickLine" presStyleLbl="alignNode1" presStyleIdx="6" presStyleCnt="8"/>
      <dgm:spPr/>
    </dgm:pt>
    <dgm:pt modelId="{788EF413-656A-43B6-AC73-73544E4C11F8}" type="pres">
      <dgm:prSet presAssocID="{E1F6269F-05AA-40C7-A3A1-FF0CBEA5C496}" presName="horz1" presStyleCnt="0"/>
      <dgm:spPr/>
    </dgm:pt>
    <dgm:pt modelId="{E003714F-F5CD-4683-B564-0D94123D0A36}" type="pres">
      <dgm:prSet presAssocID="{E1F6269F-05AA-40C7-A3A1-FF0CBEA5C496}" presName="tx1" presStyleLbl="revTx" presStyleIdx="6" presStyleCnt="8"/>
      <dgm:spPr/>
    </dgm:pt>
    <dgm:pt modelId="{B21BBF36-35AB-490F-BAEA-D10112C41A40}" type="pres">
      <dgm:prSet presAssocID="{E1F6269F-05AA-40C7-A3A1-FF0CBEA5C496}" presName="vert1" presStyleCnt="0"/>
      <dgm:spPr/>
    </dgm:pt>
    <dgm:pt modelId="{AF989B24-B624-4F73-A7E6-351C54DECCBD}" type="pres">
      <dgm:prSet presAssocID="{A6F6A6B8-C3E0-4146-9DED-A0E82A09A7AD}" presName="thickLine" presStyleLbl="alignNode1" presStyleIdx="7" presStyleCnt="8"/>
      <dgm:spPr/>
    </dgm:pt>
    <dgm:pt modelId="{AF062CAF-AF27-4167-BC4F-2F7997F3736F}" type="pres">
      <dgm:prSet presAssocID="{A6F6A6B8-C3E0-4146-9DED-A0E82A09A7AD}" presName="horz1" presStyleCnt="0"/>
      <dgm:spPr/>
    </dgm:pt>
    <dgm:pt modelId="{C8AED32B-278F-4CFE-BDD4-2CCFF7300B87}" type="pres">
      <dgm:prSet presAssocID="{A6F6A6B8-C3E0-4146-9DED-A0E82A09A7AD}" presName="tx1" presStyleLbl="revTx" presStyleIdx="7" presStyleCnt="8"/>
      <dgm:spPr/>
    </dgm:pt>
    <dgm:pt modelId="{0EAF0E5C-8BDA-429F-8304-FDACD5546DE2}" type="pres">
      <dgm:prSet presAssocID="{A6F6A6B8-C3E0-4146-9DED-A0E82A09A7AD}" presName="vert1" presStyleCnt="0"/>
      <dgm:spPr/>
    </dgm:pt>
  </dgm:ptLst>
  <dgm:cxnLst>
    <dgm:cxn modelId="{E7B13101-EAEA-4233-B7DA-B6D1D12918E6}" srcId="{22F28C0F-6F1D-46AB-868F-55F514E24781}" destId="{BCE01289-1DE7-4158-AFE5-F276674DC210}" srcOrd="5" destOrd="0" parTransId="{8FFF697E-4CD9-4E9A-9347-4522E56400CE}" sibTransId="{E458182E-8E50-42DF-9410-41549A665DEB}"/>
    <dgm:cxn modelId="{1441A606-FE02-4F2B-8560-1961AC560A17}" srcId="{22F28C0F-6F1D-46AB-868F-55F514E24781}" destId="{A6F6A6B8-C3E0-4146-9DED-A0E82A09A7AD}" srcOrd="7" destOrd="0" parTransId="{680CA6F5-E10B-4B4A-A59A-1370A3FC10B2}" sibTransId="{70C9B7B2-559A-47FF-94D1-5B0313B5E3FA}"/>
    <dgm:cxn modelId="{B84D6334-73B6-40E6-ADBA-F31992CE2E01}" srcId="{22F28C0F-6F1D-46AB-868F-55F514E24781}" destId="{4F5A59C9-DA4A-4CF6-997E-66A05CCB76FC}" srcOrd="3" destOrd="0" parTransId="{30A1A4B4-A35C-488F-9F89-10AAA7BD3E2D}" sibTransId="{F0D0B419-8FDF-4999-AA65-60840C0A11DA}"/>
    <dgm:cxn modelId="{72FB9E5C-CBDD-4B48-A607-3D9BD88BE72E}" srcId="{22F28C0F-6F1D-46AB-868F-55F514E24781}" destId="{E1F6269F-05AA-40C7-A3A1-FF0CBEA5C496}" srcOrd="6" destOrd="0" parTransId="{A140282D-FA9B-49F8-902C-69B57FEB54E5}" sibTransId="{1001086C-AE97-4102-85EA-573CF6134E9F}"/>
    <dgm:cxn modelId="{49834641-5121-4E7A-88BD-0B1C843E94AB}" type="presOf" srcId="{A6F6A6B8-C3E0-4146-9DED-A0E82A09A7AD}" destId="{C8AED32B-278F-4CFE-BDD4-2CCFF7300B87}" srcOrd="0" destOrd="0" presId="urn:microsoft.com/office/officeart/2008/layout/LinedList"/>
    <dgm:cxn modelId="{FAA2FD61-FCA2-4A72-833A-C507BD60A6E5}" srcId="{22F28C0F-6F1D-46AB-868F-55F514E24781}" destId="{17C1470D-4760-434B-AD90-D33638DB3D57}" srcOrd="2" destOrd="0" parTransId="{66F3AE2C-55A8-41D6-8D3F-B00B725B500D}" sibTransId="{1DA4D20D-9D55-4233-B588-0C559B85B7B8}"/>
    <dgm:cxn modelId="{44827F4A-93EF-43A8-A92A-2A932B3EAAC1}" srcId="{22F28C0F-6F1D-46AB-868F-55F514E24781}" destId="{A10D8545-C860-4021-AC55-288045BB0923}" srcOrd="4" destOrd="0" parTransId="{8AD7A2F0-F001-4679-A0B6-B5DBE6EA3867}" sibTransId="{318C0065-D67A-43D6-BE27-0B3756B3E099}"/>
    <dgm:cxn modelId="{12988D52-F47D-4C92-B976-23C7F3CB3E6B}" type="presOf" srcId="{2C1EA1EB-63A0-4A08-BA98-81E8FA82B761}" destId="{0B84B581-1508-4B39-8261-5C50EBF912F0}" srcOrd="0" destOrd="0" presId="urn:microsoft.com/office/officeart/2008/layout/LinedList"/>
    <dgm:cxn modelId="{EF957873-382D-4C8F-BBF4-982D3AF35334}" type="presOf" srcId="{4F5A59C9-DA4A-4CF6-997E-66A05CCB76FC}" destId="{914B812C-8462-48C5-8626-B28FFDE1DEB2}" srcOrd="0" destOrd="0" presId="urn:microsoft.com/office/officeart/2008/layout/LinedList"/>
    <dgm:cxn modelId="{785A4274-3CEF-42FD-A1D0-49D04555AB3B}" type="presOf" srcId="{E1F6269F-05AA-40C7-A3A1-FF0CBEA5C496}" destId="{E003714F-F5CD-4683-B564-0D94123D0A36}" srcOrd="0" destOrd="0" presId="urn:microsoft.com/office/officeart/2008/layout/LinedList"/>
    <dgm:cxn modelId="{B22EB557-A32E-4DDC-89DE-14994A74923A}" type="presOf" srcId="{A10D8545-C860-4021-AC55-288045BB0923}" destId="{208F29D9-8450-40FC-8B19-489E841D4E30}" srcOrd="0" destOrd="0" presId="urn:microsoft.com/office/officeart/2008/layout/LinedList"/>
    <dgm:cxn modelId="{668CA1AB-5C8F-4175-898D-8CE4F89B9AF4}" srcId="{22F28C0F-6F1D-46AB-868F-55F514E24781}" destId="{2C1EA1EB-63A0-4A08-BA98-81E8FA82B761}" srcOrd="1" destOrd="0" parTransId="{007DD3D9-9383-41F8-B7CC-064C1E4960BA}" sibTransId="{20A6F65E-E7AB-4A4F-A931-8D36B7D58AC5}"/>
    <dgm:cxn modelId="{0E4A4DBC-EF44-4D70-9DCC-678A3DF0187D}" type="presOf" srcId="{6086B128-0B28-4F8F-8D4A-2C2948DFA140}" destId="{540F2A9E-CA1F-404B-B9C1-790506FFCA39}" srcOrd="0" destOrd="0" presId="urn:microsoft.com/office/officeart/2008/layout/LinedList"/>
    <dgm:cxn modelId="{07876EC4-3ED5-4E13-94C8-8E1046F3F8DB}" type="presOf" srcId="{17C1470D-4760-434B-AD90-D33638DB3D57}" destId="{7BA0BA72-E701-4717-92AB-A4768D029B04}" srcOrd="0" destOrd="0" presId="urn:microsoft.com/office/officeart/2008/layout/LinedList"/>
    <dgm:cxn modelId="{12544AC9-299C-496D-8CE7-F2A6835D49F2}" srcId="{22F28C0F-6F1D-46AB-868F-55F514E24781}" destId="{6086B128-0B28-4F8F-8D4A-2C2948DFA140}" srcOrd="0" destOrd="0" parTransId="{C897EDC5-B58F-405F-B95C-FD67BCEA1E83}" sibTransId="{4ECE7877-EA26-4188-B976-001237EB6381}"/>
    <dgm:cxn modelId="{DC13EAE9-B7B5-4BD9-9A76-15D62CDAAE92}" type="presOf" srcId="{BCE01289-1DE7-4158-AFE5-F276674DC210}" destId="{D5DAE3CD-CA50-4E70-97D3-BB09EF4F47BC}" srcOrd="0" destOrd="0" presId="urn:microsoft.com/office/officeart/2008/layout/LinedList"/>
    <dgm:cxn modelId="{4FA113EB-6E07-479B-ABD6-28C29B57D15D}" type="presOf" srcId="{22F28C0F-6F1D-46AB-868F-55F514E24781}" destId="{56698001-5BCC-417A-B8BD-54ABCE25735B}" srcOrd="0" destOrd="0" presId="urn:microsoft.com/office/officeart/2008/layout/LinedList"/>
    <dgm:cxn modelId="{6DF64BD5-298E-43C1-8A89-F587BC377BE1}" type="presParOf" srcId="{56698001-5BCC-417A-B8BD-54ABCE25735B}" destId="{B5B107F4-9C43-4327-8832-9E5EDAC4496A}" srcOrd="0" destOrd="0" presId="urn:microsoft.com/office/officeart/2008/layout/LinedList"/>
    <dgm:cxn modelId="{3D9BDF81-BA28-4C93-BE70-9B95C305402B}" type="presParOf" srcId="{56698001-5BCC-417A-B8BD-54ABCE25735B}" destId="{6C5E7A45-836F-4124-BB62-31D08AA7BE94}" srcOrd="1" destOrd="0" presId="urn:microsoft.com/office/officeart/2008/layout/LinedList"/>
    <dgm:cxn modelId="{12C26B00-A8D7-4725-B868-E27B5E68F208}" type="presParOf" srcId="{6C5E7A45-836F-4124-BB62-31D08AA7BE94}" destId="{540F2A9E-CA1F-404B-B9C1-790506FFCA39}" srcOrd="0" destOrd="0" presId="urn:microsoft.com/office/officeart/2008/layout/LinedList"/>
    <dgm:cxn modelId="{C8D5C4C2-A670-43D6-BB2C-BA32665F908F}" type="presParOf" srcId="{6C5E7A45-836F-4124-BB62-31D08AA7BE94}" destId="{DB49BD7C-AB01-42B0-92CC-F34DDEA50EEB}" srcOrd="1" destOrd="0" presId="urn:microsoft.com/office/officeart/2008/layout/LinedList"/>
    <dgm:cxn modelId="{5304888A-63ED-4B8C-8E83-E842FE02FFF1}" type="presParOf" srcId="{56698001-5BCC-417A-B8BD-54ABCE25735B}" destId="{988323FB-6C70-4378-8B78-EAC45D41F7A9}" srcOrd="2" destOrd="0" presId="urn:microsoft.com/office/officeart/2008/layout/LinedList"/>
    <dgm:cxn modelId="{D7DFC900-C8ED-4246-A2BF-950F9798F535}" type="presParOf" srcId="{56698001-5BCC-417A-B8BD-54ABCE25735B}" destId="{F957E9EA-32D5-4BE2-AC5E-A2F36A149EDB}" srcOrd="3" destOrd="0" presId="urn:microsoft.com/office/officeart/2008/layout/LinedList"/>
    <dgm:cxn modelId="{C5A88434-E4C1-49BC-9B15-A5763C3E6A4D}" type="presParOf" srcId="{F957E9EA-32D5-4BE2-AC5E-A2F36A149EDB}" destId="{0B84B581-1508-4B39-8261-5C50EBF912F0}" srcOrd="0" destOrd="0" presId="urn:microsoft.com/office/officeart/2008/layout/LinedList"/>
    <dgm:cxn modelId="{7DA078B5-75BD-4ECA-A165-ED30CEFE3E71}" type="presParOf" srcId="{F957E9EA-32D5-4BE2-AC5E-A2F36A149EDB}" destId="{6F1A0D63-F76B-4560-A772-4531C708D44B}" srcOrd="1" destOrd="0" presId="urn:microsoft.com/office/officeart/2008/layout/LinedList"/>
    <dgm:cxn modelId="{D973D304-4FEF-4D33-B599-8523F93D3833}" type="presParOf" srcId="{56698001-5BCC-417A-B8BD-54ABCE25735B}" destId="{C690C90F-BCF0-40BD-A736-6AF5AE5A6936}" srcOrd="4" destOrd="0" presId="urn:microsoft.com/office/officeart/2008/layout/LinedList"/>
    <dgm:cxn modelId="{6280126B-F8CB-49F9-9FDC-18FB8DA9C9BD}" type="presParOf" srcId="{56698001-5BCC-417A-B8BD-54ABCE25735B}" destId="{CE7D85F2-28AE-4067-AC5F-EECC6CACAFD4}" srcOrd="5" destOrd="0" presId="urn:microsoft.com/office/officeart/2008/layout/LinedList"/>
    <dgm:cxn modelId="{6E29A870-48D1-4F5A-8B24-22A5280954AC}" type="presParOf" srcId="{CE7D85F2-28AE-4067-AC5F-EECC6CACAFD4}" destId="{7BA0BA72-E701-4717-92AB-A4768D029B04}" srcOrd="0" destOrd="0" presId="urn:microsoft.com/office/officeart/2008/layout/LinedList"/>
    <dgm:cxn modelId="{0DEB250A-88DE-4423-B578-09835C269105}" type="presParOf" srcId="{CE7D85F2-28AE-4067-AC5F-EECC6CACAFD4}" destId="{F147AEB8-81DD-42F0-98C2-A41042BD98D1}" srcOrd="1" destOrd="0" presId="urn:microsoft.com/office/officeart/2008/layout/LinedList"/>
    <dgm:cxn modelId="{FFFC9D60-1CA5-47E8-A4DE-CF7C5D599ED5}" type="presParOf" srcId="{56698001-5BCC-417A-B8BD-54ABCE25735B}" destId="{D6D1FE68-4F9C-4C90-8CAC-C4395552A8C4}" srcOrd="6" destOrd="0" presId="urn:microsoft.com/office/officeart/2008/layout/LinedList"/>
    <dgm:cxn modelId="{9B699AD5-9963-4F14-BAC2-616D8C803881}" type="presParOf" srcId="{56698001-5BCC-417A-B8BD-54ABCE25735B}" destId="{5CC341F2-1EE8-485F-A6E4-A919EBF7C468}" srcOrd="7" destOrd="0" presId="urn:microsoft.com/office/officeart/2008/layout/LinedList"/>
    <dgm:cxn modelId="{ED68815A-DD77-4813-A4A1-6CAD8B2060CF}" type="presParOf" srcId="{5CC341F2-1EE8-485F-A6E4-A919EBF7C468}" destId="{914B812C-8462-48C5-8626-B28FFDE1DEB2}" srcOrd="0" destOrd="0" presId="urn:microsoft.com/office/officeart/2008/layout/LinedList"/>
    <dgm:cxn modelId="{6E14E2DA-AF67-4E7B-83BF-943428313516}" type="presParOf" srcId="{5CC341F2-1EE8-485F-A6E4-A919EBF7C468}" destId="{182403AC-F1C6-4E52-BBD8-7430457A9D45}" srcOrd="1" destOrd="0" presId="urn:microsoft.com/office/officeart/2008/layout/LinedList"/>
    <dgm:cxn modelId="{7C62E0BB-8706-4585-9995-340326D12C7E}" type="presParOf" srcId="{56698001-5BCC-417A-B8BD-54ABCE25735B}" destId="{1100D44C-8FE8-450F-B68F-D7C5E33BD61D}" srcOrd="8" destOrd="0" presId="urn:microsoft.com/office/officeart/2008/layout/LinedList"/>
    <dgm:cxn modelId="{74714CBB-BF71-43F2-9A21-98E85A9DFD84}" type="presParOf" srcId="{56698001-5BCC-417A-B8BD-54ABCE25735B}" destId="{E746E8A1-8D76-4858-86F6-7E4B39EF944C}" srcOrd="9" destOrd="0" presId="urn:microsoft.com/office/officeart/2008/layout/LinedList"/>
    <dgm:cxn modelId="{712A03E9-A4D3-4FA7-9B84-39ADB61A3D93}" type="presParOf" srcId="{E746E8A1-8D76-4858-86F6-7E4B39EF944C}" destId="{208F29D9-8450-40FC-8B19-489E841D4E30}" srcOrd="0" destOrd="0" presId="urn:microsoft.com/office/officeart/2008/layout/LinedList"/>
    <dgm:cxn modelId="{AF7BCCE7-C9B2-4354-82B2-2C3BCD845DE0}" type="presParOf" srcId="{E746E8A1-8D76-4858-86F6-7E4B39EF944C}" destId="{BF673D69-BF95-4DDF-8BF3-4F91F075C2F8}" srcOrd="1" destOrd="0" presId="urn:microsoft.com/office/officeart/2008/layout/LinedList"/>
    <dgm:cxn modelId="{7165910C-8C7C-412D-9209-000D3D8D4929}" type="presParOf" srcId="{56698001-5BCC-417A-B8BD-54ABCE25735B}" destId="{8423C514-5218-4A15-9FC9-722B85F3E1F1}" srcOrd="10" destOrd="0" presId="urn:microsoft.com/office/officeart/2008/layout/LinedList"/>
    <dgm:cxn modelId="{DE4DD987-EE74-40AC-B452-3EB3F34450A2}" type="presParOf" srcId="{56698001-5BCC-417A-B8BD-54ABCE25735B}" destId="{BC5261FF-4930-4F0E-82F3-4582DCDB3E0F}" srcOrd="11" destOrd="0" presId="urn:microsoft.com/office/officeart/2008/layout/LinedList"/>
    <dgm:cxn modelId="{562A9B17-648F-4965-9B91-2F278067B66B}" type="presParOf" srcId="{BC5261FF-4930-4F0E-82F3-4582DCDB3E0F}" destId="{D5DAE3CD-CA50-4E70-97D3-BB09EF4F47BC}" srcOrd="0" destOrd="0" presId="urn:microsoft.com/office/officeart/2008/layout/LinedList"/>
    <dgm:cxn modelId="{597A8817-E459-4B1B-862D-78789FAD4B7E}" type="presParOf" srcId="{BC5261FF-4930-4F0E-82F3-4582DCDB3E0F}" destId="{EF2ECBD2-7534-4004-AF07-F3312DE28090}" srcOrd="1" destOrd="0" presId="urn:microsoft.com/office/officeart/2008/layout/LinedList"/>
    <dgm:cxn modelId="{A83227AB-6CB4-4D1C-9A7C-1A56652D12EC}" type="presParOf" srcId="{56698001-5BCC-417A-B8BD-54ABCE25735B}" destId="{BC5BE74F-982D-41D2-B431-B53349DB0357}" srcOrd="12" destOrd="0" presId="urn:microsoft.com/office/officeart/2008/layout/LinedList"/>
    <dgm:cxn modelId="{A8B03C2F-3AD8-4746-870A-18AC4FFD55F9}" type="presParOf" srcId="{56698001-5BCC-417A-B8BD-54ABCE25735B}" destId="{788EF413-656A-43B6-AC73-73544E4C11F8}" srcOrd="13" destOrd="0" presId="urn:microsoft.com/office/officeart/2008/layout/LinedList"/>
    <dgm:cxn modelId="{D3EA125C-DB3C-41B5-8536-BA5E804EA19C}" type="presParOf" srcId="{788EF413-656A-43B6-AC73-73544E4C11F8}" destId="{E003714F-F5CD-4683-B564-0D94123D0A36}" srcOrd="0" destOrd="0" presId="urn:microsoft.com/office/officeart/2008/layout/LinedList"/>
    <dgm:cxn modelId="{11A6BFE7-370F-4F0D-B5E7-E18AAC4CBB41}" type="presParOf" srcId="{788EF413-656A-43B6-AC73-73544E4C11F8}" destId="{B21BBF36-35AB-490F-BAEA-D10112C41A40}" srcOrd="1" destOrd="0" presId="urn:microsoft.com/office/officeart/2008/layout/LinedList"/>
    <dgm:cxn modelId="{6F1D1361-62D6-4435-BE19-BD6988AD6C84}" type="presParOf" srcId="{56698001-5BCC-417A-B8BD-54ABCE25735B}" destId="{AF989B24-B624-4F73-A7E6-351C54DECCBD}" srcOrd="14" destOrd="0" presId="urn:microsoft.com/office/officeart/2008/layout/LinedList"/>
    <dgm:cxn modelId="{44E22CEB-0E2E-42B9-AA88-AB9D977DDAA6}" type="presParOf" srcId="{56698001-5BCC-417A-B8BD-54ABCE25735B}" destId="{AF062CAF-AF27-4167-BC4F-2F7997F3736F}" srcOrd="15" destOrd="0" presId="urn:microsoft.com/office/officeart/2008/layout/LinedList"/>
    <dgm:cxn modelId="{537C27F3-76A0-4643-BB8B-5EC8E2641750}" type="presParOf" srcId="{AF062CAF-AF27-4167-BC4F-2F7997F3736F}" destId="{C8AED32B-278F-4CFE-BDD4-2CCFF7300B87}" srcOrd="0" destOrd="0" presId="urn:microsoft.com/office/officeart/2008/layout/LinedList"/>
    <dgm:cxn modelId="{DC462CB7-3B45-4CE5-9E31-A69F6014B764}" type="presParOf" srcId="{AF062CAF-AF27-4167-BC4F-2F7997F3736F}" destId="{0EAF0E5C-8BDA-429F-8304-FDACD5546DE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2F28C0F-6F1D-46AB-868F-55F514E24781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6F6A6B8-C3E0-4146-9DED-A0E82A09A7AD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Lateral Glide - pushing movement laterally </a:t>
          </a:r>
          <a:endParaRPr lang="en-GB" dirty="0"/>
        </a:p>
      </dgm:t>
    </dgm:pt>
    <dgm:pt modelId="{680CA6F5-E10B-4B4A-A59A-1370A3FC10B2}" type="parTrans" cxnId="{1441A606-FE02-4F2B-8560-1961AC560A17}">
      <dgm:prSet/>
      <dgm:spPr/>
      <dgm:t>
        <a:bodyPr/>
        <a:lstStyle/>
        <a:p>
          <a:endParaRPr lang="en-US"/>
        </a:p>
      </dgm:t>
    </dgm:pt>
    <dgm:pt modelId="{70C9B7B2-559A-47FF-94D1-5B0313B5E3FA}" type="sibTrans" cxnId="{1441A606-FE02-4F2B-8560-1961AC560A17}">
      <dgm:prSet/>
      <dgm:spPr/>
      <dgm:t>
        <a:bodyPr/>
        <a:lstStyle/>
        <a:p>
          <a:endParaRPr lang="en-US"/>
        </a:p>
      </dgm:t>
    </dgm:pt>
    <dgm:pt modelId="{768FCBF8-71D3-4E85-83F4-4732C1A00991}">
      <dgm:prSet phldr="0"/>
      <dgm:spPr/>
      <dgm:t>
        <a:bodyPr/>
        <a:lstStyle/>
        <a:p>
          <a:pPr rtl="0"/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Anterior to posterior (AP) - front to back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0B5F8090-430C-4C99-8077-ABDFCF5E6835}" type="parTrans" cxnId="{029A02FD-1330-4AE5-88AF-ACEA4DE83558}">
      <dgm:prSet/>
      <dgm:spPr/>
    </dgm:pt>
    <dgm:pt modelId="{79B7F338-59F6-48FD-BC5C-1EEB787BE249}" type="sibTrans" cxnId="{029A02FD-1330-4AE5-88AF-ACEA4DE83558}">
      <dgm:prSet/>
      <dgm:spPr/>
    </dgm:pt>
    <dgm:pt modelId="{33C7F4E5-4F02-40EA-9571-3DFED7A72871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Posterior to anterior (PA) - back to front 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555E48A0-0BC5-4723-83D5-F3049A2101DF}" type="parTrans" cxnId="{1024DB7B-2DB2-41DF-AE43-FC46BC6C1FF9}">
      <dgm:prSet/>
      <dgm:spPr/>
    </dgm:pt>
    <dgm:pt modelId="{5FCA4EFC-E1AB-4D86-92E0-C714FCDAC9B7}" type="sibTrans" cxnId="{1024DB7B-2DB2-41DF-AE43-FC46BC6C1FF9}">
      <dgm:prSet/>
      <dgm:spPr/>
    </dgm:pt>
    <dgm:pt modelId="{462EB38F-DF17-4256-9EE1-81E0B32B67EC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Longitudinal Caudad – downwards 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07B5F537-E409-40B2-9A8B-6AC1A045896C}" type="parTrans" cxnId="{DFF8CFE4-0BE7-4BBD-A824-B10D1DC3509F}">
      <dgm:prSet/>
      <dgm:spPr/>
    </dgm:pt>
    <dgm:pt modelId="{FEFA9DED-2890-489C-B29F-669EA054D6F5}" type="sibTrans" cxnId="{DFF8CFE4-0BE7-4BBD-A824-B10D1DC3509F}">
      <dgm:prSet/>
      <dgm:spPr/>
    </dgm:pt>
    <dgm:pt modelId="{B8D936FB-65B5-4419-8FA4-9AC878958678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Longitudinal Cephalad – upwards 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2E4C2151-5C4A-49B3-85CF-FB75DB11A467}" type="parTrans" cxnId="{157C5000-F8A7-4F66-9126-CE977B823E68}">
      <dgm:prSet/>
      <dgm:spPr/>
    </dgm:pt>
    <dgm:pt modelId="{983BFA5C-C8FE-4C4A-AA81-931FC5A9D9DB}" type="sibTrans" cxnId="{157C5000-F8A7-4F66-9126-CE977B823E68}">
      <dgm:prSet/>
      <dgm:spPr/>
    </dgm:pt>
    <dgm:pt modelId="{1836B564-8D2C-45B1-9591-ADA9666FCD26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Joint Distraction – moving joints away 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618A32AD-9CBF-4FE6-9AC2-F1AA8522DD2D}" type="parTrans" cxnId="{ABCBFAFD-EA70-4F27-A209-4DC73336B500}">
      <dgm:prSet/>
      <dgm:spPr/>
    </dgm:pt>
    <dgm:pt modelId="{99DCFD01-70F2-4CDE-8505-0A82A3A10C03}" type="sibTrans" cxnId="{ABCBFAFD-EA70-4F27-A209-4DC73336B500}">
      <dgm:prSet/>
      <dgm:spPr/>
    </dgm:pt>
    <dgm:pt modelId="{EE7648E6-4DA3-495C-8979-53BD4EE6CCE8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Medial Glide – pushing movement medially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BF7F8761-DFAD-46C2-9AD4-9BDE8C3AF294}" type="parTrans" cxnId="{E22F6955-E788-4E44-8E29-6FC6DC8E603B}">
      <dgm:prSet/>
      <dgm:spPr/>
    </dgm:pt>
    <dgm:pt modelId="{AABF3C72-64A9-4FAB-B6B5-B92B045F9B61}" type="sibTrans" cxnId="{E22F6955-E788-4E44-8E29-6FC6DC8E603B}">
      <dgm:prSet/>
      <dgm:spPr/>
    </dgm:pt>
    <dgm:pt modelId="{56698001-5BCC-417A-B8BD-54ABCE25735B}" type="pres">
      <dgm:prSet presAssocID="{22F28C0F-6F1D-46AB-868F-55F514E24781}" presName="vert0" presStyleCnt="0">
        <dgm:presLayoutVars>
          <dgm:dir/>
          <dgm:animOne val="branch"/>
          <dgm:animLvl val="lvl"/>
        </dgm:presLayoutVars>
      </dgm:prSet>
      <dgm:spPr/>
    </dgm:pt>
    <dgm:pt modelId="{49F9FA92-3360-493F-8943-BC1169EECA88}" type="pres">
      <dgm:prSet presAssocID="{768FCBF8-71D3-4E85-83F4-4732C1A00991}" presName="thickLine" presStyleLbl="alignNode1" presStyleIdx="0" presStyleCnt="7"/>
      <dgm:spPr/>
    </dgm:pt>
    <dgm:pt modelId="{0EAB15DE-670E-4CA7-B1BB-609C73F60C51}" type="pres">
      <dgm:prSet presAssocID="{768FCBF8-71D3-4E85-83F4-4732C1A00991}" presName="horz1" presStyleCnt="0"/>
      <dgm:spPr/>
    </dgm:pt>
    <dgm:pt modelId="{11CEF55A-6903-4C74-84A3-C86448960338}" type="pres">
      <dgm:prSet presAssocID="{768FCBF8-71D3-4E85-83F4-4732C1A00991}" presName="tx1" presStyleLbl="revTx" presStyleIdx="0" presStyleCnt="7"/>
      <dgm:spPr/>
    </dgm:pt>
    <dgm:pt modelId="{A72F0331-8530-48A0-97E4-2D55C2B561B3}" type="pres">
      <dgm:prSet presAssocID="{768FCBF8-71D3-4E85-83F4-4732C1A00991}" presName="vert1" presStyleCnt="0"/>
      <dgm:spPr/>
    </dgm:pt>
    <dgm:pt modelId="{002B51B3-D540-493F-9896-5F30BC10A6DD}" type="pres">
      <dgm:prSet presAssocID="{33C7F4E5-4F02-40EA-9571-3DFED7A72871}" presName="thickLine" presStyleLbl="alignNode1" presStyleIdx="1" presStyleCnt="7"/>
      <dgm:spPr/>
    </dgm:pt>
    <dgm:pt modelId="{7328D893-776A-4D03-BDB1-82CF4F2F77FA}" type="pres">
      <dgm:prSet presAssocID="{33C7F4E5-4F02-40EA-9571-3DFED7A72871}" presName="horz1" presStyleCnt="0"/>
      <dgm:spPr/>
    </dgm:pt>
    <dgm:pt modelId="{257C2EB9-3BCA-4435-B3B5-5E79698979CE}" type="pres">
      <dgm:prSet presAssocID="{33C7F4E5-4F02-40EA-9571-3DFED7A72871}" presName="tx1" presStyleLbl="revTx" presStyleIdx="1" presStyleCnt="7"/>
      <dgm:spPr/>
    </dgm:pt>
    <dgm:pt modelId="{19E3721A-C57C-4AFF-B5AD-C71E48BD4BF5}" type="pres">
      <dgm:prSet presAssocID="{33C7F4E5-4F02-40EA-9571-3DFED7A72871}" presName="vert1" presStyleCnt="0"/>
      <dgm:spPr/>
    </dgm:pt>
    <dgm:pt modelId="{79CAD8CD-DCE4-465D-AFFC-51DD151330D1}" type="pres">
      <dgm:prSet presAssocID="{462EB38F-DF17-4256-9EE1-81E0B32B67EC}" presName="thickLine" presStyleLbl="alignNode1" presStyleIdx="2" presStyleCnt="7"/>
      <dgm:spPr/>
    </dgm:pt>
    <dgm:pt modelId="{8B1E286A-67EB-4266-87F9-D2A9AE019558}" type="pres">
      <dgm:prSet presAssocID="{462EB38F-DF17-4256-9EE1-81E0B32B67EC}" presName="horz1" presStyleCnt="0"/>
      <dgm:spPr/>
    </dgm:pt>
    <dgm:pt modelId="{815F902C-D2C1-4FFD-A179-C8849E9DD7E9}" type="pres">
      <dgm:prSet presAssocID="{462EB38F-DF17-4256-9EE1-81E0B32B67EC}" presName="tx1" presStyleLbl="revTx" presStyleIdx="2" presStyleCnt="7"/>
      <dgm:spPr/>
    </dgm:pt>
    <dgm:pt modelId="{D645FA7B-518F-4F14-9875-CC15285E57C7}" type="pres">
      <dgm:prSet presAssocID="{462EB38F-DF17-4256-9EE1-81E0B32B67EC}" presName="vert1" presStyleCnt="0"/>
      <dgm:spPr/>
    </dgm:pt>
    <dgm:pt modelId="{A9181634-5006-4F6A-9C11-8386EFA38D05}" type="pres">
      <dgm:prSet presAssocID="{B8D936FB-65B5-4419-8FA4-9AC878958678}" presName="thickLine" presStyleLbl="alignNode1" presStyleIdx="3" presStyleCnt="7"/>
      <dgm:spPr/>
    </dgm:pt>
    <dgm:pt modelId="{D28A5F77-CE72-4D2D-8C10-E9B510DD756B}" type="pres">
      <dgm:prSet presAssocID="{B8D936FB-65B5-4419-8FA4-9AC878958678}" presName="horz1" presStyleCnt="0"/>
      <dgm:spPr/>
    </dgm:pt>
    <dgm:pt modelId="{FFF7563F-9EE9-4AB1-9717-290B59D5D2C0}" type="pres">
      <dgm:prSet presAssocID="{B8D936FB-65B5-4419-8FA4-9AC878958678}" presName="tx1" presStyleLbl="revTx" presStyleIdx="3" presStyleCnt="7"/>
      <dgm:spPr/>
    </dgm:pt>
    <dgm:pt modelId="{70EEC02D-B51E-4526-832D-764C92609916}" type="pres">
      <dgm:prSet presAssocID="{B8D936FB-65B5-4419-8FA4-9AC878958678}" presName="vert1" presStyleCnt="0"/>
      <dgm:spPr/>
    </dgm:pt>
    <dgm:pt modelId="{0A6AE21F-5C0B-427A-82ED-91DFCF9BF7DD}" type="pres">
      <dgm:prSet presAssocID="{1836B564-8D2C-45B1-9591-ADA9666FCD26}" presName="thickLine" presStyleLbl="alignNode1" presStyleIdx="4" presStyleCnt="7"/>
      <dgm:spPr/>
    </dgm:pt>
    <dgm:pt modelId="{229E8D77-A084-43CD-B817-D99BEBC9F096}" type="pres">
      <dgm:prSet presAssocID="{1836B564-8D2C-45B1-9591-ADA9666FCD26}" presName="horz1" presStyleCnt="0"/>
      <dgm:spPr/>
    </dgm:pt>
    <dgm:pt modelId="{C5943B5E-804D-4C04-8346-50B1B14F3488}" type="pres">
      <dgm:prSet presAssocID="{1836B564-8D2C-45B1-9591-ADA9666FCD26}" presName="tx1" presStyleLbl="revTx" presStyleIdx="4" presStyleCnt="7"/>
      <dgm:spPr/>
    </dgm:pt>
    <dgm:pt modelId="{A82D8A40-117E-4B3A-B8FD-8AB7E03EB1DB}" type="pres">
      <dgm:prSet presAssocID="{1836B564-8D2C-45B1-9591-ADA9666FCD26}" presName="vert1" presStyleCnt="0"/>
      <dgm:spPr/>
    </dgm:pt>
    <dgm:pt modelId="{9199989E-C9DE-469F-AAB9-0D81BD343420}" type="pres">
      <dgm:prSet presAssocID="{EE7648E6-4DA3-495C-8979-53BD4EE6CCE8}" presName="thickLine" presStyleLbl="alignNode1" presStyleIdx="5" presStyleCnt="7"/>
      <dgm:spPr/>
    </dgm:pt>
    <dgm:pt modelId="{210B9731-5419-4060-82D1-82295AEDD988}" type="pres">
      <dgm:prSet presAssocID="{EE7648E6-4DA3-495C-8979-53BD4EE6CCE8}" presName="horz1" presStyleCnt="0"/>
      <dgm:spPr/>
    </dgm:pt>
    <dgm:pt modelId="{F1FA1C68-F0EB-464B-BAD8-94BDF359E136}" type="pres">
      <dgm:prSet presAssocID="{EE7648E6-4DA3-495C-8979-53BD4EE6CCE8}" presName="tx1" presStyleLbl="revTx" presStyleIdx="5" presStyleCnt="7"/>
      <dgm:spPr/>
    </dgm:pt>
    <dgm:pt modelId="{114CA2BA-35DA-475D-A317-5E74E173A9B2}" type="pres">
      <dgm:prSet presAssocID="{EE7648E6-4DA3-495C-8979-53BD4EE6CCE8}" presName="vert1" presStyleCnt="0"/>
      <dgm:spPr/>
    </dgm:pt>
    <dgm:pt modelId="{AF989B24-B624-4F73-A7E6-351C54DECCBD}" type="pres">
      <dgm:prSet presAssocID="{A6F6A6B8-C3E0-4146-9DED-A0E82A09A7AD}" presName="thickLine" presStyleLbl="alignNode1" presStyleIdx="6" presStyleCnt="7"/>
      <dgm:spPr/>
    </dgm:pt>
    <dgm:pt modelId="{AF062CAF-AF27-4167-BC4F-2F7997F3736F}" type="pres">
      <dgm:prSet presAssocID="{A6F6A6B8-C3E0-4146-9DED-A0E82A09A7AD}" presName="horz1" presStyleCnt="0"/>
      <dgm:spPr/>
    </dgm:pt>
    <dgm:pt modelId="{C8AED32B-278F-4CFE-BDD4-2CCFF7300B87}" type="pres">
      <dgm:prSet presAssocID="{A6F6A6B8-C3E0-4146-9DED-A0E82A09A7AD}" presName="tx1" presStyleLbl="revTx" presStyleIdx="6" presStyleCnt="7"/>
      <dgm:spPr/>
    </dgm:pt>
    <dgm:pt modelId="{0EAF0E5C-8BDA-429F-8304-FDACD5546DE2}" type="pres">
      <dgm:prSet presAssocID="{A6F6A6B8-C3E0-4146-9DED-A0E82A09A7AD}" presName="vert1" presStyleCnt="0"/>
      <dgm:spPr/>
    </dgm:pt>
  </dgm:ptLst>
  <dgm:cxnLst>
    <dgm:cxn modelId="{157C5000-F8A7-4F66-9126-CE977B823E68}" srcId="{22F28C0F-6F1D-46AB-868F-55F514E24781}" destId="{B8D936FB-65B5-4419-8FA4-9AC878958678}" srcOrd="3" destOrd="0" parTransId="{2E4C2151-5C4A-49B3-85CF-FB75DB11A467}" sibTransId="{983BFA5C-C8FE-4C4A-AA81-931FC5A9D9DB}"/>
    <dgm:cxn modelId="{1441A606-FE02-4F2B-8560-1961AC560A17}" srcId="{22F28C0F-6F1D-46AB-868F-55F514E24781}" destId="{A6F6A6B8-C3E0-4146-9DED-A0E82A09A7AD}" srcOrd="6" destOrd="0" parTransId="{680CA6F5-E10B-4B4A-A59A-1370A3FC10B2}" sibTransId="{70C9B7B2-559A-47FF-94D1-5B0313B5E3FA}"/>
    <dgm:cxn modelId="{82F77209-000E-4552-B84C-3ACBDDF08D8E}" type="presOf" srcId="{33C7F4E5-4F02-40EA-9571-3DFED7A72871}" destId="{257C2EB9-3BCA-4435-B3B5-5E79698979CE}" srcOrd="0" destOrd="0" presId="urn:microsoft.com/office/officeart/2008/layout/LinedList"/>
    <dgm:cxn modelId="{2D539D1F-0125-498B-948F-3174B6EB06C5}" type="presOf" srcId="{B8D936FB-65B5-4419-8FA4-9AC878958678}" destId="{FFF7563F-9EE9-4AB1-9717-290B59D5D2C0}" srcOrd="0" destOrd="0" presId="urn:microsoft.com/office/officeart/2008/layout/LinedList"/>
    <dgm:cxn modelId="{8DA3EA26-D54C-47AB-8597-ED1AE111FB98}" type="presOf" srcId="{EE7648E6-4DA3-495C-8979-53BD4EE6CCE8}" destId="{F1FA1C68-F0EB-464B-BAD8-94BDF359E136}" srcOrd="0" destOrd="0" presId="urn:microsoft.com/office/officeart/2008/layout/LinedList"/>
    <dgm:cxn modelId="{4F711860-D6EE-4ED6-A0B9-76DF0E93F6C9}" type="presOf" srcId="{768FCBF8-71D3-4E85-83F4-4732C1A00991}" destId="{11CEF55A-6903-4C74-84A3-C86448960338}" srcOrd="0" destOrd="0" presId="urn:microsoft.com/office/officeart/2008/layout/LinedList"/>
    <dgm:cxn modelId="{06DB0E74-EDC4-4DAD-A454-94329479FEEC}" type="presOf" srcId="{1836B564-8D2C-45B1-9591-ADA9666FCD26}" destId="{C5943B5E-804D-4C04-8346-50B1B14F3488}" srcOrd="0" destOrd="0" presId="urn:microsoft.com/office/officeart/2008/layout/LinedList"/>
    <dgm:cxn modelId="{E22F6955-E788-4E44-8E29-6FC6DC8E603B}" srcId="{22F28C0F-6F1D-46AB-868F-55F514E24781}" destId="{EE7648E6-4DA3-495C-8979-53BD4EE6CCE8}" srcOrd="5" destOrd="0" parTransId="{BF7F8761-DFAD-46C2-9AD4-9BDE8C3AF294}" sibTransId="{AABF3C72-64A9-4FAB-B6B5-B92B045F9B61}"/>
    <dgm:cxn modelId="{1024DB7B-2DB2-41DF-AE43-FC46BC6C1FF9}" srcId="{22F28C0F-6F1D-46AB-868F-55F514E24781}" destId="{33C7F4E5-4F02-40EA-9571-3DFED7A72871}" srcOrd="1" destOrd="0" parTransId="{555E48A0-0BC5-4723-83D5-F3049A2101DF}" sibTransId="{5FCA4EFC-E1AB-4D86-92E0-C714FCDAC9B7}"/>
    <dgm:cxn modelId="{027C91A3-89CC-43DF-8145-AE5DBDF8B6A9}" type="presOf" srcId="{462EB38F-DF17-4256-9EE1-81E0B32B67EC}" destId="{815F902C-D2C1-4FFD-A179-C8849E9DD7E9}" srcOrd="0" destOrd="0" presId="urn:microsoft.com/office/officeart/2008/layout/LinedList"/>
    <dgm:cxn modelId="{1B63B1B9-6556-4342-BF0A-287E81750B02}" type="presOf" srcId="{A6F6A6B8-C3E0-4146-9DED-A0E82A09A7AD}" destId="{C8AED32B-278F-4CFE-BDD4-2CCFF7300B87}" srcOrd="0" destOrd="0" presId="urn:microsoft.com/office/officeart/2008/layout/LinedList"/>
    <dgm:cxn modelId="{DFF8CFE4-0BE7-4BBD-A824-B10D1DC3509F}" srcId="{22F28C0F-6F1D-46AB-868F-55F514E24781}" destId="{462EB38F-DF17-4256-9EE1-81E0B32B67EC}" srcOrd="2" destOrd="0" parTransId="{07B5F537-E409-40B2-9A8B-6AC1A045896C}" sibTransId="{FEFA9DED-2890-489C-B29F-669EA054D6F5}"/>
    <dgm:cxn modelId="{4FA113EB-6E07-479B-ABD6-28C29B57D15D}" type="presOf" srcId="{22F28C0F-6F1D-46AB-868F-55F514E24781}" destId="{56698001-5BCC-417A-B8BD-54ABCE25735B}" srcOrd="0" destOrd="0" presId="urn:microsoft.com/office/officeart/2008/layout/LinedList"/>
    <dgm:cxn modelId="{029A02FD-1330-4AE5-88AF-ACEA4DE83558}" srcId="{22F28C0F-6F1D-46AB-868F-55F514E24781}" destId="{768FCBF8-71D3-4E85-83F4-4732C1A00991}" srcOrd="0" destOrd="0" parTransId="{0B5F8090-430C-4C99-8077-ABDFCF5E6835}" sibTransId="{79B7F338-59F6-48FD-BC5C-1EEB787BE249}"/>
    <dgm:cxn modelId="{ABCBFAFD-EA70-4F27-A209-4DC73336B500}" srcId="{22F28C0F-6F1D-46AB-868F-55F514E24781}" destId="{1836B564-8D2C-45B1-9591-ADA9666FCD26}" srcOrd="4" destOrd="0" parTransId="{618A32AD-9CBF-4FE6-9AC2-F1AA8522DD2D}" sibTransId="{99DCFD01-70F2-4CDE-8505-0A82A3A10C03}"/>
    <dgm:cxn modelId="{E6D6F6D0-C21A-4E59-8145-34D02B0D037A}" type="presParOf" srcId="{56698001-5BCC-417A-B8BD-54ABCE25735B}" destId="{49F9FA92-3360-493F-8943-BC1169EECA88}" srcOrd="0" destOrd="0" presId="urn:microsoft.com/office/officeart/2008/layout/LinedList"/>
    <dgm:cxn modelId="{0E1E4F54-1223-4282-889F-DE1A1358F3AD}" type="presParOf" srcId="{56698001-5BCC-417A-B8BD-54ABCE25735B}" destId="{0EAB15DE-670E-4CA7-B1BB-609C73F60C51}" srcOrd="1" destOrd="0" presId="urn:microsoft.com/office/officeart/2008/layout/LinedList"/>
    <dgm:cxn modelId="{66BA2ECF-FD2F-4A2C-952D-C33B4054230A}" type="presParOf" srcId="{0EAB15DE-670E-4CA7-B1BB-609C73F60C51}" destId="{11CEF55A-6903-4C74-84A3-C86448960338}" srcOrd="0" destOrd="0" presId="urn:microsoft.com/office/officeart/2008/layout/LinedList"/>
    <dgm:cxn modelId="{79CEE79F-E545-4C8D-80E3-F46893479BBA}" type="presParOf" srcId="{0EAB15DE-670E-4CA7-B1BB-609C73F60C51}" destId="{A72F0331-8530-48A0-97E4-2D55C2B561B3}" srcOrd="1" destOrd="0" presId="urn:microsoft.com/office/officeart/2008/layout/LinedList"/>
    <dgm:cxn modelId="{E0369A12-D5D2-46D9-B247-002CF41BD4EC}" type="presParOf" srcId="{56698001-5BCC-417A-B8BD-54ABCE25735B}" destId="{002B51B3-D540-493F-9896-5F30BC10A6DD}" srcOrd="2" destOrd="0" presId="urn:microsoft.com/office/officeart/2008/layout/LinedList"/>
    <dgm:cxn modelId="{4AE450E7-E794-457C-AADF-516C921222FC}" type="presParOf" srcId="{56698001-5BCC-417A-B8BD-54ABCE25735B}" destId="{7328D893-776A-4D03-BDB1-82CF4F2F77FA}" srcOrd="3" destOrd="0" presId="urn:microsoft.com/office/officeart/2008/layout/LinedList"/>
    <dgm:cxn modelId="{8652E60F-3FF1-4382-AFE8-E03407017A78}" type="presParOf" srcId="{7328D893-776A-4D03-BDB1-82CF4F2F77FA}" destId="{257C2EB9-3BCA-4435-B3B5-5E79698979CE}" srcOrd="0" destOrd="0" presId="urn:microsoft.com/office/officeart/2008/layout/LinedList"/>
    <dgm:cxn modelId="{4253EED6-0F14-4EAE-9C36-23B9C5573567}" type="presParOf" srcId="{7328D893-776A-4D03-BDB1-82CF4F2F77FA}" destId="{19E3721A-C57C-4AFF-B5AD-C71E48BD4BF5}" srcOrd="1" destOrd="0" presId="urn:microsoft.com/office/officeart/2008/layout/LinedList"/>
    <dgm:cxn modelId="{F521B8F0-9666-4665-9FAD-7782E17B8130}" type="presParOf" srcId="{56698001-5BCC-417A-B8BD-54ABCE25735B}" destId="{79CAD8CD-DCE4-465D-AFFC-51DD151330D1}" srcOrd="4" destOrd="0" presId="urn:microsoft.com/office/officeart/2008/layout/LinedList"/>
    <dgm:cxn modelId="{F6492D38-C371-48BC-B67D-ADCC59BF1EF3}" type="presParOf" srcId="{56698001-5BCC-417A-B8BD-54ABCE25735B}" destId="{8B1E286A-67EB-4266-87F9-D2A9AE019558}" srcOrd="5" destOrd="0" presId="urn:microsoft.com/office/officeart/2008/layout/LinedList"/>
    <dgm:cxn modelId="{280557A0-3694-4BAB-9944-4D1F490B6D91}" type="presParOf" srcId="{8B1E286A-67EB-4266-87F9-D2A9AE019558}" destId="{815F902C-D2C1-4FFD-A179-C8849E9DD7E9}" srcOrd="0" destOrd="0" presId="urn:microsoft.com/office/officeart/2008/layout/LinedList"/>
    <dgm:cxn modelId="{5699193A-3820-48F0-A6A3-C0FDCD08B1E4}" type="presParOf" srcId="{8B1E286A-67EB-4266-87F9-D2A9AE019558}" destId="{D645FA7B-518F-4F14-9875-CC15285E57C7}" srcOrd="1" destOrd="0" presId="urn:microsoft.com/office/officeart/2008/layout/LinedList"/>
    <dgm:cxn modelId="{1D8CF2F7-43E8-4261-A913-0A43C8D7207F}" type="presParOf" srcId="{56698001-5BCC-417A-B8BD-54ABCE25735B}" destId="{A9181634-5006-4F6A-9C11-8386EFA38D05}" srcOrd="6" destOrd="0" presId="urn:microsoft.com/office/officeart/2008/layout/LinedList"/>
    <dgm:cxn modelId="{FE1D5EF5-A93E-4EB7-8271-2A9FD6E124F2}" type="presParOf" srcId="{56698001-5BCC-417A-B8BD-54ABCE25735B}" destId="{D28A5F77-CE72-4D2D-8C10-E9B510DD756B}" srcOrd="7" destOrd="0" presId="urn:microsoft.com/office/officeart/2008/layout/LinedList"/>
    <dgm:cxn modelId="{82F23E1E-370F-4AC4-B469-C46F0D11E5AB}" type="presParOf" srcId="{D28A5F77-CE72-4D2D-8C10-E9B510DD756B}" destId="{FFF7563F-9EE9-4AB1-9717-290B59D5D2C0}" srcOrd="0" destOrd="0" presId="urn:microsoft.com/office/officeart/2008/layout/LinedList"/>
    <dgm:cxn modelId="{90701B3F-787A-4412-B47B-5014B00CF67E}" type="presParOf" srcId="{D28A5F77-CE72-4D2D-8C10-E9B510DD756B}" destId="{70EEC02D-B51E-4526-832D-764C92609916}" srcOrd="1" destOrd="0" presId="urn:microsoft.com/office/officeart/2008/layout/LinedList"/>
    <dgm:cxn modelId="{A8DD2E8C-6DE1-4C69-869F-E89BDE4CDAB5}" type="presParOf" srcId="{56698001-5BCC-417A-B8BD-54ABCE25735B}" destId="{0A6AE21F-5C0B-427A-82ED-91DFCF9BF7DD}" srcOrd="8" destOrd="0" presId="urn:microsoft.com/office/officeart/2008/layout/LinedList"/>
    <dgm:cxn modelId="{A4FC55C9-3FA4-44F5-8A47-61DB54FEAF63}" type="presParOf" srcId="{56698001-5BCC-417A-B8BD-54ABCE25735B}" destId="{229E8D77-A084-43CD-B817-D99BEBC9F096}" srcOrd="9" destOrd="0" presId="urn:microsoft.com/office/officeart/2008/layout/LinedList"/>
    <dgm:cxn modelId="{DB8D5315-5479-4892-8369-7F839AE35C93}" type="presParOf" srcId="{229E8D77-A084-43CD-B817-D99BEBC9F096}" destId="{C5943B5E-804D-4C04-8346-50B1B14F3488}" srcOrd="0" destOrd="0" presId="urn:microsoft.com/office/officeart/2008/layout/LinedList"/>
    <dgm:cxn modelId="{91E4D168-DE0C-4BAD-9605-18CCD727D9D9}" type="presParOf" srcId="{229E8D77-A084-43CD-B817-D99BEBC9F096}" destId="{A82D8A40-117E-4B3A-B8FD-8AB7E03EB1DB}" srcOrd="1" destOrd="0" presId="urn:microsoft.com/office/officeart/2008/layout/LinedList"/>
    <dgm:cxn modelId="{BB0D2624-8219-498E-8ECC-0655176B041F}" type="presParOf" srcId="{56698001-5BCC-417A-B8BD-54ABCE25735B}" destId="{9199989E-C9DE-469F-AAB9-0D81BD343420}" srcOrd="10" destOrd="0" presId="urn:microsoft.com/office/officeart/2008/layout/LinedList"/>
    <dgm:cxn modelId="{3D150BA9-92BA-43DD-BCF6-E21FCB73149A}" type="presParOf" srcId="{56698001-5BCC-417A-B8BD-54ABCE25735B}" destId="{210B9731-5419-4060-82D1-82295AEDD988}" srcOrd="11" destOrd="0" presId="urn:microsoft.com/office/officeart/2008/layout/LinedList"/>
    <dgm:cxn modelId="{B583BD1B-4281-4394-AB41-D28808EE30C6}" type="presParOf" srcId="{210B9731-5419-4060-82D1-82295AEDD988}" destId="{F1FA1C68-F0EB-464B-BAD8-94BDF359E136}" srcOrd="0" destOrd="0" presId="urn:microsoft.com/office/officeart/2008/layout/LinedList"/>
    <dgm:cxn modelId="{EA067051-E042-409F-9E4F-742493730DB1}" type="presParOf" srcId="{210B9731-5419-4060-82D1-82295AEDD988}" destId="{114CA2BA-35DA-475D-A317-5E74E173A9B2}" srcOrd="1" destOrd="0" presId="urn:microsoft.com/office/officeart/2008/layout/LinedList"/>
    <dgm:cxn modelId="{CA8667DD-1D4F-47F1-A922-6A1087CE2091}" type="presParOf" srcId="{56698001-5BCC-417A-B8BD-54ABCE25735B}" destId="{AF989B24-B624-4F73-A7E6-351C54DECCBD}" srcOrd="12" destOrd="0" presId="urn:microsoft.com/office/officeart/2008/layout/LinedList"/>
    <dgm:cxn modelId="{231BCFB2-8F2A-4771-A9EB-C12072183443}" type="presParOf" srcId="{56698001-5BCC-417A-B8BD-54ABCE25735B}" destId="{AF062CAF-AF27-4167-BC4F-2F7997F3736F}" srcOrd="13" destOrd="0" presId="urn:microsoft.com/office/officeart/2008/layout/LinedList"/>
    <dgm:cxn modelId="{B88B3DA4-00F4-423B-8CB3-A608A89C59B3}" type="presParOf" srcId="{AF062CAF-AF27-4167-BC4F-2F7997F3736F}" destId="{C8AED32B-278F-4CFE-BDD4-2CCFF7300B87}" srcOrd="0" destOrd="0" presId="urn:microsoft.com/office/officeart/2008/layout/LinedList"/>
    <dgm:cxn modelId="{4D396469-F005-44B9-AF25-3317DBE4AA8F}" type="presParOf" srcId="{AF062CAF-AF27-4167-BC4F-2F7997F3736F}" destId="{0EAF0E5C-8BDA-429F-8304-FDACD5546DE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2F28C0F-6F1D-46AB-868F-55F514E24781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6F6A6B8-C3E0-4146-9DED-A0E82A09A7AD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Neurological impingement</a:t>
          </a:r>
          <a:r>
            <a:rPr lang="en-GB" dirty="0">
              <a:latin typeface="Calibri"/>
              <a:ea typeface="Calibri"/>
              <a:cs typeface="Calibri"/>
            </a:rPr>
            <a:t>.</a:t>
          </a:r>
          <a:endParaRPr lang="en-GB" dirty="0"/>
        </a:p>
      </dgm:t>
    </dgm:pt>
    <dgm:pt modelId="{680CA6F5-E10B-4B4A-A59A-1370A3FC10B2}" type="parTrans" cxnId="{1441A606-FE02-4F2B-8560-1961AC560A17}">
      <dgm:prSet/>
      <dgm:spPr/>
      <dgm:t>
        <a:bodyPr/>
        <a:lstStyle/>
        <a:p>
          <a:endParaRPr lang="en-US"/>
        </a:p>
      </dgm:t>
    </dgm:pt>
    <dgm:pt modelId="{70C9B7B2-559A-47FF-94D1-5B0313B5E3FA}" type="sibTrans" cxnId="{1441A606-FE02-4F2B-8560-1961AC560A17}">
      <dgm:prSet/>
      <dgm:spPr/>
      <dgm:t>
        <a:bodyPr/>
        <a:lstStyle/>
        <a:p>
          <a:endParaRPr lang="en-US"/>
        </a:p>
      </dgm:t>
    </dgm:pt>
    <dgm:pt modelId="{BA2FCF25-CC96-4610-81A7-3EC6A7A11EB9}">
      <dgm:prSet phldr="0"/>
      <dgm:spPr/>
      <dgm:t>
        <a:bodyPr/>
        <a:lstStyle/>
        <a:p>
          <a:pPr rtl="0"/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Some contraindications of Maitlands include: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E5FF311F-889C-4E1F-B526-8C01CF8C52B3}" type="parTrans" cxnId="{9811B3AC-8D1F-47DE-8C8D-31E63CADA713}">
      <dgm:prSet/>
      <dgm:spPr/>
    </dgm:pt>
    <dgm:pt modelId="{F26EAD72-2BC4-4483-90AD-73044030E4A4}" type="sibTrans" cxnId="{9811B3AC-8D1F-47DE-8C8D-31E63CADA713}">
      <dgm:prSet/>
      <dgm:spPr/>
    </dgm:pt>
    <dgm:pt modelId="{C2695ACF-FF4C-4587-98A0-42930DE745D4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Early stage of healing  (fracture, torn ligament).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B75714C7-3605-4807-8FFA-2FDFC30762C1}" type="parTrans" cxnId="{FCF3DFFE-84E0-43F7-91AA-2B90E7F72D7D}">
      <dgm:prSet/>
      <dgm:spPr/>
    </dgm:pt>
    <dgm:pt modelId="{C8FE9CF8-72DD-41D2-B616-06DA02887CBF}" type="sibTrans" cxnId="{FCF3DFFE-84E0-43F7-91AA-2B90E7F72D7D}">
      <dgm:prSet/>
      <dgm:spPr/>
    </dgm:pt>
    <dgm:pt modelId="{0C57BBA2-66F9-4DEC-9E8B-8B251E660D03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Osteoporosis.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39368B1F-568F-4E34-8538-CFEA2317B75B}" type="parTrans" cxnId="{11A2A92D-B1B1-495F-A349-9FA8EDE040F2}">
      <dgm:prSet/>
      <dgm:spPr/>
    </dgm:pt>
    <dgm:pt modelId="{7AAB3549-D2BB-4AA6-A9CD-94B37CF81F9C}" type="sibTrans" cxnId="{11A2A92D-B1B1-495F-A349-9FA8EDE040F2}">
      <dgm:prSet/>
      <dgm:spPr/>
    </dgm:pt>
    <dgm:pt modelId="{429DE7EE-1F8A-4CDC-BA9F-CEE2A79230A6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Inflammatory condition affecting joint (</a:t>
          </a:r>
          <a:r>
            <a:rPr lang="en-GB" dirty="0" err="1">
              <a:solidFill>
                <a:srgbClr val="444444"/>
              </a:solidFill>
              <a:latin typeface="Calibri"/>
              <a:ea typeface="Calibri"/>
              <a:cs typeface="Calibri"/>
            </a:rPr>
            <a:t>reumatoid</a:t>
          </a:r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 </a:t>
          </a:r>
          <a:r>
            <a:rPr lang="en-GB" dirty="0" err="1">
              <a:solidFill>
                <a:srgbClr val="444444"/>
              </a:solidFill>
              <a:latin typeface="Calibri"/>
              <a:ea typeface="Calibri"/>
              <a:cs typeface="Calibri"/>
            </a:rPr>
            <a:t>artheritis</a:t>
          </a:r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).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8CF274FE-9BD4-442A-8164-0B5C91C93201}" type="parTrans" cxnId="{789B887E-0126-4E3C-A447-378ABF13EE99}">
      <dgm:prSet/>
      <dgm:spPr/>
    </dgm:pt>
    <dgm:pt modelId="{4C8C5B00-EFDD-474F-91A3-0E0077408661}" type="sibTrans" cxnId="{789B887E-0126-4E3C-A447-378ABF13EE99}">
      <dgm:prSet/>
      <dgm:spPr/>
    </dgm:pt>
    <dgm:pt modelId="{746A225A-9765-4779-A989-8F66471F2573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Severe inflammation or infection.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5A10047C-C28D-43FA-A37C-19306C064D34}" type="parTrans" cxnId="{357375B7-2722-48C0-A189-6FE9FB5EF121}">
      <dgm:prSet/>
      <dgm:spPr/>
    </dgm:pt>
    <dgm:pt modelId="{3A3F3E35-5BCE-4EA6-A178-60DB47E4515A}" type="sibTrans" cxnId="{357375B7-2722-48C0-A189-6FE9FB5EF121}">
      <dgm:prSet/>
      <dgm:spPr/>
    </dgm:pt>
    <dgm:pt modelId="{56698001-5BCC-417A-B8BD-54ABCE25735B}" type="pres">
      <dgm:prSet presAssocID="{22F28C0F-6F1D-46AB-868F-55F514E24781}" presName="vert0" presStyleCnt="0">
        <dgm:presLayoutVars>
          <dgm:dir/>
          <dgm:animOne val="branch"/>
          <dgm:animLvl val="lvl"/>
        </dgm:presLayoutVars>
      </dgm:prSet>
      <dgm:spPr/>
    </dgm:pt>
    <dgm:pt modelId="{D05EB0C8-E1B2-4D92-955A-BCC2048F83DD}" type="pres">
      <dgm:prSet presAssocID="{BA2FCF25-CC96-4610-81A7-3EC6A7A11EB9}" presName="thickLine" presStyleLbl="alignNode1" presStyleIdx="0" presStyleCnt="6"/>
      <dgm:spPr/>
    </dgm:pt>
    <dgm:pt modelId="{DBDBDE6A-F682-4429-9B3B-7021A491670D}" type="pres">
      <dgm:prSet presAssocID="{BA2FCF25-CC96-4610-81A7-3EC6A7A11EB9}" presName="horz1" presStyleCnt="0"/>
      <dgm:spPr/>
    </dgm:pt>
    <dgm:pt modelId="{4935E243-0893-4245-B9B4-8E1F438FE337}" type="pres">
      <dgm:prSet presAssocID="{BA2FCF25-CC96-4610-81A7-3EC6A7A11EB9}" presName="tx1" presStyleLbl="revTx" presStyleIdx="0" presStyleCnt="6"/>
      <dgm:spPr/>
    </dgm:pt>
    <dgm:pt modelId="{57DBB6F2-8DE8-4370-8597-6355EDA3DD99}" type="pres">
      <dgm:prSet presAssocID="{BA2FCF25-CC96-4610-81A7-3EC6A7A11EB9}" presName="vert1" presStyleCnt="0"/>
      <dgm:spPr/>
    </dgm:pt>
    <dgm:pt modelId="{609A4944-3B5C-4D2E-920C-610376AE3560}" type="pres">
      <dgm:prSet presAssocID="{C2695ACF-FF4C-4587-98A0-42930DE745D4}" presName="thickLine" presStyleLbl="alignNode1" presStyleIdx="1" presStyleCnt="6"/>
      <dgm:spPr/>
    </dgm:pt>
    <dgm:pt modelId="{9D8BC096-F3B0-472E-870A-F68646DD9368}" type="pres">
      <dgm:prSet presAssocID="{C2695ACF-FF4C-4587-98A0-42930DE745D4}" presName="horz1" presStyleCnt="0"/>
      <dgm:spPr/>
    </dgm:pt>
    <dgm:pt modelId="{0F4397D6-16D3-4810-96E9-DFE0EEA75384}" type="pres">
      <dgm:prSet presAssocID="{C2695ACF-FF4C-4587-98A0-42930DE745D4}" presName="tx1" presStyleLbl="revTx" presStyleIdx="1" presStyleCnt="6"/>
      <dgm:spPr/>
    </dgm:pt>
    <dgm:pt modelId="{5BFF3708-60E6-4E99-A2F4-15E87BCCC72B}" type="pres">
      <dgm:prSet presAssocID="{C2695ACF-FF4C-4587-98A0-42930DE745D4}" presName="vert1" presStyleCnt="0"/>
      <dgm:spPr/>
    </dgm:pt>
    <dgm:pt modelId="{CDA61E61-ACD2-4FD8-8D68-EBB99305D3B4}" type="pres">
      <dgm:prSet presAssocID="{0C57BBA2-66F9-4DEC-9E8B-8B251E660D03}" presName="thickLine" presStyleLbl="alignNode1" presStyleIdx="2" presStyleCnt="6"/>
      <dgm:spPr/>
    </dgm:pt>
    <dgm:pt modelId="{2373C2A8-0C86-40EF-87B9-10D027E78578}" type="pres">
      <dgm:prSet presAssocID="{0C57BBA2-66F9-4DEC-9E8B-8B251E660D03}" presName="horz1" presStyleCnt="0"/>
      <dgm:spPr/>
    </dgm:pt>
    <dgm:pt modelId="{77EB99E1-C416-48C8-B581-85601ED6DF54}" type="pres">
      <dgm:prSet presAssocID="{0C57BBA2-66F9-4DEC-9E8B-8B251E660D03}" presName="tx1" presStyleLbl="revTx" presStyleIdx="2" presStyleCnt="6"/>
      <dgm:spPr/>
    </dgm:pt>
    <dgm:pt modelId="{7E2AD50F-189B-4C6F-952F-4C268CC3B89A}" type="pres">
      <dgm:prSet presAssocID="{0C57BBA2-66F9-4DEC-9E8B-8B251E660D03}" presName="vert1" presStyleCnt="0"/>
      <dgm:spPr/>
    </dgm:pt>
    <dgm:pt modelId="{AEEEA047-CCC3-4265-9656-8C96593D4015}" type="pres">
      <dgm:prSet presAssocID="{429DE7EE-1F8A-4CDC-BA9F-CEE2A79230A6}" presName="thickLine" presStyleLbl="alignNode1" presStyleIdx="3" presStyleCnt="6"/>
      <dgm:spPr/>
    </dgm:pt>
    <dgm:pt modelId="{F1968FBB-FA9D-45C5-8EBB-11773A703E5A}" type="pres">
      <dgm:prSet presAssocID="{429DE7EE-1F8A-4CDC-BA9F-CEE2A79230A6}" presName="horz1" presStyleCnt="0"/>
      <dgm:spPr/>
    </dgm:pt>
    <dgm:pt modelId="{EC765B04-064A-41B8-B814-4E82C3B6CDE9}" type="pres">
      <dgm:prSet presAssocID="{429DE7EE-1F8A-4CDC-BA9F-CEE2A79230A6}" presName="tx1" presStyleLbl="revTx" presStyleIdx="3" presStyleCnt="6"/>
      <dgm:spPr/>
    </dgm:pt>
    <dgm:pt modelId="{F7FFDF53-84D9-4DEA-B07B-560869B44809}" type="pres">
      <dgm:prSet presAssocID="{429DE7EE-1F8A-4CDC-BA9F-CEE2A79230A6}" presName="vert1" presStyleCnt="0"/>
      <dgm:spPr/>
    </dgm:pt>
    <dgm:pt modelId="{C8B3EB88-0134-4BD7-80B1-7C6BFA4A2158}" type="pres">
      <dgm:prSet presAssocID="{746A225A-9765-4779-A989-8F66471F2573}" presName="thickLine" presStyleLbl="alignNode1" presStyleIdx="4" presStyleCnt="6"/>
      <dgm:spPr/>
    </dgm:pt>
    <dgm:pt modelId="{F064AAB0-8CFD-4DA2-8443-43C9D9344AE4}" type="pres">
      <dgm:prSet presAssocID="{746A225A-9765-4779-A989-8F66471F2573}" presName="horz1" presStyleCnt="0"/>
      <dgm:spPr/>
    </dgm:pt>
    <dgm:pt modelId="{35C31AEE-74A5-4EFC-A0D8-14283C70F61F}" type="pres">
      <dgm:prSet presAssocID="{746A225A-9765-4779-A989-8F66471F2573}" presName="tx1" presStyleLbl="revTx" presStyleIdx="4" presStyleCnt="6"/>
      <dgm:spPr/>
    </dgm:pt>
    <dgm:pt modelId="{2C3C8BD0-B89D-46FD-A549-50CDA43ECA56}" type="pres">
      <dgm:prSet presAssocID="{746A225A-9765-4779-A989-8F66471F2573}" presName="vert1" presStyleCnt="0"/>
      <dgm:spPr/>
    </dgm:pt>
    <dgm:pt modelId="{AF989B24-B624-4F73-A7E6-351C54DECCBD}" type="pres">
      <dgm:prSet presAssocID="{A6F6A6B8-C3E0-4146-9DED-A0E82A09A7AD}" presName="thickLine" presStyleLbl="alignNode1" presStyleIdx="5" presStyleCnt="6"/>
      <dgm:spPr/>
    </dgm:pt>
    <dgm:pt modelId="{AF062CAF-AF27-4167-BC4F-2F7997F3736F}" type="pres">
      <dgm:prSet presAssocID="{A6F6A6B8-C3E0-4146-9DED-A0E82A09A7AD}" presName="horz1" presStyleCnt="0"/>
      <dgm:spPr/>
    </dgm:pt>
    <dgm:pt modelId="{C8AED32B-278F-4CFE-BDD4-2CCFF7300B87}" type="pres">
      <dgm:prSet presAssocID="{A6F6A6B8-C3E0-4146-9DED-A0E82A09A7AD}" presName="tx1" presStyleLbl="revTx" presStyleIdx="5" presStyleCnt="6"/>
      <dgm:spPr/>
    </dgm:pt>
    <dgm:pt modelId="{0EAF0E5C-8BDA-429F-8304-FDACD5546DE2}" type="pres">
      <dgm:prSet presAssocID="{A6F6A6B8-C3E0-4146-9DED-A0E82A09A7AD}" presName="vert1" presStyleCnt="0"/>
      <dgm:spPr/>
    </dgm:pt>
  </dgm:ptLst>
  <dgm:cxnLst>
    <dgm:cxn modelId="{1441A606-FE02-4F2B-8560-1961AC560A17}" srcId="{22F28C0F-6F1D-46AB-868F-55F514E24781}" destId="{A6F6A6B8-C3E0-4146-9DED-A0E82A09A7AD}" srcOrd="5" destOrd="0" parTransId="{680CA6F5-E10B-4B4A-A59A-1370A3FC10B2}" sibTransId="{70C9B7B2-559A-47FF-94D1-5B0313B5E3FA}"/>
    <dgm:cxn modelId="{EFDEBE23-BC63-456B-9794-A2C4217D6084}" type="presOf" srcId="{BA2FCF25-CC96-4610-81A7-3EC6A7A11EB9}" destId="{4935E243-0893-4245-B9B4-8E1F438FE337}" srcOrd="0" destOrd="0" presId="urn:microsoft.com/office/officeart/2008/layout/LinedList"/>
    <dgm:cxn modelId="{11A2A92D-B1B1-495F-A349-9FA8EDE040F2}" srcId="{22F28C0F-6F1D-46AB-868F-55F514E24781}" destId="{0C57BBA2-66F9-4DEC-9E8B-8B251E660D03}" srcOrd="2" destOrd="0" parTransId="{39368B1F-568F-4E34-8538-CFEA2317B75B}" sibTransId="{7AAB3549-D2BB-4AA6-A9CD-94B37CF81F9C}"/>
    <dgm:cxn modelId="{7D108F33-318C-47D9-97DD-B346D6B12C5A}" type="presOf" srcId="{746A225A-9765-4779-A989-8F66471F2573}" destId="{35C31AEE-74A5-4EFC-A0D8-14283C70F61F}" srcOrd="0" destOrd="0" presId="urn:microsoft.com/office/officeart/2008/layout/LinedList"/>
    <dgm:cxn modelId="{DA01C640-05DE-4C62-BD0A-2698911CC821}" type="presOf" srcId="{A6F6A6B8-C3E0-4146-9DED-A0E82A09A7AD}" destId="{C8AED32B-278F-4CFE-BDD4-2CCFF7300B87}" srcOrd="0" destOrd="0" presId="urn:microsoft.com/office/officeart/2008/layout/LinedList"/>
    <dgm:cxn modelId="{789B887E-0126-4E3C-A447-378ABF13EE99}" srcId="{22F28C0F-6F1D-46AB-868F-55F514E24781}" destId="{429DE7EE-1F8A-4CDC-BA9F-CEE2A79230A6}" srcOrd="3" destOrd="0" parTransId="{8CF274FE-9BD4-442A-8164-0B5C91C93201}" sibTransId="{4C8C5B00-EFDD-474F-91A3-0E0077408661}"/>
    <dgm:cxn modelId="{78CE4581-0AA6-4087-B286-F9F121B39A94}" type="presOf" srcId="{0C57BBA2-66F9-4DEC-9E8B-8B251E660D03}" destId="{77EB99E1-C416-48C8-B581-85601ED6DF54}" srcOrd="0" destOrd="0" presId="urn:microsoft.com/office/officeart/2008/layout/LinedList"/>
    <dgm:cxn modelId="{9811B3AC-8D1F-47DE-8C8D-31E63CADA713}" srcId="{22F28C0F-6F1D-46AB-868F-55F514E24781}" destId="{BA2FCF25-CC96-4610-81A7-3EC6A7A11EB9}" srcOrd="0" destOrd="0" parTransId="{E5FF311F-889C-4E1F-B526-8C01CF8C52B3}" sibTransId="{F26EAD72-2BC4-4483-90AD-73044030E4A4}"/>
    <dgm:cxn modelId="{357375B7-2722-48C0-A189-6FE9FB5EF121}" srcId="{22F28C0F-6F1D-46AB-868F-55F514E24781}" destId="{746A225A-9765-4779-A989-8F66471F2573}" srcOrd="4" destOrd="0" parTransId="{5A10047C-C28D-43FA-A37C-19306C064D34}" sibTransId="{3A3F3E35-5BCE-4EA6-A178-60DB47E4515A}"/>
    <dgm:cxn modelId="{12B22AC5-1DF4-4E95-A5B0-E5BB4FDFDE98}" type="presOf" srcId="{C2695ACF-FF4C-4587-98A0-42930DE745D4}" destId="{0F4397D6-16D3-4810-96E9-DFE0EEA75384}" srcOrd="0" destOrd="0" presId="urn:microsoft.com/office/officeart/2008/layout/LinedList"/>
    <dgm:cxn modelId="{4FA113EB-6E07-479B-ABD6-28C29B57D15D}" type="presOf" srcId="{22F28C0F-6F1D-46AB-868F-55F514E24781}" destId="{56698001-5BCC-417A-B8BD-54ABCE25735B}" srcOrd="0" destOrd="0" presId="urn:microsoft.com/office/officeart/2008/layout/LinedList"/>
    <dgm:cxn modelId="{788EC8F1-D3DE-4B9F-991D-930A21A9D012}" type="presOf" srcId="{429DE7EE-1F8A-4CDC-BA9F-CEE2A79230A6}" destId="{EC765B04-064A-41B8-B814-4E82C3B6CDE9}" srcOrd="0" destOrd="0" presId="urn:microsoft.com/office/officeart/2008/layout/LinedList"/>
    <dgm:cxn modelId="{FCF3DFFE-84E0-43F7-91AA-2B90E7F72D7D}" srcId="{22F28C0F-6F1D-46AB-868F-55F514E24781}" destId="{C2695ACF-FF4C-4587-98A0-42930DE745D4}" srcOrd="1" destOrd="0" parTransId="{B75714C7-3605-4807-8FFA-2FDFC30762C1}" sibTransId="{C8FE9CF8-72DD-41D2-B616-06DA02887CBF}"/>
    <dgm:cxn modelId="{2CAF5D80-D429-402E-95E3-66CC7523653E}" type="presParOf" srcId="{56698001-5BCC-417A-B8BD-54ABCE25735B}" destId="{D05EB0C8-E1B2-4D92-955A-BCC2048F83DD}" srcOrd="0" destOrd="0" presId="urn:microsoft.com/office/officeart/2008/layout/LinedList"/>
    <dgm:cxn modelId="{0C93A69B-8EBA-42FC-A03D-E36F77C0DBEA}" type="presParOf" srcId="{56698001-5BCC-417A-B8BD-54ABCE25735B}" destId="{DBDBDE6A-F682-4429-9B3B-7021A491670D}" srcOrd="1" destOrd="0" presId="urn:microsoft.com/office/officeart/2008/layout/LinedList"/>
    <dgm:cxn modelId="{B37CF2D3-4369-4403-91A4-2BED91401D51}" type="presParOf" srcId="{DBDBDE6A-F682-4429-9B3B-7021A491670D}" destId="{4935E243-0893-4245-B9B4-8E1F438FE337}" srcOrd="0" destOrd="0" presId="urn:microsoft.com/office/officeart/2008/layout/LinedList"/>
    <dgm:cxn modelId="{D21B5E53-2D82-430D-90BA-144D29F29F59}" type="presParOf" srcId="{DBDBDE6A-F682-4429-9B3B-7021A491670D}" destId="{57DBB6F2-8DE8-4370-8597-6355EDA3DD99}" srcOrd="1" destOrd="0" presId="urn:microsoft.com/office/officeart/2008/layout/LinedList"/>
    <dgm:cxn modelId="{7BE86367-FEC5-47E2-AD6A-B1A17404F675}" type="presParOf" srcId="{56698001-5BCC-417A-B8BD-54ABCE25735B}" destId="{609A4944-3B5C-4D2E-920C-610376AE3560}" srcOrd="2" destOrd="0" presId="urn:microsoft.com/office/officeart/2008/layout/LinedList"/>
    <dgm:cxn modelId="{6C959333-EB95-4120-B2B6-0D0AB203411F}" type="presParOf" srcId="{56698001-5BCC-417A-B8BD-54ABCE25735B}" destId="{9D8BC096-F3B0-472E-870A-F68646DD9368}" srcOrd="3" destOrd="0" presId="urn:microsoft.com/office/officeart/2008/layout/LinedList"/>
    <dgm:cxn modelId="{8B8AD620-D40F-40A6-8A53-915C81AD87B2}" type="presParOf" srcId="{9D8BC096-F3B0-472E-870A-F68646DD9368}" destId="{0F4397D6-16D3-4810-96E9-DFE0EEA75384}" srcOrd="0" destOrd="0" presId="urn:microsoft.com/office/officeart/2008/layout/LinedList"/>
    <dgm:cxn modelId="{54E01316-B758-4666-8897-0851029B2F6F}" type="presParOf" srcId="{9D8BC096-F3B0-472E-870A-F68646DD9368}" destId="{5BFF3708-60E6-4E99-A2F4-15E87BCCC72B}" srcOrd="1" destOrd="0" presId="urn:microsoft.com/office/officeart/2008/layout/LinedList"/>
    <dgm:cxn modelId="{E1C710A1-1912-4AEE-9560-E13396B88443}" type="presParOf" srcId="{56698001-5BCC-417A-B8BD-54ABCE25735B}" destId="{CDA61E61-ACD2-4FD8-8D68-EBB99305D3B4}" srcOrd="4" destOrd="0" presId="urn:microsoft.com/office/officeart/2008/layout/LinedList"/>
    <dgm:cxn modelId="{7FF9E997-B9E9-466E-AA21-D72994990E52}" type="presParOf" srcId="{56698001-5BCC-417A-B8BD-54ABCE25735B}" destId="{2373C2A8-0C86-40EF-87B9-10D027E78578}" srcOrd="5" destOrd="0" presId="urn:microsoft.com/office/officeart/2008/layout/LinedList"/>
    <dgm:cxn modelId="{721B89B8-018E-4C67-844F-E48A94BD6C1D}" type="presParOf" srcId="{2373C2A8-0C86-40EF-87B9-10D027E78578}" destId="{77EB99E1-C416-48C8-B581-85601ED6DF54}" srcOrd="0" destOrd="0" presId="urn:microsoft.com/office/officeart/2008/layout/LinedList"/>
    <dgm:cxn modelId="{B03656E9-AE20-40D7-955E-8B186F1607A0}" type="presParOf" srcId="{2373C2A8-0C86-40EF-87B9-10D027E78578}" destId="{7E2AD50F-189B-4C6F-952F-4C268CC3B89A}" srcOrd="1" destOrd="0" presId="urn:microsoft.com/office/officeart/2008/layout/LinedList"/>
    <dgm:cxn modelId="{97666904-DA6F-42F6-AE79-55C7CBCF6CAE}" type="presParOf" srcId="{56698001-5BCC-417A-B8BD-54ABCE25735B}" destId="{AEEEA047-CCC3-4265-9656-8C96593D4015}" srcOrd="6" destOrd="0" presId="urn:microsoft.com/office/officeart/2008/layout/LinedList"/>
    <dgm:cxn modelId="{ACBCEA5E-537B-41E9-92FE-96AFD7F53727}" type="presParOf" srcId="{56698001-5BCC-417A-B8BD-54ABCE25735B}" destId="{F1968FBB-FA9D-45C5-8EBB-11773A703E5A}" srcOrd="7" destOrd="0" presId="urn:microsoft.com/office/officeart/2008/layout/LinedList"/>
    <dgm:cxn modelId="{C2CCA191-68BA-48D4-AEC3-DA0594B73BDF}" type="presParOf" srcId="{F1968FBB-FA9D-45C5-8EBB-11773A703E5A}" destId="{EC765B04-064A-41B8-B814-4E82C3B6CDE9}" srcOrd="0" destOrd="0" presId="urn:microsoft.com/office/officeart/2008/layout/LinedList"/>
    <dgm:cxn modelId="{4B99CFA5-4034-403C-A31C-B118F3193724}" type="presParOf" srcId="{F1968FBB-FA9D-45C5-8EBB-11773A703E5A}" destId="{F7FFDF53-84D9-4DEA-B07B-560869B44809}" srcOrd="1" destOrd="0" presId="urn:microsoft.com/office/officeart/2008/layout/LinedList"/>
    <dgm:cxn modelId="{14678605-0E9B-4D81-93DF-CA378D462AAD}" type="presParOf" srcId="{56698001-5BCC-417A-B8BD-54ABCE25735B}" destId="{C8B3EB88-0134-4BD7-80B1-7C6BFA4A2158}" srcOrd="8" destOrd="0" presId="urn:microsoft.com/office/officeart/2008/layout/LinedList"/>
    <dgm:cxn modelId="{223491AC-BF95-4F73-865B-346D53FFA752}" type="presParOf" srcId="{56698001-5BCC-417A-B8BD-54ABCE25735B}" destId="{F064AAB0-8CFD-4DA2-8443-43C9D9344AE4}" srcOrd="9" destOrd="0" presId="urn:microsoft.com/office/officeart/2008/layout/LinedList"/>
    <dgm:cxn modelId="{955839EE-BFCE-470E-A142-7CA2E84264FF}" type="presParOf" srcId="{F064AAB0-8CFD-4DA2-8443-43C9D9344AE4}" destId="{35C31AEE-74A5-4EFC-A0D8-14283C70F61F}" srcOrd="0" destOrd="0" presId="urn:microsoft.com/office/officeart/2008/layout/LinedList"/>
    <dgm:cxn modelId="{2C27F321-811A-4C90-9BA1-0C7A4D7F33E2}" type="presParOf" srcId="{F064AAB0-8CFD-4DA2-8443-43C9D9344AE4}" destId="{2C3C8BD0-B89D-46FD-A549-50CDA43ECA56}" srcOrd="1" destOrd="0" presId="urn:microsoft.com/office/officeart/2008/layout/LinedList"/>
    <dgm:cxn modelId="{365B3B80-A392-47C5-A055-999B38E0E1FB}" type="presParOf" srcId="{56698001-5BCC-417A-B8BD-54ABCE25735B}" destId="{AF989B24-B624-4F73-A7E6-351C54DECCBD}" srcOrd="10" destOrd="0" presId="urn:microsoft.com/office/officeart/2008/layout/LinedList"/>
    <dgm:cxn modelId="{B03D6165-7850-4F5A-98CE-7B11C166AE1E}" type="presParOf" srcId="{56698001-5BCC-417A-B8BD-54ABCE25735B}" destId="{AF062CAF-AF27-4167-BC4F-2F7997F3736F}" srcOrd="11" destOrd="0" presId="urn:microsoft.com/office/officeart/2008/layout/LinedList"/>
    <dgm:cxn modelId="{4908DD7F-8CC1-4564-B6DF-18BC1693D94E}" type="presParOf" srcId="{AF062CAF-AF27-4167-BC4F-2F7997F3736F}" destId="{C8AED32B-278F-4CFE-BDD4-2CCFF7300B87}" srcOrd="0" destOrd="0" presId="urn:microsoft.com/office/officeart/2008/layout/LinedList"/>
    <dgm:cxn modelId="{82EF1F38-5B94-46FD-A4A6-3BA54ABC9C43}" type="presParOf" srcId="{AF062CAF-AF27-4167-BC4F-2F7997F3736F}" destId="{0EAF0E5C-8BDA-429F-8304-FDACD5546DE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2F28C0F-6F1D-46AB-868F-55F514E24781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6F6A6B8-C3E0-4146-9DED-A0E82A09A7AD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Done for two days a week for eight weeks</a:t>
          </a:r>
          <a:r>
            <a:rPr lang="en-GB" dirty="0">
              <a:latin typeface="Calibri"/>
              <a:ea typeface="Calibri"/>
              <a:cs typeface="Calibri"/>
            </a:rPr>
            <a:t>.</a:t>
          </a:r>
          <a:endParaRPr lang="en-GB" dirty="0"/>
        </a:p>
      </dgm:t>
    </dgm:pt>
    <dgm:pt modelId="{680CA6F5-E10B-4B4A-A59A-1370A3FC10B2}" type="parTrans" cxnId="{1441A606-FE02-4F2B-8560-1961AC560A17}">
      <dgm:prSet/>
      <dgm:spPr/>
      <dgm:t>
        <a:bodyPr/>
        <a:lstStyle/>
        <a:p>
          <a:endParaRPr lang="en-US"/>
        </a:p>
      </dgm:t>
    </dgm:pt>
    <dgm:pt modelId="{70C9B7B2-559A-47FF-94D1-5B0313B5E3FA}" type="sibTrans" cxnId="{1441A606-FE02-4F2B-8560-1961AC560A17}">
      <dgm:prSet/>
      <dgm:spPr/>
      <dgm:t>
        <a:bodyPr/>
        <a:lstStyle/>
        <a:p>
          <a:endParaRPr lang="en-US"/>
        </a:p>
      </dgm:t>
    </dgm:pt>
    <dgm:pt modelId="{98B4148A-1A6D-4F41-ABAB-E614C9E053EC}">
      <dgm:prSet phldr="0"/>
      <dgm:spPr/>
      <dgm:t>
        <a:bodyPr/>
        <a:lstStyle/>
        <a:p>
          <a:pPr rtl="0"/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Study by Shabbir, Maryam, et al. (2021).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A3659C3D-78D6-402C-B283-8A029672F271}" type="parTrans" cxnId="{944CD78A-829A-4FC9-B41F-015BF48E5F3D}">
      <dgm:prSet/>
      <dgm:spPr/>
    </dgm:pt>
    <dgm:pt modelId="{26F7A2B4-4099-44E5-A172-2826580F0530}" type="sibTrans" cxnId="{944CD78A-829A-4FC9-B41F-015BF48E5F3D}">
      <dgm:prSet/>
      <dgm:spPr/>
    </dgm:pt>
    <dgm:pt modelId="{D4E1165D-1433-4009-BD6A-438F493467CB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30 participants with chronic neck pain into 2 groups.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17793832-8C2D-4D31-9C7E-C4C3DDC83281}" type="parTrans" cxnId="{A19CC4D6-1E41-499D-B2D3-74362B18CECC}">
      <dgm:prSet/>
      <dgm:spPr/>
    </dgm:pt>
    <dgm:pt modelId="{9D865859-D883-452E-AA16-590B0468D4CD}" type="sibTrans" cxnId="{A19CC4D6-1E41-499D-B2D3-74362B18CECC}">
      <dgm:prSet/>
      <dgm:spPr/>
    </dgm:pt>
    <dgm:pt modelId="{2733ADCA-F150-465E-AEA0-7E4E3ABDD9B7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Maitland mobilization group (study group).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C30A1A9E-AEFB-4FC2-81DB-D540DC7696A1}" type="parTrans" cxnId="{D03E5258-3318-42FF-A655-F60B50EA74F0}">
      <dgm:prSet/>
      <dgm:spPr/>
    </dgm:pt>
    <dgm:pt modelId="{754C71F2-8BFE-43CB-AF09-3B3B77CC4814}" type="sibTrans" cxnId="{D03E5258-3318-42FF-A655-F60B50EA74F0}">
      <dgm:prSet/>
      <dgm:spPr/>
    </dgm:pt>
    <dgm:pt modelId="{FDF2538F-BBA5-4E5F-B87D-F931ABFFAFD0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Conventional physiotherapy (placebo group).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A475263D-9DDA-4282-A341-98039F391BF5}" type="parTrans" cxnId="{BC1CA004-BB27-43F0-BEE6-8CA54D0D0901}">
      <dgm:prSet/>
      <dgm:spPr/>
    </dgm:pt>
    <dgm:pt modelId="{BAB3F256-50F6-47F0-AACE-63281EFA5E91}" type="sibTrans" cxnId="{BC1CA004-BB27-43F0-BEE6-8CA54D0D0901}">
      <dgm:prSet/>
      <dgm:spPr/>
    </dgm:pt>
    <dgm:pt modelId="{71631FF2-81D4-4CFA-9628-248B27DDB252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Study group – treated by manual therapist.</a:t>
          </a:r>
        </a:p>
      </dgm:t>
    </dgm:pt>
    <dgm:pt modelId="{3AF6B099-FA8D-49B8-B7DF-39A37FC6AF66}" type="parTrans" cxnId="{14E49B5C-1050-45E5-AEC8-C5BBED8E763D}">
      <dgm:prSet/>
      <dgm:spPr/>
    </dgm:pt>
    <dgm:pt modelId="{E5880510-3B81-43D1-8644-9414874F1CB3}" type="sibTrans" cxnId="{14E49B5C-1050-45E5-AEC8-C5BBED8E763D}">
      <dgm:prSet/>
      <dgm:spPr/>
    </dgm:pt>
    <dgm:pt modelId="{52F7D56A-FC42-4696-AB36-A87D870F12F4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PA mobilization using Grade I &amp; II on C1-C2.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505B3F7F-84B5-41FF-B0C8-AEF11EEE45E5}" type="parTrans" cxnId="{F1841FFC-8CE2-45EA-9A7F-0C41FAC1C6D8}">
      <dgm:prSet/>
      <dgm:spPr/>
    </dgm:pt>
    <dgm:pt modelId="{48EECE9B-17C1-463F-8CA2-2D89607A3B26}" type="sibTrans" cxnId="{F1841FFC-8CE2-45EA-9A7F-0C41FAC1C6D8}">
      <dgm:prSet/>
      <dgm:spPr/>
    </dgm:pt>
    <dgm:pt modelId="{9428C999-2E41-44D0-804C-3F85BC6F49E1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Lateral PA glide using Grade-III &amp; IV on C3-C6.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18D37113-10F6-4EBF-9258-65CC1147FD90}" type="parTrans" cxnId="{41495318-E089-4A10-B2EE-5A8F01253CEF}">
      <dgm:prSet/>
      <dgm:spPr/>
    </dgm:pt>
    <dgm:pt modelId="{A64B6F84-43ED-41E1-8E90-B78BD44D35A7}" type="sibTrans" cxnId="{41495318-E089-4A10-B2EE-5A8F01253CEF}">
      <dgm:prSet/>
      <dgm:spPr/>
    </dgm:pt>
    <dgm:pt modelId="{56698001-5BCC-417A-B8BD-54ABCE25735B}" type="pres">
      <dgm:prSet presAssocID="{22F28C0F-6F1D-46AB-868F-55F514E24781}" presName="vert0" presStyleCnt="0">
        <dgm:presLayoutVars>
          <dgm:dir/>
          <dgm:animOne val="branch"/>
          <dgm:animLvl val="lvl"/>
        </dgm:presLayoutVars>
      </dgm:prSet>
      <dgm:spPr/>
    </dgm:pt>
    <dgm:pt modelId="{FC6A9727-65E7-4D2E-A5D5-AED83577E1BA}" type="pres">
      <dgm:prSet presAssocID="{98B4148A-1A6D-4F41-ABAB-E614C9E053EC}" presName="thickLine" presStyleLbl="alignNode1" presStyleIdx="0" presStyleCnt="8"/>
      <dgm:spPr/>
    </dgm:pt>
    <dgm:pt modelId="{002E4E69-F1CF-41B8-B85A-BE299CADF004}" type="pres">
      <dgm:prSet presAssocID="{98B4148A-1A6D-4F41-ABAB-E614C9E053EC}" presName="horz1" presStyleCnt="0"/>
      <dgm:spPr/>
    </dgm:pt>
    <dgm:pt modelId="{1040044E-F1A9-42CE-ADC1-1EFCE85ED57B}" type="pres">
      <dgm:prSet presAssocID="{98B4148A-1A6D-4F41-ABAB-E614C9E053EC}" presName="tx1" presStyleLbl="revTx" presStyleIdx="0" presStyleCnt="8"/>
      <dgm:spPr/>
    </dgm:pt>
    <dgm:pt modelId="{D1633593-C4EC-4F51-914B-1D60B4A1CF11}" type="pres">
      <dgm:prSet presAssocID="{98B4148A-1A6D-4F41-ABAB-E614C9E053EC}" presName="vert1" presStyleCnt="0"/>
      <dgm:spPr/>
    </dgm:pt>
    <dgm:pt modelId="{05177DFB-90DA-408F-8B27-B344F89C8AE6}" type="pres">
      <dgm:prSet presAssocID="{D4E1165D-1433-4009-BD6A-438F493467CB}" presName="thickLine" presStyleLbl="alignNode1" presStyleIdx="1" presStyleCnt="8"/>
      <dgm:spPr/>
    </dgm:pt>
    <dgm:pt modelId="{EE0BDEE5-1196-4471-8751-F0D319DCAC39}" type="pres">
      <dgm:prSet presAssocID="{D4E1165D-1433-4009-BD6A-438F493467CB}" presName="horz1" presStyleCnt="0"/>
      <dgm:spPr/>
    </dgm:pt>
    <dgm:pt modelId="{5C8445A8-6DB7-4F64-95FB-E410843DB494}" type="pres">
      <dgm:prSet presAssocID="{D4E1165D-1433-4009-BD6A-438F493467CB}" presName="tx1" presStyleLbl="revTx" presStyleIdx="1" presStyleCnt="8"/>
      <dgm:spPr/>
    </dgm:pt>
    <dgm:pt modelId="{A16713E7-F2E3-489E-BB3F-213A5E1FF5E5}" type="pres">
      <dgm:prSet presAssocID="{D4E1165D-1433-4009-BD6A-438F493467CB}" presName="vert1" presStyleCnt="0"/>
      <dgm:spPr/>
    </dgm:pt>
    <dgm:pt modelId="{E630B492-C949-401D-B44E-E9D4E71F03C0}" type="pres">
      <dgm:prSet presAssocID="{2733ADCA-F150-465E-AEA0-7E4E3ABDD9B7}" presName="thickLine" presStyleLbl="alignNode1" presStyleIdx="2" presStyleCnt="8"/>
      <dgm:spPr/>
    </dgm:pt>
    <dgm:pt modelId="{7CDE04BA-28BE-4D22-97A7-70B352E32A25}" type="pres">
      <dgm:prSet presAssocID="{2733ADCA-F150-465E-AEA0-7E4E3ABDD9B7}" presName="horz1" presStyleCnt="0"/>
      <dgm:spPr/>
    </dgm:pt>
    <dgm:pt modelId="{A6D3B283-A84E-4593-A113-CB562EF835F6}" type="pres">
      <dgm:prSet presAssocID="{2733ADCA-F150-465E-AEA0-7E4E3ABDD9B7}" presName="tx1" presStyleLbl="revTx" presStyleIdx="2" presStyleCnt="8"/>
      <dgm:spPr/>
    </dgm:pt>
    <dgm:pt modelId="{317E79FA-A897-4C68-A83F-4F8A9CBA7893}" type="pres">
      <dgm:prSet presAssocID="{2733ADCA-F150-465E-AEA0-7E4E3ABDD9B7}" presName="vert1" presStyleCnt="0"/>
      <dgm:spPr/>
    </dgm:pt>
    <dgm:pt modelId="{9F20EBF8-A6C7-46BA-A190-B4ECBF56137A}" type="pres">
      <dgm:prSet presAssocID="{FDF2538F-BBA5-4E5F-B87D-F931ABFFAFD0}" presName="thickLine" presStyleLbl="alignNode1" presStyleIdx="3" presStyleCnt="8"/>
      <dgm:spPr/>
    </dgm:pt>
    <dgm:pt modelId="{63BED228-69C3-4288-855A-7D8944469F87}" type="pres">
      <dgm:prSet presAssocID="{FDF2538F-BBA5-4E5F-B87D-F931ABFFAFD0}" presName="horz1" presStyleCnt="0"/>
      <dgm:spPr/>
    </dgm:pt>
    <dgm:pt modelId="{3F06FF57-D7BA-4B6D-971E-09B7CBD1D22B}" type="pres">
      <dgm:prSet presAssocID="{FDF2538F-BBA5-4E5F-B87D-F931ABFFAFD0}" presName="tx1" presStyleLbl="revTx" presStyleIdx="3" presStyleCnt="8"/>
      <dgm:spPr/>
    </dgm:pt>
    <dgm:pt modelId="{D711DD1A-34AC-4DC7-845A-A5E4C644C836}" type="pres">
      <dgm:prSet presAssocID="{FDF2538F-BBA5-4E5F-B87D-F931ABFFAFD0}" presName="vert1" presStyleCnt="0"/>
      <dgm:spPr/>
    </dgm:pt>
    <dgm:pt modelId="{0638B6C9-AB4B-449C-94E2-9516AFB15126}" type="pres">
      <dgm:prSet presAssocID="{71631FF2-81D4-4CFA-9628-248B27DDB252}" presName="thickLine" presStyleLbl="alignNode1" presStyleIdx="4" presStyleCnt="8"/>
      <dgm:spPr/>
    </dgm:pt>
    <dgm:pt modelId="{CC193A03-47A7-448B-8629-F82236F06904}" type="pres">
      <dgm:prSet presAssocID="{71631FF2-81D4-4CFA-9628-248B27DDB252}" presName="horz1" presStyleCnt="0"/>
      <dgm:spPr/>
    </dgm:pt>
    <dgm:pt modelId="{CF2D9592-4488-4997-A2B0-BCCE9083692C}" type="pres">
      <dgm:prSet presAssocID="{71631FF2-81D4-4CFA-9628-248B27DDB252}" presName="tx1" presStyleLbl="revTx" presStyleIdx="4" presStyleCnt="8"/>
      <dgm:spPr/>
    </dgm:pt>
    <dgm:pt modelId="{6A1BB023-15D2-4D69-90E4-1F1264CCF920}" type="pres">
      <dgm:prSet presAssocID="{71631FF2-81D4-4CFA-9628-248B27DDB252}" presName="vert1" presStyleCnt="0"/>
      <dgm:spPr/>
    </dgm:pt>
    <dgm:pt modelId="{8E4B9E30-BB39-48FE-86D4-29BDEA07B899}" type="pres">
      <dgm:prSet presAssocID="{52F7D56A-FC42-4696-AB36-A87D870F12F4}" presName="thickLine" presStyleLbl="alignNode1" presStyleIdx="5" presStyleCnt="8"/>
      <dgm:spPr/>
    </dgm:pt>
    <dgm:pt modelId="{47762D9C-306B-4FF8-9B9E-34EADE7724CA}" type="pres">
      <dgm:prSet presAssocID="{52F7D56A-FC42-4696-AB36-A87D870F12F4}" presName="horz1" presStyleCnt="0"/>
      <dgm:spPr/>
    </dgm:pt>
    <dgm:pt modelId="{4A9B8C69-1F56-435C-A3D7-B40A5BFC244E}" type="pres">
      <dgm:prSet presAssocID="{52F7D56A-FC42-4696-AB36-A87D870F12F4}" presName="tx1" presStyleLbl="revTx" presStyleIdx="5" presStyleCnt="8"/>
      <dgm:spPr/>
    </dgm:pt>
    <dgm:pt modelId="{0D9AF8FF-169A-420F-B663-15F0FDA05DB0}" type="pres">
      <dgm:prSet presAssocID="{52F7D56A-FC42-4696-AB36-A87D870F12F4}" presName="vert1" presStyleCnt="0"/>
      <dgm:spPr/>
    </dgm:pt>
    <dgm:pt modelId="{9067B26F-DE2F-4FF2-9F0B-B12E2A502659}" type="pres">
      <dgm:prSet presAssocID="{9428C999-2E41-44D0-804C-3F85BC6F49E1}" presName="thickLine" presStyleLbl="alignNode1" presStyleIdx="6" presStyleCnt="8"/>
      <dgm:spPr/>
    </dgm:pt>
    <dgm:pt modelId="{6F98107C-FE01-4DCD-A652-38EE31008EDA}" type="pres">
      <dgm:prSet presAssocID="{9428C999-2E41-44D0-804C-3F85BC6F49E1}" presName="horz1" presStyleCnt="0"/>
      <dgm:spPr/>
    </dgm:pt>
    <dgm:pt modelId="{40665588-E669-48E8-A321-109BE148FEC5}" type="pres">
      <dgm:prSet presAssocID="{9428C999-2E41-44D0-804C-3F85BC6F49E1}" presName="tx1" presStyleLbl="revTx" presStyleIdx="6" presStyleCnt="8"/>
      <dgm:spPr/>
    </dgm:pt>
    <dgm:pt modelId="{EB21257B-4F41-4D3A-B6CD-F8EC6A68056C}" type="pres">
      <dgm:prSet presAssocID="{9428C999-2E41-44D0-804C-3F85BC6F49E1}" presName="vert1" presStyleCnt="0"/>
      <dgm:spPr/>
    </dgm:pt>
    <dgm:pt modelId="{AF989B24-B624-4F73-A7E6-351C54DECCBD}" type="pres">
      <dgm:prSet presAssocID="{A6F6A6B8-C3E0-4146-9DED-A0E82A09A7AD}" presName="thickLine" presStyleLbl="alignNode1" presStyleIdx="7" presStyleCnt="8"/>
      <dgm:spPr/>
    </dgm:pt>
    <dgm:pt modelId="{AF062CAF-AF27-4167-BC4F-2F7997F3736F}" type="pres">
      <dgm:prSet presAssocID="{A6F6A6B8-C3E0-4146-9DED-A0E82A09A7AD}" presName="horz1" presStyleCnt="0"/>
      <dgm:spPr/>
    </dgm:pt>
    <dgm:pt modelId="{C8AED32B-278F-4CFE-BDD4-2CCFF7300B87}" type="pres">
      <dgm:prSet presAssocID="{A6F6A6B8-C3E0-4146-9DED-A0E82A09A7AD}" presName="tx1" presStyleLbl="revTx" presStyleIdx="7" presStyleCnt="8"/>
      <dgm:spPr/>
    </dgm:pt>
    <dgm:pt modelId="{0EAF0E5C-8BDA-429F-8304-FDACD5546DE2}" type="pres">
      <dgm:prSet presAssocID="{A6F6A6B8-C3E0-4146-9DED-A0E82A09A7AD}" presName="vert1" presStyleCnt="0"/>
      <dgm:spPr/>
    </dgm:pt>
  </dgm:ptLst>
  <dgm:cxnLst>
    <dgm:cxn modelId="{BC1CA004-BB27-43F0-BEE6-8CA54D0D0901}" srcId="{22F28C0F-6F1D-46AB-868F-55F514E24781}" destId="{FDF2538F-BBA5-4E5F-B87D-F931ABFFAFD0}" srcOrd="3" destOrd="0" parTransId="{A475263D-9DDA-4282-A341-98039F391BF5}" sibTransId="{BAB3F256-50F6-47F0-AACE-63281EFA5E91}"/>
    <dgm:cxn modelId="{1441A606-FE02-4F2B-8560-1961AC560A17}" srcId="{22F28C0F-6F1D-46AB-868F-55F514E24781}" destId="{A6F6A6B8-C3E0-4146-9DED-A0E82A09A7AD}" srcOrd="7" destOrd="0" parTransId="{680CA6F5-E10B-4B4A-A59A-1370A3FC10B2}" sibTransId="{70C9B7B2-559A-47FF-94D1-5B0313B5E3FA}"/>
    <dgm:cxn modelId="{84918609-5324-45A0-937B-550149DEB430}" type="presOf" srcId="{98B4148A-1A6D-4F41-ABAB-E614C9E053EC}" destId="{1040044E-F1A9-42CE-ADC1-1EFCE85ED57B}" srcOrd="0" destOrd="0" presId="urn:microsoft.com/office/officeart/2008/layout/LinedList"/>
    <dgm:cxn modelId="{5E6F5512-7616-4700-8923-852F0D787CED}" type="presOf" srcId="{2733ADCA-F150-465E-AEA0-7E4E3ABDD9B7}" destId="{A6D3B283-A84E-4593-A113-CB562EF835F6}" srcOrd="0" destOrd="0" presId="urn:microsoft.com/office/officeart/2008/layout/LinedList"/>
    <dgm:cxn modelId="{41495318-E089-4A10-B2EE-5A8F01253CEF}" srcId="{22F28C0F-6F1D-46AB-868F-55F514E24781}" destId="{9428C999-2E41-44D0-804C-3F85BC6F49E1}" srcOrd="6" destOrd="0" parTransId="{18D37113-10F6-4EBF-9258-65CC1147FD90}" sibTransId="{A64B6F84-43ED-41E1-8E90-B78BD44D35A7}"/>
    <dgm:cxn modelId="{6047C51E-5902-4315-8051-1F551D4A5D83}" type="presOf" srcId="{FDF2538F-BBA5-4E5F-B87D-F931ABFFAFD0}" destId="{3F06FF57-D7BA-4B6D-971E-09B7CBD1D22B}" srcOrd="0" destOrd="0" presId="urn:microsoft.com/office/officeart/2008/layout/LinedList"/>
    <dgm:cxn modelId="{18180B2A-9A44-4C65-9B71-339FD0D66F50}" type="presOf" srcId="{A6F6A6B8-C3E0-4146-9DED-A0E82A09A7AD}" destId="{C8AED32B-278F-4CFE-BDD4-2CCFF7300B87}" srcOrd="0" destOrd="0" presId="urn:microsoft.com/office/officeart/2008/layout/LinedList"/>
    <dgm:cxn modelId="{76FCB12B-4D8F-4CC9-83B6-02E7A699D769}" type="presOf" srcId="{71631FF2-81D4-4CFA-9628-248B27DDB252}" destId="{CF2D9592-4488-4997-A2B0-BCCE9083692C}" srcOrd="0" destOrd="0" presId="urn:microsoft.com/office/officeart/2008/layout/LinedList"/>
    <dgm:cxn modelId="{14E49B5C-1050-45E5-AEC8-C5BBED8E763D}" srcId="{22F28C0F-6F1D-46AB-868F-55F514E24781}" destId="{71631FF2-81D4-4CFA-9628-248B27DDB252}" srcOrd="4" destOrd="0" parTransId="{3AF6B099-FA8D-49B8-B7DF-39A37FC6AF66}" sibTransId="{E5880510-3B81-43D1-8644-9414874F1CB3}"/>
    <dgm:cxn modelId="{39C38864-3E4E-4004-BFAD-1DA6D0C476B6}" type="presOf" srcId="{52F7D56A-FC42-4696-AB36-A87D870F12F4}" destId="{4A9B8C69-1F56-435C-A3D7-B40A5BFC244E}" srcOrd="0" destOrd="0" presId="urn:microsoft.com/office/officeart/2008/layout/LinedList"/>
    <dgm:cxn modelId="{D03E5258-3318-42FF-A655-F60B50EA74F0}" srcId="{22F28C0F-6F1D-46AB-868F-55F514E24781}" destId="{2733ADCA-F150-465E-AEA0-7E4E3ABDD9B7}" srcOrd="2" destOrd="0" parTransId="{C30A1A9E-AEFB-4FC2-81DB-D540DC7696A1}" sibTransId="{754C71F2-8BFE-43CB-AF09-3B3B77CC4814}"/>
    <dgm:cxn modelId="{CED42A7E-D4C1-475B-B430-72981BF89399}" type="presOf" srcId="{9428C999-2E41-44D0-804C-3F85BC6F49E1}" destId="{40665588-E669-48E8-A321-109BE148FEC5}" srcOrd="0" destOrd="0" presId="urn:microsoft.com/office/officeart/2008/layout/LinedList"/>
    <dgm:cxn modelId="{944CD78A-829A-4FC9-B41F-015BF48E5F3D}" srcId="{22F28C0F-6F1D-46AB-868F-55F514E24781}" destId="{98B4148A-1A6D-4F41-ABAB-E614C9E053EC}" srcOrd="0" destOrd="0" parTransId="{A3659C3D-78D6-402C-B283-8A029672F271}" sibTransId="{26F7A2B4-4099-44E5-A172-2826580F0530}"/>
    <dgm:cxn modelId="{8DF6B2AA-7976-4007-8570-660DB7FD302F}" type="presOf" srcId="{D4E1165D-1433-4009-BD6A-438F493467CB}" destId="{5C8445A8-6DB7-4F64-95FB-E410843DB494}" srcOrd="0" destOrd="0" presId="urn:microsoft.com/office/officeart/2008/layout/LinedList"/>
    <dgm:cxn modelId="{A19CC4D6-1E41-499D-B2D3-74362B18CECC}" srcId="{22F28C0F-6F1D-46AB-868F-55F514E24781}" destId="{D4E1165D-1433-4009-BD6A-438F493467CB}" srcOrd="1" destOrd="0" parTransId="{17793832-8C2D-4D31-9C7E-C4C3DDC83281}" sibTransId="{9D865859-D883-452E-AA16-590B0468D4CD}"/>
    <dgm:cxn modelId="{4FA113EB-6E07-479B-ABD6-28C29B57D15D}" type="presOf" srcId="{22F28C0F-6F1D-46AB-868F-55F514E24781}" destId="{56698001-5BCC-417A-B8BD-54ABCE25735B}" srcOrd="0" destOrd="0" presId="urn:microsoft.com/office/officeart/2008/layout/LinedList"/>
    <dgm:cxn modelId="{F1841FFC-8CE2-45EA-9A7F-0C41FAC1C6D8}" srcId="{22F28C0F-6F1D-46AB-868F-55F514E24781}" destId="{52F7D56A-FC42-4696-AB36-A87D870F12F4}" srcOrd="5" destOrd="0" parTransId="{505B3F7F-84B5-41FF-B0C8-AEF11EEE45E5}" sibTransId="{48EECE9B-17C1-463F-8CA2-2D89607A3B26}"/>
    <dgm:cxn modelId="{096390A4-06EA-4BBD-820D-8B4A55D58A2E}" type="presParOf" srcId="{56698001-5BCC-417A-B8BD-54ABCE25735B}" destId="{FC6A9727-65E7-4D2E-A5D5-AED83577E1BA}" srcOrd="0" destOrd="0" presId="urn:microsoft.com/office/officeart/2008/layout/LinedList"/>
    <dgm:cxn modelId="{ECF2358D-D07E-4360-96D7-95AC1A1CF1C9}" type="presParOf" srcId="{56698001-5BCC-417A-B8BD-54ABCE25735B}" destId="{002E4E69-F1CF-41B8-B85A-BE299CADF004}" srcOrd="1" destOrd="0" presId="urn:microsoft.com/office/officeart/2008/layout/LinedList"/>
    <dgm:cxn modelId="{D544A0F1-8EEB-4703-A994-066AF46F04BE}" type="presParOf" srcId="{002E4E69-F1CF-41B8-B85A-BE299CADF004}" destId="{1040044E-F1A9-42CE-ADC1-1EFCE85ED57B}" srcOrd="0" destOrd="0" presId="urn:microsoft.com/office/officeart/2008/layout/LinedList"/>
    <dgm:cxn modelId="{4155589C-1A07-4277-93EE-FA87170DBED4}" type="presParOf" srcId="{002E4E69-F1CF-41B8-B85A-BE299CADF004}" destId="{D1633593-C4EC-4F51-914B-1D60B4A1CF11}" srcOrd="1" destOrd="0" presId="urn:microsoft.com/office/officeart/2008/layout/LinedList"/>
    <dgm:cxn modelId="{E9F0EB40-C142-426F-AE99-94C9319811CC}" type="presParOf" srcId="{56698001-5BCC-417A-B8BD-54ABCE25735B}" destId="{05177DFB-90DA-408F-8B27-B344F89C8AE6}" srcOrd="2" destOrd="0" presId="urn:microsoft.com/office/officeart/2008/layout/LinedList"/>
    <dgm:cxn modelId="{804713DB-2CF8-429B-BA79-6E9DA0C8CDBB}" type="presParOf" srcId="{56698001-5BCC-417A-B8BD-54ABCE25735B}" destId="{EE0BDEE5-1196-4471-8751-F0D319DCAC39}" srcOrd="3" destOrd="0" presId="urn:microsoft.com/office/officeart/2008/layout/LinedList"/>
    <dgm:cxn modelId="{08CD77A7-CC71-4288-A0CB-631195AAECCA}" type="presParOf" srcId="{EE0BDEE5-1196-4471-8751-F0D319DCAC39}" destId="{5C8445A8-6DB7-4F64-95FB-E410843DB494}" srcOrd="0" destOrd="0" presId="urn:microsoft.com/office/officeart/2008/layout/LinedList"/>
    <dgm:cxn modelId="{5407E15D-F1B2-4BD2-B687-533925234C65}" type="presParOf" srcId="{EE0BDEE5-1196-4471-8751-F0D319DCAC39}" destId="{A16713E7-F2E3-489E-BB3F-213A5E1FF5E5}" srcOrd="1" destOrd="0" presId="urn:microsoft.com/office/officeart/2008/layout/LinedList"/>
    <dgm:cxn modelId="{230924B6-D5C5-4067-A899-DED73C22BE64}" type="presParOf" srcId="{56698001-5BCC-417A-B8BD-54ABCE25735B}" destId="{E630B492-C949-401D-B44E-E9D4E71F03C0}" srcOrd="4" destOrd="0" presId="urn:microsoft.com/office/officeart/2008/layout/LinedList"/>
    <dgm:cxn modelId="{8D0C2FA2-E34B-4A6B-8221-C16D6436509A}" type="presParOf" srcId="{56698001-5BCC-417A-B8BD-54ABCE25735B}" destId="{7CDE04BA-28BE-4D22-97A7-70B352E32A25}" srcOrd="5" destOrd="0" presId="urn:microsoft.com/office/officeart/2008/layout/LinedList"/>
    <dgm:cxn modelId="{36C62289-25CF-4DE7-BA07-5D79E7AC33EF}" type="presParOf" srcId="{7CDE04BA-28BE-4D22-97A7-70B352E32A25}" destId="{A6D3B283-A84E-4593-A113-CB562EF835F6}" srcOrd="0" destOrd="0" presId="urn:microsoft.com/office/officeart/2008/layout/LinedList"/>
    <dgm:cxn modelId="{C0EC4611-AB76-4A74-BA03-95CCC294B077}" type="presParOf" srcId="{7CDE04BA-28BE-4D22-97A7-70B352E32A25}" destId="{317E79FA-A897-4C68-A83F-4F8A9CBA7893}" srcOrd="1" destOrd="0" presId="urn:microsoft.com/office/officeart/2008/layout/LinedList"/>
    <dgm:cxn modelId="{AF7DA31F-394B-444E-98D9-2E4CB2359EF2}" type="presParOf" srcId="{56698001-5BCC-417A-B8BD-54ABCE25735B}" destId="{9F20EBF8-A6C7-46BA-A190-B4ECBF56137A}" srcOrd="6" destOrd="0" presId="urn:microsoft.com/office/officeart/2008/layout/LinedList"/>
    <dgm:cxn modelId="{7973DD8A-B93B-417D-84FE-820E78AFF39F}" type="presParOf" srcId="{56698001-5BCC-417A-B8BD-54ABCE25735B}" destId="{63BED228-69C3-4288-855A-7D8944469F87}" srcOrd="7" destOrd="0" presId="urn:microsoft.com/office/officeart/2008/layout/LinedList"/>
    <dgm:cxn modelId="{AD72A418-529D-44B5-869B-E5DEC314FD12}" type="presParOf" srcId="{63BED228-69C3-4288-855A-7D8944469F87}" destId="{3F06FF57-D7BA-4B6D-971E-09B7CBD1D22B}" srcOrd="0" destOrd="0" presId="urn:microsoft.com/office/officeart/2008/layout/LinedList"/>
    <dgm:cxn modelId="{E37E59B5-6293-4000-9D20-AAC25BBDAEC0}" type="presParOf" srcId="{63BED228-69C3-4288-855A-7D8944469F87}" destId="{D711DD1A-34AC-4DC7-845A-A5E4C644C836}" srcOrd="1" destOrd="0" presId="urn:microsoft.com/office/officeart/2008/layout/LinedList"/>
    <dgm:cxn modelId="{2EBF28DF-B10C-433A-B43E-E854F0B49D0E}" type="presParOf" srcId="{56698001-5BCC-417A-B8BD-54ABCE25735B}" destId="{0638B6C9-AB4B-449C-94E2-9516AFB15126}" srcOrd="8" destOrd="0" presId="urn:microsoft.com/office/officeart/2008/layout/LinedList"/>
    <dgm:cxn modelId="{5AFBFE87-C5AF-4FAB-B05D-CE796AFAE1CB}" type="presParOf" srcId="{56698001-5BCC-417A-B8BD-54ABCE25735B}" destId="{CC193A03-47A7-448B-8629-F82236F06904}" srcOrd="9" destOrd="0" presId="urn:microsoft.com/office/officeart/2008/layout/LinedList"/>
    <dgm:cxn modelId="{609EC7AB-0D93-417E-A222-62A5C26EF0BF}" type="presParOf" srcId="{CC193A03-47A7-448B-8629-F82236F06904}" destId="{CF2D9592-4488-4997-A2B0-BCCE9083692C}" srcOrd="0" destOrd="0" presId="urn:microsoft.com/office/officeart/2008/layout/LinedList"/>
    <dgm:cxn modelId="{B5A1ACE1-919B-400C-86AC-FFCE8EB200D1}" type="presParOf" srcId="{CC193A03-47A7-448B-8629-F82236F06904}" destId="{6A1BB023-15D2-4D69-90E4-1F1264CCF920}" srcOrd="1" destOrd="0" presId="urn:microsoft.com/office/officeart/2008/layout/LinedList"/>
    <dgm:cxn modelId="{99A4D4C0-076D-48C3-9AFB-2EDF66C5F6FA}" type="presParOf" srcId="{56698001-5BCC-417A-B8BD-54ABCE25735B}" destId="{8E4B9E30-BB39-48FE-86D4-29BDEA07B899}" srcOrd="10" destOrd="0" presId="urn:microsoft.com/office/officeart/2008/layout/LinedList"/>
    <dgm:cxn modelId="{614B56E1-AF2B-4715-AAA6-0E3384E2113B}" type="presParOf" srcId="{56698001-5BCC-417A-B8BD-54ABCE25735B}" destId="{47762D9C-306B-4FF8-9B9E-34EADE7724CA}" srcOrd="11" destOrd="0" presId="urn:microsoft.com/office/officeart/2008/layout/LinedList"/>
    <dgm:cxn modelId="{ED3DD1DC-1625-4500-80F3-56E0F5672FBF}" type="presParOf" srcId="{47762D9C-306B-4FF8-9B9E-34EADE7724CA}" destId="{4A9B8C69-1F56-435C-A3D7-B40A5BFC244E}" srcOrd="0" destOrd="0" presId="urn:microsoft.com/office/officeart/2008/layout/LinedList"/>
    <dgm:cxn modelId="{B534AD0D-48AC-43C9-B300-C4D5454E5C76}" type="presParOf" srcId="{47762D9C-306B-4FF8-9B9E-34EADE7724CA}" destId="{0D9AF8FF-169A-420F-B663-15F0FDA05DB0}" srcOrd="1" destOrd="0" presId="urn:microsoft.com/office/officeart/2008/layout/LinedList"/>
    <dgm:cxn modelId="{D7DF6089-103D-4DC2-B115-0D3F5638040A}" type="presParOf" srcId="{56698001-5BCC-417A-B8BD-54ABCE25735B}" destId="{9067B26F-DE2F-4FF2-9F0B-B12E2A502659}" srcOrd="12" destOrd="0" presId="urn:microsoft.com/office/officeart/2008/layout/LinedList"/>
    <dgm:cxn modelId="{4579438B-69F3-4A25-8AA4-9BDC5C98432D}" type="presParOf" srcId="{56698001-5BCC-417A-B8BD-54ABCE25735B}" destId="{6F98107C-FE01-4DCD-A652-38EE31008EDA}" srcOrd="13" destOrd="0" presId="urn:microsoft.com/office/officeart/2008/layout/LinedList"/>
    <dgm:cxn modelId="{96A76903-6F22-4B4B-9ABE-65B123030D11}" type="presParOf" srcId="{6F98107C-FE01-4DCD-A652-38EE31008EDA}" destId="{40665588-E669-48E8-A321-109BE148FEC5}" srcOrd="0" destOrd="0" presId="urn:microsoft.com/office/officeart/2008/layout/LinedList"/>
    <dgm:cxn modelId="{D73B1CA7-D08E-46B7-8AE1-1AEBBBF71649}" type="presParOf" srcId="{6F98107C-FE01-4DCD-A652-38EE31008EDA}" destId="{EB21257B-4F41-4D3A-B6CD-F8EC6A68056C}" srcOrd="1" destOrd="0" presId="urn:microsoft.com/office/officeart/2008/layout/LinedList"/>
    <dgm:cxn modelId="{B2045E75-5A29-49AE-AEC2-AA1AB7996B1D}" type="presParOf" srcId="{56698001-5BCC-417A-B8BD-54ABCE25735B}" destId="{AF989B24-B624-4F73-A7E6-351C54DECCBD}" srcOrd="14" destOrd="0" presId="urn:microsoft.com/office/officeart/2008/layout/LinedList"/>
    <dgm:cxn modelId="{6CA652CE-1357-486C-97D4-E2F7B6373C59}" type="presParOf" srcId="{56698001-5BCC-417A-B8BD-54ABCE25735B}" destId="{AF062CAF-AF27-4167-BC4F-2F7997F3736F}" srcOrd="15" destOrd="0" presId="urn:microsoft.com/office/officeart/2008/layout/LinedList"/>
    <dgm:cxn modelId="{1BBB2D91-5E0A-4393-87AD-9CB9DA5EC6D2}" type="presParOf" srcId="{AF062CAF-AF27-4167-BC4F-2F7997F3736F}" destId="{C8AED32B-278F-4CFE-BDD4-2CCFF7300B87}" srcOrd="0" destOrd="0" presId="urn:microsoft.com/office/officeart/2008/layout/LinedList"/>
    <dgm:cxn modelId="{E94709E6-3F50-495F-B9CA-4989A836E7C4}" type="presParOf" srcId="{AF062CAF-AF27-4167-BC4F-2F7997F3736F}" destId="{0EAF0E5C-8BDA-429F-8304-FDACD5546DE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2F28C0F-6F1D-46AB-868F-55F514E24781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6F6A6B8-C3E0-4146-9DED-A0E82A09A7AD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Flexors, extensors, side flexors and rotators</a:t>
          </a:r>
          <a:r>
            <a:rPr lang="en-GB" dirty="0">
              <a:latin typeface="Calibri"/>
              <a:ea typeface="Calibri"/>
              <a:cs typeface="Calibri"/>
            </a:rPr>
            <a:t>.</a:t>
          </a:r>
          <a:endParaRPr lang="en-GB" dirty="0"/>
        </a:p>
      </dgm:t>
    </dgm:pt>
    <dgm:pt modelId="{680CA6F5-E10B-4B4A-A59A-1370A3FC10B2}" type="parTrans" cxnId="{1441A606-FE02-4F2B-8560-1961AC560A17}">
      <dgm:prSet/>
      <dgm:spPr/>
      <dgm:t>
        <a:bodyPr/>
        <a:lstStyle/>
        <a:p>
          <a:endParaRPr lang="en-US"/>
        </a:p>
      </dgm:t>
    </dgm:pt>
    <dgm:pt modelId="{70C9B7B2-559A-47FF-94D1-5B0313B5E3FA}" type="sibTrans" cxnId="{1441A606-FE02-4F2B-8560-1961AC560A17}">
      <dgm:prSet/>
      <dgm:spPr/>
      <dgm:t>
        <a:bodyPr/>
        <a:lstStyle/>
        <a:p>
          <a:endParaRPr lang="en-US"/>
        </a:p>
      </dgm:t>
    </dgm:pt>
    <dgm:pt modelId="{9CFC4D35-C96A-4A6F-AF61-CBD3065A9348}">
      <dgm:prSet phldr="0"/>
      <dgm:spPr/>
      <dgm:t>
        <a:bodyPr/>
        <a:lstStyle/>
        <a:p>
          <a:pPr rtl="0"/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Placebo group - conventional physiotherapy.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EBEE9546-02CA-4D65-B8DF-49FB47CB97E1}" type="parTrans" cxnId="{46A75E1B-FEF6-49AE-B200-943C5B97204B}">
      <dgm:prSet/>
      <dgm:spPr/>
    </dgm:pt>
    <dgm:pt modelId="{46E16E4B-CF13-424E-ADB1-89C2AEDFA695}" type="sibTrans" cxnId="{46A75E1B-FEF6-49AE-B200-943C5B97204B}">
      <dgm:prSet/>
      <dgm:spPr/>
    </dgm:pt>
    <dgm:pt modelId="{28D55AE6-A91A-40C7-A48F-8C5F939DF42D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Active exercises-10 repetitions in all direction.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5597CDBB-0AA1-45F4-8D81-5B71D88ABD7C}" type="parTrans" cxnId="{DEEAED54-352A-4952-BE1A-F6DDC34E9554}">
      <dgm:prSet/>
      <dgm:spPr/>
    </dgm:pt>
    <dgm:pt modelId="{7E490454-3B1F-49DE-B5FE-00FE97437B99}" type="sibTrans" cxnId="{DEEAED54-352A-4952-BE1A-F6DDC34E9554}">
      <dgm:prSet/>
      <dgm:spPr/>
    </dgm:pt>
    <dgm:pt modelId="{6A8F1E0A-364A-46CA-91D9-BDFDAA9BF967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isometrics 5-10 seconds.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DC46F595-3748-4576-999D-2A8319B0887B}" type="parTrans" cxnId="{14BBA00E-16DB-4AAF-9DDA-E6526262754D}">
      <dgm:prSet/>
      <dgm:spPr/>
    </dgm:pt>
    <dgm:pt modelId="{692F466F-0A5C-4A19-B6EA-C051DA42FA13}" type="sibTrans" cxnId="{14BBA00E-16DB-4AAF-9DDA-E6526262754D}">
      <dgm:prSet/>
      <dgm:spPr/>
    </dgm:pt>
    <dgm:pt modelId="{E6920FD7-C848-4A7F-BED5-2B5808787DF9}">
      <dgm:prSet phldr="0"/>
      <dgm:spPr/>
      <dgm:t>
        <a:bodyPr/>
        <a:lstStyle/>
        <a:p>
          <a:r>
            <a:rPr lang="en-GB" dirty="0">
              <a:solidFill>
                <a:srgbClr val="444444"/>
              </a:solidFill>
              <a:latin typeface="Calibri"/>
              <a:ea typeface="Calibri"/>
              <a:cs typeface="Calibri"/>
            </a:rPr>
            <a:t>brief but maximum contraction.</a:t>
          </a:r>
          <a:endParaRPr lang="en-US" dirty="0">
            <a:solidFill>
              <a:srgbClr val="444444"/>
            </a:solidFill>
            <a:latin typeface="Calibri"/>
            <a:ea typeface="Calibri"/>
            <a:cs typeface="Calibri"/>
          </a:endParaRPr>
        </a:p>
      </dgm:t>
    </dgm:pt>
    <dgm:pt modelId="{879FB6FE-8B98-479D-B629-74E46457E3ED}" type="parTrans" cxnId="{FBBFEBBD-8F84-4066-9C95-95DC3A2E10A6}">
      <dgm:prSet/>
      <dgm:spPr/>
    </dgm:pt>
    <dgm:pt modelId="{3E8AADC5-D2B1-46BA-A1EB-EC3288665DC1}" type="sibTrans" cxnId="{FBBFEBBD-8F84-4066-9C95-95DC3A2E10A6}">
      <dgm:prSet/>
      <dgm:spPr/>
    </dgm:pt>
    <dgm:pt modelId="{56698001-5BCC-417A-B8BD-54ABCE25735B}" type="pres">
      <dgm:prSet presAssocID="{22F28C0F-6F1D-46AB-868F-55F514E24781}" presName="vert0" presStyleCnt="0">
        <dgm:presLayoutVars>
          <dgm:dir/>
          <dgm:animOne val="branch"/>
          <dgm:animLvl val="lvl"/>
        </dgm:presLayoutVars>
      </dgm:prSet>
      <dgm:spPr/>
    </dgm:pt>
    <dgm:pt modelId="{C5F9BE8C-E9BB-4668-80DB-5610BD0E0AD9}" type="pres">
      <dgm:prSet presAssocID="{9CFC4D35-C96A-4A6F-AF61-CBD3065A9348}" presName="thickLine" presStyleLbl="alignNode1" presStyleIdx="0" presStyleCnt="5"/>
      <dgm:spPr/>
    </dgm:pt>
    <dgm:pt modelId="{00755AFE-9674-478A-841F-ABBA1847B7E7}" type="pres">
      <dgm:prSet presAssocID="{9CFC4D35-C96A-4A6F-AF61-CBD3065A9348}" presName="horz1" presStyleCnt="0"/>
      <dgm:spPr/>
    </dgm:pt>
    <dgm:pt modelId="{4CFB9ADD-ABED-468D-92FA-7FF29FE9AD75}" type="pres">
      <dgm:prSet presAssocID="{9CFC4D35-C96A-4A6F-AF61-CBD3065A9348}" presName="tx1" presStyleLbl="revTx" presStyleIdx="0" presStyleCnt="5"/>
      <dgm:spPr/>
    </dgm:pt>
    <dgm:pt modelId="{111CE2DF-E815-47ED-86E5-507586270CE0}" type="pres">
      <dgm:prSet presAssocID="{9CFC4D35-C96A-4A6F-AF61-CBD3065A9348}" presName="vert1" presStyleCnt="0"/>
      <dgm:spPr/>
    </dgm:pt>
    <dgm:pt modelId="{1F62F082-5325-438A-A287-324D8DF10892}" type="pres">
      <dgm:prSet presAssocID="{28D55AE6-A91A-40C7-A48F-8C5F939DF42D}" presName="thickLine" presStyleLbl="alignNode1" presStyleIdx="1" presStyleCnt="5"/>
      <dgm:spPr/>
    </dgm:pt>
    <dgm:pt modelId="{8DFC17D3-76B1-42D5-A640-3F0D98A91B91}" type="pres">
      <dgm:prSet presAssocID="{28D55AE6-A91A-40C7-A48F-8C5F939DF42D}" presName="horz1" presStyleCnt="0"/>
      <dgm:spPr/>
    </dgm:pt>
    <dgm:pt modelId="{6EAEB0C2-B74D-4E9D-B029-ED081CCD547C}" type="pres">
      <dgm:prSet presAssocID="{28D55AE6-A91A-40C7-A48F-8C5F939DF42D}" presName="tx1" presStyleLbl="revTx" presStyleIdx="1" presStyleCnt="5"/>
      <dgm:spPr/>
    </dgm:pt>
    <dgm:pt modelId="{A6A374FC-00E0-410B-A04B-E2532C5AADC9}" type="pres">
      <dgm:prSet presAssocID="{28D55AE6-A91A-40C7-A48F-8C5F939DF42D}" presName="vert1" presStyleCnt="0"/>
      <dgm:spPr/>
    </dgm:pt>
    <dgm:pt modelId="{FBAFBDC9-EA72-4040-8FA1-2EF339263231}" type="pres">
      <dgm:prSet presAssocID="{6A8F1E0A-364A-46CA-91D9-BDFDAA9BF967}" presName="thickLine" presStyleLbl="alignNode1" presStyleIdx="2" presStyleCnt="5"/>
      <dgm:spPr/>
    </dgm:pt>
    <dgm:pt modelId="{F79F26B0-D815-46A9-999B-E22ED5ABB50A}" type="pres">
      <dgm:prSet presAssocID="{6A8F1E0A-364A-46CA-91D9-BDFDAA9BF967}" presName="horz1" presStyleCnt="0"/>
      <dgm:spPr/>
    </dgm:pt>
    <dgm:pt modelId="{EFB1AFCB-DD2F-4819-9F51-663C520D2834}" type="pres">
      <dgm:prSet presAssocID="{6A8F1E0A-364A-46CA-91D9-BDFDAA9BF967}" presName="tx1" presStyleLbl="revTx" presStyleIdx="2" presStyleCnt="5"/>
      <dgm:spPr/>
    </dgm:pt>
    <dgm:pt modelId="{4187FD8E-68E3-42D8-B428-873C976E9F20}" type="pres">
      <dgm:prSet presAssocID="{6A8F1E0A-364A-46CA-91D9-BDFDAA9BF967}" presName="vert1" presStyleCnt="0"/>
      <dgm:spPr/>
    </dgm:pt>
    <dgm:pt modelId="{C38E1BBB-CCFD-49D1-8154-D9F9AFB3A817}" type="pres">
      <dgm:prSet presAssocID="{E6920FD7-C848-4A7F-BED5-2B5808787DF9}" presName="thickLine" presStyleLbl="alignNode1" presStyleIdx="3" presStyleCnt="5"/>
      <dgm:spPr/>
    </dgm:pt>
    <dgm:pt modelId="{D787EFAF-2355-4D1A-9EA5-A69E935FBF23}" type="pres">
      <dgm:prSet presAssocID="{E6920FD7-C848-4A7F-BED5-2B5808787DF9}" presName="horz1" presStyleCnt="0"/>
      <dgm:spPr/>
    </dgm:pt>
    <dgm:pt modelId="{1B9CA3CF-4CE9-4C0B-8FB1-3463A4AA8C6E}" type="pres">
      <dgm:prSet presAssocID="{E6920FD7-C848-4A7F-BED5-2B5808787DF9}" presName="tx1" presStyleLbl="revTx" presStyleIdx="3" presStyleCnt="5"/>
      <dgm:spPr/>
    </dgm:pt>
    <dgm:pt modelId="{0DD54A93-CDC6-46BA-B481-E9575A7BE30C}" type="pres">
      <dgm:prSet presAssocID="{E6920FD7-C848-4A7F-BED5-2B5808787DF9}" presName="vert1" presStyleCnt="0"/>
      <dgm:spPr/>
    </dgm:pt>
    <dgm:pt modelId="{AF989B24-B624-4F73-A7E6-351C54DECCBD}" type="pres">
      <dgm:prSet presAssocID="{A6F6A6B8-C3E0-4146-9DED-A0E82A09A7AD}" presName="thickLine" presStyleLbl="alignNode1" presStyleIdx="4" presStyleCnt="5"/>
      <dgm:spPr/>
    </dgm:pt>
    <dgm:pt modelId="{AF062CAF-AF27-4167-BC4F-2F7997F3736F}" type="pres">
      <dgm:prSet presAssocID="{A6F6A6B8-C3E0-4146-9DED-A0E82A09A7AD}" presName="horz1" presStyleCnt="0"/>
      <dgm:spPr/>
    </dgm:pt>
    <dgm:pt modelId="{C8AED32B-278F-4CFE-BDD4-2CCFF7300B87}" type="pres">
      <dgm:prSet presAssocID="{A6F6A6B8-C3E0-4146-9DED-A0E82A09A7AD}" presName="tx1" presStyleLbl="revTx" presStyleIdx="4" presStyleCnt="5"/>
      <dgm:spPr/>
    </dgm:pt>
    <dgm:pt modelId="{0EAF0E5C-8BDA-429F-8304-FDACD5546DE2}" type="pres">
      <dgm:prSet presAssocID="{A6F6A6B8-C3E0-4146-9DED-A0E82A09A7AD}" presName="vert1" presStyleCnt="0"/>
      <dgm:spPr/>
    </dgm:pt>
  </dgm:ptLst>
  <dgm:cxnLst>
    <dgm:cxn modelId="{1441A606-FE02-4F2B-8560-1961AC560A17}" srcId="{22F28C0F-6F1D-46AB-868F-55F514E24781}" destId="{A6F6A6B8-C3E0-4146-9DED-A0E82A09A7AD}" srcOrd="4" destOrd="0" parTransId="{680CA6F5-E10B-4B4A-A59A-1370A3FC10B2}" sibTransId="{70C9B7B2-559A-47FF-94D1-5B0313B5E3FA}"/>
    <dgm:cxn modelId="{14BBA00E-16DB-4AAF-9DDA-E6526262754D}" srcId="{22F28C0F-6F1D-46AB-868F-55F514E24781}" destId="{6A8F1E0A-364A-46CA-91D9-BDFDAA9BF967}" srcOrd="2" destOrd="0" parTransId="{DC46F595-3748-4576-999D-2A8319B0887B}" sibTransId="{692F466F-0A5C-4A19-B6EA-C051DA42FA13}"/>
    <dgm:cxn modelId="{37795517-A466-4D16-A22D-1FC1709A7C9D}" type="presOf" srcId="{9CFC4D35-C96A-4A6F-AF61-CBD3065A9348}" destId="{4CFB9ADD-ABED-468D-92FA-7FF29FE9AD75}" srcOrd="0" destOrd="0" presId="urn:microsoft.com/office/officeart/2008/layout/LinedList"/>
    <dgm:cxn modelId="{46A75E1B-FEF6-49AE-B200-943C5B97204B}" srcId="{22F28C0F-6F1D-46AB-868F-55F514E24781}" destId="{9CFC4D35-C96A-4A6F-AF61-CBD3065A9348}" srcOrd="0" destOrd="0" parTransId="{EBEE9546-02CA-4D65-B8DF-49FB47CB97E1}" sibTransId="{46E16E4B-CF13-424E-ADB1-89C2AEDFA695}"/>
    <dgm:cxn modelId="{5E1C8D28-E566-46F9-A099-FAAAC40F27C6}" type="presOf" srcId="{28D55AE6-A91A-40C7-A48F-8C5F939DF42D}" destId="{6EAEB0C2-B74D-4E9D-B029-ED081CCD547C}" srcOrd="0" destOrd="0" presId="urn:microsoft.com/office/officeart/2008/layout/LinedList"/>
    <dgm:cxn modelId="{AEF5D330-291B-4987-954F-A6F5C61DBF86}" type="presOf" srcId="{E6920FD7-C848-4A7F-BED5-2B5808787DF9}" destId="{1B9CA3CF-4CE9-4C0B-8FB1-3463A4AA8C6E}" srcOrd="0" destOrd="0" presId="urn:microsoft.com/office/officeart/2008/layout/LinedList"/>
    <dgm:cxn modelId="{DEEAED54-352A-4952-BE1A-F6DDC34E9554}" srcId="{22F28C0F-6F1D-46AB-868F-55F514E24781}" destId="{28D55AE6-A91A-40C7-A48F-8C5F939DF42D}" srcOrd="1" destOrd="0" parTransId="{5597CDBB-0AA1-45F4-8D81-5B71D88ABD7C}" sibTransId="{7E490454-3B1F-49DE-B5FE-00FE97437B99}"/>
    <dgm:cxn modelId="{1193C295-A5AD-4F11-87D7-F78DC91AA180}" type="presOf" srcId="{6A8F1E0A-364A-46CA-91D9-BDFDAA9BF967}" destId="{EFB1AFCB-DD2F-4819-9F51-663C520D2834}" srcOrd="0" destOrd="0" presId="urn:microsoft.com/office/officeart/2008/layout/LinedList"/>
    <dgm:cxn modelId="{866CBDA8-812F-4631-8BB5-C0D1EA8BC27E}" type="presOf" srcId="{A6F6A6B8-C3E0-4146-9DED-A0E82A09A7AD}" destId="{C8AED32B-278F-4CFE-BDD4-2CCFF7300B87}" srcOrd="0" destOrd="0" presId="urn:microsoft.com/office/officeart/2008/layout/LinedList"/>
    <dgm:cxn modelId="{FBBFEBBD-8F84-4066-9C95-95DC3A2E10A6}" srcId="{22F28C0F-6F1D-46AB-868F-55F514E24781}" destId="{E6920FD7-C848-4A7F-BED5-2B5808787DF9}" srcOrd="3" destOrd="0" parTransId="{879FB6FE-8B98-479D-B629-74E46457E3ED}" sibTransId="{3E8AADC5-D2B1-46BA-A1EB-EC3288665DC1}"/>
    <dgm:cxn modelId="{4FA113EB-6E07-479B-ABD6-28C29B57D15D}" type="presOf" srcId="{22F28C0F-6F1D-46AB-868F-55F514E24781}" destId="{56698001-5BCC-417A-B8BD-54ABCE25735B}" srcOrd="0" destOrd="0" presId="urn:microsoft.com/office/officeart/2008/layout/LinedList"/>
    <dgm:cxn modelId="{E7F79314-B897-4743-A412-CC34594247B3}" type="presParOf" srcId="{56698001-5BCC-417A-B8BD-54ABCE25735B}" destId="{C5F9BE8C-E9BB-4668-80DB-5610BD0E0AD9}" srcOrd="0" destOrd="0" presId="urn:microsoft.com/office/officeart/2008/layout/LinedList"/>
    <dgm:cxn modelId="{F1F694E4-F2F4-4A86-8C75-B779B76A7977}" type="presParOf" srcId="{56698001-5BCC-417A-B8BD-54ABCE25735B}" destId="{00755AFE-9674-478A-841F-ABBA1847B7E7}" srcOrd="1" destOrd="0" presId="urn:microsoft.com/office/officeart/2008/layout/LinedList"/>
    <dgm:cxn modelId="{B4755C01-5C73-428B-B41D-17316E8A3EFD}" type="presParOf" srcId="{00755AFE-9674-478A-841F-ABBA1847B7E7}" destId="{4CFB9ADD-ABED-468D-92FA-7FF29FE9AD75}" srcOrd="0" destOrd="0" presId="urn:microsoft.com/office/officeart/2008/layout/LinedList"/>
    <dgm:cxn modelId="{7466A7C5-5D60-45D2-A162-C5C0970C64FF}" type="presParOf" srcId="{00755AFE-9674-478A-841F-ABBA1847B7E7}" destId="{111CE2DF-E815-47ED-86E5-507586270CE0}" srcOrd="1" destOrd="0" presId="urn:microsoft.com/office/officeart/2008/layout/LinedList"/>
    <dgm:cxn modelId="{59FBEBCD-D3C9-4EB6-B1CC-342B24C3238E}" type="presParOf" srcId="{56698001-5BCC-417A-B8BD-54ABCE25735B}" destId="{1F62F082-5325-438A-A287-324D8DF10892}" srcOrd="2" destOrd="0" presId="urn:microsoft.com/office/officeart/2008/layout/LinedList"/>
    <dgm:cxn modelId="{1C3803C7-A839-4A38-AE0E-A8BFC7DB80D0}" type="presParOf" srcId="{56698001-5BCC-417A-B8BD-54ABCE25735B}" destId="{8DFC17D3-76B1-42D5-A640-3F0D98A91B91}" srcOrd="3" destOrd="0" presId="urn:microsoft.com/office/officeart/2008/layout/LinedList"/>
    <dgm:cxn modelId="{8D1CFDE3-7114-4A48-B650-71C6A2521F2B}" type="presParOf" srcId="{8DFC17D3-76B1-42D5-A640-3F0D98A91B91}" destId="{6EAEB0C2-B74D-4E9D-B029-ED081CCD547C}" srcOrd="0" destOrd="0" presId="urn:microsoft.com/office/officeart/2008/layout/LinedList"/>
    <dgm:cxn modelId="{DBB48644-C62D-4BA3-A619-4EDB52D47DB2}" type="presParOf" srcId="{8DFC17D3-76B1-42D5-A640-3F0D98A91B91}" destId="{A6A374FC-00E0-410B-A04B-E2532C5AADC9}" srcOrd="1" destOrd="0" presId="urn:microsoft.com/office/officeart/2008/layout/LinedList"/>
    <dgm:cxn modelId="{B39FEBBA-4094-462A-80E8-6B0EA8897B3E}" type="presParOf" srcId="{56698001-5BCC-417A-B8BD-54ABCE25735B}" destId="{FBAFBDC9-EA72-4040-8FA1-2EF339263231}" srcOrd="4" destOrd="0" presId="urn:microsoft.com/office/officeart/2008/layout/LinedList"/>
    <dgm:cxn modelId="{5CCEDB4D-2394-4687-89F2-67E2A6598FC4}" type="presParOf" srcId="{56698001-5BCC-417A-B8BD-54ABCE25735B}" destId="{F79F26B0-D815-46A9-999B-E22ED5ABB50A}" srcOrd="5" destOrd="0" presId="urn:microsoft.com/office/officeart/2008/layout/LinedList"/>
    <dgm:cxn modelId="{BA6E2E42-A11B-42B0-82BA-6AFBA2AE3B4F}" type="presParOf" srcId="{F79F26B0-D815-46A9-999B-E22ED5ABB50A}" destId="{EFB1AFCB-DD2F-4819-9F51-663C520D2834}" srcOrd="0" destOrd="0" presId="urn:microsoft.com/office/officeart/2008/layout/LinedList"/>
    <dgm:cxn modelId="{2168C80B-D7DB-45B2-8AC7-19E4DDDB42D5}" type="presParOf" srcId="{F79F26B0-D815-46A9-999B-E22ED5ABB50A}" destId="{4187FD8E-68E3-42D8-B428-873C976E9F20}" srcOrd="1" destOrd="0" presId="urn:microsoft.com/office/officeart/2008/layout/LinedList"/>
    <dgm:cxn modelId="{2FBEF36C-7EEE-4E67-8D44-E3F5502AF102}" type="presParOf" srcId="{56698001-5BCC-417A-B8BD-54ABCE25735B}" destId="{C38E1BBB-CCFD-49D1-8154-D9F9AFB3A817}" srcOrd="6" destOrd="0" presId="urn:microsoft.com/office/officeart/2008/layout/LinedList"/>
    <dgm:cxn modelId="{174F9F8A-7058-4910-906C-636897F33847}" type="presParOf" srcId="{56698001-5BCC-417A-B8BD-54ABCE25735B}" destId="{D787EFAF-2355-4D1A-9EA5-A69E935FBF23}" srcOrd="7" destOrd="0" presId="urn:microsoft.com/office/officeart/2008/layout/LinedList"/>
    <dgm:cxn modelId="{7EC10E2D-0EF6-4310-87DB-0077ED64D82D}" type="presParOf" srcId="{D787EFAF-2355-4D1A-9EA5-A69E935FBF23}" destId="{1B9CA3CF-4CE9-4C0B-8FB1-3463A4AA8C6E}" srcOrd="0" destOrd="0" presId="urn:microsoft.com/office/officeart/2008/layout/LinedList"/>
    <dgm:cxn modelId="{F376EFC5-9007-40BE-8F52-CE418517F173}" type="presParOf" srcId="{D787EFAF-2355-4D1A-9EA5-A69E935FBF23}" destId="{0DD54A93-CDC6-46BA-B481-E9575A7BE30C}" srcOrd="1" destOrd="0" presId="urn:microsoft.com/office/officeart/2008/layout/LinedList"/>
    <dgm:cxn modelId="{8D35B9FE-745E-4CB2-ACE7-0B376E1D9E38}" type="presParOf" srcId="{56698001-5BCC-417A-B8BD-54ABCE25735B}" destId="{AF989B24-B624-4F73-A7E6-351C54DECCBD}" srcOrd="8" destOrd="0" presId="urn:microsoft.com/office/officeart/2008/layout/LinedList"/>
    <dgm:cxn modelId="{DCB345F4-AAF7-45BD-83B5-AF3974B6A8F3}" type="presParOf" srcId="{56698001-5BCC-417A-B8BD-54ABCE25735B}" destId="{AF062CAF-AF27-4167-BC4F-2F7997F3736F}" srcOrd="9" destOrd="0" presId="urn:microsoft.com/office/officeart/2008/layout/LinedList"/>
    <dgm:cxn modelId="{C3C85BF9-406F-44B8-853B-6FCB43615440}" type="presParOf" srcId="{AF062CAF-AF27-4167-BC4F-2F7997F3736F}" destId="{C8AED32B-278F-4CFE-BDD4-2CCFF7300B87}" srcOrd="0" destOrd="0" presId="urn:microsoft.com/office/officeart/2008/layout/LinedList"/>
    <dgm:cxn modelId="{990552EB-0C0C-4B74-9DA3-47A5A9080D19}" type="presParOf" srcId="{AF062CAF-AF27-4167-BC4F-2F7997F3736F}" destId="{0EAF0E5C-8BDA-429F-8304-FDACD5546DE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2F28C0F-6F1D-46AB-868F-55F514E24781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6F6A6B8-C3E0-4146-9DED-A0E82A09A7AD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Maitland mobilization and manipulation - valuable in improving outcomes</a:t>
          </a:r>
          <a:r>
            <a:rPr lang="en-GB" dirty="0">
              <a:latin typeface="Calibri"/>
              <a:ea typeface="Calibri"/>
              <a:cs typeface="Calibri"/>
            </a:rPr>
            <a:t>.</a:t>
          </a:r>
          <a:endParaRPr lang="en-GB" dirty="0"/>
        </a:p>
      </dgm:t>
    </dgm:pt>
    <dgm:pt modelId="{680CA6F5-E10B-4B4A-A59A-1370A3FC10B2}" type="parTrans" cxnId="{1441A606-FE02-4F2B-8560-1961AC560A17}">
      <dgm:prSet/>
      <dgm:spPr/>
      <dgm:t>
        <a:bodyPr/>
        <a:lstStyle/>
        <a:p>
          <a:endParaRPr lang="en-US"/>
        </a:p>
      </dgm:t>
    </dgm:pt>
    <dgm:pt modelId="{70C9B7B2-559A-47FF-94D1-5B0313B5E3FA}" type="sibTrans" cxnId="{1441A606-FE02-4F2B-8560-1961AC560A17}">
      <dgm:prSet/>
      <dgm:spPr/>
      <dgm:t>
        <a:bodyPr/>
        <a:lstStyle/>
        <a:p>
          <a:endParaRPr lang="en-US"/>
        </a:p>
      </dgm:t>
    </dgm:pt>
    <dgm:pt modelId="{8CDB5164-E57D-4E45-B52C-29F99E19055A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Results:</a:t>
          </a:r>
          <a:endParaRPr lang="en-US" dirty="0">
            <a:solidFill>
              <a:srgbClr val="000000"/>
            </a:solidFill>
            <a:latin typeface="Calibri"/>
            <a:ea typeface="Calibri"/>
            <a:cs typeface="Calibri"/>
          </a:endParaRPr>
        </a:p>
      </dgm:t>
    </dgm:pt>
    <dgm:pt modelId="{394A11F9-6937-4D26-A127-AFAB01DBFAD9}" type="parTrans" cxnId="{9A79886B-D98E-4F92-9EF0-C88AA9EB98FD}">
      <dgm:prSet/>
      <dgm:spPr/>
    </dgm:pt>
    <dgm:pt modelId="{D5024B3E-B4F9-43FB-BE82-0E83A651AB15}" type="sibTrans" cxnId="{9A79886B-D98E-4F92-9EF0-C88AA9EB98FD}">
      <dgm:prSet/>
      <dgm:spPr/>
    </dgm:pt>
    <dgm:pt modelId="{EA11401B-512C-44A1-8145-D94B534026ED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Maitland therapy - reduced pain and increased range of motion.</a:t>
          </a:r>
          <a:endParaRPr lang="en-US" dirty="0">
            <a:solidFill>
              <a:srgbClr val="000000"/>
            </a:solidFill>
            <a:latin typeface="Calibri"/>
            <a:ea typeface="Calibri"/>
            <a:cs typeface="Calibri"/>
          </a:endParaRPr>
        </a:p>
      </dgm:t>
    </dgm:pt>
    <dgm:pt modelId="{4F1F9A59-E69A-40C6-9A2E-8381AF49C89A}" type="parTrans" cxnId="{BF5A9EC1-F2AD-43F6-B90E-005CC0366A3D}">
      <dgm:prSet/>
      <dgm:spPr/>
    </dgm:pt>
    <dgm:pt modelId="{3721A797-940C-4647-8956-8DAF275CB004}" type="sibTrans" cxnId="{BF5A9EC1-F2AD-43F6-B90E-005CC0366A3D}">
      <dgm:prSet/>
      <dgm:spPr/>
    </dgm:pt>
    <dgm:pt modelId="{358267C3-9DC0-4616-8160-992D5AA341A2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both groups showed decreased in pain over time.</a:t>
          </a:r>
          <a:endParaRPr lang="en-US" dirty="0">
            <a:solidFill>
              <a:srgbClr val="000000"/>
            </a:solidFill>
            <a:latin typeface="Calibri"/>
            <a:ea typeface="Calibri"/>
            <a:cs typeface="Calibri"/>
          </a:endParaRPr>
        </a:p>
      </dgm:t>
    </dgm:pt>
    <dgm:pt modelId="{88B5C3ED-DD5D-4B70-BDCD-FD5DCE1C38C3}" type="parTrans" cxnId="{9740E493-2812-4C96-B537-2A833CD713DB}">
      <dgm:prSet/>
      <dgm:spPr/>
    </dgm:pt>
    <dgm:pt modelId="{BE1772C6-E6C4-469F-91EF-62BA7FB8DAC4}" type="sibTrans" cxnId="{9740E493-2812-4C96-B537-2A833CD713DB}">
      <dgm:prSet/>
      <dgm:spPr/>
    </dgm:pt>
    <dgm:pt modelId="{4804E242-8D52-4566-8766-E30C1B16B253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Maitland group - neuro physiological, sympathetic and psychological effects of mobilization.</a:t>
          </a:r>
          <a:endParaRPr lang="en-US" dirty="0">
            <a:solidFill>
              <a:srgbClr val="000000"/>
            </a:solidFill>
            <a:latin typeface="Calibri"/>
            <a:ea typeface="Calibri"/>
            <a:cs typeface="Calibri"/>
          </a:endParaRPr>
        </a:p>
      </dgm:t>
    </dgm:pt>
    <dgm:pt modelId="{E1974D3A-8EAF-4226-8C88-4BC5A2F729D6}" type="parTrans" cxnId="{D2CE8555-4150-4D9B-85C1-399D3C9A5E00}">
      <dgm:prSet/>
      <dgm:spPr/>
    </dgm:pt>
    <dgm:pt modelId="{2048F7C5-9F64-4D82-95C2-C93917C79AE5}" type="sibTrans" cxnId="{D2CE8555-4150-4D9B-85C1-399D3C9A5E00}">
      <dgm:prSet/>
      <dgm:spPr/>
    </dgm:pt>
    <dgm:pt modelId="{B4E155B9-4CF8-4A28-8A7A-C27F2093070C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mechanical and neuro physiological mechanisms - improved range of motion.</a:t>
          </a:r>
          <a:endParaRPr lang="en-US" dirty="0">
            <a:solidFill>
              <a:srgbClr val="000000"/>
            </a:solidFill>
            <a:latin typeface="Calibri"/>
            <a:ea typeface="Calibri"/>
            <a:cs typeface="Calibri"/>
          </a:endParaRPr>
        </a:p>
      </dgm:t>
    </dgm:pt>
    <dgm:pt modelId="{BDDDDDB0-EB26-4B41-9A08-5BAF5EE696C0}" type="parTrans" cxnId="{2F2521C5-7F2B-4C2A-B78F-2F987BEEE75D}">
      <dgm:prSet/>
      <dgm:spPr/>
    </dgm:pt>
    <dgm:pt modelId="{7DE0E2A3-FD04-4114-B366-30033AD20A8F}" type="sibTrans" cxnId="{2F2521C5-7F2B-4C2A-B78F-2F987BEEE75D}">
      <dgm:prSet/>
      <dgm:spPr/>
    </dgm:pt>
    <dgm:pt modelId="{912A5117-96BD-4A7B-A317-A6F2E3D8C049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Mechanical effects - permanent and temporary changes in length of connective tissues.</a:t>
          </a:r>
          <a:endParaRPr lang="en-US" dirty="0">
            <a:solidFill>
              <a:srgbClr val="000000"/>
            </a:solidFill>
            <a:latin typeface="Calibri"/>
            <a:ea typeface="Calibri"/>
            <a:cs typeface="Calibri"/>
          </a:endParaRPr>
        </a:p>
      </dgm:t>
    </dgm:pt>
    <dgm:pt modelId="{2570B738-BD2C-41F1-BA8F-1959744E4C9C}" type="parTrans" cxnId="{848B851A-B09E-46A8-A980-45711F4F8DB7}">
      <dgm:prSet/>
      <dgm:spPr/>
    </dgm:pt>
    <dgm:pt modelId="{742410E3-D75A-41CE-9856-EA3B8E89885D}" type="sibTrans" cxnId="{848B851A-B09E-46A8-A980-45711F4F8DB7}">
      <dgm:prSet/>
      <dgm:spPr/>
    </dgm:pt>
    <dgm:pt modelId="{56698001-5BCC-417A-B8BD-54ABCE25735B}" type="pres">
      <dgm:prSet presAssocID="{22F28C0F-6F1D-46AB-868F-55F514E24781}" presName="vert0" presStyleCnt="0">
        <dgm:presLayoutVars>
          <dgm:dir/>
          <dgm:animOne val="branch"/>
          <dgm:animLvl val="lvl"/>
        </dgm:presLayoutVars>
      </dgm:prSet>
      <dgm:spPr/>
    </dgm:pt>
    <dgm:pt modelId="{1982DEC0-A69A-40DB-8199-25C01C901E63}" type="pres">
      <dgm:prSet presAssocID="{8CDB5164-E57D-4E45-B52C-29F99E19055A}" presName="thickLine" presStyleLbl="alignNode1" presStyleIdx="0" presStyleCnt="7"/>
      <dgm:spPr/>
    </dgm:pt>
    <dgm:pt modelId="{1ED3F92B-0FDF-4679-94C6-C7ED0FCDFD15}" type="pres">
      <dgm:prSet presAssocID="{8CDB5164-E57D-4E45-B52C-29F99E19055A}" presName="horz1" presStyleCnt="0"/>
      <dgm:spPr/>
    </dgm:pt>
    <dgm:pt modelId="{311601FF-66A9-4FD8-AEEE-A155CC757D84}" type="pres">
      <dgm:prSet presAssocID="{8CDB5164-E57D-4E45-B52C-29F99E19055A}" presName="tx1" presStyleLbl="revTx" presStyleIdx="0" presStyleCnt="7"/>
      <dgm:spPr/>
    </dgm:pt>
    <dgm:pt modelId="{A2EE618A-966C-4B97-AA01-9EB7ACFAFFCF}" type="pres">
      <dgm:prSet presAssocID="{8CDB5164-E57D-4E45-B52C-29F99E19055A}" presName="vert1" presStyleCnt="0"/>
      <dgm:spPr/>
    </dgm:pt>
    <dgm:pt modelId="{9B702A52-0141-4681-8621-11D2760A0BE6}" type="pres">
      <dgm:prSet presAssocID="{EA11401B-512C-44A1-8145-D94B534026ED}" presName="thickLine" presStyleLbl="alignNode1" presStyleIdx="1" presStyleCnt="7"/>
      <dgm:spPr/>
    </dgm:pt>
    <dgm:pt modelId="{60399315-8525-47DA-A0A6-FFB66C9FA692}" type="pres">
      <dgm:prSet presAssocID="{EA11401B-512C-44A1-8145-D94B534026ED}" presName="horz1" presStyleCnt="0"/>
      <dgm:spPr/>
    </dgm:pt>
    <dgm:pt modelId="{C0650DE8-FD38-4E5A-A723-D0CCCFA09083}" type="pres">
      <dgm:prSet presAssocID="{EA11401B-512C-44A1-8145-D94B534026ED}" presName="tx1" presStyleLbl="revTx" presStyleIdx="1" presStyleCnt="7"/>
      <dgm:spPr/>
    </dgm:pt>
    <dgm:pt modelId="{5D496D9B-7D4C-4B34-9AEA-7C0E6B86C6B2}" type="pres">
      <dgm:prSet presAssocID="{EA11401B-512C-44A1-8145-D94B534026ED}" presName="vert1" presStyleCnt="0"/>
      <dgm:spPr/>
    </dgm:pt>
    <dgm:pt modelId="{608EA7BC-FB9A-4A81-A2DB-DF6CAFE1BE71}" type="pres">
      <dgm:prSet presAssocID="{358267C3-9DC0-4616-8160-992D5AA341A2}" presName="thickLine" presStyleLbl="alignNode1" presStyleIdx="2" presStyleCnt="7"/>
      <dgm:spPr/>
    </dgm:pt>
    <dgm:pt modelId="{07C46846-AFED-4A22-A32D-64D8FEE439D3}" type="pres">
      <dgm:prSet presAssocID="{358267C3-9DC0-4616-8160-992D5AA341A2}" presName="horz1" presStyleCnt="0"/>
      <dgm:spPr/>
    </dgm:pt>
    <dgm:pt modelId="{F9FF0A7F-4C88-46A4-9AD7-67FCEEF76C99}" type="pres">
      <dgm:prSet presAssocID="{358267C3-9DC0-4616-8160-992D5AA341A2}" presName="tx1" presStyleLbl="revTx" presStyleIdx="2" presStyleCnt="7"/>
      <dgm:spPr/>
    </dgm:pt>
    <dgm:pt modelId="{960CBF0A-4AA3-44D0-A74A-B9F60D9D94B6}" type="pres">
      <dgm:prSet presAssocID="{358267C3-9DC0-4616-8160-992D5AA341A2}" presName="vert1" presStyleCnt="0"/>
      <dgm:spPr/>
    </dgm:pt>
    <dgm:pt modelId="{54BC1569-29B9-458D-BAA0-60E061070A14}" type="pres">
      <dgm:prSet presAssocID="{4804E242-8D52-4566-8766-E30C1B16B253}" presName="thickLine" presStyleLbl="alignNode1" presStyleIdx="3" presStyleCnt="7"/>
      <dgm:spPr/>
    </dgm:pt>
    <dgm:pt modelId="{4309224A-C0EF-4836-AF8B-6C39009E0232}" type="pres">
      <dgm:prSet presAssocID="{4804E242-8D52-4566-8766-E30C1B16B253}" presName="horz1" presStyleCnt="0"/>
      <dgm:spPr/>
    </dgm:pt>
    <dgm:pt modelId="{942D76E9-A61F-487E-B431-D26F468702D8}" type="pres">
      <dgm:prSet presAssocID="{4804E242-8D52-4566-8766-E30C1B16B253}" presName="tx1" presStyleLbl="revTx" presStyleIdx="3" presStyleCnt="7"/>
      <dgm:spPr/>
    </dgm:pt>
    <dgm:pt modelId="{549ABCCE-1D41-4400-AB10-CF6B15E71A3B}" type="pres">
      <dgm:prSet presAssocID="{4804E242-8D52-4566-8766-E30C1B16B253}" presName="vert1" presStyleCnt="0"/>
      <dgm:spPr/>
    </dgm:pt>
    <dgm:pt modelId="{CF3E0BAB-4BD3-46C8-9170-FAF2CFCE4720}" type="pres">
      <dgm:prSet presAssocID="{B4E155B9-4CF8-4A28-8A7A-C27F2093070C}" presName="thickLine" presStyleLbl="alignNode1" presStyleIdx="4" presStyleCnt="7"/>
      <dgm:spPr/>
    </dgm:pt>
    <dgm:pt modelId="{AD6FA68A-D42F-4574-B1D1-8F7130FC3C15}" type="pres">
      <dgm:prSet presAssocID="{B4E155B9-4CF8-4A28-8A7A-C27F2093070C}" presName="horz1" presStyleCnt="0"/>
      <dgm:spPr/>
    </dgm:pt>
    <dgm:pt modelId="{5B98E4EE-F560-4011-A7FA-878B92875CFF}" type="pres">
      <dgm:prSet presAssocID="{B4E155B9-4CF8-4A28-8A7A-C27F2093070C}" presName="tx1" presStyleLbl="revTx" presStyleIdx="4" presStyleCnt="7"/>
      <dgm:spPr/>
    </dgm:pt>
    <dgm:pt modelId="{41153B70-A462-43CB-9624-DE5CA685FB5D}" type="pres">
      <dgm:prSet presAssocID="{B4E155B9-4CF8-4A28-8A7A-C27F2093070C}" presName="vert1" presStyleCnt="0"/>
      <dgm:spPr/>
    </dgm:pt>
    <dgm:pt modelId="{2E335BFA-8BFA-4BD0-BBC1-C6D12EDBA33A}" type="pres">
      <dgm:prSet presAssocID="{912A5117-96BD-4A7B-A317-A6F2E3D8C049}" presName="thickLine" presStyleLbl="alignNode1" presStyleIdx="5" presStyleCnt="7"/>
      <dgm:spPr/>
    </dgm:pt>
    <dgm:pt modelId="{EC40994C-6A87-4A1D-8A38-9341949004B0}" type="pres">
      <dgm:prSet presAssocID="{912A5117-96BD-4A7B-A317-A6F2E3D8C049}" presName="horz1" presStyleCnt="0"/>
      <dgm:spPr/>
    </dgm:pt>
    <dgm:pt modelId="{053CCCF3-258B-47B2-B450-E925460C83C8}" type="pres">
      <dgm:prSet presAssocID="{912A5117-96BD-4A7B-A317-A6F2E3D8C049}" presName="tx1" presStyleLbl="revTx" presStyleIdx="5" presStyleCnt="7"/>
      <dgm:spPr/>
    </dgm:pt>
    <dgm:pt modelId="{F0311A98-9E72-4570-80D1-4F05D63F069C}" type="pres">
      <dgm:prSet presAssocID="{912A5117-96BD-4A7B-A317-A6F2E3D8C049}" presName="vert1" presStyleCnt="0"/>
      <dgm:spPr/>
    </dgm:pt>
    <dgm:pt modelId="{AF989B24-B624-4F73-A7E6-351C54DECCBD}" type="pres">
      <dgm:prSet presAssocID="{A6F6A6B8-C3E0-4146-9DED-A0E82A09A7AD}" presName="thickLine" presStyleLbl="alignNode1" presStyleIdx="6" presStyleCnt="7"/>
      <dgm:spPr/>
    </dgm:pt>
    <dgm:pt modelId="{AF062CAF-AF27-4167-BC4F-2F7997F3736F}" type="pres">
      <dgm:prSet presAssocID="{A6F6A6B8-C3E0-4146-9DED-A0E82A09A7AD}" presName="horz1" presStyleCnt="0"/>
      <dgm:spPr/>
    </dgm:pt>
    <dgm:pt modelId="{C8AED32B-278F-4CFE-BDD4-2CCFF7300B87}" type="pres">
      <dgm:prSet presAssocID="{A6F6A6B8-C3E0-4146-9DED-A0E82A09A7AD}" presName="tx1" presStyleLbl="revTx" presStyleIdx="6" presStyleCnt="7"/>
      <dgm:spPr/>
    </dgm:pt>
    <dgm:pt modelId="{0EAF0E5C-8BDA-429F-8304-FDACD5546DE2}" type="pres">
      <dgm:prSet presAssocID="{A6F6A6B8-C3E0-4146-9DED-A0E82A09A7AD}" presName="vert1" presStyleCnt="0"/>
      <dgm:spPr/>
    </dgm:pt>
  </dgm:ptLst>
  <dgm:cxnLst>
    <dgm:cxn modelId="{1441A606-FE02-4F2B-8560-1961AC560A17}" srcId="{22F28C0F-6F1D-46AB-868F-55F514E24781}" destId="{A6F6A6B8-C3E0-4146-9DED-A0E82A09A7AD}" srcOrd="6" destOrd="0" parTransId="{680CA6F5-E10B-4B4A-A59A-1370A3FC10B2}" sibTransId="{70C9B7B2-559A-47FF-94D1-5B0313B5E3FA}"/>
    <dgm:cxn modelId="{848B851A-B09E-46A8-A980-45711F4F8DB7}" srcId="{22F28C0F-6F1D-46AB-868F-55F514E24781}" destId="{912A5117-96BD-4A7B-A317-A6F2E3D8C049}" srcOrd="5" destOrd="0" parTransId="{2570B738-BD2C-41F1-BA8F-1959744E4C9C}" sibTransId="{742410E3-D75A-41CE-9856-EA3B8E89885D}"/>
    <dgm:cxn modelId="{09D30030-BCD1-4549-9421-9D450D69ED15}" type="presOf" srcId="{B4E155B9-4CF8-4A28-8A7A-C27F2093070C}" destId="{5B98E4EE-F560-4011-A7FA-878B92875CFF}" srcOrd="0" destOrd="0" presId="urn:microsoft.com/office/officeart/2008/layout/LinedList"/>
    <dgm:cxn modelId="{47EFAE3E-FBD9-4EBB-9878-0D192C669DC6}" type="presOf" srcId="{912A5117-96BD-4A7B-A317-A6F2E3D8C049}" destId="{053CCCF3-258B-47B2-B450-E925460C83C8}" srcOrd="0" destOrd="0" presId="urn:microsoft.com/office/officeart/2008/layout/LinedList"/>
    <dgm:cxn modelId="{740C9140-8B95-42D1-AB33-8424744F1D0C}" type="presOf" srcId="{358267C3-9DC0-4616-8160-992D5AA341A2}" destId="{F9FF0A7F-4C88-46A4-9AD7-67FCEEF76C99}" srcOrd="0" destOrd="0" presId="urn:microsoft.com/office/officeart/2008/layout/LinedList"/>
    <dgm:cxn modelId="{9A79886B-D98E-4F92-9EF0-C88AA9EB98FD}" srcId="{22F28C0F-6F1D-46AB-868F-55F514E24781}" destId="{8CDB5164-E57D-4E45-B52C-29F99E19055A}" srcOrd="0" destOrd="0" parTransId="{394A11F9-6937-4D26-A127-AFAB01DBFAD9}" sibTransId="{D5024B3E-B4F9-43FB-BE82-0E83A651AB15}"/>
    <dgm:cxn modelId="{D2CE8555-4150-4D9B-85C1-399D3C9A5E00}" srcId="{22F28C0F-6F1D-46AB-868F-55F514E24781}" destId="{4804E242-8D52-4566-8766-E30C1B16B253}" srcOrd="3" destOrd="0" parTransId="{E1974D3A-8EAF-4226-8C88-4BC5A2F729D6}" sibTransId="{2048F7C5-9F64-4D82-95C2-C93917C79AE5}"/>
    <dgm:cxn modelId="{35CFC956-F024-4980-B565-6BB14E2FA3F0}" type="presOf" srcId="{EA11401B-512C-44A1-8145-D94B534026ED}" destId="{C0650DE8-FD38-4E5A-A723-D0CCCFA09083}" srcOrd="0" destOrd="0" presId="urn:microsoft.com/office/officeart/2008/layout/LinedList"/>
    <dgm:cxn modelId="{3F0E5D86-FFAC-4412-AF35-0096C1CDDCE3}" type="presOf" srcId="{A6F6A6B8-C3E0-4146-9DED-A0E82A09A7AD}" destId="{C8AED32B-278F-4CFE-BDD4-2CCFF7300B87}" srcOrd="0" destOrd="0" presId="urn:microsoft.com/office/officeart/2008/layout/LinedList"/>
    <dgm:cxn modelId="{9740E493-2812-4C96-B537-2A833CD713DB}" srcId="{22F28C0F-6F1D-46AB-868F-55F514E24781}" destId="{358267C3-9DC0-4616-8160-992D5AA341A2}" srcOrd="2" destOrd="0" parTransId="{88B5C3ED-DD5D-4B70-BDCD-FD5DCE1C38C3}" sibTransId="{BE1772C6-E6C4-469F-91EF-62BA7FB8DAC4}"/>
    <dgm:cxn modelId="{F068519E-8152-4C47-BF03-63775E6917FE}" type="presOf" srcId="{4804E242-8D52-4566-8766-E30C1B16B253}" destId="{942D76E9-A61F-487E-B431-D26F468702D8}" srcOrd="0" destOrd="0" presId="urn:microsoft.com/office/officeart/2008/layout/LinedList"/>
    <dgm:cxn modelId="{BF5A9EC1-F2AD-43F6-B90E-005CC0366A3D}" srcId="{22F28C0F-6F1D-46AB-868F-55F514E24781}" destId="{EA11401B-512C-44A1-8145-D94B534026ED}" srcOrd="1" destOrd="0" parTransId="{4F1F9A59-E69A-40C6-9A2E-8381AF49C89A}" sibTransId="{3721A797-940C-4647-8956-8DAF275CB004}"/>
    <dgm:cxn modelId="{2F2521C5-7F2B-4C2A-B78F-2F987BEEE75D}" srcId="{22F28C0F-6F1D-46AB-868F-55F514E24781}" destId="{B4E155B9-4CF8-4A28-8A7A-C27F2093070C}" srcOrd="4" destOrd="0" parTransId="{BDDDDDB0-EB26-4B41-9A08-5BAF5EE696C0}" sibTransId="{7DE0E2A3-FD04-4114-B366-30033AD20A8F}"/>
    <dgm:cxn modelId="{4FA113EB-6E07-479B-ABD6-28C29B57D15D}" type="presOf" srcId="{22F28C0F-6F1D-46AB-868F-55F514E24781}" destId="{56698001-5BCC-417A-B8BD-54ABCE25735B}" srcOrd="0" destOrd="0" presId="urn:microsoft.com/office/officeart/2008/layout/LinedList"/>
    <dgm:cxn modelId="{EA39CDFC-4371-425F-A855-61BC10A63A80}" type="presOf" srcId="{8CDB5164-E57D-4E45-B52C-29F99E19055A}" destId="{311601FF-66A9-4FD8-AEEE-A155CC757D84}" srcOrd="0" destOrd="0" presId="urn:microsoft.com/office/officeart/2008/layout/LinedList"/>
    <dgm:cxn modelId="{0C8CB2F7-82A1-4D57-9BA6-51770417C95B}" type="presParOf" srcId="{56698001-5BCC-417A-B8BD-54ABCE25735B}" destId="{1982DEC0-A69A-40DB-8199-25C01C901E63}" srcOrd="0" destOrd="0" presId="urn:microsoft.com/office/officeart/2008/layout/LinedList"/>
    <dgm:cxn modelId="{5D058981-09D5-4788-9741-FABB8A5CA249}" type="presParOf" srcId="{56698001-5BCC-417A-B8BD-54ABCE25735B}" destId="{1ED3F92B-0FDF-4679-94C6-C7ED0FCDFD15}" srcOrd="1" destOrd="0" presId="urn:microsoft.com/office/officeart/2008/layout/LinedList"/>
    <dgm:cxn modelId="{8BBDDC1F-F037-4A74-8734-BB594BDE11BE}" type="presParOf" srcId="{1ED3F92B-0FDF-4679-94C6-C7ED0FCDFD15}" destId="{311601FF-66A9-4FD8-AEEE-A155CC757D84}" srcOrd="0" destOrd="0" presId="urn:microsoft.com/office/officeart/2008/layout/LinedList"/>
    <dgm:cxn modelId="{36E02058-CF5D-4FF6-B29D-816C56F8E123}" type="presParOf" srcId="{1ED3F92B-0FDF-4679-94C6-C7ED0FCDFD15}" destId="{A2EE618A-966C-4B97-AA01-9EB7ACFAFFCF}" srcOrd="1" destOrd="0" presId="urn:microsoft.com/office/officeart/2008/layout/LinedList"/>
    <dgm:cxn modelId="{38A6975B-F758-4542-8967-C4B1DBFC4408}" type="presParOf" srcId="{56698001-5BCC-417A-B8BD-54ABCE25735B}" destId="{9B702A52-0141-4681-8621-11D2760A0BE6}" srcOrd="2" destOrd="0" presId="urn:microsoft.com/office/officeart/2008/layout/LinedList"/>
    <dgm:cxn modelId="{EF219562-1411-4BA3-AE50-1ED51D992C6F}" type="presParOf" srcId="{56698001-5BCC-417A-B8BD-54ABCE25735B}" destId="{60399315-8525-47DA-A0A6-FFB66C9FA692}" srcOrd="3" destOrd="0" presId="urn:microsoft.com/office/officeart/2008/layout/LinedList"/>
    <dgm:cxn modelId="{C8DD241D-AAEF-4A0F-992E-16D7525BF540}" type="presParOf" srcId="{60399315-8525-47DA-A0A6-FFB66C9FA692}" destId="{C0650DE8-FD38-4E5A-A723-D0CCCFA09083}" srcOrd="0" destOrd="0" presId="urn:microsoft.com/office/officeart/2008/layout/LinedList"/>
    <dgm:cxn modelId="{4370DE79-808C-4A70-9816-9B2C83081B0F}" type="presParOf" srcId="{60399315-8525-47DA-A0A6-FFB66C9FA692}" destId="{5D496D9B-7D4C-4B34-9AEA-7C0E6B86C6B2}" srcOrd="1" destOrd="0" presId="urn:microsoft.com/office/officeart/2008/layout/LinedList"/>
    <dgm:cxn modelId="{A7EBE88A-190E-4264-84F5-5566537F54C8}" type="presParOf" srcId="{56698001-5BCC-417A-B8BD-54ABCE25735B}" destId="{608EA7BC-FB9A-4A81-A2DB-DF6CAFE1BE71}" srcOrd="4" destOrd="0" presId="urn:microsoft.com/office/officeart/2008/layout/LinedList"/>
    <dgm:cxn modelId="{F508F313-1629-4031-A90D-8FF7E4F29C16}" type="presParOf" srcId="{56698001-5BCC-417A-B8BD-54ABCE25735B}" destId="{07C46846-AFED-4A22-A32D-64D8FEE439D3}" srcOrd="5" destOrd="0" presId="urn:microsoft.com/office/officeart/2008/layout/LinedList"/>
    <dgm:cxn modelId="{1B66E367-BF1F-49F8-A49D-DE43FF9488B0}" type="presParOf" srcId="{07C46846-AFED-4A22-A32D-64D8FEE439D3}" destId="{F9FF0A7F-4C88-46A4-9AD7-67FCEEF76C99}" srcOrd="0" destOrd="0" presId="urn:microsoft.com/office/officeart/2008/layout/LinedList"/>
    <dgm:cxn modelId="{332576C8-C03F-4F21-820A-57C8A8898006}" type="presParOf" srcId="{07C46846-AFED-4A22-A32D-64D8FEE439D3}" destId="{960CBF0A-4AA3-44D0-A74A-B9F60D9D94B6}" srcOrd="1" destOrd="0" presId="urn:microsoft.com/office/officeart/2008/layout/LinedList"/>
    <dgm:cxn modelId="{7399C194-F787-48EB-BC2D-0E3D2B3E0296}" type="presParOf" srcId="{56698001-5BCC-417A-B8BD-54ABCE25735B}" destId="{54BC1569-29B9-458D-BAA0-60E061070A14}" srcOrd="6" destOrd="0" presId="urn:microsoft.com/office/officeart/2008/layout/LinedList"/>
    <dgm:cxn modelId="{C2EAD665-BAEA-46ED-B499-A70C8EBBF08C}" type="presParOf" srcId="{56698001-5BCC-417A-B8BD-54ABCE25735B}" destId="{4309224A-C0EF-4836-AF8B-6C39009E0232}" srcOrd="7" destOrd="0" presId="urn:microsoft.com/office/officeart/2008/layout/LinedList"/>
    <dgm:cxn modelId="{DDD9EC3E-C67C-451F-8933-73665F627F06}" type="presParOf" srcId="{4309224A-C0EF-4836-AF8B-6C39009E0232}" destId="{942D76E9-A61F-487E-B431-D26F468702D8}" srcOrd="0" destOrd="0" presId="urn:microsoft.com/office/officeart/2008/layout/LinedList"/>
    <dgm:cxn modelId="{02DC0779-13EF-48DF-9059-DBC73AB89323}" type="presParOf" srcId="{4309224A-C0EF-4836-AF8B-6C39009E0232}" destId="{549ABCCE-1D41-4400-AB10-CF6B15E71A3B}" srcOrd="1" destOrd="0" presId="urn:microsoft.com/office/officeart/2008/layout/LinedList"/>
    <dgm:cxn modelId="{1F601B1F-DB58-4D8E-855F-497EB0445B77}" type="presParOf" srcId="{56698001-5BCC-417A-B8BD-54ABCE25735B}" destId="{CF3E0BAB-4BD3-46C8-9170-FAF2CFCE4720}" srcOrd="8" destOrd="0" presId="urn:microsoft.com/office/officeart/2008/layout/LinedList"/>
    <dgm:cxn modelId="{446C8E0E-636E-4A8B-898B-E3F6C49F15C6}" type="presParOf" srcId="{56698001-5BCC-417A-B8BD-54ABCE25735B}" destId="{AD6FA68A-D42F-4574-B1D1-8F7130FC3C15}" srcOrd="9" destOrd="0" presId="urn:microsoft.com/office/officeart/2008/layout/LinedList"/>
    <dgm:cxn modelId="{9F1312CE-ECDD-4E00-A125-5A48418AB00A}" type="presParOf" srcId="{AD6FA68A-D42F-4574-B1D1-8F7130FC3C15}" destId="{5B98E4EE-F560-4011-A7FA-878B92875CFF}" srcOrd="0" destOrd="0" presId="urn:microsoft.com/office/officeart/2008/layout/LinedList"/>
    <dgm:cxn modelId="{124994CE-3D76-4A47-8421-7EC66A1239B8}" type="presParOf" srcId="{AD6FA68A-D42F-4574-B1D1-8F7130FC3C15}" destId="{41153B70-A462-43CB-9624-DE5CA685FB5D}" srcOrd="1" destOrd="0" presId="urn:microsoft.com/office/officeart/2008/layout/LinedList"/>
    <dgm:cxn modelId="{E89921EF-7C7A-4AF5-9D4E-1C3BB79FF6DE}" type="presParOf" srcId="{56698001-5BCC-417A-B8BD-54ABCE25735B}" destId="{2E335BFA-8BFA-4BD0-BBC1-C6D12EDBA33A}" srcOrd="10" destOrd="0" presId="urn:microsoft.com/office/officeart/2008/layout/LinedList"/>
    <dgm:cxn modelId="{336C3463-3281-4E91-B3C5-6FA4A5F37CEF}" type="presParOf" srcId="{56698001-5BCC-417A-B8BD-54ABCE25735B}" destId="{EC40994C-6A87-4A1D-8A38-9341949004B0}" srcOrd="11" destOrd="0" presId="urn:microsoft.com/office/officeart/2008/layout/LinedList"/>
    <dgm:cxn modelId="{0222F968-45F4-4875-8E4D-170071974FC1}" type="presParOf" srcId="{EC40994C-6A87-4A1D-8A38-9341949004B0}" destId="{053CCCF3-258B-47B2-B450-E925460C83C8}" srcOrd="0" destOrd="0" presId="urn:microsoft.com/office/officeart/2008/layout/LinedList"/>
    <dgm:cxn modelId="{AFDE541F-04C5-42AD-A49A-0F48FE294E2B}" type="presParOf" srcId="{EC40994C-6A87-4A1D-8A38-9341949004B0}" destId="{F0311A98-9E72-4570-80D1-4F05D63F069C}" srcOrd="1" destOrd="0" presId="urn:microsoft.com/office/officeart/2008/layout/LinedList"/>
    <dgm:cxn modelId="{69F53DFC-717A-46DE-B0CA-0FE5579015F2}" type="presParOf" srcId="{56698001-5BCC-417A-B8BD-54ABCE25735B}" destId="{AF989B24-B624-4F73-A7E6-351C54DECCBD}" srcOrd="12" destOrd="0" presId="urn:microsoft.com/office/officeart/2008/layout/LinedList"/>
    <dgm:cxn modelId="{5FC07C52-1EC0-4B17-B0FB-D4BC65368827}" type="presParOf" srcId="{56698001-5BCC-417A-B8BD-54ABCE25735B}" destId="{AF062CAF-AF27-4167-BC4F-2F7997F3736F}" srcOrd="13" destOrd="0" presId="urn:microsoft.com/office/officeart/2008/layout/LinedList"/>
    <dgm:cxn modelId="{267F50D4-060C-43F4-81FA-CF25605CB513}" type="presParOf" srcId="{AF062CAF-AF27-4167-BC4F-2F7997F3736F}" destId="{C8AED32B-278F-4CFE-BDD4-2CCFF7300B87}" srcOrd="0" destOrd="0" presId="urn:microsoft.com/office/officeart/2008/layout/LinedList"/>
    <dgm:cxn modelId="{988AD185-44B0-49D7-9FFA-247CE240830D}" type="presParOf" srcId="{AF062CAF-AF27-4167-BC4F-2F7997F3736F}" destId="{0EAF0E5C-8BDA-429F-8304-FDACD5546DE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2F28C0F-6F1D-46AB-868F-55F514E24781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6F6A6B8-C3E0-4146-9DED-A0E82A09A7AD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In favour to Maitland mobilisation technique</a:t>
          </a:r>
          <a:r>
            <a:rPr lang="en-GB" dirty="0">
              <a:latin typeface="Calibri"/>
              <a:ea typeface="Calibri"/>
              <a:cs typeface="Calibri"/>
            </a:rPr>
            <a:t>.</a:t>
          </a:r>
          <a:endParaRPr lang="en-GB" dirty="0"/>
        </a:p>
      </dgm:t>
    </dgm:pt>
    <dgm:pt modelId="{680CA6F5-E10B-4B4A-A59A-1370A3FC10B2}" type="parTrans" cxnId="{1441A606-FE02-4F2B-8560-1961AC560A17}">
      <dgm:prSet/>
      <dgm:spPr/>
      <dgm:t>
        <a:bodyPr/>
        <a:lstStyle/>
        <a:p>
          <a:endParaRPr lang="en-US"/>
        </a:p>
      </dgm:t>
    </dgm:pt>
    <dgm:pt modelId="{70C9B7B2-559A-47FF-94D1-5B0313B5E3FA}" type="sibTrans" cxnId="{1441A606-FE02-4F2B-8560-1961AC560A17}">
      <dgm:prSet/>
      <dgm:spPr/>
      <dgm:t>
        <a:bodyPr/>
        <a:lstStyle/>
        <a:p>
          <a:endParaRPr lang="en-US"/>
        </a:p>
      </dgm:t>
    </dgm:pt>
    <dgm:pt modelId="{5DB5A9F0-49A5-4686-9AC7-BAE578443E4E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Effective in reducing pain.</a:t>
          </a:r>
          <a:endParaRPr lang="en-US" dirty="0">
            <a:solidFill>
              <a:srgbClr val="000000"/>
            </a:solidFill>
            <a:latin typeface="Calibri"/>
            <a:ea typeface="Calibri"/>
            <a:cs typeface="Calibri"/>
          </a:endParaRPr>
        </a:p>
      </dgm:t>
    </dgm:pt>
    <dgm:pt modelId="{3D702B63-A59B-4E6B-B3FC-44C5BBA1E4FE}" type="parTrans" cxnId="{D52217D7-192D-4C42-AEBD-1E3A0CB9F7F2}">
      <dgm:prSet/>
      <dgm:spPr/>
    </dgm:pt>
    <dgm:pt modelId="{C43F7CD2-9DDB-4C5D-BE0C-A6F508CBE553}" type="sibTrans" cxnId="{D52217D7-192D-4C42-AEBD-1E3A0CB9F7F2}">
      <dgm:prSet/>
      <dgm:spPr/>
    </dgm:pt>
    <dgm:pt modelId="{B6DAE1E2-CD96-4CA8-BC27-6578912D15F5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Improving the ranges of cervical spine.</a:t>
          </a:r>
          <a:endParaRPr lang="en-US" dirty="0">
            <a:solidFill>
              <a:srgbClr val="000000"/>
            </a:solidFill>
            <a:latin typeface="Calibri"/>
            <a:ea typeface="Calibri"/>
            <a:cs typeface="Calibri"/>
          </a:endParaRPr>
        </a:p>
      </dgm:t>
    </dgm:pt>
    <dgm:pt modelId="{853F4A5E-57B0-4474-BBB8-2C0319611CB4}" type="parTrans" cxnId="{A8E1F6E2-3DEE-4601-88CC-90C94C919EBF}">
      <dgm:prSet/>
      <dgm:spPr/>
    </dgm:pt>
    <dgm:pt modelId="{F41F4916-1D97-4ACC-91D8-085352EF49A3}" type="sibTrans" cxnId="{A8E1F6E2-3DEE-4601-88CC-90C94C919EBF}">
      <dgm:prSet/>
      <dgm:spPr/>
    </dgm:pt>
    <dgm:pt modelId="{90B5E4C8-167A-4AB0-A02E-C686B95ACB71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Statistical difference between the groups.</a:t>
          </a:r>
          <a:endParaRPr lang="en-US" dirty="0">
            <a:solidFill>
              <a:srgbClr val="000000"/>
            </a:solidFill>
            <a:latin typeface="Calibri"/>
            <a:ea typeface="Calibri"/>
            <a:cs typeface="Calibri"/>
          </a:endParaRPr>
        </a:p>
      </dgm:t>
    </dgm:pt>
    <dgm:pt modelId="{50C8C6B2-F8E7-481B-9663-C2126B4197F3}" type="parTrans" cxnId="{0B524E0F-1A94-4BC8-972D-8EA194B0C254}">
      <dgm:prSet/>
      <dgm:spPr/>
    </dgm:pt>
    <dgm:pt modelId="{AF6BCB2A-D75B-44A6-B4F4-1029E7A9366F}" type="sibTrans" cxnId="{0B524E0F-1A94-4BC8-972D-8EA194B0C254}">
      <dgm:prSet/>
      <dgm:spPr/>
    </dgm:pt>
    <dgm:pt modelId="{56698001-5BCC-417A-B8BD-54ABCE25735B}" type="pres">
      <dgm:prSet presAssocID="{22F28C0F-6F1D-46AB-868F-55F514E24781}" presName="vert0" presStyleCnt="0">
        <dgm:presLayoutVars>
          <dgm:dir/>
          <dgm:animOne val="branch"/>
          <dgm:animLvl val="lvl"/>
        </dgm:presLayoutVars>
      </dgm:prSet>
      <dgm:spPr/>
    </dgm:pt>
    <dgm:pt modelId="{6D815BBC-5975-4BF2-B173-CAEDB902CFF0}" type="pres">
      <dgm:prSet presAssocID="{5DB5A9F0-49A5-4686-9AC7-BAE578443E4E}" presName="thickLine" presStyleLbl="alignNode1" presStyleIdx="0" presStyleCnt="4"/>
      <dgm:spPr/>
    </dgm:pt>
    <dgm:pt modelId="{4597D32E-E231-42C1-AB6F-9DCB778354ED}" type="pres">
      <dgm:prSet presAssocID="{5DB5A9F0-49A5-4686-9AC7-BAE578443E4E}" presName="horz1" presStyleCnt="0"/>
      <dgm:spPr/>
    </dgm:pt>
    <dgm:pt modelId="{B63E3DC4-27B4-4698-BDE4-41BE20BC0FEE}" type="pres">
      <dgm:prSet presAssocID="{5DB5A9F0-49A5-4686-9AC7-BAE578443E4E}" presName="tx1" presStyleLbl="revTx" presStyleIdx="0" presStyleCnt="4"/>
      <dgm:spPr/>
    </dgm:pt>
    <dgm:pt modelId="{C09AFB1E-F6B0-411D-BAC5-2D042E57B34C}" type="pres">
      <dgm:prSet presAssocID="{5DB5A9F0-49A5-4686-9AC7-BAE578443E4E}" presName="vert1" presStyleCnt="0"/>
      <dgm:spPr/>
    </dgm:pt>
    <dgm:pt modelId="{B5F5CE71-32B9-4753-8579-F440648867D1}" type="pres">
      <dgm:prSet presAssocID="{B6DAE1E2-CD96-4CA8-BC27-6578912D15F5}" presName="thickLine" presStyleLbl="alignNode1" presStyleIdx="1" presStyleCnt="4"/>
      <dgm:spPr/>
    </dgm:pt>
    <dgm:pt modelId="{7E8A1D0B-E7D9-428A-BD82-437BAF605FD9}" type="pres">
      <dgm:prSet presAssocID="{B6DAE1E2-CD96-4CA8-BC27-6578912D15F5}" presName="horz1" presStyleCnt="0"/>
      <dgm:spPr/>
    </dgm:pt>
    <dgm:pt modelId="{CA0B94FD-2078-4651-9965-09CF0E64C729}" type="pres">
      <dgm:prSet presAssocID="{B6DAE1E2-CD96-4CA8-BC27-6578912D15F5}" presName="tx1" presStyleLbl="revTx" presStyleIdx="1" presStyleCnt="4"/>
      <dgm:spPr/>
    </dgm:pt>
    <dgm:pt modelId="{D6F4A13E-E964-44CD-8061-61BECAF9B03F}" type="pres">
      <dgm:prSet presAssocID="{B6DAE1E2-CD96-4CA8-BC27-6578912D15F5}" presName="vert1" presStyleCnt="0"/>
      <dgm:spPr/>
    </dgm:pt>
    <dgm:pt modelId="{6FE7A280-3DCC-4297-9A4C-3BEA2745F125}" type="pres">
      <dgm:prSet presAssocID="{90B5E4C8-167A-4AB0-A02E-C686B95ACB71}" presName="thickLine" presStyleLbl="alignNode1" presStyleIdx="2" presStyleCnt="4"/>
      <dgm:spPr/>
    </dgm:pt>
    <dgm:pt modelId="{BC7F8BC4-D548-465E-A331-69E67B8199A0}" type="pres">
      <dgm:prSet presAssocID="{90B5E4C8-167A-4AB0-A02E-C686B95ACB71}" presName="horz1" presStyleCnt="0"/>
      <dgm:spPr/>
    </dgm:pt>
    <dgm:pt modelId="{F2EFBE52-0F7D-44CD-AE05-44673BA01DC3}" type="pres">
      <dgm:prSet presAssocID="{90B5E4C8-167A-4AB0-A02E-C686B95ACB71}" presName="tx1" presStyleLbl="revTx" presStyleIdx="2" presStyleCnt="4"/>
      <dgm:spPr/>
    </dgm:pt>
    <dgm:pt modelId="{CA446960-BADD-44C9-8FDF-A846B821AFE4}" type="pres">
      <dgm:prSet presAssocID="{90B5E4C8-167A-4AB0-A02E-C686B95ACB71}" presName="vert1" presStyleCnt="0"/>
      <dgm:spPr/>
    </dgm:pt>
    <dgm:pt modelId="{AF989B24-B624-4F73-A7E6-351C54DECCBD}" type="pres">
      <dgm:prSet presAssocID="{A6F6A6B8-C3E0-4146-9DED-A0E82A09A7AD}" presName="thickLine" presStyleLbl="alignNode1" presStyleIdx="3" presStyleCnt="4"/>
      <dgm:spPr/>
    </dgm:pt>
    <dgm:pt modelId="{AF062CAF-AF27-4167-BC4F-2F7997F3736F}" type="pres">
      <dgm:prSet presAssocID="{A6F6A6B8-C3E0-4146-9DED-A0E82A09A7AD}" presName="horz1" presStyleCnt="0"/>
      <dgm:spPr/>
    </dgm:pt>
    <dgm:pt modelId="{C8AED32B-278F-4CFE-BDD4-2CCFF7300B87}" type="pres">
      <dgm:prSet presAssocID="{A6F6A6B8-C3E0-4146-9DED-A0E82A09A7AD}" presName="tx1" presStyleLbl="revTx" presStyleIdx="3" presStyleCnt="4"/>
      <dgm:spPr/>
    </dgm:pt>
    <dgm:pt modelId="{0EAF0E5C-8BDA-429F-8304-FDACD5546DE2}" type="pres">
      <dgm:prSet presAssocID="{A6F6A6B8-C3E0-4146-9DED-A0E82A09A7AD}" presName="vert1" presStyleCnt="0"/>
      <dgm:spPr/>
    </dgm:pt>
  </dgm:ptLst>
  <dgm:cxnLst>
    <dgm:cxn modelId="{1441A606-FE02-4F2B-8560-1961AC560A17}" srcId="{22F28C0F-6F1D-46AB-868F-55F514E24781}" destId="{A6F6A6B8-C3E0-4146-9DED-A0E82A09A7AD}" srcOrd="3" destOrd="0" parTransId="{680CA6F5-E10B-4B4A-A59A-1370A3FC10B2}" sibTransId="{70C9B7B2-559A-47FF-94D1-5B0313B5E3FA}"/>
    <dgm:cxn modelId="{762C490E-7546-4083-ABCA-E7F9FA4EE63E}" type="presOf" srcId="{A6F6A6B8-C3E0-4146-9DED-A0E82A09A7AD}" destId="{C8AED32B-278F-4CFE-BDD4-2CCFF7300B87}" srcOrd="0" destOrd="0" presId="urn:microsoft.com/office/officeart/2008/layout/LinedList"/>
    <dgm:cxn modelId="{0B524E0F-1A94-4BC8-972D-8EA194B0C254}" srcId="{22F28C0F-6F1D-46AB-868F-55F514E24781}" destId="{90B5E4C8-167A-4AB0-A02E-C686B95ACB71}" srcOrd="2" destOrd="0" parTransId="{50C8C6B2-F8E7-481B-9663-C2126B4197F3}" sibTransId="{AF6BCB2A-D75B-44A6-B4F4-1029E7A9366F}"/>
    <dgm:cxn modelId="{15A59A6C-9AA1-400A-8E23-3E81009CFD5C}" type="presOf" srcId="{90B5E4C8-167A-4AB0-A02E-C686B95ACB71}" destId="{F2EFBE52-0F7D-44CD-AE05-44673BA01DC3}" srcOrd="0" destOrd="0" presId="urn:microsoft.com/office/officeart/2008/layout/LinedList"/>
    <dgm:cxn modelId="{DFEBD191-4695-46EF-9AC0-80D4EB823E20}" type="presOf" srcId="{5DB5A9F0-49A5-4686-9AC7-BAE578443E4E}" destId="{B63E3DC4-27B4-4698-BDE4-41BE20BC0FEE}" srcOrd="0" destOrd="0" presId="urn:microsoft.com/office/officeart/2008/layout/LinedList"/>
    <dgm:cxn modelId="{D52217D7-192D-4C42-AEBD-1E3A0CB9F7F2}" srcId="{22F28C0F-6F1D-46AB-868F-55F514E24781}" destId="{5DB5A9F0-49A5-4686-9AC7-BAE578443E4E}" srcOrd="0" destOrd="0" parTransId="{3D702B63-A59B-4E6B-B3FC-44C5BBA1E4FE}" sibTransId="{C43F7CD2-9DDB-4C5D-BE0C-A6F508CBE553}"/>
    <dgm:cxn modelId="{A8E1F6E2-3DEE-4601-88CC-90C94C919EBF}" srcId="{22F28C0F-6F1D-46AB-868F-55F514E24781}" destId="{B6DAE1E2-CD96-4CA8-BC27-6578912D15F5}" srcOrd="1" destOrd="0" parTransId="{853F4A5E-57B0-4474-BBB8-2C0319611CB4}" sibTransId="{F41F4916-1D97-4ACC-91D8-085352EF49A3}"/>
    <dgm:cxn modelId="{4FA113EB-6E07-479B-ABD6-28C29B57D15D}" type="presOf" srcId="{22F28C0F-6F1D-46AB-868F-55F514E24781}" destId="{56698001-5BCC-417A-B8BD-54ABCE25735B}" srcOrd="0" destOrd="0" presId="urn:microsoft.com/office/officeart/2008/layout/LinedList"/>
    <dgm:cxn modelId="{73EED9F5-3FBA-4418-92D9-8AAD1FE1705D}" type="presOf" srcId="{B6DAE1E2-CD96-4CA8-BC27-6578912D15F5}" destId="{CA0B94FD-2078-4651-9965-09CF0E64C729}" srcOrd="0" destOrd="0" presId="urn:microsoft.com/office/officeart/2008/layout/LinedList"/>
    <dgm:cxn modelId="{8C03FFCF-8676-4424-BCD1-77E5C2F891BE}" type="presParOf" srcId="{56698001-5BCC-417A-B8BD-54ABCE25735B}" destId="{6D815BBC-5975-4BF2-B173-CAEDB902CFF0}" srcOrd="0" destOrd="0" presId="urn:microsoft.com/office/officeart/2008/layout/LinedList"/>
    <dgm:cxn modelId="{A01FA573-4B6B-4750-804D-803C2D20BCE0}" type="presParOf" srcId="{56698001-5BCC-417A-B8BD-54ABCE25735B}" destId="{4597D32E-E231-42C1-AB6F-9DCB778354ED}" srcOrd="1" destOrd="0" presId="urn:microsoft.com/office/officeart/2008/layout/LinedList"/>
    <dgm:cxn modelId="{E43E46FB-62C3-47ED-B429-5FB11A106458}" type="presParOf" srcId="{4597D32E-E231-42C1-AB6F-9DCB778354ED}" destId="{B63E3DC4-27B4-4698-BDE4-41BE20BC0FEE}" srcOrd="0" destOrd="0" presId="urn:microsoft.com/office/officeart/2008/layout/LinedList"/>
    <dgm:cxn modelId="{8D7FA2A4-EAFB-48D9-8F7C-83405F956123}" type="presParOf" srcId="{4597D32E-E231-42C1-AB6F-9DCB778354ED}" destId="{C09AFB1E-F6B0-411D-BAC5-2D042E57B34C}" srcOrd="1" destOrd="0" presId="urn:microsoft.com/office/officeart/2008/layout/LinedList"/>
    <dgm:cxn modelId="{7E6969AB-F089-46AE-AE58-3A107C7AC42A}" type="presParOf" srcId="{56698001-5BCC-417A-B8BD-54ABCE25735B}" destId="{B5F5CE71-32B9-4753-8579-F440648867D1}" srcOrd="2" destOrd="0" presId="urn:microsoft.com/office/officeart/2008/layout/LinedList"/>
    <dgm:cxn modelId="{058572BF-2D4F-4BA4-80DC-DDAA1B16A926}" type="presParOf" srcId="{56698001-5BCC-417A-B8BD-54ABCE25735B}" destId="{7E8A1D0B-E7D9-428A-BD82-437BAF605FD9}" srcOrd="3" destOrd="0" presId="urn:microsoft.com/office/officeart/2008/layout/LinedList"/>
    <dgm:cxn modelId="{2F37BADD-EB4D-45BF-B81D-E6A41A5A72C0}" type="presParOf" srcId="{7E8A1D0B-E7D9-428A-BD82-437BAF605FD9}" destId="{CA0B94FD-2078-4651-9965-09CF0E64C729}" srcOrd="0" destOrd="0" presId="urn:microsoft.com/office/officeart/2008/layout/LinedList"/>
    <dgm:cxn modelId="{4080AE4E-4DBB-4AC3-A77D-452E5E06C19B}" type="presParOf" srcId="{7E8A1D0B-E7D9-428A-BD82-437BAF605FD9}" destId="{D6F4A13E-E964-44CD-8061-61BECAF9B03F}" srcOrd="1" destOrd="0" presId="urn:microsoft.com/office/officeart/2008/layout/LinedList"/>
    <dgm:cxn modelId="{F2F12599-D4FF-46AA-8F80-87C88547FDBF}" type="presParOf" srcId="{56698001-5BCC-417A-B8BD-54ABCE25735B}" destId="{6FE7A280-3DCC-4297-9A4C-3BEA2745F125}" srcOrd="4" destOrd="0" presId="urn:microsoft.com/office/officeart/2008/layout/LinedList"/>
    <dgm:cxn modelId="{687F07F3-1D52-4569-9C8D-C298D2F3CB50}" type="presParOf" srcId="{56698001-5BCC-417A-B8BD-54ABCE25735B}" destId="{BC7F8BC4-D548-465E-A331-69E67B8199A0}" srcOrd="5" destOrd="0" presId="urn:microsoft.com/office/officeart/2008/layout/LinedList"/>
    <dgm:cxn modelId="{FC807F90-3B62-4D78-A89F-7F72A475EC8C}" type="presParOf" srcId="{BC7F8BC4-D548-465E-A331-69E67B8199A0}" destId="{F2EFBE52-0F7D-44CD-AE05-44673BA01DC3}" srcOrd="0" destOrd="0" presId="urn:microsoft.com/office/officeart/2008/layout/LinedList"/>
    <dgm:cxn modelId="{F65765ED-FE8F-4323-A038-42ED2E479F10}" type="presParOf" srcId="{BC7F8BC4-D548-465E-A331-69E67B8199A0}" destId="{CA446960-BADD-44C9-8FDF-A846B821AFE4}" srcOrd="1" destOrd="0" presId="urn:microsoft.com/office/officeart/2008/layout/LinedList"/>
    <dgm:cxn modelId="{DD0A3512-54DB-4B85-A222-DAFE632E8631}" type="presParOf" srcId="{56698001-5BCC-417A-B8BD-54ABCE25735B}" destId="{AF989B24-B624-4F73-A7E6-351C54DECCBD}" srcOrd="6" destOrd="0" presId="urn:microsoft.com/office/officeart/2008/layout/LinedList"/>
    <dgm:cxn modelId="{2C471274-01EA-4047-B44E-946ECA388C3B}" type="presParOf" srcId="{56698001-5BCC-417A-B8BD-54ABCE25735B}" destId="{AF062CAF-AF27-4167-BC4F-2F7997F3736F}" srcOrd="7" destOrd="0" presId="urn:microsoft.com/office/officeart/2008/layout/LinedList"/>
    <dgm:cxn modelId="{EF769787-429D-4AB3-8571-912BB87E8178}" type="presParOf" srcId="{AF062CAF-AF27-4167-BC4F-2F7997F3736F}" destId="{C8AED32B-278F-4CFE-BDD4-2CCFF7300B87}" srcOrd="0" destOrd="0" presId="urn:microsoft.com/office/officeart/2008/layout/LinedList"/>
    <dgm:cxn modelId="{F319D975-C521-41E9-86EF-68D83B19E53D}" type="presParOf" srcId="{AF062CAF-AF27-4167-BC4F-2F7997F3736F}" destId="{0EAF0E5C-8BDA-429F-8304-FDACD5546DE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2F28C0F-6F1D-46AB-868F-55F514E24781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6F6A6B8-C3E0-4146-9DED-A0E82A09A7AD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In large favour towards Maitlands</a:t>
          </a:r>
          <a:r>
            <a:rPr lang="en-GB" dirty="0">
              <a:latin typeface="Calibri"/>
              <a:ea typeface="Calibri"/>
              <a:cs typeface="Calibri"/>
            </a:rPr>
            <a:t>.</a:t>
          </a:r>
          <a:endParaRPr lang="en-GB" dirty="0"/>
        </a:p>
      </dgm:t>
    </dgm:pt>
    <dgm:pt modelId="{680CA6F5-E10B-4B4A-A59A-1370A3FC10B2}" type="parTrans" cxnId="{1441A606-FE02-4F2B-8560-1961AC560A17}">
      <dgm:prSet/>
      <dgm:spPr/>
      <dgm:t>
        <a:bodyPr/>
        <a:lstStyle/>
        <a:p>
          <a:endParaRPr lang="en-US"/>
        </a:p>
      </dgm:t>
    </dgm:pt>
    <dgm:pt modelId="{70C9B7B2-559A-47FF-94D1-5B0313B5E3FA}" type="sibTrans" cxnId="{1441A606-FE02-4F2B-8560-1961AC560A17}">
      <dgm:prSet/>
      <dgm:spPr/>
      <dgm:t>
        <a:bodyPr/>
        <a:lstStyle/>
        <a:p>
          <a:endParaRPr lang="en-US"/>
        </a:p>
      </dgm:t>
    </dgm:pt>
    <dgm:pt modelId="{04A258A2-4CCC-4911-AF82-BE1384D90A1F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Shabbir, Maryam, et al. (2021) study.</a:t>
          </a:r>
          <a:endParaRPr lang="en-US" dirty="0">
            <a:solidFill>
              <a:srgbClr val="000000"/>
            </a:solidFill>
            <a:latin typeface="Calibri"/>
            <a:ea typeface="Calibri"/>
            <a:cs typeface="Calibri"/>
          </a:endParaRPr>
        </a:p>
      </dgm:t>
    </dgm:pt>
    <dgm:pt modelId="{CF98A69E-1B8B-4E6B-86C0-A8388D2FD7CA}" type="parTrans" cxnId="{6357BBDF-5088-4771-8293-625CD95286FA}">
      <dgm:prSet/>
      <dgm:spPr/>
    </dgm:pt>
    <dgm:pt modelId="{0AE76F2F-DBD6-4972-B42D-63B1A1533BD3}" type="sibTrans" cxnId="{6357BBDF-5088-4771-8293-625CD95286FA}">
      <dgm:prSet/>
      <dgm:spPr/>
    </dgm:pt>
    <dgm:pt modelId="{7F98C9E9-909C-471D-9636-51EAE9371244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Positive outcome of Maitlands mobilisations.</a:t>
          </a:r>
          <a:endParaRPr lang="en-US" dirty="0">
            <a:solidFill>
              <a:srgbClr val="000000"/>
            </a:solidFill>
            <a:latin typeface="Calibri"/>
            <a:ea typeface="Calibri"/>
            <a:cs typeface="Calibri"/>
          </a:endParaRPr>
        </a:p>
      </dgm:t>
    </dgm:pt>
    <dgm:pt modelId="{A5C639EF-9B89-41C3-A86B-A2B946AD5A73}" type="parTrans" cxnId="{4B6B950C-84AE-4019-B18C-503E63AABA7A}">
      <dgm:prSet/>
      <dgm:spPr/>
    </dgm:pt>
    <dgm:pt modelId="{906A464D-1B9D-4153-955B-ABA4CD8F5D3D}" type="sibTrans" cxnId="{4B6B950C-84AE-4019-B18C-503E63AABA7A}">
      <dgm:prSet/>
      <dgm:spPr/>
    </dgm:pt>
    <dgm:pt modelId="{75B8DC36-366D-42E7-9DAF-DA40F0D257D3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Reduced pain and increased range of motion.</a:t>
          </a:r>
        </a:p>
      </dgm:t>
    </dgm:pt>
    <dgm:pt modelId="{926B69B1-A343-4E04-8659-6B8F1140FCB8}" type="parTrans" cxnId="{3E93DCC0-3142-4CDA-80D4-EA64C8B0F263}">
      <dgm:prSet/>
      <dgm:spPr/>
    </dgm:pt>
    <dgm:pt modelId="{1F331E12-A7C3-47F4-8843-F3D524A6AE56}" type="sibTrans" cxnId="{3E93DCC0-3142-4CDA-80D4-EA64C8B0F263}">
      <dgm:prSet/>
      <dgm:spPr/>
    </dgm:pt>
    <dgm:pt modelId="{56698001-5BCC-417A-B8BD-54ABCE25735B}" type="pres">
      <dgm:prSet presAssocID="{22F28C0F-6F1D-46AB-868F-55F514E24781}" presName="vert0" presStyleCnt="0">
        <dgm:presLayoutVars>
          <dgm:dir/>
          <dgm:animOne val="branch"/>
          <dgm:animLvl val="lvl"/>
        </dgm:presLayoutVars>
      </dgm:prSet>
      <dgm:spPr/>
    </dgm:pt>
    <dgm:pt modelId="{4989EE12-F8DC-495A-B4C7-135FAADD8EE9}" type="pres">
      <dgm:prSet presAssocID="{04A258A2-4CCC-4911-AF82-BE1384D90A1F}" presName="thickLine" presStyleLbl="alignNode1" presStyleIdx="0" presStyleCnt="4"/>
      <dgm:spPr/>
    </dgm:pt>
    <dgm:pt modelId="{5F13FE98-EDFE-4E4A-A7F0-F63A335C3A7D}" type="pres">
      <dgm:prSet presAssocID="{04A258A2-4CCC-4911-AF82-BE1384D90A1F}" presName="horz1" presStyleCnt="0"/>
      <dgm:spPr/>
    </dgm:pt>
    <dgm:pt modelId="{FB9F9BC3-4B4D-414A-B6B6-06F82FE82D80}" type="pres">
      <dgm:prSet presAssocID="{04A258A2-4CCC-4911-AF82-BE1384D90A1F}" presName="tx1" presStyleLbl="revTx" presStyleIdx="0" presStyleCnt="4"/>
      <dgm:spPr/>
    </dgm:pt>
    <dgm:pt modelId="{3BCAC9E5-C95D-4E07-A83A-6C407C526A2C}" type="pres">
      <dgm:prSet presAssocID="{04A258A2-4CCC-4911-AF82-BE1384D90A1F}" presName="vert1" presStyleCnt="0"/>
      <dgm:spPr/>
    </dgm:pt>
    <dgm:pt modelId="{A5118662-DBC3-4BB5-AA2B-E0760A640B9E}" type="pres">
      <dgm:prSet presAssocID="{7F98C9E9-909C-471D-9636-51EAE9371244}" presName="thickLine" presStyleLbl="alignNode1" presStyleIdx="1" presStyleCnt="4"/>
      <dgm:spPr/>
    </dgm:pt>
    <dgm:pt modelId="{78FE02D8-F0AD-4DC3-8C53-76FC28AE0A41}" type="pres">
      <dgm:prSet presAssocID="{7F98C9E9-909C-471D-9636-51EAE9371244}" presName="horz1" presStyleCnt="0"/>
      <dgm:spPr/>
    </dgm:pt>
    <dgm:pt modelId="{6C7AE746-8010-468F-A4B7-BAC5E6C6A283}" type="pres">
      <dgm:prSet presAssocID="{7F98C9E9-909C-471D-9636-51EAE9371244}" presName="tx1" presStyleLbl="revTx" presStyleIdx="1" presStyleCnt="4"/>
      <dgm:spPr/>
    </dgm:pt>
    <dgm:pt modelId="{D853FA2A-352F-4A34-BE8F-5B2B62047F85}" type="pres">
      <dgm:prSet presAssocID="{7F98C9E9-909C-471D-9636-51EAE9371244}" presName="vert1" presStyleCnt="0"/>
      <dgm:spPr/>
    </dgm:pt>
    <dgm:pt modelId="{F3D80B54-BF25-41DF-8C15-16C45F2A416E}" type="pres">
      <dgm:prSet presAssocID="{75B8DC36-366D-42E7-9DAF-DA40F0D257D3}" presName="thickLine" presStyleLbl="alignNode1" presStyleIdx="2" presStyleCnt="4"/>
      <dgm:spPr/>
    </dgm:pt>
    <dgm:pt modelId="{91BF464D-C106-4D7F-9EA1-ECB8B537356D}" type="pres">
      <dgm:prSet presAssocID="{75B8DC36-366D-42E7-9DAF-DA40F0D257D3}" presName="horz1" presStyleCnt="0"/>
      <dgm:spPr/>
    </dgm:pt>
    <dgm:pt modelId="{08917F51-DCE0-4C40-80AA-A0942E010B58}" type="pres">
      <dgm:prSet presAssocID="{75B8DC36-366D-42E7-9DAF-DA40F0D257D3}" presName="tx1" presStyleLbl="revTx" presStyleIdx="2" presStyleCnt="4"/>
      <dgm:spPr/>
    </dgm:pt>
    <dgm:pt modelId="{1485F3DC-1806-428C-A5CC-B4AE3D6FB4F8}" type="pres">
      <dgm:prSet presAssocID="{75B8DC36-366D-42E7-9DAF-DA40F0D257D3}" presName="vert1" presStyleCnt="0"/>
      <dgm:spPr/>
    </dgm:pt>
    <dgm:pt modelId="{AF989B24-B624-4F73-A7E6-351C54DECCBD}" type="pres">
      <dgm:prSet presAssocID="{A6F6A6B8-C3E0-4146-9DED-A0E82A09A7AD}" presName="thickLine" presStyleLbl="alignNode1" presStyleIdx="3" presStyleCnt="4"/>
      <dgm:spPr/>
    </dgm:pt>
    <dgm:pt modelId="{AF062CAF-AF27-4167-BC4F-2F7997F3736F}" type="pres">
      <dgm:prSet presAssocID="{A6F6A6B8-C3E0-4146-9DED-A0E82A09A7AD}" presName="horz1" presStyleCnt="0"/>
      <dgm:spPr/>
    </dgm:pt>
    <dgm:pt modelId="{C8AED32B-278F-4CFE-BDD4-2CCFF7300B87}" type="pres">
      <dgm:prSet presAssocID="{A6F6A6B8-C3E0-4146-9DED-A0E82A09A7AD}" presName="tx1" presStyleLbl="revTx" presStyleIdx="3" presStyleCnt="4"/>
      <dgm:spPr/>
    </dgm:pt>
    <dgm:pt modelId="{0EAF0E5C-8BDA-429F-8304-FDACD5546DE2}" type="pres">
      <dgm:prSet presAssocID="{A6F6A6B8-C3E0-4146-9DED-A0E82A09A7AD}" presName="vert1" presStyleCnt="0"/>
      <dgm:spPr/>
    </dgm:pt>
  </dgm:ptLst>
  <dgm:cxnLst>
    <dgm:cxn modelId="{1441A606-FE02-4F2B-8560-1961AC560A17}" srcId="{22F28C0F-6F1D-46AB-868F-55F514E24781}" destId="{A6F6A6B8-C3E0-4146-9DED-A0E82A09A7AD}" srcOrd="3" destOrd="0" parTransId="{680CA6F5-E10B-4B4A-A59A-1370A3FC10B2}" sibTransId="{70C9B7B2-559A-47FF-94D1-5B0313B5E3FA}"/>
    <dgm:cxn modelId="{4B6B950C-84AE-4019-B18C-503E63AABA7A}" srcId="{22F28C0F-6F1D-46AB-868F-55F514E24781}" destId="{7F98C9E9-909C-471D-9636-51EAE9371244}" srcOrd="1" destOrd="0" parTransId="{A5C639EF-9B89-41C3-A86B-A2B946AD5A73}" sibTransId="{906A464D-1B9D-4153-955B-ABA4CD8F5D3D}"/>
    <dgm:cxn modelId="{18C17856-74E3-4665-BFD2-0577DC8CA0F4}" type="presOf" srcId="{75B8DC36-366D-42E7-9DAF-DA40F0D257D3}" destId="{08917F51-DCE0-4C40-80AA-A0942E010B58}" srcOrd="0" destOrd="0" presId="urn:microsoft.com/office/officeart/2008/layout/LinedList"/>
    <dgm:cxn modelId="{4FE61085-919A-4169-BFB3-28960D5C147C}" type="presOf" srcId="{04A258A2-4CCC-4911-AF82-BE1384D90A1F}" destId="{FB9F9BC3-4B4D-414A-B6B6-06F82FE82D80}" srcOrd="0" destOrd="0" presId="urn:microsoft.com/office/officeart/2008/layout/LinedList"/>
    <dgm:cxn modelId="{7E4E469F-7C6C-4D4C-B3A8-60C0E0064B08}" type="presOf" srcId="{A6F6A6B8-C3E0-4146-9DED-A0E82A09A7AD}" destId="{C8AED32B-278F-4CFE-BDD4-2CCFF7300B87}" srcOrd="0" destOrd="0" presId="urn:microsoft.com/office/officeart/2008/layout/LinedList"/>
    <dgm:cxn modelId="{538F4EB5-BE65-48E0-BD57-595A076C893F}" type="presOf" srcId="{7F98C9E9-909C-471D-9636-51EAE9371244}" destId="{6C7AE746-8010-468F-A4B7-BAC5E6C6A283}" srcOrd="0" destOrd="0" presId="urn:microsoft.com/office/officeart/2008/layout/LinedList"/>
    <dgm:cxn modelId="{3E93DCC0-3142-4CDA-80D4-EA64C8B0F263}" srcId="{22F28C0F-6F1D-46AB-868F-55F514E24781}" destId="{75B8DC36-366D-42E7-9DAF-DA40F0D257D3}" srcOrd="2" destOrd="0" parTransId="{926B69B1-A343-4E04-8659-6B8F1140FCB8}" sibTransId="{1F331E12-A7C3-47F4-8843-F3D524A6AE56}"/>
    <dgm:cxn modelId="{6357BBDF-5088-4771-8293-625CD95286FA}" srcId="{22F28C0F-6F1D-46AB-868F-55F514E24781}" destId="{04A258A2-4CCC-4911-AF82-BE1384D90A1F}" srcOrd="0" destOrd="0" parTransId="{CF98A69E-1B8B-4E6B-86C0-A8388D2FD7CA}" sibTransId="{0AE76F2F-DBD6-4972-B42D-63B1A1533BD3}"/>
    <dgm:cxn modelId="{4FA113EB-6E07-479B-ABD6-28C29B57D15D}" type="presOf" srcId="{22F28C0F-6F1D-46AB-868F-55F514E24781}" destId="{56698001-5BCC-417A-B8BD-54ABCE25735B}" srcOrd="0" destOrd="0" presId="urn:microsoft.com/office/officeart/2008/layout/LinedList"/>
    <dgm:cxn modelId="{4594EFAA-9006-4E24-9CF0-AF517647503F}" type="presParOf" srcId="{56698001-5BCC-417A-B8BD-54ABCE25735B}" destId="{4989EE12-F8DC-495A-B4C7-135FAADD8EE9}" srcOrd="0" destOrd="0" presId="urn:microsoft.com/office/officeart/2008/layout/LinedList"/>
    <dgm:cxn modelId="{58DEC187-CBC5-419D-941F-6F82910D7F02}" type="presParOf" srcId="{56698001-5BCC-417A-B8BD-54ABCE25735B}" destId="{5F13FE98-EDFE-4E4A-A7F0-F63A335C3A7D}" srcOrd="1" destOrd="0" presId="urn:microsoft.com/office/officeart/2008/layout/LinedList"/>
    <dgm:cxn modelId="{0A44BA72-0CB8-44A9-9D46-37D088A9B314}" type="presParOf" srcId="{5F13FE98-EDFE-4E4A-A7F0-F63A335C3A7D}" destId="{FB9F9BC3-4B4D-414A-B6B6-06F82FE82D80}" srcOrd="0" destOrd="0" presId="urn:microsoft.com/office/officeart/2008/layout/LinedList"/>
    <dgm:cxn modelId="{0CDAEB5D-B887-46BE-B4A9-33A6550ADFBA}" type="presParOf" srcId="{5F13FE98-EDFE-4E4A-A7F0-F63A335C3A7D}" destId="{3BCAC9E5-C95D-4E07-A83A-6C407C526A2C}" srcOrd="1" destOrd="0" presId="urn:microsoft.com/office/officeart/2008/layout/LinedList"/>
    <dgm:cxn modelId="{FA24A36F-0D28-4898-99B7-B66EAF5AAF4D}" type="presParOf" srcId="{56698001-5BCC-417A-B8BD-54ABCE25735B}" destId="{A5118662-DBC3-4BB5-AA2B-E0760A640B9E}" srcOrd="2" destOrd="0" presId="urn:microsoft.com/office/officeart/2008/layout/LinedList"/>
    <dgm:cxn modelId="{6BF67B69-CC0E-4422-9BAE-2BB43AAE8FB6}" type="presParOf" srcId="{56698001-5BCC-417A-B8BD-54ABCE25735B}" destId="{78FE02D8-F0AD-4DC3-8C53-76FC28AE0A41}" srcOrd="3" destOrd="0" presId="urn:microsoft.com/office/officeart/2008/layout/LinedList"/>
    <dgm:cxn modelId="{5B1C50B7-69CA-41B7-B5CD-6B0B547D23E8}" type="presParOf" srcId="{78FE02D8-F0AD-4DC3-8C53-76FC28AE0A41}" destId="{6C7AE746-8010-468F-A4B7-BAC5E6C6A283}" srcOrd="0" destOrd="0" presId="urn:microsoft.com/office/officeart/2008/layout/LinedList"/>
    <dgm:cxn modelId="{AF226625-CD52-4E46-A3CA-32B6C241A08B}" type="presParOf" srcId="{78FE02D8-F0AD-4DC3-8C53-76FC28AE0A41}" destId="{D853FA2A-352F-4A34-BE8F-5B2B62047F85}" srcOrd="1" destOrd="0" presId="urn:microsoft.com/office/officeart/2008/layout/LinedList"/>
    <dgm:cxn modelId="{ED4C537E-CD8A-48E5-8CB2-8BC829AC113C}" type="presParOf" srcId="{56698001-5BCC-417A-B8BD-54ABCE25735B}" destId="{F3D80B54-BF25-41DF-8C15-16C45F2A416E}" srcOrd="4" destOrd="0" presId="urn:microsoft.com/office/officeart/2008/layout/LinedList"/>
    <dgm:cxn modelId="{E7A64607-B638-4EC9-871E-571B8627A80A}" type="presParOf" srcId="{56698001-5BCC-417A-B8BD-54ABCE25735B}" destId="{91BF464D-C106-4D7F-9EA1-ECB8B537356D}" srcOrd="5" destOrd="0" presId="urn:microsoft.com/office/officeart/2008/layout/LinedList"/>
    <dgm:cxn modelId="{B77B4417-9192-4282-B58D-4FDFD225FA52}" type="presParOf" srcId="{91BF464D-C106-4D7F-9EA1-ECB8B537356D}" destId="{08917F51-DCE0-4C40-80AA-A0942E010B58}" srcOrd="0" destOrd="0" presId="urn:microsoft.com/office/officeart/2008/layout/LinedList"/>
    <dgm:cxn modelId="{27195973-BC05-4937-9D7D-C87F0DC204CF}" type="presParOf" srcId="{91BF464D-C106-4D7F-9EA1-ECB8B537356D}" destId="{1485F3DC-1806-428C-A5CC-B4AE3D6FB4F8}" srcOrd="1" destOrd="0" presId="urn:microsoft.com/office/officeart/2008/layout/LinedList"/>
    <dgm:cxn modelId="{49DEFF42-49DB-4130-ADE4-F671F8B9CEE5}" type="presParOf" srcId="{56698001-5BCC-417A-B8BD-54ABCE25735B}" destId="{AF989B24-B624-4F73-A7E6-351C54DECCBD}" srcOrd="6" destOrd="0" presId="urn:microsoft.com/office/officeart/2008/layout/LinedList"/>
    <dgm:cxn modelId="{7BFF7AEB-98DA-4F34-8822-ECD15035CBD3}" type="presParOf" srcId="{56698001-5BCC-417A-B8BD-54ABCE25735B}" destId="{AF062CAF-AF27-4167-BC4F-2F7997F3736F}" srcOrd="7" destOrd="0" presId="urn:microsoft.com/office/officeart/2008/layout/LinedList"/>
    <dgm:cxn modelId="{FA898DC0-4EDF-4FD6-907A-DF0CD7EA980C}" type="presParOf" srcId="{AF062CAF-AF27-4167-BC4F-2F7997F3736F}" destId="{C8AED32B-278F-4CFE-BDD4-2CCFF7300B87}" srcOrd="0" destOrd="0" presId="urn:microsoft.com/office/officeart/2008/layout/LinedList"/>
    <dgm:cxn modelId="{2CF44BE1-3E74-4692-84A1-86564EB44A75}" type="presParOf" srcId="{AF062CAF-AF27-4167-BC4F-2F7997F3736F}" destId="{0EAF0E5C-8BDA-429F-8304-FDACD5546DE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2F28C0F-6F1D-46AB-868F-55F514E24781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6F6A6B8-C3E0-4146-9DED-A0E82A09A7AD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Incorporate other options in treatment (soft tissue</a:t>
          </a:r>
          <a:r>
            <a:rPr lang="en-GB" dirty="0">
              <a:latin typeface="Calibri"/>
              <a:ea typeface="Calibri"/>
              <a:cs typeface="Calibri"/>
            </a:rPr>
            <a:t>).</a:t>
          </a:r>
          <a:endParaRPr lang="en-GB" dirty="0"/>
        </a:p>
      </dgm:t>
    </dgm:pt>
    <dgm:pt modelId="{680CA6F5-E10B-4B4A-A59A-1370A3FC10B2}" type="parTrans" cxnId="{1441A606-FE02-4F2B-8560-1961AC560A17}">
      <dgm:prSet/>
      <dgm:spPr/>
      <dgm:t>
        <a:bodyPr/>
        <a:lstStyle/>
        <a:p>
          <a:endParaRPr lang="en-US"/>
        </a:p>
      </dgm:t>
    </dgm:pt>
    <dgm:pt modelId="{70C9B7B2-559A-47FF-94D1-5B0313B5E3FA}" type="sibTrans" cxnId="{1441A606-FE02-4F2B-8560-1961AC560A17}">
      <dgm:prSet/>
      <dgm:spPr/>
      <dgm:t>
        <a:bodyPr/>
        <a:lstStyle/>
        <a:p>
          <a:endParaRPr lang="en-US"/>
        </a:p>
      </dgm:t>
    </dgm:pt>
    <dgm:pt modelId="{C2F797F6-82DC-4B84-AEBC-2530934EE6AE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Good light for Maitlands.</a:t>
          </a:r>
          <a:endParaRPr lang="en-US" dirty="0">
            <a:solidFill>
              <a:srgbClr val="000000"/>
            </a:solidFill>
            <a:latin typeface="Calibri"/>
            <a:ea typeface="Calibri"/>
            <a:cs typeface="Calibri"/>
          </a:endParaRPr>
        </a:p>
      </dgm:t>
    </dgm:pt>
    <dgm:pt modelId="{DC9C1F80-D753-40D2-ACC5-F5BC383D71B9}" type="parTrans" cxnId="{B2BA0DC7-AA54-4DB5-8B74-9B5059BE89AC}">
      <dgm:prSet/>
      <dgm:spPr/>
    </dgm:pt>
    <dgm:pt modelId="{9FB2D695-C982-4413-88D0-AC9CFE2D2405}" type="sibTrans" cxnId="{B2BA0DC7-AA54-4DB5-8B74-9B5059BE89AC}">
      <dgm:prSet/>
      <dgm:spPr/>
    </dgm:pt>
    <dgm:pt modelId="{BE336941-6E7E-4804-8951-E04D42AD0176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Shows Maitlands as an effective treatment.</a:t>
          </a:r>
          <a:endParaRPr lang="en-US" dirty="0">
            <a:solidFill>
              <a:srgbClr val="000000"/>
            </a:solidFill>
            <a:latin typeface="Calibri"/>
            <a:ea typeface="Calibri"/>
            <a:cs typeface="Calibri"/>
          </a:endParaRPr>
        </a:p>
      </dgm:t>
    </dgm:pt>
    <dgm:pt modelId="{AE22C510-57E4-44CD-99A7-D353F9971861}" type="parTrans" cxnId="{29D088FC-81B6-461E-995A-D0C878FE9D6C}">
      <dgm:prSet/>
      <dgm:spPr/>
    </dgm:pt>
    <dgm:pt modelId="{526A8BA4-A8DD-4D46-870D-6127F7550D02}" type="sibTrans" cxnId="{29D088FC-81B6-461E-995A-D0C878FE9D6C}">
      <dgm:prSet/>
      <dgm:spPr/>
    </dgm:pt>
    <dgm:pt modelId="{CD0F72D9-7071-459D-A186-A86B50124721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 valuable for specific areas for certain needs. </a:t>
          </a:r>
          <a:endParaRPr lang="en-US" dirty="0">
            <a:solidFill>
              <a:srgbClr val="000000"/>
            </a:solidFill>
            <a:latin typeface="Calibri"/>
            <a:ea typeface="Calibri"/>
            <a:cs typeface="Calibri"/>
          </a:endParaRPr>
        </a:p>
      </dgm:t>
    </dgm:pt>
    <dgm:pt modelId="{CF0993E0-E446-4D18-8418-131BD2A3D38C}" type="parTrans" cxnId="{062E8F95-66E9-4852-9603-BA39533E359F}">
      <dgm:prSet/>
      <dgm:spPr/>
    </dgm:pt>
    <dgm:pt modelId="{FA387DBB-E237-423C-AC33-C9295E1B7E0C}" type="sibTrans" cxnId="{062E8F95-66E9-4852-9603-BA39533E359F}">
      <dgm:prSet/>
      <dgm:spPr/>
    </dgm:pt>
    <dgm:pt modelId="{573E36D5-BA1B-4992-821D-F3B8EB1DDFD8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Reduction in pain and increased range.</a:t>
          </a:r>
          <a:endParaRPr lang="en-US" dirty="0">
            <a:solidFill>
              <a:srgbClr val="000000"/>
            </a:solidFill>
            <a:latin typeface="Calibri"/>
            <a:ea typeface="Calibri"/>
            <a:cs typeface="Calibri"/>
          </a:endParaRPr>
        </a:p>
      </dgm:t>
    </dgm:pt>
    <dgm:pt modelId="{097F8A1F-28CB-413A-85F9-E938D2CBDFA1}" type="parTrans" cxnId="{AEFD048E-346A-45BC-B281-2B92CCAA2A4F}">
      <dgm:prSet/>
      <dgm:spPr/>
    </dgm:pt>
    <dgm:pt modelId="{06D6CEE9-23E9-4CEB-88F0-E1AC36D0ECE0}" type="sibTrans" cxnId="{AEFD048E-346A-45BC-B281-2B92CCAA2A4F}">
      <dgm:prSet/>
      <dgm:spPr/>
    </dgm:pt>
    <dgm:pt modelId="{3798BBA5-3A37-43AC-9AD9-58F5FD2A89ED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Only used within joints.</a:t>
          </a:r>
          <a:endParaRPr lang="en-US" dirty="0">
            <a:solidFill>
              <a:srgbClr val="000000"/>
            </a:solidFill>
            <a:latin typeface="Calibri"/>
            <a:ea typeface="Calibri"/>
            <a:cs typeface="Calibri"/>
          </a:endParaRPr>
        </a:p>
      </dgm:t>
    </dgm:pt>
    <dgm:pt modelId="{9CA47677-5B88-45CB-834B-2F132EDFF80D}" type="parTrans" cxnId="{87633FA9-1B27-43E9-BED0-53A90796EEE4}">
      <dgm:prSet/>
      <dgm:spPr/>
    </dgm:pt>
    <dgm:pt modelId="{4655D26B-AE9A-47E2-8656-1157D59523C4}" type="sibTrans" cxnId="{87633FA9-1B27-43E9-BED0-53A90796EEE4}">
      <dgm:prSet/>
      <dgm:spPr/>
    </dgm:pt>
    <dgm:pt modelId="{96167E25-DB63-49B9-AA57-5BD10785C07B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GB" dirty="0">
              <a:solidFill>
                <a:srgbClr val="000000"/>
              </a:solidFill>
              <a:latin typeface="Calibri"/>
              <a:ea typeface="Calibri"/>
              <a:cs typeface="Calibri"/>
            </a:rPr>
            <a:t>Other treatments for other areas.</a:t>
          </a:r>
        </a:p>
      </dgm:t>
    </dgm:pt>
    <dgm:pt modelId="{90D9A923-DE4B-433F-A8C6-DFC4D8F900ED}" type="parTrans" cxnId="{BFBBA5F6-49D1-4E28-963C-9280A261F3A4}">
      <dgm:prSet/>
      <dgm:spPr/>
    </dgm:pt>
    <dgm:pt modelId="{360A169C-EBC2-4DF6-B604-AC9AD49F3796}" type="sibTrans" cxnId="{BFBBA5F6-49D1-4E28-963C-9280A261F3A4}">
      <dgm:prSet/>
      <dgm:spPr/>
    </dgm:pt>
    <dgm:pt modelId="{56698001-5BCC-417A-B8BD-54ABCE25735B}" type="pres">
      <dgm:prSet presAssocID="{22F28C0F-6F1D-46AB-868F-55F514E24781}" presName="vert0" presStyleCnt="0">
        <dgm:presLayoutVars>
          <dgm:dir/>
          <dgm:animOne val="branch"/>
          <dgm:animLvl val="lvl"/>
        </dgm:presLayoutVars>
      </dgm:prSet>
      <dgm:spPr/>
    </dgm:pt>
    <dgm:pt modelId="{2CCDC9EA-3004-4263-A7FC-D7E8AEAEB338}" type="pres">
      <dgm:prSet presAssocID="{C2F797F6-82DC-4B84-AEBC-2530934EE6AE}" presName="thickLine" presStyleLbl="alignNode1" presStyleIdx="0" presStyleCnt="7"/>
      <dgm:spPr/>
    </dgm:pt>
    <dgm:pt modelId="{C454804E-720F-4A90-BF7D-C7E8373D57AA}" type="pres">
      <dgm:prSet presAssocID="{C2F797F6-82DC-4B84-AEBC-2530934EE6AE}" presName="horz1" presStyleCnt="0"/>
      <dgm:spPr/>
    </dgm:pt>
    <dgm:pt modelId="{D7DE5FB3-4283-4CD9-A2A2-FA57CDF9F969}" type="pres">
      <dgm:prSet presAssocID="{C2F797F6-82DC-4B84-AEBC-2530934EE6AE}" presName="tx1" presStyleLbl="revTx" presStyleIdx="0" presStyleCnt="7"/>
      <dgm:spPr/>
    </dgm:pt>
    <dgm:pt modelId="{693B2231-1BBA-42BF-A441-9DA20C63108D}" type="pres">
      <dgm:prSet presAssocID="{C2F797F6-82DC-4B84-AEBC-2530934EE6AE}" presName="vert1" presStyleCnt="0"/>
      <dgm:spPr/>
    </dgm:pt>
    <dgm:pt modelId="{DBD24C19-ECD6-4C9B-B304-99C68B6160D2}" type="pres">
      <dgm:prSet presAssocID="{BE336941-6E7E-4804-8951-E04D42AD0176}" presName="thickLine" presStyleLbl="alignNode1" presStyleIdx="1" presStyleCnt="7"/>
      <dgm:spPr/>
    </dgm:pt>
    <dgm:pt modelId="{9841D05F-960B-42CE-80B8-05CF5DD534B6}" type="pres">
      <dgm:prSet presAssocID="{BE336941-6E7E-4804-8951-E04D42AD0176}" presName="horz1" presStyleCnt="0"/>
      <dgm:spPr/>
    </dgm:pt>
    <dgm:pt modelId="{6DF98D03-DE1B-4D40-97AD-B74B42AE1A86}" type="pres">
      <dgm:prSet presAssocID="{BE336941-6E7E-4804-8951-E04D42AD0176}" presName="tx1" presStyleLbl="revTx" presStyleIdx="1" presStyleCnt="7"/>
      <dgm:spPr/>
    </dgm:pt>
    <dgm:pt modelId="{9766F30F-1C31-49BD-9900-CFF24F220C0D}" type="pres">
      <dgm:prSet presAssocID="{BE336941-6E7E-4804-8951-E04D42AD0176}" presName="vert1" presStyleCnt="0"/>
      <dgm:spPr/>
    </dgm:pt>
    <dgm:pt modelId="{C1D5DD90-F240-42A0-BDDD-C7D7B61DCCBA}" type="pres">
      <dgm:prSet presAssocID="{CD0F72D9-7071-459D-A186-A86B50124721}" presName="thickLine" presStyleLbl="alignNode1" presStyleIdx="2" presStyleCnt="7"/>
      <dgm:spPr/>
    </dgm:pt>
    <dgm:pt modelId="{5D208654-15E4-491D-BD0D-875DF0DBD98E}" type="pres">
      <dgm:prSet presAssocID="{CD0F72D9-7071-459D-A186-A86B50124721}" presName="horz1" presStyleCnt="0"/>
      <dgm:spPr/>
    </dgm:pt>
    <dgm:pt modelId="{0C95B798-8B5D-4FFE-A1CB-F0C141C5790E}" type="pres">
      <dgm:prSet presAssocID="{CD0F72D9-7071-459D-A186-A86B50124721}" presName="tx1" presStyleLbl="revTx" presStyleIdx="2" presStyleCnt="7"/>
      <dgm:spPr/>
    </dgm:pt>
    <dgm:pt modelId="{E72D2420-DE15-4980-BDDB-A8FD954ECFE2}" type="pres">
      <dgm:prSet presAssocID="{CD0F72D9-7071-459D-A186-A86B50124721}" presName="vert1" presStyleCnt="0"/>
      <dgm:spPr/>
    </dgm:pt>
    <dgm:pt modelId="{A7C3AC8D-64C7-4F10-93A8-BA9BC244B3EA}" type="pres">
      <dgm:prSet presAssocID="{573E36D5-BA1B-4992-821D-F3B8EB1DDFD8}" presName="thickLine" presStyleLbl="alignNode1" presStyleIdx="3" presStyleCnt="7"/>
      <dgm:spPr/>
    </dgm:pt>
    <dgm:pt modelId="{0A4FB97D-C9B8-41D2-8708-5A62F6F97F7B}" type="pres">
      <dgm:prSet presAssocID="{573E36D5-BA1B-4992-821D-F3B8EB1DDFD8}" presName="horz1" presStyleCnt="0"/>
      <dgm:spPr/>
    </dgm:pt>
    <dgm:pt modelId="{6B5E0336-F7E4-4753-A511-C2BD3EA53F79}" type="pres">
      <dgm:prSet presAssocID="{573E36D5-BA1B-4992-821D-F3B8EB1DDFD8}" presName="tx1" presStyleLbl="revTx" presStyleIdx="3" presStyleCnt="7"/>
      <dgm:spPr/>
    </dgm:pt>
    <dgm:pt modelId="{FB1874E4-083E-4B9A-B280-EF940EF543F8}" type="pres">
      <dgm:prSet presAssocID="{573E36D5-BA1B-4992-821D-F3B8EB1DDFD8}" presName="vert1" presStyleCnt="0"/>
      <dgm:spPr/>
    </dgm:pt>
    <dgm:pt modelId="{180BB17E-50DE-4830-BE0E-E3C845464836}" type="pres">
      <dgm:prSet presAssocID="{3798BBA5-3A37-43AC-9AD9-58F5FD2A89ED}" presName="thickLine" presStyleLbl="alignNode1" presStyleIdx="4" presStyleCnt="7"/>
      <dgm:spPr/>
    </dgm:pt>
    <dgm:pt modelId="{86B06ACA-49A2-4117-AE7D-6ADC64D7195B}" type="pres">
      <dgm:prSet presAssocID="{3798BBA5-3A37-43AC-9AD9-58F5FD2A89ED}" presName="horz1" presStyleCnt="0"/>
      <dgm:spPr/>
    </dgm:pt>
    <dgm:pt modelId="{899F034B-DB9A-4C43-9E62-F0099768B652}" type="pres">
      <dgm:prSet presAssocID="{3798BBA5-3A37-43AC-9AD9-58F5FD2A89ED}" presName="tx1" presStyleLbl="revTx" presStyleIdx="4" presStyleCnt="7"/>
      <dgm:spPr/>
    </dgm:pt>
    <dgm:pt modelId="{A395B59A-B34C-4EA5-9612-43C31D0B2A3B}" type="pres">
      <dgm:prSet presAssocID="{3798BBA5-3A37-43AC-9AD9-58F5FD2A89ED}" presName="vert1" presStyleCnt="0"/>
      <dgm:spPr/>
    </dgm:pt>
    <dgm:pt modelId="{C98A3CF2-14AC-4210-927C-9B3377A40986}" type="pres">
      <dgm:prSet presAssocID="{96167E25-DB63-49B9-AA57-5BD10785C07B}" presName="thickLine" presStyleLbl="alignNode1" presStyleIdx="5" presStyleCnt="7"/>
      <dgm:spPr/>
    </dgm:pt>
    <dgm:pt modelId="{1F869274-985D-4D9E-B02F-85F20BF314A0}" type="pres">
      <dgm:prSet presAssocID="{96167E25-DB63-49B9-AA57-5BD10785C07B}" presName="horz1" presStyleCnt="0"/>
      <dgm:spPr/>
    </dgm:pt>
    <dgm:pt modelId="{F2D8B2D7-848F-498C-9AA7-0DB974541EBF}" type="pres">
      <dgm:prSet presAssocID="{96167E25-DB63-49B9-AA57-5BD10785C07B}" presName="tx1" presStyleLbl="revTx" presStyleIdx="5" presStyleCnt="7"/>
      <dgm:spPr/>
    </dgm:pt>
    <dgm:pt modelId="{B28AF27C-FF97-4D4B-94AB-61892E7E5AFF}" type="pres">
      <dgm:prSet presAssocID="{96167E25-DB63-49B9-AA57-5BD10785C07B}" presName="vert1" presStyleCnt="0"/>
      <dgm:spPr/>
    </dgm:pt>
    <dgm:pt modelId="{AF989B24-B624-4F73-A7E6-351C54DECCBD}" type="pres">
      <dgm:prSet presAssocID="{A6F6A6B8-C3E0-4146-9DED-A0E82A09A7AD}" presName="thickLine" presStyleLbl="alignNode1" presStyleIdx="6" presStyleCnt="7"/>
      <dgm:spPr/>
    </dgm:pt>
    <dgm:pt modelId="{AF062CAF-AF27-4167-BC4F-2F7997F3736F}" type="pres">
      <dgm:prSet presAssocID="{A6F6A6B8-C3E0-4146-9DED-A0E82A09A7AD}" presName="horz1" presStyleCnt="0"/>
      <dgm:spPr/>
    </dgm:pt>
    <dgm:pt modelId="{C8AED32B-278F-4CFE-BDD4-2CCFF7300B87}" type="pres">
      <dgm:prSet presAssocID="{A6F6A6B8-C3E0-4146-9DED-A0E82A09A7AD}" presName="tx1" presStyleLbl="revTx" presStyleIdx="6" presStyleCnt="7"/>
      <dgm:spPr/>
    </dgm:pt>
    <dgm:pt modelId="{0EAF0E5C-8BDA-429F-8304-FDACD5546DE2}" type="pres">
      <dgm:prSet presAssocID="{A6F6A6B8-C3E0-4146-9DED-A0E82A09A7AD}" presName="vert1" presStyleCnt="0"/>
      <dgm:spPr/>
    </dgm:pt>
  </dgm:ptLst>
  <dgm:cxnLst>
    <dgm:cxn modelId="{1441A606-FE02-4F2B-8560-1961AC560A17}" srcId="{22F28C0F-6F1D-46AB-868F-55F514E24781}" destId="{A6F6A6B8-C3E0-4146-9DED-A0E82A09A7AD}" srcOrd="6" destOrd="0" parTransId="{680CA6F5-E10B-4B4A-A59A-1370A3FC10B2}" sibTransId="{70C9B7B2-559A-47FF-94D1-5B0313B5E3FA}"/>
    <dgm:cxn modelId="{9488DA1B-03BE-4CD5-9FDA-DDA361931846}" type="presOf" srcId="{C2F797F6-82DC-4B84-AEBC-2530934EE6AE}" destId="{D7DE5FB3-4283-4CD9-A2A2-FA57CDF9F969}" srcOrd="0" destOrd="0" presId="urn:microsoft.com/office/officeart/2008/layout/LinedList"/>
    <dgm:cxn modelId="{49C6771F-00C8-4921-873A-DD45166F04B3}" type="presOf" srcId="{96167E25-DB63-49B9-AA57-5BD10785C07B}" destId="{F2D8B2D7-848F-498C-9AA7-0DB974541EBF}" srcOrd="0" destOrd="0" presId="urn:microsoft.com/office/officeart/2008/layout/LinedList"/>
    <dgm:cxn modelId="{7A20F230-7C5F-4661-826C-E49715506600}" type="presOf" srcId="{3798BBA5-3A37-43AC-9AD9-58F5FD2A89ED}" destId="{899F034B-DB9A-4C43-9E62-F0099768B652}" srcOrd="0" destOrd="0" presId="urn:microsoft.com/office/officeart/2008/layout/LinedList"/>
    <dgm:cxn modelId="{050D184E-B520-49EB-86CF-CCAB649BCC04}" type="presOf" srcId="{CD0F72D9-7071-459D-A186-A86B50124721}" destId="{0C95B798-8B5D-4FFE-A1CB-F0C141C5790E}" srcOrd="0" destOrd="0" presId="urn:microsoft.com/office/officeart/2008/layout/LinedList"/>
    <dgm:cxn modelId="{F9144B86-BD4E-486D-8805-95F66090F748}" type="presOf" srcId="{A6F6A6B8-C3E0-4146-9DED-A0E82A09A7AD}" destId="{C8AED32B-278F-4CFE-BDD4-2CCFF7300B87}" srcOrd="0" destOrd="0" presId="urn:microsoft.com/office/officeart/2008/layout/LinedList"/>
    <dgm:cxn modelId="{AEFD048E-346A-45BC-B281-2B92CCAA2A4F}" srcId="{22F28C0F-6F1D-46AB-868F-55F514E24781}" destId="{573E36D5-BA1B-4992-821D-F3B8EB1DDFD8}" srcOrd="3" destOrd="0" parTransId="{097F8A1F-28CB-413A-85F9-E938D2CBDFA1}" sibTransId="{06D6CEE9-23E9-4CEB-88F0-E1AC36D0ECE0}"/>
    <dgm:cxn modelId="{062E8F95-66E9-4852-9603-BA39533E359F}" srcId="{22F28C0F-6F1D-46AB-868F-55F514E24781}" destId="{CD0F72D9-7071-459D-A186-A86B50124721}" srcOrd="2" destOrd="0" parTransId="{CF0993E0-E446-4D18-8418-131BD2A3D38C}" sibTransId="{FA387DBB-E237-423C-AC33-C9295E1B7E0C}"/>
    <dgm:cxn modelId="{C98598A4-83A9-41A0-802D-BE49CE51E3E5}" type="presOf" srcId="{573E36D5-BA1B-4992-821D-F3B8EB1DDFD8}" destId="{6B5E0336-F7E4-4753-A511-C2BD3EA53F79}" srcOrd="0" destOrd="0" presId="urn:microsoft.com/office/officeart/2008/layout/LinedList"/>
    <dgm:cxn modelId="{87633FA9-1B27-43E9-BED0-53A90796EEE4}" srcId="{22F28C0F-6F1D-46AB-868F-55F514E24781}" destId="{3798BBA5-3A37-43AC-9AD9-58F5FD2A89ED}" srcOrd="4" destOrd="0" parTransId="{9CA47677-5B88-45CB-834B-2F132EDFF80D}" sibTransId="{4655D26B-AE9A-47E2-8656-1157D59523C4}"/>
    <dgm:cxn modelId="{2C4B0DC4-2E5A-486A-B6AC-4EB431949FDA}" type="presOf" srcId="{BE336941-6E7E-4804-8951-E04D42AD0176}" destId="{6DF98D03-DE1B-4D40-97AD-B74B42AE1A86}" srcOrd="0" destOrd="0" presId="urn:microsoft.com/office/officeart/2008/layout/LinedList"/>
    <dgm:cxn modelId="{B2BA0DC7-AA54-4DB5-8B74-9B5059BE89AC}" srcId="{22F28C0F-6F1D-46AB-868F-55F514E24781}" destId="{C2F797F6-82DC-4B84-AEBC-2530934EE6AE}" srcOrd="0" destOrd="0" parTransId="{DC9C1F80-D753-40D2-ACC5-F5BC383D71B9}" sibTransId="{9FB2D695-C982-4413-88D0-AC9CFE2D2405}"/>
    <dgm:cxn modelId="{4FA113EB-6E07-479B-ABD6-28C29B57D15D}" type="presOf" srcId="{22F28C0F-6F1D-46AB-868F-55F514E24781}" destId="{56698001-5BCC-417A-B8BD-54ABCE25735B}" srcOrd="0" destOrd="0" presId="urn:microsoft.com/office/officeart/2008/layout/LinedList"/>
    <dgm:cxn modelId="{BFBBA5F6-49D1-4E28-963C-9280A261F3A4}" srcId="{22F28C0F-6F1D-46AB-868F-55F514E24781}" destId="{96167E25-DB63-49B9-AA57-5BD10785C07B}" srcOrd="5" destOrd="0" parTransId="{90D9A923-DE4B-433F-A8C6-DFC4D8F900ED}" sibTransId="{360A169C-EBC2-4DF6-B604-AC9AD49F3796}"/>
    <dgm:cxn modelId="{29D088FC-81B6-461E-995A-D0C878FE9D6C}" srcId="{22F28C0F-6F1D-46AB-868F-55F514E24781}" destId="{BE336941-6E7E-4804-8951-E04D42AD0176}" srcOrd="1" destOrd="0" parTransId="{AE22C510-57E4-44CD-99A7-D353F9971861}" sibTransId="{526A8BA4-A8DD-4D46-870D-6127F7550D02}"/>
    <dgm:cxn modelId="{05C70A11-1FA2-4A39-BDF1-4EAD3A91428E}" type="presParOf" srcId="{56698001-5BCC-417A-B8BD-54ABCE25735B}" destId="{2CCDC9EA-3004-4263-A7FC-D7E8AEAEB338}" srcOrd="0" destOrd="0" presId="urn:microsoft.com/office/officeart/2008/layout/LinedList"/>
    <dgm:cxn modelId="{02B4F536-E0AA-41CD-B962-AC1CAAEE7BDC}" type="presParOf" srcId="{56698001-5BCC-417A-B8BD-54ABCE25735B}" destId="{C454804E-720F-4A90-BF7D-C7E8373D57AA}" srcOrd="1" destOrd="0" presId="urn:microsoft.com/office/officeart/2008/layout/LinedList"/>
    <dgm:cxn modelId="{20FED535-59F3-4C46-AD95-482CDA0DB382}" type="presParOf" srcId="{C454804E-720F-4A90-BF7D-C7E8373D57AA}" destId="{D7DE5FB3-4283-4CD9-A2A2-FA57CDF9F969}" srcOrd="0" destOrd="0" presId="urn:microsoft.com/office/officeart/2008/layout/LinedList"/>
    <dgm:cxn modelId="{0BF147DA-6280-460F-B8D8-C526F2B8447B}" type="presParOf" srcId="{C454804E-720F-4A90-BF7D-C7E8373D57AA}" destId="{693B2231-1BBA-42BF-A441-9DA20C63108D}" srcOrd="1" destOrd="0" presId="urn:microsoft.com/office/officeart/2008/layout/LinedList"/>
    <dgm:cxn modelId="{56DFA033-5430-475A-90BD-9F20EDDF18FF}" type="presParOf" srcId="{56698001-5BCC-417A-B8BD-54ABCE25735B}" destId="{DBD24C19-ECD6-4C9B-B304-99C68B6160D2}" srcOrd="2" destOrd="0" presId="urn:microsoft.com/office/officeart/2008/layout/LinedList"/>
    <dgm:cxn modelId="{17344B16-3227-4083-A5E8-AC123791905C}" type="presParOf" srcId="{56698001-5BCC-417A-B8BD-54ABCE25735B}" destId="{9841D05F-960B-42CE-80B8-05CF5DD534B6}" srcOrd="3" destOrd="0" presId="urn:microsoft.com/office/officeart/2008/layout/LinedList"/>
    <dgm:cxn modelId="{BC22F633-D2A2-4B9C-8056-B20685089139}" type="presParOf" srcId="{9841D05F-960B-42CE-80B8-05CF5DD534B6}" destId="{6DF98D03-DE1B-4D40-97AD-B74B42AE1A86}" srcOrd="0" destOrd="0" presId="urn:microsoft.com/office/officeart/2008/layout/LinedList"/>
    <dgm:cxn modelId="{0D28ED5A-F835-4812-A04B-C1965B46EF50}" type="presParOf" srcId="{9841D05F-960B-42CE-80B8-05CF5DD534B6}" destId="{9766F30F-1C31-49BD-9900-CFF24F220C0D}" srcOrd="1" destOrd="0" presId="urn:microsoft.com/office/officeart/2008/layout/LinedList"/>
    <dgm:cxn modelId="{2C9E655E-BFD6-485A-ABB1-B2FC350E46A6}" type="presParOf" srcId="{56698001-5BCC-417A-B8BD-54ABCE25735B}" destId="{C1D5DD90-F240-42A0-BDDD-C7D7B61DCCBA}" srcOrd="4" destOrd="0" presId="urn:microsoft.com/office/officeart/2008/layout/LinedList"/>
    <dgm:cxn modelId="{0F14E031-6297-47B4-916C-F8761820B64B}" type="presParOf" srcId="{56698001-5BCC-417A-B8BD-54ABCE25735B}" destId="{5D208654-15E4-491D-BD0D-875DF0DBD98E}" srcOrd="5" destOrd="0" presId="urn:microsoft.com/office/officeart/2008/layout/LinedList"/>
    <dgm:cxn modelId="{F7A799AF-7E9E-4233-808A-2B72B9B47D66}" type="presParOf" srcId="{5D208654-15E4-491D-BD0D-875DF0DBD98E}" destId="{0C95B798-8B5D-4FFE-A1CB-F0C141C5790E}" srcOrd="0" destOrd="0" presId="urn:microsoft.com/office/officeart/2008/layout/LinedList"/>
    <dgm:cxn modelId="{9BC3ABFD-70CB-4D6A-96B8-DBEAD8E53E49}" type="presParOf" srcId="{5D208654-15E4-491D-BD0D-875DF0DBD98E}" destId="{E72D2420-DE15-4980-BDDB-A8FD954ECFE2}" srcOrd="1" destOrd="0" presId="urn:microsoft.com/office/officeart/2008/layout/LinedList"/>
    <dgm:cxn modelId="{61914BDF-F966-4490-B9B1-54573D2D6BA7}" type="presParOf" srcId="{56698001-5BCC-417A-B8BD-54ABCE25735B}" destId="{A7C3AC8D-64C7-4F10-93A8-BA9BC244B3EA}" srcOrd="6" destOrd="0" presId="urn:microsoft.com/office/officeart/2008/layout/LinedList"/>
    <dgm:cxn modelId="{106854C6-D165-4223-9A8F-A31536165F7D}" type="presParOf" srcId="{56698001-5BCC-417A-B8BD-54ABCE25735B}" destId="{0A4FB97D-C9B8-41D2-8708-5A62F6F97F7B}" srcOrd="7" destOrd="0" presId="urn:microsoft.com/office/officeart/2008/layout/LinedList"/>
    <dgm:cxn modelId="{08EFCF3F-C2B9-461C-9368-D383E948CF18}" type="presParOf" srcId="{0A4FB97D-C9B8-41D2-8708-5A62F6F97F7B}" destId="{6B5E0336-F7E4-4753-A511-C2BD3EA53F79}" srcOrd="0" destOrd="0" presId="urn:microsoft.com/office/officeart/2008/layout/LinedList"/>
    <dgm:cxn modelId="{D12ACD50-1612-4C48-878C-23708A622E96}" type="presParOf" srcId="{0A4FB97D-C9B8-41D2-8708-5A62F6F97F7B}" destId="{FB1874E4-083E-4B9A-B280-EF940EF543F8}" srcOrd="1" destOrd="0" presId="urn:microsoft.com/office/officeart/2008/layout/LinedList"/>
    <dgm:cxn modelId="{CB9EA76E-8364-40DC-B3FA-DCCF5EFC572D}" type="presParOf" srcId="{56698001-5BCC-417A-B8BD-54ABCE25735B}" destId="{180BB17E-50DE-4830-BE0E-E3C845464836}" srcOrd="8" destOrd="0" presId="urn:microsoft.com/office/officeart/2008/layout/LinedList"/>
    <dgm:cxn modelId="{6C1DDA43-7B5B-46C2-8FE8-B961C0BCC4B8}" type="presParOf" srcId="{56698001-5BCC-417A-B8BD-54ABCE25735B}" destId="{86B06ACA-49A2-4117-AE7D-6ADC64D7195B}" srcOrd="9" destOrd="0" presId="urn:microsoft.com/office/officeart/2008/layout/LinedList"/>
    <dgm:cxn modelId="{34396191-AA06-43BE-BAE2-39F18DFB6A47}" type="presParOf" srcId="{86B06ACA-49A2-4117-AE7D-6ADC64D7195B}" destId="{899F034B-DB9A-4C43-9E62-F0099768B652}" srcOrd="0" destOrd="0" presId="urn:microsoft.com/office/officeart/2008/layout/LinedList"/>
    <dgm:cxn modelId="{4030502D-50FC-4C3A-9B26-50D02003D1EC}" type="presParOf" srcId="{86B06ACA-49A2-4117-AE7D-6ADC64D7195B}" destId="{A395B59A-B34C-4EA5-9612-43C31D0B2A3B}" srcOrd="1" destOrd="0" presId="urn:microsoft.com/office/officeart/2008/layout/LinedList"/>
    <dgm:cxn modelId="{FC22A746-B0DD-45D2-AD5D-38082BB37751}" type="presParOf" srcId="{56698001-5BCC-417A-B8BD-54ABCE25735B}" destId="{C98A3CF2-14AC-4210-927C-9B3377A40986}" srcOrd="10" destOrd="0" presId="urn:microsoft.com/office/officeart/2008/layout/LinedList"/>
    <dgm:cxn modelId="{4D42EEA4-31D8-4428-A0F9-B688C7F0549B}" type="presParOf" srcId="{56698001-5BCC-417A-B8BD-54ABCE25735B}" destId="{1F869274-985D-4D9E-B02F-85F20BF314A0}" srcOrd="11" destOrd="0" presId="urn:microsoft.com/office/officeart/2008/layout/LinedList"/>
    <dgm:cxn modelId="{90321B73-B972-4F32-8960-5274A338AC86}" type="presParOf" srcId="{1F869274-985D-4D9E-B02F-85F20BF314A0}" destId="{F2D8B2D7-848F-498C-9AA7-0DB974541EBF}" srcOrd="0" destOrd="0" presId="urn:microsoft.com/office/officeart/2008/layout/LinedList"/>
    <dgm:cxn modelId="{DCEE6C50-8975-46C2-BFA1-497F414E9FD4}" type="presParOf" srcId="{1F869274-985D-4D9E-B02F-85F20BF314A0}" destId="{B28AF27C-FF97-4D4B-94AB-61892E7E5AFF}" srcOrd="1" destOrd="0" presId="urn:microsoft.com/office/officeart/2008/layout/LinedList"/>
    <dgm:cxn modelId="{155AA04E-7108-4AF4-843A-DE37D5D6259C}" type="presParOf" srcId="{56698001-5BCC-417A-B8BD-54ABCE25735B}" destId="{AF989B24-B624-4F73-A7E6-351C54DECCBD}" srcOrd="12" destOrd="0" presId="urn:microsoft.com/office/officeart/2008/layout/LinedList"/>
    <dgm:cxn modelId="{C5EA16EE-6A3A-4484-A7C5-E6E856F38358}" type="presParOf" srcId="{56698001-5BCC-417A-B8BD-54ABCE25735B}" destId="{AF062CAF-AF27-4167-BC4F-2F7997F3736F}" srcOrd="13" destOrd="0" presId="urn:microsoft.com/office/officeart/2008/layout/LinedList"/>
    <dgm:cxn modelId="{0692BF1B-5BFC-4F58-B507-E1E25A61E92A}" type="presParOf" srcId="{AF062CAF-AF27-4167-BC4F-2F7997F3736F}" destId="{C8AED32B-278F-4CFE-BDD4-2CCFF7300B87}" srcOrd="0" destOrd="0" presId="urn:microsoft.com/office/officeart/2008/layout/LinedList"/>
    <dgm:cxn modelId="{1B84A3F3-C186-4226-81C2-5550722A8496}" type="presParOf" srcId="{AF062CAF-AF27-4167-BC4F-2F7997F3736F}" destId="{0EAF0E5C-8BDA-429F-8304-FDACD5546DE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D7F612-0635-4F9C-9605-8E87B9F0B01B}">
      <dsp:nvSpPr>
        <dsp:cNvPr id="0" name=""/>
        <dsp:cNvSpPr/>
      </dsp:nvSpPr>
      <dsp:spPr>
        <a:xfrm>
          <a:off x="0" y="2700"/>
          <a:ext cx="629171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06C46D-169B-4066-9361-A8F3CB59A392}">
      <dsp:nvSpPr>
        <dsp:cNvPr id="0" name=""/>
        <dsp:cNvSpPr/>
      </dsp:nvSpPr>
      <dsp:spPr>
        <a:xfrm>
          <a:off x="0" y="2700"/>
          <a:ext cx="6291714" cy="920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Passive skilled movement.</a:t>
          </a:r>
          <a:endParaRPr lang="en-US" sz="2500" kern="1200" dirty="0"/>
        </a:p>
      </dsp:txBody>
      <dsp:txXfrm>
        <a:off x="0" y="2700"/>
        <a:ext cx="6291714" cy="920888"/>
      </dsp:txXfrm>
    </dsp:sp>
    <dsp:sp modelId="{770BE4F5-F215-4DCC-BD21-0968E58020D7}">
      <dsp:nvSpPr>
        <dsp:cNvPr id="0" name=""/>
        <dsp:cNvSpPr/>
      </dsp:nvSpPr>
      <dsp:spPr>
        <a:xfrm>
          <a:off x="0" y="923589"/>
          <a:ext cx="6291714" cy="0"/>
        </a:xfrm>
        <a:prstGeom prst="line">
          <a:avLst/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12700" cap="flat" cmpd="sng" algn="ctr">
          <a:solidFill>
            <a:schemeClr val="accent5">
              <a:hueOff val="-1351709"/>
              <a:satOff val="-3484"/>
              <a:lumOff val="-2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59BC62-05A6-4D6C-865F-9B5D84385FD5}">
      <dsp:nvSpPr>
        <dsp:cNvPr id="0" name=""/>
        <dsp:cNvSpPr/>
      </dsp:nvSpPr>
      <dsp:spPr>
        <a:xfrm>
          <a:off x="0" y="923589"/>
          <a:ext cx="6291714" cy="920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Applied to target anatomical structures or systems.</a:t>
          </a:r>
          <a:endParaRPr lang="en-US" sz="2500" kern="1200" dirty="0"/>
        </a:p>
      </dsp:txBody>
      <dsp:txXfrm>
        <a:off x="0" y="923589"/>
        <a:ext cx="6291714" cy="920888"/>
      </dsp:txXfrm>
    </dsp:sp>
    <dsp:sp modelId="{676A4C74-1178-4100-9E95-F8F6D713C9A6}">
      <dsp:nvSpPr>
        <dsp:cNvPr id="0" name=""/>
        <dsp:cNvSpPr/>
      </dsp:nvSpPr>
      <dsp:spPr>
        <a:xfrm>
          <a:off x="0" y="1844478"/>
          <a:ext cx="6291714" cy="0"/>
        </a:xfrm>
        <a:prstGeom prst="line">
          <a:avLst/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12700" cap="flat" cmpd="sng" algn="ctr">
          <a:solidFill>
            <a:schemeClr val="accent5">
              <a:hueOff val="-2703417"/>
              <a:satOff val="-6968"/>
              <a:lumOff val="-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4A626B-95BB-4A32-9CFF-6CD7F1091F85}">
      <dsp:nvSpPr>
        <dsp:cNvPr id="0" name=""/>
        <dsp:cNvSpPr/>
      </dsp:nvSpPr>
      <dsp:spPr>
        <a:xfrm>
          <a:off x="0" y="1844478"/>
          <a:ext cx="6291714" cy="920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Joint – articular structures. </a:t>
          </a:r>
          <a:endParaRPr lang="en-US" sz="2500" kern="1200" dirty="0"/>
        </a:p>
      </dsp:txBody>
      <dsp:txXfrm>
        <a:off x="0" y="1844478"/>
        <a:ext cx="6291714" cy="920888"/>
      </dsp:txXfrm>
    </dsp:sp>
    <dsp:sp modelId="{9C255DC4-E99E-4A84-90B4-67C252DE9ADD}">
      <dsp:nvSpPr>
        <dsp:cNvPr id="0" name=""/>
        <dsp:cNvSpPr/>
      </dsp:nvSpPr>
      <dsp:spPr>
        <a:xfrm>
          <a:off x="0" y="2765367"/>
          <a:ext cx="6291714" cy="0"/>
        </a:xfrm>
        <a:prstGeom prst="line">
          <a:avLst/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12700" cap="flat" cmpd="sng" algn="ctr">
          <a:solidFill>
            <a:schemeClr val="accent5">
              <a:hueOff val="-4055126"/>
              <a:satOff val="-10451"/>
              <a:lumOff val="-705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525369-5259-4B2D-8B13-40BCB542E1F1}">
      <dsp:nvSpPr>
        <dsp:cNvPr id="0" name=""/>
        <dsp:cNvSpPr/>
      </dsp:nvSpPr>
      <dsp:spPr>
        <a:xfrm>
          <a:off x="0" y="2765367"/>
          <a:ext cx="6291714" cy="920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Muscle and connective tissue - manual stress to these tissues.</a:t>
          </a:r>
          <a:endParaRPr lang="en-US" sz="2500" kern="1200" dirty="0"/>
        </a:p>
      </dsp:txBody>
      <dsp:txXfrm>
        <a:off x="0" y="2765367"/>
        <a:ext cx="6291714" cy="920888"/>
      </dsp:txXfrm>
    </dsp:sp>
    <dsp:sp modelId="{F4F5EBAA-0019-4BF4-8DCD-E3FB7A6A94E7}">
      <dsp:nvSpPr>
        <dsp:cNvPr id="0" name=""/>
        <dsp:cNvSpPr/>
      </dsp:nvSpPr>
      <dsp:spPr>
        <a:xfrm>
          <a:off x="0" y="3686256"/>
          <a:ext cx="6291714" cy="0"/>
        </a:xfrm>
        <a:prstGeom prst="line">
          <a:avLst/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12700" cap="flat" cmpd="sng" algn="ctr">
          <a:solidFill>
            <a:schemeClr val="accent5">
              <a:hueOff val="-5406834"/>
              <a:satOff val="-13935"/>
              <a:lumOff val="-941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AC9C25-25F8-408E-A293-BD31740863D6}">
      <dsp:nvSpPr>
        <dsp:cNvPr id="0" name=""/>
        <dsp:cNvSpPr/>
      </dsp:nvSpPr>
      <dsp:spPr>
        <a:xfrm>
          <a:off x="0" y="3686256"/>
          <a:ext cx="6291714" cy="920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Neurovascular - neurovascular bundles.</a:t>
          </a:r>
          <a:endParaRPr lang="en-US" sz="2500" kern="1200" dirty="0"/>
        </a:p>
      </dsp:txBody>
      <dsp:txXfrm>
        <a:off x="0" y="3686256"/>
        <a:ext cx="6291714" cy="920888"/>
      </dsp:txXfrm>
    </dsp:sp>
    <dsp:sp modelId="{CD2D254D-1C28-42D2-8947-F6F60C96FE85}">
      <dsp:nvSpPr>
        <dsp:cNvPr id="0" name=""/>
        <dsp:cNvSpPr/>
      </dsp:nvSpPr>
      <dsp:spPr>
        <a:xfrm>
          <a:off x="0" y="4607145"/>
          <a:ext cx="6291714" cy="0"/>
        </a:xfrm>
        <a:prstGeom prst="lin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2BCFEB-5524-4BA6-B61F-D67AA262D169}">
      <dsp:nvSpPr>
        <dsp:cNvPr id="0" name=""/>
        <dsp:cNvSpPr/>
      </dsp:nvSpPr>
      <dsp:spPr>
        <a:xfrm>
          <a:off x="0" y="4607145"/>
          <a:ext cx="6291714" cy="920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Also includes diagnostic process, education, and advise.</a:t>
          </a:r>
          <a:endParaRPr lang="en-US" sz="2500" kern="1200" dirty="0"/>
        </a:p>
      </dsp:txBody>
      <dsp:txXfrm>
        <a:off x="0" y="4607145"/>
        <a:ext cx="6291714" cy="9208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AA070B-827C-469B-91E3-792D1FE5E988}">
      <dsp:nvSpPr>
        <dsp:cNvPr id="0" name=""/>
        <dsp:cNvSpPr/>
      </dsp:nvSpPr>
      <dsp:spPr>
        <a:xfrm>
          <a:off x="0" y="675"/>
          <a:ext cx="629171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67863B-FB31-45B3-A642-1DD271EDC2DC}">
      <dsp:nvSpPr>
        <dsp:cNvPr id="0" name=""/>
        <dsp:cNvSpPr/>
      </dsp:nvSpPr>
      <dsp:spPr>
        <a:xfrm>
          <a:off x="0" y="675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Increase management for musculoskeletal pain.</a:t>
          </a:r>
          <a:endParaRPr lang="en-US" sz="3100" kern="1200"/>
        </a:p>
      </dsp:txBody>
      <dsp:txXfrm>
        <a:off x="0" y="675"/>
        <a:ext cx="6291714" cy="1105876"/>
      </dsp:txXfrm>
    </dsp:sp>
    <dsp:sp modelId="{1302CA4B-84F0-47D0-ADA6-3508A7B2F494}">
      <dsp:nvSpPr>
        <dsp:cNvPr id="0" name=""/>
        <dsp:cNvSpPr/>
      </dsp:nvSpPr>
      <dsp:spPr>
        <a:xfrm>
          <a:off x="0" y="1106552"/>
          <a:ext cx="6291714" cy="0"/>
        </a:xfrm>
        <a:prstGeom prst="line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D88EFA-367D-4939-92BE-E575199EDBAD}">
      <dsp:nvSpPr>
        <dsp:cNvPr id="0" name=""/>
        <dsp:cNvSpPr/>
      </dsp:nvSpPr>
      <dsp:spPr>
        <a:xfrm>
          <a:off x="0" y="1106552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Causes movement in tissues.</a:t>
          </a:r>
          <a:endParaRPr lang="en-US" sz="3100" kern="1200"/>
        </a:p>
      </dsp:txBody>
      <dsp:txXfrm>
        <a:off x="0" y="1106552"/>
        <a:ext cx="6291714" cy="1105876"/>
      </dsp:txXfrm>
    </dsp:sp>
    <dsp:sp modelId="{CA204CA7-8615-4D88-811B-DC3CD9BCADE9}">
      <dsp:nvSpPr>
        <dsp:cNvPr id="0" name=""/>
        <dsp:cNvSpPr/>
      </dsp:nvSpPr>
      <dsp:spPr>
        <a:xfrm>
          <a:off x="0" y="2212429"/>
          <a:ext cx="6291714" cy="0"/>
        </a:xfrm>
        <a:prstGeom prst="line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890510-1025-44B0-86A9-8F9E86328458}">
      <dsp:nvSpPr>
        <dsp:cNvPr id="0" name=""/>
        <dsp:cNvSpPr/>
      </dsp:nvSpPr>
      <dsp:spPr>
        <a:xfrm>
          <a:off x="0" y="2212429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Causes structuaral changes.</a:t>
          </a:r>
          <a:endParaRPr lang="en-US" sz="3100" kern="1200"/>
        </a:p>
      </dsp:txBody>
      <dsp:txXfrm>
        <a:off x="0" y="2212429"/>
        <a:ext cx="6291714" cy="1105876"/>
      </dsp:txXfrm>
    </dsp:sp>
    <dsp:sp modelId="{D97DB821-2759-42FA-98ED-8944AE3D4815}">
      <dsp:nvSpPr>
        <dsp:cNvPr id="0" name=""/>
        <dsp:cNvSpPr/>
      </dsp:nvSpPr>
      <dsp:spPr>
        <a:xfrm>
          <a:off x="0" y="3318305"/>
          <a:ext cx="6291714" cy="0"/>
        </a:xfrm>
        <a:prstGeom prst="line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AD619B-575F-4258-87B3-4111225ABF50}">
      <dsp:nvSpPr>
        <dsp:cNvPr id="0" name=""/>
        <dsp:cNvSpPr/>
      </dsp:nvSpPr>
      <dsp:spPr>
        <a:xfrm>
          <a:off x="0" y="3318305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Reduction in inflammatory.</a:t>
          </a:r>
          <a:endParaRPr lang="en-US" sz="3100" kern="1200"/>
        </a:p>
      </dsp:txBody>
      <dsp:txXfrm>
        <a:off x="0" y="3318305"/>
        <a:ext cx="6291714" cy="1105876"/>
      </dsp:txXfrm>
    </dsp:sp>
    <dsp:sp modelId="{7AF3F2F3-263C-4281-9CCE-907CD45E7325}">
      <dsp:nvSpPr>
        <dsp:cNvPr id="0" name=""/>
        <dsp:cNvSpPr/>
      </dsp:nvSpPr>
      <dsp:spPr>
        <a:xfrm>
          <a:off x="0" y="4424182"/>
          <a:ext cx="6291714" cy="0"/>
        </a:xfrm>
        <a:prstGeom prst="lin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6538B6-B414-4A2B-8876-679EB12A19F7}">
      <dsp:nvSpPr>
        <dsp:cNvPr id="0" name=""/>
        <dsp:cNvSpPr/>
      </dsp:nvSpPr>
      <dsp:spPr>
        <a:xfrm>
          <a:off x="0" y="4424182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Decreased spinal pain sensitivity.</a:t>
          </a:r>
          <a:endParaRPr lang="en-US" sz="3100" kern="1200"/>
        </a:p>
      </dsp:txBody>
      <dsp:txXfrm>
        <a:off x="0" y="4424182"/>
        <a:ext cx="6291714" cy="110587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3AFA3E-B991-4642-9160-FC1B5BC019EF}">
      <dsp:nvSpPr>
        <dsp:cNvPr id="0" name=""/>
        <dsp:cNvSpPr/>
      </dsp:nvSpPr>
      <dsp:spPr>
        <a:xfrm>
          <a:off x="0" y="675"/>
          <a:ext cx="629171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AECF59-1F83-4A60-8351-D284A7728C18}">
      <dsp:nvSpPr>
        <dsp:cNvPr id="0" name=""/>
        <dsp:cNvSpPr/>
      </dsp:nvSpPr>
      <dsp:spPr>
        <a:xfrm>
          <a:off x="0" y="675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One of the most common approaches</a:t>
          </a:r>
          <a:r>
            <a:rPr lang="en-GB" sz="2900" kern="1200" dirty="0">
              <a:latin typeface="Calibri Light" panose="020F0302020204030204"/>
            </a:rPr>
            <a:t>.</a:t>
          </a:r>
          <a:endParaRPr lang="en-GB" sz="2900" kern="1200" dirty="0"/>
        </a:p>
      </dsp:txBody>
      <dsp:txXfrm>
        <a:off x="0" y="675"/>
        <a:ext cx="6291714" cy="1105876"/>
      </dsp:txXfrm>
    </dsp:sp>
    <dsp:sp modelId="{F6C60AD7-95D4-4234-9B9A-04CBB7465838}">
      <dsp:nvSpPr>
        <dsp:cNvPr id="0" name=""/>
        <dsp:cNvSpPr/>
      </dsp:nvSpPr>
      <dsp:spPr>
        <a:xfrm>
          <a:off x="0" y="1106552"/>
          <a:ext cx="6291714" cy="0"/>
        </a:xfrm>
        <a:prstGeom prst="line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46F533-2179-40E0-A8AA-EFC65017508D}">
      <dsp:nvSpPr>
        <dsp:cNvPr id="0" name=""/>
        <dsp:cNvSpPr/>
      </dsp:nvSpPr>
      <dsp:spPr>
        <a:xfrm>
          <a:off x="0" y="1106552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Can be used on both peripheral or spinal joints.</a:t>
          </a:r>
          <a:endParaRPr lang="en-US" sz="2900" kern="1200" dirty="0"/>
        </a:p>
      </dsp:txBody>
      <dsp:txXfrm>
        <a:off x="0" y="1106552"/>
        <a:ext cx="6291714" cy="1105876"/>
      </dsp:txXfrm>
    </dsp:sp>
    <dsp:sp modelId="{FC2D8AE2-BF43-4B46-B069-651BCA640D3D}">
      <dsp:nvSpPr>
        <dsp:cNvPr id="0" name=""/>
        <dsp:cNvSpPr/>
      </dsp:nvSpPr>
      <dsp:spPr>
        <a:xfrm>
          <a:off x="0" y="2212429"/>
          <a:ext cx="6291714" cy="0"/>
        </a:xfrm>
        <a:prstGeom prst="line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D7F19F-0477-48BC-BDD3-393399445D7B}">
      <dsp:nvSpPr>
        <dsp:cNvPr id="0" name=""/>
        <dsp:cNvSpPr/>
      </dsp:nvSpPr>
      <dsp:spPr>
        <a:xfrm>
          <a:off x="0" y="2212429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Movements or oscillations are applied to the affected areas</a:t>
          </a:r>
          <a:r>
            <a:rPr lang="en-GB" sz="2900" kern="1200" dirty="0">
              <a:latin typeface="Calibri Light" panose="020F0302020204030204"/>
            </a:rPr>
            <a:t>.</a:t>
          </a:r>
          <a:endParaRPr lang="en-US" sz="2900" kern="1200" dirty="0"/>
        </a:p>
      </dsp:txBody>
      <dsp:txXfrm>
        <a:off x="0" y="2212429"/>
        <a:ext cx="6291714" cy="1105876"/>
      </dsp:txXfrm>
    </dsp:sp>
    <dsp:sp modelId="{D393214C-2CA1-4176-89E1-4DF69AFD219E}">
      <dsp:nvSpPr>
        <dsp:cNvPr id="0" name=""/>
        <dsp:cNvSpPr/>
      </dsp:nvSpPr>
      <dsp:spPr>
        <a:xfrm>
          <a:off x="0" y="3318305"/>
          <a:ext cx="6291714" cy="0"/>
        </a:xfrm>
        <a:prstGeom prst="line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D4E0D1-E248-4B4E-B192-21BC11AB1267}">
      <dsp:nvSpPr>
        <dsp:cNvPr id="0" name=""/>
        <dsp:cNvSpPr/>
      </dsp:nvSpPr>
      <dsp:spPr>
        <a:xfrm>
          <a:off x="0" y="3318305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Grades are used to reduce pain and increase range of motion and stiffness. </a:t>
          </a:r>
          <a:endParaRPr lang="en-US" sz="2900" kern="1200" dirty="0"/>
        </a:p>
      </dsp:txBody>
      <dsp:txXfrm>
        <a:off x="0" y="3318305"/>
        <a:ext cx="6291714" cy="1105876"/>
      </dsp:txXfrm>
    </dsp:sp>
    <dsp:sp modelId="{AF989B24-B624-4F73-A7E6-351C54DECCBD}">
      <dsp:nvSpPr>
        <dsp:cNvPr id="0" name=""/>
        <dsp:cNvSpPr/>
      </dsp:nvSpPr>
      <dsp:spPr>
        <a:xfrm>
          <a:off x="0" y="4424182"/>
          <a:ext cx="6291714" cy="0"/>
        </a:xfrm>
        <a:prstGeom prst="lin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AED32B-278F-4CFE-BDD4-2CCFF7300B87}">
      <dsp:nvSpPr>
        <dsp:cNvPr id="0" name=""/>
        <dsp:cNvSpPr/>
      </dsp:nvSpPr>
      <dsp:spPr>
        <a:xfrm>
          <a:off x="0" y="4424182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Mobilization restores the spinning, gliding and rolling motions</a:t>
          </a:r>
          <a:r>
            <a:rPr lang="en-GB" sz="2900" kern="1200" dirty="0">
              <a:latin typeface="Calibri Light" panose="020F0302020204030204"/>
            </a:rPr>
            <a:t>.</a:t>
          </a:r>
          <a:endParaRPr lang="en-GB" sz="2900" kern="1200" dirty="0"/>
        </a:p>
      </dsp:txBody>
      <dsp:txXfrm>
        <a:off x="0" y="4424182"/>
        <a:ext cx="6291714" cy="11058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B107F4-9C43-4327-8832-9E5EDAC4496A}">
      <dsp:nvSpPr>
        <dsp:cNvPr id="0" name=""/>
        <dsp:cNvSpPr/>
      </dsp:nvSpPr>
      <dsp:spPr>
        <a:xfrm>
          <a:off x="0" y="0"/>
          <a:ext cx="629171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0F2A9E-CA1F-404B-B9C1-790506FFCA39}">
      <dsp:nvSpPr>
        <dsp:cNvPr id="0" name=""/>
        <dsp:cNvSpPr/>
      </dsp:nvSpPr>
      <dsp:spPr>
        <a:xfrm>
          <a:off x="0" y="0"/>
          <a:ext cx="629171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Grade-I - mobilization is applied with small movements with low resistance.</a:t>
          </a:r>
          <a:endParaRPr lang="en-US" sz="19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0"/>
        <a:ext cx="6291714" cy="691341"/>
      </dsp:txXfrm>
    </dsp:sp>
    <dsp:sp modelId="{988323FB-6C70-4378-8B78-EAC45D41F7A9}">
      <dsp:nvSpPr>
        <dsp:cNvPr id="0" name=""/>
        <dsp:cNvSpPr/>
      </dsp:nvSpPr>
      <dsp:spPr>
        <a:xfrm>
          <a:off x="0" y="691341"/>
          <a:ext cx="6291714" cy="0"/>
        </a:xfrm>
        <a:prstGeom prst="line">
          <a:avLst/>
        </a:prstGeom>
        <a:solidFill>
          <a:schemeClr val="accent5">
            <a:hueOff val="-965506"/>
            <a:satOff val="-2488"/>
            <a:lumOff val="-1681"/>
            <a:alphaOff val="0"/>
          </a:schemeClr>
        </a:solidFill>
        <a:ln w="12700" cap="flat" cmpd="sng" algn="ctr">
          <a:solidFill>
            <a:schemeClr val="accent5">
              <a:hueOff val="-965506"/>
              <a:satOff val="-2488"/>
              <a:lumOff val="-168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84B581-1508-4B39-8261-5C50EBF912F0}">
      <dsp:nvSpPr>
        <dsp:cNvPr id="0" name=""/>
        <dsp:cNvSpPr/>
      </dsp:nvSpPr>
      <dsp:spPr>
        <a:xfrm>
          <a:off x="0" y="691341"/>
          <a:ext cx="629171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Useful in treating conditions causing pain. </a:t>
          </a:r>
          <a:endParaRPr lang="en-US" sz="19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691341"/>
        <a:ext cx="6291714" cy="691341"/>
      </dsp:txXfrm>
    </dsp:sp>
    <dsp:sp modelId="{C690C90F-BCF0-40BD-A736-6AF5AE5A6936}">
      <dsp:nvSpPr>
        <dsp:cNvPr id="0" name=""/>
        <dsp:cNvSpPr/>
      </dsp:nvSpPr>
      <dsp:spPr>
        <a:xfrm>
          <a:off x="0" y="1382683"/>
          <a:ext cx="6291714" cy="0"/>
        </a:xfrm>
        <a:prstGeom prst="line">
          <a:avLst/>
        </a:prstGeom>
        <a:solidFill>
          <a:schemeClr val="accent5">
            <a:hueOff val="-1931012"/>
            <a:satOff val="-4977"/>
            <a:lumOff val="-3361"/>
            <a:alphaOff val="0"/>
          </a:schemeClr>
        </a:solidFill>
        <a:ln w="12700" cap="flat" cmpd="sng" algn="ctr">
          <a:solidFill>
            <a:schemeClr val="accent5">
              <a:hueOff val="-1931012"/>
              <a:satOff val="-4977"/>
              <a:lumOff val="-33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A0BA72-E701-4717-92AB-A4768D029B04}">
      <dsp:nvSpPr>
        <dsp:cNvPr id="0" name=""/>
        <dsp:cNvSpPr/>
      </dsp:nvSpPr>
      <dsp:spPr>
        <a:xfrm>
          <a:off x="0" y="1382683"/>
          <a:ext cx="629171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Grade-II - wider amplitude of movement.</a:t>
          </a:r>
          <a:endParaRPr lang="en-US" sz="19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1382683"/>
        <a:ext cx="6291714" cy="691341"/>
      </dsp:txXfrm>
    </dsp:sp>
    <dsp:sp modelId="{D6D1FE68-4F9C-4C90-8CAC-C4395552A8C4}">
      <dsp:nvSpPr>
        <dsp:cNvPr id="0" name=""/>
        <dsp:cNvSpPr/>
      </dsp:nvSpPr>
      <dsp:spPr>
        <a:xfrm>
          <a:off x="0" y="2074025"/>
          <a:ext cx="6291714" cy="0"/>
        </a:xfrm>
        <a:prstGeom prst="line">
          <a:avLst/>
        </a:prstGeom>
        <a:solidFill>
          <a:schemeClr val="accent5">
            <a:hueOff val="-2896518"/>
            <a:satOff val="-7465"/>
            <a:lumOff val="-5042"/>
            <a:alphaOff val="0"/>
          </a:schemeClr>
        </a:solidFill>
        <a:ln w="12700" cap="flat" cmpd="sng" algn="ctr">
          <a:solidFill>
            <a:schemeClr val="accent5">
              <a:hueOff val="-2896518"/>
              <a:satOff val="-7465"/>
              <a:lumOff val="-504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4B812C-8462-48C5-8626-B28FFDE1DEB2}">
      <dsp:nvSpPr>
        <dsp:cNvPr id="0" name=""/>
        <dsp:cNvSpPr/>
      </dsp:nvSpPr>
      <dsp:spPr>
        <a:xfrm>
          <a:off x="0" y="2074025"/>
          <a:ext cx="629171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Also used for pain. </a:t>
          </a:r>
          <a:endParaRPr lang="en-US" sz="19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2074025"/>
        <a:ext cx="6291714" cy="691341"/>
      </dsp:txXfrm>
    </dsp:sp>
    <dsp:sp modelId="{1100D44C-8FE8-450F-B68F-D7C5E33BD61D}">
      <dsp:nvSpPr>
        <dsp:cNvPr id="0" name=""/>
        <dsp:cNvSpPr/>
      </dsp:nvSpPr>
      <dsp:spPr>
        <a:xfrm>
          <a:off x="0" y="2765367"/>
          <a:ext cx="6291714" cy="0"/>
        </a:xfrm>
        <a:prstGeom prst="line">
          <a:avLst/>
        </a:prstGeom>
        <a:solidFill>
          <a:schemeClr val="accent5">
            <a:hueOff val="-3862025"/>
            <a:satOff val="-9954"/>
            <a:lumOff val="-6723"/>
            <a:alphaOff val="0"/>
          </a:schemeClr>
        </a:solidFill>
        <a:ln w="12700" cap="flat" cmpd="sng" algn="ctr">
          <a:solidFill>
            <a:schemeClr val="accent5">
              <a:hueOff val="-3862025"/>
              <a:satOff val="-9954"/>
              <a:lumOff val="-672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8F29D9-8450-40FC-8B19-489E841D4E30}">
      <dsp:nvSpPr>
        <dsp:cNvPr id="0" name=""/>
        <dsp:cNvSpPr/>
      </dsp:nvSpPr>
      <dsp:spPr>
        <a:xfrm>
          <a:off x="0" y="2765367"/>
          <a:ext cx="629171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Use of grade I and II are used when resistance is applied before the limit of pain. </a:t>
          </a:r>
          <a:endParaRPr lang="en-US" sz="19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2765367"/>
        <a:ext cx="6291714" cy="691341"/>
      </dsp:txXfrm>
    </dsp:sp>
    <dsp:sp modelId="{8423C514-5218-4A15-9FC9-722B85F3E1F1}">
      <dsp:nvSpPr>
        <dsp:cNvPr id="0" name=""/>
        <dsp:cNvSpPr/>
      </dsp:nvSpPr>
      <dsp:spPr>
        <a:xfrm>
          <a:off x="0" y="3456709"/>
          <a:ext cx="6291714" cy="0"/>
        </a:xfrm>
        <a:prstGeom prst="line">
          <a:avLst/>
        </a:prstGeom>
        <a:solidFill>
          <a:schemeClr val="accent5">
            <a:hueOff val="-4827531"/>
            <a:satOff val="-12442"/>
            <a:lumOff val="-8404"/>
            <a:alphaOff val="0"/>
          </a:schemeClr>
        </a:solidFill>
        <a:ln w="12700" cap="flat" cmpd="sng" algn="ctr">
          <a:solidFill>
            <a:schemeClr val="accent5">
              <a:hueOff val="-4827531"/>
              <a:satOff val="-12442"/>
              <a:lumOff val="-84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DAE3CD-CA50-4E70-97D3-BB09EF4F47BC}">
      <dsp:nvSpPr>
        <dsp:cNvPr id="0" name=""/>
        <dsp:cNvSpPr/>
      </dsp:nvSpPr>
      <dsp:spPr>
        <a:xfrm>
          <a:off x="0" y="3456709"/>
          <a:ext cx="629171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Grade-III - larger to and fro movements.</a:t>
          </a:r>
          <a:endParaRPr lang="en-US" sz="19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3456709"/>
        <a:ext cx="6291714" cy="691341"/>
      </dsp:txXfrm>
    </dsp:sp>
    <dsp:sp modelId="{BC5BE74F-982D-41D2-B431-B53349DB0357}">
      <dsp:nvSpPr>
        <dsp:cNvPr id="0" name=""/>
        <dsp:cNvSpPr/>
      </dsp:nvSpPr>
      <dsp:spPr>
        <a:xfrm>
          <a:off x="0" y="4148051"/>
          <a:ext cx="6291714" cy="0"/>
        </a:xfrm>
        <a:prstGeom prst="line">
          <a:avLst/>
        </a:prstGeom>
        <a:solidFill>
          <a:schemeClr val="accent5">
            <a:hueOff val="-5793037"/>
            <a:satOff val="-14931"/>
            <a:lumOff val="-10084"/>
            <a:alphaOff val="0"/>
          </a:schemeClr>
        </a:solidFill>
        <a:ln w="12700" cap="flat" cmpd="sng" algn="ctr">
          <a:solidFill>
            <a:schemeClr val="accent5">
              <a:hueOff val="-5793037"/>
              <a:satOff val="-14931"/>
              <a:lumOff val="-1008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03714F-F5CD-4683-B564-0D94123D0A36}">
      <dsp:nvSpPr>
        <dsp:cNvPr id="0" name=""/>
        <dsp:cNvSpPr/>
      </dsp:nvSpPr>
      <dsp:spPr>
        <a:xfrm>
          <a:off x="0" y="4148051"/>
          <a:ext cx="629171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Grade IV - movement pushed past end point.</a:t>
          </a:r>
        </a:p>
      </dsp:txBody>
      <dsp:txXfrm>
        <a:off x="0" y="4148051"/>
        <a:ext cx="6291714" cy="691341"/>
      </dsp:txXfrm>
    </dsp:sp>
    <dsp:sp modelId="{AF989B24-B624-4F73-A7E6-351C54DECCBD}">
      <dsp:nvSpPr>
        <dsp:cNvPr id="0" name=""/>
        <dsp:cNvSpPr/>
      </dsp:nvSpPr>
      <dsp:spPr>
        <a:xfrm>
          <a:off x="0" y="4839393"/>
          <a:ext cx="6291714" cy="0"/>
        </a:xfrm>
        <a:prstGeom prst="lin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AED32B-278F-4CFE-BDD4-2CCFF7300B87}">
      <dsp:nvSpPr>
        <dsp:cNvPr id="0" name=""/>
        <dsp:cNvSpPr/>
      </dsp:nvSpPr>
      <dsp:spPr>
        <a:xfrm>
          <a:off x="0" y="4839393"/>
          <a:ext cx="629171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Applied on joints to remove stiffness and improve efficiency of movements.</a:t>
          </a:r>
          <a:endParaRPr lang="en-GB" sz="1900" kern="1200" dirty="0"/>
        </a:p>
      </dsp:txBody>
      <dsp:txXfrm>
        <a:off x="0" y="4839393"/>
        <a:ext cx="6291714" cy="69134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F9FA92-3360-493F-8943-BC1169EECA88}">
      <dsp:nvSpPr>
        <dsp:cNvPr id="0" name=""/>
        <dsp:cNvSpPr/>
      </dsp:nvSpPr>
      <dsp:spPr>
        <a:xfrm>
          <a:off x="0" y="675"/>
          <a:ext cx="629171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CEF55A-6903-4C74-84A3-C86448960338}">
      <dsp:nvSpPr>
        <dsp:cNvPr id="0" name=""/>
        <dsp:cNvSpPr/>
      </dsp:nvSpPr>
      <dsp:spPr>
        <a:xfrm>
          <a:off x="0" y="675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Anterior to posterior (AP) - front to back</a:t>
          </a:r>
          <a:endParaRPr lang="en-US" sz="27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675"/>
        <a:ext cx="6291714" cy="789912"/>
      </dsp:txXfrm>
    </dsp:sp>
    <dsp:sp modelId="{002B51B3-D540-493F-9896-5F30BC10A6DD}">
      <dsp:nvSpPr>
        <dsp:cNvPr id="0" name=""/>
        <dsp:cNvSpPr/>
      </dsp:nvSpPr>
      <dsp:spPr>
        <a:xfrm>
          <a:off x="0" y="790587"/>
          <a:ext cx="6291714" cy="0"/>
        </a:xfrm>
        <a:prstGeom prst="line">
          <a:avLst/>
        </a:prstGeom>
        <a:solidFill>
          <a:schemeClr val="accent5">
            <a:hueOff val="-1126424"/>
            <a:satOff val="-2903"/>
            <a:lumOff val="-1961"/>
            <a:alphaOff val="0"/>
          </a:schemeClr>
        </a:solidFill>
        <a:ln w="12700" cap="flat" cmpd="sng" algn="ctr">
          <a:solidFill>
            <a:schemeClr val="accent5">
              <a:hueOff val="-1126424"/>
              <a:satOff val="-2903"/>
              <a:lumOff val="-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7C2EB9-3BCA-4435-B3B5-5E79698979CE}">
      <dsp:nvSpPr>
        <dsp:cNvPr id="0" name=""/>
        <dsp:cNvSpPr/>
      </dsp:nvSpPr>
      <dsp:spPr>
        <a:xfrm>
          <a:off x="0" y="790587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Posterior to anterior (PA) - back to front </a:t>
          </a:r>
          <a:endParaRPr lang="en-US" sz="27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790587"/>
        <a:ext cx="6291714" cy="789912"/>
      </dsp:txXfrm>
    </dsp:sp>
    <dsp:sp modelId="{79CAD8CD-DCE4-465D-AFFC-51DD151330D1}">
      <dsp:nvSpPr>
        <dsp:cNvPr id="0" name=""/>
        <dsp:cNvSpPr/>
      </dsp:nvSpPr>
      <dsp:spPr>
        <a:xfrm>
          <a:off x="0" y="1580499"/>
          <a:ext cx="6291714" cy="0"/>
        </a:xfrm>
        <a:prstGeom prst="line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5F902C-D2C1-4FFD-A179-C8849E9DD7E9}">
      <dsp:nvSpPr>
        <dsp:cNvPr id="0" name=""/>
        <dsp:cNvSpPr/>
      </dsp:nvSpPr>
      <dsp:spPr>
        <a:xfrm>
          <a:off x="0" y="1580499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Longitudinal Caudad – downwards </a:t>
          </a:r>
          <a:endParaRPr lang="en-US" sz="27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1580499"/>
        <a:ext cx="6291714" cy="789912"/>
      </dsp:txXfrm>
    </dsp:sp>
    <dsp:sp modelId="{A9181634-5006-4F6A-9C11-8386EFA38D05}">
      <dsp:nvSpPr>
        <dsp:cNvPr id="0" name=""/>
        <dsp:cNvSpPr/>
      </dsp:nvSpPr>
      <dsp:spPr>
        <a:xfrm>
          <a:off x="0" y="2370411"/>
          <a:ext cx="6291714" cy="0"/>
        </a:xfrm>
        <a:prstGeom prst="line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F7563F-9EE9-4AB1-9717-290B59D5D2C0}">
      <dsp:nvSpPr>
        <dsp:cNvPr id="0" name=""/>
        <dsp:cNvSpPr/>
      </dsp:nvSpPr>
      <dsp:spPr>
        <a:xfrm>
          <a:off x="0" y="2370411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Longitudinal Cephalad – upwards </a:t>
          </a:r>
          <a:endParaRPr lang="en-US" sz="27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2370411"/>
        <a:ext cx="6291714" cy="789912"/>
      </dsp:txXfrm>
    </dsp:sp>
    <dsp:sp modelId="{0A6AE21F-5C0B-427A-82ED-91DFCF9BF7DD}">
      <dsp:nvSpPr>
        <dsp:cNvPr id="0" name=""/>
        <dsp:cNvSpPr/>
      </dsp:nvSpPr>
      <dsp:spPr>
        <a:xfrm>
          <a:off x="0" y="3160323"/>
          <a:ext cx="6291714" cy="0"/>
        </a:xfrm>
        <a:prstGeom prst="line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943B5E-804D-4C04-8346-50B1B14F3488}">
      <dsp:nvSpPr>
        <dsp:cNvPr id="0" name=""/>
        <dsp:cNvSpPr/>
      </dsp:nvSpPr>
      <dsp:spPr>
        <a:xfrm>
          <a:off x="0" y="3160323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Joint Distraction – moving joints away </a:t>
          </a:r>
          <a:endParaRPr lang="en-US" sz="27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3160323"/>
        <a:ext cx="6291714" cy="789912"/>
      </dsp:txXfrm>
    </dsp:sp>
    <dsp:sp modelId="{9199989E-C9DE-469F-AAB9-0D81BD343420}">
      <dsp:nvSpPr>
        <dsp:cNvPr id="0" name=""/>
        <dsp:cNvSpPr/>
      </dsp:nvSpPr>
      <dsp:spPr>
        <a:xfrm>
          <a:off x="0" y="3950235"/>
          <a:ext cx="6291714" cy="0"/>
        </a:xfrm>
        <a:prstGeom prst="line">
          <a:avLst/>
        </a:prstGeom>
        <a:solidFill>
          <a:schemeClr val="accent5">
            <a:hueOff val="-5632119"/>
            <a:satOff val="-14516"/>
            <a:lumOff val="-9804"/>
            <a:alphaOff val="0"/>
          </a:schemeClr>
        </a:solidFill>
        <a:ln w="12700" cap="flat" cmpd="sng" algn="ctr">
          <a:solidFill>
            <a:schemeClr val="accent5">
              <a:hueOff val="-5632119"/>
              <a:satOff val="-14516"/>
              <a:lumOff val="-9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FA1C68-F0EB-464B-BAD8-94BDF359E136}">
      <dsp:nvSpPr>
        <dsp:cNvPr id="0" name=""/>
        <dsp:cNvSpPr/>
      </dsp:nvSpPr>
      <dsp:spPr>
        <a:xfrm>
          <a:off x="0" y="3950235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Medial Glide – pushing movement medially</a:t>
          </a:r>
          <a:endParaRPr lang="en-US" sz="27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3950235"/>
        <a:ext cx="6291714" cy="789912"/>
      </dsp:txXfrm>
    </dsp:sp>
    <dsp:sp modelId="{AF989B24-B624-4F73-A7E6-351C54DECCBD}">
      <dsp:nvSpPr>
        <dsp:cNvPr id="0" name=""/>
        <dsp:cNvSpPr/>
      </dsp:nvSpPr>
      <dsp:spPr>
        <a:xfrm>
          <a:off x="0" y="4740147"/>
          <a:ext cx="6291714" cy="0"/>
        </a:xfrm>
        <a:prstGeom prst="lin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AED32B-278F-4CFE-BDD4-2CCFF7300B87}">
      <dsp:nvSpPr>
        <dsp:cNvPr id="0" name=""/>
        <dsp:cNvSpPr/>
      </dsp:nvSpPr>
      <dsp:spPr>
        <a:xfrm>
          <a:off x="0" y="4740147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Lateral Glide - pushing movement laterally </a:t>
          </a:r>
          <a:endParaRPr lang="en-GB" sz="2700" kern="1200" dirty="0"/>
        </a:p>
      </dsp:txBody>
      <dsp:txXfrm>
        <a:off x="0" y="4740147"/>
        <a:ext cx="6291714" cy="78991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5EB0C8-E1B2-4D92-955A-BCC2048F83DD}">
      <dsp:nvSpPr>
        <dsp:cNvPr id="0" name=""/>
        <dsp:cNvSpPr/>
      </dsp:nvSpPr>
      <dsp:spPr>
        <a:xfrm>
          <a:off x="0" y="2700"/>
          <a:ext cx="629171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35E243-0893-4245-B9B4-8E1F438FE337}">
      <dsp:nvSpPr>
        <dsp:cNvPr id="0" name=""/>
        <dsp:cNvSpPr/>
      </dsp:nvSpPr>
      <dsp:spPr>
        <a:xfrm>
          <a:off x="0" y="2700"/>
          <a:ext cx="6291714" cy="920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Some contraindications of Maitlands include:</a:t>
          </a:r>
          <a:endParaRPr lang="en-US" sz="25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2700"/>
        <a:ext cx="6291714" cy="920888"/>
      </dsp:txXfrm>
    </dsp:sp>
    <dsp:sp modelId="{609A4944-3B5C-4D2E-920C-610376AE3560}">
      <dsp:nvSpPr>
        <dsp:cNvPr id="0" name=""/>
        <dsp:cNvSpPr/>
      </dsp:nvSpPr>
      <dsp:spPr>
        <a:xfrm>
          <a:off x="0" y="923589"/>
          <a:ext cx="6291714" cy="0"/>
        </a:xfrm>
        <a:prstGeom prst="line">
          <a:avLst/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12700" cap="flat" cmpd="sng" algn="ctr">
          <a:solidFill>
            <a:schemeClr val="accent5">
              <a:hueOff val="-1351709"/>
              <a:satOff val="-3484"/>
              <a:lumOff val="-2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4397D6-16D3-4810-96E9-DFE0EEA75384}">
      <dsp:nvSpPr>
        <dsp:cNvPr id="0" name=""/>
        <dsp:cNvSpPr/>
      </dsp:nvSpPr>
      <dsp:spPr>
        <a:xfrm>
          <a:off x="0" y="923589"/>
          <a:ext cx="6291714" cy="920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Early stage of healing  (fracture, torn ligament).</a:t>
          </a:r>
          <a:endParaRPr lang="en-US" sz="25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923589"/>
        <a:ext cx="6291714" cy="920888"/>
      </dsp:txXfrm>
    </dsp:sp>
    <dsp:sp modelId="{CDA61E61-ACD2-4FD8-8D68-EBB99305D3B4}">
      <dsp:nvSpPr>
        <dsp:cNvPr id="0" name=""/>
        <dsp:cNvSpPr/>
      </dsp:nvSpPr>
      <dsp:spPr>
        <a:xfrm>
          <a:off x="0" y="1844478"/>
          <a:ext cx="6291714" cy="0"/>
        </a:xfrm>
        <a:prstGeom prst="line">
          <a:avLst/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12700" cap="flat" cmpd="sng" algn="ctr">
          <a:solidFill>
            <a:schemeClr val="accent5">
              <a:hueOff val="-2703417"/>
              <a:satOff val="-6968"/>
              <a:lumOff val="-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EB99E1-C416-48C8-B581-85601ED6DF54}">
      <dsp:nvSpPr>
        <dsp:cNvPr id="0" name=""/>
        <dsp:cNvSpPr/>
      </dsp:nvSpPr>
      <dsp:spPr>
        <a:xfrm>
          <a:off x="0" y="1844478"/>
          <a:ext cx="6291714" cy="920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Osteoporosis.</a:t>
          </a:r>
          <a:endParaRPr lang="en-US" sz="25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1844478"/>
        <a:ext cx="6291714" cy="920888"/>
      </dsp:txXfrm>
    </dsp:sp>
    <dsp:sp modelId="{AEEEA047-CCC3-4265-9656-8C96593D4015}">
      <dsp:nvSpPr>
        <dsp:cNvPr id="0" name=""/>
        <dsp:cNvSpPr/>
      </dsp:nvSpPr>
      <dsp:spPr>
        <a:xfrm>
          <a:off x="0" y="2765367"/>
          <a:ext cx="6291714" cy="0"/>
        </a:xfrm>
        <a:prstGeom prst="line">
          <a:avLst/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12700" cap="flat" cmpd="sng" algn="ctr">
          <a:solidFill>
            <a:schemeClr val="accent5">
              <a:hueOff val="-4055126"/>
              <a:satOff val="-10451"/>
              <a:lumOff val="-705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765B04-064A-41B8-B814-4E82C3B6CDE9}">
      <dsp:nvSpPr>
        <dsp:cNvPr id="0" name=""/>
        <dsp:cNvSpPr/>
      </dsp:nvSpPr>
      <dsp:spPr>
        <a:xfrm>
          <a:off x="0" y="2765367"/>
          <a:ext cx="6291714" cy="920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Inflammatory condition affecting joint (</a:t>
          </a:r>
          <a:r>
            <a:rPr lang="en-GB" sz="2500" kern="1200" dirty="0" err="1">
              <a:solidFill>
                <a:srgbClr val="444444"/>
              </a:solidFill>
              <a:latin typeface="Calibri"/>
              <a:ea typeface="Calibri"/>
              <a:cs typeface="Calibri"/>
            </a:rPr>
            <a:t>reumatoid</a:t>
          </a:r>
          <a:r>
            <a:rPr lang="en-GB" sz="25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 </a:t>
          </a:r>
          <a:r>
            <a:rPr lang="en-GB" sz="2500" kern="1200" dirty="0" err="1">
              <a:solidFill>
                <a:srgbClr val="444444"/>
              </a:solidFill>
              <a:latin typeface="Calibri"/>
              <a:ea typeface="Calibri"/>
              <a:cs typeface="Calibri"/>
            </a:rPr>
            <a:t>artheritis</a:t>
          </a:r>
          <a:r>
            <a:rPr lang="en-GB" sz="25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).</a:t>
          </a:r>
          <a:endParaRPr lang="en-US" sz="25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2765367"/>
        <a:ext cx="6291714" cy="920888"/>
      </dsp:txXfrm>
    </dsp:sp>
    <dsp:sp modelId="{C8B3EB88-0134-4BD7-80B1-7C6BFA4A2158}">
      <dsp:nvSpPr>
        <dsp:cNvPr id="0" name=""/>
        <dsp:cNvSpPr/>
      </dsp:nvSpPr>
      <dsp:spPr>
        <a:xfrm>
          <a:off x="0" y="3686256"/>
          <a:ext cx="6291714" cy="0"/>
        </a:xfrm>
        <a:prstGeom prst="line">
          <a:avLst/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12700" cap="flat" cmpd="sng" algn="ctr">
          <a:solidFill>
            <a:schemeClr val="accent5">
              <a:hueOff val="-5406834"/>
              <a:satOff val="-13935"/>
              <a:lumOff val="-941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C31AEE-74A5-4EFC-A0D8-14283C70F61F}">
      <dsp:nvSpPr>
        <dsp:cNvPr id="0" name=""/>
        <dsp:cNvSpPr/>
      </dsp:nvSpPr>
      <dsp:spPr>
        <a:xfrm>
          <a:off x="0" y="3686256"/>
          <a:ext cx="6291714" cy="920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Severe inflammation or infection.</a:t>
          </a:r>
          <a:endParaRPr lang="en-US" sz="25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3686256"/>
        <a:ext cx="6291714" cy="920888"/>
      </dsp:txXfrm>
    </dsp:sp>
    <dsp:sp modelId="{AF989B24-B624-4F73-A7E6-351C54DECCBD}">
      <dsp:nvSpPr>
        <dsp:cNvPr id="0" name=""/>
        <dsp:cNvSpPr/>
      </dsp:nvSpPr>
      <dsp:spPr>
        <a:xfrm>
          <a:off x="0" y="4607145"/>
          <a:ext cx="6291714" cy="0"/>
        </a:xfrm>
        <a:prstGeom prst="lin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AED32B-278F-4CFE-BDD4-2CCFF7300B87}">
      <dsp:nvSpPr>
        <dsp:cNvPr id="0" name=""/>
        <dsp:cNvSpPr/>
      </dsp:nvSpPr>
      <dsp:spPr>
        <a:xfrm>
          <a:off x="0" y="4607145"/>
          <a:ext cx="6291714" cy="920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Neurological impingement</a:t>
          </a:r>
          <a:r>
            <a:rPr lang="en-GB" sz="2500" kern="1200" dirty="0">
              <a:latin typeface="Calibri"/>
              <a:ea typeface="Calibri"/>
              <a:cs typeface="Calibri"/>
            </a:rPr>
            <a:t>.</a:t>
          </a:r>
          <a:endParaRPr lang="en-GB" sz="2500" kern="1200" dirty="0"/>
        </a:p>
      </dsp:txBody>
      <dsp:txXfrm>
        <a:off x="0" y="4607145"/>
        <a:ext cx="6291714" cy="92088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6A9727-65E7-4D2E-A5D5-AED83577E1BA}">
      <dsp:nvSpPr>
        <dsp:cNvPr id="0" name=""/>
        <dsp:cNvSpPr/>
      </dsp:nvSpPr>
      <dsp:spPr>
        <a:xfrm>
          <a:off x="0" y="0"/>
          <a:ext cx="629171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40044E-F1A9-42CE-ADC1-1EFCE85ED57B}">
      <dsp:nvSpPr>
        <dsp:cNvPr id="0" name=""/>
        <dsp:cNvSpPr/>
      </dsp:nvSpPr>
      <dsp:spPr>
        <a:xfrm>
          <a:off x="0" y="0"/>
          <a:ext cx="629171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Study by Shabbir, Maryam, et al. (2021).</a:t>
          </a:r>
          <a:endParaRPr lang="en-US" sz="22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0"/>
        <a:ext cx="6291714" cy="691341"/>
      </dsp:txXfrm>
    </dsp:sp>
    <dsp:sp modelId="{05177DFB-90DA-408F-8B27-B344F89C8AE6}">
      <dsp:nvSpPr>
        <dsp:cNvPr id="0" name=""/>
        <dsp:cNvSpPr/>
      </dsp:nvSpPr>
      <dsp:spPr>
        <a:xfrm>
          <a:off x="0" y="691341"/>
          <a:ext cx="6291714" cy="0"/>
        </a:xfrm>
        <a:prstGeom prst="line">
          <a:avLst/>
        </a:prstGeom>
        <a:solidFill>
          <a:schemeClr val="accent5">
            <a:hueOff val="-965506"/>
            <a:satOff val="-2488"/>
            <a:lumOff val="-1681"/>
            <a:alphaOff val="0"/>
          </a:schemeClr>
        </a:solidFill>
        <a:ln w="12700" cap="flat" cmpd="sng" algn="ctr">
          <a:solidFill>
            <a:schemeClr val="accent5">
              <a:hueOff val="-965506"/>
              <a:satOff val="-2488"/>
              <a:lumOff val="-168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8445A8-6DB7-4F64-95FB-E410843DB494}">
      <dsp:nvSpPr>
        <dsp:cNvPr id="0" name=""/>
        <dsp:cNvSpPr/>
      </dsp:nvSpPr>
      <dsp:spPr>
        <a:xfrm>
          <a:off x="0" y="691341"/>
          <a:ext cx="629171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30 participants with chronic neck pain into 2 groups.</a:t>
          </a:r>
          <a:endParaRPr lang="en-US" sz="22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691341"/>
        <a:ext cx="6291714" cy="691341"/>
      </dsp:txXfrm>
    </dsp:sp>
    <dsp:sp modelId="{E630B492-C949-401D-B44E-E9D4E71F03C0}">
      <dsp:nvSpPr>
        <dsp:cNvPr id="0" name=""/>
        <dsp:cNvSpPr/>
      </dsp:nvSpPr>
      <dsp:spPr>
        <a:xfrm>
          <a:off x="0" y="1382683"/>
          <a:ext cx="6291714" cy="0"/>
        </a:xfrm>
        <a:prstGeom prst="line">
          <a:avLst/>
        </a:prstGeom>
        <a:solidFill>
          <a:schemeClr val="accent5">
            <a:hueOff val="-1931012"/>
            <a:satOff val="-4977"/>
            <a:lumOff val="-3361"/>
            <a:alphaOff val="0"/>
          </a:schemeClr>
        </a:solidFill>
        <a:ln w="12700" cap="flat" cmpd="sng" algn="ctr">
          <a:solidFill>
            <a:schemeClr val="accent5">
              <a:hueOff val="-1931012"/>
              <a:satOff val="-4977"/>
              <a:lumOff val="-33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D3B283-A84E-4593-A113-CB562EF835F6}">
      <dsp:nvSpPr>
        <dsp:cNvPr id="0" name=""/>
        <dsp:cNvSpPr/>
      </dsp:nvSpPr>
      <dsp:spPr>
        <a:xfrm>
          <a:off x="0" y="1382683"/>
          <a:ext cx="629171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Maitland mobilization group (study group).</a:t>
          </a:r>
          <a:endParaRPr lang="en-US" sz="22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1382683"/>
        <a:ext cx="6291714" cy="691341"/>
      </dsp:txXfrm>
    </dsp:sp>
    <dsp:sp modelId="{9F20EBF8-A6C7-46BA-A190-B4ECBF56137A}">
      <dsp:nvSpPr>
        <dsp:cNvPr id="0" name=""/>
        <dsp:cNvSpPr/>
      </dsp:nvSpPr>
      <dsp:spPr>
        <a:xfrm>
          <a:off x="0" y="2074025"/>
          <a:ext cx="6291714" cy="0"/>
        </a:xfrm>
        <a:prstGeom prst="line">
          <a:avLst/>
        </a:prstGeom>
        <a:solidFill>
          <a:schemeClr val="accent5">
            <a:hueOff val="-2896518"/>
            <a:satOff val="-7465"/>
            <a:lumOff val="-5042"/>
            <a:alphaOff val="0"/>
          </a:schemeClr>
        </a:solidFill>
        <a:ln w="12700" cap="flat" cmpd="sng" algn="ctr">
          <a:solidFill>
            <a:schemeClr val="accent5">
              <a:hueOff val="-2896518"/>
              <a:satOff val="-7465"/>
              <a:lumOff val="-504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06FF57-D7BA-4B6D-971E-09B7CBD1D22B}">
      <dsp:nvSpPr>
        <dsp:cNvPr id="0" name=""/>
        <dsp:cNvSpPr/>
      </dsp:nvSpPr>
      <dsp:spPr>
        <a:xfrm>
          <a:off x="0" y="2074025"/>
          <a:ext cx="629171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Conventional physiotherapy (placebo group).</a:t>
          </a:r>
          <a:endParaRPr lang="en-US" sz="22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2074025"/>
        <a:ext cx="6291714" cy="691341"/>
      </dsp:txXfrm>
    </dsp:sp>
    <dsp:sp modelId="{0638B6C9-AB4B-449C-94E2-9516AFB15126}">
      <dsp:nvSpPr>
        <dsp:cNvPr id="0" name=""/>
        <dsp:cNvSpPr/>
      </dsp:nvSpPr>
      <dsp:spPr>
        <a:xfrm>
          <a:off x="0" y="2765367"/>
          <a:ext cx="6291714" cy="0"/>
        </a:xfrm>
        <a:prstGeom prst="line">
          <a:avLst/>
        </a:prstGeom>
        <a:solidFill>
          <a:schemeClr val="accent5">
            <a:hueOff val="-3862025"/>
            <a:satOff val="-9954"/>
            <a:lumOff val="-6723"/>
            <a:alphaOff val="0"/>
          </a:schemeClr>
        </a:solidFill>
        <a:ln w="12700" cap="flat" cmpd="sng" algn="ctr">
          <a:solidFill>
            <a:schemeClr val="accent5">
              <a:hueOff val="-3862025"/>
              <a:satOff val="-9954"/>
              <a:lumOff val="-672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2D9592-4488-4997-A2B0-BCCE9083692C}">
      <dsp:nvSpPr>
        <dsp:cNvPr id="0" name=""/>
        <dsp:cNvSpPr/>
      </dsp:nvSpPr>
      <dsp:spPr>
        <a:xfrm>
          <a:off x="0" y="2765367"/>
          <a:ext cx="629171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Study group – treated by manual therapist.</a:t>
          </a:r>
        </a:p>
      </dsp:txBody>
      <dsp:txXfrm>
        <a:off x="0" y="2765367"/>
        <a:ext cx="6291714" cy="691341"/>
      </dsp:txXfrm>
    </dsp:sp>
    <dsp:sp modelId="{8E4B9E30-BB39-48FE-86D4-29BDEA07B899}">
      <dsp:nvSpPr>
        <dsp:cNvPr id="0" name=""/>
        <dsp:cNvSpPr/>
      </dsp:nvSpPr>
      <dsp:spPr>
        <a:xfrm>
          <a:off x="0" y="3456709"/>
          <a:ext cx="6291714" cy="0"/>
        </a:xfrm>
        <a:prstGeom prst="line">
          <a:avLst/>
        </a:prstGeom>
        <a:solidFill>
          <a:schemeClr val="accent5">
            <a:hueOff val="-4827531"/>
            <a:satOff val="-12442"/>
            <a:lumOff val="-8404"/>
            <a:alphaOff val="0"/>
          </a:schemeClr>
        </a:solidFill>
        <a:ln w="12700" cap="flat" cmpd="sng" algn="ctr">
          <a:solidFill>
            <a:schemeClr val="accent5">
              <a:hueOff val="-4827531"/>
              <a:satOff val="-12442"/>
              <a:lumOff val="-84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9B8C69-1F56-435C-A3D7-B40A5BFC244E}">
      <dsp:nvSpPr>
        <dsp:cNvPr id="0" name=""/>
        <dsp:cNvSpPr/>
      </dsp:nvSpPr>
      <dsp:spPr>
        <a:xfrm>
          <a:off x="0" y="3456709"/>
          <a:ext cx="629171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PA mobilization using Grade I &amp; II on C1-C2.</a:t>
          </a:r>
          <a:endParaRPr lang="en-US" sz="22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3456709"/>
        <a:ext cx="6291714" cy="691341"/>
      </dsp:txXfrm>
    </dsp:sp>
    <dsp:sp modelId="{9067B26F-DE2F-4FF2-9F0B-B12E2A502659}">
      <dsp:nvSpPr>
        <dsp:cNvPr id="0" name=""/>
        <dsp:cNvSpPr/>
      </dsp:nvSpPr>
      <dsp:spPr>
        <a:xfrm>
          <a:off x="0" y="4148051"/>
          <a:ext cx="6291714" cy="0"/>
        </a:xfrm>
        <a:prstGeom prst="line">
          <a:avLst/>
        </a:prstGeom>
        <a:solidFill>
          <a:schemeClr val="accent5">
            <a:hueOff val="-5793037"/>
            <a:satOff val="-14931"/>
            <a:lumOff val="-10084"/>
            <a:alphaOff val="0"/>
          </a:schemeClr>
        </a:solidFill>
        <a:ln w="12700" cap="flat" cmpd="sng" algn="ctr">
          <a:solidFill>
            <a:schemeClr val="accent5">
              <a:hueOff val="-5793037"/>
              <a:satOff val="-14931"/>
              <a:lumOff val="-1008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665588-E669-48E8-A321-109BE148FEC5}">
      <dsp:nvSpPr>
        <dsp:cNvPr id="0" name=""/>
        <dsp:cNvSpPr/>
      </dsp:nvSpPr>
      <dsp:spPr>
        <a:xfrm>
          <a:off x="0" y="4148051"/>
          <a:ext cx="629171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Lateral PA glide using Grade-III &amp; IV on C3-C6.</a:t>
          </a:r>
          <a:endParaRPr lang="en-US" sz="22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4148051"/>
        <a:ext cx="6291714" cy="691341"/>
      </dsp:txXfrm>
    </dsp:sp>
    <dsp:sp modelId="{AF989B24-B624-4F73-A7E6-351C54DECCBD}">
      <dsp:nvSpPr>
        <dsp:cNvPr id="0" name=""/>
        <dsp:cNvSpPr/>
      </dsp:nvSpPr>
      <dsp:spPr>
        <a:xfrm>
          <a:off x="0" y="4839393"/>
          <a:ext cx="6291714" cy="0"/>
        </a:xfrm>
        <a:prstGeom prst="lin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AED32B-278F-4CFE-BDD4-2CCFF7300B87}">
      <dsp:nvSpPr>
        <dsp:cNvPr id="0" name=""/>
        <dsp:cNvSpPr/>
      </dsp:nvSpPr>
      <dsp:spPr>
        <a:xfrm>
          <a:off x="0" y="4839393"/>
          <a:ext cx="629171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Done for two days a week for eight weeks</a:t>
          </a:r>
          <a:r>
            <a:rPr lang="en-GB" sz="2200" kern="1200" dirty="0">
              <a:latin typeface="Calibri"/>
              <a:ea typeface="Calibri"/>
              <a:cs typeface="Calibri"/>
            </a:rPr>
            <a:t>.</a:t>
          </a:r>
          <a:endParaRPr lang="en-GB" sz="2200" kern="1200" dirty="0"/>
        </a:p>
      </dsp:txBody>
      <dsp:txXfrm>
        <a:off x="0" y="4839393"/>
        <a:ext cx="6291714" cy="69134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9BE8C-E9BB-4668-80DB-5610BD0E0AD9}">
      <dsp:nvSpPr>
        <dsp:cNvPr id="0" name=""/>
        <dsp:cNvSpPr/>
      </dsp:nvSpPr>
      <dsp:spPr>
        <a:xfrm>
          <a:off x="0" y="675"/>
          <a:ext cx="629171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FB9ADD-ABED-468D-92FA-7FF29FE9AD75}">
      <dsp:nvSpPr>
        <dsp:cNvPr id="0" name=""/>
        <dsp:cNvSpPr/>
      </dsp:nvSpPr>
      <dsp:spPr>
        <a:xfrm>
          <a:off x="0" y="675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Placebo group - conventional physiotherapy.</a:t>
          </a:r>
          <a:endParaRPr lang="en-US" sz="31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675"/>
        <a:ext cx="6291714" cy="1105876"/>
      </dsp:txXfrm>
    </dsp:sp>
    <dsp:sp modelId="{1F62F082-5325-438A-A287-324D8DF10892}">
      <dsp:nvSpPr>
        <dsp:cNvPr id="0" name=""/>
        <dsp:cNvSpPr/>
      </dsp:nvSpPr>
      <dsp:spPr>
        <a:xfrm>
          <a:off x="0" y="1106552"/>
          <a:ext cx="6291714" cy="0"/>
        </a:xfrm>
        <a:prstGeom prst="line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AEB0C2-B74D-4E9D-B029-ED081CCD547C}">
      <dsp:nvSpPr>
        <dsp:cNvPr id="0" name=""/>
        <dsp:cNvSpPr/>
      </dsp:nvSpPr>
      <dsp:spPr>
        <a:xfrm>
          <a:off x="0" y="1106552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Active exercises-10 repetitions in all direction.</a:t>
          </a:r>
          <a:endParaRPr lang="en-US" sz="31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1106552"/>
        <a:ext cx="6291714" cy="1105876"/>
      </dsp:txXfrm>
    </dsp:sp>
    <dsp:sp modelId="{FBAFBDC9-EA72-4040-8FA1-2EF339263231}">
      <dsp:nvSpPr>
        <dsp:cNvPr id="0" name=""/>
        <dsp:cNvSpPr/>
      </dsp:nvSpPr>
      <dsp:spPr>
        <a:xfrm>
          <a:off x="0" y="2212429"/>
          <a:ext cx="6291714" cy="0"/>
        </a:xfrm>
        <a:prstGeom prst="line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B1AFCB-DD2F-4819-9F51-663C520D2834}">
      <dsp:nvSpPr>
        <dsp:cNvPr id="0" name=""/>
        <dsp:cNvSpPr/>
      </dsp:nvSpPr>
      <dsp:spPr>
        <a:xfrm>
          <a:off x="0" y="2212429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isometrics 5-10 seconds.</a:t>
          </a:r>
          <a:endParaRPr lang="en-US" sz="31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2212429"/>
        <a:ext cx="6291714" cy="1105876"/>
      </dsp:txXfrm>
    </dsp:sp>
    <dsp:sp modelId="{C38E1BBB-CCFD-49D1-8154-D9F9AFB3A817}">
      <dsp:nvSpPr>
        <dsp:cNvPr id="0" name=""/>
        <dsp:cNvSpPr/>
      </dsp:nvSpPr>
      <dsp:spPr>
        <a:xfrm>
          <a:off x="0" y="3318305"/>
          <a:ext cx="6291714" cy="0"/>
        </a:xfrm>
        <a:prstGeom prst="line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9CA3CF-4CE9-4C0B-8FB1-3463A4AA8C6E}">
      <dsp:nvSpPr>
        <dsp:cNvPr id="0" name=""/>
        <dsp:cNvSpPr/>
      </dsp:nvSpPr>
      <dsp:spPr>
        <a:xfrm>
          <a:off x="0" y="3318305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brief but maximum contraction.</a:t>
          </a:r>
          <a:endParaRPr lang="en-US" sz="3100" kern="1200" dirty="0">
            <a:solidFill>
              <a:srgbClr val="444444"/>
            </a:solidFill>
            <a:latin typeface="Calibri"/>
            <a:ea typeface="Calibri"/>
            <a:cs typeface="Calibri"/>
          </a:endParaRPr>
        </a:p>
      </dsp:txBody>
      <dsp:txXfrm>
        <a:off x="0" y="3318305"/>
        <a:ext cx="6291714" cy="1105876"/>
      </dsp:txXfrm>
    </dsp:sp>
    <dsp:sp modelId="{AF989B24-B624-4F73-A7E6-351C54DECCBD}">
      <dsp:nvSpPr>
        <dsp:cNvPr id="0" name=""/>
        <dsp:cNvSpPr/>
      </dsp:nvSpPr>
      <dsp:spPr>
        <a:xfrm>
          <a:off x="0" y="4424182"/>
          <a:ext cx="6291714" cy="0"/>
        </a:xfrm>
        <a:prstGeom prst="lin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AED32B-278F-4CFE-BDD4-2CCFF7300B87}">
      <dsp:nvSpPr>
        <dsp:cNvPr id="0" name=""/>
        <dsp:cNvSpPr/>
      </dsp:nvSpPr>
      <dsp:spPr>
        <a:xfrm>
          <a:off x="0" y="4424182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Flexors, extensors, side flexors and rotators</a:t>
          </a:r>
          <a:r>
            <a:rPr lang="en-GB" sz="3100" kern="1200" dirty="0">
              <a:latin typeface="Calibri"/>
              <a:ea typeface="Calibri"/>
              <a:cs typeface="Calibri"/>
            </a:rPr>
            <a:t>.</a:t>
          </a:r>
          <a:endParaRPr lang="en-GB" sz="3100" kern="1200" dirty="0"/>
        </a:p>
      </dsp:txBody>
      <dsp:txXfrm>
        <a:off x="0" y="4424182"/>
        <a:ext cx="6291714" cy="110587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82DEC0-A69A-40DB-8199-25C01C901E63}">
      <dsp:nvSpPr>
        <dsp:cNvPr id="0" name=""/>
        <dsp:cNvSpPr/>
      </dsp:nvSpPr>
      <dsp:spPr>
        <a:xfrm>
          <a:off x="0" y="675"/>
          <a:ext cx="629171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1601FF-66A9-4FD8-AEEE-A155CC757D84}">
      <dsp:nvSpPr>
        <dsp:cNvPr id="0" name=""/>
        <dsp:cNvSpPr/>
      </dsp:nvSpPr>
      <dsp:spPr>
        <a:xfrm>
          <a:off x="0" y="675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Results:</a:t>
          </a:r>
          <a:endParaRPr lang="en-US" sz="2100" kern="1200" dirty="0">
            <a:solidFill>
              <a:srgbClr val="000000"/>
            </a:solidFill>
            <a:latin typeface="Calibri"/>
            <a:ea typeface="Calibri"/>
            <a:cs typeface="Calibri"/>
          </a:endParaRPr>
        </a:p>
      </dsp:txBody>
      <dsp:txXfrm>
        <a:off x="0" y="675"/>
        <a:ext cx="6291714" cy="789912"/>
      </dsp:txXfrm>
    </dsp:sp>
    <dsp:sp modelId="{9B702A52-0141-4681-8621-11D2760A0BE6}">
      <dsp:nvSpPr>
        <dsp:cNvPr id="0" name=""/>
        <dsp:cNvSpPr/>
      </dsp:nvSpPr>
      <dsp:spPr>
        <a:xfrm>
          <a:off x="0" y="790587"/>
          <a:ext cx="6291714" cy="0"/>
        </a:xfrm>
        <a:prstGeom prst="line">
          <a:avLst/>
        </a:prstGeom>
        <a:solidFill>
          <a:schemeClr val="accent5">
            <a:hueOff val="-1126424"/>
            <a:satOff val="-2903"/>
            <a:lumOff val="-1961"/>
            <a:alphaOff val="0"/>
          </a:schemeClr>
        </a:solidFill>
        <a:ln w="12700" cap="flat" cmpd="sng" algn="ctr">
          <a:solidFill>
            <a:schemeClr val="accent5">
              <a:hueOff val="-1126424"/>
              <a:satOff val="-2903"/>
              <a:lumOff val="-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650DE8-FD38-4E5A-A723-D0CCCFA09083}">
      <dsp:nvSpPr>
        <dsp:cNvPr id="0" name=""/>
        <dsp:cNvSpPr/>
      </dsp:nvSpPr>
      <dsp:spPr>
        <a:xfrm>
          <a:off x="0" y="790587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Maitland therapy - reduced pain and increased range of motion.</a:t>
          </a:r>
          <a:endParaRPr lang="en-US" sz="2100" kern="1200" dirty="0">
            <a:solidFill>
              <a:srgbClr val="000000"/>
            </a:solidFill>
            <a:latin typeface="Calibri"/>
            <a:ea typeface="Calibri"/>
            <a:cs typeface="Calibri"/>
          </a:endParaRPr>
        </a:p>
      </dsp:txBody>
      <dsp:txXfrm>
        <a:off x="0" y="790587"/>
        <a:ext cx="6291714" cy="789912"/>
      </dsp:txXfrm>
    </dsp:sp>
    <dsp:sp modelId="{608EA7BC-FB9A-4A81-A2DB-DF6CAFE1BE71}">
      <dsp:nvSpPr>
        <dsp:cNvPr id="0" name=""/>
        <dsp:cNvSpPr/>
      </dsp:nvSpPr>
      <dsp:spPr>
        <a:xfrm>
          <a:off x="0" y="1580499"/>
          <a:ext cx="6291714" cy="0"/>
        </a:xfrm>
        <a:prstGeom prst="line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FF0A7F-4C88-46A4-9AD7-67FCEEF76C99}">
      <dsp:nvSpPr>
        <dsp:cNvPr id="0" name=""/>
        <dsp:cNvSpPr/>
      </dsp:nvSpPr>
      <dsp:spPr>
        <a:xfrm>
          <a:off x="0" y="1580499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both groups showed decreased in pain over time.</a:t>
          </a:r>
          <a:endParaRPr lang="en-US" sz="2100" kern="1200" dirty="0">
            <a:solidFill>
              <a:srgbClr val="000000"/>
            </a:solidFill>
            <a:latin typeface="Calibri"/>
            <a:ea typeface="Calibri"/>
            <a:cs typeface="Calibri"/>
          </a:endParaRPr>
        </a:p>
      </dsp:txBody>
      <dsp:txXfrm>
        <a:off x="0" y="1580499"/>
        <a:ext cx="6291714" cy="789912"/>
      </dsp:txXfrm>
    </dsp:sp>
    <dsp:sp modelId="{54BC1569-29B9-458D-BAA0-60E061070A14}">
      <dsp:nvSpPr>
        <dsp:cNvPr id="0" name=""/>
        <dsp:cNvSpPr/>
      </dsp:nvSpPr>
      <dsp:spPr>
        <a:xfrm>
          <a:off x="0" y="2370411"/>
          <a:ext cx="6291714" cy="0"/>
        </a:xfrm>
        <a:prstGeom prst="line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2D76E9-A61F-487E-B431-D26F468702D8}">
      <dsp:nvSpPr>
        <dsp:cNvPr id="0" name=""/>
        <dsp:cNvSpPr/>
      </dsp:nvSpPr>
      <dsp:spPr>
        <a:xfrm>
          <a:off x="0" y="2370411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Maitland group - neuro physiological, sympathetic and psychological effects of mobilization.</a:t>
          </a:r>
          <a:endParaRPr lang="en-US" sz="2100" kern="1200" dirty="0">
            <a:solidFill>
              <a:srgbClr val="000000"/>
            </a:solidFill>
            <a:latin typeface="Calibri"/>
            <a:ea typeface="Calibri"/>
            <a:cs typeface="Calibri"/>
          </a:endParaRPr>
        </a:p>
      </dsp:txBody>
      <dsp:txXfrm>
        <a:off x="0" y="2370411"/>
        <a:ext cx="6291714" cy="789912"/>
      </dsp:txXfrm>
    </dsp:sp>
    <dsp:sp modelId="{CF3E0BAB-4BD3-46C8-9170-FAF2CFCE4720}">
      <dsp:nvSpPr>
        <dsp:cNvPr id="0" name=""/>
        <dsp:cNvSpPr/>
      </dsp:nvSpPr>
      <dsp:spPr>
        <a:xfrm>
          <a:off x="0" y="3160323"/>
          <a:ext cx="6291714" cy="0"/>
        </a:xfrm>
        <a:prstGeom prst="line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98E4EE-F560-4011-A7FA-878B92875CFF}">
      <dsp:nvSpPr>
        <dsp:cNvPr id="0" name=""/>
        <dsp:cNvSpPr/>
      </dsp:nvSpPr>
      <dsp:spPr>
        <a:xfrm>
          <a:off x="0" y="3160323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mechanical and neuro physiological mechanisms - improved range of motion.</a:t>
          </a:r>
          <a:endParaRPr lang="en-US" sz="2100" kern="1200" dirty="0">
            <a:solidFill>
              <a:srgbClr val="000000"/>
            </a:solidFill>
            <a:latin typeface="Calibri"/>
            <a:ea typeface="Calibri"/>
            <a:cs typeface="Calibri"/>
          </a:endParaRPr>
        </a:p>
      </dsp:txBody>
      <dsp:txXfrm>
        <a:off x="0" y="3160323"/>
        <a:ext cx="6291714" cy="789912"/>
      </dsp:txXfrm>
    </dsp:sp>
    <dsp:sp modelId="{2E335BFA-8BFA-4BD0-BBC1-C6D12EDBA33A}">
      <dsp:nvSpPr>
        <dsp:cNvPr id="0" name=""/>
        <dsp:cNvSpPr/>
      </dsp:nvSpPr>
      <dsp:spPr>
        <a:xfrm>
          <a:off x="0" y="3950235"/>
          <a:ext cx="6291714" cy="0"/>
        </a:xfrm>
        <a:prstGeom prst="line">
          <a:avLst/>
        </a:prstGeom>
        <a:solidFill>
          <a:schemeClr val="accent5">
            <a:hueOff val="-5632119"/>
            <a:satOff val="-14516"/>
            <a:lumOff val="-9804"/>
            <a:alphaOff val="0"/>
          </a:schemeClr>
        </a:solidFill>
        <a:ln w="12700" cap="flat" cmpd="sng" algn="ctr">
          <a:solidFill>
            <a:schemeClr val="accent5">
              <a:hueOff val="-5632119"/>
              <a:satOff val="-14516"/>
              <a:lumOff val="-9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3CCCF3-258B-47B2-B450-E925460C83C8}">
      <dsp:nvSpPr>
        <dsp:cNvPr id="0" name=""/>
        <dsp:cNvSpPr/>
      </dsp:nvSpPr>
      <dsp:spPr>
        <a:xfrm>
          <a:off x="0" y="3950235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Mechanical effects - permanent and temporary changes in length of connective tissues.</a:t>
          </a:r>
          <a:endParaRPr lang="en-US" sz="2100" kern="1200" dirty="0">
            <a:solidFill>
              <a:srgbClr val="000000"/>
            </a:solidFill>
            <a:latin typeface="Calibri"/>
            <a:ea typeface="Calibri"/>
            <a:cs typeface="Calibri"/>
          </a:endParaRPr>
        </a:p>
      </dsp:txBody>
      <dsp:txXfrm>
        <a:off x="0" y="3950235"/>
        <a:ext cx="6291714" cy="789912"/>
      </dsp:txXfrm>
    </dsp:sp>
    <dsp:sp modelId="{AF989B24-B624-4F73-A7E6-351C54DECCBD}">
      <dsp:nvSpPr>
        <dsp:cNvPr id="0" name=""/>
        <dsp:cNvSpPr/>
      </dsp:nvSpPr>
      <dsp:spPr>
        <a:xfrm>
          <a:off x="0" y="4740147"/>
          <a:ext cx="6291714" cy="0"/>
        </a:xfrm>
        <a:prstGeom prst="lin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AED32B-278F-4CFE-BDD4-2CCFF7300B87}">
      <dsp:nvSpPr>
        <dsp:cNvPr id="0" name=""/>
        <dsp:cNvSpPr/>
      </dsp:nvSpPr>
      <dsp:spPr>
        <a:xfrm>
          <a:off x="0" y="4740147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Maitland mobilization and manipulation - valuable in improving outcomes</a:t>
          </a:r>
          <a:r>
            <a:rPr lang="en-GB" sz="2100" kern="1200" dirty="0">
              <a:latin typeface="Calibri"/>
              <a:ea typeface="Calibri"/>
              <a:cs typeface="Calibri"/>
            </a:rPr>
            <a:t>.</a:t>
          </a:r>
          <a:endParaRPr lang="en-GB" sz="2100" kern="1200" dirty="0"/>
        </a:p>
      </dsp:txBody>
      <dsp:txXfrm>
        <a:off x="0" y="4740147"/>
        <a:ext cx="6291714" cy="78991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815BBC-5975-4BF2-B173-CAEDB902CFF0}">
      <dsp:nvSpPr>
        <dsp:cNvPr id="0" name=""/>
        <dsp:cNvSpPr/>
      </dsp:nvSpPr>
      <dsp:spPr>
        <a:xfrm>
          <a:off x="0" y="0"/>
          <a:ext cx="629171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3E3DC4-27B4-4698-BDE4-41BE20BC0FEE}">
      <dsp:nvSpPr>
        <dsp:cNvPr id="0" name=""/>
        <dsp:cNvSpPr/>
      </dsp:nvSpPr>
      <dsp:spPr>
        <a:xfrm>
          <a:off x="0" y="0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Effective in reducing pain.</a:t>
          </a:r>
          <a:endParaRPr lang="en-US" sz="3800" kern="1200" dirty="0">
            <a:solidFill>
              <a:srgbClr val="000000"/>
            </a:solidFill>
            <a:latin typeface="Calibri"/>
            <a:ea typeface="Calibri"/>
            <a:cs typeface="Calibri"/>
          </a:endParaRPr>
        </a:p>
      </dsp:txBody>
      <dsp:txXfrm>
        <a:off x="0" y="0"/>
        <a:ext cx="6291714" cy="1382683"/>
      </dsp:txXfrm>
    </dsp:sp>
    <dsp:sp modelId="{B5F5CE71-32B9-4753-8579-F440648867D1}">
      <dsp:nvSpPr>
        <dsp:cNvPr id="0" name=""/>
        <dsp:cNvSpPr/>
      </dsp:nvSpPr>
      <dsp:spPr>
        <a:xfrm>
          <a:off x="0" y="1382683"/>
          <a:ext cx="6291714" cy="0"/>
        </a:xfrm>
        <a:prstGeom prst="line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0B94FD-2078-4651-9965-09CF0E64C729}">
      <dsp:nvSpPr>
        <dsp:cNvPr id="0" name=""/>
        <dsp:cNvSpPr/>
      </dsp:nvSpPr>
      <dsp:spPr>
        <a:xfrm>
          <a:off x="0" y="1382683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Improving the ranges of cervical spine.</a:t>
          </a:r>
          <a:endParaRPr lang="en-US" sz="3800" kern="1200" dirty="0">
            <a:solidFill>
              <a:srgbClr val="000000"/>
            </a:solidFill>
            <a:latin typeface="Calibri"/>
            <a:ea typeface="Calibri"/>
            <a:cs typeface="Calibri"/>
          </a:endParaRPr>
        </a:p>
      </dsp:txBody>
      <dsp:txXfrm>
        <a:off x="0" y="1382683"/>
        <a:ext cx="6291714" cy="1382683"/>
      </dsp:txXfrm>
    </dsp:sp>
    <dsp:sp modelId="{6FE7A280-3DCC-4297-9A4C-3BEA2745F125}">
      <dsp:nvSpPr>
        <dsp:cNvPr id="0" name=""/>
        <dsp:cNvSpPr/>
      </dsp:nvSpPr>
      <dsp:spPr>
        <a:xfrm>
          <a:off x="0" y="2765367"/>
          <a:ext cx="6291714" cy="0"/>
        </a:xfrm>
        <a:prstGeom prst="line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EFBE52-0F7D-44CD-AE05-44673BA01DC3}">
      <dsp:nvSpPr>
        <dsp:cNvPr id="0" name=""/>
        <dsp:cNvSpPr/>
      </dsp:nvSpPr>
      <dsp:spPr>
        <a:xfrm>
          <a:off x="0" y="2765367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Statistical difference between the groups.</a:t>
          </a:r>
          <a:endParaRPr lang="en-US" sz="3800" kern="1200" dirty="0">
            <a:solidFill>
              <a:srgbClr val="000000"/>
            </a:solidFill>
            <a:latin typeface="Calibri"/>
            <a:ea typeface="Calibri"/>
            <a:cs typeface="Calibri"/>
          </a:endParaRPr>
        </a:p>
      </dsp:txBody>
      <dsp:txXfrm>
        <a:off x="0" y="2765367"/>
        <a:ext cx="6291714" cy="1382683"/>
      </dsp:txXfrm>
    </dsp:sp>
    <dsp:sp modelId="{AF989B24-B624-4F73-A7E6-351C54DECCBD}">
      <dsp:nvSpPr>
        <dsp:cNvPr id="0" name=""/>
        <dsp:cNvSpPr/>
      </dsp:nvSpPr>
      <dsp:spPr>
        <a:xfrm>
          <a:off x="0" y="4148051"/>
          <a:ext cx="6291714" cy="0"/>
        </a:xfrm>
        <a:prstGeom prst="lin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AED32B-278F-4CFE-BDD4-2CCFF7300B87}">
      <dsp:nvSpPr>
        <dsp:cNvPr id="0" name=""/>
        <dsp:cNvSpPr/>
      </dsp:nvSpPr>
      <dsp:spPr>
        <a:xfrm>
          <a:off x="0" y="4148051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In favour to Maitland mobilisation technique</a:t>
          </a:r>
          <a:r>
            <a:rPr lang="en-GB" sz="3800" kern="1200" dirty="0">
              <a:latin typeface="Calibri"/>
              <a:ea typeface="Calibri"/>
              <a:cs typeface="Calibri"/>
            </a:rPr>
            <a:t>.</a:t>
          </a:r>
          <a:endParaRPr lang="en-GB" sz="3800" kern="1200" dirty="0"/>
        </a:p>
      </dsp:txBody>
      <dsp:txXfrm>
        <a:off x="0" y="4148051"/>
        <a:ext cx="6291714" cy="138268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89EE12-F8DC-495A-B4C7-135FAADD8EE9}">
      <dsp:nvSpPr>
        <dsp:cNvPr id="0" name=""/>
        <dsp:cNvSpPr/>
      </dsp:nvSpPr>
      <dsp:spPr>
        <a:xfrm>
          <a:off x="0" y="0"/>
          <a:ext cx="629171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F9BC3-4B4D-414A-B6B6-06F82FE82D80}">
      <dsp:nvSpPr>
        <dsp:cNvPr id="0" name=""/>
        <dsp:cNvSpPr/>
      </dsp:nvSpPr>
      <dsp:spPr>
        <a:xfrm>
          <a:off x="0" y="0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Shabbir, Maryam, et al. (2021) study.</a:t>
          </a:r>
          <a:endParaRPr lang="en-US" sz="3800" kern="1200" dirty="0">
            <a:solidFill>
              <a:srgbClr val="000000"/>
            </a:solidFill>
            <a:latin typeface="Calibri"/>
            <a:ea typeface="Calibri"/>
            <a:cs typeface="Calibri"/>
          </a:endParaRPr>
        </a:p>
      </dsp:txBody>
      <dsp:txXfrm>
        <a:off x="0" y="0"/>
        <a:ext cx="6291714" cy="1382683"/>
      </dsp:txXfrm>
    </dsp:sp>
    <dsp:sp modelId="{A5118662-DBC3-4BB5-AA2B-E0760A640B9E}">
      <dsp:nvSpPr>
        <dsp:cNvPr id="0" name=""/>
        <dsp:cNvSpPr/>
      </dsp:nvSpPr>
      <dsp:spPr>
        <a:xfrm>
          <a:off x="0" y="1382683"/>
          <a:ext cx="6291714" cy="0"/>
        </a:xfrm>
        <a:prstGeom prst="line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7AE746-8010-468F-A4B7-BAC5E6C6A283}">
      <dsp:nvSpPr>
        <dsp:cNvPr id="0" name=""/>
        <dsp:cNvSpPr/>
      </dsp:nvSpPr>
      <dsp:spPr>
        <a:xfrm>
          <a:off x="0" y="1382683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Positive outcome of Maitlands mobilisations.</a:t>
          </a:r>
          <a:endParaRPr lang="en-US" sz="3800" kern="1200" dirty="0">
            <a:solidFill>
              <a:srgbClr val="000000"/>
            </a:solidFill>
            <a:latin typeface="Calibri"/>
            <a:ea typeface="Calibri"/>
            <a:cs typeface="Calibri"/>
          </a:endParaRPr>
        </a:p>
      </dsp:txBody>
      <dsp:txXfrm>
        <a:off x="0" y="1382683"/>
        <a:ext cx="6291714" cy="1382683"/>
      </dsp:txXfrm>
    </dsp:sp>
    <dsp:sp modelId="{F3D80B54-BF25-41DF-8C15-16C45F2A416E}">
      <dsp:nvSpPr>
        <dsp:cNvPr id="0" name=""/>
        <dsp:cNvSpPr/>
      </dsp:nvSpPr>
      <dsp:spPr>
        <a:xfrm>
          <a:off x="0" y="2765367"/>
          <a:ext cx="6291714" cy="0"/>
        </a:xfrm>
        <a:prstGeom prst="line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917F51-DCE0-4C40-80AA-A0942E010B58}">
      <dsp:nvSpPr>
        <dsp:cNvPr id="0" name=""/>
        <dsp:cNvSpPr/>
      </dsp:nvSpPr>
      <dsp:spPr>
        <a:xfrm>
          <a:off x="0" y="2765367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Reduced pain and increased range of motion.</a:t>
          </a:r>
        </a:p>
      </dsp:txBody>
      <dsp:txXfrm>
        <a:off x="0" y="2765367"/>
        <a:ext cx="6291714" cy="1382683"/>
      </dsp:txXfrm>
    </dsp:sp>
    <dsp:sp modelId="{AF989B24-B624-4F73-A7E6-351C54DECCBD}">
      <dsp:nvSpPr>
        <dsp:cNvPr id="0" name=""/>
        <dsp:cNvSpPr/>
      </dsp:nvSpPr>
      <dsp:spPr>
        <a:xfrm>
          <a:off x="0" y="4148051"/>
          <a:ext cx="6291714" cy="0"/>
        </a:xfrm>
        <a:prstGeom prst="lin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AED32B-278F-4CFE-BDD4-2CCFF7300B87}">
      <dsp:nvSpPr>
        <dsp:cNvPr id="0" name=""/>
        <dsp:cNvSpPr/>
      </dsp:nvSpPr>
      <dsp:spPr>
        <a:xfrm>
          <a:off x="0" y="4148051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In large favour towards Maitlands</a:t>
          </a:r>
          <a:r>
            <a:rPr lang="en-GB" sz="3800" kern="1200" dirty="0">
              <a:latin typeface="Calibri"/>
              <a:ea typeface="Calibri"/>
              <a:cs typeface="Calibri"/>
            </a:rPr>
            <a:t>.</a:t>
          </a:r>
          <a:endParaRPr lang="en-GB" sz="3800" kern="1200" dirty="0"/>
        </a:p>
      </dsp:txBody>
      <dsp:txXfrm>
        <a:off x="0" y="4148051"/>
        <a:ext cx="6291714" cy="138268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CDC9EA-3004-4263-A7FC-D7E8AEAEB338}">
      <dsp:nvSpPr>
        <dsp:cNvPr id="0" name=""/>
        <dsp:cNvSpPr/>
      </dsp:nvSpPr>
      <dsp:spPr>
        <a:xfrm>
          <a:off x="0" y="675"/>
          <a:ext cx="629171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DE5FB3-4283-4CD9-A2A2-FA57CDF9F969}">
      <dsp:nvSpPr>
        <dsp:cNvPr id="0" name=""/>
        <dsp:cNvSpPr/>
      </dsp:nvSpPr>
      <dsp:spPr>
        <a:xfrm>
          <a:off x="0" y="675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Good light for Maitlands.</a:t>
          </a:r>
          <a:endParaRPr lang="en-US" sz="2200" kern="1200" dirty="0">
            <a:solidFill>
              <a:srgbClr val="000000"/>
            </a:solidFill>
            <a:latin typeface="Calibri"/>
            <a:ea typeface="Calibri"/>
            <a:cs typeface="Calibri"/>
          </a:endParaRPr>
        </a:p>
      </dsp:txBody>
      <dsp:txXfrm>
        <a:off x="0" y="675"/>
        <a:ext cx="6291714" cy="789912"/>
      </dsp:txXfrm>
    </dsp:sp>
    <dsp:sp modelId="{DBD24C19-ECD6-4C9B-B304-99C68B6160D2}">
      <dsp:nvSpPr>
        <dsp:cNvPr id="0" name=""/>
        <dsp:cNvSpPr/>
      </dsp:nvSpPr>
      <dsp:spPr>
        <a:xfrm>
          <a:off x="0" y="790587"/>
          <a:ext cx="6291714" cy="0"/>
        </a:xfrm>
        <a:prstGeom prst="line">
          <a:avLst/>
        </a:prstGeom>
        <a:solidFill>
          <a:schemeClr val="accent5">
            <a:hueOff val="-1126424"/>
            <a:satOff val="-2903"/>
            <a:lumOff val="-1961"/>
            <a:alphaOff val="0"/>
          </a:schemeClr>
        </a:solidFill>
        <a:ln w="12700" cap="flat" cmpd="sng" algn="ctr">
          <a:solidFill>
            <a:schemeClr val="accent5">
              <a:hueOff val="-1126424"/>
              <a:satOff val="-2903"/>
              <a:lumOff val="-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F98D03-DE1B-4D40-97AD-B74B42AE1A86}">
      <dsp:nvSpPr>
        <dsp:cNvPr id="0" name=""/>
        <dsp:cNvSpPr/>
      </dsp:nvSpPr>
      <dsp:spPr>
        <a:xfrm>
          <a:off x="0" y="790587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Shows Maitlands as an effective treatment.</a:t>
          </a:r>
          <a:endParaRPr lang="en-US" sz="2200" kern="1200" dirty="0">
            <a:solidFill>
              <a:srgbClr val="000000"/>
            </a:solidFill>
            <a:latin typeface="Calibri"/>
            <a:ea typeface="Calibri"/>
            <a:cs typeface="Calibri"/>
          </a:endParaRPr>
        </a:p>
      </dsp:txBody>
      <dsp:txXfrm>
        <a:off x="0" y="790587"/>
        <a:ext cx="6291714" cy="789912"/>
      </dsp:txXfrm>
    </dsp:sp>
    <dsp:sp modelId="{C1D5DD90-F240-42A0-BDDD-C7D7B61DCCBA}">
      <dsp:nvSpPr>
        <dsp:cNvPr id="0" name=""/>
        <dsp:cNvSpPr/>
      </dsp:nvSpPr>
      <dsp:spPr>
        <a:xfrm>
          <a:off x="0" y="1580499"/>
          <a:ext cx="6291714" cy="0"/>
        </a:xfrm>
        <a:prstGeom prst="line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95B798-8B5D-4FFE-A1CB-F0C141C5790E}">
      <dsp:nvSpPr>
        <dsp:cNvPr id="0" name=""/>
        <dsp:cNvSpPr/>
      </dsp:nvSpPr>
      <dsp:spPr>
        <a:xfrm>
          <a:off x="0" y="1580499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 valuable for specific areas for certain needs. </a:t>
          </a:r>
          <a:endParaRPr lang="en-US" sz="2200" kern="1200" dirty="0">
            <a:solidFill>
              <a:srgbClr val="000000"/>
            </a:solidFill>
            <a:latin typeface="Calibri"/>
            <a:ea typeface="Calibri"/>
            <a:cs typeface="Calibri"/>
          </a:endParaRPr>
        </a:p>
      </dsp:txBody>
      <dsp:txXfrm>
        <a:off x="0" y="1580499"/>
        <a:ext cx="6291714" cy="789912"/>
      </dsp:txXfrm>
    </dsp:sp>
    <dsp:sp modelId="{A7C3AC8D-64C7-4F10-93A8-BA9BC244B3EA}">
      <dsp:nvSpPr>
        <dsp:cNvPr id="0" name=""/>
        <dsp:cNvSpPr/>
      </dsp:nvSpPr>
      <dsp:spPr>
        <a:xfrm>
          <a:off x="0" y="2370411"/>
          <a:ext cx="6291714" cy="0"/>
        </a:xfrm>
        <a:prstGeom prst="line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5E0336-F7E4-4753-A511-C2BD3EA53F79}">
      <dsp:nvSpPr>
        <dsp:cNvPr id="0" name=""/>
        <dsp:cNvSpPr/>
      </dsp:nvSpPr>
      <dsp:spPr>
        <a:xfrm>
          <a:off x="0" y="2370411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Reduction in pain and increased range.</a:t>
          </a:r>
          <a:endParaRPr lang="en-US" sz="2200" kern="1200" dirty="0">
            <a:solidFill>
              <a:srgbClr val="000000"/>
            </a:solidFill>
            <a:latin typeface="Calibri"/>
            <a:ea typeface="Calibri"/>
            <a:cs typeface="Calibri"/>
          </a:endParaRPr>
        </a:p>
      </dsp:txBody>
      <dsp:txXfrm>
        <a:off x="0" y="2370411"/>
        <a:ext cx="6291714" cy="789912"/>
      </dsp:txXfrm>
    </dsp:sp>
    <dsp:sp modelId="{180BB17E-50DE-4830-BE0E-E3C845464836}">
      <dsp:nvSpPr>
        <dsp:cNvPr id="0" name=""/>
        <dsp:cNvSpPr/>
      </dsp:nvSpPr>
      <dsp:spPr>
        <a:xfrm>
          <a:off x="0" y="3160323"/>
          <a:ext cx="6291714" cy="0"/>
        </a:xfrm>
        <a:prstGeom prst="line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9F034B-DB9A-4C43-9E62-F0099768B652}">
      <dsp:nvSpPr>
        <dsp:cNvPr id="0" name=""/>
        <dsp:cNvSpPr/>
      </dsp:nvSpPr>
      <dsp:spPr>
        <a:xfrm>
          <a:off x="0" y="3160323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Only used within joints.</a:t>
          </a:r>
          <a:endParaRPr lang="en-US" sz="2200" kern="1200" dirty="0">
            <a:solidFill>
              <a:srgbClr val="000000"/>
            </a:solidFill>
            <a:latin typeface="Calibri"/>
            <a:ea typeface="Calibri"/>
            <a:cs typeface="Calibri"/>
          </a:endParaRPr>
        </a:p>
      </dsp:txBody>
      <dsp:txXfrm>
        <a:off x="0" y="3160323"/>
        <a:ext cx="6291714" cy="789912"/>
      </dsp:txXfrm>
    </dsp:sp>
    <dsp:sp modelId="{C98A3CF2-14AC-4210-927C-9B3377A40986}">
      <dsp:nvSpPr>
        <dsp:cNvPr id="0" name=""/>
        <dsp:cNvSpPr/>
      </dsp:nvSpPr>
      <dsp:spPr>
        <a:xfrm>
          <a:off x="0" y="3950235"/>
          <a:ext cx="6291714" cy="0"/>
        </a:xfrm>
        <a:prstGeom prst="line">
          <a:avLst/>
        </a:prstGeom>
        <a:solidFill>
          <a:schemeClr val="accent5">
            <a:hueOff val="-5632119"/>
            <a:satOff val="-14516"/>
            <a:lumOff val="-9804"/>
            <a:alphaOff val="0"/>
          </a:schemeClr>
        </a:solidFill>
        <a:ln w="12700" cap="flat" cmpd="sng" algn="ctr">
          <a:solidFill>
            <a:schemeClr val="accent5">
              <a:hueOff val="-5632119"/>
              <a:satOff val="-14516"/>
              <a:lumOff val="-9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D8B2D7-848F-498C-9AA7-0DB974541EBF}">
      <dsp:nvSpPr>
        <dsp:cNvPr id="0" name=""/>
        <dsp:cNvSpPr/>
      </dsp:nvSpPr>
      <dsp:spPr>
        <a:xfrm>
          <a:off x="0" y="3950235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Other treatments for other areas.</a:t>
          </a:r>
        </a:p>
      </dsp:txBody>
      <dsp:txXfrm>
        <a:off x="0" y="3950235"/>
        <a:ext cx="6291714" cy="789912"/>
      </dsp:txXfrm>
    </dsp:sp>
    <dsp:sp modelId="{AF989B24-B624-4F73-A7E6-351C54DECCBD}">
      <dsp:nvSpPr>
        <dsp:cNvPr id="0" name=""/>
        <dsp:cNvSpPr/>
      </dsp:nvSpPr>
      <dsp:spPr>
        <a:xfrm>
          <a:off x="0" y="4740147"/>
          <a:ext cx="6291714" cy="0"/>
        </a:xfrm>
        <a:prstGeom prst="lin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AED32B-278F-4CFE-BDD4-2CCFF7300B87}">
      <dsp:nvSpPr>
        <dsp:cNvPr id="0" name=""/>
        <dsp:cNvSpPr/>
      </dsp:nvSpPr>
      <dsp:spPr>
        <a:xfrm>
          <a:off x="0" y="4740147"/>
          <a:ext cx="6291714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Incorporate other options in treatment (soft tissue</a:t>
          </a:r>
          <a:r>
            <a:rPr lang="en-GB" sz="2200" kern="1200" dirty="0">
              <a:latin typeface="Calibri"/>
              <a:ea typeface="Calibri"/>
              <a:cs typeface="Calibri"/>
            </a:rPr>
            <a:t>).</a:t>
          </a:r>
          <a:endParaRPr lang="en-GB" sz="2200" kern="1200" dirty="0"/>
        </a:p>
      </dsp:txBody>
      <dsp:txXfrm>
        <a:off x="0" y="4740147"/>
        <a:ext cx="6291714" cy="7899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136/bmj.330.7501.1202" TargetMode="External"/><Relationship Id="rId3" Type="http://schemas.openxmlformats.org/officeDocument/2006/relationships/hyperlink" Target="https://doi.org/10.2217/pmt.15.39" TargetMode="External"/><Relationship Id="rId7" Type="http://schemas.openxmlformats.org/officeDocument/2006/relationships/hyperlink" Target="https://doi.org/10.1589/jpts.29.531" TargetMode="External"/><Relationship Id="rId2" Type="http://schemas.openxmlformats.org/officeDocument/2006/relationships/hyperlink" Target="http://www.ncbi.nlm.nih.gov/pmc/articles/PMC4976880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cbi.nlm.nih.gov/pmc/articles/PMC5361027/" TargetMode="External"/><Relationship Id="rId11" Type="http://schemas.openxmlformats.org/officeDocument/2006/relationships/hyperlink" Target="https://doi.org/10.12669/pjms.37.4.4220" TargetMode="External"/><Relationship Id="rId5" Type="http://schemas.openxmlformats.org/officeDocument/2006/relationships/hyperlink" Target="https://doi.org/10.3233/bmr-170914" TargetMode="External"/><Relationship Id="rId10" Type="http://schemas.openxmlformats.org/officeDocument/2006/relationships/hyperlink" Target="http://www.ncbi.nlm.nih.gov/pmc/articles/PMC8281150/" TargetMode="External"/><Relationship Id="rId4" Type="http://schemas.openxmlformats.org/officeDocument/2006/relationships/hyperlink" Target="https://doi.org/10.1016/j.math.2015.07.003" TargetMode="External"/><Relationship Id="rId9" Type="http://schemas.openxmlformats.org/officeDocument/2006/relationships/hyperlink" Target="https://doi.org/10.4103/liuj.liuj_12_1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Manual therapy at Revive Physiotherapy">
            <a:extLst>
              <a:ext uri="{FF2B5EF4-FFF2-40B4-BE49-F238E27FC236}">
                <a16:creationId xmlns:a16="http://schemas.microsoft.com/office/drawing/2014/main" id="{02EE5E9B-6614-C593-B3AC-E3C1FAE11E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141" r="24734" b="4950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800">
                <a:cs typeface="Calibri Light"/>
              </a:rPr>
              <a:t>Manual therapy </a:t>
            </a:r>
            <a:endParaRPr lang="en-GB" sz="480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FE2008-B8D3-2750-77DC-DF99527F8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 Light"/>
              </a:rPr>
              <a:t>What is manual therapy?</a:t>
            </a:r>
            <a:endParaRPr lang="en-GB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72959DC-7AA3-B2D9-0A76-ED338A3B85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9325526"/>
              </p:ext>
            </p:extLst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17379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057116-9A40-55C1-2084-5962A02F4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 Light"/>
              </a:rPr>
              <a:t>What is it used for?</a:t>
            </a:r>
            <a:endParaRPr lang="en-GB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C7EFEFD-D09B-BE58-1BCC-88D27EAE62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5284609"/>
              </p:ext>
            </p:extLst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42484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91C726-D78C-EF52-D2BE-2A71FC7A8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 Light"/>
              </a:rPr>
              <a:t>Maitlands </a:t>
            </a:r>
            <a:endParaRPr lang="en-GB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858F93-2D5E-902A-0051-1862CDCF0BF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7324891"/>
              </p:ext>
            </p:extLst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9599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91C726-D78C-EF52-D2BE-2A71FC7A8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ea typeface="Calibri Light"/>
                <a:cs typeface="Calibri Light"/>
              </a:rPr>
              <a:t>Gradings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858F93-2D5E-902A-0051-1862CDCF0BF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67059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Do experienced physiotherapists and final year physiotherapy trainees apply  similar force during posterior-to-anterior lumbar mobilization techniques?  - ScienceDirect">
            <a:extLst>
              <a:ext uri="{FF2B5EF4-FFF2-40B4-BE49-F238E27FC236}">
                <a16:creationId xmlns:a16="http://schemas.microsoft.com/office/drawing/2014/main" id="{5FA14F59-8F3D-1CFB-DE0F-30B368A1AC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5075" y="881814"/>
            <a:ext cx="8605548" cy="5304430"/>
          </a:xfrm>
        </p:spPr>
      </p:pic>
    </p:spTree>
    <p:extLst>
      <p:ext uri="{BB962C8B-B14F-4D97-AF65-F5344CB8AC3E}">
        <p14:creationId xmlns:p14="http://schemas.microsoft.com/office/powerpoint/2010/main" val="867031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91C726-D78C-EF52-D2BE-2A71FC7A8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143" y="643467"/>
            <a:ext cx="3511921" cy="5527934"/>
          </a:xfrm>
        </p:spPr>
        <p:txBody>
          <a:bodyPr>
            <a:normAutofit/>
          </a:bodyPr>
          <a:lstStyle/>
          <a:p>
            <a:r>
              <a:rPr lang="en-GB" sz="5200" dirty="0">
                <a:solidFill>
                  <a:schemeClr val="bg1"/>
                </a:solidFill>
                <a:ea typeface="+mj-lt"/>
                <a:cs typeface="+mj-lt"/>
              </a:rPr>
              <a:t>Direction of movements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858F93-2D5E-902A-0051-1862CDCF0BF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21173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91C726-D78C-EF52-D2BE-2A71FC7A8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7573" y="643467"/>
            <a:ext cx="4906524" cy="5527934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chemeClr val="bg1"/>
                </a:solidFill>
                <a:ea typeface="+mj-lt"/>
                <a:cs typeface="+mj-lt"/>
              </a:rPr>
              <a:t>Contraindications</a:t>
            </a:r>
            <a:endParaRPr lang="en-US" sz="4800" dirty="0">
              <a:solidFill>
                <a:schemeClr val="bg1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858F93-2D5E-902A-0051-1862CDCF0BF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54095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91C726-D78C-EF52-D2BE-2A71FC7A8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12" y="643467"/>
            <a:ext cx="4906524" cy="5527934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chemeClr val="bg1"/>
                </a:solidFill>
                <a:ea typeface="+mj-lt"/>
                <a:cs typeface="+mj-lt"/>
              </a:rPr>
              <a:t>Studies on </a:t>
            </a:r>
            <a:r>
              <a:rPr lang="en-GB" sz="4800" err="1">
                <a:solidFill>
                  <a:schemeClr val="bg1"/>
                </a:solidFill>
                <a:ea typeface="+mj-lt"/>
                <a:cs typeface="+mj-lt"/>
              </a:rPr>
              <a:t>Maitlands</a:t>
            </a:r>
            <a:r>
              <a:rPr lang="en-GB" dirty="0">
                <a:ea typeface="+mj-lt"/>
                <a:cs typeface="+mj-lt"/>
              </a:rPr>
              <a:t> 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858F93-2D5E-902A-0051-1862CDCF0BF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00088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91C726-D78C-EF52-D2BE-2A71FC7A8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125" y="643467"/>
            <a:ext cx="4906524" cy="5527934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chemeClr val="bg1"/>
                </a:solidFill>
                <a:ea typeface="+mj-lt"/>
                <a:cs typeface="+mj-lt"/>
              </a:rPr>
              <a:t>Studies on </a:t>
            </a:r>
            <a:r>
              <a:rPr lang="en-GB" sz="4800" err="1">
                <a:solidFill>
                  <a:schemeClr val="bg1"/>
                </a:solidFill>
                <a:ea typeface="+mj-lt"/>
                <a:cs typeface="+mj-lt"/>
              </a:rPr>
              <a:t>Maitlands</a:t>
            </a:r>
            <a:r>
              <a:rPr lang="en-GB" sz="4800" dirty="0">
                <a:solidFill>
                  <a:schemeClr val="bg1"/>
                </a:solidFill>
                <a:ea typeface="+mj-lt"/>
                <a:cs typeface="+mj-lt"/>
              </a:rPr>
              <a:t> </a:t>
            </a:r>
            <a:endParaRPr lang="en-US" sz="4800" dirty="0">
              <a:solidFill>
                <a:schemeClr val="bg1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858F93-2D5E-902A-0051-1862CDCF0BF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874711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91C726-D78C-EF52-D2BE-2A71FC7A8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767" y="643467"/>
            <a:ext cx="4906524" cy="5527934"/>
          </a:xfrm>
        </p:spPr>
        <p:txBody>
          <a:bodyPr>
            <a:normAutofit/>
          </a:bodyPr>
          <a:lstStyle/>
          <a:p>
            <a:r>
              <a:rPr lang="en-GB" sz="4100" dirty="0">
                <a:solidFill>
                  <a:srgbClr val="FFFFFF"/>
                </a:solidFill>
                <a:ea typeface="+mj-lt"/>
                <a:cs typeface="+mj-lt"/>
              </a:rPr>
              <a:t>Studies </a:t>
            </a:r>
            <a:br>
              <a:rPr lang="en-GB" sz="4100" dirty="0">
                <a:solidFill>
                  <a:srgbClr val="FFFFFF"/>
                </a:solidFill>
                <a:ea typeface="+mj-lt"/>
                <a:cs typeface="+mj-lt"/>
              </a:rPr>
            </a:br>
            <a:r>
              <a:rPr lang="en-GB" sz="4100" dirty="0">
                <a:solidFill>
                  <a:srgbClr val="FFFFFF"/>
                </a:solidFill>
                <a:ea typeface="+mj-lt"/>
                <a:cs typeface="+mj-lt"/>
              </a:rPr>
              <a:t>on </a:t>
            </a:r>
            <a:r>
              <a:rPr lang="en-GB" sz="4100" dirty="0" err="1">
                <a:solidFill>
                  <a:srgbClr val="FFFFFF"/>
                </a:solidFill>
                <a:ea typeface="+mj-lt"/>
                <a:cs typeface="+mj-lt"/>
              </a:rPr>
              <a:t>Maitlands</a:t>
            </a:r>
            <a:r>
              <a:rPr lang="en-GB" sz="4100" dirty="0">
                <a:solidFill>
                  <a:srgbClr val="FFFFFF"/>
                </a:solidFill>
                <a:ea typeface="+mj-lt"/>
                <a:cs typeface="+mj-lt"/>
              </a:rPr>
              <a:t> 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858F93-2D5E-902A-0051-1862CDCF0BF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885627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91C726-D78C-EF52-D2BE-2A71FC7A8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767" y="643467"/>
            <a:ext cx="4906524" cy="5527934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chemeClr val="bg1"/>
                </a:solidFill>
                <a:ea typeface="+mj-lt"/>
                <a:cs typeface="+mj-lt"/>
              </a:rPr>
              <a:t>Studies on </a:t>
            </a:r>
            <a:r>
              <a:rPr lang="en-GB" sz="4800" err="1">
                <a:solidFill>
                  <a:schemeClr val="bg1"/>
                </a:solidFill>
                <a:ea typeface="+mj-lt"/>
                <a:cs typeface="+mj-lt"/>
              </a:rPr>
              <a:t>Maitlands</a:t>
            </a:r>
            <a:r>
              <a:rPr lang="en-GB" sz="4800" dirty="0">
                <a:solidFill>
                  <a:schemeClr val="bg1"/>
                </a:solidFill>
                <a:ea typeface="+mj-lt"/>
                <a:cs typeface="+mj-lt"/>
              </a:rPr>
              <a:t> </a:t>
            </a:r>
            <a:endParaRPr lang="en-US" sz="4800" dirty="0">
              <a:solidFill>
                <a:schemeClr val="bg1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858F93-2D5E-902A-0051-1862CDCF0BF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205997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91C726-D78C-EF52-D2BE-2A71FC7A8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9408" y="643467"/>
            <a:ext cx="4906524" cy="5527934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chemeClr val="bg1"/>
                </a:solidFill>
                <a:ea typeface="+mj-lt"/>
                <a:cs typeface="+mj-lt"/>
              </a:rPr>
              <a:t>Is </a:t>
            </a:r>
            <a:r>
              <a:rPr lang="en-GB" sz="4800" err="1">
                <a:solidFill>
                  <a:schemeClr val="bg1"/>
                </a:solidFill>
                <a:ea typeface="+mj-lt"/>
                <a:cs typeface="+mj-lt"/>
              </a:rPr>
              <a:t>Maitlands</a:t>
            </a:r>
            <a:r>
              <a:rPr lang="en-GB" sz="4800" dirty="0">
                <a:solidFill>
                  <a:schemeClr val="bg1"/>
                </a:solidFill>
                <a:ea typeface="+mj-lt"/>
                <a:cs typeface="+mj-lt"/>
              </a:rPr>
              <a:t> </a:t>
            </a:r>
            <a:br>
              <a:rPr lang="en-GB" sz="4800" dirty="0">
                <a:solidFill>
                  <a:schemeClr val="bg1"/>
                </a:solidFill>
                <a:ea typeface="+mj-lt"/>
                <a:cs typeface="+mj-lt"/>
              </a:rPr>
            </a:br>
            <a:r>
              <a:rPr lang="en-GB" sz="4800" dirty="0">
                <a:solidFill>
                  <a:schemeClr val="bg1"/>
                </a:solidFill>
                <a:ea typeface="+mj-lt"/>
                <a:cs typeface="+mj-lt"/>
              </a:rPr>
              <a:t>effective? </a:t>
            </a:r>
            <a:endParaRPr lang="en-US" sz="4800" dirty="0">
              <a:solidFill>
                <a:schemeClr val="bg1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858F93-2D5E-902A-0051-1862CDCF0BF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857670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91C726-D78C-EF52-D2BE-2A71FC7A8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785" y="643467"/>
            <a:ext cx="4906524" cy="5527934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chemeClr val="bg1"/>
                </a:solidFill>
                <a:ea typeface="+mj-lt"/>
                <a:cs typeface="+mj-lt"/>
              </a:rPr>
              <a:t>Is </a:t>
            </a:r>
            <a:r>
              <a:rPr lang="en-GB" sz="4800" err="1">
                <a:solidFill>
                  <a:schemeClr val="bg1"/>
                </a:solidFill>
                <a:ea typeface="+mj-lt"/>
                <a:cs typeface="+mj-lt"/>
              </a:rPr>
              <a:t>Maitlands</a:t>
            </a:r>
            <a:r>
              <a:rPr lang="en-GB" sz="4800" dirty="0">
                <a:solidFill>
                  <a:schemeClr val="bg1"/>
                </a:solidFill>
                <a:ea typeface="+mj-lt"/>
                <a:cs typeface="+mj-lt"/>
              </a:rPr>
              <a:t> </a:t>
            </a:r>
            <a:br>
              <a:rPr lang="en-GB" sz="4800" dirty="0">
                <a:solidFill>
                  <a:schemeClr val="bg1"/>
                </a:solidFill>
                <a:ea typeface="+mj-lt"/>
                <a:cs typeface="+mj-lt"/>
              </a:rPr>
            </a:br>
            <a:r>
              <a:rPr lang="en-GB" sz="4800" dirty="0">
                <a:solidFill>
                  <a:schemeClr val="bg1"/>
                </a:solidFill>
                <a:ea typeface="+mj-lt"/>
                <a:cs typeface="+mj-lt"/>
              </a:rPr>
              <a:t>effective? </a:t>
            </a:r>
            <a:endParaRPr lang="en-US" sz="4800" dirty="0">
              <a:solidFill>
                <a:schemeClr val="bg1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858F93-2D5E-902A-0051-1862CDCF0BF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20851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792CD-DA10-CB47-2CA5-166EABB07E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475"/>
            <a:ext cx="10515600" cy="663733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dirty="0">
                <a:latin typeface="Times New Roman"/>
                <a:cs typeface="Times New Roman"/>
              </a:rPr>
              <a:t>References </a:t>
            </a:r>
          </a:p>
          <a:p>
            <a:endParaRPr lang="en-GB" sz="1600" dirty="0">
              <a:latin typeface="Times New Roman"/>
              <a:cs typeface="Times New Roman"/>
            </a:endParaRPr>
          </a:p>
          <a:p>
            <a:r>
              <a:rPr lang="en-GB" sz="1600" dirty="0">
                <a:latin typeface="Times New Roman"/>
                <a:cs typeface="Times New Roman"/>
              </a:rPr>
              <a:t>Bishop, Mark D, et al. “What Effect Can Manual Therapy Have on a Patient’s Pain Experience?” </a:t>
            </a:r>
            <a:r>
              <a:rPr lang="en-GB" sz="1600" i="1" dirty="0">
                <a:latin typeface="Times New Roman"/>
                <a:cs typeface="Times New Roman"/>
              </a:rPr>
              <a:t>Pain Management</a:t>
            </a:r>
            <a:r>
              <a:rPr lang="en-GB" sz="1600" dirty="0">
                <a:latin typeface="Times New Roman"/>
                <a:cs typeface="Times New Roman"/>
              </a:rPr>
              <a:t>, vol. 5, no. 6, Nov. 2015, pp. 455–464, </a:t>
            </a:r>
            <a:r>
              <a:rPr lang="en-GB" sz="1600" dirty="0">
                <a:latin typeface="Times New Roman"/>
                <a:cs typeface="Times New Roman"/>
                <a:hlinkClick r:id="rId2"/>
              </a:rPr>
              <a:t>www.ncbi.nlm.nih.gov/pmc/articles/PMC4976880/</a:t>
            </a:r>
            <a:r>
              <a:rPr lang="en-GB" sz="1600" dirty="0">
                <a:latin typeface="Times New Roman"/>
                <a:cs typeface="Times New Roman"/>
              </a:rPr>
              <a:t>, </a:t>
            </a:r>
            <a:r>
              <a:rPr lang="en-GB" sz="1600" dirty="0">
                <a:latin typeface="Times New Roman"/>
                <a:cs typeface="Times New Roman"/>
                <a:hlinkClick r:id="rId3"/>
              </a:rPr>
              <a:t>https://doi.org/10.2217/pmt.15.39</a:t>
            </a:r>
            <a:r>
              <a:rPr lang="en-GB" sz="1600" dirty="0">
                <a:latin typeface="Times New Roman"/>
                <a:cs typeface="Times New Roman"/>
              </a:rPr>
              <a:t>.</a:t>
            </a:r>
            <a:endParaRPr lang="en-GB" sz="1600">
              <a:ea typeface="Calibri"/>
              <a:cs typeface="Calibri"/>
            </a:endParaRPr>
          </a:p>
          <a:p>
            <a:r>
              <a:rPr lang="en-GB" sz="1600" dirty="0" err="1">
                <a:latin typeface="Times New Roman"/>
                <a:cs typeface="Times New Roman"/>
              </a:rPr>
              <a:t>Celenay</a:t>
            </a:r>
            <a:r>
              <a:rPr lang="en-GB" sz="1600" dirty="0">
                <a:latin typeface="Times New Roman"/>
                <a:cs typeface="Times New Roman"/>
              </a:rPr>
              <a:t>, Seyda Toprak, et al. “Cervical and Scapulothoracic Stabilization Exercises with and without Connective Tissue Massage for Chronic Mechanical Neck Pain: A Prospective, Randomised Controlled Trial.” </a:t>
            </a:r>
            <a:r>
              <a:rPr lang="en-GB" sz="1600" i="1" dirty="0">
                <a:latin typeface="Times New Roman"/>
                <a:cs typeface="Times New Roman"/>
              </a:rPr>
              <a:t>Manual Therapy</a:t>
            </a:r>
            <a:r>
              <a:rPr lang="en-GB" sz="1600" dirty="0">
                <a:latin typeface="Times New Roman"/>
                <a:cs typeface="Times New Roman"/>
              </a:rPr>
              <a:t>, vol. 21, Feb. 2016, pp. 144–150, </a:t>
            </a:r>
            <a:r>
              <a:rPr lang="en-GB" sz="1600" dirty="0">
                <a:latin typeface="Times New Roman"/>
                <a:cs typeface="Times New Roman"/>
                <a:hlinkClick r:id="rId4"/>
              </a:rPr>
              <a:t>https://doi.org/10.1016/j.math.2015.07.003</a:t>
            </a:r>
            <a:r>
              <a:rPr lang="en-GB" sz="1600" dirty="0">
                <a:latin typeface="Times New Roman"/>
                <a:cs typeface="Times New Roman"/>
              </a:rPr>
              <a:t>.</a:t>
            </a:r>
            <a:endParaRPr lang="en-GB" sz="1600">
              <a:ea typeface="Calibri"/>
              <a:cs typeface="Calibri"/>
            </a:endParaRPr>
          </a:p>
          <a:p>
            <a:r>
              <a:rPr lang="en-GB" sz="1600" dirty="0">
                <a:latin typeface="Times New Roman"/>
                <a:cs typeface="Times New Roman"/>
              </a:rPr>
              <a:t>Hassan, Furqan, et al. “Effects of Oscillatory Mobilization as Compared to Sustained Stretch Mobilization in the Management of Cervical Radiculopathy: A Randomized Controlled Trial.” </a:t>
            </a:r>
            <a:r>
              <a:rPr lang="en-GB" sz="1600" i="1" dirty="0">
                <a:latin typeface="Times New Roman"/>
                <a:cs typeface="Times New Roman"/>
              </a:rPr>
              <a:t>Journal of Back and Musculoskeletal Rehabilitation</a:t>
            </a:r>
            <a:r>
              <a:rPr lang="en-GB" sz="1600" dirty="0">
                <a:latin typeface="Times New Roman"/>
                <a:cs typeface="Times New Roman"/>
              </a:rPr>
              <a:t>, vol. 33, no. 1, 13 Jan. 2020, pp. 153–158, </a:t>
            </a:r>
            <a:r>
              <a:rPr lang="en-GB" sz="1600" dirty="0">
                <a:latin typeface="Times New Roman"/>
                <a:cs typeface="Times New Roman"/>
                <a:hlinkClick r:id="rId5"/>
              </a:rPr>
              <a:t>https://doi.org/10.3233/bmr-170914</a:t>
            </a:r>
            <a:r>
              <a:rPr lang="en-GB" sz="1600" dirty="0">
                <a:latin typeface="Times New Roman"/>
                <a:cs typeface="Times New Roman"/>
              </a:rPr>
              <a:t>.</a:t>
            </a:r>
            <a:endParaRPr lang="en-GB" sz="1600">
              <a:ea typeface="Calibri"/>
              <a:cs typeface="Calibri"/>
            </a:endParaRPr>
          </a:p>
          <a:p>
            <a:r>
              <a:rPr lang="en-GB" sz="1600" dirty="0">
                <a:latin typeface="Times New Roman"/>
                <a:cs typeface="Times New Roman"/>
              </a:rPr>
              <a:t>Lee, Keun-Su, and Joon-Hee Lee. “Effect of Maitland Mobilization in Cervical and Thoracic Spine and Therapeutic Exercise on Functional Impairment in Individuals with Chronic Neck Pain.” </a:t>
            </a:r>
            <a:r>
              <a:rPr lang="en-GB" sz="1600" i="1" dirty="0">
                <a:latin typeface="Times New Roman"/>
                <a:cs typeface="Times New Roman"/>
              </a:rPr>
              <a:t>Journal of Physical Therapy Science</a:t>
            </a:r>
            <a:r>
              <a:rPr lang="en-GB" sz="1600" dirty="0">
                <a:latin typeface="Times New Roman"/>
                <a:cs typeface="Times New Roman"/>
              </a:rPr>
              <a:t>, vol. 29, no. 3, 2017, pp. 531–535, </a:t>
            </a:r>
            <a:r>
              <a:rPr lang="en-GB" sz="1600" dirty="0">
                <a:latin typeface="Times New Roman"/>
                <a:cs typeface="Times New Roman"/>
                <a:hlinkClick r:id="rId6"/>
              </a:rPr>
              <a:t>www.ncbi.nlm.nih.gov/pmc/articles/PMC5361027/</a:t>
            </a:r>
            <a:r>
              <a:rPr lang="en-GB" sz="1600" dirty="0">
                <a:latin typeface="Times New Roman"/>
                <a:cs typeface="Times New Roman"/>
              </a:rPr>
              <a:t>, </a:t>
            </a:r>
            <a:r>
              <a:rPr lang="en-GB" sz="1600" dirty="0">
                <a:latin typeface="Times New Roman"/>
                <a:cs typeface="Times New Roman"/>
                <a:hlinkClick r:id="rId7"/>
              </a:rPr>
              <a:t>https://doi.org/10.1589/jpts.29.531</a:t>
            </a:r>
            <a:r>
              <a:rPr lang="en-GB" sz="1600" dirty="0">
                <a:latin typeface="Times New Roman"/>
                <a:cs typeface="Times New Roman"/>
              </a:rPr>
              <a:t>.</a:t>
            </a:r>
            <a:endParaRPr lang="en-GB" sz="1600">
              <a:ea typeface="Calibri"/>
              <a:cs typeface="Calibri"/>
            </a:endParaRPr>
          </a:p>
          <a:p>
            <a:r>
              <a:rPr lang="en-GB" sz="1600" dirty="0">
                <a:latin typeface="Times New Roman"/>
                <a:cs typeface="Times New Roman"/>
              </a:rPr>
              <a:t>Paterson, Charlotte, and Paul Dieppe. “Characteristic and Incidental (Placebo) Effects in Complex Interventions such as Acupuncture.” </a:t>
            </a:r>
            <a:r>
              <a:rPr lang="en-GB" sz="1600" i="1" dirty="0">
                <a:latin typeface="Times New Roman"/>
                <a:cs typeface="Times New Roman"/>
              </a:rPr>
              <a:t>BMJ</a:t>
            </a:r>
            <a:r>
              <a:rPr lang="en-GB" sz="1600" dirty="0">
                <a:latin typeface="Times New Roman"/>
                <a:cs typeface="Times New Roman"/>
              </a:rPr>
              <a:t>, vol. 330, no. 7501, 19 May 2005, pp. 1202–1205, </a:t>
            </a:r>
            <a:r>
              <a:rPr lang="en-GB" sz="1600" dirty="0">
                <a:latin typeface="Times New Roman"/>
                <a:cs typeface="Times New Roman"/>
                <a:hlinkClick r:id="rId8"/>
              </a:rPr>
              <a:t>https://doi.org/10.1136/bmj.330.7501.1202</a:t>
            </a:r>
            <a:r>
              <a:rPr lang="en-GB" sz="1600" dirty="0">
                <a:latin typeface="Times New Roman"/>
                <a:cs typeface="Times New Roman"/>
              </a:rPr>
              <a:t>.</a:t>
            </a:r>
            <a:endParaRPr lang="en-GB" sz="1600">
              <a:ea typeface="Calibri"/>
              <a:cs typeface="Calibri"/>
            </a:endParaRPr>
          </a:p>
          <a:p>
            <a:r>
              <a:rPr lang="en-GB" sz="1600" dirty="0">
                <a:latin typeface="Times New Roman"/>
                <a:cs typeface="Times New Roman"/>
              </a:rPr>
              <a:t>Qamar, </a:t>
            </a:r>
            <a:r>
              <a:rPr lang="en-GB" sz="1600" dirty="0" err="1">
                <a:latin typeface="Times New Roman"/>
                <a:cs typeface="Times New Roman"/>
              </a:rPr>
              <a:t>MuhammadMustafa</a:t>
            </a:r>
            <a:r>
              <a:rPr lang="en-GB" sz="1600" dirty="0">
                <a:latin typeface="Times New Roman"/>
                <a:cs typeface="Times New Roman"/>
              </a:rPr>
              <a:t>, et al. “Comparison of Efficacy of Mulligan’s Mobilization with Movement with Maitland Mobilization along with Conventional Therapy in the Patients with Knee Osteoarthritis: A Randomized Clinical Trial.” </a:t>
            </a:r>
            <a:r>
              <a:rPr lang="en-GB" sz="1600" i="1" dirty="0">
                <a:latin typeface="Times New Roman"/>
                <a:cs typeface="Times New Roman"/>
              </a:rPr>
              <a:t>Libyan International Medical University Journal</a:t>
            </a:r>
            <a:r>
              <a:rPr lang="en-GB" sz="1600" dirty="0">
                <a:latin typeface="Times New Roman"/>
                <a:cs typeface="Times New Roman"/>
              </a:rPr>
              <a:t>, vol. 3, no. 1, 2018, p. 26, </a:t>
            </a:r>
            <a:r>
              <a:rPr lang="en-GB" sz="1600" dirty="0">
                <a:latin typeface="Times New Roman"/>
                <a:cs typeface="Times New Roman"/>
                <a:hlinkClick r:id="rId9"/>
              </a:rPr>
              <a:t>https://doi.org/10.4103/liuj.liuj_12_18</a:t>
            </a:r>
            <a:r>
              <a:rPr lang="en-GB" sz="1600" dirty="0">
                <a:latin typeface="Times New Roman"/>
                <a:cs typeface="Times New Roman"/>
              </a:rPr>
              <a:t>.</a:t>
            </a:r>
            <a:endParaRPr lang="en-GB" sz="1600">
              <a:ea typeface="Calibri"/>
              <a:cs typeface="Calibri"/>
            </a:endParaRPr>
          </a:p>
          <a:p>
            <a:r>
              <a:rPr lang="en-GB" sz="1600" dirty="0">
                <a:latin typeface="Times New Roman"/>
                <a:cs typeface="Times New Roman"/>
              </a:rPr>
              <a:t>Shabbir, Maryam, et al. “Clinical Outcomes of Maitland Mobilization in Patients with Myofascial Chronic Neck Pain: A Randomized Controlled Trial.” </a:t>
            </a:r>
            <a:r>
              <a:rPr lang="en-GB" sz="1600" i="1" dirty="0">
                <a:latin typeface="Times New Roman"/>
                <a:cs typeface="Times New Roman"/>
              </a:rPr>
              <a:t>Pakistan Journal of Medical Sciences</a:t>
            </a:r>
            <a:r>
              <a:rPr lang="en-GB" sz="1600" dirty="0">
                <a:latin typeface="Times New Roman"/>
                <a:cs typeface="Times New Roman"/>
              </a:rPr>
              <a:t>, vol. 37, no. 4, 22 Apr. 2021, </a:t>
            </a:r>
            <a:r>
              <a:rPr lang="en-GB" sz="1600" dirty="0">
                <a:latin typeface="Times New Roman"/>
                <a:cs typeface="Times New Roman"/>
                <a:hlinkClick r:id="rId10"/>
              </a:rPr>
              <a:t>www.ncbi.nlm.nih.gov/pmc/articles/PMC8281150/</a:t>
            </a:r>
            <a:r>
              <a:rPr lang="en-GB" sz="1600" dirty="0">
                <a:latin typeface="Times New Roman"/>
                <a:cs typeface="Times New Roman"/>
              </a:rPr>
              <a:t>, </a:t>
            </a:r>
            <a:r>
              <a:rPr lang="en-GB" sz="1600" dirty="0">
                <a:latin typeface="Times New Roman"/>
                <a:cs typeface="Times New Roman"/>
                <a:hlinkClick r:id="rId11"/>
              </a:rPr>
              <a:t>https://doi.org/10.12669/pjms.37.4.4220</a:t>
            </a:r>
            <a:r>
              <a:rPr lang="en-GB" sz="1600" dirty="0">
                <a:latin typeface="Times New Roman"/>
                <a:cs typeface="Times New Roman"/>
              </a:rPr>
              <a:t>.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15792403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Manual therapy </vt:lpstr>
      <vt:lpstr>What is manual therapy?</vt:lpstr>
      <vt:lpstr>What is it used for?</vt:lpstr>
      <vt:lpstr>Maitlands </vt:lpstr>
      <vt:lpstr>Gradings</vt:lpstr>
      <vt:lpstr>PowerPoint Presentation</vt:lpstr>
      <vt:lpstr>Direction of movements</vt:lpstr>
      <vt:lpstr>Contraindications</vt:lpstr>
      <vt:lpstr>Studies on Maitlands </vt:lpstr>
      <vt:lpstr>Studies on Maitlands </vt:lpstr>
      <vt:lpstr>Studies  on Maitlands </vt:lpstr>
      <vt:lpstr>Studies on Maitlands </vt:lpstr>
      <vt:lpstr>Is Maitlands  effective? </vt:lpstr>
      <vt:lpstr>Is Maitlands  effective?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865</cp:revision>
  <dcterms:created xsi:type="dcterms:W3CDTF">2024-02-27T10:59:34Z</dcterms:created>
  <dcterms:modified xsi:type="dcterms:W3CDTF">2024-03-15T00:28:47Z</dcterms:modified>
</cp:coreProperties>
</file>