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ags/tag2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ags/tag3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4.xml" ContentType="application/vnd.openxmlformats-officedocument.presentationml.tags+xml"/>
  <Override PartName="/ppt/notesSlides/notesSlide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8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tags/tag5.xml" ContentType="application/vnd.openxmlformats-officedocument.presentationml.tags+xml"/>
  <Override PartName="/ppt/notesSlides/notesSlide9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10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11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5" r:id="rId1"/>
    <p:sldMasterId id="2147484107" r:id="rId2"/>
  </p:sldMasterIdLst>
  <p:notesMasterIdLst>
    <p:notesMasterId r:id="rId28"/>
  </p:notesMasterIdLst>
  <p:handoutMasterIdLst>
    <p:handoutMasterId r:id="rId29"/>
  </p:handoutMasterIdLst>
  <p:sldIdLst>
    <p:sldId id="429" r:id="rId3"/>
    <p:sldId id="488" r:id="rId4"/>
    <p:sldId id="489" r:id="rId5"/>
    <p:sldId id="487" r:id="rId6"/>
    <p:sldId id="513" r:id="rId7"/>
    <p:sldId id="510" r:id="rId8"/>
    <p:sldId id="511" r:id="rId9"/>
    <p:sldId id="512" r:id="rId10"/>
    <p:sldId id="563" r:id="rId11"/>
    <p:sldId id="564" r:id="rId12"/>
    <p:sldId id="545" r:id="rId13"/>
    <p:sldId id="546" r:id="rId14"/>
    <p:sldId id="547" r:id="rId15"/>
    <p:sldId id="549" r:id="rId16"/>
    <p:sldId id="551" r:id="rId17"/>
    <p:sldId id="552" r:id="rId18"/>
    <p:sldId id="550" r:id="rId19"/>
    <p:sldId id="553" r:id="rId20"/>
    <p:sldId id="554" r:id="rId21"/>
    <p:sldId id="555" r:id="rId22"/>
    <p:sldId id="556" r:id="rId23"/>
    <p:sldId id="559" r:id="rId24"/>
    <p:sldId id="557" r:id="rId25"/>
    <p:sldId id="558" r:id="rId26"/>
    <p:sldId id="561" r:id="rId27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1694AB-E2E0-4022-3A31-EE95DE73269A}" v="56" dt="2020-12-19T19:53:38.473"/>
    <p1510:client id="{3CD5B132-3212-5F0E-2D96-1223C81298A9}" v="53" dt="2020-12-21T12:39:27.439"/>
    <p1510:client id="{9E847DD3-A41A-AA1D-719A-72B1AB738AC6}" v="1" dt="2021-01-07T11:12:19.703"/>
    <p1510:client id="{BB091338-6591-EE8E-186A-6405092EA67B}" v="239" dt="2020-12-18T17:51:43.968"/>
    <p1510:client id="{E4AE21EE-D2B0-BE83-9F9B-87FE915C5EFF}" v="11" dt="2020-12-29T12:52:46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2" autoAdjust="0"/>
    <p:restoredTop sz="94660"/>
  </p:normalViewPr>
  <p:slideViewPr>
    <p:cSldViewPr>
      <p:cViewPr varScale="1">
        <p:scale>
          <a:sx n="64" d="100"/>
          <a:sy n="64" d="100"/>
        </p:scale>
        <p:origin x="864" y="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C0D0F8-D621-424C-946F-3DAECD16CAB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BD7B6123-4B7C-430E-B9D2-F9ADC10AB108}">
      <dgm:prSet/>
      <dgm:spPr/>
      <dgm:t>
        <a:bodyPr/>
        <a:lstStyle/>
        <a:p>
          <a:pPr rtl="0"/>
          <a:r>
            <a:rPr lang="en-US"/>
            <a:t>Description of behaviour using careful observations</a:t>
          </a:r>
          <a:endParaRPr lang="en-GB"/>
        </a:p>
      </dgm:t>
    </dgm:pt>
    <dgm:pt modelId="{498A1F0E-C249-4C41-BFD6-8D45AE15FB85}" type="parTrans" cxnId="{0D414D02-7FCA-4ED7-9FBF-C23324C10ADB}">
      <dgm:prSet/>
      <dgm:spPr/>
      <dgm:t>
        <a:bodyPr/>
        <a:lstStyle/>
        <a:p>
          <a:endParaRPr lang="en-GB"/>
        </a:p>
      </dgm:t>
    </dgm:pt>
    <dgm:pt modelId="{D9206CAD-AC91-4E3B-9525-A976E3982B29}" type="sibTrans" cxnId="{0D414D02-7FCA-4ED7-9FBF-C23324C10ADB}">
      <dgm:prSet/>
      <dgm:spPr/>
      <dgm:t>
        <a:bodyPr/>
        <a:lstStyle/>
        <a:p>
          <a:endParaRPr lang="en-GB"/>
        </a:p>
      </dgm:t>
    </dgm:pt>
    <dgm:pt modelId="{CE00B07F-92D1-41DD-AFA5-37F92705ED8F}">
      <dgm:prSet/>
      <dgm:spPr/>
      <dgm:t>
        <a:bodyPr/>
        <a:lstStyle/>
        <a:p>
          <a:pPr rtl="0"/>
          <a:r>
            <a:rPr lang="en-US"/>
            <a:t>Explanation involves identifying the cause(s) of behaviour</a:t>
          </a:r>
          <a:endParaRPr lang="en-GB"/>
        </a:p>
      </dgm:t>
    </dgm:pt>
    <dgm:pt modelId="{4617DE26-5F45-4E42-9EF5-DA800814E0A0}" type="parTrans" cxnId="{6B597050-ADD2-42D1-BC07-22E1830BEEA6}">
      <dgm:prSet/>
      <dgm:spPr/>
      <dgm:t>
        <a:bodyPr/>
        <a:lstStyle/>
        <a:p>
          <a:endParaRPr lang="en-GB"/>
        </a:p>
      </dgm:t>
    </dgm:pt>
    <dgm:pt modelId="{258CDE57-20E6-4950-AE07-49A7676826B5}" type="sibTrans" cxnId="{6B597050-ADD2-42D1-BC07-22E1830BEEA6}">
      <dgm:prSet/>
      <dgm:spPr/>
      <dgm:t>
        <a:bodyPr/>
        <a:lstStyle/>
        <a:p>
          <a:endParaRPr lang="en-GB"/>
        </a:p>
      </dgm:t>
    </dgm:pt>
    <dgm:pt modelId="{F078E449-9A45-43F4-93D7-5209CEC6CE4F}">
      <dgm:prSet/>
      <dgm:spPr/>
      <dgm:t>
        <a:bodyPr/>
        <a:lstStyle/>
        <a:p>
          <a:pPr rtl="0"/>
          <a:r>
            <a:rPr lang="en-US"/>
            <a:t>Prediction allows for specification of the conditions under which a </a:t>
          </a:r>
          <a:r>
            <a:rPr lang="en-US" dirty="0" err="1"/>
            <a:t>behaviour</a:t>
          </a:r>
          <a:r>
            <a:rPr lang="en-US" dirty="0"/>
            <a:t> will occur or not</a:t>
          </a:r>
          <a:endParaRPr lang="en-GB" dirty="0"/>
        </a:p>
      </dgm:t>
    </dgm:pt>
    <dgm:pt modelId="{A4A546A3-F2FC-48DB-B10E-B09F532E10DA}" type="parTrans" cxnId="{D8B4AAD0-1CD3-402E-B692-2D8C50128D42}">
      <dgm:prSet/>
      <dgm:spPr/>
      <dgm:t>
        <a:bodyPr/>
        <a:lstStyle/>
        <a:p>
          <a:endParaRPr lang="en-GB"/>
        </a:p>
      </dgm:t>
    </dgm:pt>
    <dgm:pt modelId="{91280E44-18C3-4CE5-A4AE-4B3AD5207A4F}" type="sibTrans" cxnId="{D8B4AAD0-1CD3-402E-B692-2D8C50128D42}">
      <dgm:prSet/>
      <dgm:spPr/>
      <dgm:t>
        <a:bodyPr/>
        <a:lstStyle/>
        <a:p>
          <a:endParaRPr lang="en-GB"/>
        </a:p>
      </dgm:t>
    </dgm:pt>
    <dgm:pt modelId="{1FE9371E-D718-4850-A946-620E26C1B030}">
      <dgm:prSet/>
      <dgm:spPr/>
      <dgm:t>
        <a:bodyPr/>
        <a:lstStyle/>
        <a:p>
          <a:pPr rtl="0"/>
          <a:r>
            <a:rPr lang="en-US"/>
            <a:t>Psychological knowledge can be used to assist changes in behaviour</a:t>
          </a:r>
          <a:endParaRPr lang="en-GB"/>
        </a:p>
      </dgm:t>
    </dgm:pt>
    <dgm:pt modelId="{05A098ED-A944-48FF-BA8D-C8D622828321}" type="parTrans" cxnId="{3713F0CE-36E5-4592-8495-AC6B0B4E20E3}">
      <dgm:prSet/>
      <dgm:spPr/>
      <dgm:t>
        <a:bodyPr/>
        <a:lstStyle/>
        <a:p>
          <a:endParaRPr lang="en-GB"/>
        </a:p>
      </dgm:t>
    </dgm:pt>
    <dgm:pt modelId="{1381CFB8-C745-4215-9BBF-0B8BD1457699}" type="sibTrans" cxnId="{3713F0CE-36E5-4592-8495-AC6B0B4E20E3}">
      <dgm:prSet/>
      <dgm:spPr/>
      <dgm:t>
        <a:bodyPr/>
        <a:lstStyle/>
        <a:p>
          <a:endParaRPr lang="en-GB"/>
        </a:p>
      </dgm:t>
    </dgm:pt>
    <dgm:pt modelId="{AA157CF6-2ADD-4424-9763-C0E6ED3266AE}" type="pres">
      <dgm:prSet presAssocID="{2DC0D0F8-D621-424C-946F-3DAECD16CAB8}" presName="linear" presStyleCnt="0">
        <dgm:presLayoutVars>
          <dgm:animLvl val="lvl"/>
          <dgm:resizeHandles val="exact"/>
        </dgm:presLayoutVars>
      </dgm:prSet>
      <dgm:spPr/>
    </dgm:pt>
    <dgm:pt modelId="{D45DFAA1-FE7D-4547-B5DD-48C4F7FF4879}" type="pres">
      <dgm:prSet presAssocID="{BD7B6123-4B7C-430E-B9D2-F9ADC10AB10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428D4E-6215-4B21-B908-3AC20B454806}" type="pres">
      <dgm:prSet presAssocID="{D9206CAD-AC91-4E3B-9525-A976E3982B29}" presName="spacer" presStyleCnt="0"/>
      <dgm:spPr/>
    </dgm:pt>
    <dgm:pt modelId="{3199620E-517C-4EB1-88A9-62CEB134F3E4}" type="pres">
      <dgm:prSet presAssocID="{CE00B07F-92D1-41DD-AFA5-37F92705ED8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ADF5CB9-CB80-42D0-BEA5-4C26057037A8}" type="pres">
      <dgm:prSet presAssocID="{258CDE57-20E6-4950-AE07-49A7676826B5}" presName="spacer" presStyleCnt="0"/>
      <dgm:spPr/>
    </dgm:pt>
    <dgm:pt modelId="{93DBDFD8-CCFC-494F-BDB8-2DAEC48E8C64}" type="pres">
      <dgm:prSet presAssocID="{F078E449-9A45-43F4-93D7-5209CEC6CE4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484B08-52A5-4319-9652-A5CCB6B0F20D}" type="pres">
      <dgm:prSet presAssocID="{91280E44-18C3-4CE5-A4AE-4B3AD5207A4F}" presName="spacer" presStyleCnt="0"/>
      <dgm:spPr/>
    </dgm:pt>
    <dgm:pt modelId="{1CB10A60-5E99-4EF2-9F13-939A135BE984}" type="pres">
      <dgm:prSet presAssocID="{1FE9371E-D718-4850-A946-620E26C1B0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D414D02-7FCA-4ED7-9FBF-C23324C10ADB}" srcId="{2DC0D0F8-D621-424C-946F-3DAECD16CAB8}" destId="{BD7B6123-4B7C-430E-B9D2-F9ADC10AB108}" srcOrd="0" destOrd="0" parTransId="{498A1F0E-C249-4C41-BFD6-8D45AE15FB85}" sibTransId="{D9206CAD-AC91-4E3B-9525-A976E3982B29}"/>
    <dgm:cxn modelId="{31D03904-AA7C-4A5B-97C6-EAC041A9D149}" type="presOf" srcId="{2DC0D0F8-D621-424C-946F-3DAECD16CAB8}" destId="{AA157CF6-2ADD-4424-9763-C0E6ED3266AE}" srcOrd="0" destOrd="0" presId="urn:microsoft.com/office/officeart/2005/8/layout/vList2"/>
    <dgm:cxn modelId="{1EDB095B-0241-4BCF-987F-85B19FB544BA}" type="presOf" srcId="{BD7B6123-4B7C-430E-B9D2-F9ADC10AB108}" destId="{D45DFAA1-FE7D-4547-B5DD-48C4F7FF4879}" srcOrd="0" destOrd="0" presId="urn:microsoft.com/office/officeart/2005/8/layout/vList2"/>
    <dgm:cxn modelId="{F17CDF63-116A-439A-8D8B-E6D0BBABE5BA}" type="presOf" srcId="{F078E449-9A45-43F4-93D7-5209CEC6CE4F}" destId="{93DBDFD8-CCFC-494F-BDB8-2DAEC48E8C64}" srcOrd="0" destOrd="0" presId="urn:microsoft.com/office/officeart/2005/8/layout/vList2"/>
    <dgm:cxn modelId="{2D306A4C-AFFD-4496-BD43-42CB08A3850C}" type="presOf" srcId="{CE00B07F-92D1-41DD-AFA5-37F92705ED8F}" destId="{3199620E-517C-4EB1-88A9-62CEB134F3E4}" srcOrd="0" destOrd="0" presId="urn:microsoft.com/office/officeart/2005/8/layout/vList2"/>
    <dgm:cxn modelId="{6B597050-ADD2-42D1-BC07-22E1830BEEA6}" srcId="{2DC0D0F8-D621-424C-946F-3DAECD16CAB8}" destId="{CE00B07F-92D1-41DD-AFA5-37F92705ED8F}" srcOrd="1" destOrd="0" parTransId="{4617DE26-5F45-4E42-9EF5-DA800814E0A0}" sibTransId="{258CDE57-20E6-4950-AE07-49A7676826B5}"/>
    <dgm:cxn modelId="{3713F0CE-36E5-4592-8495-AC6B0B4E20E3}" srcId="{2DC0D0F8-D621-424C-946F-3DAECD16CAB8}" destId="{1FE9371E-D718-4850-A946-620E26C1B030}" srcOrd="3" destOrd="0" parTransId="{05A098ED-A944-48FF-BA8D-C8D622828321}" sibTransId="{1381CFB8-C745-4215-9BBF-0B8BD1457699}"/>
    <dgm:cxn modelId="{D8B4AAD0-1CD3-402E-B692-2D8C50128D42}" srcId="{2DC0D0F8-D621-424C-946F-3DAECD16CAB8}" destId="{F078E449-9A45-43F4-93D7-5209CEC6CE4F}" srcOrd="2" destOrd="0" parTransId="{A4A546A3-F2FC-48DB-B10E-B09F532E10DA}" sibTransId="{91280E44-18C3-4CE5-A4AE-4B3AD5207A4F}"/>
    <dgm:cxn modelId="{7939D1FA-3D2F-45FF-BD30-0E4516885981}" type="presOf" srcId="{1FE9371E-D718-4850-A946-620E26C1B030}" destId="{1CB10A60-5E99-4EF2-9F13-939A135BE984}" srcOrd="0" destOrd="0" presId="urn:microsoft.com/office/officeart/2005/8/layout/vList2"/>
    <dgm:cxn modelId="{C4644EFC-57C4-4E60-8FC0-BEB1777B8498}" type="presParOf" srcId="{AA157CF6-2ADD-4424-9763-C0E6ED3266AE}" destId="{D45DFAA1-FE7D-4547-B5DD-48C4F7FF4879}" srcOrd="0" destOrd="0" presId="urn:microsoft.com/office/officeart/2005/8/layout/vList2"/>
    <dgm:cxn modelId="{8E8A7BFC-1F70-4E72-8390-A8C79CF873CB}" type="presParOf" srcId="{AA157CF6-2ADD-4424-9763-C0E6ED3266AE}" destId="{EE428D4E-6215-4B21-B908-3AC20B454806}" srcOrd="1" destOrd="0" presId="urn:microsoft.com/office/officeart/2005/8/layout/vList2"/>
    <dgm:cxn modelId="{A95DCCA8-2251-4ACA-A225-0F8CA927722D}" type="presParOf" srcId="{AA157CF6-2ADD-4424-9763-C0E6ED3266AE}" destId="{3199620E-517C-4EB1-88A9-62CEB134F3E4}" srcOrd="2" destOrd="0" presId="urn:microsoft.com/office/officeart/2005/8/layout/vList2"/>
    <dgm:cxn modelId="{64B1C3BD-0203-4811-AAF2-F4601DD2F574}" type="presParOf" srcId="{AA157CF6-2ADD-4424-9763-C0E6ED3266AE}" destId="{AADF5CB9-CB80-42D0-BEA5-4C26057037A8}" srcOrd="3" destOrd="0" presId="urn:microsoft.com/office/officeart/2005/8/layout/vList2"/>
    <dgm:cxn modelId="{E1F930C7-2483-485B-A489-AA2271D14870}" type="presParOf" srcId="{AA157CF6-2ADD-4424-9763-C0E6ED3266AE}" destId="{93DBDFD8-CCFC-494F-BDB8-2DAEC48E8C64}" srcOrd="4" destOrd="0" presId="urn:microsoft.com/office/officeart/2005/8/layout/vList2"/>
    <dgm:cxn modelId="{1AF92C5D-D6AA-40CE-9F6A-350F1F5B29D9}" type="presParOf" srcId="{AA157CF6-2ADD-4424-9763-C0E6ED3266AE}" destId="{47484B08-52A5-4319-9652-A5CCB6B0F20D}" srcOrd="5" destOrd="0" presId="urn:microsoft.com/office/officeart/2005/8/layout/vList2"/>
    <dgm:cxn modelId="{7DF5A489-B415-4EF4-AC90-BF35D846A1E2}" type="presParOf" srcId="{AA157CF6-2ADD-4424-9763-C0E6ED3266AE}" destId="{1CB10A60-5E99-4EF2-9F13-939A135BE98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0DD74F-5B1F-4709-9A6C-F62F1DECCF74}" type="doc">
      <dgm:prSet loTypeId="urn:microsoft.com/office/officeart/2005/8/layout/hierarchy3" loCatId="hierarchy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74A89CFD-0563-47BF-8A9B-EBC752770B4B}">
      <dgm:prSet/>
      <dgm:spPr/>
      <dgm:t>
        <a:bodyPr/>
        <a:lstStyle/>
        <a:p>
          <a:pPr rtl="0"/>
          <a:r>
            <a:rPr lang="en-GB" b="1" dirty="0"/>
            <a:t>QUANTITIVE RESEARCH</a:t>
          </a:r>
          <a:r>
            <a:rPr lang="en-GB" dirty="0"/>
            <a:t> </a:t>
          </a:r>
        </a:p>
      </dgm:t>
    </dgm:pt>
    <dgm:pt modelId="{59B90125-751D-4B1E-A2EC-F10EAE9E3D08}" type="parTrans" cxnId="{D382193B-9575-4179-B1B9-20316D329A0E}">
      <dgm:prSet/>
      <dgm:spPr/>
      <dgm:t>
        <a:bodyPr/>
        <a:lstStyle/>
        <a:p>
          <a:endParaRPr lang="en-GB"/>
        </a:p>
      </dgm:t>
    </dgm:pt>
    <dgm:pt modelId="{56EE9A12-920A-4955-A50D-D20375F70192}" type="sibTrans" cxnId="{D382193B-9575-4179-B1B9-20316D329A0E}">
      <dgm:prSet/>
      <dgm:spPr/>
      <dgm:t>
        <a:bodyPr/>
        <a:lstStyle/>
        <a:p>
          <a:endParaRPr lang="en-GB"/>
        </a:p>
      </dgm:t>
    </dgm:pt>
    <dgm:pt modelId="{F295A56D-B4B7-4467-9E24-808E55B93351}">
      <dgm:prSet/>
      <dgm:spPr/>
      <dgm:t>
        <a:bodyPr/>
        <a:lstStyle/>
        <a:p>
          <a:pPr rtl="0"/>
          <a:r>
            <a:rPr lang="en-GB"/>
            <a:t>focus on numerical data to measure people’s actions, speech, attitudes and so on....</a:t>
          </a:r>
        </a:p>
      </dgm:t>
    </dgm:pt>
    <dgm:pt modelId="{01AEAAF3-C520-403D-A364-2E0D1837F4DC}" type="parTrans" cxnId="{B07862C8-5EF6-42F7-B75F-BC77ABEB4704}">
      <dgm:prSet/>
      <dgm:spPr/>
      <dgm:t>
        <a:bodyPr/>
        <a:lstStyle/>
        <a:p>
          <a:endParaRPr lang="en-GB"/>
        </a:p>
      </dgm:t>
    </dgm:pt>
    <dgm:pt modelId="{E8421214-7345-4B6D-B1DD-C6974F224E63}" type="sibTrans" cxnId="{B07862C8-5EF6-42F7-B75F-BC77ABEB4704}">
      <dgm:prSet/>
      <dgm:spPr/>
      <dgm:t>
        <a:bodyPr/>
        <a:lstStyle/>
        <a:p>
          <a:endParaRPr lang="en-GB"/>
        </a:p>
      </dgm:t>
    </dgm:pt>
    <dgm:pt modelId="{C8E1591C-B120-4425-8315-1ECA67CF8200}">
      <dgm:prSet/>
      <dgm:spPr/>
      <dgm:t>
        <a:bodyPr/>
        <a:lstStyle/>
        <a:p>
          <a:pPr rtl="0"/>
          <a:r>
            <a:rPr lang="en-GB" b="1"/>
            <a:t>QUALITATIVE RESEARCH</a:t>
          </a:r>
          <a:endParaRPr lang="en-GB"/>
        </a:p>
      </dgm:t>
    </dgm:pt>
    <dgm:pt modelId="{764885B6-4727-421F-BAD6-D439785254CB}" type="parTrans" cxnId="{F4445909-9022-4708-8221-EEE041C82020}">
      <dgm:prSet/>
      <dgm:spPr/>
      <dgm:t>
        <a:bodyPr/>
        <a:lstStyle/>
        <a:p>
          <a:endParaRPr lang="en-GB"/>
        </a:p>
      </dgm:t>
    </dgm:pt>
    <dgm:pt modelId="{405070F2-A9D5-449D-8748-60173AD04142}" type="sibTrans" cxnId="{F4445909-9022-4708-8221-EEE041C82020}">
      <dgm:prSet/>
      <dgm:spPr/>
      <dgm:t>
        <a:bodyPr/>
        <a:lstStyle/>
        <a:p>
          <a:endParaRPr lang="en-GB"/>
        </a:p>
      </dgm:t>
    </dgm:pt>
    <dgm:pt modelId="{6DD97290-453D-48FE-948D-D98E7619845D}">
      <dgm:prSet/>
      <dgm:spPr/>
      <dgm:t>
        <a:bodyPr/>
        <a:lstStyle/>
        <a:p>
          <a:pPr rtl="0"/>
          <a:r>
            <a:rPr lang="en-GB"/>
            <a:t>focus more on analysing meaning without regard for numerical values</a:t>
          </a:r>
        </a:p>
      </dgm:t>
    </dgm:pt>
    <dgm:pt modelId="{CA9A5333-CA3C-4143-A72D-CCFC13B401EC}" type="parTrans" cxnId="{4C67A6BA-39DA-485B-980E-7DD9373D2B7B}">
      <dgm:prSet/>
      <dgm:spPr/>
      <dgm:t>
        <a:bodyPr/>
        <a:lstStyle/>
        <a:p>
          <a:endParaRPr lang="en-GB"/>
        </a:p>
      </dgm:t>
    </dgm:pt>
    <dgm:pt modelId="{6E1F1C9C-AEF4-471A-804B-E5F5CFBC6DF7}" type="sibTrans" cxnId="{4C67A6BA-39DA-485B-980E-7DD9373D2B7B}">
      <dgm:prSet/>
      <dgm:spPr/>
      <dgm:t>
        <a:bodyPr/>
        <a:lstStyle/>
        <a:p>
          <a:endParaRPr lang="en-GB"/>
        </a:p>
      </dgm:t>
    </dgm:pt>
    <dgm:pt modelId="{7232A82E-66C4-43B6-B06F-ABD38FBBC78F}" type="pres">
      <dgm:prSet presAssocID="{730DD74F-5B1F-4709-9A6C-F62F1DECCF7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177379E-9E23-4BF7-A65B-1ACD43C86932}" type="pres">
      <dgm:prSet presAssocID="{74A89CFD-0563-47BF-8A9B-EBC752770B4B}" presName="root" presStyleCnt="0"/>
      <dgm:spPr/>
    </dgm:pt>
    <dgm:pt modelId="{4BE29584-C7A3-4159-8F15-C9011BF5EED5}" type="pres">
      <dgm:prSet presAssocID="{74A89CFD-0563-47BF-8A9B-EBC752770B4B}" presName="rootComposite" presStyleCnt="0"/>
      <dgm:spPr/>
    </dgm:pt>
    <dgm:pt modelId="{94370F56-C814-4E66-9527-B130040A1BF7}" type="pres">
      <dgm:prSet presAssocID="{74A89CFD-0563-47BF-8A9B-EBC752770B4B}" presName="rootText" presStyleLbl="node1" presStyleIdx="0" presStyleCnt="2"/>
      <dgm:spPr/>
    </dgm:pt>
    <dgm:pt modelId="{DB300D00-F6D3-4040-B897-510F14E86330}" type="pres">
      <dgm:prSet presAssocID="{74A89CFD-0563-47BF-8A9B-EBC752770B4B}" presName="rootConnector" presStyleLbl="node1" presStyleIdx="0" presStyleCnt="2"/>
      <dgm:spPr/>
    </dgm:pt>
    <dgm:pt modelId="{75F74E69-D295-45D7-8A14-46C8151D9F04}" type="pres">
      <dgm:prSet presAssocID="{74A89CFD-0563-47BF-8A9B-EBC752770B4B}" presName="childShape" presStyleCnt="0"/>
      <dgm:spPr/>
    </dgm:pt>
    <dgm:pt modelId="{22BF1F48-7F90-4D14-A33B-60ED330D98E8}" type="pres">
      <dgm:prSet presAssocID="{01AEAAF3-C520-403D-A364-2E0D1837F4DC}" presName="Name13" presStyleLbl="parChTrans1D2" presStyleIdx="0" presStyleCnt="2"/>
      <dgm:spPr/>
    </dgm:pt>
    <dgm:pt modelId="{AF77C5B0-FB30-480F-8527-4D81CD9FC158}" type="pres">
      <dgm:prSet presAssocID="{F295A56D-B4B7-4467-9E24-808E55B93351}" presName="childText" presStyleLbl="bgAcc1" presStyleIdx="0" presStyleCnt="2">
        <dgm:presLayoutVars>
          <dgm:bulletEnabled val="1"/>
        </dgm:presLayoutVars>
      </dgm:prSet>
      <dgm:spPr/>
    </dgm:pt>
    <dgm:pt modelId="{D3EE661E-E93B-4E85-8A31-55F6F37A956A}" type="pres">
      <dgm:prSet presAssocID="{C8E1591C-B120-4425-8315-1ECA67CF8200}" presName="root" presStyleCnt="0"/>
      <dgm:spPr/>
    </dgm:pt>
    <dgm:pt modelId="{0DB7187C-12CC-43CC-819B-795334DE2902}" type="pres">
      <dgm:prSet presAssocID="{C8E1591C-B120-4425-8315-1ECA67CF8200}" presName="rootComposite" presStyleCnt="0"/>
      <dgm:spPr/>
    </dgm:pt>
    <dgm:pt modelId="{DA120567-374B-42FB-A8C1-45D19A323443}" type="pres">
      <dgm:prSet presAssocID="{C8E1591C-B120-4425-8315-1ECA67CF8200}" presName="rootText" presStyleLbl="node1" presStyleIdx="1" presStyleCnt="2"/>
      <dgm:spPr/>
    </dgm:pt>
    <dgm:pt modelId="{79C5DA79-ADBA-47A9-94D6-C0C374E5E5C1}" type="pres">
      <dgm:prSet presAssocID="{C8E1591C-B120-4425-8315-1ECA67CF8200}" presName="rootConnector" presStyleLbl="node1" presStyleIdx="1" presStyleCnt="2"/>
      <dgm:spPr/>
    </dgm:pt>
    <dgm:pt modelId="{33454A65-6B64-4F16-A2B0-157CD5740AB7}" type="pres">
      <dgm:prSet presAssocID="{C8E1591C-B120-4425-8315-1ECA67CF8200}" presName="childShape" presStyleCnt="0"/>
      <dgm:spPr/>
    </dgm:pt>
    <dgm:pt modelId="{402E8BEE-BCD3-4755-B1A0-6E2EC063AD22}" type="pres">
      <dgm:prSet presAssocID="{CA9A5333-CA3C-4143-A72D-CCFC13B401EC}" presName="Name13" presStyleLbl="parChTrans1D2" presStyleIdx="1" presStyleCnt="2"/>
      <dgm:spPr/>
    </dgm:pt>
    <dgm:pt modelId="{1A7CD02E-5736-4A24-9A51-1E93D1BE7D58}" type="pres">
      <dgm:prSet presAssocID="{6DD97290-453D-48FE-948D-D98E7619845D}" presName="childText" presStyleLbl="bgAcc1" presStyleIdx="1" presStyleCnt="2">
        <dgm:presLayoutVars>
          <dgm:bulletEnabled val="1"/>
        </dgm:presLayoutVars>
      </dgm:prSet>
      <dgm:spPr/>
    </dgm:pt>
  </dgm:ptLst>
  <dgm:cxnLst>
    <dgm:cxn modelId="{F4445909-9022-4708-8221-EEE041C82020}" srcId="{730DD74F-5B1F-4709-9A6C-F62F1DECCF74}" destId="{C8E1591C-B120-4425-8315-1ECA67CF8200}" srcOrd="1" destOrd="0" parTransId="{764885B6-4727-421F-BAD6-D439785254CB}" sibTransId="{405070F2-A9D5-449D-8748-60173AD04142}"/>
    <dgm:cxn modelId="{406EF121-61C7-4814-937A-E0B6C01C8259}" type="presOf" srcId="{01AEAAF3-C520-403D-A364-2E0D1837F4DC}" destId="{22BF1F48-7F90-4D14-A33B-60ED330D98E8}" srcOrd="0" destOrd="0" presId="urn:microsoft.com/office/officeart/2005/8/layout/hierarchy3"/>
    <dgm:cxn modelId="{D382193B-9575-4179-B1B9-20316D329A0E}" srcId="{730DD74F-5B1F-4709-9A6C-F62F1DECCF74}" destId="{74A89CFD-0563-47BF-8A9B-EBC752770B4B}" srcOrd="0" destOrd="0" parTransId="{59B90125-751D-4B1E-A2EC-F10EAE9E3D08}" sibTransId="{56EE9A12-920A-4955-A50D-D20375F70192}"/>
    <dgm:cxn modelId="{0166A063-FDBC-4730-8263-E78F886DC215}" type="presOf" srcId="{C8E1591C-B120-4425-8315-1ECA67CF8200}" destId="{DA120567-374B-42FB-A8C1-45D19A323443}" srcOrd="0" destOrd="0" presId="urn:microsoft.com/office/officeart/2005/8/layout/hierarchy3"/>
    <dgm:cxn modelId="{8894FD4A-D617-406B-8C27-1C6D3186D2D1}" type="presOf" srcId="{C8E1591C-B120-4425-8315-1ECA67CF8200}" destId="{79C5DA79-ADBA-47A9-94D6-C0C374E5E5C1}" srcOrd="1" destOrd="0" presId="urn:microsoft.com/office/officeart/2005/8/layout/hierarchy3"/>
    <dgm:cxn modelId="{6DCE8572-DF95-4F97-89A1-304E6FC69E4A}" type="presOf" srcId="{CA9A5333-CA3C-4143-A72D-CCFC13B401EC}" destId="{402E8BEE-BCD3-4755-B1A0-6E2EC063AD22}" srcOrd="0" destOrd="0" presId="urn:microsoft.com/office/officeart/2005/8/layout/hierarchy3"/>
    <dgm:cxn modelId="{76338473-A250-40A0-B236-3285415B94A9}" type="presOf" srcId="{74A89CFD-0563-47BF-8A9B-EBC752770B4B}" destId="{94370F56-C814-4E66-9527-B130040A1BF7}" srcOrd="0" destOrd="0" presId="urn:microsoft.com/office/officeart/2005/8/layout/hierarchy3"/>
    <dgm:cxn modelId="{AE974B82-C6F2-4CED-994A-DC177C15A2ED}" type="presOf" srcId="{6DD97290-453D-48FE-948D-D98E7619845D}" destId="{1A7CD02E-5736-4A24-9A51-1E93D1BE7D58}" srcOrd="0" destOrd="0" presId="urn:microsoft.com/office/officeart/2005/8/layout/hierarchy3"/>
    <dgm:cxn modelId="{9052768D-9F00-48F4-AE35-9380C508535D}" type="presOf" srcId="{F295A56D-B4B7-4467-9E24-808E55B93351}" destId="{AF77C5B0-FB30-480F-8527-4D81CD9FC158}" srcOrd="0" destOrd="0" presId="urn:microsoft.com/office/officeart/2005/8/layout/hierarchy3"/>
    <dgm:cxn modelId="{4C67A6BA-39DA-485B-980E-7DD9373D2B7B}" srcId="{C8E1591C-B120-4425-8315-1ECA67CF8200}" destId="{6DD97290-453D-48FE-948D-D98E7619845D}" srcOrd="0" destOrd="0" parTransId="{CA9A5333-CA3C-4143-A72D-CCFC13B401EC}" sibTransId="{6E1F1C9C-AEF4-471A-804B-E5F5CFBC6DF7}"/>
    <dgm:cxn modelId="{B07862C8-5EF6-42F7-B75F-BC77ABEB4704}" srcId="{74A89CFD-0563-47BF-8A9B-EBC752770B4B}" destId="{F295A56D-B4B7-4467-9E24-808E55B93351}" srcOrd="0" destOrd="0" parTransId="{01AEAAF3-C520-403D-A364-2E0D1837F4DC}" sibTransId="{E8421214-7345-4B6D-B1DD-C6974F224E63}"/>
    <dgm:cxn modelId="{0B5550E4-0D4C-49E1-93EB-AE9B5A5A14E3}" type="presOf" srcId="{730DD74F-5B1F-4709-9A6C-F62F1DECCF74}" destId="{7232A82E-66C4-43B6-B06F-ABD38FBBC78F}" srcOrd="0" destOrd="0" presId="urn:microsoft.com/office/officeart/2005/8/layout/hierarchy3"/>
    <dgm:cxn modelId="{658110F4-086C-4270-8ADE-3F92AC6C6652}" type="presOf" srcId="{74A89CFD-0563-47BF-8A9B-EBC752770B4B}" destId="{DB300D00-F6D3-4040-B897-510F14E86330}" srcOrd="1" destOrd="0" presId="urn:microsoft.com/office/officeart/2005/8/layout/hierarchy3"/>
    <dgm:cxn modelId="{D2F02692-BD38-4472-A713-67E910750746}" type="presParOf" srcId="{7232A82E-66C4-43B6-B06F-ABD38FBBC78F}" destId="{0177379E-9E23-4BF7-A65B-1ACD43C86932}" srcOrd="0" destOrd="0" presId="urn:microsoft.com/office/officeart/2005/8/layout/hierarchy3"/>
    <dgm:cxn modelId="{ABD4289F-ACA1-4CBA-B428-45FFB998CE95}" type="presParOf" srcId="{0177379E-9E23-4BF7-A65B-1ACD43C86932}" destId="{4BE29584-C7A3-4159-8F15-C9011BF5EED5}" srcOrd="0" destOrd="0" presId="urn:microsoft.com/office/officeart/2005/8/layout/hierarchy3"/>
    <dgm:cxn modelId="{C33FC636-528D-4A38-A223-34FE4D883FE9}" type="presParOf" srcId="{4BE29584-C7A3-4159-8F15-C9011BF5EED5}" destId="{94370F56-C814-4E66-9527-B130040A1BF7}" srcOrd="0" destOrd="0" presId="urn:microsoft.com/office/officeart/2005/8/layout/hierarchy3"/>
    <dgm:cxn modelId="{4241C9E5-1E4C-4A16-BD85-30F22C4F0A46}" type="presParOf" srcId="{4BE29584-C7A3-4159-8F15-C9011BF5EED5}" destId="{DB300D00-F6D3-4040-B897-510F14E86330}" srcOrd="1" destOrd="0" presId="urn:microsoft.com/office/officeart/2005/8/layout/hierarchy3"/>
    <dgm:cxn modelId="{FF39EEC5-FD64-497E-BB10-6E159D99F487}" type="presParOf" srcId="{0177379E-9E23-4BF7-A65B-1ACD43C86932}" destId="{75F74E69-D295-45D7-8A14-46C8151D9F04}" srcOrd="1" destOrd="0" presId="urn:microsoft.com/office/officeart/2005/8/layout/hierarchy3"/>
    <dgm:cxn modelId="{EF552B9D-D876-4B0D-B2F5-77721B94BEE5}" type="presParOf" srcId="{75F74E69-D295-45D7-8A14-46C8151D9F04}" destId="{22BF1F48-7F90-4D14-A33B-60ED330D98E8}" srcOrd="0" destOrd="0" presId="urn:microsoft.com/office/officeart/2005/8/layout/hierarchy3"/>
    <dgm:cxn modelId="{E665669C-95E0-4CB9-BBEC-F3D3859AF8B1}" type="presParOf" srcId="{75F74E69-D295-45D7-8A14-46C8151D9F04}" destId="{AF77C5B0-FB30-480F-8527-4D81CD9FC158}" srcOrd="1" destOrd="0" presId="urn:microsoft.com/office/officeart/2005/8/layout/hierarchy3"/>
    <dgm:cxn modelId="{57BD957D-FC3B-4680-BF3B-903CE5D36B75}" type="presParOf" srcId="{7232A82E-66C4-43B6-B06F-ABD38FBBC78F}" destId="{D3EE661E-E93B-4E85-8A31-55F6F37A956A}" srcOrd="1" destOrd="0" presId="urn:microsoft.com/office/officeart/2005/8/layout/hierarchy3"/>
    <dgm:cxn modelId="{3FE6B553-BBC7-4D2E-8DA2-463231679207}" type="presParOf" srcId="{D3EE661E-E93B-4E85-8A31-55F6F37A956A}" destId="{0DB7187C-12CC-43CC-819B-795334DE2902}" srcOrd="0" destOrd="0" presId="urn:microsoft.com/office/officeart/2005/8/layout/hierarchy3"/>
    <dgm:cxn modelId="{3ED62F59-9BE3-4E40-9D78-77B8A23D55E7}" type="presParOf" srcId="{0DB7187C-12CC-43CC-819B-795334DE2902}" destId="{DA120567-374B-42FB-A8C1-45D19A323443}" srcOrd="0" destOrd="0" presId="urn:microsoft.com/office/officeart/2005/8/layout/hierarchy3"/>
    <dgm:cxn modelId="{80C7F5D2-9148-4347-B2F2-1D9539F93590}" type="presParOf" srcId="{0DB7187C-12CC-43CC-819B-795334DE2902}" destId="{79C5DA79-ADBA-47A9-94D6-C0C374E5E5C1}" srcOrd="1" destOrd="0" presId="urn:microsoft.com/office/officeart/2005/8/layout/hierarchy3"/>
    <dgm:cxn modelId="{86A7BDE1-1278-4DB8-B2F9-68A84B76974D}" type="presParOf" srcId="{D3EE661E-E93B-4E85-8A31-55F6F37A956A}" destId="{33454A65-6B64-4F16-A2B0-157CD5740AB7}" srcOrd="1" destOrd="0" presId="urn:microsoft.com/office/officeart/2005/8/layout/hierarchy3"/>
    <dgm:cxn modelId="{1D6D328F-20C6-4195-BED1-5D44AB17531E}" type="presParOf" srcId="{33454A65-6B64-4F16-A2B0-157CD5740AB7}" destId="{402E8BEE-BCD3-4755-B1A0-6E2EC063AD22}" srcOrd="0" destOrd="0" presId="urn:microsoft.com/office/officeart/2005/8/layout/hierarchy3"/>
    <dgm:cxn modelId="{1C7AF2D1-7265-474D-8F4B-B9C15238D932}" type="presParOf" srcId="{33454A65-6B64-4F16-A2B0-157CD5740AB7}" destId="{1A7CD02E-5736-4A24-9A51-1E93D1BE7D5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E09757-3B17-4FD6-957F-7025BE9DFA85}" type="doc">
      <dgm:prSet loTypeId="urn:microsoft.com/office/officeart/2005/8/layout/arrow1" loCatId="process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GB"/>
        </a:p>
      </dgm:t>
    </dgm:pt>
    <dgm:pt modelId="{453AC1EA-83E3-4B0E-9D06-E57A9C389999}">
      <dgm:prSet/>
      <dgm:spPr/>
      <dgm:t>
        <a:bodyPr/>
        <a:lstStyle/>
        <a:p>
          <a:pPr rtl="0"/>
          <a:r>
            <a:rPr lang="en-GB" dirty="0"/>
            <a:t>The term “</a:t>
          </a:r>
          <a:r>
            <a:rPr lang="en-GB" b="1" dirty="0"/>
            <a:t>nomothetic” comes from the Greek word “</a:t>
          </a:r>
          <a:r>
            <a:rPr lang="en-GB" b="1" dirty="0" err="1"/>
            <a:t>nomos</a:t>
          </a:r>
          <a:r>
            <a:rPr lang="en-GB" b="1" dirty="0"/>
            <a:t>” meaning “law”. Psychologists who adopt this approach are mainly </a:t>
          </a:r>
          <a:r>
            <a:rPr lang="en-GB" b="1" dirty="0">
              <a:solidFill>
                <a:schemeClr val="tx1"/>
              </a:solidFill>
            </a:rPr>
            <a:t>concerned with studying what we share/have in common with others. </a:t>
          </a:r>
          <a:r>
            <a:rPr lang="en-GB" b="1" dirty="0"/>
            <a:t>That is to say in establishing laws or generalizations. </a:t>
          </a:r>
          <a:endParaRPr lang="en-GB" dirty="0"/>
        </a:p>
      </dgm:t>
    </dgm:pt>
    <dgm:pt modelId="{CD0A72FA-71B8-459B-904B-43F4A241818C}" type="parTrans" cxnId="{D242D584-6A89-43A6-9176-7E211291B6AE}">
      <dgm:prSet/>
      <dgm:spPr/>
      <dgm:t>
        <a:bodyPr/>
        <a:lstStyle/>
        <a:p>
          <a:endParaRPr lang="en-GB"/>
        </a:p>
      </dgm:t>
    </dgm:pt>
    <dgm:pt modelId="{539F9B38-DAE5-4A1C-89C9-CFABC39DE33B}" type="sibTrans" cxnId="{D242D584-6A89-43A6-9176-7E211291B6AE}">
      <dgm:prSet/>
      <dgm:spPr/>
      <dgm:t>
        <a:bodyPr/>
        <a:lstStyle/>
        <a:p>
          <a:endParaRPr lang="en-GB"/>
        </a:p>
      </dgm:t>
    </dgm:pt>
    <dgm:pt modelId="{45C594F5-D64E-434F-BBF5-72FAD18F3827}">
      <dgm:prSet/>
      <dgm:spPr/>
      <dgm:t>
        <a:bodyPr/>
        <a:lstStyle/>
        <a:p>
          <a:pPr rtl="0"/>
          <a:r>
            <a:rPr lang="en-GB" dirty="0">
              <a:solidFill>
                <a:schemeClr val="accent2">
                  <a:lumMod val="50000"/>
                </a:schemeClr>
              </a:solidFill>
            </a:rPr>
            <a:t>The term “</a:t>
          </a:r>
          <a:r>
            <a:rPr lang="en-GB" b="1" dirty="0">
              <a:solidFill>
                <a:schemeClr val="accent2">
                  <a:lumMod val="50000"/>
                </a:schemeClr>
              </a:solidFill>
            </a:rPr>
            <a:t>idiographic” comes from the Greek word “</a:t>
          </a:r>
          <a:r>
            <a:rPr lang="en-GB" b="1" dirty="0" err="1">
              <a:solidFill>
                <a:schemeClr val="accent2">
                  <a:lumMod val="50000"/>
                </a:schemeClr>
              </a:solidFill>
            </a:rPr>
            <a:t>idios</a:t>
          </a:r>
          <a:r>
            <a:rPr lang="en-GB" b="1" dirty="0">
              <a:solidFill>
                <a:schemeClr val="accent2">
                  <a:lumMod val="50000"/>
                </a:schemeClr>
              </a:solidFill>
            </a:rPr>
            <a:t>” meaning “own” or “private”. Psychologists interested in this aspect of experience want to discover what makes each of us </a:t>
          </a:r>
          <a:r>
            <a:rPr lang="en-GB" b="1" dirty="0">
              <a:solidFill>
                <a:schemeClr val="tx1"/>
              </a:solidFill>
            </a:rPr>
            <a:t>unique/individual.</a:t>
          </a:r>
          <a:endParaRPr lang="en-GB" dirty="0">
            <a:solidFill>
              <a:schemeClr val="tx1"/>
            </a:solidFill>
          </a:endParaRPr>
        </a:p>
      </dgm:t>
    </dgm:pt>
    <dgm:pt modelId="{3BB891A1-D65B-4D3D-B873-ADF077031E5C}" type="parTrans" cxnId="{AAAE14D9-41D9-44D4-9714-CF46797826C7}">
      <dgm:prSet/>
      <dgm:spPr/>
      <dgm:t>
        <a:bodyPr/>
        <a:lstStyle/>
        <a:p>
          <a:endParaRPr lang="en-GB"/>
        </a:p>
      </dgm:t>
    </dgm:pt>
    <dgm:pt modelId="{F3DF8A5D-ECF0-46E7-8A9E-29DCD4DB2774}" type="sibTrans" cxnId="{AAAE14D9-41D9-44D4-9714-CF46797826C7}">
      <dgm:prSet/>
      <dgm:spPr/>
      <dgm:t>
        <a:bodyPr/>
        <a:lstStyle/>
        <a:p>
          <a:endParaRPr lang="en-GB"/>
        </a:p>
      </dgm:t>
    </dgm:pt>
    <dgm:pt modelId="{E0D8770D-52FB-4319-8626-F72B8E02C336}" type="pres">
      <dgm:prSet presAssocID="{C4E09757-3B17-4FD6-957F-7025BE9DFA85}" presName="cycle" presStyleCnt="0">
        <dgm:presLayoutVars>
          <dgm:dir/>
          <dgm:resizeHandles val="exact"/>
        </dgm:presLayoutVars>
      </dgm:prSet>
      <dgm:spPr/>
    </dgm:pt>
    <dgm:pt modelId="{198E8269-03E3-449C-9DE3-5EABB143A3CC}" type="pres">
      <dgm:prSet presAssocID="{453AC1EA-83E3-4B0E-9D06-E57A9C389999}" presName="arrow" presStyleLbl="node1" presStyleIdx="0" presStyleCnt="2">
        <dgm:presLayoutVars>
          <dgm:bulletEnabled val="1"/>
        </dgm:presLayoutVars>
      </dgm:prSet>
      <dgm:spPr/>
    </dgm:pt>
    <dgm:pt modelId="{0DD0F61A-FB17-4AE5-B65B-C311DDEA7D4B}" type="pres">
      <dgm:prSet presAssocID="{45C594F5-D64E-434F-BBF5-72FAD18F3827}" presName="arrow" presStyleLbl="node1" presStyleIdx="1" presStyleCnt="2">
        <dgm:presLayoutVars>
          <dgm:bulletEnabled val="1"/>
        </dgm:presLayoutVars>
      </dgm:prSet>
      <dgm:spPr/>
    </dgm:pt>
  </dgm:ptLst>
  <dgm:cxnLst>
    <dgm:cxn modelId="{D242D584-6A89-43A6-9176-7E211291B6AE}" srcId="{C4E09757-3B17-4FD6-957F-7025BE9DFA85}" destId="{453AC1EA-83E3-4B0E-9D06-E57A9C389999}" srcOrd="0" destOrd="0" parTransId="{CD0A72FA-71B8-459B-904B-43F4A241818C}" sibTransId="{539F9B38-DAE5-4A1C-89C9-CFABC39DE33B}"/>
    <dgm:cxn modelId="{64FCAF8F-6129-43B8-B0F5-A0E432ABE0C0}" type="presOf" srcId="{453AC1EA-83E3-4B0E-9D06-E57A9C389999}" destId="{198E8269-03E3-449C-9DE3-5EABB143A3CC}" srcOrd="0" destOrd="0" presId="urn:microsoft.com/office/officeart/2005/8/layout/arrow1"/>
    <dgm:cxn modelId="{9219C3BF-DCA4-408F-A063-4DD73D95DA51}" type="presOf" srcId="{45C594F5-D64E-434F-BBF5-72FAD18F3827}" destId="{0DD0F61A-FB17-4AE5-B65B-C311DDEA7D4B}" srcOrd="0" destOrd="0" presId="urn:microsoft.com/office/officeart/2005/8/layout/arrow1"/>
    <dgm:cxn modelId="{AAAE14D9-41D9-44D4-9714-CF46797826C7}" srcId="{C4E09757-3B17-4FD6-957F-7025BE9DFA85}" destId="{45C594F5-D64E-434F-BBF5-72FAD18F3827}" srcOrd="1" destOrd="0" parTransId="{3BB891A1-D65B-4D3D-B873-ADF077031E5C}" sibTransId="{F3DF8A5D-ECF0-46E7-8A9E-29DCD4DB2774}"/>
    <dgm:cxn modelId="{DCC003E7-34C2-4428-BA6A-6FF2C8F25491}" type="presOf" srcId="{C4E09757-3B17-4FD6-957F-7025BE9DFA85}" destId="{E0D8770D-52FB-4319-8626-F72B8E02C336}" srcOrd="0" destOrd="0" presId="urn:microsoft.com/office/officeart/2005/8/layout/arrow1"/>
    <dgm:cxn modelId="{154F19A3-1714-4C08-8F33-B9E357B0AB32}" type="presParOf" srcId="{E0D8770D-52FB-4319-8626-F72B8E02C336}" destId="{198E8269-03E3-449C-9DE3-5EABB143A3CC}" srcOrd="0" destOrd="0" presId="urn:microsoft.com/office/officeart/2005/8/layout/arrow1"/>
    <dgm:cxn modelId="{174E013B-6F16-4FD4-B205-A703BDE18A24}" type="presParOf" srcId="{E0D8770D-52FB-4319-8626-F72B8E02C336}" destId="{0DD0F61A-FB17-4AE5-B65B-C311DDEA7D4B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A3E9D6-1D91-472D-852D-E8395EF605D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A4B9BA-2713-48FF-8CA3-889F106AA01D}">
      <dgm:prSet/>
      <dgm:spPr/>
      <dgm:t>
        <a:bodyPr/>
        <a:lstStyle/>
        <a:p>
          <a:pPr rtl="0"/>
          <a:r>
            <a:rPr lang="en-US" dirty="0"/>
            <a:t>In nomothetic techniques it is important that the group of people who are being studied are reasonably typical of other people too. This brings us to the importance of SAMPLING…</a:t>
          </a:r>
          <a:endParaRPr lang="en-GB" dirty="0"/>
        </a:p>
      </dgm:t>
    </dgm:pt>
    <dgm:pt modelId="{E5CC3318-AF32-4035-9824-76C945AF4AF2}" type="parTrans" cxnId="{2CD492CD-FFB9-4423-B318-95FF400A9DA8}">
      <dgm:prSet/>
      <dgm:spPr/>
      <dgm:t>
        <a:bodyPr/>
        <a:lstStyle/>
        <a:p>
          <a:endParaRPr lang="en-GB"/>
        </a:p>
      </dgm:t>
    </dgm:pt>
    <dgm:pt modelId="{83276718-9AE7-483B-95ED-DB6AD11EF8D8}" type="sibTrans" cxnId="{2CD492CD-FFB9-4423-B318-95FF400A9DA8}">
      <dgm:prSet/>
      <dgm:spPr/>
      <dgm:t>
        <a:bodyPr/>
        <a:lstStyle/>
        <a:p>
          <a:endParaRPr lang="en-GB"/>
        </a:p>
      </dgm:t>
    </dgm:pt>
    <dgm:pt modelId="{960225DD-B127-4422-A9B0-01F564B1AC1B}">
      <dgm:prSet/>
      <dgm:spPr/>
      <dgm:t>
        <a:bodyPr/>
        <a:lstStyle/>
        <a:p>
          <a:pPr rtl="0"/>
          <a:r>
            <a:rPr lang="en-US" dirty="0"/>
            <a:t>Sampling is the process of collecting the set of research participants who will provide the data for a psychological research project.</a:t>
          </a:r>
          <a:endParaRPr lang="en-GB" dirty="0"/>
        </a:p>
      </dgm:t>
    </dgm:pt>
    <dgm:pt modelId="{4B383F4D-A30C-479C-AA07-9E46374466D7}" type="parTrans" cxnId="{C663E4EF-AB7D-460E-A95A-71035F2F4A38}">
      <dgm:prSet/>
      <dgm:spPr/>
      <dgm:t>
        <a:bodyPr/>
        <a:lstStyle/>
        <a:p>
          <a:endParaRPr lang="en-GB"/>
        </a:p>
      </dgm:t>
    </dgm:pt>
    <dgm:pt modelId="{039C3E01-76E5-4910-A474-6F5A2CECF4C2}" type="sibTrans" cxnId="{C663E4EF-AB7D-460E-A95A-71035F2F4A38}">
      <dgm:prSet/>
      <dgm:spPr/>
      <dgm:t>
        <a:bodyPr/>
        <a:lstStyle/>
        <a:p>
          <a:endParaRPr lang="en-GB"/>
        </a:p>
      </dgm:t>
    </dgm:pt>
    <dgm:pt modelId="{29C554AB-3F6C-499A-BE4B-62AA0068B86E}" type="pres">
      <dgm:prSet presAssocID="{ABA3E9D6-1D91-472D-852D-E8395EF605D2}" presName="vert0" presStyleCnt="0">
        <dgm:presLayoutVars>
          <dgm:dir/>
          <dgm:animOne val="branch"/>
          <dgm:animLvl val="lvl"/>
        </dgm:presLayoutVars>
      </dgm:prSet>
      <dgm:spPr/>
    </dgm:pt>
    <dgm:pt modelId="{A7B3094E-114D-47E7-A0F3-F2DD2D2C71DD}" type="pres">
      <dgm:prSet presAssocID="{A7A4B9BA-2713-48FF-8CA3-889F106AA01D}" presName="thickLine" presStyleLbl="alignNode1" presStyleIdx="0" presStyleCnt="2"/>
      <dgm:spPr/>
    </dgm:pt>
    <dgm:pt modelId="{124B8CE5-E16D-4FA1-A67F-7C410BEA299D}" type="pres">
      <dgm:prSet presAssocID="{A7A4B9BA-2713-48FF-8CA3-889F106AA01D}" presName="horz1" presStyleCnt="0"/>
      <dgm:spPr/>
    </dgm:pt>
    <dgm:pt modelId="{CD16127A-C5E0-497D-B0F6-CAC9A8B45712}" type="pres">
      <dgm:prSet presAssocID="{A7A4B9BA-2713-48FF-8CA3-889F106AA01D}" presName="tx1" presStyleLbl="revTx" presStyleIdx="0" presStyleCnt="2"/>
      <dgm:spPr/>
    </dgm:pt>
    <dgm:pt modelId="{F13C5C29-0893-471F-95C0-7FE82C8A1CC1}" type="pres">
      <dgm:prSet presAssocID="{A7A4B9BA-2713-48FF-8CA3-889F106AA01D}" presName="vert1" presStyleCnt="0"/>
      <dgm:spPr/>
    </dgm:pt>
    <dgm:pt modelId="{51A260D3-DDF8-48FA-B8A6-AE8A636B17DF}" type="pres">
      <dgm:prSet presAssocID="{960225DD-B127-4422-A9B0-01F564B1AC1B}" presName="thickLine" presStyleLbl="alignNode1" presStyleIdx="1" presStyleCnt="2"/>
      <dgm:spPr/>
    </dgm:pt>
    <dgm:pt modelId="{6EDD6942-E286-4D83-B471-92A1427C778B}" type="pres">
      <dgm:prSet presAssocID="{960225DD-B127-4422-A9B0-01F564B1AC1B}" presName="horz1" presStyleCnt="0"/>
      <dgm:spPr/>
    </dgm:pt>
    <dgm:pt modelId="{3313F1C6-A2DA-4796-A18B-28BAF0BD069E}" type="pres">
      <dgm:prSet presAssocID="{960225DD-B127-4422-A9B0-01F564B1AC1B}" presName="tx1" presStyleLbl="revTx" presStyleIdx="1" presStyleCnt="2"/>
      <dgm:spPr/>
    </dgm:pt>
    <dgm:pt modelId="{FD5CE2DF-5D3D-4A91-AC71-41C36D48816C}" type="pres">
      <dgm:prSet presAssocID="{960225DD-B127-4422-A9B0-01F564B1AC1B}" presName="vert1" presStyleCnt="0"/>
      <dgm:spPr/>
    </dgm:pt>
  </dgm:ptLst>
  <dgm:cxnLst>
    <dgm:cxn modelId="{6C7F4732-877C-40D0-9862-5C0FF56F733B}" type="presOf" srcId="{960225DD-B127-4422-A9B0-01F564B1AC1B}" destId="{3313F1C6-A2DA-4796-A18B-28BAF0BD069E}" srcOrd="0" destOrd="0" presId="urn:microsoft.com/office/officeart/2008/layout/LinedList"/>
    <dgm:cxn modelId="{3707B997-228D-49EF-A9AE-10CCB38C0122}" type="presOf" srcId="{A7A4B9BA-2713-48FF-8CA3-889F106AA01D}" destId="{CD16127A-C5E0-497D-B0F6-CAC9A8B45712}" srcOrd="0" destOrd="0" presId="urn:microsoft.com/office/officeart/2008/layout/LinedList"/>
    <dgm:cxn modelId="{2CD492CD-FFB9-4423-B318-95FF400A9DA8}" srcId="{ABA3E9D6-1D91-472D-852D-E8395EF605D2}" destId="{A7A4B9BA-2713-48FF-8CA3-889F106AA01D}" srcOrd="0" destOrd="0" parTransId="{E5CC3318-AF32-4035-9824-76C945AF4AF2}" sibTransId="{83276718-9AE7-483B-95ED-DB6AD11EF8D8}"/>
    <dgm:cxn modelId="{255EC8DF-7543-41C3-8734-7E2337C939EF}" type="presOf" srcId="{ABA3E9D6-1D91-472D-852D-E8395EF605D2}" destId="{29C554AB-3F6C-499A-BE4B-62AA0068B86E}" srcOrd="0" destOrd="0" presId="urn:microsoft.com/office/officeart/2008/layout/LinedList"/>
    <dgm:cxn modelId="{C663E4EF-AB7D-460E-A95A-71035F2F4A38}" srcId="{ABA3E9D6-1D91-472D-852D-E8395EF605D2}" destId="{960225DD-B127-4422-A9B0-01F564B1AC1B}" srcOrd="1" destOrd="0" parTransId="{4B383F4D-A30C-479C-AA07-9E46374466D7}" sibTransId="{039C3E01-76E5-4910-A474-6F5A2CECF4C2}"/>
    <dgm:cxn modelId="{D4B9BC94-FC9B-41B1-A060-5B9FB05A2BF0}" type="presParOf" srcId="{29C554AB-3F6C-499A-BE4B-62AA0068B86E}" destId="{A7B3094E-114D-47E7-A0F3-F2DD2D2C71DD}" srcOrd="0" destOrd="0" presId="urn:microsoft.com/office/officeart/2008/layout/LinedList"/>
    <dgm:cxn modelId="{40EC0BC9-9337-4989-8958-7439FCC0CE8D}" type="presParOf" srcId="{29C554AB-3F6C-499A-BE4B-62AA0068B86E}" destId="{124B8CE5-E16D-4FA1-A67F-7C410BEA299D}" srcOrd="1" destOrd="0" presId="urn:microsoft.com/office/officeart/2008/layout/LinedList"/>
    <dgm:cxn modelId="{E095A916-E26E-4C6E-A403-B2361A7F4F5F}" type="presParOf" srcId="{124B8CE5-E16D-4FA1-A67F-7C410BEA299D}" destId="{CD16127A-C5E0-497D-B0F6-CAC9A8B45712}" srcOrd="0" destOrd="0" presId="urn:microsoft.com/office/officeart/2008/layout/LinedList"/>
    <dgm:cxn modelId="{3E4C314F-B2BA-41F6-B365-2CD76AA3BAB4}" type="presParOf" srcId="{124B8CE5-E16D-4FA1-A67F-7C410BEA299D}" destId="{F13C5C29-0893-471F-95C0-7FE82C8A1CC1}" srcOrd="1" destOrd="0" presId="urn:microsoft.com/office/officeart/2008/layout/LinedList"/>
    <dgm:cxn modelId="{9155F71C-8004-4922-8D5D-1E3D3870B3DC}" type="presParOf" srcId="{29C554AB-3F6C-499A-BE4B-62AA0068B86E}" destId="{51A260D3-DDF8-48FA-B8A6-AE8A636B17DF}" srcOrd="2" destOrd="0" presId="urn:microsoft.com/office/officeart/2008/layout/LinedList"/>
    <dgm:cxn modelId="{3D23C180-D32C-49A1-B3DF-F726C0F5AB4A}" type="presParOf" srcId="{29C554AB-3F6C-499A-BE4B-62AA0068B86E}" destId="{6EDD6942-E286-4D83-B471-92A1427C778B}" srcOrd="3" destOrd="0" presId="urn:microsoft.com/office/officeart/2008/layout/LinedList"/>
    <dgm:cxn modelId="{366F07A6-D872-461C-A5E2-198A5F8AAC4D}" type="presParOf" srcId="{6EDD6942-E286-4D83-B471-92A1427C778B}" destId="{3313F1C6-A2DA-4796-A18B-28BAF0BD069E}" srcOrd="0" destOrd="0" presId="urn:microsoft.com/office/officeart/2008/layout/LinedList"/>
    <dgm:cxn modelId="{695683FA-6610-4F7A-9EEA-CD51751CC3B2}" type="presParOf" srcId="{6EDD6942-E286-4D83-B471-92A1427C778B}" destId="{FD5CE2DF-5D3D-4A91-AC71-41C36D4881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653B33-D71E-4934-8302-9B943C2C372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BF727A0C-6B50-4307-B10E-F90A2C506A63}">
      <dgm:prSet/>
      <dgm:spPr/>
      <dgm:t>
        <a:bodyPr/>
        <a:lstStyle/>
        <a:p>
          <a:pPr rtl="0"/>
          <a:r>
            <a:rPr lang="en-GB"/>
            <a:t>An ethical consideration is a consideration of what is acceptable to do in a study. Researchers always have to balance between what they want to find out and the rights of participants.</a:t>
          </a:r>
        </a:p>
      </dgm:t>
    </dgm:pt>
    <dgm:pt modelId="{5C2D21BF-EE82-484A-B0B2-3FE0EA52DD36}" type="parTrans" cxnId="{76462456-0EF2-45E4-9B21-B17B045B9141}">
      <dgm:prSet/>
      <dgm:spPr/>
      <dgm:t>
        <a:bodyPr/>
        <a:lstStyle/>
        <a:p>
          <a:endParaRPr lang="en-GB"/>
        </a:p>
      </dgm:t>
    </dgm:pt>
    <dgm:pt modelId="{AADC0820-D55D-49C5-A71B-A4EEB4455AC6}" type="sibTrans" cxnId="{76462456-0EF2-45E4-9B21-B17B045B9141}">
      <dgm:prSet/>
      <dgm:spPr/>
      <dgm:t>
        <a:bodyPr/>
        <a:lstStyle/>
        <a:p>
          <a:endParaRPr lang="en-GB"/>
        </a:p>
      </dgm:t>
    </dgm:pt>
    <dgm:pt modelId="{B3973724-8A30-4385-8641-70AB22FEDE55}" type="pres">
      <dgm:prSet presAssocID="{CA653B33-D71E-4934-8302-9B943C2C3728}" presName="linear" presStyleCnt="0">
        <dgm:presLayoutVars>
          <dgm:animLvl val="lvl"/>
          <dgm:resizeHandles val="exact"/>
        </dgm:presLayoutVars>
      </dgm:prSet>
      <dgm:spPr/>
    </dgm:pt>
    <dgm:pt modelId="{5A7C3EBB-A3DF-4C66-8574-B78B9364E202}" type="pres">
      <dgm:prSet presAssocID="{BF727A0C-6B50-4307-B10E-F90A2C506A6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DAF1219-3315-4C4D-A13A-D5ABF6F1E204}" type="presOf" srcId="{BF727A0C-6B50-4307-B10E-F90A2C506A63}" destId="{5A7C3EBB-A3DF-4C66-8574-B78B9364E202}" srcOrd="0" destOrd="0" presId="urn:microsoft.com/office/officeart/2005/8/layout/vList2"/>
    <dgm:cxn modelId="{76462456-0EF2-45E4-9B21-B17B045B9141}" srcId="{CA653B33-D71E-4934-8302-9B943C2C3728}" destId="{BF727A0C-6B50-4307-B10E-F90A2C506A63}" srcOrd="0" destOrd="0" parTransId="{5C2D21BF-EE82-484A-B0B2-3FE0EA52DD36}" sibTransId="{AADC0820-D55D-49C5-A71B-A4EEB4455AC6}"/>
    <dgm:cxn modelId="{44EC315A-7D59-45DF-99F4-6E97B6083C11}" type="presOf" srcId="{CA653B33-D71E-4934-8302-9B943C2C3728}" destId="{B3973724-8A30-4385-8641-70AB22FEDE55}" srcOrd="0" destOrd="0" presId="urn:microsoft.com/office/officeart/2005/8/layout/vList2"/>
    <dgm:cxn modelId="{63490A27-9FED-40A4-A7A3-DEFE37F72310}" type="presParOf" srcId="{B3973724-8A30-4385-8641-70AB22FEDE55}" destId="{5A7C3EBB-A3DF-4C66-8574-B78B9364E20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47718AA-48E9-4DAE-889D-4A34FDEF3AA1}" type="doc">
      <dgm:prSet loTypeId="urn:microsoft.com/office/officeart/2005/8/layout/cycle2" loCatId="cycle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103D1D17-5E64-418F-AB7E-833B66158857}">
      <dgm:prSet/>
      <dgm:spPr/>
      <dgm:t>
        <a:bodyPr/>
        <a:lstStyle/>
        <a:p>
          <a:pPr rtl="0"/>
          <a:r>
            <a:rPr lang="en-US"/>
            <a:t>Psychologists deal with people in many contexts:</a:t>
          </a:r>
          <a:endParaRPr lang="en-GB"/>
        </a:p>
      </dgm:t>
    </dgm:pt>
    <dgm:pt modelId="{F2245074-AF69-40D9-8C3C-DF2B033AAEFA}" type="parTrans" cxnId="{3C791A2F-29A1-4267-BBA3-27292A941754}">
      <dgm:prSet/>
      <dgm:spPr/>
      <dgm:t>
        <a:bodyPr/>
        <a:lstStyle/>
        <a:p>
          <a:endParaRPr lang="en-GB"/>
        </a:p>
      </dgm:t>
    </dgm:pt>
    <dgm:pt modelId="{733EC66E-875C-4405-81C3-8C492E03FCB3}" type="sibTrans" cxnId="{3C791A2F-29A1-4267-BBA3-27292A941754}">
      <dgm:prSet/>
      <dgm:spPr/>
      <dgm:t>
        <a:bodyPr/>
        <a:lstStyle/>
        <a:p>
          <a:endParaRPr lang="en-GB"/>
        </a:p>
      </dgm:t>
    </dgm:pt>
    <dgm:pt modelId="{6099D118-F9F0-451D-815D-FFEDDC16DE8F}">
      <dgm:prSet/>
      <dgm:spPr/>
      <dgm:t>
        <a:bodyPr/>
        <a:lstStyle/>
        <a:p>
          <a:pPr rtl="0"/>
          <a:r>
            <a:rPr lang="en-US"/>
            <a:t>students on psychology courses</a:t>
          </a:r>
          <a:endParaRPr lang="en-GB"/>
        </a:p>
      </dgm:t>
    </dgm:pt>
    <dgm:pt modelId="{C8C72B73-A928-4D2F-937B-4F6FBED2BD68}" type="parTrans" cxnId="{B673F25C-4A77-4C66-84F8-E1E05616B3F6}">
      <dgm:prSet/>
      <dgm:spPr/>
      <dgm:t>
        <a:bodyPr/>
        <a:lstStyle/>
        <a:p>
          <a:endParaRPr lang="en-GB"/>
        </a:p>
      </dgm:t>
    </dgm:pt>
    <dgm:pt modelId="{B6E08B43-96EF-4A8B-B15D-87423A86E211}" type="sibTrans" cxnId="{B673F25C-4A77-4C66-84F8-E1E05616B3F6}">
      <dgm:prSet/>
      <dgm:spPr/>
      <dgm:t>
        <a:bodyPr/>
        <a:lstStyle/>
        <a:p>
          <a:endParaRPr lang="en-GB"/>
        </a:p>
      </dgm:t>
    </dgm:pt>
    <dgm:pt modelId="{644109CB-D4B0-4844-8C90-1B491DD63171}">
      <dgm:prSet/>
      <dgm:spPr/>
      <dgm:t>
        <a:bodyPr/>
        <a:lstStyle/>
        <a:p>
          <a:pPr rtl="0"/>
          <a:r>
            <a:rPr lang="en-US"/>
            <a:t>participants in a research study</a:t>
          </a:r>
          <a:endParaRPr lang="en-GB"/>
        </a:p>
      </dgm:t>
    </dgm:pt>
    <dgm:pt modelId="{286D6B62-1415-4B98-8D31-423BC3F4A481}" type="parTrans" cxnId="{EA55DC7B-31B5-4CED-B07B-2A56787D76BC}">
      <dgm:prSet/>
      <dgm:spPr/>
      <dgm:t>
        <a:bodyPr/>
        <a:lstStyle/>
        <a:p>
          <a:endParaRPr lang="en-GB"/>
        </a:p>
      </dgm:t>
    </dgm:pt>
    <dgm:pt modelId="{723EFE92-4FCB-4631-85A4-6C7C6D916B06}" type="sibTrans" cxnId="{EA55DC7B-31B5-4CED-B07B-2A56787D76BC}">
      <dgm:prSet/>
      <dgm:spPr/>
      <dgm:t>
        <a:bodyPr/>
        <a:lstStyle/>
        <a:p>
          <a:endParaRPr lang="en-GB"/>
        </a:p>
      </dgm:t>
    </dgm:pt>
    <dgm:pt modelId="{F9DEE726-A789-4E4C-BA7D-C88819D8538A}">
      <dgm:prSet/>
      <dgm:spPr/>
      <dgm:t>
        <a:bodyPr/>
        <a:lstStyle/>
        <a:p>
          <a:pPr rtl="0"/>
          <a:r>
            <a:rPr lang="en-US"/>
            <a:t>patients undergoing therapy</a:t>
          </a:r>
          <a:endParaRPr lang="en-GB"/>
        </a:p>
      </dgm:t>
    </dgm:pt>
    <dgm:pt modelId="{3BE35BCB-EDF9-4EEC-9A11-2A4F07F6391A}" type="parTrans" cxnId="{8F38CC7E-15FA-4247-A90A-4946692931E0}">
      <dgm:prSet/>
      <dgm:spPr/>
      <dgm:t>
        <a:bodyPr/>
        <a:lstStyle/>
        <a:p>
          <a:endParaRPr lang="en-GB"/>
        </a:p>
      </dgm:t>
    </dgm:pt>
    <dgm:pt modelId="{6F205D44-9492-4E19-A6FE-3E1CDE092D3B}" type="sibTrans" cxnId="{8F38CC7E-15FA-4247-A90A-4946692931E0}">
      <dgm:prSet/>
      <dgm:spPr/>
      <dgm:t>
        <a:bodyPr/>
        <a:lstStyle/>
        <a:p>
          <a:endParaRPr lang="en-GB"/>
        </a:p>
      </dgm:t>
    </dgm:pt>
    <dgm:pt modelId="{715D36B8-D7F2-4603-8625-1701B345BF5B}">
      <dgm:prSet/>
      <dgm:spPr/>
      <dgm:t>
        <a:bodyPr/>
        <a:lstStyle/>
        <a:p>
          <a:pPr rtl="0"/>
          <a:r>
            <a:rPr lang="en-US"/>
            <a:t>clients in a business setting</a:t>
          </a:r>
          <a:endParaRPr lang="en-GB"/>
        </a:p>
      </dgm:t>
    </dgm:pt>
    <dgm:pt modelId="{AB9911DD-13C3-4040-9909-D1F45553AAE7}" type="parTrans" cxnId="{54867D52-2846-457F-A3D5-473435720B97}">
      <dgm:prSet/>
      <dgm:spPr/>
      <dgm:t>
        <a:bodyPr/>
        <a:lstStyle/>
        <a:p>
          <a:endParaRPr lang="en-GB"/>
        </a:p>
      </dgm:t>
    </dgm:pt>
    <dgm:pt modelId="{E662FBA6-610D-4088-AE67-10B320933304}" type="sibTrans" cxnId="{54867D52-2846-457F-A3D5-473435720B97}">
      <dgm:prSet/>
      <dgm:spPr/>
      <dgm:t>
        <a:bodyPr/>
        <a:lstStyle/>
        <a:p>
          <a:endParaRPr lang="en-GB"/>
        </a:p>
      </dgm:t>
    </dgm:pt>
    <dgm:pt modelId="{BDA8A92A-8D4F-4EDD-985B-B3FEF945C323}">
      <dgm:prSet/>
      <dgm:spPr/>
      <dgm:t>
        <a:bodyPr/>
        <a:lstStyle/>
        <a:p>
          <a:pPr rtl="0"/>
          <a:r>
            <a:rPr lang="en-US"/>
            <a:t>Important to have safeguards for people who use the services of psychologists.</a:t>
          </a:r>
          <a:endParaRPr lang="en-GB"/>
        </a:p>
      </dgm:t>
    </dgm:pt>
    <dgm:pt modelId="{D4319D9C-FF2C-4577-AC77-173D15E0BC29}" type="parTrans" cxnId="{62BE3AA7-9AC9-4627-9F9C-431D267D27E7}">
      <dgm:prSet/>
      <dgm:spPr/>
      <dgm:t>
        <a:bodyPr/>
        <a:lstStyle/>
        <a:p>
          <a:endParaRPr lang="en-GB"/>
        </a:p>
      </dgm:t>
    </dgm:pt>
    <dgm:pt modelId="{C8270D54-B4E0-4281-A142-812F3E7511A3}" type="sibTrans" cxnId="{62BE3AA7-9AC9-4627-9F9C-431D267D27E7}">
      <dgm:prSet/>
      <dgm:spPr/>
      <dgm:t>
        <a:bodyPr/>
        <a:lstStyle/>
        <a:p>
          <a:endParaRPr lang="en-GB"/>
        </a:p>
      </dgm:t>
    </dgm:pt>
    <dgm:pt modelId="{30915E70-7CC3-4EBD-97F0-479847291734}" type="pres">
      <dgm:prSet presAssocID="{347718AA-48E9-4DAE-889D-4A34FDEF3AA1}" presName="cycle" presStyleCnt="0">
        <dgm:presLayoutVars>
          <dgm:dir/>
          <dgm:resizeHandles val="exact"/>
        </dgm:presLayoutVars>
      </dgm:prSet>
      <dgm:spPr/>
    </dgm:pt>
    <dgm:pt modelId="{1C8F1A60-BEA4-4188-A3B0-B49174E209AA}" type="pres">
      <dgm:prSet presAssocID="{103D1D17-5E64-418F-AB7E-833B66158857}" presName="node" presStyleLbl="node1" presStyleIdx="0" presStyleCnt="2">
        <dgm:presLayoutVars>
          <dgm:bulletEnabled val="1"/>
        </dgm:presLayoutVars>
      </dgm:prSet>
      <dgm:spPr/>
    </dgm:pt>
    <dgm:pt modelId="{C587B31C-644D-433E-9F3D-C740A39DB916}" type="pres">
      <dgm:prSet presAssocID="{733EC66E-875C-4405-81C3-8C492E03FCB3}" presName="sibTrans" presStyleLbl="sibTrans2D1" presStyleIdx="0" presStyleCnt="2"/>
      <dgm:spPr/>
    </dgm:pt>
    <dgm:pt modelId="{A517BF01-C21B-448B-9104-1EE4CC448AC8}" type="pres">
      <dgm:prSet presAssocID="{733EC66E-875C-4405-81C3-8C492E03FCB3}" presName="connectorText" presStyleLbl="sibTrans2D1" presStyleIdx="0" presStyleCnt="2"/>
      <dgm:spPr/>
    </dgm:pt>
    <dgm:pt modelId="{D94FC632-CB2B-4CAB-AEE4-D85F0C1D83C7}" type="pres">
      <dgm:prSet presAssocID="{BDA8A92A-8D4F-4EDD-985B-B3FEF945C323}" presName="node" presStyleLbl="node1" presStyleIdx="1" presStyleCnt="2">
        <dgm:presLayoutVars>
          <dgm:bulletEnabled val="1"/>
        </dgm:presLayoutVars>
      </dgm:prSet>
      <dgm:spPr/>
    </dgm:pt>
    <dgm:pt modelId="{69ACA99A-0494-4091-A3D8-1AE47243EC27}" type="pres">
      <dgm:prSet presAssocID="{C8270D54-B4E0-4281-A142-812F3E7511A3}" presName="sibTrans" presStyleLbl="sibTrans2D1" presStyleIdx="1" presStyleCnt="2"/>
      <dgm:spPr/>
    </dgm:pt>
    <dgm:pt modelId="{38CF9CE2-9ECA-4C25-87B0-ECDDA95B4B6E}" type="pres">
      <dgm:prSet presAssocID="{C8270D54-B4E0-4281-A142-812F3E7511A3}" presName="connectorText" presStyleLbl="sibTrans2D1" presStyleIdx="1" presStyleCnt="2"/>
      <dgm:spPr/>
    </dgm:pt>
  </dgm:ptLst>
  <dgm:cxnLst>
    <dgm:cxn modelId="{6B5DFE06-CF2B-4869-B828-3FAD00584E7D}" type="presOf" srcId="{103D1D17-5E64-418F-AB7E-833B66158857}" destId="{1C8F1A60-BEA4-4188-A3B0-B49174E209AA}" srcOrd="0" destOrd="0" presId="urn:microsoft.com/office/officeart/2005/8/layout/cycle2"/>
    <dgm:cxn modelId="{17C6D029-34CB-432F-8435-41712DBA224C}" type="presOf" srcId="{347718AA-48E9-4DAE-889D-4A34FDEF3AA1}" destId="{30915E70-7CC3-4EBD-97F0-479847291734}" srcOrd="0" destOrd="0" presId="urn:microsoft.com/office/officeart/2005/8/layout/cycle2"/>
    <dgm:cxn modelId="{BF22DA2E-61E4-484B-AED0-14B746E793C9}" type="presOf" srcId="{6099D118-F9F0-451D-815D-FFEDDC16DE8F}" destId="{1C8F1A60-BEA4-4188-A3B0-B49174E209AA}" srcOrd="0" destOrd="1" presId="urn:microsoft.com/office/officeart/2005/8/layout/cycle2"/>
    <dgm:cxn modelId="{3C791A2F-29A1-4267-BBA3-27292A941754}" srcId="{347718AA-48E9-4DAE-889D-4A34FDEF3AA1}" destId="{103D1D17-5E64-418F-AB7E-833B66158857}" srcOrd="0" destOrd="0" parTransId="{F2245074-AF69-40D9-8C3C-DF2B033AAEFA}" sibTransId="{733EC66E-875C-4405-81C3-8C492E03FCB3}"/>
    <dgm:cxn modelId="{32292E38-B732-47AC-90AB-7EA56DD3C756}" type="presOf" srcId="{F9DEE726-A789-4E4C-BA7D-C88819D8538A}" destId="{1C8F1A60-BEA4-4188-A3B0-B49174E209AA}" srcOrd="0" destOrd="3" presId="urn:microsoft.com/office/officeart/2005/8/layout/cycle2"/>
    <dgm:cxn modelId="{04EE353D-9DE4-4299-8DDD-4CEEC97B7DDC}" type="presOf" srcId="{715D36B8-D7F2-4603-8625-1701B345BF5B}" destId="{1C8F1A60-BEA4-4188-A3B0-B49174E209AA}" srcOrd="0" destOrd="4" presId="urn:microsoft.com/office/officeart/2005/8/layout/cycle2"/>
    <dgm:cxn modelId="{21CC7F5C-1DA5-4EB5-B512-A57CACD65BFF}" type="presOf" srcId="{C8270D54-B4E0-4281-A142-812F3E7511A3}" destId="{38CF9CE2-9ECA-4C25-87B0-ECDDA95B4B6E}" srcOrd="1" destOrd="0" presId="urn:microsoft.com/office/officeart/2005/8/layout/cycle2"/>
    <dgm:cxn modelId="{B673F25C-4A77-4C66-84F8-E1E05616B3F6}" srcId="{103D1D17-5E64-418F-AB7E-833B66158857}" destId="{6099D118-F9F0-451D-815D-FFEDDC16DE8F}" srcOrd="0" destOrd="0" parTransId="{C8C72B73-A928-4D2F-937B-4F6FBED2BD68}" sibTransId="{B6E08B43-96EF-4A8B-B15D-87423A86E211}"/>
    <dgm:cxn modelId="{BA10BE5E-BDBF-41C9-BE49-8F7B0E736B70}" type="presOf" srcId="{BDA8A92A-8D4F-4EDD-985B-B3FEF945C323}" destId="{D94FC632-CB2B-4CAB-AEE4-D85F0C1D83C7}" srcOrd="0" destOrd="0" presId="urn:microsoft.com/office/officeart/2005/8/layout/cycle2"/>
    <dgm:cxn modelId="{54867D52-2846-457F-A3D5-473435720B97}" srcId="{103D1D17-5E64-418F-AB7E-833B66158857}" destId="{715D36B8-D7F2-4603-8625-1701B345BF5B}" srcOrd="3" destOrd="0" parTransId="{AB9911DD-13C3-4040-9909-D1F45553AAE7}" sibTransId="{E662FBA6-610D-4088-AE67-10B320933304}"/>
    <dgm:cxn modelId="{D9020059-27F3-4E81-AF0E-74D72B9EFBA8}" type="presOf" srcId="{C8270D54-B4E0-4281-A142-812F3E7511A3}" destId="{69ACA99A-0494-4091-A3D8-1AE47243EC27}" srcOrd="0" destOrd="0" presId="urn:microsoft.com/office/officeart/2005/8/layout/cycle2"/>
    <dgm:cxn modelId="{EA55DC7B-31B5-4CED-B07B-2A56787D76BC}" srcId="{103D1D17-5E64-418F-AB7E-833B66158857}" destId="{644109CB-D4B0-4844-8C90-1B491DD63171}" srcOrd="1" destOrd="0" parTransId="{286D6B62-1415-4B98-8D31-423BC3F4A481}" sibTransId="{723EFE92-4FCB-4631-85A4-6C7C6D916B06}"/>
    <dgm:cxn modelId="{8F38CC7E-15FA-4247-A90A-4946692931E0}" srcId="{103D1D17-5E64-418F-AB7E-833B66158857}" destId="{F9DEE726-A789-4E4C-BA7D-C88819D8538A}" srcOrd="2" destOrd="0" parTransId="{3BE35BCB-EDF9-4EEC-9A11-2A4F07F6391A}" sibTransId="{6F205D44-9492-4E19-A6FE-3E1CDE092D3B}"/>
    <dgm:cxn modelId="{70BDCE7E-AF45-408E-B891-38303292B49B}" type="presOf" srcId="{733EC66E-875C-4405-81C3-8C492E03FCB3}" destId="{A517BF01-C21B-448B-9104-1EE4CC448AC8}" srcOrd="1" destOrd="0" presId="urn:microsoft.com/office/officeart/2005/8/layout/cycle2"/>
    <dgm:cxn modelId="{62BE3AA7-9AC9-4627-9F9C-431D267D27E7}" srcId="{347718AA-48E9-4DAE-889D-4A34FDEF3AA1}" destId="{BDA8A92A-8D4F-4EDD-985B-B3FEF945C323}" srcOrd="1" destOrd="0" parTransId="{D4319D9C-FF2C-4577-AC77-173D15E0BC29}" sibTransId="{C8270D54-B4E0-4281-A142-812F3E7511A3}"/>
    <dgm:cxn modelId="{6B5005CB-7922-43E6-914F-6E3F6E4E267C}" type="presOf" srcId="{644109CB-D4B0-4844-8C90-1B491DD63171}" destId="{1C8F1A60-BEA4-4188-A3B0-B49174E209AA}" srcOrd="0" destOrd="2" presId="urn:microsoft.com/office/officeart/2005/8/layout/cycle2"/>
    <dgm:cxn modelId="{FE2829E6-E3D9-412E-8447-C8A2B81244A5}" type="presOf" srcId="{733EC66E-875C-4405-81C3-8C492E03FCB3}" destId="{C587B31C-644D-433E-9F3D-C740A39DB916}" srcOrd="0" destOrd="0" presId="urn:microsoft.com/office/officeart/2005/8/layout/cycle2"/>
    <dgm:cxn modelId="{B869DC0B-A2FA-4AA3-B358-1272069081A2}" type="presParOf" srcId="{30915E70-7CC3-4EBD-97F0-479847291734}" destId="{1C8F1A60-BEA4-4188-A3B0-B49174E209AA}" srcOrd="0" destOrd="0" presId="urn:microsoft.com/office/officeart/2005/8/layout/cycle2"/>
    <dgm:cxn modelId="{A5367DE9-992E-452E-9EFE-C1EE19995C90}" type="presParOf" srcId="{30915E70-7CC3-4EBD-97F0-479847291734}" destId="{C587B31C-644D-433E-9F3D-C740A39DB916}" srcOrd="1" destOrd="0" presId="urn:microsoft.com/office/officeart/2005/8/layout/cycle2"/>
    <dgm:cxn modelId="{B9EC0B26-96E8-4EE5-8D61-4179FCAE8A7B}" type="presParOf" srcId="{C587B31C-644D-433E-9F3D-C740A39DB916}" destId="{A517BF01-C21B-448B-9104-1EE4CC448AC8}" srcOrd="0" destOrd="0" presId="urn:microsoft.com/office/officeart/2005/8/layout/cycle2"/>
    <dgm:cxn modelId="{422783B1-40F0-4540-8DB2-81556A383BB6}" type="presParOf" srcId="{30915E70-7CC3-4EBD-97F0-479847291734}" destId="{D94FC632-CB2B-4CAB-AEE4-D85F0C1D83C7}" srcOrd="2" destOrd="0" presId="urn:microsoft.com/office/officeart/2005/8/layout/cycle2"/>
    <dgm:cxn modelId="{F5E9081C-C305-4C00-95D6-41F9620F7DE2}" type="presParOf" srcId="{30915E70-7CC3-4EBD-97F0-479847291734}" destId="{69ACA99A-0494-4091-A3D8-1AE47243EC27}" srcOrd="3" destOrd="0" presId="urn:microsoft.com/office/officeart/2005/8/layout/cycle2"/>
    <dgm:cxn modelId="{FC2F935A-6E98-4011-B726-DF158BCDBF54}" type="presParOf" srcId="{69ACA99A-0494-4091-A3D8-1AE47243EC27}" destId="{38CF9CE2-9ECA-4C25-87B0-ECDDA95B4B6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47CD188-8A22-4284-933F-D3DDC6626F2B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088AF2F-F91D-4C97-9819-7F2EA161A8C5}">
      <dgm:prSet/>
      <dgm:spPr/>
      <dgm:t>
        <a:bodyPr/>
        <a:lstStyle/>
        <a:p>
          <a:pPr rtl="0"/>
          <a:r>
            <a:rPr lang="en-GB"/>
            <a:t>Human beings and animals are sentient living things(i.e. they can experience pain, fear, etc.)</a:t>
          </a:r>
        </a:p>
      </dgm:t>
    </dgm:pt>
    <dgm:pt modelId="{626F7277-8166-4624-AA3A-E3681411FA26}" type="parTrans" cxnId="{4CDE5F5D-DC15-4635-9734-DA163840B62F}">
      <dgm:prSet/>
      <dgm:spPr/>
      <dgm:t>
        <a:bodyPr/>
        <a:lstStyle/>
        <a:p>
          <a:endParaRPr lang="en-GB"/>
        </a:p>
      </dgm:t>
    </dgm:pt>
    <dgm:pt modelId="{FAC911A0-9AD0-47AA-8314-558D79B7C39F}" type="sibTrans" cxnId="{4CDE5F5D-DC15-4635-9734-DA163840B62F}">
      <dgm:prSet/>
      <dgm:spPr/>
      <dgm:t>
        <a:bodyPr/>
        <a:lstStyle/>
        <a:p>
          <a:endParaRPr lang="en-GB"/>
        </a:p>
      </dgm:t>
    </dgm:pt>
    <dgm:pt modelId="{54F0E79C-DDEE-4DDB-8BE4-50A3F0205F28}">
      <dgm:prSet/>
      <dgm:spPr/>
      <dgm:t>
        <a:bodyPr/>
        <a:lstStyle/>
        <a:p>
          <a:pPr rtl="0"/>
          <a:r>
            <a:rPr lang="en-GB"/>
            <a:t>Human beings are thinking creatures, capable of feeling guilt, embarrassment etc.</a:t>
          </a:r>
        </a:p>
      </dgm:t>
    </dgm:pt>
    <dgm:pt modelId="{814C90C5-7FE9-4DE5-A7C6-CE33221DA7BF}" type="parTrans" cxnId="{03ED01CC-B5F1-4433-AD96-91CA18A92919}">
      <dgm:prSet/>
      <dgm:spPr/>
      <dgm:t>
        <a:bodyPr/>
        <a:lstStyle/>
        <a:p>
          <a:endParaRPr lang="en-GB"/>
        </a:p>
      </dgm:t>
    </dgm:pt>
    <dgm:pt modelId="{E3F6933A-08E0-41B8-9201-528E50EE662A}" type="sibTrans" cxnId="{03ED01CC-B5F1-4433-AD96-91CA18A92919}">
      <dgm:prSet/>
      <dgm:spPr/>
      <dgm:t>
        <a:bodyPr/>
        <a:lstStyle/>
        <a:p>
          <a:endParaRPr lang="en-GB"/>
        </a:p>
      </dgm:t>
    </dgm:pt>
    <dgm:pt modelId="{51A877DF-4A0C-4DF6-938C-AB792A6D7B06}" type="pres">
      <dgm:prSet presAssocID="{E47CD188-8A22-4284-933F-D3DDC6626F2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96D1861-5CB4-4AE6-A807-78D0457B0F11}" type="pres">
      <dgm:prSet presAssocID="{D088AF2F-F91D-4C97-9819-7F2EA161A8C5}" presName="root" presStyleCnt="0"/>
      <dgm:spPr/>
    </dgm:pt>
    <dgm:pt modelId="{A3B3B5B5-5E68-4DA3-A898-77AF4D99C86F}" type="pres">
      <dgm:prSet presAssocID="{D088AF2F-F91D-4C97-9819-7F2EA161A8C5}" presName="rootComposite" presStyleCnt="0"/>
      <dgm:spPr/>
    </dgm:pt>
    <dgm:pt modelId="{2511528F-2965-403A-A2C6-CAAC3690A219}" type="pres">
      <dgm:prSet presAssocID="{D088AF2F-F91D-4C97-9819-7F2EA161A8C5}" presName="rootText" presStyleLbl="node1" presStyleIdx="0" presStyleCnt="2"/>
      <dgm:spPr/>
    </dgm:pt>
    <dgm:pt modelId="{E6BFE962-BF2C-4AA5-B77B-6844EA2D6D33}" type="pres">
      <dgm:prSet presAssocID="{D088AF2F-F91D-4C97-9819-7F2EA161A8C5}" presName="rootConnector" presStyleLbl="node1" presStyleIdx="0" presStyleCnt="2"/>
      <dgm:spPr/>
    </dgm:pt>
    <dgm:pt modelId="{95B0B212-F5C3-4C7C-8DAC-2D80ED2506F4}" type="pres">
      <dgm:prSet presAssocID="{D088AF2F-F91D-4C97-9819-7F2EA161A8C5}" presName="childShape" presStyleCnt="0"/>
      <dgm:spPr/>
    </dgm:pt>
    <dgm:pt modelId="{6FC82278-E0FA-4EC3-9047-38E5E0424615}" type="pres">
      <dgm:prSet presAssocID="{54F0E79C-DDEE-4DDB-8BE4-50A3F0205F28}" presName="root" presStyleCnt="0"/>
      <dgm:spPr/>
    </dgm:pt>
    <dgm:pt modelId="{2CB171D0-0703-4572-97E9-D1E404892FEE}" type="pres">
      <dgm:prSet presAssocID="{54F0E79C-DDEE-4DDB-8BE4-50A3F0205F28}" presName="rootComposite" presStyleCnt="0"/>
      <dgm:spPr/>
    </dgm:pt>
    <dgm:pt modelId="{BFA23A88-7B99-44AA-809D-D2040C5FC25E}" type="pres">
      <dgm:prSet presAssocID="{54F0E79C-DDEE-4DDB-8BE4-50A3F0205F28}" presName="rootText" presStyleLbl="node1" presStyleIdx="1" presStyleCnt="2"/>
      <dgm:spPr/>
    </dgm:pt>
    <dgm:pt modelId="{29359537-F4C2-4CC9-BDBF-918E33E8B4A7}" type="pres">
      <dgm:prSet presAssocID="{54F0E79C-DDEE-4DDB-8BE4-50A3F0205F28}" presName="rootConnector" presStyleLbl="node1" presStyleIdx="1" presStyleCnt="2"/>
      <dgm:spPr/>
    </dgm:pt>
    <dgm:pt modelId="{A48AD88D-A02B-4FFB-BB4C-F593B062CA06}" type="pres">
      <dgm:prSet presAssocID="{54F0E79C-DDEE-4DDB-8BE4-50A3F0205F28}" presName="childShape" presStyleCnt="0"/>
      <dgm:spPr/>
    </dgm:pt>
  </dgm:ptLst>
  <dgm:cxnLst>
    <dgm:cxn modelId="{718DD213-FEB7-4671-BD1B-1C3374592864}" type="presOf" srcId="{D088AF2F-F91D-4C97-9819-7F2EA161A8C5}" destId="{2511528F-2965-403A-A2C6-CAAC3690A219}" srcOrd="0" destOrd="0" presId="urn:microsoft.com/office/officeart/2005/8/layout/hierarchy3"/>
    <dgm:cxn modelId="{4CDE5F5D-DC15-4635-9734-DA163840B62F}" srcId="{E47CD188-8A22-4284-933F-D3DDC6626F2B}" destId="{D088AF2F-F91D-4C97-9819-7F2EA161A8C5}" srcOrd="0" destOrd="0" parTransId="{626F7277-8166-4624-AA3A-E3681411FA26}" sibTransId="{FAC911A0-9AD0-47AA-8314-558D79B7C39F}"/>
    <dgm:cxn modelId="{3A05836A-B002-44E4-8D8F-BCC1798FD6D9}" type="presOf" srcId="{E47CD188-8A22-4284-933F-D3DDC6626F2B}" destId="{51A877DF-4A0C-4DF6-938C-AB792A6D7B06}" srcOrd="0" destOrd="0" presId="urn:microsoft.com/office/officeart/2005/8/layout/hierarchy3"/>
    <dgm:cxn modelId="{33116789-262D-493B-9209-8C88F3247E6F}" type="presOf" srcId="{D088AF2F-F91D-4C97-9819-7F2EA161A8C5}" destId="{E6BFE962-BF2C-4AA5-B77B-6844EA2D6D33}" srcOrd="1" destOrd="0" presId="urn:microsoft.com/office/officeart/2005/8/layout/hierarchy3"/>
    <dgm:cxn modelId="{59E55AAA-3C41-4055-ABEF-0B90FF5DE945}" type="presOf" srcId="{54F0E79C-DDEE-4DDB-8BE4-50A3F0205F28}" destId="{BFA23A88-7B99-44AA-809D-D2040C5FC25E}" srcOrd="0" destOrd="0" presId="urn:microsoft.com/office/officeart/2005/8/layout/hierarchy3"/>
    <dgm:cxn modelId="{03ED01CC-B5F1-4433-AD96-91CA18A92919}" srcId="{E47CD188-8A22-4284-933F-D3DDC6626F2B}" destId="{54F0E79C-DDEE-4DDB-8BE4-50A3F0205F28}" srcOrd="1" destOrd="0" parTransId="{814C90C5-7FE9-4DE5-A7C6-CE33221DA7BF}" sibTransId="{E3F6933A-08E0-41B8-9201-528E50EE662A}"/>
    <dgm:cxn modelId="{1703B0F1-8EDA-419C-B5E6-9ED6080B6E28}" type="presOf" srcId="{54F0E79C-DDEE-4DDB-8BE4-50A3F0205F28}" destId="{29359537-F4C2-4CC9-BDBF-918E33E8B4A7}" srcOrd="1" destOrd="0" presId="urn:microsoft.com/office/officeart/2005/8/layout/hierarchy3"/>
    <dgm:cxn modelId="{914305CC-8F4E-40B8-B5EA-02A5AB7916A9}" type="presParOf" srcId="{51A877DF-4A0C-4DF6-938C-AB792A6D7B06}" destId="{596D1861-5CB4-4AE6-A807-78D0457B0F11}" srcOrd="0" destOrd="0" presId="urn:microsoft.com/office/officeart/2005/8/layout/hierarchy3"/>
    <dgm:cxn modelId="{25C95C5C-D239-45FB-8082-1338DF4CB29E}" type="presParOf" srcId="{596D1861-5CB4-4AE6-A807-78D0457B0F11}" destId="{A3B3B5B5-5E68-4DA3-A898-77AF4D99C86F}" srcOrd="0" destOrd="0" presId="urn:microsoft.com/office/officeart/2005/8/layout/hierarchy3"/>
    <dgm:cxn modelId="{B17CD728-B60A-42E3-83D7-E6D9BFF4AE32}" type="presParOf" srcId="{A3B3B5B5-5E68-4DA3-A898-77AF4D99C86F}" destId="{2511528F-2965-403A-A2C6-CAAC3690A219}" srcOrd="0" destOrd="0" presId="urn:microsoft.com/office/officeart/2005/8/layout/hierarchy3"/>
    <dgm:cxn modelId="{440A7AA2-8BBF-4AEF-98A6-CCCD12D68BA4}" type="presParOf" srcId="{A3B3B5B5-5E68-4DA3-A898-77AF4D99C86F}" destId="{E6BFE962-BF2C-4AA5-B77B-6844EA2D6D33}" srcOrd="1" destOrd="0" presId="urn:microsoft.com/office/officeart/2005/8/layout/hierarchy3"/>
    <dgm:cxn modelId="{AA60EEC3-E6C2-4CEF-A199-D8D834DE30C8}" type="presParOf" srcId="{596D1861-5CB4-4AE6-A807-78D0457B0F11}" destId="{95B0B212-F5C3-4C7C-8DAC-2D80ED2506F4}" srcOrd="1" destOrd="0" presId="urn:microsoft.com/office/officeart/2005/8/layout/hierarchy3"/>
    <dgm:cxn modelId="{F8ED40E0-1E6F-4ECB-B895-F065D547ABAA}" type="presParOf" srcId="{51A877DF-4A0C-4DF6-938C-AB792A6D7B06}" destId="{6FC82278-E0FA-4EC3-9047-38E5E0424615}" srcOrd="1" destOrd="0" presId="urn:microsoft.com/office/officeart/2005/8/layout/hierarchy3"/>
    <dgm:cxn modelId="{8D12E8DA-4D73-4EB0-A564-DA7F1952D85E}" type="presParOf" srcId="{6FC82278-E0FA-4EC3-9047-38E5E0424615}" destId="{2CB171D0-0703-4572-97E9-D1E404892FEE}" srcOrd="0" destOrd="0" presId="urn:microsoft.com/office/officeart/2005/8/layout/hierarchy3"/>
    <dgm:cxn modelId="{A7615CF6-C32B-48FF-9DDA-90CFDE2771C3}" type="presParOf" srcId="{2CB171D0-0703-4572-97E9-D1E404892FEE}" destId="{BFA23A88-7B99-44AA-809D-D2040C5FC25E}" srcOrd="0" destOrd="0" presId="urn:microsoft.com/office/officeart/2005/8/layout/hierarchy3"/>
    <dgm:cxn modelId="{87A3F663-29ED-41E2-9064-ECFCDE3F4E5C}" type="presParOf" srcId="{2CB171D0-0703-4572-97E9-D1E404892FEE}" destId="{29359537-F4C2-4CC9-BDBF-918E33E8B4A7}" srcOrd="1" destOrd="0" presId="urn:microsoft.com/office/officeart/2005/8/layout/hierarchy3"/>
    <dgm:cxn modelId="{F396BB2F-A37B-48D9-8C7D-07D06D8A03A9}" type="presParOf" srcId="{6FC82278-E0FA-4EC3-9047-38E5E0424615}" destId="{A48AD88D-A02B-4FFB-BB4C-F593B062CA0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4306937-D94F-4743-817E-0601D2295E3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DA28E280-5628-4BD3-A18B-7A972EBB9956}">
      <dgm:prSet/>
      <dgm:spPr/>
      <dgm:t>
        <a:bodyPr/>
        <a:lstStyle/>
        <a:p>
          <a:pPr rtl="0"/>
          <a:r>
            <a:rPr lang="en-US" dirty="0"/>
            <a:t>Ethical issues not always been high on list of Psychologist’s concerns</a:t>
          </a:r>
          <a:endParaRPr lang="en-GB" dirty="0"/>
        </a:p>
      </dgm:t>
    </dgm:pt>
    <dgm:pt modelId="{A3531113-0344-446D-828B-C56214E3B8DE}" type="parTrans" cxnId="{0332C832-7E22-4CE4-95F2-8A5958DC03B2}">
      <dgm:prSet/>
      <dgm:spPr/>
      <dgm:t>
        <a:bodyPr/>
        <a:lstStyle/>
        <a:p>
          <a:endParaRPr lang="en-GB"/>
        </a:p>
      </dgm:t>
    </dgm:pt>
    <dgm:pt modelId="{2AAA2355-6EAF-4746-A51A-EB2D5F7337D0}" type="sibTrans" cxnId="{0332C832-7E22-4CE4-95F2-8A5958DC03B2}">
      <dgm:prSet/>
      <dgm:spPr/>
      <dgm:t>
        <a:bodyPr/>
        <a:lstStyle/>
        <a:p>
          <a:endParaRPr lang="en-GB"/>
        </a:p>
      </dgm:t>
    </dgm:pt>
    <dgm:pt modelId="{F99D72D8-29BE-4C3D-92EF-7A6C8C0EA567}" type="pres">
      <dgm:prSet presAssocID="{E4306937-D94F-4743-817E-0601D2295E3E}" presName="linear" presStyleCnt="0">
        <dgm:presLayoutVars>
          <dgm:animLvl val="lvl"/>
          <dgm:resizeHandles val="exact"/>
        </dgm:presLayoutVars>
      </dgm:prSet>
      <dgm:spPr/>
    </dgm:pt>
    <dgm:pt modelId="{0C6143E2-CFCA-4D83-8D48-2AF61057D0FF}" type="pres">
      <dgm:prSet presAssocID="{DA28E280-5628-4BD3-A18B-7A972EBB9956}" presName="parentText" presStyleLbl="node1" presStyleIdx="0" presStyleCnt="1" custLinFactNeighborX="13589" custLinFactNeighborY="3588">
        <dgm:presLayoutVars>
          <dgm:chMax val="0"/>
          <dgm:bulletEnabled val="1"/>
        </dgm:presLayoutVars>
      </dgm:prSet>
      <dgm:spPr/>
    </dgm:pt>
  </dgm:ptLst>
  <dgm:cxnLst>
    <dgm:cxn modelId="{0332C832-7E22-4CE4-95F2-8A5958DC03B2}" srcId="{E4306937-D94F-4743-817E-0601D2295E3E}" destId="{DA28E280-5628-4BD3-A18B-7A972EBB9956}" srcOrd="0" destOrd="0" parTransId="{A3531113-0344-446D-828B-C56214E3B8DE}" sibTransId="{2AAA2355-6EAF-4746-A51A-EB2D5F7337D0}"/>
    <dgm:cxn modelId="{5CD7F873-A343-45D8-A92A-8AF0C4CE9A35}" type="presOf" srcId="{DA28E280-5628-4BD3-A18B-7A972EBB9956}" destId="{0C6143E2-CFCA-4D83-8D48-2AF61057D0FF}" srcOrd="0" destOrd="0" presId="urn:microsoft.com/office/officeart/2005/8/layout/vList2"/>
    <dgm:cxn modelId="{D4B61FC0-6BC9-439E-A8B7-25E1ADA1F96B}" type="presOf" srcId="{E4306937-D94F-4743-817E-0601D2295E3E}" destId="{F99D72D8-29BE-4C3D-92EF-7A6C8C0EA567}" srcOrd="0" destOrd="0" presId="urn:microsoft.com/office/officeart/2005/8/layout/vList2"/>
    <dgm:cxn modelId="{08C36A15-B750-4A4E-86EC-F8190686C8BA}" type="presParOf" srcId="{F99D72D8-29BE-4C3D-92EF-7A6C8C0EA567}" destId="{0C6143E2-CFCA-4D83-8D48-2AF61057D0F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A73338A-A964-4283-8323-913A1233A922}" type="doc">
      <dgm:prSet loTypeId="urn:microsoft.com/office/officeart/2005/8/layout/hList1" loCatId="list" qsTypeId="urn:microsoft.com/office/officeart/2005/8/quickstyle/simple1" qsCatId="simple" csTypeId="urn:microsoft.com/office/officeart/2005/8/colors/accent3_3" csCatId="accent3"/>
      <dgm:spPr/>
      <dgm:t>
        <a:bodyPr/>
        <a:lstStyle/>
        <a:p>
          <a:endParaRPr lang="en-GB"/>
        </a:p>
      </dgm:t>
    </dgm:pt>
    <dgm:pt modelId="{7E3BB558-D15F-4ABB-8A96-21AB3F1BF8B0}">
      <dgm:prSet/>
      <dgm:spPr/>
      <dgm:t>
        <a:bodyPr/>
        <a:lstStyle/>
        <a:p>
          <a:pPr rtl="0"/>
          <a:r>
            <a:rPr lang="en-GB"/>
            <a:t>Respect</a:t>
          </a:r>
        </a:p>
      </dgm:t>
    </dgm:pt>
    <dgm:pt modelId="{A4B57979-895C-48A3-B1DA-20FBD3419B4D}" type="parTrans" cxnId="{83F7C5FE-F8D4-4A89-8654-354852B43EE9}">
      <dgm:prSet/>
      <dgm:spPr/>
      <dgm:t>
        <a:bodyPr/>
        <a:lstStyle/>
        <a:p>
          <a:endParaRPr lang="en-GB"/>
        </a:p>
      </dgm:t>
    </dgm:pt>
    <dgm:pt modelId="{AE99C530-64BA-4BCD-926A-12C756DA4A90}" type="sibTrans" cxnId="{83F7C5FE-F8D4-4A89-8654-354852B43EE9}">
      <dgm:prSet/>
      <dgm:spPr/>
      <dgm:t>
        <a:bodyPr/>
        <a:lstStyle/>
        <a:p>
          <a:endParaRPr lang="en-GB"/>
        </a:p>
      </dgm:t>
    </dgm:pt>
    <dgm:pt modelId="{B4509033-06C5-4C51-BDB3-F32E4F5B9E77}">
      <dgm:prSet/>
      <dgm:spPr/>
      <dgm:t>
        <a:bodyPr/>
        <a:lstStyle/>
        <a:p>
          <a:pPr rtl="0"/>
          <a:r>
            <a:rPr lang="en-GB"/>
            <a:t>Competence</a:t>
          </a:r>
        </a:p>
      </dgm:t>
    </dgm:pt>
    <dgm:pt modelId="{2C28CE2D-D862-4DDB-AD71-2B04B45EAE8D}" type="parTrans" cxnId="{D11ED054-5C62-4766-8972-CB675BB36E84}">
      <dgm:prSet/>
      <dgm:spPr/>
      <dgm:t>
        <a:bodyPr/>
        <a:lstStyle/>
        <a:p>
          <a:endParaRPr lang="en-GB"/>
        </a:p>
      </dgm:t>
    </dgm:pt>
    <dgm:pt modelId="{3EF18845-FFA2-41C1-8990-60F66F884076}" type="sibTrans" cxnId="{D11ED054-5C62-4766-8972-CB675BB36E84}">
      <dgm:prSet/>
      <dgm:spPr/>
      <dgm:t>
        <a:bodyPr/>
        <a:lstStyle/>
        <a:p>
          <a:endParaRPr lang="en-GB"/>
        </a:p>
      </dgm:t>
    </dgm:pt>
    <dgm:pt modelId="{79603C0F-D7C5-4522-A399-214DD48AFAFC}">
      <dgm:prSet/>
      <dgm:spPr/>
      <dgm:t>
        <a:bodyPr/>
        <a:lstStyle/>
        <a:p>
          <a:pPr rtl="0"/>
          <a:r>
            <a:rPr lang="en-GB"/>
            <a:t>Responsibility</a:t>
          </a:r>
        </a:p>
      </dgm:t>
    </dgm:pt>
    <dgm:pt modelId="{50A49FC5-477F-43CE-9BE8-8021DFDD4A27}" type="parTrans" cxnId="{3D637155-6BBF-452B-801F-BB9585F6675C}">
      <dgm:prSet/>
      <dgm:spPr/>
      <dgm:t>
        <a:bodyPr/>
        <a:lstStyle/>
        <a:p>
          <a:endParaRPr lang="en-GB"/>
        </a:p>
      </dgm:t>
    </dgm:pt>
    <dgm:pt modelId="{0CB7FB15-26E2-4AC0-9BDA-F7EA44FFC550}" type="sibTrans" cxnId="{3D637155-6BBF-452B-801F-BB9585F6675C}">
      <dgm:prSet/>
      <dgm:spPr/>
      <dgm:t>
        <a:bodyPr/>
        <a:lstStyle/>
        <a:p>
          <a:endParaRPr lang="en-GB"/>
        </a:p>
      </dgm:t>
    </dgm:pt>
    <dgm:pt modelId="{C2B5574E-B591-431B-BB26-C97DE57B5070}">
      <dgm:prSet/>
      <dgm:spPr/>
      <dgm:t>
        <a:bodyPr/>
        <a:lstStyle/>
        <a:p>
          <a:pPr rtl="0"/>
          <a:r>
            <a:rPr lang="en-GB"/>
            <a:t>Integrity</a:t>
          </a:r>
        </a:p>
      </dgm:t>
    </dgm:pt>
    <dgm:pt modelId="{62381507-1ABD-4772-93D0-015E9C75D154}" type="parTrans" cxnId="{6523722E-6081-4BD0-B40E-89A2AC68D8F8}">
      <dgm:prSet/>
      <dgm:spPr/>
      <dgm:t>
        <a:bodyPr/>
        <a:lstStyle/>
        <a:p>
          <a:endParaRPr lang="en-GB"/>
        </a:p>
      </dgm:t>
    </dgm:pt>
    <dgm:pt modelId="{4EA6CE9A-5E85-4AE1-ABC5-30E4D14BF869}" type="sibTrans" cxnId="{6523722E-6081-4BD0-B40E-89A2AC68D8F8}">
      <dgm:prSet/>
      <dgm:spPr/>
      <dgm:t>
        <a:bodyPr/>
        <a:lstStyle/>
        <a:p>
          <a:endParaRPr lang="en-GB"/>
        </a:p>
      </dgm:t>
    </dgm:pt>
    <dgm:pt modelId="{1A5250B9-3F18-4B2A-AC4B-CFC82D81A46F}" type="pres">
      <dgm:prSet presAssocID="{6A73338A-A964-4283-8323-913A1233A922}" presName="Name0" presStyleCnt="0">
        <dgm:presLayoutVars>
          <dgm:dir/>
          <dgm:animLvl val="lvl"/>
          <dgm:resizeHandles val="exact"/>
        </dgm:presLayoutVars>
      </dgm:prSet>
      <dgm:spPr/>
    </dgm:pt>
    <dgm:pt modelId="{2451413B-4254-4B2F-837D-CC3DC9531FEA}" type="pres">
      <dgm:prSet presAssocID="{7E3BB558-D15F-4ABB-8A96-21AB3F1BF8B0}" presName="composite" presStyleCnt="0"/>
      <dgm:spPr/>
    </dgm:pt>
    <dgm:pt modelId="{5C2C1CB1-4598-4992-B5B1-A115BD303E29}" type="pres">
      <dgm:prSet presAssocID="{7E3BB558-D15F-4ABB-8A96-21AB3F1BF8B0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CA76E9E2-9D4A-4472-8E0A-2FCA5A6F0247}" type="pres">
      <dgm:prSet presAssocID="{7E3BB558-D15F-4ABB-8A96-21AB3F1BF8B0}" presName="desTx" presStyleLbl="alignAccFollowNode1" presStyleIdx="0" presStyleCnt="4">
        <dgm:presLayoutVars>
          <dgm:bulletEnabled val="1"/>
        </dgm:presLayoutVars>
      </dgm:prSet>
      <dgm:spPr/>
    </dgm:pt>
    <dgm:pt modelId="{7D74689D-875F-4F0A-9D99-DDCF4B9ECFAE}" type="pres">
      <dgm:prSet presAssocID="{AE99C530-64BA-4BCD-926A-12C756DA4A90}" presName="space" presStyleCnt="0"/>
      <dgm:spPr/>
    </dgm:pt>
    <dgm:pt modelId="{7F66E40C-EF31-4A7F-A756-E2B90B1C3AD0}" type="pres">
      <dgm:prSet presAssocID="{B4509033-06C5-4C51-BDB3-F32E4F5B9E77}" presName="composite" presStyleCnt="0"/>
      <dgm:spPr/>
    </dgm:pt>
    <dgm:pt modelId="{427A642C-E23D-47D3-BE67-062F46411415}" type="pres">
      <dgm:prSet presAssocID="{B4509033-06C5-4C51-BDB3-F32E4F5B9E77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0DA8C7C1-8918-484D-869B-D7EB7FC28B7E}" type="pres">
      <dgm:prSet presAssocID="{B4509033-06C5-4C51-BDB3-F32E4F5B9E77}" presName="desTx" presStyleLbl="alignAccFollowNode1" presStyleIdx="1" presStyleCnt="4">
        <dgm:presLayoutVars>
          <dgm:bulletEnabled val="1"/>
        </dgm:presLayoutVars>
      </dgm:prSet>
      <dgm:spPr/>
    </dgm:pt>
    <dgm:pt modelId="{86975BDE-F893-4728-8A70-15E8F52585AB}" type="pres">
      <dgm:prSet presAssocID="{3EF18845-FFA2-41C1-8990-60F66F884076}" presName="space" presStyleCnt="0"/>
      <dgm:spPr/>
    </dgm:pt>
    <dgm:pt modelId="{95941F0D-C670-4D55-A487-D3A0B92890A3}" type="pres">
      <dgm:prSet presAssocID="{79603C0F-D7C5-4522-A399-214DD48AFAFC}" presName="composite" presStyleCnt="0"/>
      <dgm:spPr/>
    </dgm:pt>
    <dgm:pt modelId="{5FCFB58C-2025-4DAF-B9DB-8C1C410C8288}" type="pres">
      <dgm:prSet presAssocID="{79603C0F-D7C5-4522-A399-214DD48AFAFC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4D7CCA5B-BA79-4EAE-9931-D855C2262B83}" type="pres">
      <dgm:prSet presAssocID="{79603C0F-D7C5-4522-A399-214DD48AFAFC}" presName="desTx" presStyleLbl="alignAccFollowNode1" presStyleIdx="2" presStyleCnt="4">
        <dgm:presLayoutVars>
          <dgm:bulletEnabled val="1"/>
        </dgm:presLayoutVars>
      </dgm:prSet>
      <dgm:spPr/>
    </dgm:pt>
    <dgm:pt modelId="{016ABA4F-937A-4E7D-A74C-FAD67B383E58}" type="pres">
      <dgm:prSet presAssocID="{0CB7FB15-26E2-4AC0-9BDA-F7EA44FFC550}" presName="space" presStyleCnt="0"/>
      <dgm:spPr/>
    </dgm:pt>
    <dgm:pt modelId="{391DE6F0-5D50-432B-9701-EF097647C113}" type="pres">
      <dgm:prSet presAssocID="{C2B5574E-B591-431B-BB26-C97DE57B5070}" presName="composite" presStyleCnt="0"/>
      <dgm:spPr/>
    </dgm:pt>
    <dgm:pt modelId="{F0AEE583-42D3-468D-B83E-8EECC0B39104}" type="pres">
      <dgm:prSet presAssocID="{C2B5574E-B591-431B-BB26-C97DE57B5070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B660982F-B0EE-400C-AE94-89E2EF3C4821}" type="pres">
      <dgm:prSet presAssocID="{C2B5574E-B591-431B-BB26-C97DE57B5070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6523722E-6081-4BD0-B40E-89A2AC68D8F8}" srcId="{6A73338A-A964-4283-8323-913A1233A922}" destId="{C2B5574E-B591-431B-BB26-C97DE57B5070}" srcOrd="3" destOrd="0" parTransId="{62381507-1ABD-4772-93D0-015E9C75D154}" sibTransId="{4EA6CE9A-5E85-4AE1-ABC5-30E4D14BF869}"/>
    <dgm:cxn modelId="{1FA27F3A-7929-4A5B-906B-4D89BC6390C9}" type="presOf" srcId="{C2B5574E-B591-431B-BB26-C97DE57B5070}" destId="{F0AEE583-42D3-468D-B83E-8EECC0B39104}" srcOrd="0" destOrd="0" presId="urn:microsoft.com/office/officeart/2005/8/layout/hList1"/>
    <dgm:cxn modelId="{D11ED054-5C62-4766-8972-CB675BB36E84}" srcId="{6A73338A-A964-4283-8323-913A1233A922}" destId="{B4509033-06C5-4C51-BDB3-F32E4F5B9E77}" srcOrd="1" destOrd="0" parTransId="{2C28CE2D-D862-4DDB-AD71-2B04B45EAE8D}" sibTransId="{3EF18845-FFA2-41C1-8990-60F66F884076}"/>
    <dgm:cxn modelId="{3D637155-6BBF-452B-801F-BB9585F6675C}" srcId="{6A73338A-A964-4283-8323-913A1233A922}" destId="{79603C0F-D7C5-4522-A399-214DD48AFAFC}" srcOrd="2" destOrd="0" parTransId="{50A49FC5-477F-43CE-9BE8-8021DFDD4A27}" sibTransId="{0CB7FB15-26E2-4AC0-9BDA-F7EA44FFC550}"/>
    <dgm:cxn modelId="{3C3C107E-1664-4AF6-9A65-328DA9597B6F}" type="presOf" srcId="{B4509033-06C5-4C51-BDB3-F32E4F5B9E77}" destId="{427A642C-E23D-47D3-BE67-062F46411415}" srcOrd="0" destOrd="0" presId="urn:microsoft.com/office/officeart/2005/8/layout/hList1"/>
    <dgm:cxn modelId="{7422B596-45EC-4F58-B925-DAD165404AB5}" type="presOf" srcId="{79603C0F-D7C5-4522-A399-214DD48AFAFC}" destId="{5FCFB58C-2025-4DAF-B9DB-8C1C410C8288}" srcOrd="0" destOrd="0" presId="urn:microsoft.com/office/officeart/2005/8/layout/hList1"/>
    <dgm:cxn modelId="{CB71FAD3-4600-478D-AE2F-95859F481393}" type="presOf" srcId="{7E3BB558-D15F-4ABB-8A96-21AB3F1BF8B0}" destId="{5C2C1CB1-4598-4992-B5B1-A115BD303E29}" srcOrd="0" destOrd="0" presId="urn:microsoft.com/office/officeart/2005/8/layout/hList1"/>
    <dgm:cxn modelId="{9EE2CBE1-80D0-4645-870B-93978D38D2F9}" type="presOf" srcId="{6A73338A-A964-4283-8323-913A1233A922}" destId="{1A5250B9-3F18-4B2A-AC4B-CFC82D81A46F}" srcOrd="0" destOrd="0" presId="urn:microsoft.com/office/officeart/2005/8/layout/hList1"/>
    <dgm:cxn modelId="{83F7C5FE-F8D4-4A89-8654-354852B43EE9}" srcId="{6A73338A-A964-4283-8323-913A1233A922}" destId="{7E3BB558-D15F-4ABB-8A96-21AB3F1BF8B0}" srcOrd="0" destOrd="0" parTransId="{A4B57979-895C-48A3-B1DA-20FBD3419B4D}" sibTransId="{AE99C530-64BA-4BCD-926A-12C756DA4A90}"/>
    <dgm:cxn modelId="{50E010C3-2383-4030-A1A7-685A70B321FA}" type="presParOf" srcId="{1A5250B9-3F18-4B2A-AC4B-CFC82D81A46F}" destId="{2451413B-4254-4B2F-837D-CC3DC9531FEA}" srcOrd="0" destOrd="0" presId="urn:microsoft.com/office/officeart/2005/8/layout/hList1"/>
    <dgm:cxn modelId="{24AD5557-CE94-431A-B759-F2B1C67FD5B9}" type="presParOf" srcId="{2451413B-4254-4B2F-837D-CC3DC9531FEA}" destId="{5C2C1CB1-4598-4992-B5B1-A115BD303E29}" srcOrd="0" destOrd="0" presId="urn:microsoft.com/office/officeart/2005/8/layout/hList1"/>
    <dgm:cxn modelId="{A27FDEAD-8FB7-41C4-B256-85AD3B02A545}" type="presParOf" srcId="{2451413B-4254-4B2F-837D-CC3DC9531FEA}" destId="{CA76E9E2-9D4A-4472-8E0A-2FCA5A6F0247}" srcOrd="1" destOrd="0" presId="urn:microsoft.com/office/officeart/2005/8/layout/hList1"/>
    <dgm:cxn modelId="{0EDC468E-664C-4FD0-BF88-5B50DCC800F5}" type="presParOf" srcId="{1A5250B9-3F18-4B2A-AC4B-CFC82D81A46F}" destId="{7D74689D-875F-4F0A-9D99-DDCF4B9ECFAE}" srcOrd="1" destOrd="0" presId="urn:microsoft.com/office/officeart/2005/8/layout/hList1"/>
    <dgm:cxn modelId="{CC7E6475-3FE8-4001-A4DF-16E1EAE10D98}" type="presParOf" srcId="{1A5250B9-3F18-4B2A-AC4B-CFC82D81A46F}" destId="{7F66E40C-EF31-4A7F-A756-E2B90B1C3AD0}" srcOrd="2" destOrd="0" presId="urn:microsoft.com/office/officeart/2005/8/layout/hList1"/>
    <dgm:cxn modelId="{51837B92-458D-4214-991E-AF0A6C9A7AA2}" type="presParOf" srcId="{7F66E40C-EF31-4A7F-A756-E2B90B1C3AD0}" destId="{427A642C-E23D-47D3-BE67-062F46411415}" srcOrd="0" destOrd="0" presId="urn:microsoft.com/office/officeart/2005/8/layout/hList1"/>
    <dgm:cxn modelId="{F35F08F8-4DB0-44F7-8DA1-6000EFB18FFB}" type="presParOf" srcId="{7F66E40C-EF31-4A7F-A756-E2B90B1C3AD0}" destId="{0DA8C7C1-8918-484D-869B-D7EB7FC28B7E}" srcOrd="1" destOrd="0" presId="urn:microsoft.com/office/officeart/2005/8/layout/hList1"/>
    <dgm:cxn modelId="{102D867B-42CD-40F2-90C3-634B830D32A1}" type="presParOf" srcId="{1A5250B9-3F18-4B2A-AC4B-CFC82D81A46F}" destId="{86975BDE-F893-4728-8A70-15E8F52585AB}" srcOrd="3" destOrd="0" presId="urn:microsoft.com/office/officeart/2005/8/layout/hList1"/>
    <dgm:cxn modelId="{07B90BAF-B4C8-46FE-8D7A-4DB9BC44CCD6}" type="presParOf" srcId="{1A5250B9-3F18-4B2A-AC4B-CFC82D81A46F}" destId="{95941F0D-C670-4D55-A487-D3A0B92890A3}" srcOrd="4" destOrd="0" presId="urn:microsoft.com/office/officeart/2005/8/layout/hList1"/>
    <dgm:cxn modelId="{B982454B-1430-4FA4-B8ED-DDE01B306872}" type="presParOf" srcId="{95941F0D-C670-4D55-A487-D3A0B92890A3}" destId="{5FCFB58C-2025-4DAF-B9DB-8C1C410C8288}" srcOrd="0" destOrd="0" presId="urn:microsoft.com/office/officeart/2005/8/layout/hList1"/>
    <dgm:cxn modelId="{016E6830-A085-4EE6-B1F4-C0CFD14F9177}" type="presParOf" srcId="{95941F0D-C670-4D55-A487-D3A0B92890A3}" destId="{4D7CCA5B-BA79-4EAE-9931-D855C2262B83}" srcOrd="1" destOrd="0" presId="urn:microsoft.com/office/officeart/2005/8/layout/hList1"/>
    <dgm:cxn modelId="{9DB1CD1A-0A9A-43E6-BB51-A5693634473A}" type="presParOf" srcId="{1A5250B9-3F18-4B2A-AC4B-CFC82D81A46F}" destId="{016ABA4F-937A-4E7D-A74C-FAD67B383E58}" srcOrd="5" destOrd="0" presId="urn:microsoft.com/office/officeart/2005/8/layout/hList1"/>
    <dgm:cxn modelId="{D611B8AD-3E84-4271-BA58-A32BD35E8907}" type="presParOf" srcId="{1A5250B9-3F18-4B2A-AC4B-CFC82D81A46F}" destId="{391DE6F0-5D50-432B-9701-EF097647C113}" srcOrd="6" destOrd="0" presId="urn:microsoft.com/office/officeart/2005/8/layout/hList1"/>
    <dgm:cxn modelId="{5B7E28AB-B65F-4E35-89F0-1DC85BEFF927}" type="presParOf" srcId="{391DE6F0-5D50-432B-9701-EF097647C113}" destId="{F0AEE583-42D3-468D-B83E-8EECC0B39104}" srcOrd="0" destOrd="0" presId="urn:microsoft.com/office/officeart/2005/8/layout/hList1"/>
    <dgm:cxn modelId="{310ECDE6-9C05-402D-82E7-D7545E385C0C}" type="presParOf" srcId="{391DE6F0-5D50-432B-9701-EF097647C113}" destId="{B660982F-B0EE-400C-AE94-89E2EF3C482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965DDAE-7D2A-49B9-BFF3-8E09E938FDE8}" type="doc">
      <dgm:prSet loTypeId="urn:microsoft.com/office/officeart/2005/8/layout/hierarchy1" loCatId="hierarchy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en-GB"/>
        </a:p>
      </dgm:t>
    </dgm:pt>
    <dgm:pt modelId="{1C06F45C-5F61-4879-9699-B08592D956A7}">
      <dgm:prSet/>
      <dgm:spPr/>
      <dgm:t>
        <a:bodyPr/>
        <a:lstStyle/>
        <a:p>
          <a:pPr rtl="0"/>
          <a:r>
            <a:rPr lang="en-US"/>
            <a:t>Research procedures e.g.</a:t>
          </a:r>
          <a:endParaRPr lang="en-GB"/>
        </a:p>
      </dgm:t>
    </dgm:pt>
    <dgm:pt modelId="{D6D35878-2504-46CF-8D9B-8161788DE0E1}" type="parTrans" cxnId="{E782A4A7-FADE-46BA-82B5-F0C97B834358}">
      <dgm:prSet/>
      <dgm:spPr/>
      <dgm:t>
        <a:bodyPr/>
        <a:lstStyle/>
        <a:p>
          <a:endParaRPr lang="en-GB"/>
        </a:p>
      </dgm:t>
    </dgm:pt>
    <dgm:pt modelId="{4A4B4AA9-16A9-416C-A673-4613D5922D2C}" type="sibTrans" cxnId="{E782A4A7-FADE-46BA-82B5-F0C97B834358}">
      <dgm:prSet/>
      <dgm:spPr/>
      <dgm:t>
        <a:bodyPr/>
        <a:lstStyle/>
        <a:p>
          <a:endParaRPr lang="en-GB"/>
        </a:p>
      </dgm:t>
    </dgm:pt>
    <dgm:pt modelId="{9C08BEEA-F6B4-40A9-9C34-C0A92B0A4A28}">
      <dgm:prSet/>
      <dgm:spPr/>
      <dgm:t>
        <a:bodyPr/>
        <a:lstStyle/>
        <a:p>
          <a:pPr rtl="0"/>
          <a:r>
            <a:rPr lang="en-US"/>
            <a:t>will any of the tasks in the study be stressful or unpleasant for the participant?</a:t>
          </a:r>
          <a:endParaRPr lang="en-GB"/>
        </a:p>
      </dgm:t>
    </dgm:pt>
    <dgm:pt modelId="{6244E2CB-8AF4-4714-99BD-5E77E4D13570}" type="parTrans" cxnId="{C1DB49C5-CE32-4A6C-B518-164B20919B37}">
      <dgm:prSet/>
      <dgm:spPr/>
      <dgm:t>
        <a:bodyPr/>
        <a:lstStyle/>
        <a:p>
          <a:endParaRPr lang="en-GB"/>
        </a:p>
      </dgm:t>
    </dgm:pt>
    <dgm:pt modelId="{7CCE79C0-59C5-4FC9-B8A1-7CDB49919729}" type="sibTrans" cxnId="{C1DB49C5-CE32-4A6C-B518-164B20919B37}">
      <dgm:prSet/>
      <dgm:spPr/>
      <dgm:t>
        <a:bodyPr/>
        <a:lstStyle/>
        <a:p>
          <a:endParaRPr lang="en-GB"/>
        </a:p>
      </dgm:t>
    </dgm:pt>
    <dgm:pt modelId="{5041F261-2068-4E5B-AB49-E3CE95F2B7EF}">
      <dgm:prSet/>
      <dgm:spPr/>
      <dgm:t>
        <a:bodyPr/>
        <a:lstStyle/>
        <a:p>
          <a:pPr rtl="0"/>
          <a:r>
            <a:rPr lang="en-US"/>
            <a:t>will it involve presenting participants with material they may find offensive or distressing?</a:t>
          </a:r>
          <a:endParaRPr lang="en-GB"/>
        </a:p>
      </dgm:t>
    </dgm:pt>
    <dgm:pt modelId="{AABA6ED6-6181-4CFA-BC28-68ABFCB76AE3}" type="parTrans" cxnId="{0E00E1E2-E237-4723-9C8C-56FCA318ECBD}">
      <dgm:prSet/>
      <dgm:spPr/>
      <dgm:t>
        <a:bodyPr/>
        <a:lstStyle/>
        <a:p>
          <a:endParaRPr lang="en-GB"/>
        </a:p>
      </dgm:t>
    </dgm:pt>
    <dgm:pt modelId="{61FDE90C-2E58-4FC7-96BF-68366209CBA7}" type="sibTrans" cxnId="{0E00E1E2-E237-4723-9C8C-56FCA318ECBD}">
      <dgm:prSet/>
      <dgm:spPr/>
      <dgm:t>
        <a:bodyPr/>
        <a:lstStyle/>
        <a:p>
          <a:endParaRPr lang="en-GB"/>
        </a:p>
      </dgm:t>
    </dgm:pt>
    <dgm:pt modelId="{0C3C32B2-0541-40F8-A143-97AF23872439}">
      <dgm:prSet/>
      <dgm:spPr/>
      <dgm:t>
        <a:bodyPr/>
        <a:lstStyle/>
        <a:p>
          <a:pPr rtl="0"/>
          <a:r>
            <a:rPr lang="en-US"/>
            <a:t>Can apply to situations that appear ‘harmless’ at face value:</a:t>
          </a:r>
          <a:endParaRPr lang="en-GB"/>
        </a:p>
      </dgm:t>
    </dgm:pt>
    <dgm:pt modelId="{DC0023C7-860E-40A2-8913-F81155E52A80}" type="parTrans" cxnId="{E55B349D-6831-4C5B-8683-D89404D24C95}">
      <dgm:prSet/>
      <dgm:spPr/>
      <dgm:t>
        <a:bodyPr/>
        <a:lstStyle/>
        <a:p>
          <a:endParaRPr lang="en-GB"/>
        </a:p>
      </dgm:t>
    </dgm:pt>
    <dgm:pt modelId="{DB8339F9-590A-47A1-8B8E-85E211DF8681}" type="sibTrans" cxnId="{E55B349D-6831-4C5B-8683-D89404D24C95}">
      <dgm:prSet/>
      <dgm:spPr/>
      <dgm:t>
        <a:bodyPr/>
        <a:lstStyle/>
        <a:p>
          <a:endParaRPr lang="en-GB"/>
        </a:p>
      </dgm:t>
    </dgm:pt>
    <dgm:pt modelId="{982E73EE-C1D1-4B3C-B9D7-CE4803DB6734}">
      <dgm:prSet/>
      <dgm:spPr/>
      <dgm:t>
        <a:bodyPr/>
        <a:lstStyle/>
        <a:p>
          <a:pPr rtl="0"/>
          <a:r>
            <a:rPr lang="en-US"/>
            <a:t>e.g. a difficult memory test leaving participants feeling stupid and anxious</a:t>
          </a:r>
          <a:endParaRPr lang="en-GB"/>
        </a:p>
      </dgm:t>
    </dgm:pt>
    <dgm:pt modelId="{8194797F-4922-4016-95D3-0E0C3D1BBF2C}" type="parTrans" cxnId="{1CB6A613-7DA6-4462-B2CC-E89A0BD5D7D1}">
      <dgm:prSet/>
      <dgm:spPr/>
      <dgm:t>
        <a:bodyPr/>
        <a:lstStyle/>
        <a:p>
          <a:endParaRPr lang="en-GB"/>
        </a:p>
      </dgm:t>
    </dgm:pt>
    <dgm:pt modelId="{9CBF5EC0-54EE-4956-96D8-E2BBC9EB67EE}" type="sibTrans" cxnId="{1CB6A613-7DA6-4462-B2CC-E89A0BD5D7D1}">
      <dgm:prSet/>
      <dgm:spPr/>
      <dgm:t>
        <a:bodyPr/>
        <a:lstStyle/>
        <a:p>
          <a:endParaRPr lang="en-GB"/>
        </a:p>
      </dgm:t>
    </dgm:pt>
    <dgm:pt modelId="{C9E81B0B-AB7C-411D-A7AD-50CCDC4B6301}" type="pres">
      <dgm:prSet presAssocID="{6965DDAE-7D2A-49B9-BFF3-8E09E938FDE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B1727E1-1852-42C1-BE41-D76063422A71}" type="pres">
      <dgm:prSet presAssocID="{1C06F45C-5F61-4879-9699-B08592D956A7}" presName="hierRoot1" presStyleCnt="0"/>
      <dgm:spPr/>
    </dgm:pt>
    <dgm:pt modelId="{089A9D72-013F-4C92-A81F-E44215AF4BD6}" type="pres">
      <dgm:prSet presAssocID="{1C06F45C-5F61-4879-9699-B08592D956A7}" presName="composite" presStyleCnt="0"/>
      <dgm:spPr/>
    </dgm:pt>
    <dgm:pt modelId="{EFC8B587-D0E4-45D3-BC60-A490E663A629}" type="pres">
      <dgm:prSet presAssocID="{1C06F45C-5F61-4879-9699-B08592D956A7}" presName="background" presStyleLbl="node0" presStyleIdx="0" presStyleCnt="2"/>
      <dgm:spPr/>
    </dgm:pt>
    <dgm:pt modelId="{555CD64E-79C3-4F76-BC2A-A71670531CC9}" type="pres">
      <dgm:prSet presAssocID="{1C06F45C-5F61-4879-9699-B08592D956A7}" presName="text" presStyleLbl="fgAcc0" presStyleIdx="0" presStyleCnt="2">
        <dgm:presLayoutVars>
          <dgm:chPref val="3"/>
        </dgm:presLayoutVars>
      </dgm:prSet>
      <dgm:spPr/>
    </dgm:pt>
    <dgm:pt modelId="{E63B8F55-972A-4788-93D8-9D3ACE16F58F}" type="pres">
      <dgm:prSet presAssocID="{1C06F45C-5F61-4879-9699-B08592D956A7}" presName="hierChild2" presStyleCnt="0"/>
      <dgm:spPr/>
    </dgm:pt>
    <dgm:pt modelId="{9676FCAE-A623-475A-9EED-C38C97A3F308}" type="pres">
      <dgm:prSet presAssocID="{6244E2CB-8AF4-4714-99BD-5E77E4D13570}" presName="Name10" presStyleLbl="parChTrans1D2" presStyleIdx="0" presStyleCnt="3"/>
      <dgm:spPr/>
    </dgm:pt>
    <dgm:pt modelId="{F25D9C6F-3903-4FF7-8233-1788ABD8E729}" type="pres">
      <dgm:prSet presAssocID="{9C08BEEA-F6B4-40A9-9C34-C0A92B0A4A28}" presName="hierRoot2" presStyleCnt="0"/>
      <dgm:spPr/>
    </dgm:pt>
    <dgm:pt modelId="{B1B2BF13-8918-4E1E-9C8E-3DF44957904D}" type="pres">
      <dgm:prSet presAssocID="{9C08BEEA-F6B4-40A9-9C34-C0A92B0A4A28}" presName="composite2" presStyleCnt="0"/>
      <dgm:spPr/>
    </dgm:pt>
    <dgm:pt modelId="{F7BD9E2C-3DD6-4469-8845-29F0F30E4ECE}" type="pres">
      <dgm:prSet presAssocID="{9C08BEEA-F6B4-40A9-9C34-C0A92B0A4A28}" presName="background2" presStyleLbl="node2" presStyleIdx="0" presStyleCnt="3"/>
      <dgm:spPr/>
    </dgm:pt>
    <dgm:pt modelId="{91B89685-1036-487F-ABBB-29D638245155}" type="pres">
      <dgm:prSet presAssocID="{9C08BEEA-F6B4-40A9-9C34-C0A92B0A4A28}" presName="text2" presStyleLbl="fgAcc2" presStyleIdx="0" presStyleCnt="3">
        <dgm:presLayoutVars>
          <dgm:chPref val="3"/>
        </dgm:presLayoutVars>
      </dgm:prSet>
      <dgm:spPr/>
    </dgm:pt>
    <dgm:pt modelId="{4182AAEF-E23E-4640-BD0F-4F5F940FE370}" type="pres">
      <dgm:prSet presAssocID="{9C08BEEA-F6B4-40A9-9C34-C0A92B0A4A28}" presName="hierChild3" presStyleCnt="0"/>
      <dgm:spPr/>
    </dgm:pt>
    <dgm:pt modelId="{5F7846D0-773B-4466-956C-1D33D2D3BC6D}" type="pres">
      <dgm:prSet presAssocID="{AABA6ED6-6181-4CFA-BC28-68ABFCB76AE3}" presName="Name10" presStyleLbl="parChTrans1D2" presStyleIdx="1" presStyleCnt="3"/>
      <dgm:spPr/>
    </dgm:pt>
    <dgm:pt modelId="{E62EFDC1-50A8-4BDA-B70E-7BB95629205D}" type="pres">
      <dgm:prSet presAssocID="{5041F261-2068-4E5B-AB49-E3CE95F2B7EF}" presName="hierRoot2" presStyleCnt="0"/>
      <dgm:spPr/>
    </dgm:pt>
    <dgm:pt modelId="{606F51B0-DD50-4FBC-AD80-97A0FD0C5B46}" type="pres">
      <dgm:prSet presAssocID="{5041F261-2068-4E5B-AB49-E3CE95F2B7EF}" presName="composite2" presStyleCnt="0"/>
      <dgm:spPr/>
    </dgm:pt>
    <dgm:pt modelId="{E413B14E-DABB-45AF-A452-839CEC93707A}" type="pres">
      <dgm:prSet presAssocID="{5041F261-2068-4E5B-AB49-E3CE95F2B7EF}" presName="background2" presStyleLbl="node2" presStyleIdx="1" presStyleCnt="3"/>
      <dgm:spPr/>
    </dgm:pt>
    <dgm:pt modelId="{716F36D6-E6C1-4CAA-97A2-75604DEDDFFF}" type="pres">
      <dgm:prSet presAssocID="{5041F261-2068-4E5B-AB49-E3CE95F2B7EF}" presName="text2" presStyleLbl="fgAcc2" presStyleIdx="1" presStyleCnt="3">
        <dgm:presLayoutVars>
          <dgm:chPref val="3"/>
        </dgm:presLayoutVars>
      </dgm:prSet>
      <dgm:spPr/>
    </dgm:pt>
    <dgm:pt modelId="{0F00B8DA-CFB7-4E4B-BD95-920E4BD79C75}" type="pres">
      <dgm:prSet presAssocID="{5041F261-2068-4E5B-AB49-E3CE95F2B7EF}" presName="hierChild3" presStyleCnt="0"/>
      <dgm:spPr/>
    </dgm:pt>
    <dgm:pt modelId="{9BD45B37-E101-4EED-B83D-930C9A655C5D}" type="pres">
      <dgm:prSet presAssocID="{0C3C32B2-0541-40F8-A143-97AF23872439}" presName="hierRoot1" presStyleCnt="0"/>
      <dgm:spPr/>
    </dgm:pt>
    <dgm:pt modelId="{1E09367E-8D51-4186-8101-E21FC07F8B9E}" type="pres">
      <dgm:prSet presAssocID="{0C3C32B2-0541-40F8-A143-97AF23872439}" presName="composite" presStyleCnt="0"/>
      <dgm:spPr/>
    </dgm:pt>
    <dgm:pt modelId="{33599E02-4292-4F4A-BE1F-D2E326E1903E}" type="pres">
      <dgm:prSet presAssocID="{0C3C32B2-0541-40F8-A143-97AF23872439}" presName="background" presStyleLbl="node0" presStyleIdx="1" presStyleCnt="2"/>
      <dgm:spPr/>
    </dgm:pt>
    <dgm:pt modelId="{B5A39F5D-436C-49C0-BE0E-B2D5A6ADB561}" type="pres">
      <dgm:prSet presAssocID="{0C3C32B2-0541-40F8-A143-97AF23872439}" presName="text" presStyleLbl="fgAcc0" presStyleIdx="1" presStyleCnt="2">
        <dgm:presLayoutVars>
          <dgm:chPref val="3"/>
        </dgm:presLayoutVars>
      </dgm:prSet>
      <dgm:spPr/>
    </dgm:pt>
    <dgm:pt modelId="{3FEDC001-0976-4446-80AB-89FED6744590}" type="pres">
      <dgm:prSet presAssocID="{0C3C32B2-0541-40F8-A143-97AF23872439}" presName="hierChild2" presStyleCnt="0"/>
      <dgm:spPr/>
    </dgm:pt>
    <dgm:pt modelId="{A8488384-FA47-45E5-8A3E-EADA0A8DD352}" type="pres">
      <dgm:prSet presAssocID="{8194797F-4922-4016-95D3-0E0C3D1BBF2C}" presName="Name10" presStyleLbl="parChTrans1D2" presStyleIdx="2" presStyleCnt="3"/>
      <dgm:spPr/>
    </dgm:pt>
    <dgm:pt modelId="{27696F47-7BAA-4839-821A-A0EA1C95F47A}" type="pres">
      <dgm:prSet presAssocID="{982E73EE-C1D1-4B3C-B9D7-CE4803DB6734}" presName="hierRoot2" presStyleCnt="0"/>
      <dgm:spPr/>
    </dgm:pt>
    <dgm:pt modelId="{5B634C31-1A62-4069-AE9D-525C05471381}" type="pres">
      <dgm:prSet presAssocID="{982E73EE-C1D1-4B3C-B9D7-CE4803DB6734}" presName="composite2" presStyleCnt="0"/>
      <dgm:spPr/>
    </dgm:pt>
    <dgm:pt modelId="{E23D1568-2145-43AC-A32D-BB4B56B55139}" type="pres">
      <dgm:prSet presAssocID="{982E73EE-C1D1-4B3C-B9D7-CE4803DB6734}" presName="background2" presStyleLbl="node2" presStyleIdx="2" presStyleCnt="3"/>
      <dgm:spPr/>
    </dgm:pt>
    <dgm:pt modelId="{FF0ECD5D-05B4-486E-8C09-D5CA73DBE79E}" type="pres">
      <dgm:prSet presAssocID="{982E73EE-C1D1-4B3C-B9D7-CE4803DB6734}" presName="text2" presStyleLbl="fgAcc2" presStyleIdx="2" presStyleCnt="3">
        <dgm:presLayoutVars>
          <dgm:chPref val="3"/>
        </dgm:presLayoutVars>
      </dgm:prSet>
      <dgm:spPr/>
    </dgm:pt>
    <dgm:pt modelId="{610B6958-A5FB-425F-8144-7DECDEBFCA5E}" type="pres">
      <dgm:prSet presAssocID="{982E73EE-C1D1-4B3C-B9D7-CE4803DB6734}" presName="hierChild3" presStyleCnt="0"/>
      <dgm:spPr/>
    </dgm:pt>
  </dgm:ptLst>
  <dgm:cxnLst>
    <dgm:cxn modelId="{4B65D10D-2551-486C-B69F-05BBC9CCB9A2}" type="presOf" srcId="{6965DDAE-7D2A-49B9-BFF3-8E09E938FDE8}" destId="{C9E81B0B-AB7C-411D-A7AD-50CCDC4B6301}" srcOrd="0" destOrd="0" presId="urn:microsoft.com/office/officeart/2005/8/layout/hierarchy1"/>
    <dgm:cxn modelId="{1CB6A613-7DA6-4462-B2CC-E89A0BD5D7D1}" srcId="{0C3C32B2-0541-40F8-A143-97AF23872439}" destId="{982E73EE-C1D1-4B3C-B9D7-CE4803DB6734}" srcOrd="0" destOrd="0" parTransId="{8194797F-4922-4016-95D3-0E0C3D1BBF2C}" sibTransId="{9CBF5EC0-54EE-4956-96D8-E2BBC9EB67EE}"/>
    <dgm:cxn modelId="{E5B29C3F-F62D-469B-8E51-C65CD87CFB37}" type="presOf" srcId="{982E73EE-C1D1-4B3C-B9D7-CE4803DB6734}" destId="{FF0ECD5D-05B4-486E-8C09-D5CA73DBE79E}" srcOrd="0" destOrd="0" presId="urn:microsoft.com/office/officeart/2005/8/layout/hierarchy1"/>
    <dgm:cxn modelId="{AD867544-2E62-49FD-9D03-E123773EB14A}" type="presOf" srcId="{AABA6ED6-6181-4CFA-BC28-68ABFCB76AE3}" destId="{5F7846D0-773B-4466-956C-1D33D2D3BC6D}" srcOrd="0" destOrd="0" presId="urn:microsoft.com/office/officeart/2005/8/layout/hierarchy1"/>
    <dgm:cxn modelId="{0A22584F-D096-427A-9170-467A605FBC5D}" type="presOf" srcId="{1C06F45C-5F61-4879-9699-B08592D956A7}" destId="{555CD64E-79C3-4F76-BC2A-A71670531CC9}" srcOrd="0" destOrd="0" presId="urn:microsoft.com/office/officeart/2005/8/layout/hierarchy1"/>
    <dgm:cxn modelId="{1A52BA54-E6A4-4942-925D-841B09D46D4B}" type="presOf" srcId="{6244E2CB-8AF4-4714-99BD-5E77E4D13570}" destId="{9676FCAE-A623-475A-9EED-C38C97A3F308}" srcOrd="0" destOrd="0" presId="urn:microsoft.com/office/officeart/2005/8/layout/hierarchy1"/>
    <dgm:cxn modelId="{176C2E7C-86D1-497C-90F0-F3B94939B561}" type="presOf" srcId="{5041F261-2068-4E5B-AB49-E3CE95F2B7EF}" destId="{716F36D6-E6C1-4CAA-97A2-75604DEDDFFF}" srcOrd="0" destOrd="0" presId="urn:microsoft.com/office/officeart/2005/8/layout/hierarchy1"/>
    <dgm:cxn modelId="{E55B349D-6831-4C5B-8683-D89404D24C95}" srcId="{6965DDAE-7D2A-49B9-BFF3-8E09E938FDE8}" destId="{0C3C32B2-0541-40F8-A143-97AF23872439}" srcOrd="1" destOrd="0" parTransId="{DC0023C7-860E-40A2-8913-F81155E52A80}" sibTransId="{DB8339F9-590A-47A1-8B8E-85E211DF8681}"/>
    <dgm:cxn modelId="{E782A4A7-FADE-46BA-82B5-F0C97B834358}" srcId="{6965DDAE-7D2A-49B9-BFF3-8E09E938FDE8}" destId="{1C06F45C-5F61-4879-9699-B08592D956A7}" srcOrd="0" destOrd="0" parTransId="{D6D35878-2504-46CF-8D9B-8161788DE0E1}" sibTransId="{4A4B4AA9-16A9-416C-A673-4613D5922D2C}"/>
    <dgm:cxn modelId="{C1DB49C5-CE32-4A6C-B518-164B20919B37}" srcId="{1C06F45C-5F61-4879-9699-B08592D956A7}" destId="{9C08BEEA-F6B4-40A9-9C34-C0A92B0A4A28}" srcOrd="0" destOrd="0" parTransId="{6244E2CB-8AF4-4714-99BD-5E77E4D13570}" sibTransId="{7CCE79C0-59C5-4FC9-B8A1-7CDB49919729}"/>
    <dgm:cxn modelId="{F3EB90D4-838F-41FA-8E9F-926324710BFD}" type="presOf" srcId="{9C08BEEA-F6B4-40A9-9C34-C0A92B0A4A28}" destId="{91B89685-1036-487F-ABBB-29D638245155}" srcOrd="0" destOrd="0" presId="urn:microsoft.com/office/officeart/2005/8/layout/hierarchy1"/>
    <dgm:cxn modelId="{9FA608DB-D80E-46DB-9E0E-B0406B2F9BCA}" type="presOf" srcId="{0C3C32B2-0541-40F8-A143-97AF23872439}" destId="{B5A39F5D-436C-49C0-BE0E-B2D5A6ADB561}" srcOrd="0" destOrd="0" presId="urn:microsoft.com/office/officeart/2005/8/layout/hierarchy1"/>
    <dgm:cxn modelId="{0E00E1E2-E237-4723-9C8C-56FCA318ECBD}" srcId="{1C06F45C-5F61-4879-9699-B08592D956A7}" destId="{5041F261-2068-4E5B-AB49-E3CE95F2B7EF}" srcOrd="1" destOrd="0" parTransId="{AABA6ED6-6181-4CFA-BC28-68ABFCB76AE3}" sibTransId="{61FDE90C-2E58-4FC7-96BF-68366209CBA7}"/>
    <dgm:cxn modelId="{17DACFEF-2998-4795-BF8D-B56EF536181E}" type="presOf" srcId="{8194797F-4922-4016-95D3-0E0C3D1BBF2C}" destId="{A8488384-FA47-45E5-8A3E-EADA0A8DD352}" srcOrd="0" destOrd="0" presId="urn:microsoft.com/office/officeart/2005/8/layout/hierarchy1"/>
    <dgm:cxn modelId="{FB5D15EF-DDD4-41C7-BBDD-6FA0806D716A}" type="presParOf" srcId="{C9E81B0B-AB7C-411D-A7AD-50CCDC4B6301}" destId="{CB1727E1-1852-42C1-BE41-D76063422A71}" srcOrd="0" destOrd="0" presId="urn:microsoft.com/office/officeart/2005/8/layout/hierarchy1"/>
    <dgm:cxn modelId="{FBD6038C-AF79-4265-9E77-9838115FEDE8}" type="presParOf" srcId="{CB1727E1-1852-42C1-BE41-D76063422A71}" destId="{089A9D72-013F-4C92-A81F-E44215AF4BD6}" srcOrd="0" destOrd="0" presId="urn:microsoft.com/office/officeart/2005/8/layout/hierarchy1"/>
    <dgm:cxn modelId="{4CE59540-49D9-4C0E-A10A-86C2F14ED80C}" type="presParOf" srcId="{089A9D72-013F-4C92-A81F-E44215AF4BD6}" destId="{EFC8B587-D0E4-45D3-BC60-A490E663A629}" srcOrd="0" destOrd="0" presId="urn:microsoft.com/office/officeart/2005/8/layout/hierarchy1"/>
    <dgm:cxn modelId="{AF378C92-ED6C-4BED-A99F-F4A251ADBF8A}" type="presParOf" srcId="{089A9D72-013F-4C92-A81F-E44215AF4BD6}" destId="{555CD64E-79C3-4F76-BC2A-A71670531CC9}" srcOrd="1" destOrd="0" presId="urn:microsoft.com/office/officeart/2005/8/layout/hierarchy1"/>
    <dgm:cxn modelId="{E925A63D-4C4A-44E9-AF60-1C2CC1D0432B}" type="presParOf" srcId="{CB1727E1-1852-42C1-BE41-D76063422A71}" destId="{E63B8F55-972A-4788-93D8-9D3ACE16F58F}" srcOrd="1" destOrd="0" presId="urn:microsoft.com/office/officeart/2005/8/layout/hierarchy1"/>
    <dgm:cxn modelId="{B258AC24-0339-43AC-BDB1-80BE09175846}" type="presParOf" srcId="{E63B8F55-972A-4788-93D8-9D3ACE16F58F}" destId="{9676FCAE-A623-475A-9EED-C38C97A3F308}" srcOrd="0" destOrd="0" presId="urn:microsoft.com/office/officeart/2005/8/layout/hierarchy1"/>
    <dgm:cxn modelId="{F5D3ED06-F397-434D-A4CD-BD6C72796316}" type="presParOf" srcId="{E63B8F55-972A-4788-93D8-9D3ACE16F58F}" destId="{F25D9C6F-3903-4FF7-8233-1788ABD8E729}" srcOrd="1" destOrd="0" presId="urn:microsoft.com/office/officeart/2005/8/layout/hierarchy1"/>
    <dgm:cxn modelId="{12024E70-1DF2-4BE8-8772-5312CE71BECA}" type="presParOf" srcId="{F25D9C6F-3903-4FF7-8233-1788ABD8E729}" destId="{B1B2BF13-8918-4E1E-9C8E-3DF44957904D}" srcOrd="0" destOrd="0" presId="urn:microsoft.com/office/officeart/2005/8/layout/hierarchy1"/>
    <dgm:cxn modelId="{297DBA13-F107-492C-B467-E236A3C40E63}" type="presParOf" srcId="{B1B2BF13-8918-4E1E-9C8E-3DF44957904D}" destId="{F7BD9E2C-3DD6-4469-8845-29F0F30E4ECE}" srcOrd="0" destOrd="0" presId="urn:microsoft.com/office/officeart/2005/8/layout/hierarchy1"/>
    <dgm:cxn modelId="{9C2942D5-F113-4931-A956-E1FE015AE00F}" type="presParOf" srcId="{B1B2BF13-8918-4E1E-9C8E-3DF44957904D}" destId="{91B89685-1036-487F-ABBB-29D638245155}" srcOrd="1" destOrd="0" presId="urn:microsoft.com/office/officeart/2005/8/layout/hierarchy1"/>
    <dgm:cxn modelId="{E2A8882D-1ED3-4255-9E08-074E8C8C0D9B}" type="presParOf" srcId="{F25D9C6F-3903-4FF7-8233-1788ABD8E729}" destId="{4182AAEF-E23E-4640-BD0F-4F5F940FE370}" srcOrd="1" destOrd="0" presId="urn:microsoft.com/office/officeart/2005/8/layout/hierarchy1"/>
    <dgm:cxn modelId="{883144FF-D59B-4359-A5BE-5790BF1790A9}" type="presParOf" srcId="{E63B8F55-972A-4788-93D8-9D3ACE16F58F}" destId="{5F7846D0-773B-4466-956C-1D33D2D3BC6D}" srcOrd="2" destOrd="0" presId="urn:microsoft.com/office/officeart/2005/8/layout/hierarchy1"/>
    <dgm:cxn modelId="{735B1C11-C22E-4BD2-83A8-4C2772525D54}" type="presParOf" srcId="{E63B8F55-972A-4788-93D8-9D3ACE16F58F}" destId="{E62EFDC1-50A8-4BDA-B70E-7BB95629205D}" srcOrd="3" destOrd="0" presId="urn:microsoft.com/office/officeart/2005/8/layout/hierarchy1"/>
    <dgm:cxn modelId="{A45A4AC0-E2B0-44CC-9F5F-0738FAB54FDA}" type="presParOf" srcId="{E62EFDC1-50A8-4BDA-B70E-7BB95629205D}" destId="{606F51B0-DD50-4FBC-AD80-97A0FD0C5B46}" srcOrd="0" destOrd="0" presId="urn:microsoft.com/office/officeart/2005/8/layout/hierarchy1"/>
    <dgm:cxn modelId="{AA3DB4DA-EA5F-46C3-984C-8F5CF22D9C0A}" type="presParOf" srcId="{606F51B0-DD50-4FBC-AD80-97A0FD0C5B46}" destId="{E413B14E-DABB-45AF-A452-839CEC93707A}" srcOrd="0" destOrd="0" presId="urn:microsoft.com/office/officeart/2005/8/layout/hierarchy1"/>
    <dgm:cxn modelId="{A63C7333-428E-4B6D-8106-1D8829CD7C8E}" type="presParOf" srcId="{606F51B0-DD50-4FBC-AD80-97A0FD0C5B46}" destId="{716F36D6-E6C1-4CAA-97A2-75604DEDDFFF}" srcOrd="1" destOrd="0" presId="urn:microsoft.com/office/officeart/2005/8/layout/hierarchy1"/>
    <dgm:cxn modelId="{CC413407-4DAD-4664-9A1B-28386F795078}" type="presParOf" srcId="{E62EFDC1-50A8-4BDA-B70E-7BB95629205D}" destId="{0F00B8DA-CFB7-4E4B-BD95-920E4BD79C75}" srcOrd="1" destOrd="0" presId="urn:microsoft.com/office/officeart/2005/8/layout/hierarchy1"/>
    <dgm:cxn modelId="{34DB7208-E2F8-4912-93CF-D34013BF7DB2}" type="presParOf" srcId="{C9E81B0B-AB7C-411D-A7AD-50CCDC4B6301}" destId="{9BD45B37-E101-4EED-B83D-930C9A655C5D}" srcOrd="1" destOrd="0" presId="urn:microsoft.com/office/officeart/2005/8/layout/hierarchy1"/>
    <dgm:cxn modelId="{C3C3CE78-0828-4788-8969-88C3845922C8}" type="presParOf" srcId="{9BD45B37-E101-4EED-B83D-930C9A655C5D}" destId="{1E09367E-8D51-4186-8101-E21FC07F8B9E}" srcOrd="0" destOrd="0" presId="urn:microsoft.com/office/officeart/2005/8/layout/hierarchy1"/>
    <dgm:cxn modelId="{BA0DCD13-8E6C-447D-B9E5-1365932B64E2}" type="presParOf" srcId="{1E09367E-8D51-4186-8101-E21FC07F8B9E}" destId="{33599E02-4292-4F4A-BE1F-D2E326E1903E}" srcOrd="0" destOrd="0" presId="urn:microsoft.com/office/officeart/2005/8/layout/hierarchy1"/>
    <dgm:cxn modelId="{73D71E8C-B85A-44CC-9546-FF07BD81B29C}" type="presParOf" srcId="{1E09367E-8D51-4186-8101-E21FC07F8B9E}" destId="{B5A39F5D-436C-49C0-BE0E-B2D5A6ADB561}" srcOrd="1" destOrd="0" presId="urn:microsoft.com/office/officeart/2005/8/layout/hierarchy1"/>
    <dgm:cxn modelId="{D0A46B2D-1FB4-403A-862E-526367468C4D}" type="presParOf" srcId="{9BD45B37-E101-4EED-B83D-930C9A655C5D}" destId="{3FEDC001-0976-4446-80AB-89FED6744590}" srcOrd="1" destOrd="0" presId="urn:microsoft.com/office/officeart/2005/8/layout/hierarchy1"/>
    <dgm:cxn modelId="{A994035C-1840-447A-A61F-4721FED2808C}" type="presParOf" srcId="{3FEDC001-0976-4446-80AB-89FED6744590}" destId="{A8488384-FA47-45E5-8A3E-EADA0A8DD352}" srcOrd="0" destOrd="0" presId="urn:microsoft.com/office/officeart/2005/8/layout/hierarchy1"/>
    <dgm:cxn modelId="{A61D9444-BECF-4F2C-8D80-52FDC0379ACE}" type="presParOf" srcId="{3FEDC001-0976-4446-80AB-89FED6744590}" destId="{27696F47-7BAA-4839-821A-A0EA1C95F47A}" srcOrd="1" destOrd="0" presId="urn:microsoft.com/office/officeart/2005/8/layout/hierarchy1"/>
    <dgm:cxn modelId="{CF191BC0-1C66-4457-ADF6-F27F4AC8DF13}" type="presParOf" srcId="{27696F47-7BAA-4839-821A-A0EA1C95F47A}" destId="{5B634C31-1A62-4069-AE9D-525C05471381}" srcOrd="0" destOrd="0" presId="urn:microsoft.com/office/officeart/2005/8/layout/hierarchy1"/>
    <dgm:cxn modelId="{95435B72-B7DF-4C64-84A3-4A3AF47AA458}" type="presParOf" srcId="{5B634C31-1A62-4069-AE9D-525C05471381}" destId="{E23D1568-2145-43AC-A32D-BB4B56B55139}" srcOrd="0" destOrd="0" presId="urn:microsoft.com/office/officeart/2005/8/layout/hierarchy1"/>
    <dgm:cxn modelId="{C40AF4A3-E561-4326-85F5-D8CC7722906E}" type="presParOf" srcId="{5B634C31-1A62-4069-AE9D-525C05471381}" destId="{FF0ECD5D-05B4-486E-8C09-D5CA73DBE79E}" srcOrd="1" destOrd="0" presId="urn:microsoft.com/office/officeart/2005/8/layout/hierarchy1"/>
    <dgm:cxn modelId="{4162D7D3-1C25-492A-8122-64853C2FCABC}" type="presParOf" srcId="{27696F47-7BAA-4839-821A-A0EA1C95F47A}" destId="{610B6958-A5FB-425F-8144-7DECDEBFCA5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7833633-96D2-4A42-93C6-26605A034853}" type="doc">
      <dgm:prSet loTypeId="urn:microsoft.com/office/officeart/2005/8/layout/pyramid2" loCatId="pyramid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GB"/>
        </a:p>
      </dgm:t>
    </dgm:pt>
    <dgm:pt modelId="{1F8DDC61-678A-40CC-90F1-AE15CA0B8E14}">
      <dgm:prSet/>
      <dgm:spPr/>
      <dgm:t>
        <a:bodyPr/>
        <a:lstStyle/>
        <a:p>
          <a:pPr rtl="0"/>
          <a:r>
            <a:rPr lang="en-US"/>
            <a:t>Could the outcome have been predicted?</a:t>
          </a:r>
          <a:endParaRPr lang="en-GB"/>
        </a:p>
      </dgm:t>
    </dgm:pt>
    <dgm:pt modelId="{3B240FD7-E25E-4C2F-9499-F254DEB39D8C}" type="parTrans" cxnId="{055CA3D5-9EED-4135-A57B-D6CE50564DAF}">
      <dgm:prSet/>
      <dgm:spPr/>
      <dgm:t>
        <a:bodyPr/>
        <a:lstStyle/>
        <a:p>
          <a:endParaRPr lang="en-GB"/>
        </a:p>
      </dgm:t>
    </dgm:pt>
    <dgm:pt modelId="{6A2EA058-8EA2-4031-A679-3CF1BF9B1A03}" type="sibTrans" cxnId="{055CA3D5-9EED-4135-A57B-D6CE50564DAF}">
      <dgm:prSet/>
      <dgm:spPr/>
      <dgm:t>
        <a:bodyPr/>
        <a:lstStyle/>
        <a:p>
          <a:endParaRPr lang="en-GB"/>
        </a:p>
      </dgm:t>
    </dgm:pt>
    <dgm:pt modelId="{81363507-4796-4C2D-87C1-355A2C4782F6}">
      <dgm:prSet/>
      <dgm:spPr/>
      <dgm:t>
        <a:bodyPr/>
        <a:lstStyle/>
        <a:p>
          <a:pPr rtl="0"/>
          <a:r>
            <a:rPr lang="en-US"/>
            <a:t>Could consent have been presumed?</a:t>
          </a:r>
          <a:endParaRPr lang="en-GB"/>
        </a:p>
      </dgm:t>
    </dgm:pt>
    <dgm:pt modelId="{F46C6D63-C385-4C89-98BA-EF9537590A6A}" type="parTrans" cxnId="{7BD44B6A-91C2-47F8-81F3-C4889ECEB7DA}">
      <dgm:prSet/>
      <dgm:spPr/>
      <dgm:t>
        <a:bodyPr/>
        <a:lstStyle/>
        <a:p>
          <a:endParaRPr lang="en-GB"/>
        </a:p>
      </dgm:t>
    </dgm:pt>
    <dgm:pt modelId="{11890E14-78BF-42A0-9B91-8455D0A9FC01}" type="sibTrans" cxnId="{7BD44B6A-91C2-47F8-81F3-C4889ECEB7DA}">
      <dgm:prSet/>
      <dgm:spPr/>
      <dgm:t>
        <a:bodyPr/>
        <a:lstStyle/>
        <a:p>
          <a:endParaRPr lang="en-GB"/>
        </a:p>
      </dgm:t>
    </dgm:pt>
    <dgm:pt modelId="{EE87C461-0420-40F9-8EFB-C30176595329}">
      <dgm:prSet/>
      <dgm:spPr/>
      <dgm:t>
        <a:bodyPr/>
        <a:lstStyle/>
        <a:p>
          <a:pPr rtl="0"/>
          <a:r>
            <a:rPr lang="en-US"/>
            <a:t>Could another method have been used?</a:t>
          </a:r>
          <a:endParaRPr lang="en-GB"/>
        </a:p>
      </dgm:t>
    </dgm:pt>
    <dgm:pt modelId="{1C0B619D-5BC0-4CF0-9B28-A4356C3239EE}" type="parTrans" cxnId="{133E842D-DAD6-4022-8C88-F5DE6A2C3E4C}">
      <dgm:prSet/>
      <dgm:spPr/>
      <dgm:t>
        <a:bodyPr/>
        <a:lstStyle/>
        <a:p>
          <a:endParaRPr lang="en-GB"/>
        </a:p>
      </dgm:t>
    </dgm:pt>
    <dgm:pt modelId="{48747145-4F85-4D49-BD3A-A4558C22CF1E}" type="sibTrans" cxnId="{133E842D-DAD6-4022-8C88-F5DE6A2C3E4C}">
      <dgm:prSet/>
      <dgm:spPr/>
      <dgm:t>
        <a:bodyPr/>
        <a:lstStyle/>
        <a:p>
          <a:endParaRPr lang="en-GB"/>
        </a:p>
      </dgm:t>
    </dgm:pt>
    <dgm:pt modelId="{D6E313D4-61FD-4F9C-BDB2-7D94199836C3}">
      <dgm:prSet/>
      <dgm:spPr/>
      <dgm:t>
        <a:bodyPr/>
        <a:lstStyle/>
        <a:p>
          <a:pPr rtl="0"/>
          <a:r>
            <a:rPr lang="en-US"/>
            <a:t>Did benefits outweigh costs?</a:t>
          </a:r>
          <a:endParaRPr lang="en-GB"/>
        </a:p>
      </dgm:t>
    </dgm:pt>
    <dgm:pt modelId="{E7367D93-CB85-4BCA-ACDB-1F49827D6D68}" type="parTrans" cxnId="{9123E458-03CA-4ACB-AE56-AF9631FC4832}">
      <dgm:prSet/>
      <dgm:spPr/>
      <dgm:t>
        <a:bodyPr/>
        <a:lstStyle/>
        <a:p>
          <a:endParaRPr lang="en-GB"/>
        </a:p>
      </dgm:t>
    </dgm:pt>
    <dgm:pt modelId="{A04F1913-D583-46AB-A1B9-2DE0661A89F0}" type="sibTrans" cxnId="{9123E458-03CA-4ACB-AE56-AF9631FC4832}">
      <dgm:prSet/>
      <dgm:spPr/>
      <dgm:t>
        <a:bodyPr/>
        <a:lstStyle/>
        <a:p>
          <a:endParaRPr lang="en-GB"/>
        </a:p>
      </dgm:t>
    </dgm:pt>
    <dgm:pt modelId="{715F045C-4CD1-440B-A320-CE31A05E4BCE}">
      <dgm:prSet/>
      <dgm:spPr/>
      <dgm:t>
        <a:bodyPr/>
        <a:lstStyle/>
        <a:p>
          <a:pPr rtl="0"/>
          <a:r>
            <a:rPr lang="en-US"/>
            <a:t>Was the damage undone (debriefing)?</a:t>
          </a:r>
          <a:endParaRPr lang="en-GB"/>
        </a:p>
      </dgm:t>
    </dgm:pt>
    <dgm:pt modelId="{777750DE-FDD1-45FC-BF0E-9F44F14287FD}" type="parTrans" cxnId="{6ACE0AE6-4E37-4523-88DB-707FE35BF622}">
      <dgm:prSet/>
      <dgm:spPr/>
      <dgm:t>
        <a:bodyPr/>
        <a:lstStyle/>
        <a:p>
          <a:endParaRPr lang="en-GB"/>
        </a:p>
      </dgm:t>
    </dgm:pt>
    <dgm:pt modelId="{CC7FF4F7-288B-43AF-B977-A2968A6C7893}" type="sibTrans" cxnId="{6ACE0AE6-4E37-4523-88DB-707FE35BF622}">
      <dgm:prSet/>
      <dgm:spPr/>
      <dgm:t>
        <a:bodyPr/>
        <a:lstStyle/>
        <a:p>
          <a:endParaRPr lang="en-GB"/>
        </a:p>
      </dgm:t>
    </dgm:pt>
    <dgm:pt modelId="{56B9BF61-A880-4640-909E-8778018F20F7}">
      <dgm:prSet/>
      <dgm:spPr/>
      <dgm:t>
        <a:bodyPr/>
        <a:lstStyle/>
        <a:p>
          <a:pPr rtl="0"/>
          <a:r>
            <a:rPr lang="en-US"/>
            <a:t>What did the participants say?</a:t>
          </a:r>
          <a:endParaRPr lang="en-GB"/>
        </a:p>
      </dgm:t>
    </dgm:pt>
    <dgm:pt modelId="{8EB1C5DD-2A5E-4497-9184-7CE42957DA9A}" type="parTrans" cxnId="{348810F0-DD26-4894-9620-E590515E0364}">
      <dgm:prSet/>
      <dgm:spPr/>
      <dgm:t>
        <a:bodyPr/>
        <a:lstStyle/>
        <a:p>
          <a:endParaRPr lang="en-GB"/>
        </a:p>
      </dgm:t>
    </dgm:pt>
    <dgm:pt modelId="{000C7462-B2E4-406E-A995-39582BF28E83}" type="sibTrans" cxnId="{348810F0-DD26-4894-9620-E590515E0364}">
      <dgm:prSet/>
      <dgm:spPr/>
      <dgm:t>
        <a:bodyPr/>
        <a:lstStyle/>
        <a:p>
          <a:endParaRPr lang="en-GB"/>
        </a:p>
      </dgm:t>
    </dgm:pt>
    <dgm:pt modelId="{A2D9EF65-7A9F-4CD3-8DEB-CEA0E533FF6E}" type="pres">
      <dgm:prSet presAssocID="{47833633-96D2-4A42-93C6-26605A034853}" presName="compositeShape" presStyleCnt="0">
        <dgm:presLayoutVars>
          <dgm:dir/>
          <dgm:resizeHandles/>
        </dgm:presLayoutVars>
      </dgm:prSet>
      <dgm:spPr/>
    </dgm:pt>
    <dgm:pt modelId="{AC4989AB-1F05-40EF-B204-3E3ED4A9D773}" type="pres">
      <dgm:prSet presAssocID="{47833633-96D2-4A42-93C6-26605A034853}" presName="pyramid" presStyleLbl="node1" presStyleIdx="0" presStyleCnt="1"/>
      <dgm:spPr/>
    </dgm:pt>
    <dgm:pt modelId="{E2ADB5B0-EABC-4E97-9AE3-BD934ABCBF31}" type="pres">
      <dgm:prSet presAssocID="{47833633-96D2-4A42-93C6-26605A034853}" presName="theList" presStyleCnt="0"/>
      <dgm:spPr/>
    </dgm:pt>
    <dgm:pt modelId="{B54E6C28-1C1D-4F20-B75D-1BBED2F2BFB2}" type="pres">
      <dgm:prSet presAssocID="{1F8DDC61-678A-40CC-90F1-AE15CA0B8E14}" presName="aNode" presStyleLbl="fgAcc1" presStyleIdx="0" presStyleCnt="6">
        <dgm:presLayoutVars>
          <dgm:bulletEnabled val="1"/>
        </dgm:presLayoutVars>
      </dgm:prSet>
      <dgm:spPr/>
    </dgm:pt>
    <dgm:pt modelId="{83D55C49-12AF-4365-9B03-A83E139B20A6}" type="pres">
      <dgm:prSet presAssocID="{1F8DDC61-678A-40CC-90F1-AE15CA0B8E14}" presName="aSpace" presStyleCnt="0"/>
      <dgm:spPr/>
    </dgm:pt>
    <dgm:pt modelId="{EC1B096F-944A-46A5-A4AE-C5B3FF8D35C8}" type="pres">
      <dgm:prSet presAssocID="{81363507-4796-4C2D-87C1-355A2C4782F6}" presName="aNode" presStyleLbl="fgAcc1" presStyleIdx="1" presStyleCnt="6">
        <dgm:presLayoutVars>
          <dgm:bulletEnabled val="1"/>
        </dgm:presLayoutVars>
      </dgm:prSet>
      <dgm:spPr/>
    </dgm:pt>
    <dgm:pt modelId="{62CA4A0B-71F0-4F63-BF50-A0C65AF8ABDB}" type="pres">
      <dgm:prSet presAssocID="{81363507-4796-4C2D-87C1-355A2C4782F6}" presName="aSpace" presStyleCnt="0"/>
      <dgm:spPr/>
    </dgm:pt>
    <dgm:pt modelId="{9078EC6F-1759-4014-AE62-B643BA8F6845}" type="pres">
      <dgm:prSet presAssocID="{EE87C461-0420-40F9-8EFB-C30176595329}" presName="aNode" presStyleLbl="fgAcc1" presStyleIdx="2" presStyleCnt="6">
        <dgm:presLayoutVars>
          <dgm:bulletEnabled val="1"/>
        </dgm:presLayoutVars>
      </dgm:prSet>
      <dgm:spPr/>
    </dgm:pt>
    <dgm:pt modelId="{D6E4F36E-9D54-4CD0-99B2-A390ABD6D2D2}" type="pres">
      <dgm:prSet presAssocID="{EE87C461-0420-40F9-8EFB-C30176595329}" presName="aSpace" presStyleCnt="0"/>
      <dgm:spPr/>
    </dgm:pt>
    <dgm:pt modelId="{C6C816B7-B780-4DBB-970E-460546393CDF}" type="pres">
      <dgm:prSet presAssocID="{D6E313D4-61FD-4F9C-BDB2-7D94199836C3}" presName="aNode" presStyleLbl="fgAcc1" presStyleIdx="3" presStyleCnt="6">
        <dgm:presLayoutVars>
          <dgm:bulletEnabled val="1"/>
        </dgm:presLayoutVars>
      </dgm:prSet>
      <dgm:spPr/>
    </dgm:pt>
    <dgm:pt modelId="{5232F23F-597A-4B34-AFC4-07B24D28AF02}" type="pres">
      <dgm:prSet presAssocID="{D6E313D4-61FD-4F9C-BDB2-7D94199836C3}" presName="aSpace" presStyleCnt="0"/>
      <dgm:spPr/>
    </dgm:pt>
    <dgm:pt modelId="{0427E72E-3742-4C32-82CF-B5FCAF0AA4FD}" type="pres">
      <dgm:prSet presAssocID="{715F045C-4CD1-440B-A320-CE31A05E4BCE}" presName="aNode" presStyleLbl="fgAcc1" presStyleIdx="4" presStyleCnt="6">
        <dgm:presLayoutVars>
          <dgm:bulletEnabled val="1"/>
        </dgm:presLayoutVars>
      </dgm:prSet>
      <dgm:spPr/>
    </dgm:pt>
    <dgm:pt modelId="{370BCD52-8A5A-4F95-A94F-0F735380A15E}" type="pres">
      <dgm:prSet presAssocID="{715F045C-4CD1-440B-A320-CE31A05E4BCE}" presName="aSpace" presStyleCnt="0"/>
      <dgm:spPr/>
    </dgm:pt>
    <dgm:pt modelId="{40433AE9-E0AF-4C1D-A201-844A58E5B3FA}" type="pres">
      <dgm:prSet presAssocID="{56B9BF61-A880-4640-909E-8778018F20F7}" presName="aNode" presStyleLbl="fgAcc1" presStyleIdx="5" presStyleCnt="6">
        <dgm:presLayoutVars>
          <dgm:bulletEnabled val="1"/>
        </dgm:presLayoutVars>
      </dgm:prSet>
      <dgm:spPr/>
    </dgm:pt>
    <dgm:pt modelId="{DC54E461-9E5F-47C7-95C8-586CD4B0C6FF}" type="pres">
      <dgm:prSet presAssocID="{56B9BF61-A880-4640-909E-8778018F20F7}" presName="aSpace" presStyleCnt="0"/>
      <dgm:spPr/>
    </dgm:pt>
  </dgm:ptLst>
  <dgm:cxnLst>
    <dgm:cxn modelId="{284E9424-5112-4593-8A91-81261A40A7B2}" type="presOf" srcId="{81363507-4796-4C2D-87C1-355A2C4782F6}" destId="{EC1B096F-944A-46A5-A4AE-C5B3FF8D35C8}" srcOrd="0" destOrd="0" presId="urn:microsoft.com/office/officeart/2005/8/layout/pyramid2"/>
    <dgm:cxn modelId="{133E842D-DAD6-4022-8C88-F5DE6A2C3E4C}" srcId="{47833633-96D2-4A42-93C6-26605A034853}" destId="{EE87C461-0420-40F9-8EFB-C30176595329}" srcOrd="2" destOrd="0" parTransId="{1C0B619D-5BC0-4CF0-9B28-A4356C3239EE}" sibTransId="{48747145-4F85-4D49-BD3A-A4558C22CF1E}"/>
    <dgm:cxn modelId="{829F2D2E-8BCE-40EA-94CF-A5EC954569EE}" type="presOf" srcId="{715F045C-4CD1-440B-A320-CE31A05E4BCE}" destId="{0427E72E-3742-4C32-82CF-B5FCAF0AA4FD}" srcOrd="0" destOrd="0" presId="urn:microsoft.com/office/officeart/2005/8/layout/pyramid2"/>
    <dgm:cxn modelId="{7BD44B6A-91C2-47F8-81F3-C4889ECEB7DA}" srcId="{47833633-96D2-4A42-93C6-26605A034853}" destId="{81363507-4796-4C2D-87C1-355A2C4782F6}" srcOrd="1" destOrd="0" parTransId="{F46C6D63-C385-4C89-98BA-EF9537590A6A}" sibTransId="{11890E14-78BF-42A0-9B91-8455D0A9FC01}"/>
    <dgm:cxn modelId="{9123E458-03CA-4ACB-AE56-AF9631FC4832}" srcId="{47833633-96D2-4A42-93C6-26605A034853}" destId="{D6E313D4-61FD-4F9C-BDB2-7D94199836C3}" srcOrd="3" destOrd="0" parTransId="{E7367D93-CB85-4BCA-ACDB-1F49827D6D68}" sibTransId="{A04F1913-D583-46AB-A1B9-2DE0661A89F0}"/>
    <dgm:cxn modelId="{23AF857F-9269-483A-9FA6-46DA8EDDD4F2}" type="presOf" srcId="{1F8DDC61-678A-40CC-90F1-AE15CA0B8E14}" destId="{B54E6C28-1C1D-4F20-B75D-1BBED2F2BFB2}" srcOrd="0" destOrd="0" presId="urn:microsoft.com/office/officeart/2005/8/layout/pyramid2"/>
    <dgm:cxn modelId="{EBFE52CA-B35A-4354-82F0-F8C621B91435}" type="presOf" srcId="{EE87C461-0420-40F9-8EFB-C30176595329}" destId="{9078EC6F-1759-4014-AE62-B643BA8F6845}" srcOrd="0" destOrd="0" presId="urn:microsoft.com/office/officeart/2005/8/layout/pyramid2"/>
    <dgm:cxn modelId="{2A8297CE-2A86-41B9-8D08-9A388587BCF3}" type="presOf" srcId="{D6E313D4-61FD-4F9C-BDB2-7D94199836C3}" destId="{C6C816B7-B780-4DBB-970E-460546393CDF}" srcOrd="0" destOrd="0" presId="urn:microsoft.com/office/officeart/2005/8/layout/pyramid2"/>
    <dgm:cxn modelId="{055CA3D5-9EED-4135-A57B-D6CE50564DAF}" srcId="{47833633-96D2-4A42-93C6-26605A034853}" destId="{1F8DDC61-678A-40CC-90F1-AE15CA0B8E14}" srcOrd="0" destOrd="0" parTransId="{3B240FD7-E25E-4C2F-9499-F254DEB39D8C}" sibTransId="{6A2EA058-8EA2-4031-A679-3CF1BF9B1A03}"/>
    <dgm:cxn modelId="{6ACE0AE6-4E37-4523-88DB-707FE35BF622}" srcId="{47833633-96D2-4A42-93C6-26605A034853}" destId="{715F045C-4CD1-440B-A320-CE31A05E4BCE}" srcOrd="4" destOrd="0" parTransId="{777750DE-FDD1-45FC-BF0E-9F44F14287FD}" sibTransId="{CC7FF4F7-288B-43AF-B977-A2968A6C7893}"/>
    <dgm:cxn modelId="{348810F0-DD26-4894-9620-E590515E0364}" srcId="{47833633-96D2-4A42-93C6-26605A034853}" destId="{56B9BF61-A880-4640-909E-8778018F20F7}" srcOrd="5" destOrd="0" parTransId="{8EB1C5DD-2A5E-4497-9184-7CE42957DA9A}" sibTransId="{000C7462-B2E4-406E-A995-39582BF28E83}"/>
    <dgm:cxn modelId="{ED6346F1-6081-44B9-8F1B-F8A91AD1F2E2}" type="presOf" srcId="{47833633-96D2-4A42-93C6-26605A034853}" destId="{A2D9EF65-7A9F-4CD3-8DEB-CEA0E533FF6E}" srcOrd="0" destOrd="0" presId="urn:microsoft.com/office/officeart/2005/8/layout/pyramid2"/>
    <dgm:cxn modelId="{A54FBDFB-8F36-44E0-B43D-3C1C471BF826}" type="presOf" srcId="{56B9BF61-A880-4640-909E-8778018F20F7}" destId="{40433AE9-E0AF-4C1D-A201-844A58E5B3FA}" srcOrd="0" destOrd="0" presId="urn:microsoft.com/office/officeart/2005/8/layout/pyramid2"/>
    <dgm:cxn modelId="{9387CEB3-0067-42AE-96CC-0F1423D17623}" type="presParOf" srcId="{A2D9EF65-7A9F-4CD3-8DEB-CEA0E533FF6E}" destId="{AC4989AB-1F05-40EF-B204-3E3ED4A9D773}" srcOrd="0" destOrd="0" presId="urn:microsoft.com/office/officeart/2005/8/layout/pyramid2"/>
    <dgm:cxn modelId="{6533A994-CD91-48E9-9306-DED4F6A43125}" type="presParOf" srcId="{A2D9EF65-7A9F-4CD3-8DEB-CEA0E533FF6E}" destId="{E2ADB5B0-EABC-4E97-9AE3-BD934ABCBF31}" srcOrd="1" destOrd="0" presId="urn:microsoft.com/office/officeart/2005/8/layout/pyramid2"/>
    <dgm:cxn modelId="{B82432AE-15C9-4E0A-B429-72F9847477E6}" type="presParOf" srcId="{E2ADB5B0-EABC-4E97-9AE3-BD934ABCBF31}" destId="{B54E6C28-1C1D-4F20-B75D-1BBED2F2BFB2}" srcOrd="0" destOrd="0" presId="urn:microsoft.com/office/officeart/2005/8/layout/pyramid2"/>
    <dgm:cxn modelId="{7398171A-E361-4BB9-BFB6-2D6E29CB546E}" type="presParOf" srcId="{E2ADB5B0-EABC-4E97-9AE3-BD934ABCBF31}" destId="{83D55C49-12AF-4365-9B03-A83E139B20A6}" srcOrd="1" destOrd="0" presId="urn:microsoft.com/office/officeart/2005/8/layout/pyramid2"/>
    <dgm:cxn modelId="{113414F1-A912-4857-8110-358645E5512A}" type="presParOf" srcId="{E2ADB5B0-EABC-4E97-9AE3-BD934ABCBF31}" destId="{EC1B096F-944A-46A5-A4AE-C5B3FF8D35C8}" srcOrd="2" destOrd="0" presId="urn:microsoft.com/office/officeart/2005/8/layout/pyramid2"/>
    <dgm:cxn modelId="{5BFA5984-10AC-48E4-B610-CC360AFF1895}" type="presParOf" srcId="{E2ADB5B0-EABC-4E97-9AE3-BD934ABCBF31}" destId="{62CA4A0B-71F0-4F63-BF50-A0C65AF8ABDB}" srcOrd="3" destOrd="0" presId="urn:microsoft.com/office/officeart/2005/8/layout/pyramid2"/>
    <dgm:cxn modelId="{683CEC4D-88B8-4086-A99A-7207582F77D4}" type="presParOf" srcId="{E2ADB5B0-EABC-4E97-9AE3-BD934ABCBF31}" destId="{9078EC6F-1759-4014-AE62-B643BA8F6845}" srcOrd="4" destOrd="0" presId="urn:microsoft.com/office/officeart/2005/8/layout/pyramid2"/>
    <dgm:cxn modelId="{2794F0FD-DF53-42DB-92F8-CB3B5AE95F9E}" type="presParOf" srcId="{E2ADB5B0-EABC-4E97-9AE3-BD934ABCBF31}" destId="{D6E4F36E-9D54-4CD0-99B2-A390ABD6D2D2}" srcOrd="5" destOrd="0" presId="urn:microsoft.com/office/officeart/2005/8/layout/pyramid2"/>
    <dgm:cxn modelId="{A6C375F2-DB5B-472A-B909-18CF4411AB72}" type="presParOf" srcId="{E2ADB5B0-EABC-4E97-9AE3-BD934ABCBF31}" destId="{C6C816B7-B780-4DBB-970E-460546393CDF}" srcOrd="6" destOrd="0" presId="urn:microsoft.com/office/officeart/2005/8/layout/pyramid2"/>
    <dgm:cxn modelId="{D9F60C31-ABFC-46C9-8992-7D67AB618622}" type="presParOf" srcId="{E2ADB5B0-EABC-4E97-9AE3-BD934ABCBF31}" destId="{5232F23F-597A-4B34-AFC4-07B24D28AF02}" srcOrd="7" destOrd="0" presId="urn:microsoft.com/office/officeart/2005/8/layout/pyramid2"/>
    <dgm:cxn modelId="{38D58CBA-4DBB-4406-91D7-9E424D76A639}" type="presParOf" srcId="{E2ADB5B0-EABC-4E97-9AE3-BD934ABCBF31}" destId="{0427E72E-3742-4C32-82CF-B5FCAF0AA4FD}" srcOrd="8" destOrd="0" presId="urn:microsoft.com/office/officeart/2005/8/layout/pyramid2"/>
    <dgm:cxn modelId="{8E77CEBE-995E-45DD-AA50-22C1D38693BE}" type="presParOf" srcId="{E2ADB5B0-EABC-4E97-9AE3-BD934ABCBF31}" destId="{370BCD52-8A5A-4F95-A94F-0F735380A15E}" srcOrd="9" destOrd="0" presId="urn:microsoft.com/office/officeart/2005/8/layout/pyramid2"/>
    <dgm:cxn modelId="{49B60136-9F48-49B7-B0F4-5896E9DB4675}" type="presParOf" srcId="{E2ADB5B0-EABC-4E97-9AE3-BD934ABCBF31}" destId="{40433AE9-E0AF-4C1D-A201-844A58E5B3FA}" srcOrd="10" destOrd="0" presId="urn:microsoft.com/office/officeart/2005/8/layout/pyramid2"/>
    <dgm:cxn modelId="{E1F16D31-51A0-445E-A14B-0FE69BEAA6C1}" type="presParOf" srcId="{E2ADB5B0-EABC-4E97-9AE3-BD934ABCBF31}" destId="{DC54E461-9E5F-47C7-95C8-586CD4B0C6FF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D9EC674-80BA-4AD9-9FC1-1D1174F80AC0}" type="doc">
      <dgm:prSet loTypeId="urn:microsoft.com/office/officeart/2005/8/layout/process4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11256E15-1747-4BCD-BF44-9B262B632267}">
      <dgm:prSet/>
      <dgm:spPr/>
      <dgm:t>
        <a:bodyPr/>
        <a:lstStyle/>
        <a:p>
          <a:pPr rtl="0"/>
          <a:r>
            <a:rPr lang="en-GB"/>
            <a:t>CONSENT </a:t>
          </a:r>
        </a:p>
      </dgm:t>
    </dgm:pt>
    <dgm:pt modelId="{AA55181E-70DA-4BF7-BA5B-BB92DFA03CF8}" type="parTrans" cxnId="{7BA7B0C1-1CBA-4D9D-9451-158EA8324E03}">
      <dgm:prSet/>
      <dgm:spPr/>
      <dgm:t>
        <a:bodyPr/>
        <a:lstStyle/>
        <a:p>
          <a:endParaRPr lang="en-GB"/>
        </a:p>
      </dgm:t>
    </dgm:pt>
    <dgm:pt modelId="{906C78FD-111B-43A4-B879-6BC10A7641F2}" type="sibTrans" cxnId="{7BA7B0C1-1CBA-4D9D-9451-158EA8324E03}">
      <dgm:prSet/>
      <dgm:spPr/>
      <dgm:t>
        <a:bodyPr/>
        <a:lstStyle/>
        <a:p>
          <a:endParaRPr lang="en-GB"/>
        </a:p>
      </dgm:t>
    </dgm:pt>
    <dgm:pt modelId="{FA6E0843-E858-49C0-A524-B1B231BCFFF5}">
      <dgm:prSet/>
      <dgm:spPr/>
      <dgm:t>
        <a:bodyPr/>
        <a:lstStyle/>
        <a:p>
          <a:pPr rtl="0"/>
          <a:r>
            <a:rPr lang="en-GB"/>
            <a:t>DECEPTION</a:t>
          </a:r>
        </a:p>
      </dgm:t>
    </dgm:pt>
    <dgm:pt modelId="{E40239DA-B887-41A0-9683-6B776368B65A}" type="parTrans" cxnId="{E50F9223-01AA-486A-937E-A2E469324F48}">
      <dgm:prSet/>
      <dgm:spPr/>
      <dgm:t>
        <a:bodyPr/>
        <a:lstStyle/>
        <a:p>
          <a:endParaRPr lang="en-GB"/>
        </a:p>
      </dgm:t>
    </dgm:pt>
    <dgm:pt modelId="{19AF2854-670E-4259-B084-7A930DF4330E}" type="sibTrans" cxnId="{E50F9223-01AA-486A-937E-A2E469324F48}">
      <dgm:prSet/>
      <dgm:spPr/>
      <dgm:t>
        <a:bodyPr/>
        <a:lstStyle/>
        <a:p>
          <a:endParaRPr lang="en-GB"/>
        </a:p>
      </dgm:t>
    </dgm:pt>
    <dgm:pt modelId="{B2F1C4ED-936C-47EE-9B74-F3153285A40B}">
      <dgm:prSet/>
      <dgm:spPr/>
      <dgm:t>
        <a:bodyPr/>
        <a:lstStyle/>
        <a:p>
          <a:pPr rtl="0"/>
          <a:r>
            <a:rPr lang="en-GB"/>
            <a:t>DEBRIEFING</a:t>
          </a:r>
        </a:p>
      </dgm:t>
    </dgm:pt>
    <dgm:pt modelId="{CAF2BB4F-7269-45C4-AE2A-5E591582455C}" type="parTrans" cxnId="{64BD6795-9957-4447-A2F7-4DCBE7E628EE}">
      <dgm:prSet/>
      <dgm:spPr/>
      <dgm:t>
        <a:bodyPr/>
        <a:lstStyle/>
        <a:p>
          <a:endParaRPr lang="en-GB"/>
        </a:p>
      </dgm:t>
    </dgm:pt>
    <dgm:pt modelId="{1C8299DD-4D3E-47A6-B325-2F7891B94D7D}" type="sibTrans" cxnId="{64BD6795-9957-4447-A2F7-4DCBE7E628EE}">
      <dgm:prSet/>
      <dgm:spPr/>
      <dgm:t>
        <a:bodyPr/>
        <a:lstStyle/>
        <a:p>
          <a:endParaRPr lang="en-GB"/>
        </a:p>
      </dgm:t>
    </dgm:pt>
    <dgm:pt modelId="{E7F656A8-4F73-41FD-8D14-55AA82E0B9FF}">
      <dgm:prSet/>
      <dgm:spPr/>
      <dgm:t>
        <a:bodyPr/>
        <a:lstStyle/>
        <a:p>
          <a:pPr rtl="0"/>
          <a:r>
            <a:rPr lang="en-GB"/>
            <a:t>WITHDRAWAL FROM THE INVESTIGATION</a:t>
          </a:r>
        </a:p>
      </dgm:t>
    </dgm:pt>
    <dgm:pt modelId="{73169F20-DFFA-4C82-8D5B-E37F7C1564D6}" type="parTrans" cxnId="{9EDCE596-1EEE-487E-9505-2EA31AAC0DE8}">
      <dgm:prSet/>
      <dgm:spPr/>
      <dgm:t>
        <a:bodyPr/>
        <a:lstStyle/>
        <a:p>
          <a:endParaRPr lang="en-GB"/>
        </a:p>
      </dgm:t>
    </dgm:pt>
    <dgm:pt modelId="{0441BA9B-2BDB-4A50-A96E-79FD59B3615B}" type="sibTrans" cxnId="{9EDCE596-1EEE-487E-9505-2EA31AAC0DE8}">
      <dgm:prSet/>
      <dgm:spPr/>
      <dgm:t>
        <a:bodyPr/>
        <a:lstStyle/>
        <a:p>
          <a:endParaRPr lang="en-GB"/>
        </a:p>
      </dgm:t>
    </dgm:pt>
    <dgm:pt modelId="{87097372-4A28-42AE-948A-4913ED0B5E75}">
      <dgm:prSet/>
      <dgm:spPr/>
      <dgm:t>
        <a:bodyPr/>
        <a:lstStyle/>
        <a:p>
          <a:pPr rtl="0"/>
          <a:r>
            <a:rPr lang="en-GB"/>
            <a:t>CONFIDENTIALITY</a:t>
          </a:r>
        </a:p>
      </dgm:t>
    </dgm:pt>
    <dgm:pt modelId="{7250614B-39BC-45DF-B106-5E90CDD237E5}" type="parTrans" cxnId="{109B6BCF-399A-4D65-A3A5-1057298DDFB3}">
      <dgm:prSet/>
      <dgm:spPr/>
      <dgm:t>
        <a:bodyPr/>
        <a:lstStyle/>
        <a:p>
          <a:endParaRPr lang="en-GB"/>
        </a:p>
      </dgm:t>
    </dgm:pt>
    <dgm:pt modelId="{973DB43B-A7C7-4E84-8DDC-7D9BD0D7FC5D}" type="sibTrans" cxnId="{109B6BCF-399A-4D65-A3A5-1057298DDFB3}">
      <dgm:prSet/>
      <dgm:spPr/>
      <dgm:t>
        <a:bodyPr/>
        <a:lstStyle/>
        <a:p>
          <a:endParaRPr lang="en-GB"/>
        </a:p>
      </dgm:t>
    </dgm:pt>
    <dgm:pt modelId="{9B2FB6A2-B119-417B-9BE6-B10253CC4138}">
      <dgm:prSet/>
      <dgm:spPr/>
      <dgm:t>
        <a:bodyPr/>
        <a:lstStyle/>
        <a:p>
          <a:pPr rtl="0"/>
          <a:r>
            <a:rPr lang="en-GB"/>
            <a:t>PROTECTION OF PARTICIPANTS</a:t>
          </a:r>
        </a:p>
      </dgm:t>
    </dgm:pt>
    <dgm:pt modelId="{25D4E22D-2C93-4820-A79A-7CEC91BDB265}" type="parTrans" cxnId="{90B6052B-A2B7-466A-85E0-48E16FFFDBBD}">
      <dgm:prSet/>
      <dgm:spPr/>
      <dgm:t>
        <a:bodyPr/>
        <a:lstStyle/>
        <a:p>
          <a:endParaRPr lang="en-GB"/>
        </a:p>
      </dgm:t>
    </dgm:pt>
    <dgm:pt modelId="{1A166BBF-CCA0-4948-8801-C317727D2581}" type="sibTrans" cxnId="{90B6052B-A2B7-466A-85E0-48E16FFFDBBD}">
      <dgm:prSet/>
      <dgm:spPr/>
      <dgm:t>
        <a:bodyPr/>
        <a:lstStyle/>
        <a:p>
          <a:endParaRPr lang="en-GB"/>
        </a:p>
      </dgm:t>
    </dgm:pt>
    <dgm:pt modelId="{164009B2-09E0-4119-903F-331F38566025}">
      <dgm:prSet/>
      <dgm:spPr/>
      <dgm:t>
        <a:bodyPr/>
        <a:lstStyle/>
        <a:p>
          <a:pPr rtl="0"/>
          <a:r>
            <a:rPr lang="en-GB"/>
            <a:t>OBSERVATIONAL RESEARCH</a:t>
          </a:r>
        </a:p>
      </dgm:t>
    </dgm:pt>
    <dgm:pt modelId="{DF5EF060-22DD-4EED-AA87-7CC87F76B412}" type="parTrans" cxnId="{B30AB592-F660-4BFD-B9BA-C6ECBC7B2CC6}">
      <dgm:prSet/>
      <dgm:spPr/>
      <dgm:t>
        <a:bodyPr/>
        <a:lstStyle/>
        <a:p>
          <a:endParaRPr lang="en-GB"/>
        </a:p>
      </dgm:t>
    </dgm:pt>
    <dgm:pt modelId="{6BD2C4FE-CA51-45E0-BF94-80B269F4A002}" type="sibTrans" cxnId="{B30AB592-F660-4BFD-B9BA-C6ECBC7B2CC6}">
      <dgm:prSet/>
      <dgm:spPr/>
      <dgm:t>
        <a:bodyPr/>
        <a:lstStyle/>
        <a:p>
          <a:endParaRPr lang="en-GB"/>
        </a:p>
      </dgm:t>
    </dgm:pt>
    <dgm:pt modelId="{2A199775-B182-4EFB-ADF2-98F8277284DB}">
      <dgm:prSet/>
      <dgm:spPr/>
      <dgm:t>
        <a:bodyPr/>
        <a:lstStyle/>
        <a:p>
          <a:pPr rtl="0"/>
          <a:r>
            <a:rPr lang="en-GB"/>
            <a:t>GIVING ADVICE</a:t>
          </a:r>
        </a:p>
      </dgm:t>
    </dgm:pt>
    <dgm:pt modelId="{86F13970-5653-48BE-905D-10E1BD6287B5}" type="parTrans" cxnId="{73A66154-A8DB-4B6E-94ED-B2FF1536D9B8}">
      <dgm:prSet/>
      <dgm:spPr/>
      <dgm:t>
        <a:bodyPr/>
        <a:lstStyle/>
        <a:p>
          <a:endParaRPr lang="en-GB"/>
        </a:p>
      </dgm:t>
    </dgm:pt>
    <dgm:pt modelId="{28C188E0-C8D9-433A-976E-19B1C0A28BD7}" type="sibTrans" cxnId="{73A66154-A8DB-4B6E-94ED-B2FF1536D9B8}">
      <dgm:prSet/>
      <dgm:spPr/>
      <dgm:t>
        <a:bodyPr/>
        <a:lstStyle/>
        <a:p>
          <a:endParaRPr lang="en-GB"/>
        </a:p>
      </dgm:t>
    </dgm:pt>
    <dgm:pt modelId="{DEEDD7DD-9E18-403E-8AA9-FC3765E88C40}">
      <dgm:prSet/>
      <dgm:spPr/>
      <dgm:t>
        <a:bodyPr/>
        <a:lstStyle/>
        <a:p>
          <a:pPr rtl="0"/>
          <a:r>
            <a:rPr lang="en-GB"/>
            <a:t>RESPONSIBILITY TO / OF COLLEAGUES</a:t>
          </a:r>
        </a:p>
      </dgm:t>
    </dgm:pt>
    <dgm:pt modelId="{C0D2239F-67F2-4001-A4C4-3B60C7B2B184}" type="parTrans" cxnId="{B56D47FD-F35B-4CAE-A16E-A7E015E747FC}">
      <dgm:prSet/>
      <dgm:spPr/>
      <dgm:t>
        <a:bodyPr/>
        <a:lstStyle/>
        <a:p>
          <a:endParaRPr lang="en-GB"/>
        </a:p>
      </dgm:t>
    </dgm:pt>
    <dgm:pt modelId="{AB653353-D40F-4A87-92CA-F3BB72744402}" type="sibTrans" cxnId="{B56D47FD-F35B-4CAE-A16E-A7E015E747FC}">
      <dgm:prSet/>
      <dgm:spPr/>
      <dgm:t>
        <a:bodyPr/>
        <a:lstStyle/>
        <a:p>
          <a:endParaRPr lang="en-GB"/>
        </a:p>
      </dgm:t>
    </dgm:pt>
    <dgm:pt modelId="{B30370F6-529A-40BC-834F-1ECE6ECB918E}" type="pres">
      <dgm:prSet presAssocID="{CD9EC674-80BA-4AD9-9FC1-1D1174F80AC0}" presName="Name0" presStyleCnt="0">
        <dgm:presLayoutVars>
          <dgm:dir/>
          <dgm:animLvl val="lvl"/>
          <dgm:resizeHandles val="exact"/>
        </dgm:presLayoutVars>
      </dgm:prSet>
      <dgm:spPr/>
    </dgm:pt>
    <dgm:pt modelId="{A36896CC-FCE0-4834-B031-B8D6F7827395}" type="pres">
      <dgm:prSet presAssocID="{DEEDD7DD-9E18-403E-8AA9-FC3765E88C40}" presName="boxAndChildren" presStyleCnt="0"/>
      <dgm:spPr/>
    </dgm:pt>
    <dgm:pt modelId="{9F7185DB-9D65-4E65-986F-B660AA62CB17}" type="pres">
      <dgm:prSet presAssocID="{DEEDD7DD-9E18-403E-8AA9-FC3765E88C40}" presName="parentTextBox" presStyleLbl="node1" presStyleIdx="0" presStyleCnt="9"/>
      <dgm:spPr/>
    </dgm:pt>
    <dgm:pt modelId="{C0187523-F874-421E-9FD9-4681E0D2A96D}" type="pres">
      <dgm:prSet presAssocID="{28C188E0-C8D9-433A-976E-19B1C0A28BD7}" presName="sp" presStyleCnt="0"/>
      <dgm:spPr/>
    </dgm:pt>
    <dgm:pt modelId="{109CDFB7-E8DE-4E27-8CDE-A2F325C632D7}" type="pres">
      <dgm:prSet presAssocID="{2A199775-B182-4EFB-ADF2-98F8277284DB}" presName="arrowAndChildren" presStyleCnt="0"/>
      <dgm:spPr/>
    </dgm:pt>
    <dgm:pt modelId="{92C52474-B48F-4856-AD24-69CF62A5B476}" type="pres">
      <dgm:prSet presAssocID="{2A199775-B182-4EFB-ADF2-98F8277284DB}" presName="parentTextArrow" presStyleLbl="node1" presStyleIdx="1" presStyleCnt="9"/>
      <dgm:spPr/>
    </dgm:pt>
    <dgm:pt modelId="{9BA4F0CA-7237-4F0B-9572-D21CC933E706}" type="pres">
      <dgm:prSet presAssocID="{6BD2C4FE-CA51-45E0-BF94-80B269F4A002}" presName="sp" presStyleCnt="0"/>
      <dgm:spPr/>
    </dgm:pt>
    <dgm:pt modelId="{A2A60A0D-128D-4C90-A11A-E9911FA5DE48}" type="pres">
      <dgm:prSet presAssocID="{164009B2-09E0-4119-903F-331F38566025}" presName="arrowAndChildren" presStyleCnt="0"/>
      <dgm:spPr/>
    </dgm:pt>
    <dgm:pt modelId="{F91815F2-ED72-4DCB-A50D-FE63EAB9F27E}" type="pres">
      <dgm:prSet presAssocID="{164009B2-09E0-4119-903F-331F38566025}" presName="parentTextArrow" presStyleLbl="node1" presStyleIdx="2" presStyleCnt="9"/>
      <dgm:spPr/>
    </dgm:pt>
    <dgm:pt modelId="{794C336D-18CB-40C7-9024-741EC6DCDF54}" type="pres">
      <dgm:prSet presAssocID="{1A166BBF-CCA0-4948-8801-C317727D2581}" presName="sp" presStyleCnt="0"/>
      <dgm:spPr/>
    </dgm:pt>
    <dgm:pt modelId="{2C4E92C4-D51B-4DB6-9944-2DC654CEAC44}" type="pres">
      <dgm:prSet presAssocID="{9B2FB6A2-B119-417B-9BE6-B10253CC4138}" presName="arrowAndChildren" presStyleCnt="0"/>
      <dgm:spPr/>
    </dgm:pt>
    <dgm:pt modelId="{F4AA0B8E-0336-4D38-8C0F-9A3DCAA85937}" type="pres">
      <dgm:prSet presAssocID="{9B2FB6A2-B119-417B-9BE6-B10253CC4138}" presName="parentTextArrow" presStyleLbl="node1" presStyleIdx="3" presStyleCnt="9"/>
      <dgm:spPr/>
    </dgm:pt>
    <dgm:pt modelId="{DF14FDB4-3B64-48E3-AD05-1C8C6C0A9666}" type="pres">
      <dgm:prSet presAssocID="{973DB43B-A7C7-4E84-8DDC-7D9BD0D7FC5D}" presName="sp" presStyleCnt="0"/>
      <dgm:spPr/>
    </dgm:pt>
    <dgm:pt modelId="{D100E979-4CF6-4C00-9D93-C26589850047}" type="pres">
      <dgm:prSet presAssocID="{87097372-4A28-42AE-948A-4913ED0B5E75}" presName="arrowAndChildren" presStyleCnt="0"/>
      <dgm:spPr/>
    </dgm:pt>
    <dgm:pt modelId="{FBAC2598-23F9-4634-BE9F-5CF06B4E370E}" type="pres">
      <dgm:prSet presAssocID="{87097372-4A28-42AE-948A-4913ED0B5E75}" presName="parentTextArrow" presStyleLbl="node1" presStyleIdx="4" presStyleCnt="9"/>
      <dgm:spPr/>
    </dgm:pt>
    <dgm:pt modelId="{E893A33F-75BC-4603-A63D-DC44EA9F2463}" type="pres">
      <dgm:prSet presAssocID="{0441BA9B-2BDB-4A50-A96E-79FD59B3615B}" presName="sp" presStyleCnt="0"/>
      <dgm:spPr/>
    </dgm:pt>
    <dgm:pt modelId="{83F7B40C-C494-4BD6-8F80-85A5E8497E64}" type="pres">
      <dgm:prSet presAssocID="{E7F656A8-4F73-41FD-8D14-55AA82E0B9FF}" presName="arrowAndChildren" presStyleCnt="0"/>
      <dgm:spPr/>
    </dgm:pt>
    <dgm:pt modelId="{DF746E48-7898-4B14-9B63-283D488CC822}" type="pres">
      <dgm:prSet presAssocID="{E7F656A8-4F73-41FD-8D14-55AA82E0B9FF}" presName="parentTextArrow" presStyleLbl="node1" presStyleIdx="5" presStyleCnt="9"/>
      <dgm:spPr/>
    </dgm:pt>
    <dgm:pt modelId="{A5EB6488-5DB7-47C6-98AE-BA18C4E8AA21}" type="pres">
      <dgm:prSet presAssocID="{1C8299DD-4D3E-47A6-B325-2F7891B94D7D}" presName="sp" presStyleCnt="0"/>
      <dgm:spPr/>
    </dgm:pt>
    <dgm:pt modelId="{91F836AD-DF27-46F0-8A22-EAADF8D29790}" type="pres">
      <dgm:prSet presAssocID="{B2F1C4ED-936C-47EE-9B74-F3153285A40B}" presName="arrowAndChildren" presStyleCnt="0"/>
      <dgm:spPr/>
    </dgm:pt>
    <dgm:pt modelId="{70787F43-8B19-45D0-ABEC-D4F26082B5D7}" type="pres">
      <dgm:prSet presAssocID="{B2F1C4ED-936C-47EE-9B74-F3153285A40B}" presName="parentTextArrow" presStyleLbl="node1" presStyleIdx="6" presStyleCnt="9"/>
      <dgm:spPr/>
    </dgm:pt>
    <dgm:pt modelId="{7800910B-5756-4916-B1A6-D58B2D2490DB}" type="pres">
      <dgm:prSet presAssocID="{19AF2854-670E-4259-B084-7A930DF4330E}" presName="sp" presStyleCnt="0"/>
      <dgm:spPr/>
    </dgm:pt>
    <dgm:pt modelId="{D7357A32-081C-4016-B73E-1CB3543365BC}" type="pres">
      <dgm:prSet presAssocID="{FA6E0843-E858-49C0-A524-B1B231BCFFF5}" presName="arrowAndChildren" presStyleCnt="0"/>
      <dgm:spPr/>
    </dgm:pt>
    <dgm:pt modelId="{BDCDB5A9-AB34-4CB1-926D-AFA803B7B381}" type="pres">
      <dgm:prSet presAssocID="{FA6E0843-E858-49C0-A524-B1B231BCFFF5}" presName="parentTextArrow" presStyleLbl="node1" presStyleIdx="7" presStyleCnt="9"/>
      <dgm:spPr/>
    </dgm:pt>
    <dgm:pt modelId="{E5212AEA-B916-4E27-A672-E8DE925EEB1A}" type="pres">
      <dgm:prSet presAssocID="{906C78FD-111B-43A4-B879-6BC10A7641F2}" presName="sp" presStyleCnt="0"/>
      <dgm:spPr/>
    </dgm:pt>
    <dgm:pt modelId="{50659454-2703-422E-B9A1-3C2E8C5BACAC}" type="pres">
      <dgm:prSet presAssocID="{11256E15-1747-4BCD-BF44-9B262B632267}" presName="arrowAndChildren" presStyleCnt="0"/>
      <dgm:spPr/>
    </dgm:pt>
    <dgm:pt modelId="{7861934F-331A-4D00-88EC-12678CF121DF}" type="pres">
      <dgm:prSet presAssocID="{11256E15-1747-4BCD-BF44-9B262B632267}" presName="parentTextArrow" presStyleLbl="node1" presStyleIdx="8" presStyleCnt="9"/>
      <dgm:spPr/>
    </dgm:pt>
  </dgm:ptLst>
  <dgm:cxnLst>
    <dgm:cxn modelId="{5039250E-6E52-4211-BF69-BC9268EF990D}" type="presOf" srcId="{DEEDD7DD-9E18-403E-8AA9-FC3765E88C40}" destId="{9F7185DB-9D65-4E65-986F-B660AA62CB17}" srcOrd="0" destOrd="0" presId="urn:microsoft.com/office/officeart/2005/8/layout/process4"/>
    <dgm:cxn modelId="{B15A0D16-3486-4471-947C-F44DDAF55F9F}" type="presOf" srcId="{E7F656A8-4F73-41FD-8D14-55AA82E0B9FF}" destId="{DF746E48-7898-4B14-9B63-283D488CC822}" srcOrd="0" destOrd="0" presId="urn:microsoft.com/office/officeart/2005/8/layout/process4"/>
    <dgm:cxn modelId="{DAC6AE1E-83F3-4270-9214-F80812E74AA1}" type="presOf" srcId="{87097372-4A28-42AE-948A-4913ED0B5E75}" destId="{FBAC2598-23F9-4634-BE9F-5CF06B4E370E}" srcOrd="0" destOrd="0" presId="urn:microsoft.com/office/officeart/2005/8/layout/process4"/>
    <dgm:cxn modelId="{4D65A61F-378B-472C-A1B0-FCD43F3FB2E0}" type="presOf" srcId="{9B2FB6A2-B119-417B-9BE6-B10253CC4138}" destId="{F4AA0B8E-0336-4D38-8C0F-9A3DCAA85937}" srcOrd="0" destOrd="0" presId="urn:microsoft.com/office/officeart/2005/8/layout/process4"/>
    <dgm:cxn modelId="{E50F9223-01AA-486A-937E-A2E469324F48}" srcId="{CD9EC674-80BA-4AD9-9FC1-1D1174F80AC0}" destId="{FA6E0843-E858-49C0-A524-B1B231BCFFF5}" srcOrd="1" destOrd="0" parTransId="{E40239DA-B887-41A0-9683-6B776368B65A}" sibTransId="{19AF2854-670E-4259-B084-7A930DF4330E}"/>
    <dgm:cxn modelId="{90B6052B-A2B7-466A-85E0-48E16FFFDBBD}" srcId="{CD9EC674-80BA-4AD9-9FC1-1D1174F80AC0}" destId="{9B2FB6A2-B119-417B-9BE6-B10253CC4138}" srcOrd="5" destOrd="0" parTransId="{25D4E22D-2C93-4820-A79A-7CEC91BDB265}" sibTransId="{1A166BBF-CCA0-4948-8801-C317727D2581}"/>
    <dgm:cxn modelId="{A936234C-3E3C-4336-BB86-B65E7963044C}" type="presOf" srcId="{2A199775-B182-4EFB-ADF2-98F8277284DB}" destId="{92C52474-B48F-4856-AD24-69CF62A5B476}" srcOrd="0" destOrd="0" presId="urn:microsoft.com/office/officeart/2005/8/layout/process4"/>
    <dgm:cxn modelId="{73A66154-A8DB-4B6E-94ED-B2FF1536D9B8}" srcId="{CD9EC674-80BA-4AD9-9FC1-1D1174F80AC0}" destId="{2A199775-B182-4EFB-ADF2-98F8277284DB}" srcOrd="7" destOrd="0" parTransId="{86F13970-5653-48BE-905D-10E1BD6287B5}" sibTransId="{28C188E0-C8D9-433A-976E-19B1C0A28BD7}"/>
    <dgm:cxn modelId="{B30AB592-F660-4BFD-B9BA-C6ECBC7B2CC6}" srcId="{CD9EC674-80BA-4AD9-9FC1-1D1174F80AC0}" destId="{164009B2-09E0-4119-903F-331F38566025}" srcOrd="6" destOrd="0" parTransId="{DF5EF060-22DD-4EED-AA87-7CC87F76B412}" sibTransId="{6BD2C4FE-CA51-45E0-BF94-80B269F4A002}"/>
    <dgm:cxn modelId="{64BD6795-9957-4447-A2F7-4DCBE7E628EE}" srcId="{CD9EC674-80BA-4AD9-9FC1-1D1174F80AC0}" destId="{B2F1C4ED-936C-47EE-9B74-F3153285A40B}" srcOrd="2" destOrd="0" parTransId="{CAF2BB4F-7269-45C4-AE2A-5E591582455C}" sibTransId="{1C8299DD-4D3E-47A6-B325-2F7891B94D7D}"/>
    <dgm:cxn modelId="{9EDCE596-1EEE-487E-9505-2EA31AAC0DE8}" srcId="{CD9EC674-80BA-4AD9-9FC1-1D1174F80AC0}" destId="{E7F656A8-4F73-41FD-8D14-55AA82E0B9FF}" srcOrd="3" destOrd="0" parTransId="{73169F20-DFFA-4C82-8D5B-E37F7C1564D6}" sibTransId="{0441BA9B-2BDB-4A50-A96E-79FD59B3615B}"/>
    <dgm:cxn modelId="{E57D8AB1-4FD3-450B-9A32-2D62FD5B2FCD}" type="presOf" srcId="{11256E15-1747-4BCD-BF44-9B262B632267}" destId="{7861934F-331A-4D00-88EC-12678CF121DF}" srcOrd="0" destOrd="0" presId="urn:microsoft.com/office/officeart/2005/8/layout/process4"/>
    <dgm:cxn modelId="{7BA7B0C1-1CBA-4D9D-9451-158EA8324E03}" srcId="{CD9EC674-80BA-4AD9-9FC1-1D1174F80AC0}" destId="{11256E15-1747-4BCD-BF44-9B262B632267}" srcOrd="0" destOrd="0" parTransId="{AA55181E-70DA-4BF7-BA5B-BB92DFA03CF8}" sibTransId="{906C78FD-111B-43A4-B879-6BC10A7641F2}"/>
    <dgm:cxn modelId="{5E1B47CC-F7BA-42D2-A27B-683758070E3F}" type="presOf" srcId="{CD9EC674-80BA-4AD9-9FC1-1D1174F80AC0}" destId="{B30370F6-529A-40BC-834F-1ECE6ECB918E}" srcOrd="0" destOrd="0" presId="urn:microsoft.com/office/officeart/2005/8/layout/process4"/>
    <dgm:cxn modelId="{109B6BCF-399A-4D65-A3A5-1057298DDFB3}" srcId="{CD9EC674-80BA-4AD9-9FC1-1D1174F80AC0}" destId="{87097372-4A28-42AE-948A-4913ED0B5E75}" srcOrd="4" destOrd="0" parTransId="{7250614B-39BC-45DF-B106-5E90CDD237E5}" sibTransId="{973DB43B-A7C7-4E84-8DDC-7D9BD0D7FC5D}"/>
    <dgm:cxn modelId="{348440D1-21DD-4602-BE2A-6DA7E0A89CF6}" type="presOf" srcId="{B2F1C4ED-936C-47EE-9B74-F3153285A40B}" destId="{70787F43-8B19-45D0-ABEC-D4F26082B5D7}" srcOrd="0" destOrd="0" presId="urn:microsoft.com/office/officeart/2005/8/layout/process4"/>
    <dgm:cxn modelId="{C390F1D2-99B1-4A09-B177-A8A4D78F34D5}" type="presOf" srcId="{164009B2-09E0-4119-903F-331F38566025}" destId="{F91815F2-ED72-4DCB-A50D-FE63EAB9F27E}" srcOrd="0" destOrd="0" presId="urn:microsoft.com/office/officeart/2005/8/layout/process4"/>
    <dgm:cxn modelId="{4FEB1DF9-07C6-40EE-B736-6D2FF6752D55}" type="presOf" srcId="{FA6E0843-E858-49C0-A524-B1B231BCFFF5}" destId="{BDCDB5A9-AB34-4CB1-926D-AFA803B7B381}" srcOrd="0" destOrd="0" presId="urn:microsoft.com/office/officeart/2005/8/layout/process4"/>
    <dgm:cxn modelId="{B56D47FD-F35B-4CAE-A16E-A7E015E747FC}" srcId="{CD9EC674-80BA-4AD9-9FC1-1D1174F80AC0}" destId="{DEEDD7DD-9E18-403E-8AA9-FC3765E88C40}" srcOrd="8" destOrd="0" parTransId="{C0D2239F-67F2-4001-A4C4-3B60C7B2B184}" sibTransId="{AB653353-D40F-4A87-92CA-F3BB72744402}"/>
    <dgm:cxn modelId="{7A3129AF-2834-4AED-B030-9A4E706DA40D}" type="presParOf" srcId="{B30370F6-529A-40BC-834F-1ECE6ECB918E}" destId="{A36896CC-FCE0-4834-B031-B8D6F7827395}" srcOrd="0" destOrd="0" presId="urn:microsoft.com/office/officeart/2005/8/layout/process4"/>
    <dgm:cxn modelId="{6BE03426-6574-411D-B649-C76C3713BCC8}" type="presParOf" srcId="{A36896CC-FCE0-4834-B031-B8D6F7827395}" destId="{9F7185DB-9D65-4E65-986F-B660AA62CB17}" srcOrd="0" destOrd="0" presId="urn:microsoft.com/office/officeart/2005/8/layout/process4"/>
    <dgm:cxn modelId="{3D343EE9-8791-4CD7-A8BA-886052E0AD69}" type="presParOf" srcId="{B30370F6-529A-40BC-834F-1ECE6ECB918E}" destId="{C0187523-F874-421E-9FD9-4681E0D2A96D}" srcOrd="1" destOrd="0" presId="urn:microsoft.com/office/officeart/2005/8/layout/process4"/>
    <dgm:cxn modelId="{F5DD6E64-BE58-4133-A613-FD671AC0077F}" type="presParOf" srcId="{B30370F6-529A-40BC-834F-1ECE6ECB918E}" destId="{109CDFB7-E8DE-4E27-8CDE-A2F325C632D7}" srcOrd="2" destOrd="0" presId="urn:microsoft.com/office/officeart/2005/8/layout/process4"/>
    <dgm:cxn modelId="{29EEA29D-4CBC-4C1E-AB6B-BFC1A815D064}" type="presParOf" srcId="{109CDFB7-E8DE-4E27-8CDE-A2F325C632D7}" destId="{92C52474-B48F-4856-AD24-69CF62A5B476}" srcOrd="0" destOrd="0" presId="urn:microsoft.com/office/officeart/2005/8/layout/process4"/>
    <dgm:cxn modelId="{7A90FE84-713F-4F45-AD21-17BCD7C37C1B}" type="presParOf" srcId="{B30370F6-529A-40BC-834F-1ECE6ECB918E}" destId="{9BA4F0CA-7237-4F0B-9572-D21CC933E706}" srcOrd="3" destOrd="0" presId="urn:microsoft.com/office/officeart/2005/8/layout/process4"/>
    <dgm:cxn modelId="{7BD95AE3-E7DB-4DB9-912B-20D464C97181}" type="presParOf" srcId="{B30370F6-529A-40BC-834F-1ECE6ECB918E}" destId="{A2A60A0D-128D-4C90-A11A-E9911FA5DE48}" srcOrd="4" destOrd="0" presId="urn:microsoft.com/office/officeart/2005/8/layout/process4"/>
    <dgm:cxn modelId="{F3B6BAB3-055E-48B9-9D28-89A476D0B802}" type="presParOf" srcId="{A2A60A0D-128D-4C90-A11A-E9911FA5DE48}" destId="{F91815F2-ED72-4DCB-A50D-FE63EAB9F27E}" srcOrd="0" destOrd="0" presId="urn:microsoft.com/office/officeart/2005/8/layout/process4"/>
    <dgm:cxn modelId="{AC219B41-07CA-48B8-9ABA-E9505C3382D0}" type="presParOf" srcId="{B30370F6-529A-40BC-834F-1ECE6ECB918E}" destId="{794C336D-18CB-40C7-9024-741EC6DCDF54}" srcOrd="5" destOrd="0" presId="urn:microsoft.com/office/officeart/2005/8/layout/process4"/>
    <dgm:cxn modelId="{AE1896BD-3183-4083-B160-6F4413E93988}" type="presParOf" srcId="{B30370F6-529A-40BC-834F-1ECE6ECB918E}" destId="{2C4E92C4-D51B-4DB6-9944-2DC654CEAC44}" srcOrd="6" destOrd="0" presId="urn:microsoft.com/office/officeart/2005/8/layout/process4"/>
    <dgm:cxn modelId="{C530093F-F68B-49C8-96EA-B72E348D61CA}" type="presParOf" srcId="{2C4E92C4-D51B-4DB6-9944-2DC654CEAC44}" destId="{F4AA0B8E-0336-4D38-8C0F-9A3DCAA85937}" srcOrd="0" destOrd="0" presId="urn:microsoft.com/office/officeart/2005/8/layout/process4"/>
    <dgm:cxn modelId="{586AA041-DE33-4DAB-978B-18B2607FB93D}" type="presParOf" srcId="{B30370F6-529A-40BC-834F-1ECE6ECB918E}" destId="{DF14FDB4-3B64-48E3-AD05-1C8C6C0A9666}" srcOrd="7" destOrd="0" presId="urn:microsoft.com/office/officeart/2005/8/layout/process4"/>
    <dgm:cxn modelId="{4AFC2C88-6BAA-401A-BC76-230685F76559}" type="presParOf" srcId="{B30370F6-529A-40BC-834F-1ECE6ECB918E}" destId="{D100E979-4CF6-4C00-9D93-C26589850047}" srcOrd="8" destOrd="0" presId="urn:microsoft.com/office/officeart/2005/8/layout/process4"/>
    <dgm:cxn modelId="{81A23443-9E64-49CC-8DA1-28292C8DCC4E}" type="presParOf" srcId="{D100E979-4CF6-4C00-9D93-C26589850047}" destId="{FBAC2598-23F9-4634-BE9F-5CF06B4E370E}" srcOrd="0" destOrd="0" presId="urn:microsoft.com/office/officeart/2005/8/layout/process4"/>
    <dgm:cxn modelId="{FF8B9473-3078-49CF-A4B7-CE4129991183}" type="presParOf" srcId="{B30370F6-529A-40BC-834F-1ECE6ECB918E}" destId="{E893A33F-75BC-4603-A63D-DC44EA9F2463}" srcOrd="9" destOrd="0" presId="urn:microsoft.com/office/officeart/2005/8/layout/process4"/>
    <dgm:cxn modelId="{FE8FB07E-02F7-4018-ABAC-7F98CCBCFF06}" type="presParOf" srcId="{B30370F6-529A-40BC-834F-1ECE6ECB918E}" destId="{83F7B40C-C494-4BD6-8F80-85A5E8497E64}" srcOrd="10" destOrd="0" presId="urn:microsoft.com/office/officeart/2005/8/layout/process4"/>
    <dgm:cxn modelId="{124A9E6A-5AFA-4A3D-9F8C-C73EDC6B0E1A}" type="presParOf" srcId="{83F7B40C-C494-4BD6-8F80-85A5E8497E64}" destId="{DF746E48-7898-4B14-9B63-283D488CC822}" srcOrd="0" destOrd="0" presId="urn:microsoft.com/office/officeart/2005/8/layout/process4"/>
    <dgm:cxn modelId="{B745672F-8B98-4F6D-BF05-88A980C23519}" type="presParOf" srcId="{B30370F6-529A-40BC-834F-1ECE6ECB918E}" destId="{A5EB6488-5DB7-47C6-98AE-BA18C4E8AA21}" srcOrd="11" destOrd="0" presId="urn:microsoft.com/office/officeart/2005/8/layout/process4"/>
    <dgm:cxn modelId="{5EBCCDA1-9E85-4B9E-8CF9-3212DD28A7B2}" type="presParOf" srcId="{B30370F6-529A-40BC-834F-1ECE6ECB918E}" destId="{91F836AD-DF27-46F0-8A22-EAADF8D29790}" srcOrd="12" destOrd="0" presId="urn:microsoft.com/office/officeart/2005/8/layout/process4"/>
    <dgm:cxn modelId="{DFD16238-0C12-469C-9184-743E71FCDD08}" type="presParOf" srcId="{91F836AD-DF27-46F0-8A22-EAADF8D29790}" destId="{70787F43-8B19-45D0-ABEC-D4F26082B5D7}" srcOrd="0" destOrd="0" presId="urn:microsoft.com/office/officeart/2005/8/layout/process4"/>
    <dgm:cxn modelId="{99499990-8643-4669-9EEB-ADD44BE1F034}" type="presParOf" srcId="{B30370F6-529A-40BC-834F-1ECE6ECB918E}" destId="{7800910B-5756-4916-B1A6-D58B2D2490DB}" srcOrd="13" destOrd="0" presId="urn:microsoft.com/office/officeart/2005/8/layout/process4"/>
    <dgm:cxn modelId="{8F0F6132-5646-46C4-9016-460E37F79EC5}" type="presParOf" srcId="{B30370F6-529A-40BC-834F-1ECE6ECB918E}" destId="{D7357A32-081C-4016-B73E-1CB3543365BC}" srcOrd="14" destOrd="0" presId="urn:microsoft.com/office/officeart/2005/8/layout/process4"/>
    <dgm:cxn modelId="{0E9B1EAF-8031-4059-A837-4FF01C64DFDC}" type="presParOf" srcId="{D7357A32-081C-4016-B73E-1CB3543365BC}" destId="{BDCDB5A9-AB34-4CB1-926D-AFA803B7B381}" srcOrd="0" destOrd="0" presId="urn:microsoft.com/office/officeart/2005/8/layout/process4"/>
    <dgm:cxn modelId="{E45FDE6C-E492-4C21-86FB-85B54109835A}" type="presParOf" srcId="{B30370F6-529A-40BC-834F-1ECE6ECB918E}" destId="{E5212AEA-B916-4E27-A672-E8DE925EEB1A}" srcOrd="15" destOrd="0" presId="urn:microsoft.com/office/officeart/2005/8/layout/process4"/>
    <dgm:cxn modelId="{C7EFF7F3-7668-4974-AD62-7C6C8E9B9923}" type="presParOf" srcId="{B30370F6-529A-40BC-834F-1ECE6ECB918E}" destId="{50659454-2703-422E-B9A1-3C2E8C5BACAC}" srcOrd="16" destOrd="0" presId="urn:microsoft.com/office/officeart/2005/8/layout/process4"/>
    <dgm:cxn modelId="{C1C9ADB9-E15B-4753-B576-80D99D21AD8A}" type="presParOf" srcId="{50659454-2703-422E-B9A1-3C2E8C5BACAC}" destId="{7861934F-331A-4D00-88EC-12678CF121D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C53BBEB-8F16-4917-A050-6827C1EB8D48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A9C52660-2B44-4E4B-8BDF-69A70565BBEF}">
      <dgm:prSet/>
      <dgm:spPr/>
      <dgm:t>
        <a:bodyPr/>
        <a:lstStyle/>
        <a:p>
          <a:pPr rtl="0"/>
          <a:r>
            <a:rPr lang="en-GB"/>
            <a:t>Informed on:</a:t>
          </a:r>
        </a:p>
      </dgm:t>
    </dgm:pt>
    <dgm:pt modelId="{172FB30F-749D-4CE0-9E53-4100F5FA5236}" type="parTrans" cxnId="{F91E4E78-17D3-435F-9495-1CB2F4980C6F}">
      <dgm:prSet/>
      <dgm:spPr/>
      <dgm:t>
        <a:bodyPr/>
        <a:lstStyle/>
        <a:p>
          <a:endParaRPr lang="en-GB"/>
        </a:p>
      </dgm:t>
    </dgm:pt>
    <dgm:pt modelId="{EFC01534-E039-448B-8D81-2EDB9E2390B6}" type="sibTrans" cxnId="{F91E4E78-17D3-435F-9495-1CB2F4980C6F}">
      <dgm:prSet/>
      <dgm:spPr/>
      <dgm:t>
        <a:bodyPr/>
        <a:lstStyle/>
        <a:p>
          <a:endParaRPr lang="en-GB"/>
        </a:p>
      </dgm:t>
    </dgm:pt>
    <dgm:pt modelId="{4B0494F7-1064-4FD6-AF33-F1DCCC483109}">
      <dgm:prSet/>
      <dgm:spPr/>
      <dgm:t>
        <a:bodyPr/>
        <a:lstStyle/>
        <a:p>
          <a:pPr rtl="0"/>
          <a:r>
            <a:rPr lang="en-GB"/>
            <a:t>What will be required</a:t>
          </a:r>
        </a:p>
      </dgm:t>
    </dgm:pt>
    <dgm:pt modelId="{21CC060B-8333-4FBF-8AE9-564DDE4A8ADC}" type="parTrans" cxnId="{94333CBF-A34D-4A6F-8110-F54EAF1D8FD4}">
      <dgm:prSet/>
      <dgm:spPr/>
      <dgm:t>
        <a:bodyPr/>
        <a:lstStyle/>
        <a:p>
          <a:endParaRPr lang="en-GB"/>
        </a:p>
      </dgm:t>
    </dgm:pt>
    <dgm:pt modelId="{55A346BF-CA08-45C5-97A4-43C807FF9E7C}" type="sibTrans" cxnId="{94333CBF-A34D-4A6F-8110-F54EAF1D8FD4}">
      <dgm:prSet/>
      <dgm:spPr/>
      <dgm:t>
        <a:bodyPr/>
        <a:lstStyle/>
        <a:p>
          <a:endParaRPr lang="en-GB"/>
        </a:p>
      </dgm:t>
    </dgm:pt>
    <dgm:pt modelId="{1790F0B4-9BE9-4A0C-9BE6-62FDB80101E6}">
      <dgm:prSet/>
      <dgm:spPr/>
      <dgm:t>
        <a:bodyPr/>
        <a:lstStyle/>
        <a:p>
          <a:pPr rtl="0"/>
          <a:r>
            <a:rPr lang="en-GB"/>
            <a:t>Purpose of research</a:t>
          </a:r>
        </a:p>
      </dgm:t>
    </dgm:pt>
    <dgm:pt modelId="{3DEF7305-C58E-407E-A1AE-B26CF4413300}" type="parTrans" cxnId="{BA6F236D-BDFF-4144-8BF9-0A90005EAB7D}">
      <dgm:prSet/>
      <dgm:spPr/>
      <dgm:t>
        <a:bodyPr/>
        <a:lstStyle/>
        <a:p>
          <a:endParaRPr lang="en-GB"/>
        </a:p>
      </dgm:t>
    </dgm:pt>
    <dgm:pt modelId="{C71EBE75-C4C6-42F9-B4A7-1F799028D33F}" type="sibTrans" cxnId="{BA6F236D-BDFF-4144-8BF9-0A90005EAB7D}">
      <dgm:prSet/>
      <dgm:spPr/>
      <dgm:t>
        <a:bodyPr/>
        <a:lstStyle/>
        <a:p>
          <a:endParaRPr lang="en-GB"/>
        </a:p>
      </dgm:t>
    </dgm:pt>
    <dgm:pt modelId="{79E10F83-0A95-40F5-8CB6-49A0B2EED7A4}">
      <dgm:prSet/>
      <dgm:spPr/>
      <dgm:t>
        <a:bodyPr/>
        <a:lstStyle/>
        <a:p>
          <a:pPr rtl="0"/>
          <a:r>
            <a:rPr lang="en-GB"/>
            <a:t>Your rights (confidentiality, withdrawal, etc.)</a:t>
          </a:r>
        </a:p>
      </dgm:t>
    </dgm:pt>
    <dgm:pt modelId="{1F830C0C-6071-46C4-B62B-4DD851B3916F}" type="parTrans" cxnId="{127E7C85-632D-4140-8929-001ADE4A1372}">
      <dgm:prSet/>
      <dgm:spPr/>
      <dgm:t>
        <a:bodyPr/>
        <a:lstStyle/>
        <a:p>
          <a:endParaRPr lang="en-GB"/>
        </a:p>
      </dgm:t>
    </dgm:pt>
    <dgm:pt modelId="{B7D77982-A1F8-49F4-9C5F-146B1DDF626B}" type="sibTrans" cxnId="{127E7C85-632D-4140-8929-001ADE4A1372}">
      <dgm:prSet/>
      <dgm:spPr/>
      <dgm:t>
        <a:bodyPr/>
        <a:lstStyle/>
        <a:p>
          <a:endParaRPr lang="en-GB"/>
        </a:p>
      </dgm:t>
    </dgm:pt>
    <dgm:pt modelId="{BB755AE7-6218-49EE-A9CB-B119714EE689}">
      <dgm:prSet/>
      <dgm:spPr/>
      <dgm:t>
        <a:bodyPr/>
        <a:lstStyle/>
        <a:p>
          <a:pPr rtl="0"/>
          <a:r>
            <a:rPr lang="en-GB"/>
            <a:t>Problems</a:t>
          </a:r>
        </a:p>
      </dgm:t>
    </dgm:pt>
    <dgm:pt modelId="{D768A434-BE26-4777-A7AE-217482422919}" type="parTrans" cxnId="{EB120380-CA5E-431A-A506-9BA3175DF0E7}">
      <dgm:prSet/>
      <dgm:spPr/>
      <dgm:t>
        <a:bodyPr/>
        <a:lstStyle/>
        <a:p>
          <a:endParaRPr lang="en-GB"/>
        </a:p>
      </dgm:t>
    </dgm:pt>
    <dgm:pt modelId="{B197D0AC-2C58-4F4E-8546-7BFF76EAF22E}" type="sibTrans" cxnId="{EB120380-CA5E-431A-A506-9BA3175DF0E7}">
      <dgm:prSet/>
      <dgm:spPr/>
      <dgm:t>
        <a:bodyPr/>
        <a:lstStyle/>
        <a:p>
          <a:endParaRPr lang="en-GB"/>
        </a:p>
      </dgm:t>
    </dgm:pt>
    <dgm:pt modelId="{8E906A50-00EE-4D9A-8B06-FF9F0DC8A6E6}">
      <dgm:prSet/>
      <dgm:spPr/>
      <dgm:t>
        <a:bodyPr/>
        <a:lstStyle/>
        <a:p>
          <a:pPr rtl="0"/>
          <a:r>
            <a:rPr lang="en-GB"/>
            <a:t>Children and learning impaired</a:t>
          </a:r>
        </a:p>
      </dgm:t>
    </dgm:pt>
    <dgm:pt modelId="{E59D5F85-1FD0-41A2-A1CB-4A55CB4D7ECA}" type="parTrans" cxnId="{01771BD4-7582-4431-B022-0CFBDB8E9437}">
      <dgm:prSet/>
      <dgm:spPr/>
      <dgm:t>
        <a:bodyPr/>
        <a:lstStyle/>
        <a:p>
          <a:endParaRPr lang="en-GB"/>
        </a:p>
      </dgm:t>
    </dgm:pt>
    <dgm:pt modelId="{C73ED89F-E54A-470E-A7DF-98AFA663C60E}" type="sibTrans" cxnId="{01771BD4-7582-4431-B022-0CFBDB8E9437}">
      <dgm:prSet/>
      <dgm:spPr/>
      <dgm:t>
        <a:bodyPr/>
        <a:lstStyle/>
        <a:p>
          <a:endParaRPr lang="en-GB"/>
        </a:p>
      </dgm:t>
    </dgm:pt>
    <dgm:pt modelId="{83847F91-0844-4DF4-A88F-35FC31B2ADEF}">
      <dgm:prSet/>
      <dgm:spPr/>
      <dgm:t>
        <a:bodyPr/>
        <a:lstStyle/>
        <a:p>
          <a:pPr rtl="0"/>
          <a:r>
            <a:rPr lang="en-GB"/>
            <a:t>Retrospective; in public domain (e.g. Kitty Genovese bystanders)</a:t>
          </a:r>
        </a:p>
      </dgm:t>
    </dgm:pt>
    <dgm:pt modelId="{50FACD0A-6686-4DE9-9965-5DF161DDE37C}" type="parTrans" cxnId="{E7BB2B25-D787-4AD8-96E9-4E84AB5B171C}">
      <dgm:prSet/>
      <dgm:spPr/>
      <dgm:t>
        <a:bodyPr/>
        <a:lstStyle/>
        <a:p>
          <a:endParaRPr lang="en-GB"/>
        </a:p>
      </dgm:t>
    </dgm:pt>
    <dgm:pt modelId="{AD134CCF-FDD6-4874-8B6F-82BEAA678E07}" type="sibTrans" cxnId="{E7BB2B25-D787-4AD8-96E9-4E84AB5B171C}">
      <dgm:prSet/>
      <dgm:spPr/>
      <dgm:t>
        <a:bodyPr/>
        <a:lstStyle/>
        <a:p>
          <a:endParaRPr lang="en-GB"/>
        </a:p>
      </dgm:t>
    </dgm:pt>
    <dgm:pt modelId="{D7DD3AE7-1723-4DCB-AA5E-FCCA0FF0EE43}">
      <dgm:prSet/>
      <dgm:spPr/>
      <dgm:t>
        <a:bodyPr/>
        <a:lstStyle/>
        <a:p>
          <a:pPr rtl="0"/>
          <a:r>
            <a:rPr lang="en-GB"/>
            <a:t>Presumptive consent (from similar sample)</a:t>
          </a:r>
        </a:p>
      </dgm:t>
    </dgm:pt>
    <dgm:pt modelId="{7E258DC1-C2E6-45FD-AFE5-06B4660DD190}" type="parTrans" cxnId="{0FFC7A54-D1A6-46C4-AB8B-1981B797A821}">
      <dgm:prSet/>
      <dgm:spPr/>
      <dgm:t>
        <a:bodyPr/>
        <a:lstStyle/>
        <a:p>
          <a:endParaRPr lang="en-GB"/>
        </a:p>
      </dgm:t>
    </dgm:pt>
    <dgm:pt modelId="{C35EA213-C842-4A21-A0E6-E0488CD991D2}" type="sibTrans" cxnId="{0FFC7A54-D1A6-46C4-AB8B-1981B797A821}">
      <dgm:prSet/>
      <dgm:spPr/>
      <dgm:t>
        <a:bodyPr/>
        <a:lstStyle/>
        <a:p>
          <a:endParaRPr lang="en-GB"/>
        </a:p>
      </dgm:t>
    </dgm:pt>
    <dgm:pt modelId="{9423E42E-A674-4E8A-A601-440B4A9FBCA6}">
      <dgm:prSet/>
      <dgm:spPr/>
      <dgm:t>
        <a:bodyPr/>
        <a:lstStyle/>
        <a:p>
          <a:pPr rtl="0"/>
          <a:r>
            <a:rPr lang="en-GB"/>
            <a:t>Prior general consent</a:t>
          </a:r>
        </a:p>
      </dgm:t>
    </dgm:pt>
    <dgm:pt modelId="{A22CC66C-6813-48D2-BB46-89931C11C880}" type="parTrans" cxnId="{42F2ACCD-24D2-4431-BC1E-9A1D42D5427A}">
      <dgm:prSet/>
      <dgm:spPr/>
      <dgm:t>
        <a:bodyPr/>
        <a:lstStyle/>
        <a:p>
          <a:endParaRPr lang="en-GB"/>
        </a:p>
      </dgm:t>
    </dgm:pt>
    <dgm:pt modelId="{44098BEB-6E67-4B80-AA87-27FF634054B6}" type="sibTrans" cxnId="{42F2ACCD-24D2-4431-BC1E-9A1D42D5427A}">
      <dgm:prSet/>
      <dgm:spPr/>
      <dgm:t>
        <a:bodyPr/>
        <a:lstStyle/>
        <a:p>
          <a:endParaRPr lang="en-GB"/>
        </a:p>
      </dgm:t>
    </dgm:pt>
    <dgm:pt modelId="{88FE91C4-6CF7-4BB2-9902-553329F99240}">
      <dgm:prSet/>
      <dgm:spPr/>
      <dgm:t>
        <a:bodyPr/>
        <a:lstStyle/>
        <a:p>
          <a:pPr rtl="0"/>
          <a:r>
            <a:rPr lang="en-GB"/>
            <a:t>Withhold data (damage done)</a:t>
          </a:r>
        </a:p>
      </dgm:t>
    </dgm:pt>
    <dgm:pt modelId="{127730A4-1E4B-424A-A5EC-76F750344956}" type="parTrans" cxnId="{70B9170E-1817-442B-B725-939FD217DFAE}">
      <dgm:prSet/>
      <dgm:spPr/>
      <dgm:t>
        <a:bodyPr/>
        <a:lstStyle/>
        <a:p>
          <a:endParaRPr lang="en-GB"/>
        </a:p>
      </dgm:t>
    </dgm:pt>
    <dgm:pt modelId="{7A942BBF-44FD-4A5A-8D90-9A61D293D9D0}" type="sibTrans" cxnId="{70B9170E-1817-442B-B725-939FD217DFAE}">
      <dgm:prSet/>
      <dgm:spPr/>
      <dgm:t>
        <a:bodyPr/>
        <a:lstStyle/>
        <a:p>
          <a:endParaRPr lang="en-GB"/>
        </a:p>
      </dgm:t>
    </dgm:pt>
    <dgm:pt modelId="{9BDABABD-0434-4FCD-97A3-4E885C84DA7C}" type="pres">
      <dgm:prSet presAssocID="{BC53BBEB-8F16-4917-A050-6827C1EB8D48}" presName="Name0" presStyleCnt="0">
        <dgm:presLayoutVars>
          <dgm:dir/>
          <dgm:animLvl val="lvl"/>
          <dgm:resizeHandles val="exact"/>
        </dgm:presLayoutVars>
      </dgm:prSet>
      <dgm:spPr/>
    </dgm:pt>
    <dgm:pt modelId="{AE1A0451-D2BC-46A4-922F-178B6952E4C9}" type="pres">
      <dgm:prSet presAssocID="{A9C52660-2B44-4E4B-8BDF-69A70565BBEF}" presName="linNode" presStyleCnt="0"/>
      <dgm:spPr/>
    </dgm:pt>
    <dgm:pt modelId="{137192BA-BFCE-4191-AB4D-D2F191E76C79}" type="pres">
      <dgm:prSet presAssocID="{A9C52660-2B44-4E4B-8BDF-69A70565BBEF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35D13C14-33EE-40B8-A12C-75720BF9209A}" type="pres">
      <dgm:prSet presAssocID="{A9C52660-2B44-4E4B-8BDF-69A70565BBEF}" presName="descendantText" presStyleLbl="alignAccFollowNode1" presStyleIdx="0" presStyleCnt="2">
        <dgm:presLayoutVars>
          <dgm:bulletEnabled val="1"/>
        </dgm:presLayoutVars>
      </dgm:prSet>
      <dgm:spPr/>
    </dgm:pt>
    <dgm:pt modelId="{593BE5D7-1E5D-4DAF-8ECE-B8C1D4AC3E37}" type="pres">
      <dgm:prSet presAssocID="{EFC01534-E039-448B-8D81-2EDB9E2390B6}" presName="sp" presStyleCnt="0"/>
      <dgm:spPr/>
    </dgm:pt>
    <dgm:pt modelId="{B5C8E40C-EAB3-447D-BA39-D5B08959B2E9}" type="pres">
      <dgm:prSet presAssocID="{BB755AE7-6218-49EE-A9CB-B119714EE689}" presName="linNode" presStyleCnt="0"/>
      <dgm:spPr/>
    </dgm:pt>
    <dgm:pt modelId="{F602F363-0D69-4B1F-BA5F-FBDA2DF3B25E}" type="pres">
      <dgm:prSet presAssocID="{BB755AE7-6218-49EE-A9CB-B119714EE689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F912B1A0-6E92-4364-865D-215548EE1472}" type="pres">
      <dgm:prSet presAssocID="{BB755AE7-6218-49EE-A9CB-B119714EE689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70B9170E-1817-442B-B725-939FD217DFAE}" srcId="{BB755AE7-6218-49EE-A9CB-B119714EE689}" destId="{88FE91C4-6CF7-4BB2-9902-553329F99240}" srcOrd="4" destOrd="0" parTransId="{127730A4-1E4B-424A-A5EC-76F750344956}" sibTransId="{7A942BBF-44FD-4A5A-8D90-9A61D293D9D0}"/>
    <dgm:cxn modelId="{1CD5D00E-DB31-4415-95A6-5E051A089603}" type="presOf" srcId="{9423E42E-A674-4E8A-A601-440B4A9FBCA6}" destId="{F912B1A0-6E92-4364-865D-215548EE1472}" srcOrd="0" destOrd="3" presId="urn:microsoft.com/office/officeart/2005/8/layout/vList5"/>
    <dgm:cxn modelId="{79F99D19-C849-47DC-81DC-904AC2D3A541}" type="presOf" srcId="{BB755AE7-6218-49EE-A9CB-B119714EE689}" destId="{F602F363-0D69-4B1F-BA5F-FBDA2DF3B25E}" srcOrd="0" destOrd="0" presId="urn:microsoft.com/office/officeart/2005/8/layout/vList5"/>
    <dgm:cxn modelId="{0C564021-EA48-48EC-8CDD-3A7B756A2A18}" type="presOf" srcId="{8E906A50-00EE-4D9A-8B06-FF9F0DC8A6E6}" destId="{F912B1A0-6E92-4364-865D-215548EE1472}" srcOrd="0" destOrd="0" presId="urn:microsoft.com/office/officeart/2005/8/layout/vList5"/>
    <dgm:cxn modelId="{E7BB2B25-D787-4AD8-96E9-4E84AB5B171C}" srcId="{BB755AE7-6218-49EE-A9CB-B119714EE689}" destId="{83847F91-0844-4DF4-A88F-35FC31B2ADEF}" srcOrd="1" destOrd="0" parTransId="{50FACD0A-6686-4DE9-9965-5DF161DDE37C}" sibTransId="{AD134CCF-FDD6-4874-8B6F-82BEAA678E07}"/>
    <dgm:cxn modelId="{DFBDB12B-9A7C-42DB-8FBE-80959759C8F0}" type="presOf" srcId="{BC53BBEB-8F16-4917-A050-6827C1EB8D48}" destId="{9BDABABD-0434-4FCD-97A3-4E885C84DA7C}" srcOrd="0" destOrd="0" presId="urn:microsoft.com/office/officeart/2005/8/layout/vList5"/>
    <dgm:cxn modelId="{F8C7F03D-FA74-4953-B98D-DC1AAAC7FEFF}" type="presOf" srcId="{D7DD3AE7-1723-4DCB-AA5E-FCCA0FF0EE43}" destId="{F912B1A0-6E92-4364-865D-215548EE1472}" srcOrd="0" destOrd="2" presId="urn:microsoft.com/office/officeart/2005/8/layout/vList5"/>
    <dgm:cxn modelId="{163BC13E-9785-4C33-98F6-9F195E8D0D0A}" type="presOf" srcId="{83847F91-0844-4DF4-A88F-35FC31B2ADEF}" destId="{F912B1A0-6E92-4364-865D-215548EE1472}" srcOrd="0" destOrd="1" presId="urn:microsoft.com/office/officeart/2005/8/layout/vList5"/>
    <dgm:cxn modelId="{BA6F236D-BDFF-4144-8BF9-0A90005EAB7D}" srcId="{A9C52660-2B44-4E4B-8BDF-69A70565BBEF}" destId="{1790F0B4-9BE9-4A0C-9BE6-62FDB80101E6}" srcOrd="1" destOrd="0" parTransId="{3DEF7305-C58E-407E-A1AE-B26CF4413300}" sibTransId="{C71EBE75-C4C6-42F9-B4A7-1F799028D33F}"/>
    <dgm:cxn modelId="{0FFC7A54-D1A6-46C4-AB8B-1981B797A821}" srcId="{BB755AE7-6218-49EE-A9CB-B119714EE689}" destId="{D7DD3AE7-1723-4DCB-AA5E-FCCA0FF0EE43}" srcOrd="2" destOrd="0" parTransId="{7E258DC1-C2E6-45FD-AFE5-06B4660DD190}" sibTransId="{C35EA213-C842-4A21-A0E6-E0488CD991D2}"/>
    <dgm:cxn modelId="{F91E4E78-17D3-435F-9495-1CB2F4980C6F}" srcId="{BC53BBEB-8F16-4917-A050-6827C1EB8D48}" destId="{A9C52660-2B44-4E4B-8BDF-69A70565BBEF}" srcOrd="0" destOrd="0" parTransId="{172FB30F-749D-4CE0-9E53-4100F5FA5236}" sibTransId="{EFC01534-E039-448B-8D81-2EDB9E2390B6}"/>
    <dgm:cxn modelId="{EB120380-CA5E-431A-A506-9BA3175DF0E7}" srcId="{BC53BBEB-8F16-4917-A050-6827C1EB8D48}" destId="{BB755AE7-6218-49EE-A9CB-B119714EE689}" srcOrd="1" destOrd="0" parTransId="{D768A434-BE26-4777-A7AE-217482422919}" sibTransId="{B197D0AC-2C58-4F4E-8546-7BFF76EAF22E}"/>
    <dgm:cxn modelId="{127E7C85-632D-4140-8929-001ADE4A1372}" srcId="{A9C52660-2B44-4E4B-8BDF-69A70565BBEF}" destId="{79E10F83-0A95-40F5-8CB6-49A0B2EED7A4}" srcOrd="2" destOrd="0" parTransId="{1F830C0C-6071-46C4-B62B-4DD851B3916F}" sibTransId="{B7D77982-A1F8-49F4-9C5F-146B1DDF626B}"/>
    <dgm:cxn modelId="{81379E89-2BF6-4A1C-B4E7-AAE49BEAA135}" type="presOf" srcId="{4B0494F7-1064-4FD6-AF33-F1DCCC483109}" destId="{35D13C14-33EE-40B8-A12C-75720BF9209A}" srcOrd="0" destOrd="0" presId="urn:microsoft.com/office/officeart/2005/8/layout/vList5"/>
    <dgm:cxn modelId="{1DF242B5-130A-464B-84EA-3C1F14F682F7}" type="presOf" srcId="{1790F0B4-9BE9-4A0C-9BE6-62FDB80101E6}" destId="{35D13C14-33EE-40B8-A12C-75720BF9209A}" srcOrd="0" destOrd="1" presId="urn:microsoft.com/office/officeart/2005/8/layout/vList5"/>
    <dgm:cxn modelId="{94333CBF-A34D-4A6F-8110-F54EAF1D8FD4}" srcId="{A9C52660-2B44-4E4B-8BDF-69A70565BBEF}" destId="{4B0494F7-1064-4FD6-AF33-F1DCCC483109}" srcOrd="0" destOrd="0" parTransId="{21CC060B-8333-4FBF-8AE9-564DDE4A8ADC}" sibTransId="{55A346BF-CA08-45C5-97A4-43C807FF9E7C}"/>
    <dgm:cxn modelId="{42F2ACCD-24D2-4431-BC1E-9A1D42D5427A}" srcId="{BB755AE7-6218-49EE-A9CB-B119714EE689}" destId="{9423E42E-A674-4E8A-A601-440B4A9FBCA6}" srcOrd="3" destOrd="0" parTransId="{A22CC66C-6813-48D2-BB46-89931C11C880}" sibTransId="{44098BEB-6E67-4B80-AA87-27FF634054B6}"/>
    <dgm:cxn modelId="{01771BD4-7582-4431-B022-0CFBDB8E9437}" srcId="{BB755AE7-6218-49EE-A9CB-B119714EE689}" destId="{8E906A50-00EE-4D9A-8B06-FF9F0DC8A6E6}" srcOrd="0" destOrd="0" parTransId="{E59D5F85-1FD0-41A2-A1CB-4A55CB4D7ECA}" sibTransId="{C73ED89F-E54A-470E-A7DF-98AFA663C60E}"/>
    <dgm:cxn modelId="{A18E85DB-87E6-4330-BBA1-1F008761B02D}" type="presOf" srcId="{79E10F83-0A95-40F5-8CB6-49A0B2EED7A4}" destId="{35D13C14-33EE-40B8-A12C-75720BF9209A}" srcOrd="0" destOrd="2" presId="urn:microsoft.com/office/officeart/2005/8/layout/vList5"/>
    <dgm:cxn modelId="{7DCFBAE7-E754-4922-948B-0AEF89BA53F8}" type="presOf" srcId="{A9C52660-2B44-4E4B-8BDF-69A70565BBEF}" destId="{137192BA-BFCE-4191-AB4D-D2F191E76C79}" srcOrd="0" destOrd="0" presId="urn:microsoft.com/office/officeart/2005/8/layout/vList5"/>
    <dgm:cxn modelId="{37A568E8-BAE5-448D-B644-30E70289CEE8}" type="presOf" srcId="{88FE91C4-6CF7-4BB2-9902-553329F99240}" destId="{F912B1A0-6E92-4364-865D-215548EE1472}" srcOrd="0" destOrd="4" presId="urn:microsoft.com/office/officeart/2005/8/layout/vList5"/>
    <dgm:cxn modelId="{A671F15A-53A8-447D-AA3F-2AC638CDFF56}" type="presParOf" srcId="{9BDABABD-0434-4FCD-97A3-4E885C84DA7C}" destId="{AE1A0451-D2BC-46A4-922F-178B6952E4C9}" srcOrd="0" destOrd="0" presId="urn:microsoft.com/office/officeart/2005/8/layout/vList5"/>
    <dgm:cxn modelId="{C3A95EB9-A824-4DAB-A36C-539933DB8F97}" type="presParOf" srcId="{AE1A0451-D2BC-46A4-922F-178B6952E4C9}" destId="{137192BA-BFCE-4191-AB4D-D2F191E76C79}" srcOrd="0" destOrd="0" presId="urn:microsoft.com/office/officeart/2005/8/layout/vList5"/>
    <dgm:cxn modelId="{DC7C3788-0532-4179-9568-9095864C4451}" type="presParOf" srcId="{AE1A0451-D2BC-46A4-922F-178B6952E4C9}" destId="{35D13C14-33EE-40B8-A12C-75720BF9209A}" srcOrd="1" destOrd="0" presId="urn:microsoft.com/office/officeart/2005/8/layout/vList5"/>
    <dgm:cxn modelId="{4437324D-CACE-4A04-97CC-F9A6CFBE68A3}" type="presParOf" srcId="{9BDABABD-0434-4FCD-97A3-4E885C84DA7C}" destId="{593BE5D7-1E5D-4DAF-8ECE-B8C1D4AC3E37}" srcOrd="1" destOrd="0" presId="urn:microsoft.com/office/officeart/2005/8/layout/vList5"/>
    <dgm:cxn modelId="{73303649-39CC-44AF-8692-53BE28E6B28F}" type="presParOf" srcId="{9BDABABD-0434-4FCD-97A3-4E885C84DA7C}" destId="{B5C8E40C-EAB3-447D-BA39-D5B08959B2E9}" srcOrd="2" destOrd="0" presId="urn:microsoft.com/office/officeart/2005/8/layout/vList5"/>
    <dgm:cxn modelId="{6F5B4476-3840-4246-9378-18DD81A1E058}" type="presParOf" srcId="{B5C8E40C-EAB3-447D-BA39-D5B08959B2E9}" destId="{F602F363-0D69-4B1F-BA5F-FBDA2DF3B25E}" srcOrd="0" destOrd="0" presId="urn:microsoft.com/office/officeart/2005/8/layout/vList5"/>
    <dgm:cxn modelId="{4133F553-1BA8-4532-A459-A5B04F52FB6E}" type="presParOf" srcId="{B5C8E40C-EAB3-447D-BA39-D5B08959B2E9}" destId="{F912B1A0-6E92-4364-865D-215548EE14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B88A04A-D713-40E9-8970-7308CB8A9D1F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8E7BD98F-B3DE-4B6A-8EE4-EE14F629E692}">
      <dgm:prSet/>
      <dgm:spPr/>
      <dgm:t>
        <a:bodyPr/>
        <a:lstStyle/>
        <a:p>
          <a:pPr rtl="0"/>
          <a:r>
            <a:rPr lang="en-GB"/>
            <a:t>Unacceptable where physical pain or emotional distress are concerned (see Milgram)</a:t>
          </a:r>
        </a:p>
      </dgm:t>
    </dgm:pt>
    <dgm:pt modelId="{8CB4C90A-0BA4-4650-A24C-8F65D247F901}" type="parTrans" cxnId="{67AF709F-09A4-4B8A-8701-FE986AA0F0BC}">
      <dgm:prSet/>
      <dgm:spPr/>
      <dgm:t>
        <a:bodyPr/>
        <a:lstStyle/>
        <a:p>
          <a:endParaRPr lang="en-GB"/>
        </a:p>
      </dgm:t>
    </dgm:pt>
    <dgm:pt modelId="{D921C6F3-3F53-4026-954A-1D1F61E55EFE}" type="sibTrans" cxnId="{67AF709F-09A4-4B8A-8701-FE986AA0F0BC}">
      <dgm:prSet/>
      <dgm:spPr/>
      <dgm:t>
        <a:bodyPr/>
        <a:lstStyle/>
        <a:p>
          <a:endParaRPr lang="en-GB"/>
        </a:p>
      </dgm:t>
    </dgm:pt>
    <dgm:pt modelId="{31CE8072-7F44-4A8C-9B5F-25E7A5F4A754}">
      <dgm:prSet/>
      <dgm:spPr/>
      <dgm:t>
        <a:bodyPr/>
        <a:lstStyle/>
        <a:p>
          <a:pPr rtl="0"/>
          <a:r>
            <a:rPr lang="en-GB"/>
            <a:t>If no alternative, can be used (with consultation)</a:t>
          </a:r>
        </a:p>
      </dgm:t>
    </dgm:pt>
    <dgm:pt modelId="{BAB68399-33FB-4758-81D4-C787E76C9481}" type="parTrans" cxnId="{7F96690F-A751-443B-8727-79754D0F082D}">
      <dgm:prSet/>
      <dgm:spPr/>
      <dgm:t>
        <a:bodyPr/>
        <a:lstStyle/>
        <a:p>
          <a:endParaRPr lang="en-GB"/>
        </a:p>
      </dgm:t>
    </dgm:pt>
    <dgm:pt modelId="{0478DED5-B729-4E61-BC87-6E7241E61E41}" type="sibTrans" cxnId="{7F96690F-A751-443B-8727-79754D0F082D}">
      <dgm:prSet/>
      <dgm:spPr/>
      <dgm:t>
        <a:bodyPr/>
        <a:lstStyle/>
        <a:p>
          <a:endParaRPr lang="en-GB"/>
        </a:p>
      </dgm:t>
    </dgm:pt>
    <dgm:pt modelId="{57C0208D-3A53-4B55-8219-D9F8C808F4B8}">
      <dgm:prSet/>
      <dgm:spPr/>
      <dgm:t>
        <a:bodyPr/>
        <a:lstStyle/>
        <a:p>
          <a:pPr rtl="0"/>
          <a:r>
            <a:rPr lang="en-GB"/>
            <a:t>Explain deception ASAP</a:t>
          </a:r>
        </a:p>
      </dgm:t>
    </dgm:pt>
    <dgm:pt modelId="{0E624056-0F7D-4BE3-9F42-900E47C724FF}" type="parTrans" cxnId="{C2B531EA-08A5-4B11-87ED-0EC34549A759}">
      <dgm:prSet/>
      <dgm:spPr/>
      <dgm:t>
        <a:bodyPr/>
        <a:lstStyle/>
        <a:p>
          <a:endParaRPr lang="en-GB"/>
        </a:p>
      </dgm:t>
    </dgm:pt>
    <dgm:pt modelId="{972F56F7-45D4-4E5A-A48F-85035C2226F6}" type="sibTrans" cxnId="{C2B531EA-08A5-4B11-87ED-0EC34549A759}">
      <dgm:prSet/>
      <dgm:spPr/>
      <dgm:t>
        <a:bodyPr/>
        <a:lstStyle/>
        <a:p>
          <a:endParaRPr lang="en-GB"/>
        </a:p>
      </dgm:t>
    </dgm:pt>
    <dgm:pt modelId="{A5E8B308-5494-4FDB-AA0A-B8FC5E00DA25}">
      <dgm:prSet/>
      <dgm:spPr/>
      <dgm:t>
        <a:bodyPr/>
        <a:lstStyle/>
        <a:p>
          <a:pPr rtl="0"/>
          <a:r>
            <a:rPr lang="en-GB"/>
            <a:t>Opportunity to withdraw data</a:t>
          </a:r>
        </a:p>
      </dgm:t>
    </dgm:pt>
    <dgm:pt modelId="{6CA8C389-7D55-4F2C-BE6B-DA084F9FADC3}" type="parTrans" cxnId="{8CFEF78F-45AA-4568-BA80-F698F06CF4E6}">
      <dgm:prSet/>
      <dgm:spPr/>
      <dgm:t>
        <a:bodyPr/>
        <a:lstStyle/>
        <a:p>
          <a:endParaRPr lang="en-GB"/>
        </a:p>
      </dgm:t>
    </dgm:pt>
    <dgm:pt modelId="{9C97FFAC-BD61-454A-9649-45CDD4608387}" type="sibTrans" cxnId="{8CFEF78F-45AA-4568-BA80-F698F06CF4E6}">
      <dgm:prSet/>
      <dgm:spPr/>
      <dgm:t>
        <a:bodyPr/>
        <a:lstStyle/>
        <a:p>
          <a:endParaRPr lang="en-GB"/>
        </a:p>
      </dgm:t>
    </dgm:pt>
    <dgm:pt modelId="{B6DAEA88-57CA-40E4-AE40-5AD55043EE30}">
      <dgm:prSet/>
      <dgm:spPr/>
      <dgm:t>
        <a:bodyPr/>
        <a:lstStyle/>
        <a:p>
          <a:pPr rtl="0"/>
          <a:r>
            <a:rPr lang="en-GB"/>
            <a:t>Distinction – deliberate lies &amp; omission of details</a:t>
          </a:r>
        </a:p>
      </dgm:t>
    </dgm:pt>
    <dgm:pt modelId="{A3E1E32E-896C-43CA-A0F2-5F41D80A2239}" type="parTrans" cxnId="{08C2708D-0045-46A9-86E4-CFD4F9285764}">
      <dgm:prSet/>
      <dgm:spPr/>
      <dgm:t>
        <a:bodyPr/>
        <a:lstStyle/>
        <a:p>
          <a:endParaRPr lang="en-GB"/>
        </a:p>
      </dgm:t>
    </dgm:pt>
    <dgm:pt modelId="{1403F64E-7AE8-4D59-BABB-5B0893C6AE9D}" type="sibTrans" cxnId="{08C2708D-0045-46A9-86E4-CFD4F9285764}">
      <dgm:prSet/>
      <dgm:spPr/>
      <dgm:t>
        <a:bodyPr/>
        <a:lstStyle/>
        <a:p>
          <a:endParaRPr lang="en-GB"/>
        </a:p>
      </dgm:t>
    </dgm:pt>
    <dgm:pt modelId="{95A1619F-5438-4181-9B31-16BEB5090E09}" type="pres">
      <dgm:prSet presAssocID="{4B88A04A-D713-40E9-8970-7308CB8A9D1F}" presName="Name0" presStyleCnt="0">
        <dgm:presLayoutVars>
          <dgm:dir/>
          <dgm:resizeHandles val="exact"/>
        </dgm:presLayoutVars>
      </dgm:prSet>
      <dgm:spPr/>
    </dgm:pt>
    <dgm:pt modelId="{0F844398-9A3A-4446-A289-B2F0D6D52BBF}" type="pres">
      <dgm:prSet presAssocID="{8E7BD98F-B3DE-4B6A-8EE4-EE14F629E692}" presName="node" presStyleLbl="node1" presStyleIdx="0" presStyleCnt="5">
        <dgm:presLayoutVars>
          <dgm:bulletEnabled val="1"/>
        </dgm:presLayoutVars>
      </dgm:prSet>
      <dgm:spPr/>
    </dgm:pt>
    <dgm:pt modelId="{4F5CBE99-91F3-4439-8D4E-01ED16790330}" type="pres">
      <dgm:prSet presAssocID="{D921C6F3-3F53-4026-954A-1D1F61E55EFE}" presName="sibTrans" presStyleLbl="sibTrans2D1" presStyleIdx="0" presStyleCnt="4"/>
      <dgm:spPr/>
    </dgm:pt>
    <dgm:pt modelId="{AB96438D-1DBB-438F-8FA1-FCC70C0DAE7B}" type="pres">
      <dgm:prSet presAssocID="{D921C6F3-3F53-4026-954A-1D1F61E55EFE}" presName="connectorText" presStyleLbl="sibTrans2D1" presStyleIdx="0" presStyleCnt="4"/>
      <dgm:spPr/>
    </dgm:pt>
    <dgm:pt modelId="{05E858A7-05EE-4B2D-BB68-1C2B6FB4F1F2}" type="pres">
      <dgm:prSet presAssocID="{31CE8072-7F44-4A8C-9B5F-25E7A5F4A754}" presName="node" presStyleLbl="node1" presStyleIdx="1" presStyleCnt="5">
        <dgm:presLayoutVars>
          <dgm:bulletEnabled val="1"/>
        </dgm:presLayoutVars>
      </dgm:prSet>
      <dgm:spPr/>
    </dgm:pt>
    <dgm:pt modelId="{5ABCC677-BA94-4D09-8EF8-417805533CC9}" type="pres">
      <dgm:prSet presAssocID="{0478DED5-B729-4E61-BC87-6E7241E61E41}" presName="sibTrans" presStyleLbl="sibTrans2D1" presStyleIdx="1" presStyleCnt="4"/>
      <dgm:spPr/>
    </dgm:pt>
    <dgm:pt modelId="{E7D9FDAF-9E21-4BE0-A887-C417D59FDC78}" type="pres">
      <dgm:prSet presAssocID="{0478DED5-B729-4E61-BC87-6E7241E61E41}" presName="connectorText" presStyleLbl="sibTrans2D1" presStyleIdx="1" presStyleCnt="4"/>
      <dgm:spPr/>
    </dgm:pt>
    <dgm:pt modelId="{04580974-9408-4D72-AA3D-55C5301B677B}" type="pres">
      <dgm:prSet presAssocID="{57C0208D-3A53-4B55-8219-D9F8C808F4B8}" presName="node" presStyleLbl="node1" presStyleIdx="2" presStyleCnt="5">
        <dgm:presLayoutVars>
          <dgm:bulletEnabled val="1"/>
        </dgm:presLayoutVars>
      </dgm:prSet>
      <dgm:spPr/>
    </dgm:pt>
    <dgm:pt modelId="{D969E54E-12A3-4C63-B8FA-49EE37C22589}" type="pres">
      <dgm:prSet presAssocID="{972F56F7-45D4-4E5A-A48F-85035C2226F6}" presName="sibTrans" presStyleLbl="sibTrans2D1" presStyleIdx="2" presStyleCnt="4"/>
      <dgm:spPr/>
    </dgm:pt>
    <dgm:pt modelId="{D3C966F0-B095-4F60-8B13-722DD1F57AC6}" type="pres">
      <dgm:prSet presAssocID="{972F56F7-45D4-4E5A-A48F-85035C2226F6}" presName="connectorText" presStyleLbl="sibTrans2D1" presStyleIdx="2" presStyleCnt="4"/>
      <dgm:spPr/>
    </dgm:pt>
    <dgm:pt modelId="{ABE50ADE-0729-4488-942B-FDA630674931}" type="pres">
      <dgm:prSet presAssocID="{A5E8B308-5494-4FDB-AA0A-B8FC5E00DA25}" presName="node" presStyleLbl="node1" presStyleIdx="3" presStyleCnt="5">
        <dgm:presLayoutVars>
          <dgm:bulletEnabled val="1"/>
        </dgm:presLayoutVars>
      </dgm:prSet>
      <dgm:spPr/>
    </dgm:pt>
    <dgm:pt modelId="{F742C91C-818E-4727-B602-5E5410845EC4}" type="pres">
      <dgm:prSet presAssocID="{9C97FFAC-BD61-454A-9649-45CDD4608387}" presName="sibTrans" presStyleLbl="sibTrans2D1" presStyleIdx="3" presStyleCnt="4"/>
      <dgm:spPr/>
    </dgm:pt>
    <dgm:pt modelId="{6F847A0F-1D55-44DD-951B-6EB05BADB01D}" type="pres">
      <dgm:prSet presAssocID="{9C97FFAC-BD61-454A-9649-45CDD4608387}" presName="connectorText" presStyleLbl="sibTrans2D1" presStyleIdx="3" presStyleCnt="4"/>
      <dgm:spPr/>
    </dgm:pt>
    <dgm:pt modelId="{9BCF91EF-5453-49F2-B5C9-13F15E72ED34}" type="pres">
      <dgm:prSet presAssocID="{B6DAEA88-57CA-40E4-AE40-5AD55043EE30}" presName="node" presStyleLbl="node1" presStyleIdx="4" presStyleCnt="5">
        <dgm:presLayoutVars>
          <dgm:bulletEnabled val="1"/>
        </dgm:presLayoutVars>
      </dgm:prSet>
      <dgm:spPr/>
    </dgm:pt>
  </dgm:ptLst>
  <dgm:cxnLst>
    <dgm:cxn modelId="{7F96690F-A751-443B-8727-79754D0F082D}" srcId="{4B88A04A-D713-40E9-8970-7308CB8A9D1F}" destId="{31CE8072-7F44-4A8C-9B5F-25E7A5F4A754}" srcOrd="1" destOrd="0" parTransId="{BAB68399-33FB-4758-81D4-C787E76C9481}" sibTransId="{0478DED5-B729-4E61-BC87-6E7241E61E41}"/>
    <dgm:cxn modelId="{B601731F-BE92-4677-935E-363FEB0961B9}" type="presOf" srcId="{9C97FFAC-BD61-454A-9649-45CDD4608387}" destId="{F742C91C-818E-4727-B602-5E5410845EC4}" srcOrd="0" destOrd="0" presId="urn:microsoft.com/office/officeart/2005/8/layout/process1"/>
    <dgm:cxn modelId="{AD15AD20-C244-4F88-86B5-2EB5DF391AE1}" type="presOf" srcId="{57C0208D-3A53-4B55-8219-D9F8C808F4B8}" destId="{04580974-9408-4D72-AA3D-55C5301B677B}" srcOrd="0" destOrd="0" presId="urn:microsoft.com/office/officeart/2005/8/layout/process1"/>
    <dgm:cxn modelId="{CE47C526-4398-418F-AE77-9E2AFB9C27CE}" type="presOf" srcId="{972F56F7-45D4-4E5A-A48F-85035C2226F6}" destId="{D969E54E-12A3-4C63-B8FA-49EE37C22589}" srcOrd="0" destOrd="0" presId="urn:microsoft.com/office/officeart/2005/8/layout/process1"/>
    <dgm:cxn modelId="{120CB72A-745D-49ED-98CC-3F8FD95C16E5}" type="presOf" srcId="{B6DAEA88-57CA-40E4-AE40-5AD55043EE30}" destId="{9BCF91EF-5453-49F2-B5C9-13F15E72ED34}" srcOrd="0" destOrd="0" presId="urn:microsoft.com/office/officeart/2005/8/layout/process1"/>
    <dgm:cxn modelId="{366CC562-6449-4022-A1F9-C81CF41CAD39}" type="presOf" srcId="{D921C6F3-3F53-4026-954A-1D1F61E55EFE}" destId="{AB96438D-1DBB-438F-8FA1-FCC70C0DAE7B}" srcOrd="1" destOrd="0" presId="urn:microsoft.com/office/officeart/2005/8/layout/process1"/>
    <dgm:cxn modelId="{6BE03272-8D0A-489F-9EC2-FE2959D76603}" type="presOf" srcId="{D921C6F3-3F53-4026-954A-1D1F61E55EFE}" destId="{4F5CBE99-91F3-4439-8D4E-01ED16790330}" srcOrd="0" destOrd="0" presId="urn:microsoft.com/office/officeart/2005/8/layout/process1"/>
    <dgm:cxn modelId="{08C2708D-0045-46A9-86E4-CFD4F9285764}" srcId="{4B88A04A-D713-40E9-8970-7308CB8A9D1F}" destId="{B6DAEA88-57CA-40E4-AE40-5AD55043EE30}" srcOrd="4" destOrd="0" parTransId="{A3E1E32E-896C-43CA-A0F2-5F41D80A2239}" sibTransId="{1403F64E-7AE8-4D59-BABB-5B0893C6AE9D}"/>
    <dgm:cxn modelId="{D07F608F-1204-4CBD-A3BA-DCC96AE404EA}" type="presOf" srcId="{8E7BD98F-B3DE-4B6A-8EE4-EE14F629E692}" destId="{0F844398-9A3A-4446-A289-B2F0D6D52BBF}" srcOrd="0" destOrd="0" presId="urn:microsoft.com/office/officeart/2005/8/layout/process1"/>
    <dgm:cxn modelId="{8CFEF78F-45AA-4568-BA80-F698F06CF4E6}" srcId="{4B88A04A-D713-40E9-8970-7308CB8A9D1F}" destId="{A5E8B308-5494-4FDB-AA0A-B8FC5E00DA25}" srcOrd="3" destOrd="0" parTransId="{6CA8C389-7D55-4F2C-BE6B-DA084F9FADC3}" sibTransId="{9C97FFAC-BD61-454A-9649-45CDD4608387}"/>
    <dgm:cxn modelId="{67AF709F-09A4-4B8A-8701-FE986AA0F0BC}" srcId="{4B88A04A-D713-40E9-8970-7308CB8A9D1F}" destId="{8E7BD98F-B3DE-4B6A-8EE4-EE14F629E692}" srcOrd="0" destOrd="0" parTransId="{8CB4C90A-0BA4-4650-A24C-8F65D247F901}" sibTransId="{D921C6F3-3F53-4026-954A-1D1F61E55EFE}"/>
    <dgm:cxn modelId="{AA0C38B7-22EA-4E97-BE1F-4AE3A06D8C6D}" type="presOf" srcId="{0478DED5-B729-4E61-BC87-6E7241E61E41}" destId="{5ABCC677-BA94-4D09-8EF8-417805533CC9}" srcOrd="0" destOrd="0" presId="urn:microsoft.com/office/officeart/2005/8/layout/process1"/>
    <dgm:cxn modelId="{5D500CC2-1E86-4F8D-92B4-02873F3E18DC}" type="presOf" srcId="{31CE8072-7F44-4A8C-9B5F-25E7A5F4A754}" destId="{05E858A7-05EE-4B2D-BB68-1C2B6FB4F1F2}" srcOrd="0" destOrd="0" presId="urn:microsoft.com/office/officeart/2005/8/layout/process1"/>
    <dgm:cxn modelId="{4CEFA8CC-C31B-445B-A9A1-F5184823AF7B}" type="presOf" srcId="{0478DED5-B729-4E61-BC87-6E7241E61E41}" destId="{E7D9FDAF-9E21-4BE0-A887-C417D59FDC78}" srcOrd="1" destOrd="0" presId="urn:microsoft.com/office/officeart/2005/8/layout/process1"/>
    <dgm:cxn modelId="{0FE45EDE-363F-404C-9270-4277A7DE5C65}" type="presOf" srcId="{9C97FFAC-BD61-454A-9649-45CDD4608387}" destId="{6F847A0F-1D55-44DD-951B-6EB05BADB01D}" srcOrd="1" destOrd="0" presId="urn:microsoft.com/office/officeart/2005/8/layout/process1"/>
    <dgm:cxn modelId="{2DC9A9DE-3541-4035-AB65-D9314121C40F}" type="presOf" srcId="{4B88A04A-D713-40E9-8970-7308CB8A9D1F}" destId="{95A1619F-5438-4181-9B31-16BEB5090E09}" srcOrd="0" destOrd="0" presId="urn:microsoft.com/office/officeart/2005/8/layout/process1"/>
    <dgm:cxn modelId="{C2B531EA-08A5-4B11-87ED-0EC34549A759}" srcId="{4B88A04A-D713-40E9-8970-7308CB8A9D1F}" destId="{57C0208D-3A53-4B55-8219-D9F8C808F4B8}" srcOrd="2" destOrd="0" parTransId="{0E624056-0F7D-4BE3-9F42-900E47C724FF}" sibTransId="{972F56F7-45D4-4E5A-A48F-85035C2226F6}"/>
    <dgm:cxn modelId="{9A0F7DEA-2DDA-49B9-B564-27FA98F5E082}" type="presOf" srcId="{A5E8B308-5494-4FDB-AA0A-B8FC5E00DA25}" destId="{ABE50ADE-0729-4488-942B-FDA630674931}" srcOrd="0" destOrd="0" presId="urn:microsoft.com/office/officeart/2005/8/layout/process1"/>
    <dgm:cxn modelId="{C7F1C9EC-85AA-4F59-8DD6-D76A7D8B36E1}" type="presOf" srcId="{972F56F7-45D4-4E5A-A48F-85035C2226F6}" destId="{D3C966F0-B095-4F60-8B13-722DD1F57AC6}" srcOrd="1" destOrd="0" presId="urn:microsoft.com/office/officeart/2005/8/layout/process1"/>
    <dgm:cxn modelId="{54EEED5E-2C44-43FA-86BF-B0D8896AFE47}" type="presParOf" srcId="{95A1619F-5438-4181-9B31-16BEB5090E09}" destId="{0F844398-9A3A-4446-A289-B2F0D6D52BBF}" srcOrd="0" destOrd="0" presId="urn:microsoft.com/office/officeart/2005/8/layout/process1"/>
    <dgm:cxn modelId="{97A3C6DB-94E2-45D7-BE09-26259234D6B4}" type="presParOf" srcId="{95A1619F-5438-4181-9B31-16BEB5090E09}" destId="{4F5CBE99-91F3-4439-8D4E-01ED16790330}" srcOrd="1" destOrd="0" presId="urn:microsoft.com/office/officeart/2005/8/layout/process1"/>
    <dgm:cxn modelId="{3DB34DAE-6AE6-49F9-A114-A3761136452F}" type="presParOf" srcId="{4F5CBE99-91F3-4439-8D4E-01ED16790330}" destId="{AB96438D-1DBB-438F-8FA1-FCC70C0DAE7B}" srcOrd="0" destOrd="0" presId="urn:microsoft.com/office/officeart/2005/8/layout/process1"/>
    <dgm:cxn modelId="{6EE1D0F9-CFEF-47E9-A949-25B7A45BD2F1}" type="presParOf" srcId="{95A1619F-5438-4181-9B31-16BEB5090E09}" destId="{05E858A7-05EE-4B2D-BB68-1C2B6FB4F1F2}" srcOrd="2" destOrd="0" presId="urn:microsoft.com/office/officeart/2005/8/layout/process1"/>
    <dgm:cxn modelId="{47D213E0-D2FA-4D55-87B4-1114747AAE10}" type="presParOf" srcId="{95A1619F-5438-4181-9B31-16BEB5090E09}" destId="{5ABCC677-BA94-4D09-8EF8-417805533CC9}" srcOrd="3" destOrd="0" presId="urn:microsoft.com/office/officeart/2005/8/layout/process1"/>
    <dgm:cxn modelId="{A471832A-536B-4CFD-8500-867E8F5B3668}" type="presParOf" srcId="{5ABCC677-BA94-4D09-8EF8-417805533CC9}" destId="{E7D9FDAF-9E21-4BE0-A887-C417D59FDC78}" srcOrd="0" destOrd="0" presId="urn:microsoft.com/office/officeart/2005/8/layout/process1"/>
    <dgm:cxn modelId="{4B3B3AAD-A495-4BE0-8D02-BD41F0547BAD}" type="presParOf" srcId="{95A1619F-5438-4181-9B31-16BEB5090E09}" destId="{04580974-9408-4D72-AA3D-55C5301B677B}" srcOrd="4" destOrd="0" presId="urn:microsoft.com/office/officeart/2005/8/layout/process1"/>
    <dgm:cxn modelId="{DF7F7FA7-398A-4AC5-A779-231F8E67BD89}" type="presParOf" srcId="{95A1619F-5438-4181-9B31-16BEB5090E09}" destId="{D969E54E-12A3-4C63-B8FA-49EE37C22589}" srcOrd="5" destOrd="0" presId="urn:microsoft.com/office/officeart/2005/8/layout/process1"/>
    <dgm:cxn modelId="{09D119AF-9F73-4592-A647-CCFB09F9DE33}" type="presParOf" srcId="{D969E54E-12A3-4C63-B8FA-49EE37C22589}" destId="{D3C966F0-B095-4F60-8B13-722DD1F57AC6}" srcOrd="0" destOrd="0" presId="urn:microsoft.com/office/officeart/2005/8/layout/process1"/>
    <dgm:cxn modelId="{AE4A8219-1893-4FC6-88A2-619BB6B75D96}" type="presParOf" srcId="{95A1619F-5438-4181-9B31-16BEB5090E09}" destId="{ABE50ADE-0729-4488-942B-FDA630674931}" srcOrd="6" destOrd="0" presId="urn:microsoft.com/office/officeart/2005/8/layout/process1"/>
    <dgm:cxn modelId="{085ECB9B-7A40-4AA5-8807-5BA3C0BB7352}" type="presParOf" srcId="{95A1619F-5438-4181-9B31-16BEB5090E09}" destId="{F742C91C-818E-4727-B602-5E5410845EC4}" srcOrd="7" destOrd="0" presId="urn:microsoft.com/office/officeart/2005/8/layout/process1"/>
    <dgm:cxn modelId="{6922742E-F2EE-485F-BAC7-699528B210BD}" type="presParOf" srcId="{F742C91C-818E-4727-B602-5E5410845EC4}" destId="{6F847A0F-1D55-44DD-951B-6EB05BADB01D}" srcOrd="0" destOrd="0" presId="urn:microsoft.com/office/officeart/2005/8/layout/process1"/>
    <dgm:cxn modelId="{0688C2A0-E6D9-4ADF-B292-420423CE738A}" type="presParOf" srcId="{95A1619F-5438-4181-9B31-16BEB5090E09}" destId="{9BCF91EF-5453-49F2-B5C9-13F15E72ED3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10FD047-82A1-4C2C-A33C-883CC837E195}" type="doc">
      <dgm:prSet loTypeId="urn:microsoft.com/office/officeart/2005/8/layout/orgChart1" loCatId="hierarchy" qsTypeId="urn:microsoft.com/office/officeart/2005/8/quickstyle/simple1" qsCatId="simple" csTypeId="urn:microsoft.com/office/officeart/2005/8/colors/accent5_3" csCatId="accent5"/>
      <dgm:spPr/>
      <dgm:t>
        <a:bodyPr/>
        <a:lstStyle/>
        <a:p>
          <a:endParaRPr lang="en-GB"/>
        </a:p>
      </dgm:t>
    </dgm:pt>
    <dgm:pt modelId="{280EC4C7-BC13-43D6-830A-18A1B892FF5D}">
      <dgm:prSet/>
      <dgm:spPr/>
      <dgm:t>
        <a:bodyPr/>
        <a:lstStyle/>
        <a:p>
          <a:pPr rtl="0"/>
          <a:r>
            <a:rPr lang="en-US" dirty="0"/>
            <a:t>sometimes it is necessary to hide the true purposes of a study for it to be valid</a:t>
          </a:r>
          <a:endParaRPr lang="en-GB" dirty="0"/>
        </a:p>
      </dgm:t>
    </dgm:pt>
    <dgm:pt modelId="{50C5FDDC-F8DB-4DB7-9D9F-5A49F9661B2D}" type="parTrans" cxnId="{C6686623-972E-4DDE-B3A2-EE37D7631485}">
      <dgm:prSet/>
      <dgm:spPr/>
      <dgm:t>
        <a:bodyPr/>
        <a:lstStyle/>
        <a:p>
          <a:endParaRPr lang="en-GB"/>
        </a:p>
      </dgm:t>
    </dgm:pt>
    <dgm:pt modelId="{493CC751-6909-4A53-861F-2D81C0761D19}" type="sibTrans" cxnId="{C6686623-972E-4DDE-B3A2-EE37D7631485}">
      <dgm:prSet/>
      <dgm:spPr/>
      <dgm:t>
        <a:bodyPr/>
        <a:lstStyle/>
        <a:p>
          <a:endParaRPr lang="en-GB"/>
        </a:p>
      </dgm:t>
    </dgm:pt>
    <dgm:pt modelId="{55BD1CB2-88A0-44E9-8F43-616CD036728A}">
      <dgm:prSet/>
      <dgm:spPr/>
      <dgm:t>
        <a:bodyPr/>
        <a:lstStyle/>
        <a:p>
          <a:pPr rtl="0"/>
          <a:r>
            <a:rPr lang="en-US"/>
            <a:t>under what circumstances is this permissible?</a:t>
          </a:r>
          <a:endParaRPr lang="en-GB"/>
        </a:p>
      </dgm:t>
    </dgm:pt>
    <dgm:pt modelId="{3DADC7EA-3CAF-465B-A1E0-6B1D83E41974}" type="parTrans" cxnId="{C76B8ED1-AE8C-487D-9B22-885C74CB56D6}">
      <dgm:prSet/>
      <dgm:spPr/>
      <dgm:t>
        <a:bodyPr/>
        <a:lstStyle/>
        <a:p>
          <a:endParaRPr lang="en-GB"/>
        </a:p>
      </dgm:t>
    </dgm:pt>
    <dgm:pt modelId="{20CB84D9-82E3-433B-AEAC-D4C6E2B651C5}" type="sibTrans" cxnId="{C76B8ED1-AE8C-487D-9B22-885C74CB56D6}">
      <dgm:prSet/>
      <dgm:spPr/>
      <dgm:t>
        <a:bodyPr/>
        <a:lstStyle/>
        <a:p>
          <a:endParaRPr lang="en-GB"/>
        </a:p>
      </dgm:t>
    </dgm:pt>
    <dgm:pt modelId="{DD4D7C12-F10E-4CC2-A27D-B464FCEB5018}">
      <dgm:prSet/>
      <dgm:spPr/>
      <dgm:t>
        <a:bodyPr/>
        <a:lstStyle/>
        <a:p>
          <a:pPr rtl="0"/>
          <a:r>
            <a:rPr lang="en-US"/>
            <a:t>what steps will be taken to debrief participants afterwards?</a:t>
          </a:r>
          <a:endParaRPr lang="en-GB"/>
        </a:p>
      </dgm:t>
    </dgm:pt>
    <dgm:pt modelId="{09D7F916-37FC-43D8-A84E-4DDA1C138C5F}" type="parTrans" cxnId="{1B2DF1E7-16AA-4FA2-8731-73C7E30A423C}">
      <dgm:prSet/>
      <dgm:spPr/>
      <dgm:t>
        <a:bodyPr/>
        <a:lstStyle/>
        <a:p>
          <a:endParaRPr lang="en-GB"/>
        </a:p>
      </dgm:t>
    </dgm:pt>
    <dgm:pt modelId="{1A68B9D0-BC8B-4151-BC18-BA31BAD57B92}" type="sibTrans" cxnId="{1B2DF1E7-16AA-4FA2-8731-73C7E30A423C}">
      <dgm:prSet/>
      <dgm:spPr/>
      <dgm:t>
        <a:bodyPr/>
        <a:lstStyle/>
        <a:p>
          <a:endParaRPr lang="en-GB"/>
        </a:p>
      </dgm:t>
    </dgm:pt>
    <dgm:pt modelId="{0D3C882A-4282-46C3-B123-FB7A090BB543}">
      <dgm:prSet/>
      <dgm:spPr/>
      <dgm:t>
        <a:bodyPr/>
        <a:lstStyle/>
        <a:p>
          <a:pPr rtl="0"/>
          <a:r>
            <a:rPr lang="en-US"/>
            <a:t>will participants need to be followed up at any future points?</a:t>
          </a:r>
          <a:endParaRPr lang="en-GB"/>
        </a:p>
      </dgm:t>
    </dgm:pt>
    <dgm:pt modelId="{8288FDAA-BB3F-4937-92D2-37291502B3C5}" type="parTrans" cxnId="{AC0D472A-FE11-41AB-A873-418018E90C09}">
      <dgm:prSet/>
      <dgm:spPr/>
      <dgm:t>
        <a:bodyPr/>
        <a:lstStyle/>
        <a:p>
          <a:endParaRPr lang="en-GB"/>
        </a:p>
      </dgm:t>
    </dgm:pt>
    <dgm:pt modelId="{0B4C7060-3A2F-401C-8778-8600732C0927}" type="sibTrans" cxnId="{AC0D472A-FE11-41AB-A873-418018E90C09}">
      <dgm:prSet/>
      <dgm:spPr/>
      <dgm:t>
        <a:bodyPr/>
        <a:lstStyle/>
        <a:p>
          <a:endParaRPr lang="en-GB"/>
        </a:p>
      </dgm:t>
    </dgm:pt>
    <dgm:pt modelId="{13C66F55-86DF-4E84-ADE9-675700708593}" type="pres">
      <dgm:prSet presAssocID="{A10FD047-82A1-4C2C-A33C-883CC837E19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E0B74F2-5F07-42DF-BE1E-9C3CA3D97A32}" type="pres">
      <dgm:prSet presAssocID="{280EC4C7-BC13-43D6-830A-18A1B892FF5D}" presName="hierRoot1" presStyleCnt="0">
        <dgm:presLayoutVars>
          <dgm:hierBranch val="init"/>
        </dgm:presLayoutVars>
      </dgm:prSet>
      <dgm:spPr/>
    </dgm:pt>
    <dgm:pt modelId="{AFCBE9ED-A302-452F-AA33-9B25D024BDF6}" type="pres">
      <dgm:prSet presAssocID="{280EC4C7-BC13-43D6-830A-18A1B892FF5D}" presName="rootComposite1" presStyleCnt="0"/>
      <dgm:spPr/>
    </dgm:pt>
    <dgm:pt modelId="{E93B35DB-8B9D-4CD3-B350-AA072FC5AFF5}" type="pres">
      <dgm:prSet presAssocID="{280EC4C7-BC13-43D6-830A-18A1B892FF5D}" presName="rootText1" presStyleLbl="node0" presStyleIdx="0" presStyleCnt="1">
        <dgm:presLayoutVars>
          <dgm:chPref val="3"/>
        </dgm:presLayoutVars>
      </dgm:prSet>
      <dgm:spPr/>
    </dgm:pt>
    <dgm:pt modelId="{C4BA09BA-6E79-4AFF-A65F-07084AABCF50}" type="pres">
      <dgm:prSet presAssocID="{280EC4C7-BC13-43D6-830A-18A1B892FF5D}" presName="rootConnector1" presStyleLbl="node1" presStyleIdx="0" presStyleCnt="0"/>
      <dgm:spPr/>
    </dgm:pt>
    <dgm:pt modelId="{8ED08ECF-E49A-41BB-B915-8E27EC0F2788}" type="pres">
      <dgm:prSet presAssocID="{280EC4C7-BC13-43D6-830A-18A1B892FF5D}" presName="hierChild2" presStyleCnt="0"/>
      <dgm:spPr/>
    </dgm:pt>
    <dgm:pt modelId="{B4E43658-A7FE-48C2-A010-504E1475C7D2}" type="pres">
      <dgm:prSet presAssocID="{3DADC7EA-3CAF-465B-A1E0-6B1D83E41974}" presName="Name37" presStyleLbl="parChTrans1D2" presStyleIdx="0" presStyleCnt="3"/>
      <dgm:spPr/>
    </dgm:pt>
    <dgm:pt modelId="{80DD7B36-5C36-48A0-AF27-D796F046B74C}" type="pres">
      <dgm:prSet presAssocID="{55BD1CB2-88A0-44E9-8F43-616CD036728A}" presName="hierRoot2" presStyleCnt="0">
        <dgm:presLayoutVars>
          <dgm:hierBranch val="init"/>
        </dgm:presLayoutVars>
      </dgm:prSet>
      <dgm:spPr/>
    </dgm:pt>
    <dgm:pt modelId="{15C8CDFA-07B3-47F5-85A6-84512F060E0C}" type="pres">
      <dgm:prSet presAssocID="{55BD1CB2-88A0-44E9-8F43-616CD036728A}" presName="rootComposite" presStyleCnt="0"/>
      <dgm:spPr/>
    </dgm:pt>
    <dgm:pt modelId="{05B320AD-3FEC-4C89-BCA9-5C2849971D22}" type="pres">
      <dgm:prSet presAssocID="{55BD1CB2-88A0-44E9-8F43-616CD036728A}" presName="rootText" presStyleLbl="node2" presStyleIdx="0" presStyleCnt="3">
        <dgm:presLayoutVars>
          <dgm:chPref val="3"/>
        </dgm:presLayoutVars>
      </dgm:prSet>
      <dgm:spPr/>
    </dgm:pt>
    <dgm:pt modelId="{F066234C-8336-49E8-9A60-FF920FEF9AF3}" type="pres">
      <dgm:prSet presAssocID="{55BD1CB2-88A0-44E9-8F43-616CD036728A}" presName="rootConnector" presStyleLbl="node2" presStyleIdx="0" presStyleCnt="3"/>
      <dgm:spPr/>
    </dgm:pt>
    <dgm:pt modelId="{7B96D86D-F931-4894-B046-EA308EE9885E}" type="pres">
      <dgm:prSet presAssocID="{55BD1CB2-88A0-44E9-8F43-616CD036728A}" presName="hierChild4" presStyleCnt="0"/>
      <dgm:spPr/>
    </dgm:pt>
    <dgm:pt modelId="{D199231E-AE29-4AA4-B42C-FA783F543D47}" type="pres">
      <dgm:prSet presAssocID="{55BD1CB2-88A0-44E9-8F43-616CD036728A}" presName="hierChild5" presStyleCnt="0"/>
      <dgm:spPr/>
    </dgm:pt>
    <dgm:pt modelId="{EEE73B99-AB47-4BF0-843C-42800466103D}" type="pres">
      <dgm:prSet presAssocID="{09D7F916-37FC-43D8-A84E-4DDA1C138C5F}" presName="Name37" presStyleLbl="parChTrans1D2" presStyleIdx="1" presStyleCnt="3"/>
      <dgm:spPr/>
    </dgm:pt>
    <dgm:pt modelId="{C6298D2E-786A-4DAA-BDE7-AA403313E46C}" type="pres">
      <dgm:prSet presAssocID="{DD4D7C12-F10E-4CC2-A27D-B464FCEB5018}" presName="hierRoot2" presStyleCnt="0">
        <dgm:presLayoutVars>
          <dgm:hierBranch val="init"/>
        </dgm:presLayoutVars>
      </dgm:prSet>
      <dgm:spPr/>
    </dgm:pt>
    <dgm:pt modelId="{C189D37A-70E6-481C-A7D3-590A0FB1BD70}" type="pres">
      <dgm:prSet presAssocID="{DD4D7C12-F10E-4CC2-A27D-B464FCEB5018}" presName="rootComposite" presStyleCnt="0"/>
      <dgm:spPr/>
    </dgm:pt>
    <dgm:pt modelId="{A124A6F5-E503-4F6F-B641-374514DEAFDD}" type="pres">
      <dgm:prSet presAssocID="{DD4D7C12-F10E-4CC2-A27D-B464FCEB5018}" presName="rootText" presStyleLbl="node2" presStyleIdx="1" presStyleCnt="3">
        <dgm:presLayoutVars>
          <dgm:chPref val="3"/>
        </dgm:presLayoutVars>
      </dgm:prSet>
      <dgm:spPr/>
    </dgm:pt>
    <dgm:pt modelId="{BB2FB11E-2A52-4F63-BBE0-868C3F93D734}" type="pres">
      <dgm:prSet presAssocID="{DD4D7C12-F10E-4CC2-A27D-B464FCEB5018}" presName="rootConnector" presStyleLbl="node2" presStyleIdx="1" presStyleCnt="3"/>
      <dgm:spPr/>
    </dgm:pt>
    <dgm:pt modelId="{D3AF32E0-8F60-46FE-85C1-7CED649527F2}" type="pres">
      <dgm:prSet presAssocID="{DD4D7C12-F10E-4CC2-A27D-B464FCEB5018}" presName="hierChild4" presStyleCnt="0"/>
      <dgm:spPr/>
    </dgm:pt>
    <dgm:pt modelId="{C82F6FC5-0B0D-4C1A-BE7A-F38BDB96F957}" type="pres">
      <dgm:prSet presAssocID="{DD4D7C12-F10E-4CC2-A27D-B464FCEB5018}" presName="hierChild5" presStyleCnt="0"/>
      <dgm:spPr/>
    </dgm:pt>
    <dgm:pt modelId="{DB99F282-EF73-47BE-8836-B536ACA8D97C}" type="pres">
      <dgm:prSet presAssocID="{8288FDAA-BB3F-4937-92D2-37291502B3C5}" presName="Name37" presStyleLbl="parChTrans1D2" presStyleIdx="2" presStyleCnt="3"/>
      <dgm:spPr/>
    </dgm:pt>
    <dgm:pt modelId="{BEFACC26-EC5B-4261-9EF6-7F7833F25C9C}" type="pres">
      <dgm:prSet presAssocID="{0D3C882A-4282-46C3-B123-FB7A090BB543}" presName="hierRoot2" presStyleCnt="0">
        <dgm:presLayoutVars>
          <dgm:hierBranch val="init"/>
        </dgm:presLayoutVars>
      </dgm:prSet>
      <dgm:spPr/>
    </dgm:pt>
    <dgm:pt modelId="{5FD4A9EF-1028-4416-9B69-EE4152A7535B}" type="pres">
      <dgm:prSet presAssocID="{0D3C882A-4282-46C3-B123-FB7A090BB543}" presName="rootComposite" presStyleCnt="0"/>
      <dgm:spPr/>
    </dgm:pt>
    <dgm:pt modelId="{29860B24-F94C-4085-A693-AD1FA6E38D75}" type="pres">
      <dgm:prSet presAssocID="{0D3C882A-4282-46C3-B123-FB7A090BB543}" presName="rootText" presStyleLbl="node2" presStyleIdx="2" presStyleCnt="3">
        <dgm:presLayoutVars>
          <dgm:chPref val="3"/>
        </dgm:presLayoutVars>
      </dgm:prSet>
      <dgm:spPr/>
    </dgm:pt>
    <dgm:pt modelId="{C1D7A7E2-E7C2-411C-9E4A-8D9CAC3F9994}" type="pres">
      <dgm:prSet presAssocID="{0D3C882A-4282-46C3-B123-FB7A090BB543}" presName="rootConnector" presStyleLbl="node2" presStyleIdx="2" presStyleCnt="3"/>
      <dgm:spPr/>
    </dgm:pt>
    <dgm:pt modelId="{396D7B1D-DDB4-4057-9FE6-BBBAEA374B29}" type="pres">
      <dgm:prSet presAssocID="{0D3C882A-4282-46C3-B123-FB7A090BB543}" presName="hierChild4" presStyleCnt="0"/>
      <dgm:spPr/>
    </dgm:pt>
    <dgm:pt modelId="{3CB550CE-15BF-47F2-8887-329E6A9BA385}" type="pres">
      <dgm:prSet presAssocID="{0D3C882A-4282-46C3-B123-FB7A090BB543}" presName="hierChild5" presStyleCnt="0"/>
      <dgm:spPr/>
    </dgm:pt>
    <dgm:pt modelId="{E2C1EEEA-3E4C-4F0B-B84F-3C1190795A92}" type="pres">
      <dgm:prSet presAssocID="{280EC4C7-BC13-43D6-830A-18A1B892FF5D}" presName="hierChild3" presStyleCnt="0"/>
      <dgm:spPr/>
    </dgm:pt>
  </dgm:ptLst>
  <dgm:cxnLst>
    <dgm:cxn modelId="{EE25AD21-82B3-41A0-A1E7-C48ED8838CE9}" type="presOf" srcId="{3DADC7EA-3CAF-465B-A1E0-6B1D83E41974}" destId="{B4E43658-A7FE-48C2-A010-504E1475C7D2}" srcOrd="0" destOrd="0" presId="urn:microsoft.com/office/officeart/2005/8/layout/orgChart1"/>
    <dgm:cxn modelId="{C6686623-972E-4DDE-B3A2-EE37D7631485}" srcId="{A10FD047-82A1-4C2C-A33C-883CC837E195}" destId="{280EC4C7-BC13-43D6-830A-18A1B892FF5D}" srcOrd="0" destOrd="0" parTransId="{50C5FDDC-F8DB-4DB7-9D9F-5A49F9661B2D}" sibTransId="{493CC751-6909-4A53-861F-2D81C0761D19}"/>
    <dgm:cxn modelId="{AC0D472A-FE11-41AB-A873-418018E90C09}" srcId="{280EC4C7-BC13-43D6-830A-18A1B892FF5D}" destId="{0D3C882A-4282-46C3-B123-FB7A090BB543}" srcOrd="2" destOrd="0" parTransId="{8288FDAA-BB3F-4937-92D2-37291502B3C5}" sibTransId="{0B4C7060-3A2F-401C-8778-8600732C0927}"/>
    <dgm:cxn modelId="{09CF7135-C783-4239-AD18-7EA06F719E80}" type="presOf" srcId="{0D3C882A-4282-46C3-B123-FB7A090BB543}" destId="{C1D7A7E2-E7C2-411C-9E4A-8D9CAC3F9994}" srcOrd="1" destOrd="0" presId="urn:microsoft.com/office/officeart/2005/8/layout/orgChart1"/>
    <dgm:cxn modelId="{B63D3E3E-7783-4F82-B276-F743380E808D}" type="presOf" srcId="{8288FDAA-BB3F-4937-92D2-37291502B3C5}" destId="{DB99F282-EF73-47BE-8836-B536ACA8D97C}" srcOrd="0" destOrd="0" presId="urn:microsoft.com/office/officeart/2005/8/layout/orgChart1"/>
    <dgm:cxn modelId="{08E25061-63FC-4270-9821-E120D569D55A}" type="presOf" srcId="{280EC4C7-BC13-43D6-830A-18A1B892FF5D}" destId="{E93B35DB-8B9D-4CD3-B350-AA072FC5AFF5}" srcOrd="0" destOrd="0" presId="urn:microsoft.com/office/officeart/2005/8/layout/orgChart1"/>
    <dgm:cxn modelId="{86818F61-328F-4FE9-805F-96D6C03368BF}" type="presOf" srcId="{A10FD047-82A1-4C2C-A33C-883CC837E195}" destId="{13C66F55-86DF-4E84-ADE9-675700708593}" srcOrd="0" destOrd="0" presId="urn:microsoft.com/office/officeart/2005/8/layout/orgChart1"/>
    <dgm:cxn modelId="{45304E79-A64D-445F-AC5B-03B4E8202EA8}" type="presOf" srcId="{55BD1CB2-88A0-44E9-8F43-616CD036728A}" destId="{F066234C-8336-49E8-9A60-FF920FEF9AF3}" srcOrd="1" destOrd="0" presId="urn:microsoft.com/office/officeart/2005/8/layout/orgChart1"/>
    <dgm:cxn modelId="{26E95B81-4936-4C93-B11C-7DF777AB614C}" type="presOf" srcId="{DD4D7C12-F10E-4CC2-A27D-B464FCEB5018}" destId="{A124A6F5-E503-4F6F-B641-374514DEAFDD}" srcOrd="0" destOrd="0" presId="urn:microsoft.com/office/officeart/2005/8/layout/orgChart1"/>
    <dgm:cxn modelId="{07F12689-2C4E-4927-AB0C-EC6BF33940C8}" type="presOf" srcId="{55BD1CB2-88A0-44E9-8F43-616CD036728A}" destId="{05B320AD-3FEC-4C89-BCA9-5C2849971D22}" srcOrd="0" destOrd="0" presId="urn:microsoft.com/office/officeart/2005/8/layout/orgChart1"/>
    <dgm:cxn modelId="{5C5E5CBD-BD0B-4FE1-962F-1C4584FB1EC6}" type="presOf" srcId="{280EC4C7-BC13-43D6-830A-18A1B892FF5D}" destId="{C4BA09BA-6E79-4AFF-A65F-07084AABCF50}" srcOrd="1" destOrd="0" presId="urn:microsoft.com/office/officeart/2005/8/layout/orgChart1"/>
    <dgm:cxn modelId="{B7E3C1C6-A5F5-4CCC-AC2A-9DCDC3741503}" type="presOf" srcId="{DD4D7C12-F10E-4CC2-A27D-B464FCEB5018}" destId="{BB2FB11E-2A52-4F63-BBE0-868C3F93D734}" srcOrd="1" destOrd="0" presId="urn:microsoft.com/office/officeart/2005/8/layout/orgChart1"/>
    <dgm:cxn modelId="{8DE098CA-5B7B-4F94-A594-C21F9E185DB1}" type="presOf" srcId="{0D3C882A-4282-46C3-B123-FB7A090BB543}" destId="{29860B24-F94C-4085-A693-AD1FA6E38D75}" srcOrd="0" destOrd="0" presId="urn:microsoft.com/office/officeart/2005/8/layout/orgChart1"/>
    <dgm:cxn modelId="{C76B8ED1-AE8C-487D-9B22-885C74CB56D6}" srcId="{280EC4C7-BC13-43D6-830A-18A1B892FF5D}" destId="{55BD1CB2-88A0-44E9-8F43-616CD036728A}" srcOrd="0" destOrd="0" parTransId="{3DADC7EA-3CAF-465B-A1E0-6B1D83E41974}" sibTransId="{20CB84D9-82E3-433B-AEAC-D4C6E2B651C5}"/>
    <dgm:cxn modelId="{C39233D8-A26F-4930-97C3-5EFBA7B6698F}" type="presOf" srcId="{09D7F916-37FC-43D8-A84E-4DDA1C138C5F}" destId="{EEE73B99-AB47-4BF0-843C-42800466103D}" srcOrd="0" destOrd="0" presId="urn:microsoft.com/office/officeart/2005/8/layout/orgChart1"/>
    <dgm:cxn modelId="{1B2DF1E7-16AA-4FA2-8731-73C7E30A423C}" srcId="{280EC4C7-BC13-43D6-830A-18A1B892FF5D}" destId="{DD4D7C12-F10E-4CC2-A27D-B464FCEB5018}" srcOrd="1" destOrd="0" parTransId="{09D7F916-37FC-43D8-A84E-4DDA1C138C5F}" sibTransId="{1A68B9D0-BC8B-4151-BC18-BA31BAD57B92}"/>
    <dgm:cxn modelId="{940EF2C2-FD73-4983-A9E7-488672D5E436}" type="presParOf" srcId="{13C66F55-86DF-4E84-ADE9-675700708593}" destId="{9E0B74F2-5F07-42DF-BE1E-9C3CA3D97A32}" srcOrd="0" destOrd="0" presId="urn:microsoft.com/office/officeart/2005/8/layout/orgChart1"/>
    <dgm:cxn modelId="{AB9B12E6-5409-407F-A89E-E14C1986EF80}" type="presParOf" srcId="{9E0B74F2-5F07-42DF-BE1E-9C3CA3D97A32}" destId="{AFCBE9ED-A302-452F-AA33-9B25D024BDF6}" srcOrd="0" destOrd="0" presId="urn:microsoft.com/office/officeart/2005/8/layout/orgChart1"/>
    <dgm:cxn modelId="{F29C1B74-9EE0-4A54-8F91-3CAAFFFD22BF}" type="presParOf" srcId="{AFCBE9ED-A302-452F-AA33-9B25D024BDF6}" destId="{E93B35DB-8B9D-4CD3-B350-AA072FC5AFF5}" srcOrd="0" destOrd="0" presId="urn:microsoft.com/office/officeart/2005/8/layout/orgChart1"/>
    <dgm:cxn modelId="{6AC5323A-CC84-4FB5-AD62-C052133BAC74}" type="presParOf" srcId="{AFCBE9ED-A302-452F-AA33-9B25D024BDF6}" destId="{C4BA09BA-6E79-4AFF-A65F-07084AABCF50}" srcOrd="1" destOrd="0" presId="urn:microsoft.com/office/officeart/2005/8/layout/orgChart1"/>
    <dgm:cxn modelId="{1D06AEC4-FA10-404D-AEFD-5F1F350B4EA1}" type="presParOf" srcId="{9E0B74F2-5F07-42DF-BE1E-9C3CA3D97A32}" destId="{8ED08ECF-E49A-41BB-B915-8E27EC0F2788}" srcOrd="1" destOrd="0" presId="urn:microsoft.com/office/officeart/2005/8/layout/orgChart1"/>
    <dgm:cxn modelId="{912629E8-52DE-43AD-B3E1-28819544D14C}" type="presParOf" srcId="{8ED08ECF-E49A-41BB-B915-8E27EC0F2788}" destId="{B4E43658-A7FE-48C2-A010-504E1475C7D2}" srcOrd="0" destOrd="0" presId="urn:microsoft.com/office/officeart/2005/8/layout/orgChart1"/>
    <dgm:cxn modelId="{20EC8CB5-15F2-42D3-9270-8C07584122BB}" type="presParOf" srcId="{8ED08ECF-E49A-41BB-B915-8E27EC0F2788}" destId="{80DD7B36-5C36-48A0-AF27-D796F046B74C}" srcOrd="1" destOrd="0" presId="urn:microsoft.com/office/officeart/2005/8/layout/orgChart1"/>
    <dgm:cxn modelId="{106642DB-A949-410D-8903-C0BBF4BA1847}" type="presParOf" srcId="{80DD7B36-5C36-48A0-AF27-D796F046B74C}" destId="{15C8CDFA-07B3-47F5-85A6-84512F060E0C}" srcOrd="0" destOrd="0" presId="urn:microsoft.com/office/officeart/2005/8/layout/orgChart1"/>
    <dgm:cxn modelId="{D2CEF79C-4984-46F7-8D4E-32A86D73F2DB}" type="presParOf" srcId="{15C8CDFA-07B3-47F5-85A6-84512F060E0C}" destId="{05B320AD-3FEC-4C89-BCA9-5C2849971D22}" srcOrd="0" destOrd="0" presId="urn:microsoft.com/office/officeart/2005/8/layout/orgChart1"/>
    <dgm:cxn modelId="{D1B54609-47C3-4354-AE37-3225AB342A1C}" type="presParOf" srcId="{15C8CDFA-07B3-47F5-85A6-84512F060E0C}" destId="{F066234C-8336-49E8-9A60-FF920FEF9AF3}" srcOrd="1" destOrd="0" presId="urn:microsoft.com/office/officeart/2005/8/layout/orgChart1"/>
    <dgm:cxn modelId="{FA620EE0-060E-417F-B186-62A520EA39E5}" type="presParOf" srcId="{80DD7B36-5C36-48A0-AF27-D796F046B74C}" destId="{7B96D86D-F931-4894-B046-EA308EE9885E}" srcOrd="1" destOrd="0" presId="urn:microsoft.com/office/officeart/2005/8/layout/orgChart1"/>
    <dgm:cxn modelId="{37BB77EF-6A93-4CDB-8628-406CB1D4D094}" type="presParOf" srcId="{80DD7B36-5C36-48A0-AF27-D796F046B74C}" destId="{D199231E-AE29-4AA4-B42C-FA783F543D47}" srcOrd="2" destOrd="0" presId="urn:microsoft.com/office/officeart/2005/8/layout/orgChart1"/>
    <dgm:cxn modelId="{DA6A310D-E7BA-4ED7-B1F9-3B47A0836356}" type="presParOf" srcId="{8ED08ECF-E49A-41BB-B915-8E27EC0F2788}" destId="{EEE73B99-AB47-4BF0-843C-42800466103D}" srcOrd="2" destOrd="0" presId="urn:microsoft.com/office/officeart/2005/8/layout/orgChart1"/>
    <dgm:cxn modelId="{397B03BB-3022-42F2-883F-AFA33DAC3D40}" type="presParOf" srcId="{8ED08ECF-E49A-41BB-B915-8E27EC0F2788}" destId="{C6298D2E-786A-4DAA-BDE7-AA403313E46C}" srcOrd="3" destOrd="0" presId="urn:microsoft.com/office/officeart/2005/8/layout/orgChart1"/>
    <dgm:cxn modelId="{BD993C1B-A9B8-4A86-B5C7-21AAE9EAFEE3}" type="presParOf" srcId="{C6298D2E-786A-4DAA-BDE7-AA403313E46C}" destId="{C189D37A-70E6-481C-A7D3-590A0FB1BD70}" srcOrd="0" destOrd="0" presId="urn:microsoft.com/office/officeart/2005/8/layout/orgChart1"/>
    <dgm:cxn modelId="{DE5AADE7-6156-4F8E-ACDD-DBFF7AD4526F}" type="presParOf" srcId="{C189D37A-70E6-481C-A7D3-590A0FB1BD70}" destId="{A124A6F5-E503-4F6F-B641-374514DEAFDD}" srcOrd="0" destOrd="0" presId="urn:microsoft.com/office/officeart/2005/8/layout/orgChart1"/>
    <dgm:cxn modelId="{52085727-32EC-49DF-91D9-9AA6CF11A642}" type="presParOf" srcId="{C189D37A-70E6-481C-A7D3-590A0FB1BD70}" destId="{BB2FB11E-2A52-4F63-BBE0-868C3F93D734}" srcOrd="1" destOrd="0" presId="urn:microsoft.com/office/officeart/2005/8/layout/orgChart1"/>
    <dgm:cxn modelId="{EC316F62-5CD4-49CA-A678-9E6F98DE3659}" type="presParOf" srcId="{C6298D2E-786A-4DAA-BDE7-AA403313E46C}" destId="{D3AF32E0-8F60-46FE-85C1-7CED649527F2}" srcOrd="1" destOrd="0" presId="urn:microsoft.com/office/officeart/2005/8/layout/orgChart1"/>
    <dgm:cxn modelId="{B2EDB41A-0512-49FB-85A2-D7902B465836}" type="presParOf" srcId="{C6298D2E-786A-4DAA-BDE7-AA403313E46C}" destId="{C82F6FC5-0B0D-4C1A-BE7A-F38BDB96F957}" srcOrd="2" destOrd="0" presId="urn:microsoft.com/office/officeart/2005/8/layout/orgChart1"/>
    <dgm:cxn modelId="{1520A405-5971-48B4-A9F9-E0108E1D0C12}" type="presParOf" srcId="{8ED08ECF-E49A-41BB-B915-8E27EC0F2788}" destId="{DB99F282-EF73-47BE-8836-B536ACA8D97C}" srcOrd="4" destOrd="0" presId="urn:microsoft.com/office/officeart/2005/8/layout/orgChart1"/>
    <dgm:cxn modelId="{F7652CCA-9F28-485C-A799-26282B40C564}" type="presParOf" srcId="{8ED08ECF-E49A-41BB-B915-8E27EC0F2788}" destId="{BEFACC26-EC5B-4261-9EF6-7F7833F25C9C}" srcOrd="5" destOrd="0" presId="urn:microsoft.com/office/officeart/2005/8/layout/orgChart1"/>
    <dgm:cxn modelId="{1ACBA58B-D9BD-4448-A8E4-F5C1A17B3998}" type="presParOf" srcId="{BEFACC26-EC5B-4261-9EF6-7F7833F25C9C}" destId="{5FD4A9EF-1028-4416-9B69-EE4152A7535B}" srcOrd="0" destOrd="0" presId="urn:microsoft.com/office/officeart/2005/8/layout/orgChart1"/>
    <dgm:cxn modelId="{EDB1C83C-7E7A-450E-95EE-C5688F8ADAFD}" type="presParOf" srcId="{5FD4A9EF-1028-4416-9B69-EE4152A7535B}" destId="{29860B24-F94C-4085-A693-AD1FA6E38D75}" srcOrd="0" destOrd="0" presId="urn:microsoft.com/office/officeart/2005/8/layout/orgChart1"/>
    <dgm:cxn modelId="{F1FF71AE-1FEB-460D-93C4-35A81325BD32}" type="presParOf" srcId="{5FD4A9EF-1028-4416-9B69-EE4152A7535B}" destId="{C1D7A7E2-E7C2-411C-9E4A-8D9CAC3F9994}" srcOrd="1" destOrd="0" presId="urn:microsoft.com/office/officeart/2005/8/layout/orgChart1"/>
    <dgm:cxn modelId="{40C1D59A-4B34-4DCD-AB92-5C6D47C50C44}" type="presParOf" srcId="{BEFACC26-EC5B-4261-9EF6-7F7833F25C9C}" destId="{396D7B1D-DDB4-4057-9FE6-BBBAEA374B29}" srcOrd="1" destOrd="0" presId="urn:microsoft.com/office/officeart/2005/8/layout/orgChart1"/>
    <dgm:cxn modelId="{D8276B43-AD75-4405-B2BB-003CB32F34E8}" type="presParOf" srcId="{BEFACC26-EC5B-4261-9EF6-7F7833F25C9C}" destId="{3CB550CE-15BF-47F2-8887-329E6A9BA385}" srcOrd="2" destOrd="0" presId="urn:microsoft.com/office/officeart/2005/8/layout/orgChart1"/>
    <dgm:cxn modelId="{197F7DB4-0FAD-42C4-BA3B-C2414DC39661}" type="presParOf" srcId="{9E0B74F2-5F07-42DF-BE1E-9C3CA3D97A32}" destId="{E2C1EEEA-3E4C-4F0B-B84F-3C1190795A9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6AF3BB7-3DDF-466F-B51C-0B1F319A17CE}" type="doc">
      <dgm:prSet loTypeId="urn:microsoft.com/office/officeart/2005/8/layout/cycle5" loCatId="cycle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C877303D-8241-4CB9-9C48-46215DA801B2}">
      <dgm:prSet/>
      <dgm:spPr/>
      <dgm:t>
        <a:bodyPr/>
        <a:lstStyle/>
        <a:p>
          <a:pPr rtl="0"/>
          <a:r>
            <a:rPr lang="en-GB"/>
            <a:t>Carried out ASAP</a:t>
          </a:r>
        </a:p>
      </dgm:t>
    </dgm:pt>
    <dgm:pt modelId="{CA1FEDF7-09C1-4B48-9769-2FB1B0B52CDF}" type="parTrans" cxnId="{7FAC3DE1-AFA4-416E-9A9A-831156363B28}">
      <dgm:prSet/>
      <dgm:spPr/>
      <dgm:t>
        <a:bodyPr/>
        <a:lstStyle/>
        <a:p>
          <a:endParaRPr lang="en-GB"/>
        </a:p>
      </dgm:t>
    </dgm:pt>
    <dgm:pt modelId="{41D69206-07AD-4783-8EDE-49DAB3C4C24C}" type="sibTrans" cxnId="{7FAC3DE1-AFA4-416E-9A9A-831156363B28}">
      <dgm:prSet/>
      <dgm:spPr/>
      <dgm:t>
        <a:bodyPr/>
        <a:lstStyle/>
        <a:p>
          <a:endParaRPr lang="en-GB"/>
        </a:p>
      </dgm:t>
    </dgm:pt>
    <dgm:pt modelId="{03EAC09B-F5DF-4E97-BBBF-14FF053AE30A}">
      <dgm:prSet/>
      <dgm:spPr/>
      <dgm:t>
        <a:bodyPr/>
        <a:lstStyle/>
        <a:p>
          <a:pPr rtl="0"/>
          <a:r>
            <a:rPr lang="en-GB" dirty="0"/>
            <a:t>Correct misconceptions</a:t>
          </a:r>
        </a:p>
      </dgm:t>
    </dgm:pt>
    <dgm:pt modelId="{C00C9F21-4FCB-46BB-8328-0B5BE1F8CD6B}" type="parTrans" cxnId="{907E5A3A-F384-4A58-9057-7651BC347B4B}">
      <dgm:prSet/>
      <dgm:spPr/>
      <dgm:t>
        <a:bodyPr/>
        <a:lstStyle/>
        <a:p>
          <a:endParaRPr lang="en-GB"/>
        </a:p>
      </dgm:t>
    </dgm:pt>
    <dgm:pt modelId="{7A9A2297-0F00-4DB6-8699-0541EB6E3AD3}" type="sibTrans" cxnId="{907E5A3A-F384-4A58-9057-7651BC347B4B}">
      <dgm:prSet/>
      <dgm:spPr/>
      <dgm:t>
        <a:bodyPr/>
        <a:lstStyle/>
        <a:p>
          <a:endParaRPr lang="en-GB"/>
        </a:p>
      </dgm:t>
    </dgm:pt>
    <dgm:pt modelId="{35F67DF1-92A2-407A-BAC2-BF3C2DFF82ED}">
      <dgm:prSet/>
      <dgm:spPr/>
      <dgm:t>
        <a:bodyPr/>
        <a:lstStyle/>
        <a:p>
          <a:pPr rtl="0"/>
          <a:r>
            <a:rPr lang="en-GB"/>
            <a:t>Not guaranteed to deal effectively with harm</a:t>
          </a:r>
        </a:p>
      </dgm:t>
    </dgm:pt>
    <dgm:pt modelId="{77ACC324-005E-4F0E-A36C-242BBE0BB6DF}" type="parTrans" cxnId="{A1F169FB-E2E6-40E4-A398-A4A725D34A7F}">
      <dgm:prSet/>
      <dgm:spPr/>
      <dgm:t>
        <a:bodyPr/>
        <a:lstStyle/>
        <a:p>
          <a:endParaRPr lang="en-GB"/>
        </a:p>
      </dgm:t>
    </dgm:pt>
    <dgm:pt modelId="{AD8DAC70-8A3C-4B5E-8E8D-079109A0B356}" type="sibTrans" cxnId="{A1F169FB-E2E6-40E4-A398-A4A725D34A7F}">
      <dgm:prSet/>
      <dgm:spPr/>
      <dgm:t>
        <a:bodyPr/>
        <a:lstStyle/>
        <a:p>
          <a:endParaRPr lang="en-GB"/>
        </a:p>
      </dgm:t>
    </dgm:pt>
    <dgm:pt modelId="{6382E2DF-C363-48D6-BB5C-8B350E85B362}">
      <dgm:prSet/>
      <dgm:spPr/>
      <dgm:t>
        <a:bodyPr/>
        <a:lstStyle/>
        <a:p>
          <a:pPr rtl="0"/>
          <a:r>
            <a:rPr lang="en-GB"/>
            <a:t>Procedures in place – researchers are not usually qualified counsellors</a:t>
          </a:r>
        </a:p>
      </dgm:t>
    </dgm:pt>
    <dgm:pt modelId="{EC670011-821A-4536-96A8-A5E4E9346EF1}" type="parTrans" cxnId="{07BAB3E2-B882-4228-A991-E5A5C31374F5}">
      <dgm:prSet/>
      <dgm:spPr/>
      <dgm:t>
        <a:bodyPr/>
        <a:lstStyle/>
        <a:p>
          <a:endParaRPr lang="en-GB"/>
        </a:p>
      </dgm:t>
    </dgm:pt>
    <dgm:pt modelId="{1898C883-2AB5-4333-A218-AE0C6435279E}" type="sibTrans" cxnId="{07BAB3E2-B882-4228-A991-E5A5C31374F5}">
      <dgm:prSet/>
      <dgm:spPr/>
      <dgm:t>
        <a:bodyPr/>
        <a:lstStyle/>
        <a:p>
          <a:endParaRPr lang="en-GB"/>
        </a:p>
      </dgm:t>
    </dgm:pt>
    <dgm:pt modelId="{E9FB0340-F5F6-43B9-B08B-467A4EE002BB}" type="pres">
      <dgm:prSet presAssocID="{26AF3BB7-3DDF-466F-B51C-0B1F319A17CE}" presName="cycle" presStyleCnt="0">
        <dgm:presLayoutVars>
          <dgm:dir/>
          <dgm:resizeHandles val="exact"/>
        </dgm:presLayoutVars>
      </dgm:prSet>
      <dgm:spPr/>
    </dgm:pt>
    <dgm:pt modelId="{856C58A3-91C2-4F25-953B-F32957C8EA5D}" type="pres">
      <dgm:prSet presAssocID="{C877303D-8241-4CB9-9C48-46215DA801B2}" presName="node" presStyleLbl="node1" presStyleIdx="0" presStyleCnt="4">
        <dgm:presLayoutVars>
          <dgm:bulletEnabled val="1"/>
        </dgm:presLayoutVars>
      </dgm:prSet>
      <dgm:spPr/>
    </dgm:pt>
    <dgm:pt modelId="{5C7EA213-63B2-441C-9313-0C4B9260A67F}" type="pres">
      <dgm:prSet presAssocID="{C877303D-8241-4CB9-9C48-46215DA801B2}" presName="spNode" presStyleCnt="0"/>
      <dgm:spPr/>
    </dgm:pt>
    <dgm:pt modelId="{E5F70AC0-85B2-4DCD-85EB-0A9A57974885}" type="pres">
      <dgm:prSet presAssocID="{41D69206-07AD-4783-8EDE-49DAB3C4C24C}" presName="sibTrans" presStyleLbl="sibTrans1D1" presStyleIdx="0" presStyleCnt="4"/>
      <dgm:spPr/>
    </dgm:pt>
    <dgm:pt modelId="{C74DA9DC-9B44-4C6E-8EE8-56FF62B65FFB}" type="pres">
      <dgm:prSet presAssocID="{03EAC09B-F5DF-4E97-BBBF-14FF053AE30A}" presName="node" presStyleLbl="node1" presStyleIdx="1" presStyleCnt="4">
        <dgm:presLayoutVars>
          <dgm:bulletEnabled val="1"/>
        </dgm:presLayoutVars>
      </dgm:prSet>
      <dgm:spPr/>
    </dgm:pt>
    <dgm:pt modelId="{2992E7A3-67F7-4767-8624-1F3C485F36DC}" type="pres">
      <dgm:prSet presAssocID="{03EAC09B-F5DF-4E97-BBBF-14FF053AE30A}" presName="spNode" presStyleCnt="0"/>
      <dgm:spPr/>
    </dgm:pt>
    <dgm:pt modelId="{09AA8153-EF88-4B06-B8A7-F0AED52B0F18}" type="pres">
      <dgm:prSet presAssocID="{7A9A2297-0F00-4DB6-8699-0541EB6E3AD3}" presName="sibTrans" presStyleLbl="sibTrans1D1" presStyleIdx="1" presStyleCnt="4"/>
      <dgm:spPr/>
    </dgm:pt>
    <dgm:pt modelId="{177D2291-83E5-4DC1-AF81-34079B27B9B3}" type="pres">
      <dgm:prSet presAssocID="{35F67DF1-92A2-407A-BAC2-BF3C2DFF82ED}" presName="node" presStyleLbl="node1" presStyleIdx="2" presStyleCnt="4">
        <dgm:presLayoutVars>
          <dgm:bulletEnabled val="1"/>
        </dgm:presLayoutVars>
      </dgm:prSet>
      <dgm:spPr/>
    </dgm:pt>
    <dgm:pt modelId="{6E2E14DA-5490-485A-B2ED-04384F60FACC}" type="pres">
      <dgm:prSet presAssocID="{35F67DF1-92A2-407A-BAC2-BF3C2DFF82ED}" presName="spNode" presStyleCnt="0"/>
      <dgm:spPr/>
    </dgm:pt>
    <dgm:pt modelId="{8C7C9869-C9B5-43B7-9D37-BCB4DDC756A8}" type="pres">
      <dgm:prSet presAssocID="{AD8DAC70-8A3C-4B5E-8E8D-079109A0B356}" presName="sibTrans" presStyleLbl="sibTrans1D1" presStyleIdx="2" presStyleCnt="4"/>
      <dgm:spPr/>
    </dgm:pt>
    <dgm:pt modelId="{03EC5202-1A82-48C3-AE73-2332F4F1C3E2}" type="pres">
      <dgm:prSet presAssocID="{6382E2DF-C363-48D6-BB5C-8B350E85B362}" presName="node" presStyleLbl="node1" presStyleIdx="3" presStyleCnt="4">
        <dgm:presLayoutVars>
          <dgm:bulletEnabled val="1"/>
        </dgm:presLayoutVars>
      </dgm:prSet>
      <dgm:spPr/>
    </dgm:pt>
    <dgm:pt modelId="{790F084D-4185-45A7-8755-761A8CB6085D}" type="pres">
      <dgm:prSet presAssocID="{6382E2DF-C363-48D6-BB5C-8B350E85B362}" presName="spNode" presStyleCnt="0"/>
      <dgm:spPr/>
    </dgm:pt>
    <dgm:pt modelId="{24647EDF-BBD6-478C-A4C5-9E4C11298254}" type="pres">
      <dgm:prSet presAssocID="{1898C883-2AB5-4333-A218-AE0C6435279E}" presName="sibTrans" presStyleLbl="sibTrans1D1" presStyleIdx="3" presStyleCnt="4"/>
      <dgm:spPr/>
    </dgm:pt>
  </dgm:ptLst>
  <dgm:cxnLst>
    <dgm:cxn modelId="{6F9BD635-C2E0-4AC8-89C5-6E981312AEF5}" type="presOf" srcId="{AD8DAC70-8A3C-4B5E-8E8D-079109A0B356}" destId="{8C7C9869-C9B5-43B7-9D37-BCB4DDC756A8}" srcOrd="0" destOrd="0" presId="urn:microsoft.com/office/officeart/2005/8/layout/cycle5"/>
    <dgm:cxn modelId="{907E5A3A-F384-4A58-9057-7651BC347B4B}" srcId="{26AF3BB7-3DDF-466F-B51C-0B1F319A17CE}" destId="{03EAC09B-F5DF-4E97-BBBF-14FF053AE30A}" srcOrd="1" destOrd="0" parTransId="{C00C9F21-4FCB-46BB-8328-0B5BE1F8CD6B}" sibTransId="{7A9A2297-0F00-4DB6-8699-0541EB6E3AD3}"/>
    <dgm:cxn modelId="{D9637273-58DC-46DE-BC81-5A465BD5255A}" type="presOf" srcId="{41D69206-07AD-4783-8EDE-49DAB3C4C24C}" destId="{E5F70AC0-85B2-4DCD-85EB-0A9A57974885}" srcOrd="0" destOrd="0" presId="urn:microsoft.com/office/officeart/2005/8/layout/cycle5"/>
    <dgm:cxn modelId="{07AF0296-2675-4D2F-AED7-FAB46A0A6933}" type="presOf" srcId="{1898C883-2AB5-4333-A218-AE0C6435279E}" destId="{24647EDF-BBD6-478C-A4C5-9E4C11298254}" srcOrd="0" destOrd="0" presId="urn:microsoft.com/office/officeart/2005/8/layout/cycle5"/>
    <dgm:cxn modelId="{2A0992AA-C9A7-4116-B6CE-CC2DA2D56E30}" type="presOf" srcId="{6382E2DF-C363-48D6-BB5C-8B350E85B362}" destId="{03EC5202-1A82-48C3-AE73-2332F4F1C3E2}" srcOrd="0" destOrd="0" presId="urn:microsoft.com/office/officeart/2005/8/layout/cycle5"/>
    <dgm:cxn modelId="{578F8AAF-CA1E-41E5-A64F-62223C44DC2E}" type="presOf" srcId="{C877303D-8241-4CB9-9C48-46215DA801B2}" destId="{856C58A3-91C2-4F25-953B-F32957C8EA5D}" srcOrd="0" destOrd="0" presId="urn:microsoft.com/office/officeart/2005/8/layout/cycle5"/>
    <dgm:cxn modelId="{A62522BC-093B-47DD-A5FC-B36B5A7CD295}" type="presOf" srcId="{26AF3BB7-3DDF-466F-B51C-0B1F319A17CE}" destId="{E9FB0340-F5F6-43B9-B08B-467A4EE002BB}" srcOrd="0" destOrd="0" presId="urn:microsoft.com/office/officeart/2005/8/layout/cycle5"/>
    <dgm:cxn modelId="{A22E19E1-E6AF-4875-B057-11E214A89B1C}" type="presOf" srcId="{35F67DF1-92A2-407A-BAC2-BF3C2DFF82ED}" destId="{177D2291-83E5-4DC1-AF81-34079B27B9B3}" srcOrd="0" destOrd="0" presId="urn:microsoft.com/office/officeart/2005/8/layout/cycle5"/>
    <dgm:cxn modelId="{7FAC3DE1-AFA4-416E-9A9A-831156363B28}" srcId="{26AF3BB7-3DDF-466F-B51C-0B1F319A17CE}" destId="{C877303D-8241-4CB9-9C48-46215DA801B2}" srcOrd="0" destOrd="0" parTransId="{CA1FEDF7-09C1-4B48-9769-2FB1B0B52CDF}" sibTransId="{41D69206-07AD-4783-8EDE-49DAB3C4C24C}"/>
    <dgm:cxn modelId="{07BAB3E2-B882-4228-A991-E5A5C31374F5}" srcId="{26AF3BB7-3DDF-466F-B51C-0B1F319A17CE}" destId="{6382E2DF-C363-48D6-BB5C-8B350E85B362}" srcOrd="3" destOrd="0" parTransId="{EC670011-821A-4536-96A8-A5E4E9346EF1}" sibTransId="{1898C883-2AB5-4333-A218-AE0C6435279E}"/>
    <dgm:cxn modelId="{FC7BBCF7-E382-43E3-AF75-83E6EE9D57F6}" type="presOf" srcId="{03EAC09B-F5DF-4E97-BBBF-14FF053AE30A}" destId="{C74DA9DC-9B44-4C6E-8EE8-56FF62B65FFB}" srcOrd="0" destOrd="0" presId="urn:microsoft.com/office/officeart/2005/8/layout/cycle5"/>
    <dgm:cxn modelId="{A1F169FB-E2E6-40E4-A398-A4A725D34A7F}" srcId="{26AF3BB7-3DDF-466F-B51C-0B1F319A17CE}" destId="{35F67DF1-92A2-407A-BAC2-BF3C2DFF82ED}" srcOrd="2" destOrd="0" parTransId="{77ACC324-005E-4F0E-A36C-242BBE0BB6DF}" sibTransId="{AD8DAC70-8A3C-4B5E-8E8D-079109A0B356}"/>
    <dgm:cxn modelId="{EADD55FC-4681-48C8-8683-86910DDE6115}" type="presOf" srcId="{7A9A2297-0F00-4DB6-8699-0541EB6E3AD3}" destId="{09AA8153-EF88-4B06-B8A7-F0AED52B0F18}" srcOrd="0" destOrd="0" presId="urn:microsoft.com/office/officeart/2005/8/layout/cycle5"/>
    <dgm:cxn modelId="{E398A4C5-2639-422C-80A5-81099D4367DC}" type="presParOf" srcId="{E9FB0340-F5F6-43B9-B08B-467A4EE002BB}" destId="{856C58A3-91C2-4F25-953B-F32957C8EA5D}" srcOrd="0" destOrd="0" presId="urn:microsoft.com/office/officeart/2005/8/layout/cycle5"/>
    <dgm:cxn modelId="{57EEAFC2-2251-4584-BCDD-B04A125BCDB8}" type="presParOf" srcId="{E9FB0340-F5F6-43B9-B08B-467A4EE002BB}" destId="{5C7EA213-63B2-441C-9313-0C4B9260A67F}" srcOrd="1" destOrd="0" presId="urn:microsoft.com/office/officeart/2005/8/layout/cycle5"/>
    <dgm:cxn modelId="{7611D450-11B2-4068-9849-CB7BD8C7FF80}" type="presParOf" srcId="{E9FB0340-F5F6-43B9-B08B-467A4EE002BB}" destId="{E5F70AC0-85B2-4DCD-85EB-0A9A57974885}" srcOrd="2" destOrd="0" presId="urn:microsoft.com/office/officeart/2005/8/layout/cycle5"/>
    <dgm:cxn modelId="{0203DA6F-4871-46DA-81E9-5883E42BBE38}" type="presParOf" srcId="{E9FB0340-F5F6-43B9-B08B-467A4EE002BB}" destId="{C74DA9DC-9B44-4C6E-8EE8-56FF62B65FFB}" srcOrd="3" destOrd="0" presId="urn:microsoft.com/office/officeart/2005/8/layout/cycle5"/>
    <dgm:cxn modelId="{EFC91173-5157-4FAB-8D8E-565DA15ACCC7}" type="presParOf" srcId="{E9FB0340-F5F6-43B9-B08B-467A4EE002BB}" destId="{2992E7A3-67F7-4767-8624-1F3C485F36DC}" srcOrd="4" destOrd="0" presId="urn:microsoft.com/office/officeart/2005/8/layout/cycle5"/>
    <dgm:cxn modelId="{270E4B33-8030-4D7F-A0CF-486D788C4219}" type="presParOf" srcId="{E9FB0340-F5F6-43B9-B08B-467A4EE002BB}" destId="{09AA8153-EF88-4B06-B8A7-F0AED52B0F18}" srcOrd="5" destOrd="0" presId="urn:microsoft.com/office/officeart/2005/8/layout/cycle5"/>
    <dgm:cxn modelId="{0630EB02-D814-4344-9062-D425D9BF95C6}" type="presParOf" srcId="{E9FB0340-F5F6-43B9-B08B-467A4EE002BB}" destId="{177D2291-83E5-4DC1-AF81-34079B27B9B3}" srcOrd="6" destOrd="0" presId="urn:microsoft.com/office/officeart/2005/8/layout/cycle5"/>
    <dgm:cxn modelId="{29235410-928E-4FDA-9055-F5A556D097FB}" type="presParOf" srcId="{E9FB0340-F5F6-43B9-B08B-467A4EE002BB}" destId="{6E2E14DA-5490-485A-B2ED-04384F60FACC}" srcOrd="7" destOrd="0" presId="urn:microsoft.com/office/officeart/2005/8/layout/cycle5"/>
    <dgm:cxn modelId="{24721241-8D56-4B50-8425-F6BEB672754E}" type="presParOf" srcId="{E9FB0340-F5F6-43B9-B08B-467A4EE002BB}" destId="{8C7C9869-C9B5-43B7-9D37-BCB4DDC756A8}" srcOrd="8" destOrd="0" presId="urn:microsoft.com/office/officeart/2005/8/layout/cycle5"/>
    <dgm:cxn modelId="{9567CBD4-7004-4CCA-9F54-0F7EDDE3E683}" type="presParOf" srcId="{E9FB0340-F5F6-43B9-B08B-467A4EE002BB}" destId="{03EC5202-1A82-48C3-AE73-2332F4F1C3E2}" srcOrd="9" destOrd="0" presId="urn:microsoft.com/office/officeart/2005/8/layout/cycle5"/>
    <dgm:cxn modelId="{4EAA2AF1-5610-4A11-9655-3DF3C295309E}" type="presParOf" srcId="{E9FB0340-F5F6-43B9-B08B-467A4EE002BB}" destId="{790F084D-4185-45A7-8755-761A8CB6085D}" srcOrd="10" destOrd="0" presId="urn:microsoft.com/office/officeart/2005/8/layout/cycle5"/>
    <dgm:cxn modelId="{0B7E9923-51DA-411F-8A60-83071CFEFF41}" type="presParOf" srcId="{E9FB0340-F5F6-43B9-B08B-467A4EE002BB}" destId="{24647EDF-BBD6-478C-A4C5-9E4C11298254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F53C0A8-7770-46A0-BD15-91CC84E18DBD}" type="doc">
      <dgm:prSet loTypeId="urn:microsoft.com/office/officeart/2005/8/layout/venn3" loCatId="relationship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7D22900A-2E07-4ADF-9354-CB0C20A88303}">
      <dgm:prSet/>
      <dgm:spPr/>
      <dgm:t>
        <a:bodyPr/>
        <a:lstStyle/>
        <a:p>
          <a:pPr rtl="0"/>
          <a:r>
            <a:rPr lang="en-GB"/>
            <a:t>Researchers should not record the real names of any participants, they should use numbers </a:t>
          </a:r>
          <a:r>
            <a:rPr lang="en-GB">
              <a:latin typeface="Cambria"/>
            </a:rPr>
            <a:t>or</a:t>
          </a:r>
          <a:r>
            <a:rPr lang="en-GB"/>
            <a:t> false names</a:t>
          </a:r>
        </a:p>
      </dgm:t>
    </dgm:pt>
    <dgm:pt modelId="{FD85A1D6-BBA4-4104-9C69-405BE37F45D0}" type="parTrans" cxnId="{C1DBC4F1-BEB7-4399-823F-CFD76FB522D1}">
      <dgm:prSet/>
      <dgm:spPr/>
      <dgm:t>
        <a:bodyPr/>
        <a:lstStyle/>
        <a:p>
          <a:endParaRPr lang="en-GB"/>
        </a:p>
      </dgm:t>
    </dgm:pt>
    <dgm:pt modelId="{0696BAB9-303D-4396-A6E3-20B2624F5836}" type="sibTrans" cxnId="{C1DBC4F1-BEB7-4399-823F-CFD76FB522D1}">
      <dgm:prSet/>
      <dgm:spPr/>
      <dgm:t>
        <a:bodyPr/>
        <a:lstStyle/>
        <a:p>
          <a:endParaRPr lang="en-GB"/>
        </a:p>
      </dgm:t>
    </dgm:pt>
    <dgm:pt modelId="{A6AEC4DA-D7FC-4611-B7EC-38BB49419D12}">
      <dgm:prSet/>
      <dgm:spPr/>
      <dgm:t>
        <a:bodyPr/>
        <a:lstStyle/>
        <a:p>
          <a:pPr rtl="0"/>
          <a:r>
            <a:rPr lang="en-GB"/>
            <a:t>Do not observe anyone without their informed consent unless in a public space</a:t>
          </a:r>
        </a:p>
      </dgm:t>
    </dgm:pt>
    <dgm:pt modelId="{60DC732A-BCB7-4325-A88E-8FA6695D3DA7}" type="parTrans" cxnId="{0FD86C10-E981-48F6-A1F8-61A2B1CCDBBB}">
      <dgm:prSet/>
      <dgm:spPr/>
      <dgm:t>
        <a:bodyPr/>
        <a:lstStyle/>
        <a:p>
          <a:endParaRPr lang="en-GB"/>
        </a:p>
      </dgm:t>
    </dgm:pt>
    <dgm:pt modelId="{4E30AC90-3764-498A-89D4-62091373B112}" type="sibTrans" cxnId="{0FD86C10-E981-48F6-A1F8-61A2B1CCDBBB}">
      <dgm:prSet/>
      <dgm:spPr/>
      <dgm:t>
        <a:bodyPr/>
        <a:lstStyle/>
        <a:p>
          <a:endParaRPr lang="en-GB"/>
        </a:p>
      </dgm:t>
    </dgm:pt>
    <dgm:pt modelId="{28CB4781-B6EE-4516-8475-881131AAE5B0}">
      <dgm:prSet/>
      <dgm:spPr/>
      <dgm:t>
        <a:bodyPr/>
        <a:lstStyle/>
        <a:p>
          <a:pPr rtl="0"/>
          <a:r>
            <a:rPr lang="en-GB"/>
            <a:t>Not always acceptable to observe in a public space, e.g. lovers on a park bench</a:t>
          </a:r>
        </a:p>
      </dgm:t>
    </dgm:pt>
    <dgm:pt modelId="{9F6ABB69-4D17-4272-BB7E-1BD5E63BDFF0}" type="parTrans" cxnId="{2B337332-0E43-46D4-A2BC-C7751F6FBC3A}">
      <dgm:prSet/>
      <dgm:spPr/>
      <dgm:t>
        <a:bodyPr/>
        <a:lstStyle/>
        <a:p>
          <a:endParaRPr lang="en-GB"/>
        </a:p>
      </dgm:t>
    </dgm:pt>
    <dgm:pt modelId="{C5C0E003-8569-4ECF-AF51-EA4618DA3110}" type="sibTrans" cxnId="{2B337332-0E43-46D4-A2BC-C7751F6FBC3A}">
      <dgm:prSet/>
      <dgm:spPr/>
      <dgm:t>
        <a:bodyPr/>
        <a:lstStyle/>
        <a:p>
          <a:endParaRPr lang="en-GB"/>
        </a:p>
      </dgm:t>
    </dgm:pt>
    <dgm:pt modelId="{FFDC7433-68BC-47C1-B639-BAEDC0E1171F}" type="pres">
      <dgm:prSet presAssocID="{1F53C0A8-7770-46A0-BD15-91CC84E18DBD}" presName="Name0" presStyleCnt="0">
        <dgm:presLayoutVars>
          <dgm:dir/>
          <dgm:resizeHandles val="exact"/>
        </dgm:presLayoutVars>
      </dgm:prSet>
      <dgm:spPr/>
    </dgm:pt>
    <dgm:pt modelId="{2C06585E-8097-49B4-9262-282FAD6D17DB}" type="pres">
      <dgm:prSet presAssocID="{7D22900A-2E07-4ADF-9354-CB0C20A88303}" presName="Name5" presStyleLbl="vennNode1" presStyleIdx="0" presStyleCnt="3">
        <dgm:presLayoutVars>
          <dgm:bulletEnabled val="1"/>
        </dgm:presLayoutVars>
      </dgm:prSet>
      <dgm:spPr/>
    </dgm:pt>
    <dgm:pt modelId="{0F0FDB51-782B-4CB3-BFCB-4E789A31CF99}" type="pres">
      <dgm:prSet presAssocID="{0696BAB9-303D-4396-A6E3-20B2624F5836}" presName="space" presStyleCnt="0"/>
      <dgm:spPr/>
    </dgm:pt>
    <dgm:pt modelId="{A59FE503-3A10-44CF-8A1B-D7244023BDEE}" type="pres">
      <dgm:prSet presAssocID="{A6AEC4DA-D7FC-4611-B7EC-38BB49419D12}" presName="Name5" presStyleLbl="vennNode1" presStyleIdx="1" presStyleCnt="3">
        <dgm:presLayoutVars>
          <dgm:bulletEnabled val="1"/>
        </dgm:presLayoutVars>
      </dgm:prSet>
      <dgm:spPr/>
    </dgm:pt>
    <dgm:pt modelId="{E10E9158-E1B5-434F-B560-F4BC644E14BB}" type="pres">
      <dgm:prSet presAssocID="{4E30AC90-3764-498A-89D4-62091373B112}" presName="space" presStyleCnt="0"/>
      <dgm:spPr/>
    </dgm:pt>
    <dgm:pt modelId="{D84FE17C-C525-4F64-996B-B249847BDE8A}" type="pres">
      <dgm:prSet presAssocID="{28CB4781-B6EE-4516-8475-881131AAE5B0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0FD86C10-E981-48F6-A1F8-61A2B1CCDBBB}" srcId="{1F53C0A8-7770-46A0-BD15-91CC84E18DBD}" destId="{A6AEC4DA-D7FC-4611-B7EC-38BB49419D12}" srcOrd="1" destOrd="0" parTransId="{60DC732A-BCB7-4325-A88E-8FA6695D3DA7}" sibTransId="{4E30AC90-3764-498A-89D4-62091373B112}"/>
    <dgm:cxn modelId="{AA922227-36C1-42F1-9886-2CD515C7F47A}" type="presOf" srcId="{7D22900A-2E07-4ADF-9354-CB0C20A88303}" destId="{2C06585E-8097-49B4-9262-282FAD6D17DB}" srcOrd="0" destOrd="0" presId="urn:microsoft.com/office/officeart/2005/8/layout/venn3"/>
    <dgm:cxn modelId="{2B337332-0E43-46D4-A2BC-C7751F6FBC3A}" srcId="{1F53C0A8-7770-46A0-BD15-91CC84E18DBD}" destId="{28CB4781-B6EE-4516-8475-881131AAE5B0}" srcOrd="2" destOrd="0" parTransId="{9F6ABB69-4D17-4272-BB7E-1BD5E63BDFF0}" sibTransId="{C5C0E003-8569-4ECF-AF51-EA4618DA3110}"/>
    <dgm:cxn modelId="{65E69C74-C092-4D2B-9F44-B57F04946462}" type="presOf" srcId="{28CB4781-B6EE-4516-8475-881131AAE5B0}" destId="{D84FE17C-C525-4F64-996B-B249847BDE8A}" srcOrd="0" destOrd="0" presId="urn:microsoft.com/office/officeart/2005/8/layout/venn3"/>
    <dgm:cxn modelId="{8E30087A-A76D-4C0B-8D12-A3B2C0E03E22}" type="presOf" srcId="{A6AEC4DA-D7FC-4611-B7EC-38BB49419D12}" destId="{A59FE503-3A10-44CF-8A1B-D7244023BDEE}" srcOrd="0" destOrd="0" presId="urn:microsoft.com/office/officeart/2005/8/layout/venn3"/>
    <dgm:cxn modelId="{C1DBC4F1-BEB7-4399-823F-CFD76FB522D1}" srcId="{1F53C0A8-7770-46A0-BD15-91CC84E18DBD}" destId="{7D22900A-2E07-4ADF-9354-CB0C20A88303}" srcOrd="0" destOrd="0" parTransId="{FD85A1D6-BBA4-4104-9C69-405BE37F45D0}" sibTransId="{0696BAB9-303D-4396-A6E3-20B2624F5836}"/>
    <dgm:cxn modelId="{FAC076F2-3167-403C-B36C-2A4225737AF9}" type="presOf" srcId="{1F53C0A8-7770-46A0-BD15-91CC84E18DBD}" destId="{FFDC7433-68BC-47C1-B639-BAEDC0E1171F}" srcOrd="0" destOrd="0" presId="urn:microsoft.com/office/officeart/2005/8/layout/venn3"/>
    <dgm:cxn modelId="{09B61238-AAEF-48B0-B87D-22E145592785}" type="presParOf" srcId="{FFDC7433-68BC-47C1-B639-BAEDC0E1171F}" destId="{2C06585E-8097-49B4-9262-282FAD6D17DB}" srcOrd="0" destOrd="0" presId="urn:microsoft.com/office/officeart/2005/8/layout/venn3"/>
    <dgm:cxn modelId="{38B16BD0-7DDE-48F0-A05F-688FC5DC15CB}" type="presParOf" srcId="{FFDC7433-68BC-47C1-B639-BAEDC0E1171F}" destId="{0F0FDB51-782B-4CB3-BFCB-4E789A31CF99}" srcOrd="1" destOrd="0" presId="urn:microsoft.com/office/officeart/2005/8/layout/venn3"/>
    <dgm:cxn modelId="{667BAFAF-036B-46B4-BA94-09E4A6763D75}" type="presParOf" srcId="{FFDC7433-68BC-47C1-B639-BAEDC0E1171F}" destId="{A59FE503-3A10-44CF-8A1B-D7244023BDEE}" srcOrd="2" destOrd="0" presId="urn:microsoft.com/office/officeart/2005/8/layout/venn3"/>
    <dgm:cxn modelId="{5B23DE2F-016F-454C-945C-4643D84C3A68}" type="presParOf" srcId="{FFDC7433-68BC-47C1-B639-BAEDC0E1171F}" destId="{E10E9158-E1B5-434F-B560-F4BC644E14BB}" srcOrd="3" destOrd="0" presId="urn:microsoft.com/office/officeart/2005/8/layout/venn3"/>
    <dgm:cxn modelId="{5D920C2D-E57B-4F68-9B3A-4398B62E1B2C}" type="presParOf" srcId="{FFDC7433-68BC-47C1-B639-BAEDC0E1171F}" destId="{D84FE17C-C525-4F64-996B-B249847BDE8A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4323DDA-A5ED-4298-AA51-B754F861532B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5DE8E46A-3B92-4270-A164-44959CC694B3}">
      <dgm:prSet/>
      <dgm:spPr/>
      <dgm:t>
        <a:bodyPr/>
        <a:lstStyle/>
        <a:p>
          <a:pPr rtl="0"/>
          <a:r>
            <a:rPr lang="en-GB"/>
            <a:t>Physical Harm:</a:t>
          </a:r>
        </a:p>
      </dgm:t>
    </dgm:pt>
    <dgm:pt modelId="{DCE28C1A-AC0D-4714-B629-C93B8BDEBA1C}" type="parTrans" cxnId="{5999508B-2337-4C8E-922D-E4BAA995465E}">
      <dgm:prSet/>
      <dgm:spPr/>
      <dgm:t>
        <a:bodyPr/>
        <a:lstStyle/>
        <a:p>
          <a:endParaRPr lang="en-GB"/>
        </a:p>
      </dgm:t>
    </dgm:pt>
    <dgm:pt modelId="{0710400E-8AA6-46BE-8BED-9741065C9F88}" type="sibTrans" cxnId="{5999508B-2337-4C8E-922D-E4BAA995465E}">
      <dgm:prSet/>
      <dgm:spPr/>
      <dgm:t>
        <a:bodyPr/>
        <a:lstStyle/>
        <a:p>
          <a:endParaRPr lang="en-GB"/>
        </a:p>
      </dgm:t>
    </dgm:pt>
    <dgm:pt modelId="{2F1AD389-AD1E-4DE7-9FCD-9D516B6A9C45}">
      <dgm:prSet/>
      <dgm:spPr/>
      <dgm:t>
        <a:bodyPr/>
        <a:lstStyle/>
        <a:p>
          <a:pPr rtl="0"/>
          <a:r>
            <a:rPr lang="en-GB"/>
            <a:t>e.g. anxiety (seizures, sweating, etc.)</a:t>
          </a:r>
        </a:p>
      </dgm:t>
    </dgm:pt>
    <dgm:pt modelId="{10109130-5E6D-4E34-B0C0-0B9333BEE49E}" type="parTrans" cxnId="{F179DCA9-6A52-4283-AE35-C37DBE37D474}">
      <dgm:prSet/>
      <dgm:spPr/>
      <dgm:t>
        <a:bodyPr/>
        <a:lstStyle/>
        <a:p>
          <a:endParaRPr lang="en-GB"/>
        </a:p>
      </dgm:t>
    </dgm:pt>
    <dgm:pt modelId="{A49B300A-46D7-4E44-8286-7641E21DCFE3}" type="sibTrans" cxnId="{F179DCA9-6A52-4283-AE35-C37DBE37D474}">
      <dgm:prSet/>
      <dgm:spPr/>
      <dgm:t>
        <a:bodyPr/>
        <a:lstStyle/>
        <a:p>
          <a:endParaRPr lang="en-GB"/>
        </a:p>
      </dgm:t>
    </dgm:pt>
    <dgm:pt modelId="{0BD4307A-792E-490D-AD37-C0C56EB9717A}">
      <dgm:prSet/>
      <dgm:spPr/>
      <dgm:t>
        <a:bodyPr/>
        <a:lstStyle/>
        <a:p>
          <a:pPr rtl="0"/>
          <a:r>
            <a:rPr lang="en-GB" dirty="0"/>
            <a:t>Psychological Harm:</a:t>
          </a:r>
        </a:p>
      </dgm:t>
    </dgm:pt>
    <dgm:pt modelId="{DEC4E6F7-2146-40DF-8FA9-EB1678FD008C}" type="parTrans" cxnId="{0A8C7E9D-86D5-493B-9068-37C9044C55F9}">
      <dgm:prSet/>
      <dgm:spPr/>
      <dgm:t>
        <a:bodyPr/>
        <a:lstStyle/>
        <a:p>
          <a:endParaRPr lang="en-GB"/>
        </a:p>
      </dgm:t>
    </dgm:pt>
    <dgm:pt modelId="{132526E6-F5A1-4481-A2DA-E6125ABEC32D}" type="sibTrans" cxnId="{0A8C7E9D-86D5-493B-9068-37C9044C55F9}">
      <dgm:prSet/>
      <dgm:spPr/>
      <dgm:t>
        <a:bodyPr/>
        <a:lstStyle/>
        <a:p>
          <a:endParaRPr lang="en-GB"/>
        </a:p>
      </dgm:t>
    </dgm:pt>
    <dgm:pt modelId="{826CC930-8BA5-4DCA-829C-541E3BDA1A6F}">
      <dgm:prSet/>
      <dgm:spPr/>
      <dgm:t>
        <a:bodyPr/>
        <a:lstStyle/>
        <a:p>
          <a:pPr rtl="0"/>
          <a:r>
            <a:rPr lang="en-GB"/>
            <a:t>Psychological safety (of pp)</a:t>
          </a:r>
        </a:p>
      </dgm:t>
    </dgm:pt>
    <dgm:pt modelId="{CF18D08C-0A4A-4467-A72C-7F7FC4EBC1F3}" type="parTrans" cxnId="{D5EBFAC3-EFA5-4D94-B4FC-A5E1C0F1B488}">
      <dgm:prSet/>
      <dgm:spPr/>
      <dgm:t>
        <a:bodyPr/>
        <a:lstStyle/>
        <a:p>
          <a:endParaRPr lang="en-GB"/>
        </a:p>
      </dgm:t>
    </dgm:pt>
    <dgm:pt modelId="{7529C285-C824-498D-9993-2CE8F08CC844}" type="sibTrans" cxnId="{D5EBFAC3-EFA5-4D94-B4FC-A5E1C0F1B488}">
      <dgm:prSet/>
      <dgm:spPr/>
      <dgm:t>
        <a:bodyPr/>
        <a:lstStyle/>
        <a:p>
          <a:endParaRPr lang="en-GB"/>
        </a:p>
      </dgm:t>
    </dgm:pt>
    <dgm:pt modelId="{C9EDCEF3-D871-4DF3-8F4B-3F8BA4975A9C}">
      <dgm:prSet/>
      <dgm:spPr/>
      <dgm:t>
        <a:bodyPr/>
        <a:lstStyle/>
        <a:p>
          <a:pPr rtl="0"/>
          <a:r>
            <a:rPr lang="en-GB"/>
            <a:t>Confidentiality</a:t>
          </a:r>
        </a:p>
      </dgm:t>
    </dgm:pt>
    <dgm:pt modelId="{91DEC0E3-8BE3-458E-B22E-8B57DE5D6BC3}" type="parTrans" cxnId="{2FF92550-3E3C-427B-B7B9-03873613BDE6}">
      <dgm:prSet/>
      <dgm:spPr/>
      <dgm:t>
        <a:bodyPr/>
        <a:lstStyle/>
        <a:p>
          <a:endParaRPr lang="en-GB"/>
        </a:p>
      </dgm:t>
    </dgm:pt>
    <dgm:pt modelId="{F375D04E-9208-498C-8E62-97468D0336C1}" type="sibTrans" cxnId="{2FF92550-3E3C-427B-B7B9-03873613BDE6}">
      <dgm:prSet/>
      <dgm:spPr/>
      <dgm:t>
        <a:bodyPr/>
        <a:lstStyle/>
        <a:p>
          <a:endParaRPr lang="en-GB"/>
        </a:p>
      </dgm:t>
    </dgm:pt>
    <dgm:pt modelId="{06D72037-3AE4-4675-8F7A-F369942D6D41}">
      <dgm:prSet/>
      <dgm:spPr/>
      <dgm:t>
        <a:bodyPr/>
        <a:lstStyle/>
        <a:p>
          <a:pPr rtl="0"/>
          <a:r>
            <a:rPr lang="en-GB"/>
            <a:t>Privacy (observing in public or private places)</a:t>
          </a:r>
        </a:p>
      </dgm:t>
    </dgm:pt>
    <dgm:pt modelId="{E8A057D5-F5EA-471A-A3A0-0A3428EDD462}" type="parTrans" cxnId="{58AE12BD-B955-4CC0-850B-FAEEE2B122FA}">
      <dgm:prSet/>
      <dgm:spPr/>
      <dgm:t>
        <a:bodyPr/>
        <a:lstStyle/>
        <a:p>
          <a:endParaRPr lang="en-GB"/>
        </a:p>
      </dgm:t>
    </dgm:pt>
    <dgm:pt modelId="{546E5FE9-5792-4230-A010-E848086BF415}" type="sibTrans" cxnId="{58AE12BD-B955-4CC0-850B-FAEEE2B122FA}">
      <dgm:prSet/>
      <dgm:spPr/>
      <dgm:t>
        <a:bodyPr/>
        <a:lstStyle/>
        <a:p>
          <a:endParaRPr lang="en-GB"/>
        </a:p>
      </dgm:t>
    </dgm:pt>
    <dgm:pt modelId="{DBDD0EC3-2176-4C23-99AA-79FFC1D3EB1C}" type="pres">
      <dgm:prSet presAssocID="{84323DDA-A5ED-4298-AA51-B754F861532B}" presName="Name0" presStyleCnt="0">
        <dgm:presLayoutVars>
          <dgm:dir/>
          <dgm:animLvl val="lvl"/>
          <dgm:resizeHandles val="exact"/>
        </dgm:presLayoutVars>
      </dgm:prSet>
      <dgm:spPr/>
    </dgm:pt>
    <dgm:pt modelId="{32995EDC-8126-480C-BFB5-273BCC35CACB}" type="pres">
      <dgm:prSet presAssocID="{5DE8E46A-3B92-4270-A164-44959CC694B3}" presName="composite" presStyleCnt="0"/>
      <dgm:spPr/>
    </dgm:pt>
    <dgm:pt modelId="{EFAFB51A-1ECF-4C97-AD08-AAA55BB42540}" type="pres">
      <dgm:prSet presAssocID="{5DE8E46A-3B92-4270-A164-44959CC694B3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B3ABBDA1-2568-44E1-B941-F671B949B704}" type="pres">
      <dgm:prSet presAssocID="{5DE8E46A-3B92-4270-A164-44959CC694B3}" presName="desTx" presStyleLbl="alignAccFollowNode1" presStyleIdx="0" presStyleCnt="2">
        <dgm:presLayoutVars>
          <dgm:bulletEnabled val="1"/>
        </dgm:presLayoutVars>
      </dgm:prSet>
      <dgm:spPr/>
    </dgm:pt>
    <dgm:pt modelId="{5BEE8731-2269-4401-AA30-1B3DAF3A44BF}" type="pres">
      <dgm:prSet presAssocID="{0710400E-8AA6-46BE-8BED-9741065C9F88}" presName="space" presStyleCnt="0"/>
      <dgm:spPr/>
    </dgm:pt>
    <dgm:pt modelId="{97A863F5-CA2C-4113-AD7D-BD48C4A0B6F7}" type="pres">
      <dgm:prSet presAssocID="{0BD4307A-792E-490D-AD37-C0C56EB9717A}" presName="composite" presStyleCnt="0"/>
      <dgm:spPr/>
    </dgm:pt>
    <dgm:pt modelId="{269DAAC1-F514-4B66-A393-1FE3CC565DC9}" type="pres">
      <dgm:prSet presAssocID="{0BD4307A-792E-490D-AD37-C0C56EB9717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8CE42A8-BCED-416D-94C9-634EE4C19204}" type="pres">
      <dgm:prSet presAssocID="{0BD4307A-792E-490D-AD37-C0C56EB9717A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D49D8A25-86E2-4179-AE2F-97AF02BF2386}" type="presOf" srcId="{C9EDCEF3-D871-4DF3-8F4B-3F8BA4975A9C}" destId="{88CE42A8-BCED-416D-94C9-634EE4C19204}" srcOrd="0" destOrd="1" presId="urn:microsoft.com/office/officeart/2005/8/layout/hList1"/>
    <dgm:cxn modelId="{2FF92550-3E3C-427B-B7B9-03873613BDE6}" srcId="{0BD4307A-792E-490D-AD37-C0C56EB9717A}" destId="{C9EDCEF3-D871-4DF3-8F4B-3F8BA4975A9C}" srcOrd="1" destOrd="0" parTransId="{91DEC0E3-8BE3-458E-B22E-8B57DE5D6BC3}" sibTransId="{F375D04E-9208-498C-8E62-97468D0336C1}"/>
    <dgm:cxn modelId="{045AAB59-DD6C-430B-BD2A-A9A1076FCEFC}" type="presOf" srcId="{0BD4307A-792E-490D-AD37-C0C56EB9717A}" destId="{269DAAC1-F514-4B66-A393-1FE3CC565DC9}" srcOrd="0" destOrd="0" presId="urn:microsoft.com/office/officeart/2005/8/layout/hList1"/>
    <dgm:cxn modelId="{10A5D97B-E6E3-49A5-B430-3CB56EB516E6}" type="presOf" srcId="{06D72037-3AE4-4675-8F7A-F369942D6D41}" destId="{88CE42A8-BCED-416D-94C9-634EE4C19204}" srcOrd="0" destOrd="2" presId="urn:microsoft.com/office/officeart/2005/8/layout/hList1"/>
    <dgm:cxn modelId="{5999508B-2337-4C8E-922D-E4BAA995465E}" srcId="{84323DDA-A5ED-4298-AA51-B754F861532B}" destId="{5DE8E46A-3B92-4270-A164-44959CC694B3}" srcOrd="0" destOrd="0" parTransId="{DCE28C1A-AC0D-4714-B629-C93B8BDEBA1C}" sibTransId="{0710400E-8AA6-46BE-8BED-9741065C9F88}"/>
    <dgm:cxn modelId="{664B338D-4279-4117-AF98-2711F88A47D0}" type="presOf" srcId="{84323DDA-A5ED-4298-AA51-B754F861532B}" destId="{DBDD0EC3-2176-4C23-99AA-79FFC1D3EB1C}" srcOrd="0" destOrd="0" presId="urn:microsoft.com/office/officeart/2005/8/layout/hList1"/>
    <dgm:cxn modelId="{0A8C7E9D-86D5-493B-9068-37C9044C55F9}" srcId="{84323DDA-A5ED-4298-AA51-B754F861532B}" destId="{0BD4307A-792E-490D-AD37-C0C56EB9717A}" srcOrd="1" destOrd="0" parTransId="{DEC4E6F7-2146-40DF-8FA9-EB1678FD008C}" sibTransId="{132526E6-F5A1-4481-A2DA-E6125ABEC32D}"/>
    <dgm:cxn modelId="{29AC75A1-46ED-42B4-8C9A-401A848694FE}" type="presOf" srcId="{826CC930-8BA5-4DCA-829C-541E3BDA1A6F}" destId="{88CE42A8-BCED-416D-94C9-634EE4C19204}" srcOrd="0" destOrd="0" presId="urn:microsoft.com/office/officeart/2005/8/layout/hList1"/>
    <dgm:cxn modelId="{F179DCA9-6A52-4283-AE35-C37DBE37D474}" srcId="{5DE8E46A-3B92-4270-A164-44959CC694B3}" destId="{2F1AD389-AD1E-4DE7-9FCD-9D516B6A9C45}" srcOrd="0" destOrd="0" parTransId="{10109130-5E6D-4E34-B0C0-0B9333BEE49E}" sibTransId="{A49B300A-46D7-4E44-8286-7641E21DCFE3}"/>
    <dgm:cxn modelId="{3E0A19B6-98FC-483C-9E2A-355929610FD2}" type="presOf" srcId="{2F1AD389-AD1E-4DE7-9FCD-9D516B6A9C45}" destId="{B3ABBDA1-2568-44E1-B941-F671B949B704}" srcOrd="0" destOrd="0" presId="urn:microsoft.com/office/officeart/2005/8/layout/hList1"/>
    <dgm:cxn modelId="{58AE12BD-B955-4CC0-850B-FAEEE2B122FA}" srcId="{0BD4307A-792E-490D-AD37-C0C56EB9717A}" destId="{06D72037-3AE4-4675-8F7A-F369942D6D41}" srcOrd="2" destOrd="0" parTransId="{E8A057D5-F5EA-471A-A3A0-0A3428EDD462}" sibTransId="{546E5FE9-5792-4230-A010-E848086BF415}"/>
    <dgm:cxn modelId="{D5EBFAC3-EFA5-4D94-B4FC-A5E1C0F1B488}" srcId="{0BD4307A-792E-490D-AD37-C0C56EB9717A}" destId="{826CC930-8BA5-4DCA-829C-541E3BDA1A6F}" srcOrd="0" destOrd="0" parTransId="{CF18D08C-0A4A-4467-A72C-7F7FC4EBC1F3}" sibTransId="{7529C285-C824-498D-9993-2CE8F08CC844}"/>
    <dgm:cxn modelId="{81ABE3F3-43F9-415E-91C1-77A5E6CB3080}" type="presOf" srcId="{5DE8E46A-3B92-4270-A164-44959CC694B3}" destId="{EFAFB51A-1ECF-4C97-AD08-AAA55BB42540}" srcOrd="0" destOrd="0" presId="urn:microsoft.com/office/officeart/2005/8/layout/hList1"/>
    <dgm:cxn modelId="{367E0740-C446-463A-B178-73DE5C3DF064}" type="presParOf" srcId="{DBDD0EC3-2176-4C23-99AA-79FFC1D3EB1C}" destId="{32995EDC-8126-480C-BFB5-273BCC35CACB}" srcOrd="0" destOrd="0" presId="urn:microsoft.com/office/officeart/2005/8/layout/hList1"/>
    <dgm:cxn modelId="{195CFFBB-C642-4DC0-A480-03F113909301}" type="presParOf" srcId="{32995EDC-8126-480C-BFB5-273BCC35CACB}" destId="{EFAFB51A-1ECF-4C97-AD08-AAA55BB42540}" srcOrd="0" destOrd="0" presId="urn:microsoft.com/office/officeart/2005/8/layout/hList1"/>
    <dgm:cxn modelId="{3DF10543-D4EB-49FA-BB3F-3563723CD9D1}" type="presParOf" srcId="{32995EDC-8126-480C-BFB5-273BCC35CACB}" destId="{B3ABBDA1-2568-44E1-B941-F671B949B704}" srcOrd="1" destOrd="0" presId="urn:microsoft.com/office/officeart/2005/8/layout/hList1"/>
    <dgm:cxn modelId="{2C6F55CA-0673-4E4F-A12B-BBD95654A0B2}" type="presParOf" srcId="{DBDD0EC3-2176-4C23-99AA-79FFC1D3EB1C}" destId="{5BEE8731-2269-4401-AA30-1B3DAF3A44BF}" srcOrd="1" destOrd="0" presId="urn:microsoft.com/office/officeart/2005/8/layout/hList1"/>
    <dgm:cxn modelId="{3965CBF9-1D48-45C2-80B5-E6DAA7CD592E}" type="presParOf" srcId="{DBDD0EC3-2176-4C23-99AA-79FFC1D3EB1C}" destId="{97A863F5-CA2C-4113-AD7D-BD48C4A0B6F7}" srcOrd="2" destOrd="0" presId="urn:microsoft.com/office/officeart/2005/8/layout/hList1"/>
    <dgm:cxn modelId="{81DF1249-0680-44D8-88A3-B16965CA6509}" type="presParOf" srcId="{97A863F5-CA2C-4113-AD7D-BD48C4A0B6F7}" destId="{269DAAC1-F514-4B66-A393-1FE3CC565DC9}" srcOrd="0" destOrd="0" presId="urn:microsoft.com/office/officeart/2005/8/layout/hList1"/>
    <dgm:cxn modelId="{230A3D7B-8032-4A39-A6A0-1A3DC340C549}" type="presParOf" srcId="{97A863F5-CA2C-4113-AD7D-BD48C4A0B6F7}" destId="{88CE42A8-BCED-416D-94C9-634EE4C1920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BEDCACE-616B-493E-BFA8-F065076303FC}" type="doc">
      <dgm:prSet loTypeId="urn:microsoft.com/office/officeart/2005/8/layout/arrow6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0FC6637E-C172-47E1-BEC2-6B0EF4200265}">
      <dgm:prSet/>
      <dgm:spPr/>
      <dgm:t>
        <a:bodyPr/>
        <a:lstStyle/>
        <a:p>
          <a:pPr rtl="0"/>
          <a:r>
            <a:rPr lang="en-US"/>
            <a:t>Participants have the right to withdraw at any time during the study</a:t>
          </a:r>
          <a:endParaRPr lang="en-GB"/>
        </a:p>
      </dgm:t>
    </dgm:pt>
    <dgm:pt modelId="{315ADC57-A042-45FF-8A41-C7BB7C5ECE16}" type="parTrans" cxnId="{8B196F84-FFBC-4466-9D99-898FE4F7182B}">
      <dgm:prSet/>
      <dgm:spPr/>
      <dgm:t>
        <a:bodyPr/>
        <a:lstStyle/>
        <a:p>
          <a:endParaRPr lang="en-GB"/>
        </a:p>
      </dgm:t>
    </dgm:pt>
    <dgm:pt modelId="{52CE7459-5994-4C33-8A4B-7703E5CE7872}" type="sibTrans" cxnId="{8B196F84-FFBC-4466-9D99-898FE4F7182B}">
      <dgm:prSet/>
      <dgm:spPr/>
      <dgm:t>
        <a:bodyPr/>
        <a:lstStyle/>
        <a:p>
          <a:endParaRPr lang="en-GB"/>
        </a:p>
      </dgm:t>
    </dgm:pt>
    <dgm:pt modelId="{2BC9B311-F052-4FA1-969F-20EF875AC680}">
      <dgm:prSet/>
      <dgm:spPr/>
      <dgm:t>
        <a:bodyPr/>
        <a:lstStyle/>
        <a:p>
          <a:pPr rtl="0"/>
          <a:r>
            <a:rPr lang="en-US"/>
            <a:t>Participants may feel they should not withdraw because it will spoil the study</a:t>
          </a:r>
          <a:endParaRPr lang="en-GB"/>
        </a:p>
      </dgm:t>
    </dgm:pt>
    <dgm:pt modelId="{0BEDCDAF-B30E-4958-873A-443D907A0F7E}" type="parTrans" cxnId="{BE149308-53E4-4A0F-A47B-59DF9FA06FA4}">
      <dgm:prSet/>
      <dgm:spPr/>
      <dgm:t>
        <a:bodyPr/>
        <a:lstStyle/>
        <a:p>
          <a:endParaRPr lang="en-GB"/>
        </a:p>
      </dgm:t>
    </dgm:pt>
    <dgm:pt modelId="{D89FD42B-0A28-4C55-BD42-DDAB6FDD6B7C}" type="sibTrans" cxnId="{BE149308-53E4-4A0F-A47B-59DF9FA06FA4}">
      <dgm:prSet/>
      <dgm:spPr/>
      <dgm:t>
        <a:bodyPr/>
        <a:lstStyle/>
        <a:p>
          <a:endParaRPr lang="en-GB"/>
        </a:p>
      </dgm:t>
    </dgm:pt>
    <dgm:pt modelId="{5E88C39A-8430-48A3-B7EA-3C74364A7750}" type="pres">
      <dgm:prSet presAssocID="{DBEDCACE-616B-493E-BFA8-F065076303FC}" presName="compositeShape" presStyleCnt="0">
        <dgm:presLayoutVars>
          <dgm:chMax val="2"/>
          <dgm:dir/>
          <dgm:resizeHandles val="exact"/>
        </dgm:presLayoutVars>
      </dgm:prSet>
      <dgm:spPr/>
    </dgm:pt>
    <dgm:pt modelId="{04FA4CFB-DE52-4168-A2B9-F18296A6C150}" type="pres">
      <dgm:prSet presAssocID="{DBEDCACE-616B-493E-BFA8-F065076303FC}" presName="ribbon" presStyleLbl="node1" presStyleIdx="0" presStyleCnt="1"/>
      <dgm:spPr/>
    </dgm:pt>
    <dgm:pt modelId="{273B9C74-9DC1-4336-ADAF-0D11F0669ED8}" type="pres">
      <dgm:prSet presAssocID="{DBEDCACE-616B-493E-BFA8-F065076303FC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F8CD8E09-F28C-4172-9584-124CE5F76805}" type="pres">
      <dgm:prSet presAssocID="{DBEDCACE-616B-493E-BFA8-F065076303FC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E149308-53E4-4A0F-A47B-59DF9FA06FA4}" srcId="{DBEDCACE-616B-493E-BFA8-F065076303FC}" destId="{2BC9B311-F052-4FA1-969F-20EF875AC680}" srcOrd="1" destOrd="0" parTransId="{0BEDCDAF-B30E-4958-873A-443D907A0F7E}" sibTransId="{D89FD42B-0A28-4C55-BD42-DDAB6FDD6B7C}"/>
    <dgm:cxn modelId="{F4639053-6460-4AA2-994E-29AE659F71E8}" type="presOf" srcId="{2BC9B311-F052-4FA1-969F-20EF875AC680}" destId="{F8CD8E09-F28C-4172-9584-124CE5F76805}" srcOrd="0" destOrd="0" presId="urn:microsoft.com/office/officeart/2005/8/layout/arrow6"/>
    <dgm:cxn modelId="{56185E75-61DC-422C-B025-550886E1CEF1}" type="presOf" srcId="{0FC6637E-C172-47E1-BEC2-6B0EF4200265}" destId="{273B9C74-9DC1-4336-ADAF-0D11F0669ED8}" srcOrd="0" destOrd="0" presId="urn:microsoft.com/office/officeart/2005/8/layout/arrow6"/>
    <dgm:cxn modelId="{8B196F84-FFBC-4466-9D99-898FE4F7182B}" srcId="{DBEDCACE-616B-493E-BFA8-F065076303FC}" destId="{0FC6637E-C172-47E1-BEC2-6B0EF4200265}" srcOrd="0" destOrd="0" parTransId="{315ADC57-A042-45FF-8A41-C7BB7C5ECE16}" sibTransId="{52CE7459-5994-4C33-8A4B-7703E5CE7872}"/>
    <dgm:cxn modelId="{CC398C9A-6410-4225-9149-18769F29BA71}" type="presOf" srcId="{DBEDCACE-616B-493E-BFA8-F065076303FC}" destId="{5E88C39A-8430-48A3-B7EA-3C74364A7750}" srcOrd="0" destOrd="0" presId="urn:microsoft.com/office/officeart/2005/8/layout/arrow6"/>
    <dgm:cxn modelId="{E0F506F2-73BB-4581-9471-BEA3DFA30ADC}" type="presParOf" srcId="{5E88C39A-8430-48A3-B7EA-3C74364A7750}" destId="{04FA4CFB-DE52-4168-A2B9-F18296A6C150}" srcOrd="0" destOrd="0" presId="urn:microsoft.com/office/officeart/2005/8/layout/arrow6"/>
    <dgm:cxn modelId="{CD3023E6-A0EF-481F-A442-16FA4908A052}" type="presParOf" srcId="{5E88C39A-8430-48A3-B7EA-3C74364A7750}" destId="{273B9C74-9DC1-4336-ADAF-0D11F0669ED8}" srcOrd="1" destOrd="0" presId="urn:microsoft.com/office/officeart/2005/8/layout/arrow6"/>
    <dgm:cxn modelId="{71EF4161-C11F-4749-8E66-197AC776A0FA}" type="presParOf" srcId="{5E88C39A-8430-48A3-B7EA-3C74364A7750}" destId="{F8CD8E09-F28C-4172-9584-124CE5F76805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E79AB702-BE55-4E98-9D47-E40EF57E0366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7C46AAD2-48BB-45A2-9BC4-F9A8BE01FC29}">
      <dgm:prSet/>
      <dgm:spPr/>
      <dgm:t>
        <a:bodyPr/>
        <a:lstStyle/>
        <a:p>
          <a:pPr rtl="0"/>
          <a:r>
            <a:rPr lang="en-GB"/>
            <a:t>You must talk through ethical considerations with your supervisor</a:t>
          </a:r>
        </a:p>
      </dgm:t>
    </dgm:pt>
    <dgm:pt modelId="{393E4D89-41F8-43F9-A560-E1FE5C883029}" type="parTrans" cxnId="{92C0F8AA-868B-4280-ACE0-5F3C700EB10F}">
      <dgm:prSet/>
      <dgm:spPr/>
      <dgm:t>
        <a:bodyPr/>
        <a:lstStyle/>
        <a:p>
          <a:endParaRPr lang="en-GB"/>
        </a:p>
      </dgm:t>
    </dgm:pt>
    <dgm:pt modelId="{BEEB9031-C853-4B9A-8BE7-A1C6006B5E44}" type="sibTrans" cxnId="{92C0F8AA-868B-4280-ACE0-5F3C700EB10F}">
      <dgm:prSet/>
      <dgm:spPr/>
      <dgm:t>
        <a:bodyPr/>
        <a:lstStyle/>
        <a:p>
          <a:endParaRPr lang="en-GB"/>
        </a:p>
      </dgm:t>
    </dgm:pt>
    <dgm:pt modelId="{4282A0D9-E956-4710-877D-D07D78789562}">
      <dgm:prSet/>
      <dgm:spPr/>
      <dgm:t>
        <a:bodyPr/>
        <a:lstStyle/>
        <a:p>
          <a:pPr rtl="0"/>
          <a:r>
            <a:rPr lang="en-GB"/>
            <a:t>Include discussion of ethics in your research reports</a:t>
          </a:r>
        </a:p>
      </dgm:t>
    </dgm:pt>
    <dgm:pt modelId="{62485CB5-98EB-4A6B-9FEF-ADC62A8076DA}" type="parTrans" cxnId="{0248C8F3-8A59-4AEA-A259-3585A834DA69}">
      <dgm:prSet/>
      <dgm:spPr/>
      <dgm:t>
        <a:bodyPr/>
        <a:lstStyle/>
        <a:p>
          <a:endParaRPr lang="en-GB"/>
        </a:p>
      </dgm:t>
    </dgm:pt>
    <dgm:pt modelId="{066D8F52-5060-462B-981C-4803D1A7C9EB}" type="sibTrans" cxnId="{0248C8F3-8A59-4AEA-A259-3585A834DA69}">
      <dgm:prSet/>
      <dgm:spPr/>
      <dgm:t>
        <a:bodyPr/>
        <a:lstStyle/>
        <a:p>
          <a:endParaRPr lang="en-GB"/>
        </a:p>
      </dgm:t>
    </dgm:pt>
    <dgm:pt modelId="{53CD81B0-98A2-4F98-8BD1-1918E00DE753}">
      <dgm:prSet/>
      <dgm:spPr/>
      <dgm:t>
        <a:bodyPr/>
        <a:lstStyle/>
        <a:p>
          <a:pPr rtl="0"/>
          <a:r>
            <a:rPr lang="en-GB"/>
            <a:t>Ensure you use, </a:t>
          </a:r>
          <a:r>
            <a:rPr lang="en-GB" b="1"/>
            <a:t>consent forms </a:t>
          </a:r>
          <a:r>
            <a:rPr lang="en-GB"/>
            <a:t>etc.</a:t>
          </a:r>
        </a:p>
      </dgm:t>
    </dgm:pt>
    <dgm:pt modelId="{033EA09F-D3F7-4D41-AD37-375506C15278}" type="parTrans" cxnId="{5A6AF589-E585-4310-A1BF-C1EBA88BC7EF}">
      <dgm:prSet/>
      <dgm:spPr/>
      <dgm:t>
        <a:bodyPr/>
        <a:lstStyle/>
        <a:p>
          <a:endParaRPr lang="en-GB"/>
        </a:p>
      </dgm:t>
    </dgm:pt>
    <dgm:pt modelId="{A89B0795-A853-4956-B530-2421692C7AE8}" type="sibTrans" cxnId="{5A6AF589-E585-4310-A1BF-C1EBA88BC7EF}">
      <dgm:prSet/>
      <dgm:spPr/>
      <dgm:t>
        <a:bodyPr/>
        <a:lstStyle/>
        <a:p>
          <a:endParaRPr lang="en-GB"/>
        </a:p>
      </dgm:t>
    </dgm:pt>
    <dgm:pt modelId="{0CB4845F-765A-4BE4-B17B-AF88F2628ED9}">
      <dgm:prSet/>
      <dgm:spPr/>
      <dgm:t>
        <a:bodyPr/>
        <a:lstStyle/>
        <a:p>
          <a:pPr rtl="0"/>
          <a:r>
            <a:rPr lang="en-GB"/>
            <a:t>Discuss the </a:t>
          </a:r>
          <a:r>
            <a:rPr lang="en-GB" b="1"/>
            <a:t>forms</a:t>
          </a:r>
          <a:r>
            <a:rPr lang="en-GB"/>
            <a:t> you use in your </a:t>
          </a:r>
          <a:r>
            <a:rPr lang="en-GB" b="1"/>
            <a:t>methodology</a:t>
          </a:r>
          <a:r>
            <a:rPr lang="en-GB"/>
            <a:t> and link to appendices</a:t>
          </a:r>
        </a:p>
      </dgm:t>
    </dgm:pt>
    <dgm:pt modelId="{F1D69A4B-9BDA-4B80-9794-6C221739CC04}" type="parTrans" cxnId="{7CCCD6D2-71AF-4569-9101-EF646D001355}">
      <dgm:prSet/>
      <dgm:spPr/>
      <dgm:t>
        <a:bodyPr/>
        <a:lstStyle/>
        <a:p>
          <a:endParaRPr lang="en-GB"/>
        </a:p>
      </dgm:t>
    </dgm:pt>
    <dgm:pt modelId="{0E6D5195-AA08-4AD5-A2A4-C95AA88EC462}" type="sibTrans" cxnId="{7CCCD6D2-71AF-4569-9101-EF646D001355}">
      <dgm:prSet/>
      <dgm:spPr/>
      <dgm:t>
        <a:bodyPr/>
        <a:lstStyle/>
        <a:p>
          <a:endParaRPr lang="en-GB"/>
        </a:p>
      </dgm:t>
    </dgm:pt>
    <dgm:pt modelId="{34DD4E62-4F26-4974-A087-915CF18D92AD}">
      <dgm:prSet/>
      <dgm:spPr/>
      <dgm:t>
        <a:bodyPr/>
        <a:lstStyle/>
        <a:p>
          <a:pPr rtl="0"/>
          <a:r>
            <a:rPr lang="en-GB"/>
            <a:t>Include the </a:t>
          </a:r>
          <a:r>
            <a:rPr lang="en-GB" b="1"/>
            <a:t>forms as appendices</a:t>
          </a:r>
          <a:endParaRPr lang="en-GB"/>
        </a:p>
      </dgm:t>
    </dgm:pt>
    <dgm:pt modelId="{31C71C30-9173-4C29-BCB8-D2E4822807E5}" type="parTrans" cxnId="{4A6D2BA5-798B-4555-A9F8-CFEC235FD52A}">
      <dgm:prSet/>
      <dgm:spPr/>
      <dgm:t>
        <a:bodyPr/>
        <a:lstStyle/>
        <a:p>
          <a:endParaRPr lang="en-GB"/>
        </a:p>
      </dgm:t>
    </dgm:pt>
    <dgm:pt modelId="{A491C5F0-A9B4-466F-8D8F-943D8517ADB4}" type="sibTrans" cxnId="{4A6D2BA5-798B-4555-A9F8-CFEC235FD52A}">
      <dgm:prSet/>
      <dgm:spPr/>
      <dgm:t>
        <a:bodyPr/>
        <a:lstStyle/>
        <a:p>
          <a:endParaRPr lang="en-GB"/>
        </a:p>
      </dgm:t>
    </dgm:pt>
    <dgm:pt modelId="{0A418CF9-1586-4D1D-9488-700DC1FEA937}" type="pres">
      <dgm:prSet presAssocID="{E79AB702-BE55-4E98-9D47-E40EF57E0366}" presName="Name0" presStyleCnt="0">
        <dgm:presLayoutVars>
          <dgm:dir/>
          <dgm:resizeHandles val="exact"/>
        </dgm:presLayoutVars>
      </dgm:prSet>
      <dgm:spPr/>
    </dgm:pt>
    <dgm:pt modelId="{A869B983-1564-49A3-AE93-FEAD5C5E0026}" type="pres">
      <dgm:prSet presAssocID="{E79AB702-BE55-4E98-9D47-E40EF57E0366}" presName="cycle" presStyleCnt="0"/>
      <dgm:spPr/>
    </dgm:pt>
    <dgm:pt modelId="{34C8452D-6B2D-43F3-B751-06422C0C9CE6}" type="pres">
      <dgm:prSet presAssocID="{7C46AAD2-48BB-45A2-9BC4-F9A8BE01FC29}" presName="nodeFirstNode" presStyleLbl="node1" presStyleIdx="0" presStyleCnt="5">
        <dgm:presLayoutVars>
          <dgm:bulletEnabled val="1"/>
        </dgm:presLayoutVars>
      </dgm:prSet>
      <dgm:spPr/>
    </dgm:pt>
    <dgm:pt modelId="{BDAED034-8F53-4A1A-A43E-B3F23A7F377D}" type="pres">
      <dgm:prSet presAssocID="{BEEB9031-C853-4B9A-8BE7-A1C6006B5E44}" presName="sibTransFirstNode" presStyleLbl="bgShp" presStyleIdx="0" presStyleCnt="1"/>
      <dgm:spPr/>
    </dgm:pt>
    <dgm:pt modelId="{20F7B9E8-B2DC-4ED1-A863-601C9714103A}" type="pres">
      <dgm:prSet presAssocID="{4282A0D9-E956-4710-877D-D07D78789562}" presName="nodeFollowingNodes" presStyleLbl="node1" presStyleIdx="1" presStyleCnt="5">
        <dgm:presLayoutVars>
          <dgm:bulletEnabled val="1"/>
        </dgm:presLayoutVars>
      </dgm:prSet>
      <dgm:spPr/>
    </dgm:pt>
    <dgm:pt modelId="{2E8F4515-E5DE-4FB2-BAA6-BE80EAB756AF}" type="pres">
      <dgm:prSet presAssocID="{53CD81B0-98A2-4F98-8BD1-1918E00DE753}" presName="nodeFollowingNodes" presStyleLbl="node1" presStyleIdx="2" presStyleCnt="5">
        <dgm:presLayoutVars>
          <dgm:bulletEnabled val="1"/>
        </dgm:presLayoutVars>
      </dgm:prSet>
      <dgm:spPr/>
    </dgm:pt>
    <dgm:pt modelId="{197308DC-C3F0-478A-83C2-034F4BDD0974}" type="pres">
      <dgm:prSet presAssocID="{0CB4845F-765A-4BE4-B17B-AF88F2628ED9}" presName="nodeFollowingNodes" presStyleLbl="node1" presStyleIdx="3" presStyleCnt="5">
        <dgm:presLayoutVars>
          <dgm:bulletEnabled val="1"/>
        </dgm:presLayoutVars>
      </dgm:prSet>
      <dgm:spPr/>
    </dgm:pt>
    <dgm:pt modelId="{185CFD7B-C973-44EF-9BA2-23D53DFB637B}" type="pres">
      <dgm:prSet presAssocID="{34DD4E62-4F26-4974-A087-915CF18D92AD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25757300-69EC-498F-8EBD-D55650650524}" type="presOf" srcId="{4282A0D9-E956-4710-877D-D07D78789562}" destId="{20F7B9E8-B2DC-4ED1-A863-601C9714103A}" srcOrd="0" destOrd="0" presId="urn:microsoft.com/office/officeart/2005/8/layout/cycle3"/>
    <dgm:cxn modelId="{52FE6123-ADCB-4564-B2FF-3418BFA38E0F}" type="presOf" srcId="{E79AB702-BE55-4E98-9D47-E40EF57E0366}" destId="{0A418CF9-1586-4D1D-9488-700DC1FEA937}" srcOrd="0" destOrd="0" presId="urn:microsoft.com/office/officeart/2005/8/layout/cycle3"/>
    <dgm:cxn modelId="{542B7242-5FBA-4F0C-8C98-C3BAED5B9FAC}" type="presOf" srcId="{BEEB9031-C853-4B9A-8BE7-A1C6006B5E44}" destId="{BDAED034-8F53-4A1A-A43E-B3F23A7F377D}" srcOrd="0" destOrd="0" presId="urn:microsoft.com/office/officeart/2005/8/layout/cycle3"/>
    <dgm:cxn modelId="{5A6AF589-E585-4310-A1BF-C1EBA88BC7EF}" srcId="{E79AB702-BE55-4E98-9D47-E40EF57E0366}" destId="{53CD81B0-98A2-4F98-8BD1-1918E00DE753}" srcOrd="2" destOrd="0" parTransId="{033EA09F-D3F7-4D41-AD37-375506C15278}" sibTransId="{A89B0795-A853-4956-B530-2421692C7AE8}"/>
    <dgm:cxn modelId="{9E4BAF97-5413-4D96-9917-98FCA6AE81F8}" type="presOf" srcId="{34DD4E62-4F26-4974-A087-915CF18D92AD}" destId="{185CFD7B-C973-44EF-9BA2-23D53DFB637B}" srcOrd="0" destOrd="0" presId="urn:microsoft.com/office/officeart/2005/8/layout/cycle3"/>
    <dgm:cxn modelId="{4A6D2BA5-798B-4555-A9F8-CFEC235FD52A}" srcId="{E79AB702-BE55-4E98-9D47-E40EF57E0366}" destId="{34DD4E62-4F26-4974-A087-915CF18D92AD}" srcOrd="4" destOrd="0" parTransId="{31C71C30-9173-4C29-BCB8-D2E4822807E5}" sibTransId="{A491C5F0-A9B4-466F-8D8F-943D8517ADB4}"/>
    <dgm:cxn modelId="{4086ECA8-897B-464E-9D39-F5E874463DAC}" type="presOf" srcId="{53CD81B0-98A2-4F98-8BD1-1918E00DE753}" destId="{2E8F4515-E5DE-4FB2-BAA6-BE80EAB756AF}" srcOrd="0" destOrd="0" presId="urn:microsoft.com/office/officeart/2005/8/layout/cycle3"/>
    <dgm:cxn modelId="{92C0F8AA-868B-4280-ACE0-5F3C700EB10F}" srcId="{E79AB702-BE55-4E98-9D47-E40EF57E0366}" destId="{7C46AAD2-48BB-45A2-9BC4-F9A8BE01FC29}" srcOrd="0" destOrd="0" parTransId="{393E4D89-41F8-43F9-A560-E1FE5C883029}" sibTransId="{BEEB9031-C853-4B9A-8BE7-A1C6006B5E44}"/>
    <dgm:cxn modelId="{5D301FB6-E71D-42AA-B72B-6B6941E4ED36}" type="presOf" srcId="{7C46AAD2-48BB-45A2-9BC4-F9A8BE01FC29}" destId="{34C8452D-6B2D-43F3-B751-06422C0C9CE6}" srcOrd="0" destOrd="0" presId="urn:microsoft.com/office/officeart/2005/8/layout/cycle3"/>
    <dgm:cxn modelId="{3760A3CD-5058-4444-9A3F-EF1FD0364ADC}" type="presOf" srcId="{0CB4845F-765A-4BE4-B17B-AF88F2628ED9}" destId="{197308DC-C3F0-478A-83C2-034F4BDD0974}" srcOrd="0" destOrd="0" presId="urn:microsoft.com/office/officeart/2005/8/layout/cycle3"/>
    <dgm:cxn modelId="{7CCCD6D2-71AF-4569-9101-EF646D001355}" srcId="{E79AB702-BE55-4E98-9D47-E40EF57E0366}" destId="{0CB4845F-765A-4BE4-B17B-AF88F2628ED9}" srcOrd="3" destOrd="0" parTransId="{F1D69A4B-9BDA-4B80-9794-6C221739CC04}" sibTransId="{0E6D5195-AA08-4AD5-A2A4-C95AA88EC462}"/>
    <dgm:cxn modelId="{0248C8F3-8A59-4AEA-A259-3585A834DA69}" srcId="{E79AB702-BE55-4E98-9D47-E40EF57E0366}" destId="{4282A0D9-E956-4710-877D-D07D78789562}" srcOrd="1" destOrd="0" parTransId="{62485CB5-98EB-4A6B-9FEF-ADC62A8076DA}" sibTransId="{066D8F52-5060-462B-981C-4803D1A7C9EB}"/>
    <dgm:cxn modelId="{0442B123-0D0F-4C87-B13C-07E749F9ED0C}" type="presParOf" srcId="{0A418CF9-1586-4D1D-9488-700DC1FEA937}" destId="{A869B983-1564-49A3-AE93-FEAD5C5E0026}" srcOrd="0" destOrd="0" presId="urn:microsoft.com/office/officeart/2005/8/layout/cycle3"/>
    <dgm:cxn modelId="{4C6AFF7A-7E78-4AEB-A135-358DAB6DFA20}" type="presParOf" srcId="{A869B983-1564-49A3-AE93-FEAD5C5E0026}" destId="{34C8452D-6B2D-43F3-B751-06422C0C9CE6}" srcOrd="0" destOrd="0" presId="urn:microsoft.com/office/officeart/2005/8/layout/cycle3"/>
    <dgm:cxn modelId="{B19CFE86-B80A-49B1-9997-872801D5050A}" type="presParOf" srcId="{A869B983-1564-49A3-AE93-FEAD5C5E0026}" destId="{BDAED034-8F53-4A1A-A43E-B3F23A7F377D}" srcOrd="1" destOrd="0" presId="urn:microsoft.com/office/officeart/2005/8/layout/cycle3"/>
    <dgm:cxn modelId="{75828F33-C8AF-4508-A146-208071443671}" type="presParOf" srcId="{A869B983-1564-49A3-AE93-FEAD5C5E0026}" destId="{20F7B9E8-B2DC-4ED1-A863-601C9714103A}" srcOrd="2" destOrd="0" presId="urn:microsoft.com/office/officeart/2005/8/layout/cycle3"/>
    <dgm:cxn modelId="{F7E702AB-C675-475E-BA4C-00A56DB1EBC2}" type="presParOf" srcId="{A869B983-1564-49A3-AE93-FEAD5C5E0026}" destId="{2E8F4515-E5DE-4FB2-BAA6-BE80EAB756AF}" srcOrd="3" destOrd="0" presId="urn:microsoft.com/office/officeart/2005/8/layout/cycle3"/>
    <dgm:cxn modelId="{14DCE05B-B659-49EA-BB5C-9623C721014B}" type="presParOf" srcId="{A869B983-1564-49A3-AE93-FEAD5C5E0026}" destId="{197308DC-C3F0-478A-83C2-034F4BDD0974}" srcOrd="4" destOrd="0" presId="urn:microsoft.com/office/officeart/2005/8/layout/cycle3"/>
    <dgm:cxn modelId="{4B76FE67-13EC-49EA-84E6-690080B17E42}" type="presParOf" srcId="{A869B983-1564-49A3-AE93-FEAD5C5E0026}" destId="{185CFD7B-C973-44EF-9BA2-23D53DFB637B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DFAA1-FE7D-4547-B5DD-48C4F7FF4879}">
      <dsp:nvSpPr>
        <dsp:cNvPr id="0" name=""/>
        <dsp:cNvSpPr/>
      </dsp:nvSpPr>
      <dsp:spPr>
        <a:xfrm>
          <a:off x="0" y="3089"/>
          <a:ext cx="9109684" cy="7945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Description of behaviour using careful observations</a:t>
          </a:r>
          <a:endParaRPr lang="en-GB" sz="2000" kern="1200"/>
        </a:p>
      </dsp:txBody>
      <dsp:txXfrm>
        <a:off x="38784" y="41873"/>
        <a:ext cx="9032116" cy="716935"/>
      </dsp:txXfrm>
    </dsp:sp>
    <dsp:sp modelId="{3199620E-517C-4EB1-88A9-62CEB134F3E4}">
      <dsp:nvSpPr>
        <dsp:cNvPr id="0" name=""/>
        <dsp:cNvSpPr/>
      </dsp:nvSpPr>
      <dsp:spPr>
        <a:xfrm>
          <a:off x="0" y="855192"/>
          <a:ext cx="9109684" cy="794503"/>
        </a:xfrm>
        <a:prstGeom prst="roundRect">
          <a:avLst/>
        </a:prstGeom>
        <a:solidFill>
          <a:schemeClr val="accent2">
            <a:hueOff val="-2447042"/>
            <a:satOff val="10798"/>
            <a:lumOff val="-18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Explanation involves identifying the cause(s) of behaviour</a:t>
          </a:r>
          <a:endParaRPr lang="en-GB" sz="2000" kern="1200"/>
        </a:p>
      </dsp:txBody>
      <dsp:txXfrm>
        <a:off x="38784" y="893976"/>
        <a:ext cx="9032116" cy="716935"/>
      </dsp:txXfrm>
    </dsp:sp>
    <dsp:sp modelId="{93DBDFD8-CCFC-494F-BDB8-2DAEC48E8C64}">
      <dsp:nvSpPr>
        <dsp:cNvPr id="0" name=""/>
        <dsp:cNvSpPr/>
      </dsp:nvSpPr>
      <dsp:spPr>
        <a:xfrm>
          <a:off x="0" y="1707296"/>
          <a:ext cx="9109684" cy="794503"/>
        </a:xfrm>
        <a:prstGeom prst="roundRect">
          <a:avLst/>
        </a:prstGeom>
        <a:solidFill>
          <a:schemeClr val="accent2">
            <a:hueOff val="-4894083"/>
            <a:satOff val="21595"/>
            <a:lumOff val="-36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Prediction allows for specification of the conditions under which a </a:t>
          </a:r>
          <a:r>
            <a:rPr lang="en-US" sz="2000" kern="1200" dirty="0" err="1"/>
            <a:t>behaviour</a:t>
          </a:r>
          <a:r>
            <a:rPr lang="en-US" sz="2000" kern="1200" dirty="0"/>
            <a:t> will occur or not</a:t>
          </a:r>
          <a:endParaRPr lang="en-GB" sz="2000" kern="1200" dirty="0"/>
        </a:p>
      </dsp:txBody>
      <dsp:txXfrm>
        <a:off x="38784" y="1746080"/>
        <a:ext cx="9032116" cy="716935"/>
      </dsp:txXfrm>
    </dsp:sp>
    <dsp:sp modelId="{1CB10A60-5E99-4EF2-9F13-939A135BE984}">
      <dsp:nvSpPr>
        <dsp:cNvPr id="0" name=""/>
        <dsp:cNvSpPr/>
      </dsp:nvSpPr>
      <dsp:spPr>
        <a:xfrm>
          <a:off x="0" y="2559399"/>
          <a:ext cx="9109684" cy="794503"/>
        </a:xfrm>
        <a:prstGeom prst="roundRect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Psychological knowledge can be used to assist changes in behaviour</a:t>
          </a:r>
          <a:endParaRPr lang="en-GB" sz="2000" kern="1200"/>
        </a:p>
      </dsp:txBody>
      <dsp:txXfrm>
        <a:off x="38784" y="2598183"/>
        <a:ext cx="9032116" cy="716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370F56-C814-4E66-9527-B130040A1BF7}">
      <dsp:nvSpPr>
        <dsp:cNvPr id="0" name=""/>
        <dsp:cNvSpPr/>
      </dsp:nvSpPr>
      <dsp:spPr>
        <a:xfrm>
          <a:off x="936" y="67828"/>
          <a:ext cx="3408588" cy="1704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725" tIns="57150" rIns="85725" bIns="571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b="1" kern="1200" dirty="0"/>
            <a:t>QUANTITIVE RESEARCH</a:t>
          </a:r>
          <a:r>
            <a:rPr lang="en-GB" sz="4500" kern="1200" dirty="0"/>
            <a:t> </a:t>
          </a:r>
        </a:p>
      </dsp:txBody>
      <dsp:txXfrm>
        <a:off x="50853" y="117745"/>
        <a:ext cx="3308754" cy="1604460"/>
      </dsp:txXfrm>
    </dsp:sp>
    <dsp:sp modelId="{22BF1F48-7F90-4D14-A33B-60ED330D98E8}">
      <dsp:nvSpPr>
        <dsp:cNvPr id="0" name=""/>
        <dsp:cNvSpPr/>
      </dsp:nvSpPr>
      <dsp:spPr>
        <a:xfrm>
          <a:off x="341795" y="1772122"/>
          <a:ext cx="340858" cy="12782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8220"/>
              </a:lnTo>
              <a:lnTo>
                <a:pt x="340858" y="12782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77C5B0-FB30-480F-8527-4D81CD9FC158}">
      <dsp:nvSpPr>
        <dsp:cNvPr id="0" name=""/>
        <dsp:cNvSpPr/>
      </dsp:nvSpPr>
      <dsp:spPr>
        <a:xfrm>
          <a:off x="682654" y="2198195"/>
          <a:ext cx="2726870" cy="17042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focus on numerical data to measure people’s actions, speech, attitudes and so on....</a:t>
          </a:r>
        </a:p>
      </dsp:txBody>
      <dsp:txXfrm>
        <a:off x="732571" y="2248112"/>
        <a:ext cx="2627036" cy="1604460"/>
      </dsp:txXfrm>
    </dsp:sp>
    <dsp:sp modelId="{DA120567-374B-42FB-A8C1-45D19A323443}">
      <dsp:nvSpPr>
        <dsp:cNvPr id="0" name=""/>
        <dsp:cNvSpPr/>
      </dsp:nvSpPr>
      <dsp:spPr>
        <a:xfrm>
          <a:off x="4261671" y="67828"/>
          <a:ext cx="3408588" cy="1704294"/>
        </a:xfrm>
        <a:prstGeom prst="roundRect">
          <a:avLst>
            <a:gd name="adj" fmla="val 10000"/>
          </a:avLst>
        </a:prstGeom>
        <a:solidFill>
          <a:schemeClr val="accent3">
            <a:hueOff val="5904187"/>
            <a:satOff val="-46054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725" tIns="57150" rIns="85725" bIns="571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b="1" kern="1200"/>
            <a:t>QUALITATIVE RESEARCH</a:t>
          </a:r>
          <a:endParaRPr lang="en-GB" sz="4500" kern="1200"/>
        </a:p>
      </dsp:txBody>
      <dsp:txXfrm>
        <a:off x="4311588" y="117745"/>
        <a:ext cx="3308754" cy="1604460"/>
      </dsp:txXfrm>
    </dsp:sp>
    <dsp:sp modelId="{402E8BEE-BCD3-4755-B1A0-6E2EC063AD22}">
      <dsp:nvSpPr>
        <dsp:cNvPr id="0" name=""/>
        <dsp:cNvSpPr/>
      </dsp:nvSpPr>
      <dsp:spPr>
        <a:xfrm>
          <a:off x="4602530" y="1772122"/>
          <a:ext cx="340858" cy="12782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8220"/>
              </a:lnTo>
              <a:lnTo>
                <a:pt x="340858" y="12782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7CD02E-5736-4A24-9A51-1E93D1BE7D58}">
      <dsp:nvSpPr>
        <dsp:cNvPr id="0" name=""/>
        <dsp:cNvSpPr/>
      </dsp:nvSpPr>
      <dsp:spPr>
        <a:xfrm>
          <a:off x="4943389" y="2198195"/>
          <a:ext cx="2726870" cy="17042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5904187"/>
              <a:satOff val="-46054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focus more on analysing meaning without regard for numerical values</a:t>
          </a:r>
        </a:p>
      </dsp:txBody>
      <dsp:txXfrm>
        <a:off x="4993306" y="2248112"/>
        <a:ext cx="2627036" cy="16044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8E8269-03E3-449C-9DE3-5EABB143A3CC}">
      <dsp:nvSpPr>
        <dsp:cNvPr id="0" name=""/>
        <dsp:cNvSpPr/>
      </dsp:nvSpPr>
      <dsp:spPr>
        <a:xfrm rot="16200000">
          <a:off x="338" y="1613818"/>
          <a:ext cx="3873770" cy="3873770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term “</a:t>
          </a:r>
          <a:r>
            <a:rPr lang="en-GB" sz="1500" b="1" kern="1200" dirty="0"/>
            <a:t>nomothetic” comes from the Greek word “</a:t>
          </a:r>
          <a:r>
            <a:rPr lang="en-GB" sz="1500" b="1" kern="1200" dirty="0" err="1"/>
            <a:t>nomos</a:t>
          </a:r>
          <a:r>
            <a:rPr lang="en-GB" sz="1500" b="1" kern="1200" dirty="0"/>
            <a:t>” meaning “law”. Psychologists who adopt this approach are mainly </a:t>
          </a:r>
          <a:r>
            <a:rPr lang="en-GB" sz="1500" b="1" kern="1200" dirty="0">
              <a:solidFill>
                <a:schemeClr val="tx1"/>
              </a:solidFill>
            </a:rPr>
            <a:t>concerned with studying what we share/have in common with others. </a:t>
          </a:r>
          <a:r>
            <a:rPr lang="en-GB" sz="1500" b="1" kern="1200" dirty="0"/>
            <a:t>That is to say in establishing laws or generalizations. </a:t>
          </a:r>
          <a:endParaRPr lang="en-GB" sz="1500" kern="1200" dirty="0"/>
        </a:p>
      </dsp:txBody>
      <dsp:txXfrm rot="5400000">
        <a:off x="678249" y="2582260"/>
        <a:ext cx="3195860" cy="1936885"/>
      </dsp:txXfrm>
    </dsp:sp>
    <dsp:sp modelId="{0DD0F61A-FB17-4AE5-B65B-C311DDEA7D4B}">
      <dsp:nvSpPr>
        <dsp:cNvPr id="0" name=""/>
        <dsp:cNvSpPr/>
      </dsp:nvSpPr>
      <dsp:spPr>
        <a:xfrm rot="5400000">
          <a:off x="4262795" y="1613818"/>
          <a:ext cx="3873770" cy="3873770"/>
        </a:xfrm>
        <a:prstGeom prst="upArrow">
          <a:avLst>
            <a:gd name="adj1" fmla="val 50000"/>
            <a:gd name="adj2" fmla="val 35000"/>
          </a:avLst>
        </a:prstGeom>
        <a:solidFill>
          <a:schemeClr val="accent2">
            <a:shade val="50000"/>
            <a:hueOff val="-9245"/>
            <a:satOff val="7192"/>
            <a:lumOff val="381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accent2">
                  <a:lumMod val="50000"/>
                </a:schemeClr>
              </a:solidFill>
            </a:rPr>
            <a:t>The term “</a:t>
          </a:r>
          <a:r>
            <a:rPr lang="en-GB" sz="1500" b="1" kern="1200" dirty="0">
              <a:solidFill>
                <a:schemeClr val="accent2">
                  <a:lumMod val="50000"/>
                </a:schemeClr>
              </a:solidFill>
            </a:rPr>
            <a:t>idiographic” comes from the Greek word “</a:t>
          </a:r>
          <a:r>
            <a:rPr lang="en-GB" sz="1500" b="1" kern="1200" dirty="0" err="1">
              <a:solidFill>
                <a:schemeClr val="accent2">
                  <a:lumMod val="50000"/>
                </a:schemeClr>
              </a:solidFill>
            </a:rPr>
            <a:t>idios</a:t>
          </a:r>
          <a:r>
            <a:rPr lang="en-GB" sz="1500" b="1" kern="1200" dirty="0">
              <a:solidFill>
                <a:schemeClr val="accent2">
                  <a:lumMod val="50000"/>
                </a:schemeClr>
              </a:solidFill>
            </a:rPr>
            <a:t>” meaning “own” or “private”. Psychologists interested in this aspect of experience want to discover what makes each of us </a:t>
          </a:r>
          <a:r>
            <a:rPr lang="en-GB" sz="1500" b="1" kern="1200" dirty="0">
              <a:solidFill>
                <a:schemeClr val="tx1"/>
              </a:solidFill>
            </a:rPr>
            <a:t>unique/individual.</a:t>
          </a:r>
          <a:endParaRPr lang="en-GB" sz="1500" kern="1200" dirty="0">
            <a:solidFill>
              <a:schemeClr val="tx1"/>
            </a:solidFill>
          </a:endParaRPr>
        </a:p>
      </dsp:txBody>
      <dsp:txXfrm rot="-5400000">
        <a:off x="4262796" y="2582261"/>
        <a:ext cx="3195860" cy="19368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B3094E-114D-47E7-A0F3-F2DD2D2C71DD}">
      <dsp:nvSpPr>
        <dsp:cNvPr id="0" name=""/>
        <dsp:cNvSpPr/>
      </dsp:nvSpPr>
      <dsp:spPr>
        <a:xfrm>
          <a:off x="0" y="0"/>
          <a:ext cx="79928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6127A-C5E0-497D-B0F6-CAC9A8B45712}">
      <dsp:nvSpPr>
        <dsp:cNvPr id="0" name=""/>
        <dsp:cNvSpPr/>
      </dsp:nvSpPr>
      <dsp:spPr>
        <a:xfrm>
          <a:off x="0" y="0"/>
          <a:ext cx="7992888" cy="1080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 nomothetic techniques it is important that the group of people who are being studied are reasonably typical of other people too. This brings us to the importance of SAMPLING…</a:t>
          </a:r>
          <a:endParaRPr lang="en-GB" sz="2100" kern="1200" dirty="0"/>
        </a:p>
      </dsp:txBody>
      <dsp:txXfrm>
        <a:off x="0" y="0"/>
        <a:ext cx="7992888" cy="1080120"/>
      </dsp:txXfrm>
    </dsp:sp>
    <dsp:sp modelId="{51A260D3-DDF8-48FA-B8A6-AE8A636B17DF}">
      <dsp:nvSpPr>
        <dsp:cNvPr id="0" name=""/>
        <dsp:cNvSpPr/>
      </dsp:nvSpPr>
      <dsp:spPr>
        <a:xfrm>
          <a:off x="0" y="1080120"/>
          <a:ext cx="79928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3F1C6-A2DA-4796-A18B-28BAF0BD069E}">
      <dsp:nvSpPr>
        <dsp:cNvPr id="0" name=""/>
        <dsp:cNvSpPr/>
      </dsp:nvSpPr>
      <dsp:spPr>
        <a:xfrm>
          <a:off x="0" y="1080120"/>
          <a:ext cx="7992888" cy="1080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Sampling is the process of collecting the set of research participants who will provide the data for a psychological research project.</a:t>
          </a:r>
          <a:endParaRPr lang="en-GB" sz="2100" kern="1200" dirty="0"/>
        </a:p>
      </dsp:txBody>
      <dsp:txXfrm>
        <a:off x="0" y="1080120"/>
        <a:ext cx="7992888" cy="10801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C3EBB-A3DF-4C66-8574-B78B9364E202}">
      <dsp:nvSpPr>
        <dsp:cNvPr id="0" name=""/>
        <dsp:cNvSpPr/>
      </dsp:nvSpPr>
      <dsp:spPr>
        <a:xfrm>
          <a:off x="0" y="36423"/>
          <a:ext cx="4178424" cy="4750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An ethical consideration is a consideration of what is acceptable to do in a study. Researchers always have to balance between what they want to find out and the rights of participants.</a:t>
          </a:r>
        </a:p>
      </dsp:txBody>
      <dsp:txXfrm>
        <a:off x="203974" y="240397"/>
        <a:ext cx="3770476" cy="43422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F1A60-BEA4-4188-A3B0-B49174E209AA}">
      <dsp:nvSpPr>
        <dsp:cNvPr id="0" name=""/>
        <dsp:cNvSpPr/>
      </dsp:nvSpPr>
      <dsp:spPr>
        <a:xfrm>
          <a:off x="813" y="1390850"/>
          <a:ext cx="3167578" cy="31675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Psychologists deal with people in many contexts:</a:t>
          </a:r>
          <a:endParaRPr lang="en-GB" sz="18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students on psychology courses</a:t>
          </a:r>
          <a:endParaRPr lang="en-GB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participants in a research study</a:t>
          </a:r>
          <a:endParaRPr lang="en-GB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patients undergoing therapy</a:t>
          </a:r>
          <a:endParaRPr lang="en-GB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clients in a business setting</a:t>
          </a:r>
          <a:endParaRPr lang="en-GB" sz="1400" kern="1200"/>
        </a:p>
      </dsp:txBody>
      <dsp:txXfrm>
        <a:off x="464694" y="1854731"/>
        <a:ext cx="2239816" cy="2239816"/>
      </dsp:txXfrm>
    </dsp:sp>
    <dsp:sp modelId="{C587B31C-644D-433E-9F3D-C740A39DB916}">
      <dsp:nvSpPr>
        <dsp:cNvPr id="0" name=""/>
        <dsp:cNvSpPr/>
      </dsp:nvSpPr>
      <dsp:spPr>
        <a:xfrm>
          <a:off x="2920149" y="943487"/>
          <a:ext cx="1969121" cy="10690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2920149" y="1157298"/>
        <a:ext cx="1648404" cy="641435"/>
      </dsp:txXfrm>
    </dsp:sp>
    <dsp:sp modelId="{D94FC632-CB2B-4CAB-AEE4-D85F0C1D83C7}">
      <dsp:nvSpPr>
        <dsp:cNvPr id="0" name=""/>
        <dsp:cNvSpPr/>
      </dsp:nvSpPr>
      <dsp:spPr>
        <a:xfrm>
          <a:off x="4752487" y="1390850"/>
          <a:ext cx="3167578" cy="3167578"/>
        </a:xfrm>
        <a:prstGeom prst="ellipse">
          <a:avLst/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Important to have safeguards for people who use the services of psychologists.</a:t>
          </a:r>
          <a:endParaRPr lang="en-GB" sz="1800" kern="1200"/>
        </a:p>
      </dsp:txBody>
      <dsp:txXfrm>
        <a:off x="5216368" y="1854731"/>
        <a:ext cx="2239816" cy="2239816"/>
      </dsp:txXfrm>
    </dsp:sp>
    <dsp:sp modelId="{69ACA99A-0494-4091-A3D8-1AE47243EC27}">
      <dsp:nvSpPr>
        <dsp:cNvPr id="0" name=""/>
        <dsp:cNvSpPr/>
      </dsp:nvSpPr>
      <dsp:spPr>
        <a:xfrm rot="10800000">
          <a:off x="3031609" y="3936734"/>
          <a:ext cx="1969121" cy="10690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3352326" y="4150545"/>
        <a:ext cx="1648404" cy="6414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1528F-2965-403A-A2C6-CAAC3690A219}">
      <dsp:nvSpPr>
        <dsp:cNvPr id="0" name=""/>
        <dsp:cNvSpPr/>
      </dsp:nvSpPr>
      <dsp:spPr>
        <a:xfrm>
          <a:off x="923" y="1320577"/>
          <a:ext cx="3359740" cy="1679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Human beings and animals are sentient living things(i.e. they can experience pain, fear, etc.)</a:t>
          </a:r>
        </a:p>
      </dsp:txBody>
      <dsp:txXfrm>
        <a:off x="50125" y="1369779"/>
        <a:ext cx="3261336" cy="1581466"/>
      </dsp:txXfrm>
    </dsp:sp>
    <dsp:sp modelId="{BFA23A88-7B99-44AA-809D-D2040C5FC25E}">
      <dsp:nvSpPr>
        <dsp:cNvPr id="0" name=""/>
        <dsp:cNvSpPr/>
      </dsp:nvSpPr>
      <dsp:spPr>
        <a:xfrm>
          <a:off x="4200599" y="1320577"/>
          <a:ext cx="3359740" cy="1679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Human beings are thinking creatures, capable of feeling guilt, embarrassment etc.</a:t>
          </a:r>
        </a:p>
      </dsp:txBody>
      <dsp:txXfrm>
        <a:off x="4249801" y="1369779"/>
        <a:ext cx="3261336" cy="15814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143E2-CFCA-4D83-8D48-2AF61057D0FF}">
      <dsp:nvSpPr>
        <dsp:cNvPr id="0" name=""/>
        <dsp:cNvSpPr/>
      </dsp:nvSpPr>
      <dsp:spPr>
        <a:xfrm>
          <a:off x="0" y="15975"/>
          <a:ext cx="2990850" cy="17842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Ethical issues not always been high on list of Psychologist’s concerns</a:t>
          </a:r>
          <a:endParaRPr lang="en-GB" sz="2500" kern="1200" dirty="0"/>
        </a:p>
      </dsp:txBody>
      <dsp:txXfrm>
        <a:off x="87100" y="103075"/>
        <a:ext cx="2816650" cy="16100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C1CB1-4598-4992-B5B1-A115BD303E29}">
      <dsp:nvSpPr>
        <dsp:cNvPr id="0" name=""/>
        <dsp:cNvSpPr/>
      </dsp:nvSpPr>
      <dsp:spPr>
        <a:xfrm>
          <a:off x="2812" y="831808"/>
          <a:ext cx="1691243" cy="547200"/>
        </a:xfrm>
        <a:prstGeom prst="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Respect</a:t>
          </a:r>
        </a:p>
      </dsp:txBody>
      <dsp:txXfrm>
        <a:off x="2812" y="831808"/>
        <a:ext cx="1691243" cy="547200"/>
      </dsp:txXfrm>
    </dsp:sp>
    <dsp:sp modelId="{CA76E9E2-9D4A-4472-8E0A-2FCA5A6F0247}">
      <dsp:nvSpPr>
        <dsp:cNvPr id="0" name=""/>
        <dsp:cNvSpPr/>
      </dsp:nvSpPr>
      <dsp:spPr>
        <a:xfrm>
          <a:off x="2812" y="1379008"/>
          <a:ext cx="1691243" cy="83448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7A642C-E23D-47D3-BE67-062F46411415}">
      <dsp:nvSpPr>
        <dsp:cNvPr id="0" name=""/>
        <dsp:cNvSpPr/>
      </dsp:nvSpPr>
      <dsp:spPr>
        <a:xfrm>
          <a:off x="1930829" y="831808"/>
          <a:ext cx="1691243" cy="547200"/>
        </a:xfrm>
        <a:prstGeom prst="rect">
          <a:avLst/>
        </a:prstGeom>
        <a:solidFill>
          <a:schemeClr val="accent3">
            <a:shade val="80000"/>
            <a:hueOff val="-16013"/>
            <a:satOff val="1843"/>
            <a:lumOff val="7062"/>
            <a:alphaOff val="0"/>
          </a:schemeClr>
        </a:solidFill>
        <a:ln w="25400" cap="flat" cmpd="sng" algn="ctr">
          <a:solidFill>
            <a:schemeClr val="accent3">
              <a:shade val="80000"/>
              <a:hueOff val="-16013"/>
              <a:satOff val="1843"/>
              <a:lumOff val="706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Competence</a:t>
          </a:r>
        </a:p>
      </dsp:txBody>
      <dsp:txXfrm>
        <a:off x="1930829" y="831808"/>
        <a:ext cx="1691243" cy="547200"/>
      </dsp:txXfrm>
    </dsp:sp>
    <dsp:sp modelId="{0DA8C7C1-8918-484D-869B-D7EB7FC28B7E}">
      <dsp:nvSpPr>
        <dsp:cNvPr id="0" name=""/>
        <dsp:cNvSpPr/>
      </dsp:nvSpPr>
      <dsp:spPr>
        <a:xfrm>
          <a:off x="1930829" y="1379008"/>
          <a:ext cx="1691243" cy="83448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CFB58C-2025-4DAF-B9DB-8C1C410C8288}">
      <dsp:nvSpPr>
        <dsp:cNvPr id="0" name=""/>
        <dsp:cNvSpPr/>
      </dsp:nvSpPr>
      <dsp:spPr>
        <a:xfrm>
          <a:off x="3858847" y="831808"/>
          <a:ext cx="1691243" cy="547200"/>
        </a:xfrm>
        <a:prstGeom prst="rect">
          <a:avLst/>
        </a:prstGeom>
        <a:solidFill>
          <a:schemeClr val="accent3">
            <a:shade val="80000"/>
            <a:hueOff val="-32027"/>
            <a:satOff val="3686"/>
            <a:lumOff val="14125"/>
            <a:alphaOff val="0"/>
          </a:schemeClr>
        </a:solidFill>
        <a:ln w="25400" cap="flat" cmpd="sng" algn="ctr">
          <a:solidFill>
            <a:schemeClr val="accent3">
              <a:shade val="80000"/>
              <a:hueOff val="-32027"/>
              <a:satOff val="3686"/>
              <a:lumOff val="141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Responsibility</a:t>
          </a:r>
        </a:p>
      </dsp:txBody>
      <dsp:txXfrm>
        <a:off x="3858847" y="831808"/>
        <a:ext cx="1691243" cy="547200"/>
      </dsp:txXfrm>
    </dsp:sp>
    <dsp:sp modelId="{4D7CCA5B-BA79-4EAE-9931-D855C2262B83}">
      <dsp:nvSpPr>
        <dsp:cNvPr id="0" name=""/>
        <dsp:cNvSpPr/>
      </dsp:nvSpPr>
      <dsp:spPr>
        <a:xfrm>
          <a:off x="3858847" y="1379008"/>
          <a:ext cx="1691243" cy="83448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EE583-42D3-468D-B83E-8EECC0B39104}">
      <dsp:nvSpPr>
        <dsp:cNvPr id="0" name=""/>
        <dsp:cNvSpPr/>
      </dsp:nvSpPr>
      <dsp:spPr>
        <a:xfrm>
          <a:off x="5786864" y="831808"/>
          <a:ext cx="1691243" cy="547200"/>
        </a:xfrm>
        <a:prstGeom prst="rect">
          <a:avLst/>
        </a:prstGeom>
        <a:solidFill>
          <a:schemeClr val="accent3">
            <a:shade val="80000"/>
            <a:hueOff val="-48040"/>
            <a:satOff val="5529"/>
            <a:lumOff val="21187"/>
            <a:alphaOff val="0"/>
          </a:schemeClr>
        </a:solidFill>
        <a:ln w="25400" cap="flat" cmpd="sng" algn="ctr">
          <a:solidFill>
            <a:schemeClr val="accent3">
              <a:shade val="80000"/>
              <a:hueOff val="-48040"/>
              <a:satOff val="5529"/>
              <a:lumOff val="2118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Integrity</a:t>
          </a:r>
        </a:p>
      </dsp:txBody>
      <dsp:txXfrm>
        <a:off x="5786864" y="831808"/>
        <a:ext cx="1691243" cy="547200"/>
      </dsp:txXfrm>
    </dsp:sp>
    <dsp:sp modelId="{B660982F-B0EE-400C-AE94-89E2EF3C4821}">
      <dsp:nvSpPr>
        <dsp:cNvPr id="0" name=""/>
        <dsp:cNvSpPr/>
      </dsp:nvSpPr>
      <dsp:spPr>
        <a:xfrm>
          <a:off x="5786864" y="1379008"/>
          <a:ext cx="1691243" cy="83448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88384-FA47-45E5-8A3E-EADA0A8DD352}">
      <dsp:nvSpPr>
        <dsp:cNvPr id="0" name=""/>
        <dsp:cNvSpPr/>
      </dsp:nvSpPr>
      <dsp:spPr>
        <a:xfrm>
          <a:off x="6633021" y="2111988"/>
          <a:ext cx="91440" cy="65968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59683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846D0-773B-4466-956C-1D33D2D3BC6D}">
      <dsp:nvSpPr>
        <dsp:cNvPr id="0" name=""/>
        <dsp:cNvSpPr/>
      </dsp:nvSpPr>
      <dsp:spPr>
        <a:xfrm>
          <a:off x="2520279" y="2111988"/>
          <a:ext cx="1386153" cy="6596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9554"/>
              </a:lnTo>
              <a:lnTo>
                <a:pt x="1386153" y="449554"/>
              </a:lnTo>
              <a:lnTo>
                <a:pt x="1386153" y="659683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6FCAE-A623-475A-9EED-C38C97A3F308}">
      <dsp:nvSpPr>
        <dsp:cNvPr id="0" name=""/>
        <dsp:cNvSpPr/>
      </dsp:nvSpPr>
      <dsp:spPr>
        <a:xfrm>
          <a:off x="1134125" y="2111988"/>
          <a:ext cx="1386153" cy="659683"/>
        </a:xfrm>
        <a:custGeom>
          <a:avLst/>
          <a:gdLst/>
          <a:ahLst/>
          <a:cxnLst/>
          <a:rect l="0" t="0" r="0" b="0"/>
          <a:pathLst>
            <a:path>
              <a:moveTo>
                <a:pt x="1386153" y="0"/>
              </a:moveTo>
              <a:lnTo>
                <a:pt x="1386153" y="449554"/>
              </a:lnTo>
              <a:lnTo>
                <a:pt x="0" y="449554"/>
              </a:lnTo>
              <a:lnTo>
                <a:pt x="0" y="659683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C8B587-D0E4-45D3-BC60-A490E663A629}">
      <dsp:nvSpPr>
        <dsp:cNvPr id="0" name=""/>
        <dsp:cNvSpPr/>
      </dsp:nvSpPr>
      <dsp:spPr>
        <a:xfrm>
          <a:off x="1386153" y="671648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CD64E-79C3-4F76-BC2A-A71670531CC9}">
      <dsp:nvSpPr>
        <dsp:cNvPr id="0" name=""/>
        <dsp:cNvSpPr/>
      </dsp:nvSpPr>
      <dsp:spPr>
        <a:xfrm>
          <a:off x="1638181" y="911074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Research procedures e.g.</a:t>
          </a:r>
          <a:endParaRPr lang="en-GB" sz="1700" kern="1200"/>
        </a:p>
      </dsp:txBody>
      <dsp:txXfrm>
        <a:off x="1680367" y="953260"/>
        <a:ext cx="2183879" cy="1355968"/>
      </dsp:txXfrm>
    </dsp:sp>
    <dsp:sp modelId="{F7BD9E2C-3DD6-4469-8845-29F0F30E4ECE}">
      <dsp:nvSpPr>
        <dsp:cNvPr id="0" name=""/>
        <dsp:cNvSpPr/>
      </dsp:nvSpPr>
      <dsp:spPr>
        <a:xfrm>
          <a:off x="0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89685-1036-487F-ABBB-29D638245155}">
      <dsp:nvSpPr>
        <dsp:cNvPr id="0" name=""/>
        <dsp:cNvSpPr/>
      </dsp:nvSpPr>
      <dsp:spPr>
        <a:xfrm>
          <a:off x="252028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will any of the tasks in the study be stressful or unpleasant for the participant?</a:t>
          </a:r>
          <a:endParaRPr lang="en-GB" sz="1700" kern="1200"/>
        </a:p>
      </dsp:txBody>
      <dsp:txXfrm>
        <a:off x="294214" y="3053283"/>
        <a:ext cx="2183879" cy="1355968"/>
      </dsp:txXfrm>
    </dsp:sp>
    <dsp:sp modelId="{E413B14E-DABB-45AF-A452-839CEC93707A}">
      <dsp:nvSpPr>
        <dsp:cNvPr id="0" name=""/>
        <dsp:cNvSpPr/>
      </dsp:nvSpPr>
      <dsp:spPr>
        <a:xfrm>
          <a:off x="2772307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F36D6-E6C1-4CAA-97A2-75604DEDDFFF}">
      <dsp:nvSpPr>
        <dsp:cNvPr id="0" name=""/>
        <dsp:cNvSpPr/>
      </dsp:nvSpPr>
      <dsp:spPr>
        <a:xfrm>
          <a:off x="3024335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will it involve presenting participants with material they may find offensive or distressing?</a:t>
          </a:r>
          <a:endParaRPr lang="en-GB" sz="1700" kern="1200"/>
        </a:p>
      </dsp:txBody>
      <dsp:txXfrm>
        <a:off x="3066521" y="3053283"/>
        <a:ext cx="2183879" cy="1355968"/>
      </dsp:txXfrm>
    </dsp:sp>
    <dsp:sp modelId="{33599E02-4292-4F4A-BE1F-D2E326E1903E}">
      <dsp:nvSpPr>
        <dsp:cNvPr id="0" name=""/>
        <dsp:cNvSpPr/>
      </dsp:nvSpPr>
      <dsp:spPr>
        <a:xfrm>
          <a:off x="5544615" y="671648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39F5D-436C-49C0-BE0E-B2D5A6ADB561}">
      <dsp:nvSpPr>
        <dsp:cNvPr id="0" name=""/>
        <dsp:cNvSpPr/>
      </dsp:nvSpPr>
      <dsp:spPr>
        <a:xfrm>
          <a:off x="5796643" y="911074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Can apply to situations that appear ‘harmless’ at face value:</a:t>
          </a:r>
          <a:endParaRPr lang="en-GB" sz="1700" kern="1200"/>
        </a:p>
      </dsp:txBody>
      <dsp:txXfrm>
        <a:off x="5838829" y="953260"/>
        <a:ext cx="2183879" cy="1355968"/>
      </dsp:txXfrm>
    </dsp:sp>
    <dsp:sp modelId="{E23D1568-2145-43AC-A32D-BB4B56B55139}">
      <dsp:nvSpPr>
        <dsp:cNvPr id="0" name=""/>
        <dsp:cNvSpPr/>
      </dsp:nvSpPr>
      <dsp:spPr>
        <a:xfrm>
          <a:off x="5544615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ECD5D-05B4-486E-8C09-D5CA73DBE79E}">
      <dsp:nvSpPr>
        <dsp:cNvPr id="0" name=""/>
        <dsp:cNvSpPr/>
      </dsp:nvSpPr>
      <dsp:spPr>
        <a:xfrm>
          <a:off x="5796643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e.g. a difficult memory test leaving participants feeling stupid and anxious</a:t>
          </a:r>
          <a:endParaRPr lang="en-GB" sz="1700" kern="1200"/>
        </a:p>
      </dsp:txBody>
      <dsp:txXfrm>
        <a:off x="5838829" y="3053283"/>
        <a:ext cx="2183879" cy="135596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4989AB-1F05-40EF-B204-3E3ED4A9D773}">
      <dsp:nvSpPr>
        <dsp:cNvPr id="0" name=""/>
        <dsp:cNvSpPr/>
      </dsp:nvSpPr>
      <dsp:spPr>
        <a:xfrm>
          <a:off x="995101" y="0"/>
          <a:ext cx="5359301" cy="5359301"/>
        </a:xfrm>
        <a:prstGeom prst="triangl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E6C28-1C1D-4F20-B75D-1BBED2F2BFB2}">
      <dsp:nvSpPr>
        <dsp:cNvPr id="0" name=""/>
        <dsp:cNvSpPr/>
      </dsp:nvSpPr>
      <dsp:spPr>
        <a:xfrm>
          <a:off x="3674752" y="538808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Could the outcome have been predicted?</a:t>
          </a:r>
          <a:endParaRPr lang="en-GB" sz="1600" kern="1200"/>
        </a:p>
      </dsp:txBody>
      <dsp:txXfrm>
        <a:off x="3705717" y="569773"/>
        <a:ext cx="3421615" cy="572393"/>
      </dsp:txXfrm>
    </dsp:sp>
    <dsp:sp modelId="{EC1B096F-944A-46A5-A4AE-C5B3FF8D35C8}">
      <dsp:nvSpPr>
        <dsp:cNvPr id="0" name=""/>
        <dsp:cNvSpPr/>
      </dsp:nvSpPr>
      <dsp:spPr>
        <a:xfrm>
          <a:off x="3674752" y="1252422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2905"/>
              <a:satOff val="2543"/>
              <a:lumOff val="1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Could consent have been presumed?</a:t>
          </a:r>
          <a:endParaRPr lang="en-GB" sz="1600" kern="1200"/>
        </a:p>
      </dsp:txBody>
      <dsp:txXfrm>
        <a:off x="3705717" y="1283387"/>
        <a:ext cx="3421615" cy="572393"/>
      </dsp:txXfrm>
    </dsp:sp>
    <dsp:sp modelId="{9078EC6F-1759-4014-AE62-B643BA8F6845}">
      <dsp:nvSpPr>
        <dsp:cNvPr id="0" name=""/>
        <dsp:cNvSpPr/>
      </dsp:nvSpPr>
      <dsp:spPr>
        <a:xfrm>
          <a:off x="3674752" y="1966036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5811"/>
              <a:satOff val="5086"/>
              <a:lumOff val="233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Could another method have been used?</a:t>
          </a:r>
          <a:endParaRPr lang="en-GB" sz="1600" kern="1200"/>
        </a:p>
      </dsp:txBody>
      <dsp:txXfrm>
        <a:off x="3705717" y="1997001"/>
        <a:ext cx="3421615" cy="572393"/>
      </dsp:txXfrm>
    </dsp:sp>
    <dsp:sp modelId="{C6C816B7-B780-4DBB-970E-460546393CDF}">
      <dsp:nvSpPr>
        <dsp:cNvPr id="0" name=""/>
        <dsp:cNvSpPr/>
      </dsp:nvSpPr>
      <dsp:spPr>
        <a:xfrm>
          <a:off x="3674752" y="2679650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8716"/>
              <a:satOff val="7629"/>
              <a:lumOff val="35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Did benefits outweigh costs?</a:t>
          </a:r>
          <a:endParaRPr lang="en-GB" sz="1600" kern="1200"/>
        </a:p>
      </dsp:txBody>
      <dsp:txXfrm>
        <a:off x="3705717" y="2710615"/>
        <a:ext cx="3421615" cy="572393"/>
      </dsp:txXfrm>
    </dsp:sp>
    <dsp:sp modelId="{0427E72E-3742-4C32-82CF-B5FCAF0AA4FD}">
      <dsp:nvSpPr>
        <dsp:cNvPr id="0" name=""/>
        <dsp:cNvSpPr/>
      </dsp:nvSpPr>
      <dsp:spPr>
        <a:xfrm>
          <a:off x="3674752" y="3393264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5811"/>
              <a:satOff val="5086"/>
              <a:lumOff val="233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Was the damage undone (debriefing)?</a:t>
          </a:r>
          <a:endParaRPr lang="en-GB" sz="1600" kern="1200"/>
        </a:p>
      </dsp:txBody>
      <dsp:txXfrm>
        <a:off x="3705717" y="3424229"/>
        <a:ext cx="3421615" cy="572393"/>
      </dsp:txXfrm>
    </dsp:sp>
    <dsp:sp modelId="{40433AE9-E0AF-4C1D-A201-844A58E5B3FA}">
      <dsp:nvSpPr>
        <dsp:cNvPr id="0" name=""/>
        <dsp:cNvSpPr/>
      </dsp:nvSpPr>
      <dsp:spPr>
        <a:xfrm>
          <a:off x="3674752" y="4106878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2905"/>
              <a:satOff val="2543"/>
              <a:lumOff val="1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did the participants say?</a:t>
          </a:r>
          <a:endParaRPr lang="en-GB" sz="1600" kern="1200"/>
        </a:p>
      </dsp:txBody>
      <dsp:txXfrm>
        <a:off x="3705717" y="4137843"/>
        <a:ext cx="3421615" cy="57239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7185DB-9D65-4E65-986F-B660AA62CB17}">
      <dsp:nvSpPr>
        <dsp:cNvPr id="0" name=""/>
        <dsp:cNvSpPr/>
      </dsp:nvSpPr>
      <dsp:spPr>
        <a:xfrm>
          <a:off x="0" y="5185058"/>
          <a:ext cx="7704856" cy="4254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RESPONSIBILITY TO / OF COLLEAGUES</a:t>
          </a:r>
        </a:p>
      </dsp:txBody>
      <dsp:txXfrm>
        <a:off x="0" y="5185058"/>
        <a:ext cx="7704856" cy="425429"/>
      </dsp:txXfrm>
    </dsp:sp>
    <dsp:sp modelId="{92C52474-B48F-4856-AD24-69CF62A5B476}">
      <dsp:nvSpPr>
        <dsp:cNvPr id="0" name=""/>
        <dsp:cNvSpPr/>
      </dsp:nvSpPr>
      <dsp:spPr>
        <a:xfrm rot="10800000">
          <a:off x="0" y="4537128"/>
          <a:ext cx="7704856" cy="654310"/>
        </a:xfrm>
        <a:prstGeom prst="upArrowCallout">
          <a:avLst/>
        </a:prstGeom>
        <a:solidFill>
          <a:schemeClr val="accent3">
            <a:hueOff val="738023"/>
            <a:satOff val="-5757"/>
            <a:lumOff val="-1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GIVING ADVICE</a:t>
          </a:r>
        </a:p>
      </dsp:txBody>
      <dsp:txXfrm rot="10800000">
        <a:off x="0" y="4537128"/>
        <a:ext cx="7704856" cy="425151"/>
      </dsp:txXfrm>
    </dsp:sp>
    <dsp:sp modelId="{F91815F2-ED72-4DCB-A50D-FE63EAB9F27E}">
      <dsp:nvSpPr>
        <dsp:cNvPr id="0" name=""/>
        <dsp:cNvSpPr/>
      </dsp:nvSpPr>
      <dsp:spPr>
        <a:xfrm rot="10800000">
          <a:off x="0" y="3889199"/>
          <a:ext cx="7704856" cy="654310"/>
        </a:xfrm>
        <a:prstGeom prst="upArrowCallout">
          <a:avLst/>
        </a:prstGeom>
        <a:solidFill>
          <a:schemeClr val="accent3">
            <a:hueOff val="1476047"/>
            <a:satOff val="-11513"/>
            <a:lumOff val="-2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OBSERVATIONAL RESEARCH</a:t>
          </a:r>
        </a:p>
      </dsp:txBody>
      <dsp:txXfrm rot="10800000">
        <a:off x="0" y="3889199"/>
        <a:ext cx="7704856" cy="425151"/>
      </dsp:txXfrm>
    </dsp:sp>
    <dsp:sp modelId="{F4AA0B8E-0336-4D38-8C0F-9A3DCAA85937}">
      <dsp:nvSpPr>
        <dsp:cNvPr id="0" name=""/>
        <dsp:cNvSpPr/>
      </dsp:nvSpPr>
      <dsp:spPr>
        <a:xfrm rot="10800000">
          <a:off x="0" y="3241269"/>
          <a:ext cx="7704856" cy="654310"/>
        </a:xfrm>
        <a:prstGeom prst="upArrowCallout">
          <a:avLst/>
        </a:prstGeom>
        <a:solidFill>
          <a:schemeClr val="accent3">
            <a:hueOff val="2214070"/>
            <a:satOff val="-17270"/>
            <a:lumOff val="-4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PROTECTION OF PARTICIPANTS</a:t>
          </a:r>
        </a:p>
      </dsp:txBody>
      <dsp:txXfrm rot="10800000">
        <a:off x="0" y="3241269"/>
        <a:ext cx="7704856" cy="425151"/>
      </dsp:txXfrm>
    </dsp:sp>
    <dsp:sp modelId="{FBAC2598-23F9-4634-BE9F-5CF06B4E370E}">
      <dsp:nvSpPr>
        <dsp:cNvPr id="0" name=""/>
        <dsp:cNvSpPr/>
      </dsp:nvSpPr>
      <dsp:spPr>
        <a:xfrm rot="10800000">
          <a:off x="0" y="2593340"/>
          <a:ext cx="7704856" cy="654310"/>
        </a:xfrm>
        <a:prstGeom prst="upArrowCallout">
          <a:avLst/>
        </a:prstGeom>
        <a:solidFill>
          <a:schemeClr val="accent3">
            <a:hueOff val="2952094"/>
            <a:satOff val="-23027"/>
            <a:lumOff val="-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CONFIDENTIALITY</a:t>
          </a:r>
        </a:p>
      </dsp:txBody>
      <dsp:txXfrm rot="10800000">
        <a:off x="0" y="2593340"/>
        <a:ext cx="7704856" cy="425151"/>
      </dsp:txXfrm>
    </dsp:sp>
    <dsp:sp modelId="{DF746E48-7898-4B14-9B63-283D488CC822}">
      <dsp:nvSpPr>
        <dsp:cNvPr id="0" name=""/>
        <dsp:cNvSpPr/>
      </dsp:nvSpPr>
      <dsp:spPr>
        <a:xfrm rot="10800000">
          <a:off x="0" y="1945410"/>
          <a:ext cx="7704856" cy="654310"/>
        </a:xfrm>
        <a:prstGeom prst="upArrowCallout">
          <a:avLst/>
        </a:prstGeom>
        <a:solidFill>
          <a:schemeClr val="accent3">
            <a:hueOff val="3690117"/>
            <a:satOff val="-28784"/>
            <a:lumOff val="-73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WITHDRAWAL FROM THE INVESTIGATION</a:t>
          </a:r>
        </a:p>
      </dsp:txBody>
      <dsp:txXfrm rot="10800000">
        <a:off x="0" y="1945410"/>
        <a:ext cx="7704856" cy="425151"/>
      </dsp:txXfrm>
    </dsp:sp>
    <dsp:sp modelId="{70787F43-8B19-45D0-ABEC-D4F26082B5D7}">
      <dsp:nvSpPr>
        <dsp:cNvPr id="0" name=""/>
        <dsp:cNvSpPr/>
      </dsp:nvSpPr>
      <dsp:spPr>
        <a:xfrm rot="10800000">
          <a:off x="0" y="1297481"/>
          <a:ext cx="7704856" cy="654310"/>
        </a:xfrm>
        <a:prstGeom prst="upArrowCallout">
          <a:avLst/>
        </a:prstGeom>
        <a:solidFill>
          <a:schemeClr val="accent3">
            <a:hueOff val="4428140"/>
            <a:satOff val="-34540"/>
            <a:lumOff val="-88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DEBRIEFING</a:t>
          </a:r>
        </a:p>
      </dsp:txBody>
      <dsp:txXfrm rot="10800000">
        <a:off x="0" y="1297481"/>
        <a:ext cx="7704856" cy="425151"/>
      </dsp:txXfrm>
    </dsp:sp>
    <dsp:sp modelId="{BDCDB5A9-AB34-4CB1-926D-AFA803B7B381}">
      <dsp:nvSpPr>
        <dsp:cNvPr id="0" name=""/>
        <dsp:cNvSpPr/>
      </dsp:nvSpPr>
      <dsp:spPr>
        <a:xfrm rot="10800000">
          <a:off x="0" y="649551"/>
          <a:ext cx="7704856" cy="654310"/>
        </a:xfrm>
        <a:prstGeom prst="upArrowCallout">
          <a:avLst/>
        </a:prstGeom>
        <a:solidFill>
          <a:schemeClr val="accent3">
            <a:hueOff val="5166164"/>
            <a:satOff val="-40297"/>
            <a:lumOff val="-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DECEPTION</a:t>
          </a:r>
        </a:p>
      </dsp:txBody>
      <dsp:txXfrm rot="10800000">
        <a:off x="0" y="649551"/>
        <a:ext cx="7704856" cy="425151"/>
      </dsp:txXfrm>
    </dsp:sp>
    <dsp:sp modelId="{7861934F-331A-4D00-88EC-12678CF121DF}">
      <dsp:nvSpPr>
        <dsp:cNvPr id="0" name=""/>
        <dsp:cNvSpPr/>
      </dsp:nvSpPr>
      <dsp:spPr>
        <a:xfrm rot="10800000">
          <a:off x="0" y="1622"/>
          <a:ext cx="7704856" cy="654310"/>
        </a:xfrm>
        <a:prstGeom prst="upArrowCallout">
          <a:avLst/>
        </a:prstGeom>
        <a:solidFill>
          <a:schemeClr val="accent3">
            <a:hueOff val="5904187"/>
            <a:satOff val="-46054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CONSENT </a:t>
          </a:r>
        </a:p>
      </dsp:txBody>
      <dsp:txXfrm rot="10800000">
        <a:off x="0" y="1622"/>
        <a:ext cx="7704856" cy="42515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D13C14-33EE-40B8-A12C-75720BF9209A}">
      <dsp:nvSpPr>
        <dsp:cNvPr id="0" name=""/>
        <dsp:cNvSpPr/>
      </dsp:nvSpPr>
      <dsp:spPr>
        <a:xfrm rot="5400000">
          <a:off x="4374340" y="-1269966"/>
          <a:ext cx="2023277" cy="5069157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What will be required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Purpose of research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Your rights (confidentiality, withdrawal, etc.)</a:t>
          </a:r>
        </a:p>
      </dsp:txBody>
      <dsp:txXfrm rot="-5400000">
        <a:off x="2851400" y="351742"/>
        <a:ext cx="4970389" cy="1825741"/>
      </dsp:txXfrm>
    </dsp:sp>
    <dsp:sp modelId="{137192BA-BFCE-4191-AB4D-D2F191E76C79}">
      <dsp:nvSpPr>
        <dsp:cNvPr id="0" name=""/>
        <dsp:cNvSpPr/>
      </dsp:nvSpPr>
      <dsp:spPr>
        <a:xfrm>
          <a:off x="0" y="63"/>
          <a:ext cx="2851400" cy="25290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Informed on:</a:t>
          </a:r>
        </a:p>
      </dsp:txBody>
      <dsp:txXfrm>
        <a:off x="123460" y="123523"/>
        <a:ext cx="2604480" cy="2282176"/>
      </dsp:txXfrm>
    </dsp:sp>
    <dsp:sp modelId="{F912B1A0-6E92-4364-865D-215548EE1472}">
      <dsp:nvSpPr>
        <dsp:cNvPr id="0" name=""/>
        <dsp:cNvSpPr/>
      </dsp:nvSpPr>
      <dsp:spPr>
        <a:xfrm rot="5400000">
          <a:off x="4374340" y="1385584"/>
          <a:ext cx="2023277" cy="5069157"/>
        </a:xfrm>
        <a:prstGeom prst="round2SameRect">
          <a:avLst/>
        </a:prstGeom>
        <a:solidFill>
          <a:schemeClr val="accent4">
            <a:tint val="40000"/>
            <a:alpha val="90000"/>
            <a:hueOff val="-7323457"/>
            <a:satOff val="33215"/>
            <a:lumOff val="3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7323457"/>
              <a:satOff val="33215"/>
              <a:lumOff val="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Children and learning impaired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Retrospective; in public domain (e.g. Kitty Genovese bystanders)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Presumptive consent (from similar sample)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Prior general consent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Withhold data (damage done)</a:t>
          </a:r>
        </a:p>
      </dsp:txBody>
      <dsp:txXfrm rot="-5400000">
        <a:off x="2851400" y="3007292"/>
        <a:ext cx="4970389" cy="1825741"/>
      </dsp:txXfrm>
    </dsp:sp>
    <dsp:sp modelId="{F602F363-0D69-4B1F-BA5F-FBDA2DF3B25E}">
      <dsp:nvSpPr>
        <dsp:cNvPr id="0" name=""/>
        <dsp:cNvSpPr/>
      </dsp:nvSpPr>
      <dsp:spPr>
        <a:xfrm>
          <a:off x="0" y="2655614"/>
          <a:ext cx="2851400" cy="2529096"/>
        </a:xfrm>
        <a:prstGeom prst="roundRect">
          <a:avLst/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Problems</a:t>
          </a:r>
        </a:p>
      </dsp:txBody>
      <dsp:txXfrm>
        <a:off x="123460" y="2779074"/>
        <a:ext cx="2604480" cy="228217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844398-9A3A-4446-A289-B2F0D6D52BBF}">
      <dsp:nvSpPr>
        <dsp:cNvPr id="0" name=""/>
        <dsp:cNvSpPr/>
      </dsp:nvSpPr>
      <dsp:spPr>
        <a:xfrm>
          <a:off x="4043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Unacceptable where physical pain or emotional distress are concerned (see Milgram)</a:t>
          </a:r>
        </a:p>
      </dsp:txBody>
      <dsp:txXfrm>
        <a:off x="40756" y="1154018"/>
        <a:ext cx="1180033" cy="1806763"/>
      </dsp:txXfrm>
    </dsp:sp>
    <dsp:sp modelId="{4F5CBE99-91F3-4439-8D4E-01ED16790330}">
      <dsp:nvSpPr>
        <dsp:cNvPr id="0" name=""/>
        <dsp:cNvSpPr/>
      </dsp:nvSpPr>
      <dsp:spPr>
        <a:xfrm>
          <a:off x="1382848" y="1901971"/>
          <a:ext cx="265733" cy="3108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382848" y="1964142"/>
        <a:ext cx="186013" cy="186515"/>
      </dsp:txXfrm>
    </dsp:sp>
    <dsp:sp modelId="{05E858A7-05EE-4B2D-BB68-1C2B6FB4F1F2}">
      <dsp:nvSpPr>
        <dsp:cNvPr id="0" name=""/>
        <dsp:cNvSpPr/>
      </dsp:nvSpPr>
      <dsp:spPr>
        <a:xfrm>
          <a:off x="1758886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-1835281"/>
            <a:satOff val="8098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If no alternative, can be used (with consultation)</a:t>
          </a:r>
        </a:p>
      </dsp:txBody>
      <dsp:txXfrm>
        <a:off x="1795599" y="1154018"/>
        <a:ext cx="1180033" cy="1806763"/>
      </dsp:txXfrm>
    </dsp:sp>
    <dsp:sp modelId="{5ABCC677-BA94-4D09-8EF8-417805533CC9}">
      <dsp:nvSpPr>
        <dsp:cNvPr id="0" name=""/>
        <dsp:cNvSpPr/>
      </dsp:nvSpPr>
      <dsp:spPr>
        <a:xfrm>
          <a:off x="3137692" y="1901971"/>
          <a:ext cx="265733" cy="3108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2447042"/>
            <a:satOff val="10798"/>
            <a:lumOff val="-18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137692" y="1964142"/>
        <a:ext cx="186013" cy="186515"/>
      </dsp:txXfrm>
    </dsp:sp>
    <dsp:sp modelId="{04580974-9408-4D72-AA3D-55C5301B677B}">
      <dsp:nvSpPr>
        <dsp:cNvPr id="0" name=""/>
        <dsp:cNvSpPr/>
      </dsp:nvSpPr>
      <dsp:spPr>
        <a:xfrm>
          <a:off x="3513730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-3670562"/>
            <a:satOff val="16196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Explain deception ASAP</a:t>
          </a:r>
        </a:p>
      </dsp:txBody>
      <dsp:txXfrm>
        <a:off x="3550443" y="1154018"/>
        <a:ext cx="1180033" cy="1806763"/>
      </dsp:txXfrm>
    </dsp:sp>
    <dsp:sp modelId="{D969E54E-12A3-4C63-B8FA-49EE37C22589}">
      <dsp:nvSpPr>
        <dsp:cNvPr id="0" name=""/>
        <dsp:cNvSpPr/>
      </dsp:nvSpPr>
      <dsp:spPr>
        <a:xfrm>
          <a:off x="4892535" y="1901971"/>
          <a:ext cx="265733" cy="3108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4894083"/>
            <a:satOff val="21595"/>
            <a:lumOff val="-36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4892535" y="1964142"/>
        <a:ext cx="186013" cy="186515"/>
      </dsp:txXfrm>
    </dsp:sp>
    <dsp:sp modelId="{ABE50ADE-0729-4488-942B-FDA630674931}">
      <dsp:nvSpPr>
        <dsp:cNvPr id="0" name=""/>
        <dsp:cNvSpPr/>
      </dsp:nvSpPr>
      <dsp:spPr>
        <a:xfrm>
          <a:off x="5268573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-5505844"/>
            <a:satOff val="24295"/>
            <a:lumOff val="-4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Opportunity to withdraw data</a:t>
          </a:r>
        </a:p>
      </dsp:txBody>
      <dsp:txXfrm>
        <a:off x="5305286" y="1154018"/>
        <a:ext cx="1180033" cy="1806763"/>
      </dsp:txXfrm>
    </dsp:sp>
    <dsp:sp modelId="{F742C91C-818E-4727-B602-5E5410845EC4}">
      <dsp:nvSpPr>
        <dsp:cNvPr id="0" name=""/>
        <dsp:cNvSpPr/>
      </dsp:nvSpPr>
      <dsp:spPr>
        <a:xfrm>
          <a:off x="6647379" y="1901971"/>
          <a:ext cx="265733" cy="3108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6647379" y="1964142"/>
        <a:ext cx="186013" cy="186515"/>
      </dsp:txXfrm>
    </dsp:sp>
    <dsp:sp modelId="{9BCF91EF-5453-49F2-B5C9-13F15E72ED34}">
      <dsp:nvSpPr>
        <dsp:cNvPr id="0" name=""/>
        <dsp:cNvSpPr/>
      </dsp:nvSpPr>
      <dsp:spPr>
        <a:xfrm>
          <a:off x="7023417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Distinction – deliberate lies &amp; omission of details</a:t>
          </a:r>
        </a:p>
      </dsp:txBody>
      <dsp:txXfrm>
        <a:off x="7060130" y="1154018"/>
        <a:ext cx="1180033" cy="180676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9F282-EF73-47BE-8836-B536ACA8D97C}">
      <dsp:nvSpPr>
        <dsp:cNvPr id="0" name=""/>
        <dsp:cNvSpPr/>
      </dsp:nvSpPr>
      <dsp:spPr>
        <a:xfrm>
          <a:off x="4076700" y="1997609"/>
          <a:ext cx="2884295" cy="5005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0290"/>
              </a:lnTo>
              <a:lnTo>
                <a:pt x="2884295" y="250290"/>
              </a:lnTo>
              <a:lnTo>
                <a:pt x="2884295" y="500580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E73B99-AB47-4BF0-843C-42800466103D}">
      <dsp:nvSpPr>
        <dsp:cNvPr id="0" name=""/>
        <dsp:cNvSpPr/>
      </dsp:nvSpPr>
      <dsp:spPr>
        <a:xfrm>
          <a:off x="4030979" y="1997609"/>
          <a:ext cx="91440" cy="50058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00580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E43658-A7FE-48C2-A010-504E1475C7D2}">
      <dsp:nvSpPr>
        <dsp:cNvPr id="0" name=""/>
        <dsp:cNvSpPr/>
      </dsp:nvSpPr>
      <dsp:spPr>
        <a:xfrm>
          <a:off x="1192404" y="1997609"/>
          <a:ext cx="2884295" cy="500580"/>
        </a:xfrm>
        <a:custGeom>
          <a:avLst/>
          <a:gdLst/>
          <a:ahLst/>
          <a:cxnLst/>
          <a:rect l="0" t="0" r="0" b="0"/>
          <a:pathLst>
            <a:path>
              <a:moveTo>
                <a:pt x="2884295" y="0"/>
              </a:moveTo>
              <a:lnTo>
                <a:pt x="2884295" y="250290"/>
              </a:lnTo>
              <a:lnTo>
                <a:pt x="0" y="250290"/>
              </a:lnTo>
              <a:lnTo>
                <a:pt x="0" y="500580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3B35DB-8B9D-4CD3-B350-AA072FC5AFF5}">
      <dsp:nvSpPr>
        <dsp:cNvPr id="0" name=""/>
        <dsp:cNvSpPr/>
      </dsp:nvSpPr>
      <dsp:spPr>
        <a:xfrm>
          <a:off x="2884842" y="805752"/>
          <a:ext cx="2383714" cy="1191857"/>
        </a:xfrm>
        <a:prstGeom prst="rect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sometimes it is necessary to hide the true purposes of a study for it to be valid</a:t>
          </a:r>
          <a:endParaRPr lang="en-GB" sz="2000" kern="1200" dirty="0"/>
        </a:p>
      </dsp:txBody>
      <dsp:txXfrm>
        <a:off x="2884842" y="805752"/>
        <a:ext cx="2383714" cy="1191857"/>
      </dsp:txXfrm>
    </dsp:sp>
    <dsp:sp modelId="{05B320AD-3FEC-4C89-BCA9-5C2849971D22}">
      <dsp:nvSpPr>
        <dsp:cNvPr id="0" name=""/>
        <dsp:cNvSpPr/>
      </dsp:nvSpPr>
      <dsp:spPr>
        <a:xfrm>
          <a:off x="547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under what circumstances is this permissible?</a:t>
          </a:r>
          <a:endParaRPr lang="en-GB" sz="2000" kern="1200"/>
        </a:p>
      </dsp:txBody>
      <dsp:txXfrm>
        <a:off x="547" y="2498190"/>
        <a:ext cx="2383714" cy="1191857"/>
      </dsp:txXfrm>
    </dsp:sp>
    <dsp:sp modelId="{A124A6F5-E503-4F6F-B641-374514DEAFDD}">
      <dsp:nvSpPr>
        <dsp:cNvPr id="0" name=""/>
        <dsp:cNvSpPr/>
      </dsp:nvSpPr>
      <dsp:spPr>
        <a:xfrm>
          <a:off x="2884842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steps will be taken to debrief participants afterwards?</a:t>
          </a:r>
          <a:endParaRPr lang="en-GB" sz="2000" kern="1200"/>
        </a:p>
      </dsp:txBody>
      <dsp:txXfrm>
        <a:off x="2884842" y="2498190"/>
        <a:ext cx="2383714" cy="1191857"/>
      </dsp:txXfrm>
    </dsp:sp>
    <dsp:sp modelId="{29860B24-F94C-4085-A693-AD1FA6E38D75}">
      <dsp:nvSpPr>
        <dsp:cNvPr id="0" name=""/>
        <dsp:cNvSpPr/>
      </dsp:nvSpPr>
      <dsp:spPr>
        <a:xfrm>
          <a:off x="5769137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will participants need to be followed up at any future points?</a:t>
          </a:r>
          <a:endParaRPr lang="en-GB" sz="2000" kern="1200"/>
        </a:p>
      </dsp:txBody>
      <dsp:txXfrm>
        <a:off x="5769137" y="2498190"/>
        <a:ext cx="2383714" cy="119185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6C58A3-91C2-4F25-953B-F32957C8EA5D}">
      <dsp:nvSpPr>
        <dsp:cNvPr id="0" name=""/>
        <dsp:cNvSpPr/>
      </dsp:nvSpPr>
      <dsp:spPr>
        <a:xfrm>
          <a:off x="3142746" y="2287"/>
          <a:ext cx="1995426" cy="129702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Carried out ASAP</a:t>
          </a:r>
        </a:p>
      </dsp:txBody>
      <dsp:txXfrm>
        <a:off x="3206062" y="65603"/>
        <a:ext cx="1868794" cy="1170395"/>
      </dsp:txXfrm>
    </dsp:sp>
    <dsp:sp modelId="{E5F70AC0-85B2-4DCD-85EB-0A9A57974885}">
      <dsp:nvSpPr>
        <dsp:cNvPr id="0" name=""/>
        <dsp:cNvSpPr/>
      </dsp:nvSpPr>
      <dsp:spPr>
        <a:xfrm>
          <a:off x="1997634" y="650801"/>
          <a:ext cx="4285651" cy="4285651"/>
        </a:xfrm>
        <a:custGeom>
          <a:avLst/>
          <a:gdLst/>
          <a:ahLst/>
          <a:cxnLst/>
          <a:rect l="0" t="0" r="0" b="0"/>
          <a:pathLst>
            <a:path>
              <a:moveTo>
                <a:pt x="3415991" y="419239"/>
              </a:moveTo>
              <a:arcTo wR="2142825" hR="2142825" stAng="18387136" swAng="1633707"/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4DA9DC-9B44-4C6E-8EE8-56FF62B65FFB}">
      <dsp:nvSpPr>
        <dsp:cNvPr id="0" name=""/>
        <dsp:cNvSpPr/>
      </dsp:nvSpPr>
      <dsp:spPr>
        <a:xfrm>
          <a:off x="5285572" y="2145113"/>
          <a:ext cx="1995426" cy="1297027"/>
        </a:xfrm>
        <a:prstGeom prst="roundRect">
          <a:avLst/>
        </a:prstGeom>
        <a:solidFill>
          <a:schemeClr val="accent4">
            <a:hueOff val="-2345525"/>
            <a:satOff val="14079"/>
            <a:lumOff val="-124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Correct misconceptions</a:t>
          </a:r>
        </a:p>
      </dsp:txBody>
      <dsp:txXfrm>
        <a:off x="5348888" y="2208429"/>
        <a:ext cx="1868794" cy="1170395"/>
      </dsp:txXfrm>
    </dsp:sp>
    <dsp:sp modelId="{09AA8153-EF88-4B06-B8A7-F0AED52B0F18}">
      <dsp:nvSpPr>
        <dsp:cNvPr id="0" name=""/>
        <dsp:cNvSpPr/>
      </dsp:nvSpPr>
      <dsp:spPr>
        <a:xfrm>
          <a:off x="1997634" y="650801"/>
          <a:ext cx="4285651" cy="4285651"/>
        </a:xfrm>
        <a:custGeom>
          <a:avLst/>
          <a:gdLst/>
          <a:ahLst/>
          <a:cxnLst/>
          <a:rect l="0" t="0" r="0" b="0"/>
          <a:pathLst>
            <a:path>
              <a:moveTo>
                <a:pt x="4063520" y="3092896"/>
              </a:moveTo>
              <a:arcTo wR="2142825" hR="2142825" stAng="1579157" swAng="1633707"/>
            </a:path>
          </a:pathLst>
        </a:custGeom>
        <a:noFill/>
        <a:ln w="12700" cap="flat" cmpd="sng" algn="ctr">
          <a:solidFill>
            <a:schemeClr val="accent4">
              <a:hueOff val="-2345525"/>
              <a:satOff val="14079"/>
              <a:lumOff val="-124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7D2291-83E5-4DC1-AF81-34079B27B9B3}">
      <dsp:nvSpPr>
        <dsp:cNvPr id="0" name=""/>
        <dsp:cNvSpPr/>
      </dsp:nvSpPr>
      <dsp:spPr>
        <a:xfrm>
          <a:off x="3142746" y="4287939"/>
          <a:ext cx="1995426" cy="1297027"/>
        </a:xfrm>
        <a:prstGeom prst="roundRect">
          <a:avLst/>
        </a:prstGeom>
        <a:solidFill>
          <a:schemeClr val="accent4">
            <a:hueOff val="-4691050"/>
            <a:satOff val="28159"/>
            <a:lumOff val="-248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Not guaranteed to deal effectively with harm</a:t>
          </a:r>
        </a:p>
      </dsp:txBody>
      <dsp:txXfrm>
        <a:off x="3206062" y="4351255"/>
        <a:ext cx="1868794" cy="1170395"/>
      </dsp:txXfrm>
    </dsp:sp>
    <dsp:sp modelId="{8C7C9869-C9B5-43B7-9D37-BCB4DDC756A8}">
      <dsp:nvSpPr>
        <dsp:cNvPr id="0" name=""/>
        <dsp:cNvSpPr/>
      </dsp:nvSpPr>
      <dsp:spPr>
        <a:xfrm>
          <a:off x="1997634" y="650801"/>
          <a:ext cx="4285651" cy="4285651"/>
        </a:xfrm>
        <a:custGeom>
          <a:avLst/>
          <a:gdLst/>
          <a:ahLst/>
          <a:cxnLst/>
          <a:rect l="0" t="0" r="0" b="0"/>
          <a:pathLst>
            <a:path>
              <a:moveTo>
                <a:pt x="869659" y="3866412"/>
              </a:moveTo>
              <a:arcTo wR="2142825" hR="2142825" stAng="7587136" swAng="1633707"/>
            </a:path>
          </a:pathLst>
        </a:custGeom>
        <a:noFill/>
        <a:ln w="12700" cap="flat" cmpd="sng" algn="ctr">
          <a:solidFill>
            <a:schemeClr val="accent4">
              <a:hueOff val="-4691050"/>
              <a:satOff val="28159"/>
              <a:lumOff val="-248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EC5202-1A82-48C3-AE73-2332F4F1C3E2}">
      <dsp:nvSpPr>
        <dsp:cNvPr id="0" name=""/>
        <dsp:cNvSpPr/>
      </dsp:nvSpPr>
      <dsp:spPr>
        <a:xfrm>
          <a:off x="999920" y="2145113"/>
          <a:ext cx="1995426" cy="1297027"/>
        </a:xfrm>
        <a:prstGeom prst="roundRect">
          <a:avLst/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Procedures in place – researchers are not usually qualified counsellors</a:t>
          </a:r>
        </a:p>
      </dsp:txBody>
      <dsp:txXfrm>
        <a:off x="1063236" y="2208429"/>
        <a:ext cx="1868794" cy="1170395"/>
      </dsp:txXfrm>
    </dsp:sp>
    <dsp:sp modelId="{24647EDF-BBD6-478C-A4C5-9E4C11298254}">
      <dsp:nvSpPr>
        <dsp:cNvPr id="0" name=""/>
        <dsp:cNvSpPr/>
      </dsp:nvSpPr>
      <dsp:spPr>
        <a:xfrm>
          <a:off x="1997634" y="650801"/>
          <a:ext cx="4285651" cy="4285651"/>
        </a:xfrm>
        <a:custGeom>
          <a:avLst/>
          <a:gdLst/>
          <a:ahLst/>
          <a:cxnLst/>
          <a:rect l="0" t="0" r="0" b="0"/>
          <a:pathLst>
            <a:path>
              <a:moveTo>
                <a:pt x="222131" y="1192755"/>
              </a:moveTo>
              <a:arcTo wR="2142825" hR="2142825" stAng="12379157" swAng="1633707"/>
            </a:path>
          </a:pathLst>
        </a:custGeom>
        <a:noFill/>
        <a:ln w="12700" cap="flat" cmpd="sng" algn="ctr">
          <a:solidFill>
            <a:schemeClr val="accent4">
              <a:hueOff val="-7036575"/>
              <a:satOff val="42238"/>
              <a:lumOff val="-372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6585E-8097-49B4-9262-282FAD6D17DB}">
      <dsp:nvSpPr>
        <dsp:cNvPr id="0" name=""/>
        <dsp:cNvSpPr/>
      </dsp:nvSpPr>
      <dsp:spPr>
        <a:xfrm>
          <a:off x="3544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5400" rIns="170561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Researchers should not record the real names of any participants, they should use numbers </a:t>
          </a:r>
          <a:r>
            <a:rPr lang="en-GB" sz="2000" kern="1200">
              <a:latin typeface="Cambria"/>
            </a:rPr>
            <a:t>or</a:t>
          </a:r>
          <a:r>
            <a:rPr lang="en-GB" sz="2000" kern="1200"/>
            <a:t> false names</a:t>
          </a:r>
        </a:p>
      </dsp:txBody>
      <dsp:txXfrm>
        <a:off x="457415" y="1584418"/>
        <a:ext cx="2191481" cy="2191481"/>
      </dsp:txXfrm>
    </dsp:sp>
    <dsp:sp modelId="{A59FE503-3A10-44CF-8A1B-D7244023BDEE}">
      <dsp:nvSpPr>
        <dsp:cNvPr id="0" name=""/>
        <dsp:cNvSpPr/>
      </dsp:nvSpPr>
      <dsp:spPr>
        <a:xfrm>
          <a:off x="2482923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2952094"/>
            <a:satOff val="-23027"/>
            <a:lumOff val="-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5400" rIns="170561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Do not observe anyone without their informed consent unless in a public space</a:t>
          </a:r>
        </a:p>
      </dsp:txBody>
      <dsp:txXfrm>
        <a:off x="2936794" y="1584418"/>
        <a:ext cx="2191481" cy="2191481"/>
      </dsp:txXfrm>
    </dsp:sp>
    <dsp:sp modelId="{D84FE17C-C525-4F64-996B-B249847BDE8A}">
      <dsp:nvSpPr>
        <dsp:cNvPr id="0" name=""/>
        <dsp:cNvSpPr/>
      </dsp:nvSpPr>
      <dsp:spPr>
        <a:xfrm>
          <a:off x="4962302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5904187"/>
            <a:satOff val="-46054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5400" rIns="170561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always acceptable to observe in a public space, e.g. lovers on a park bench</a:t>
          </a:r>
        </a:p>
      </dsp:txBody>
      <dsp:txXfrm>
        <a:off x="5416173" y="1584418"/>
        <a:ext cx="2191481" cy="219148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FB51A-1ECF-4C97-AD08-AAA55BB42540}">
      <dsp:nvSpPr>
        <dsp:cNvPr id="0" name=""/>
        <dsp:cNvSpPr/>
      </dsp:nvSpPr>
      <dsp:spPr>
        <a:xfrm>
          <a:off x="37" y="202377"/>
          <a:ext cx="3634013" cy="112062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Physical Harm:</a:t>
          </a:r>
        </a:p>
      </dsp:txBody>
      <dsp:txXfrm>
        <a:off x="37" y="202377"/>
        <a:ext cx="3634013" cy="1120627"/>
      </dsp:txXfrm>
    </dsp:sp>
    <dsp:sp modelId="{B3ABBDA1-2568-44E1-B941-F671B949B704}">
      <dsp:nvSpPr>
        <dsp:cNvPr id="0" name=""/>
        <dsp:cNvSpPr/>
      </dsp:nvSpPr>
      <dsp:spPr>
        <a:xfrm>
          <a:off x="37" y="1323004"/>
          <a:ext cx="3634013" cy="316181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/>
            <a:t>e.g. anxiety (seizures, sweating, etc.)</a:t>
          </a:r>
        </a:p>
      </dsp:txBody>
      <dsp:txXfrm>
        <a:off x="37" y="1323004"/>
        <a:ext cx="3634013" cy="3161811"/>
      </dsp:txXfrm>
    </dsp:sp>
    <dsp:sp modelId="{269DAAC1-F514-4B66-A393-1FE3CC565DC9}">
      <dsp:nvSpPr>
        <dsp:cNvPr id="0" name=""/>
        <dsp:cNvSpPr/>
      </dsp:nvSpPr>
      <dsp:spPr>
        <a:xfrm>
          <a:off x="4142812" y="202377"/>
          <a:ext cx="3634013" cy="1120627"/>
        </a:xfrm>
        <a:prstGeom prst="rect">
          <a:avLst/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 w="25400" cap="flat" cmpd="sng" algn="ctr">
          <a:solidFill>
            <a:schemeClr val="accent4">
              <a:hueOff val="-7036575"/>
              <a:satOff val="42238"/>
              <a:lumOff val="-37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Psychological Harm:</a:t>
          </a:r>
        </a:p>
      </dsp:txBody>
      <dsp:txXfrm>
        <a:off x="4142812" y="202377"/>
        <a:ext cx="3634013" cy="1120627"/>
      </dsp:txXfrm>
    </dsp:sp>
    <dsp:sp modelId="{88CE42A8-BCED-416D-94C9-634EE4C19204}">
      <dsp:nvSpPr>
        <dsp:cNvPr id="0" name=""/>
        <dsp:cNvSpPr/>
      </dsp:nvSpPr>
      <dsp:spPr>
        <a:xfrm>
          <a:off x="4142812" y="1323004"/>
          <a:ext cx="3634013" cy="3161811"/>
        </a:xfrm>
        <a:prstGeom prst="rect">
          <a:avLst/>
        </a:prstGeom>
        <a:solidFill>
          <a:schemeClr val="accent4">
            <a:tint val="40000"/>
            <a:alpha val="90000"/>
            <a:hueOff val="-7323457"/>
            <a:satOff val="33215"/>
            <a:lumOff val="3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7323457"/>
              <a:satOff val="33215"/>
              <a:lumOff val="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/>
            <a:t>Psychological safety (of pp)</a:t>
          </a:r>
        </a:p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/>
            <a:t>Confidentiality</a:t>
          </a:r>
        </a:p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/>
            <a:t>Privacy (observing in public or private places)</a:t>
          </a:r>
        </a:p>
      </dsp:txBody>
      <dsp:txXfrm>
        <a:off x="4142812" y="1323004"/>
        <a:ext cx="3634013" cy="316181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A4CFB-DE52-4168-A2B9-F18296A6C150}">
      <dsp:nvSpPr>
        <dsp:cNvPr id="0" name=""/>
        <dsp:cNvSpPr/>
      </dsp:nvSpPr>
      <dsp:spPr>
        <a:xfrm>
          <a:off x="0" y="824351"/>
          <a:ext cx="7740278" cy="3096111"/>
        </a:xfrm>
        <a:prstGeom prst="leftRightRibb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3B9C74-9DC1-4336-ADAF-0D11F0669ED8}">
      <dsp:nvSpPr>
        <dsp:cNvPr id="0" name=""/>
        <dsp:cNvSpPr/>
      </dsp:nvSpPr>
      <dsp:spPr>
        <a:xfrm>
          <a:off x="928833" y="1366170"/>
          <a:ext cx="2554291" cy="151709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1788" rIns="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Participants have the right to withdraw at any time during the study</a:t>
          </a:r>
          <a:endParaRPr lang="en-GB" sz="2300" kern="1200"/>
        </a:p>
      </dsp:txBody>
      <dsp:txXfrm>
        <a:off x="928833" y="1366170"/>
        <a:ext cx="2554291" cy="1517094"/>
      </dsp:txXfrm>
    </dsp:sp>
    <dsp:sp modelId="{F8CD8E09-F28C-4172-9584-124CE5F76805}">
      <dsp:nvSpPr>
        <dsp:cNvPr id="0" name=""/>
        <dsp:cNvSpPr/>
      </dsp:nvSpPr>
      <dsp:spPr>
        <a:xfrm>
          <a:off x="3870139" y="1861548"/>
          <a:ext cx="3018708" cy="151709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1788" rIns="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Participants may feel they should not withdraw because it will spoil the study</a:t>
          </a:r>
          <a:endParaRPr lang="en-GB" sz="2300" kern="1200"/>
        </a:p>
      </dsp:txBody>
      <dsp:txXfrm>
        <a:off x="3870139" y="1861548"/>
        <a:ext cx="3018708" cy="151709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ED034-8F53-4A1A-A43E-B3F23A7F377D}">
      <dsp:nvSpPr>
        <dsp:cNvPr id="0" name=""/>
        <dsp:cNvSpPr/>
      </dsp:nvSpPr>
      <dsp:spPr>
        <a:xfrm>
          <a:off x="1900704" y="-31441"/>
          <a:ext cx="5073285" cy="5073285"/>
        </a:xfrm>
        <a:prstGeom prst="circularArrow">
          <a:avLst>
            <a:gd name="adj1" fmla="val 5544"/>
            <a:gd name="adj2" fmla="val 330680"/>
            <a:gd name="adj3" fmla="val 13755684"/>
            <a:gd name="adj4" fmla="val 17398295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8452D-6B2D-43F3-B751-06422C0C9CE6}">
      <dsp:nvSpPr>
        <dsp:cNvPr id="0" name=""/>
        <dsp:cNvSpPr/>
      </dsp:nvSpPr>
      <dsp:spPr>
        <a:xfrm>
          <a:off x="3239177" y="1693"/>
          <a:ext cx="2396340" cy="11981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must talk through ethical considerations with your supervisor</a:t>
          </a:r>
        </a:p>
      </dsp:txBody>
      <dsp:txXfrm>
        <a:off x="3297667" y="60183"/>
        <a:ext cx="2279360" cy="1081190"/>
      </dsp:txXfrm>
    </dsp:sp>
    <dsp:sp modelId="{20F7B9E8-B2DC-4ED1-A863-601C9714103A}">
      <dsp:nvSpPr>
        <dsp:cNvPr id="0" name=""/>
        <dsp:cNvSpPr/>
      </dsp:nvSpPr>
      <dsp:spPr>
        <a:xfrm>
          <a:off x="5296738" y="1496599"/>
          <a:ext cx="2396340" cy="1198170"/>
        </a:xfrm>
        <a:prstGeom prst="roundRect">
          <a:avLst/>
        </a:prstGeom>
        <a:solidFill>
          <a:schemeClr val="accent2">
            <a:hueOff val="-1835281"/>
            <a:satOff val="8098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Include discussion of ethics in your research reports</a:t>
          </a:r>
        </a:p>
      </dsp:txBody>
      <dsp:txXfrm>
        <a:off x="5355228" y="1555089"/>
        <a:ext cx="2279360" cy="1081190"/>
      </dsp:txXfrm>
    </dsp:sp>
    <dsp:sp modelId="{2E8F4515-E5DE-4FB2-BAA6-BE80EAB756AF}">
      <dsp:nvSpPr>
        <dsp:cNvPr id="0" name=""/>
        <dsp:cNvSpPr/>
      </dsp:nvSpPr>
      <dsp:spPr>
        <a:xfrm>
          <a:off x="4510819" y="3915407"/>
          <a:ext cx="2396340" cy="1198170"/>
        </a:xfrm>
        <a:prstGeom prst="roundRect">
          <a:avLst/>
        </a:prstGeom>
        <a:solidFill>
          <a:schemeClr val="accent2">
            <a:hueOff val="-3670562"/>
            <a:satOff val="16196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Ensure you use, </a:t>
          </a:r>
          <a:r>
            <a:rPr lang="en-GB" sz="1700" b="1" kern="1200"/>
            <a:t>consent forms </a:t>
          </a:r>
          <a:r>
            <a:rPr lang="en-GB" sz="1700" kern="1200"/>
            <a:t>etc.</a:t>
          </a:r>
        </a:p>
      </dsp:txBody>
      <dsp:txXfrm>
        <a:off x="4569309" y="3973897"/>
        <a:ext cx="2279360" cy="1081190"/>
      </dsp:txXfrm>
    </dsp:sp>
    <dsp:sp modelId="{197308DC-C3F0-478A-83C2-034F4BDD0974}">
      <dsp:nvSpPr>
        <dsp:cNvPr id="0" name=""/>
        <dsp:cNvSpPr/>
      </dsp:nvSpPr>
      <dsp:spPr>
        <a:xfrm>
          <a:off x="1967534" y="3915407"/>
          <a:ext cx="2396340" cy="1198170"/>
        </a:xfrm>
        <a:prstGeom prst="roundRect">
          <a:avLst/>
        </a:prstGeom>
        <a:solidFill>
          <a:schemeClr val="accent2">
            <a:hueOff val="-5505844"/>
            <a:satOff val="24295"/>
            <a:lumOff val="-4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Discuss the </a:t>
          </a:r>
          <a:r>
            <a:rPr lang="en-GB" sz="1700" b="1" kern="1200"/>
            <a:t>forms</a:t>
          </a:r>
          <a:r>
            <a:rPr lang="en-GB" sz="1700" kern="1200"/>
            <a:t> you use in your </a:t>
          </a:r>
          <a:r>
            <a:rPr lang="en-GB" sz="1700" b="1" kern="1200"/>
            <a:t>methodology</a:t>
          </a:r>
          <a:r>
            <a:rPr lang="en-GB" sz="1700" kern="1200"/>
            <a:t> and link to appendices</a:t>
          </a:r>
        </a:p>
      </dsp:txBody>
      <dsp:txXfrm>
        <a:off x="2026024" y="3973897"/>
        <a:ext cx="2279360" cy="1081190"/>
      </dsp:txXfrm>
    </dsp:sp>
    <dsp:sp modelId="{185CFD7B-C973-44EF-9BA2-23D53DFB637B}">
      <dsp:nvSpPr>
        <dsp:cNvPr id="0" name=""/>
        <dsp:cNvSpPr/>
      </dsp:nvSpPr>
      <dsp:spPr>
        <a:xfrm>
          <a:off x="1181615" y="1496599"/>
          <a:ext cx="2396340" cy="1198170"/>
        </a:xfrm>
        <a:prstGeom prst="roundRect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Include the </a:t>
          </a:r>
          <a:r>
            <a:rPr lang="en-GB" sz="1700" b="1" kern="1200"/>
            <a:t>forms as appendices</a:t>
          </a:r>
          <a:endParaRPr lang="en-GB" sz="1700" kern="1200"/>
        </a:p>
      </dsp:txBody>
      <dsp:txXfrm>
        <a:off x="1240105" y="1555089"/>
        <a:ext cx="2279360" cy="1081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7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7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7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5ED58E75-D059-457C-8CDF-9092806B3F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8563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FEAABA5-606A-4F3E-9766-4747775E8C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37549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AABCC65-7170-445B-814F-8508F9888C3D}" type="slidenum">
              <a:rPr lang="en-US" altLang="en-US" smtClean="0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4336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F066A32-18AC-4891-BA17-26552984826A}" type="slidenum">
              <a:rPr lang="en-US" altLang="en-US" smtClean="0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4649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5240CAB-4C43-4087-8565-B2870378C012}" type="slidenum">
              <a:rPr lang="en-GB" altLang="en-US" smtClean="0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830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CEA16B5-B233-466C-BAAF-AFAA06AC5580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12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0070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CB90936-F6DF-4649-8DEC-7504922D4A37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14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3947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7267921-BAA8-4093-B07D-DF6BB89EE0BB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15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85112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CC1BD74-3C10-468E-BA2C-AAC824074ED3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8644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AE31D83-BA22-44E4-915D-CFDCB5D0A233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19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69059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040EAE4-8553-481F-B986-907AF50EE5C0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22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27000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64035DA-B50D-4ED8-8DD9-262118654BEF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23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43783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01030F1-4AD1-4438-8250-B039F08D6EF7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24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4575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1AB74D-0350-40DC-A5D5-46E7CE0AC4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349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91C0ED-E8FB-44E6-BD5B-F126A99EF5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845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E0D7E5-D2FC-4750-A163-A6A60B0E60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079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5FFB71-9E8F-4053-A512-B9C8E0EDB7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561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0D4D5-7B5B-41F4-BD79-4DEE228113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72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5C7403-68E7-4435-9980-13952C3F297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614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11A8F0-C58A-492C-B716-C8AC77ED15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725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BE6AA8-606B-4407-9E35-536C716029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3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5388AF-7234-44D9-8085-EFDB85C0AA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605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05CC96-CE7B-42A0-8005-64519FDDFD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30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F36E9D-984F-4CC1-BE9A-E2088142B1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5842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A0EADC-9CF2-4A1A-AD54-398684F71B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264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F1D983-7F2B-41E4-B02A-CD1DBCC561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635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88E9E-FDD6-4319-9450-82C50841DD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96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B2C7-951E-4ED6-A0A7-5F92B05DF5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4786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EB79CB-1174-4E3C-9FBE-5D4455C897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153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35A87-EC99-4D49-AA45-BDA4D0BDB5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7428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A9F877-2AED-46DD-9460-14727814B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3894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DE44E8-DFFF-4A58-9A3E-1EB87AD9D58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667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63CB91-79E2-42DB-99D8-6A00B0E36F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0912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DB2308-D71F-4E9A-B300-C056385824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3934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412064-79A4-4AA6-9F98-B9BB00F119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28104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h-TH">
              <a:solidFill>
                <a:srgbClr val="DFDCB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h-TH">
              <a:solidFill>
                <a:srgbClr val="DFDCB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7A283-0A08-4C01-9206-72F9BF3DBC1D}" type="slidenum">
              <a:rPr lang="en-US" altLang="en-US"/>
              <a:pPr>
                <a:defRPr/>
              </a:pPr>
              <a:t>‹#›</a:t>
            </a:fld>
            <a:endParaRPr lang="th-TH" altLang="en-US"/>
          </a:p>
        </p:txBody>
      </p:sp>
    </p:spTree>
    <p:extLst>
      <p:ext uri="{BB962C8B-B14F-4D97-AF65-F5344CB8AC3E}">
        <p14:creationId xmlns:p14="http://schemas.microsoft.com/office/powerpoint/2010/main" val="2493958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0D7">
            <a:alpha val="4784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44883C7-F525-4ECC-8A2D-BFB6484879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>
                <a:solidFill>
                  <a:schemeClr val="bg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bg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6" r:id="rId1"/>
    <p:sldLayoutId id="2147484097" r:id="rId2"/>
    <p:sldLayoutId id="2147484098" r:id="rId3"/>
    <p:sldLayoutId id="2147484099" r:id="rId4"/>
    <p:sldLayoutId id="2147484100" r:id="rId5"/>
    <p:sldLayoutId id="2147484101" r:id="rId6"/>
    <p:sldLayoutId id="2147484102" r:id="rId7"/>
    <p:sldLayoutId id="2147484103" r:id="rId8"/>
    <p:sldLayoutId id="2147484104" r:id="rId9"/>
    <p:sldLayoutId id="2147484105" r:id="rId10"/>
    <p:sldLayoutId id="21474841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D2CB6C"/>
        </a:buClr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95A39D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C89F5D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BB17DFA-AD3C-403A-98D4-4D5FBD2ECA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>
                <a:solidFill>
                  <a:schemeClr val="bg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bg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042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8" r:id="rId1"/>
    <p:sldLayoutId id="2147484109" r:id="rId2"/>
    <p:sldLayoutId id="2147484110" r:id="rId3"/>
    <p:sldLayoutId id="2147484111" r:id="rId4"/>
    <p:sldLayoutId id="2147484112" r:id="rId5"/>
    <p:sldLayoutId id="2147484113" r:id="rId6"/>
    <p:sldLayoutId id="2147484114" r:id="rId7"/>
    <p:sldLayoutId id="2147484115" r:id="rId8"/>
    <p:sldLayoutId id="2147484116" r:id="rId9"/>
    <p:sldLayoutId id="2147484117" r:id="rId10"/>
    <p:sldLayoutId id="2147484118" r:id="rId11"/>
    <p:sldLayoutId id="2147484119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D2CB6C"/>
        </a:buClr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95A39D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C89F5D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4.png"/><Relationship Id="rId4" Type="http://schemas.openxmlformats.org/officeDocument/2006/relationships/diagramData" Target="../diagrams/data3.xml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4.png"/><Relationship Id="rId4" Type="http://schemas.openxmlformats.org/officeDocument/2006/relationships/diagramData" Target="../diagrams/data4.xml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4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5" Type="http://schemas.openxmlformats.org/officeDocument/2006/relationships/image" Target="../media/image4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3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10" Type="http://schemas.openxmlformats.org/officeDocument/2006/relationships/image" Target="../media/image4.png"/><Relationship Id="rId4" Type="http://schemas.openxmlformats.org/officeDocument/2006/relationships/diagramData" Target="../diagrams/data5.xml"/><Relationship Id="rId9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audio" Target="../media/media12.mp3"/><Relationship Id="rId7" Type="http://schemas.openxmlformats.org/officeDocument/2006/relationships/diagramLayout" Target="../diagrams/layout6.xml"/><Relationship Id="rId2" Type="http://schemas.microsoft.com/office/2007/relationships/media" Target="../media/media12.mp3"/><Relationship Id="rId1" Type="http://schemas.openxmlformats.org/officeDocument/2006/relationships/tags" Target="../tags/tag1.xml"/><Relationship Id="rId6" Type="http://schemas.openxmlformats.org/officeDocument/2006/relationships/diagramData" Target="../diagrams/data6.xml"/><Relationship Id="rId11" Type="http://schemas.openxmlformats.org/officeDocument/2006/relationships/image" Target="../media/image4.png"/><Relationship Id="rId5" Type="http://schemas.openxmlformats.org/officeDocument/2006/relationships/notesSlide" Target="../notesSlides/notesSlide4.xml"/><Relationship Id="rId10" Type="http://schemas.microsoft.com/office/2007/relationships/diagramDrawing" Target="../diagrams/drawing6.xml"/><Relationship Id="rId4" Type="http://schemas.openxmlformats.org/officeDocument/2006/relationships/slideLayout" Target="../slideLayouts/slideLayout13.xml"/><Relationship Id="rId9" Type="http://schemas.openxmlformats.org/officeDocument/2006/relationships/diagramColors" Target="../diagrams/colors6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15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10" Type="http://schemas.openxmlformats.org/officeDocument/2006/relationships/image" Target="../media/image4.png"/><Relationship Id="rId4" Type="http://schemas.openxmlformats.org/officeDocument/2006/relationships/diagramData" Target="../diagrams/data7.xml"/><Relationship Id="rId9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13" Type="http://schemas.openxmlformats.org/officeDocument/2006/relationships/hyperlink" Target="https://www.youtube.com/watch?v=NyDDyT1lDhA" TargetMode="External"/><Relationship Id="rId3" Type="http://schemas.openxmlformats.org/officeDocument/2006/relationships/audio" Target="../media/media14.mp3"/><Relationship Id="rId7" Type="http://schemas.openxmlformats.org/officeDocument/2006/relationships/image" Target="../media/image15.png"/><Relationship Id="rId12" Type="http://schemas.microsoft.com/office/2007/relationships/diagramDrawing" Target="../diagrams/drawing8.xml"/><Relationship Id="rId17" Type="http://schemas.openxmlformats.org/officeDocument/2006/relationships/image" Target="../media/image4.png"/><Relationship Id="rId2" Type="http://schemas.microsoft.com/office/2007/relationships/media" Target="../media/media14.mp3"/><Relationship Id="rId16" Type="http://schemas.openxmlformats.org/officeDocument/2006/relationships/hyperlink" Target="https://www.youtube.com/watch?v=yr5cjyokVUs" TargetMode="External"/><Relationship Id="rId1" Type="http://schemas.openxmlformats.org/officeDocument/2006/relationships/tags" Target="../tags/tag2.xml"/><Relationship Id="rId6" Type="http://schemas.openxmlformats.org/officeDocument/2006/relationships/image" Target="../media/image14.png"/><Relationship Id="rId11" Type="http://schemas.openxmlformats.org/officeDocument/2006/relationships/diagramColors" Target="../diagrams/colors8.xml"/><Relationship Id="rId5" Type="http://schemas.openxmlformats.org/officeDocument/2006/relationships/notesSlide" Target="../notesSlides/notesSlide5.xml"/><Relationship Id="rId15" Type="http://schemas.openxmlformats.org/officeDocument/2006/relationships/hyperlink" Target="http://lca-psychology.weebly.com/hoflings-study-of-nurses.html" TargetMode="External"/><Relationship Id="rId10" Type="http://schemas.openxmlformats.org/officeDocument/2006/relationships/diagramQuickStyle" Target="../diagrams/quickStyle8.xml"/><Relationship Id="rId4" Type="http://schemas.openxmlformats.org/officeDocument/2006/relationships/slideLayout" Target="../slideLayouts/slideLayout13.xml"/><Relationship Id="rId9" Type="http://schemas.openxmlformats.org/officeDocument/2006/relationships/diagramLayout" Target="../diagrams/layout8.xml"/><Relationship Id="rId14" Type="http://schemas.openxmlformats.org/officeDocument/2006/relationships/hyperlink" Target="https://www.youtube.com/watch?v=GePFFf5gRKo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13" Type="http://schemas.openxmlformats.org/officeDocument/2006/relationships/image" Target="../media/image4.png"/><Relationship Id="rId3" Type="http://schemas.openxmlformats.org/officeDocument/2006/relationships/audio" Target="../media/media15.mp3"/><Relationship Id="rId7" Type="http://schemas.openxmlformats.org/officeDocument/2006/relationships/image" Target="../media/image16.png"/><Relationship Id="rId12" Type="http://schemas.microsoft.com/office/2007/relationships/diagramDrawing" Target="../diagrams/drawing9.xml"/><Relationship Id="rId2" Type="http://schemas.microsoft.com/office/2007/relationships/media" Target="../media/media15.mp3"/><Relationship Id="rId1" Type="http://schemas.openxmlformats.org/officeDocument/2006/relationships/tags" Target="../tags/tag3.xml"/><Relationship Id="rId6" Type="http://schemas.openxmlformats.org/officeDocument/2006/relationships/hyperlink" Target="https://www.bps.org.uk/psychologists/standards-and-guidelines" TargetMode="External"/><Relationship Id="rId11" Type="http://schemas.openxmlformats.org/officeDocument/2006/relationships/diagramColors" Target="../diagrams/colors9.xml"/><Relationship Id="rId5" Type="http://schemas.openxmlformats.org/officeDocument/2006/relationships/notesSlide" Target="../notesSlides/notesSlide6.xml"/><Relationship Id="rId10" Type="http://schemas.openxmlformats.org/officeDocument/2006/relationships/diagramQuickStyle" Target="../diagrams/quickStyle9.xml"/><Relationship Id="rId4" Type="http://schemas.openxmlformats.org/officeDocument/2006/relationships/slideLayout" Target="../slideLayouts/slideLayout13.xml"/><Relationship Id="rId9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0.xml"/><Relationship Id="rId3" Type="http://schemas.openxmlformats.org/officeDocument/2006/relationships/audio" Target="../media/media16.mp3"/><Relationship Id="rId7" Type="http://schemas.openxmlformats.org/officeDocument/2006/relationships/diagramLayout" Target="../diagrams/layout10.xml"/><Relationship Id="rId2" Type="http://schemas.microsoft.com/office/2007/relationships/media" Target="../media/media16.mp3"/><Relationship Id="rId1" Type="http://schemas.openxmlformats.org/officeDocument/2006/relationships/tags" Target="../tags/tag4.xml"/><Relationship Id="rId6" Type="http://schemas.openxmlformats.org/officeDocument/2006/relationships/diagramData" Target="../diagrams/data10.xml"/><Relationship Id="rId11" Type="http://schemas.openxmlformats.org/officeDocument/2006/relationships/image" Target="../media/image4.png"/><Relationship Id="rId5" Type="http://schemas.openxmlformats.org/officeDocument/2006/relationships/notesSlide" Target="../notesSlides/notesSlide7.xml"/><Relationship Id="rId10" Type="http://schemas.microsoft.com/office/2007/relationships/diagramDrawing" Target="../diagrams/drawing10.xml"/><Relationship Id="rId4" Type="http://schemas.openxmlformats.org/officeDocument/2006/relationships/slideLayout" Target="../slideLayouts/slideLayout13.xml"/><Relationship Id="rId9" Type="http://schemas.openxmlformats.org/officeDocument/2006/relationships/diagramColors" Target="../diagrams/colors10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13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15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13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19.mp3"/><Relationship Id="rId1" Type="http://schemas.microsoft.com/office/2007/relationships/media" Target="../media/media19.mp3"/><Relationship Id="rId6" Type="http://schemas.openxmlformats.org/officeDocument/2006/relationships/diagramLayout" Target="../diagrams/layout13.xml"/><Relationship Id="rId11" Type="http://schemas.openxmlformats.org/officeDocument/2006/relationships/image" Target="../media/image4.png"/><Relationship Id="rId5" Type="http://schemas.openxmlformats.org/officeDocument/2006/relationships/diagramData" Target="../diagrams/data13.xml"/><Relationship Id="rId10" Type="http://schemas.openxmlformats.org/officeDocument/2006/relationships/image" Target="../media/image17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13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13" Type="http://schemas.microsoft.com/office/2007/relationships/diagramDrawing" Target="../diagrams/drawing15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14.xml"/><Relationship Id="rId12" Type="http://schemas.openxmlformats.org/officeDocument/2006/relationships/diagramColors" Target="../diagrams/colors15.xml"/><Relationship Id="rId2" Type="http://schemas.openxmlformats.org/officeDocument/2006/relationships/audio" Target="../media/media20.mp3"/><Relationship Id="rId1" Type="http://schemas.microsoft.com/office/2007/relationships/media" Target="../media/media20.mp3"/><Relationship Id="rId6" Type="http://schemas.openxmlformats.org/officeDocument/2006/relationships/diagramQuickStyle" Target="../diagrams/quickStyle14.xml"/><Relationship Id="rId11" Type="http://schemas.openxmlformats.org/officeDocument/2006/relationships/diagramQuickStyle" Target="../diagrams/quickStyle15.xml"/><Relationship Id="rId5" Type="http://schemas.openxmlformats.org/officeDocument/2006/relationships/diagramLayout" Target="../diagrams/layout14.xml"/><Relationship Id="rId10" Type="http://schemas.openxmlformats.org/officeDocument/2006/relationships/diagramLayout" Target="../diagrams/layout15.xml"/><Relationship Id="rId4" Type="http://schemas.openxmlformats.org/officeDocument/2006/relationships/diagramData" Target="../diagrams/data14.xml"/><Relationship Id="rId9" Type="http://schemas.openxmlformats.org/officeDocument/2006/relationships/diagramData" Target="../diagrams/data15.xml"/><Relationship Id="rId1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21.mp3"/><Relationship Id="rId1" Type="http://schemas.microsoft.com/office/2007/relationships/media" Target="../media/media21.mp3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10" Type="http://schemas.openxmlformats.org/officeDocument/2006/relationships/image" Target="../media/image4.png"/><Relationship Id="rId4" Type="http://schemas.openxmlformats.org/officeDocument/2006/relationships/diagramData" Target="../diagrams/data16.xml"/><Relationship Id="rId9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7.xml"/><Relationship Id="rId3" Type="http://schemas.openxmlformats.org/officeDocument/2006/relationships/audio" Target="../media/media22.mp3"/><Relationship Id="rId7" Type="http://schemas.openxmlformats.org/officeDocument/2006/relationships/diagramLayout" Target="../diagrams/layout17.xml"/><Relationship Id="rId12" Type="http://schemas.openxmlformats.org/officeDocument/2006/relationships/image" Target="../media/image4.png"/><Relationship Id="rId2" Type="http://schemas.microsoft.com/office/2007/relationships/media" Target="../media/media22.mp3"/><Relationship Id="rId1" Type="http://schemas.openxmlformats.org/officeDocument/2006/relationships/tags" Target="../tags/tag5.xml"/><Relationship Id="rId6" Type="http://schemas.openxmlformats.org/officeDocument/2006/relationships/diagramData" Target="../diagrams/data17.xml"/><Relationship Id="rId11" Type="http://schemas.openxmlformats.org/officeDocument/2006/relationships/image" Target="../media/image19.png"/><Relationship Id="rId5" Type="http://schemas.openxmlformats.org/officeDocument/2006/relationships/notesSlide" Target="../notesSlides/notesSlide9.xml"/><Relationship Id="rId10" Type="http://schemas.microsoft.com/office/2007/relationships/diagramDrawing" Target="../diagrams/drawing17.xml"/><Relationship Id="rId4" Type="http://schemas.openxmlformats.org/officeDocument/2006/relationships/slideLayout" Target="../slideLayouts/slideLayout13.xml"/><Relationship Id="rId9" Type="http://schemas.openxmlformats.org/officeDocument/2006/relationships/diagramColors" Target="../diagrams/colors1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8.xml"/><Relationship Id="rId3" Type="http://schemas.openxmlformats.org/officeDocument/2006/relationships/slideLayout" Target="../slideLayouts/slideLayout13.xml"/><Relationship Id="rId7" Type="http://schemas.openxmlformats.org/officeDocument/2006/relationships/diagramQuickStyle" Target="../diagrams/quickStyle18.xml"/><Relationship Id="rId2" Type="http://schemas.openxmlformats.org/officeDocument/2006/relationships/audio" Target="../media/media23.mp3"/><Relationship Id="rId1" Type="http://schemas.microsoft.com/office/2007/relationships/media" Target="../media/media23.mp3"/><Relationship Id="rId6" Type="http://schemas.openxmlformats.org/officeDocument/2006/relationships/diagramLayout" Target="../diagrams/layout18.xml"/><Relationship Id="rId11" Type="http://schemas.openxmlformats.org/officeDocument/2006/relationships/image" Target="../media/image4.png"/><Relationship Id="rId5" Type="http://schemas.openxmlformats.org/officeDocument/2006/relationships/diagramData" Target="../diagrams/data18.xml"/><Relationship Id="rId10" Type="http://schemas.openxmlformats.org/officeDocument/2006/relationships/image" Target="../media/image20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18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9.xml"/><Relationship Id="rId3" Type="http://schemas.openxmlformats.org/officeDocument/2006/relationships/slideLayout" Target="../slideLayouts/slideLayout13.xml"/><Relationship Id="rId7" Type="http://schemas.openxmlformats.org/officeDocument/2006/relationships/diagramQuickStyle" Target="../diagrams/quickStyle19.xml"/><Relationship Id="rId2" Type="http://schemas.openxmlformats.org/officeDocument/2006/relationships/audio" Target="../media/media24.mp3"/><Relationship Id="rId1" Type="http://schemas.microsoft.com/office/2007/relationships/media" Target="../media/media24.mp3"/><Relationship Id="rId6" Type="http://schemas.openxmlformats.org/officeDocument/2006/relationships/diagramLayout" Target="../diagrams/layout19.xml"/><Relationship Id="rId11" Type="http://schemas.openxmlformats.org/officeDocument/2006/relationships/image" Target="../media/image4.png"/><Relationship Id="rId5" Type="http://schemas.openxmlformats.org/officeDocument/2006/relationships/diagramData" Target="../diagrams/data19.xml"/><Relationship Id="rId10" Type="http://schemas.openxmlformats.org/officeDocument/2006/relationships/image" Target="../media/image21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19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slideLayout" Target="../slideLayouts/slideLayout13.xml"/><Relationship Id="rId7" Type="http://schemas.openxmlformats.org/officeDocument/2006/relationships/diagramColors" Target="../diagrams/colors20.xml"/><Relationship Id="rId2" Type="http://schemas.openxmlformats.org/officeDocument/2006/relationships/audio" Target="../media/media25.mp3"/><Relationship Id="rId1" Type="http://schemas.microsoft.com/office/2007/relationships/media" Target="../media/media25.mp3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059113" y="1557338"/>
            <a:ext cx="5186362" cy="6299200"/>
          </a:xfrm>
        </p:spPr>
        <p:txBody>
          <a:bodyPr>
            <a:normAutofit fontScale="90000"/>
          </a:bodyPr>
          <a:lstStyle/>
          <a:p>
            <a:pPr marL="182880" algn="r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GB" dirty="0">
                <a:solidFill>
                  <a:schemeClr val="accent1"/>
                </a:solidFill>
              </a:rPr>
              <a:t>Lecture 1 </a:t>
            </a: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r>
              <a:rPr lang="en-GB" sz="4900" dirty="0">
                <a:solidFill>
                  <a:schemeClr val="accent1"/>
                </a:solidFill>
              </a:rPr>
              <a:t>Introduction to Research Methods</a:t>
            </a:r>
            <a:br>
              <a:rPr lang="en-GB" sz="4900" dirty="0">
                <a:solidFill>
                  <a:schemeClr val="accent1"/>
                </a:solidFill>
              </a:rPr>
            </a:br>
            <a:br>
              <a:rPr lang="en-GB" sz="4900" dirty="0">
                <a:solidFill>
                  <a:schemeClr val="accent1">
                    <a:satMod val="150000"/>
                  </a:schemeClr>
                </a:solidFill>
              </a:rPr>
            </a:br>
            <a:br>
              <a:rPr lang="en-GB" sz="2400" dirty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GB" sz="4000" dirty="0">
                <a:solidFill>
                  <a:schemeClr val="tx1"/>
                </a:solidFill>
              </a:rPr>
              <a:t>Dr Charlotte Greenway</a:t>
            </a:r>
            <a:br>
              <a:rPr lang="en-GB" sz="5300" dirty="0">
                <a:solidFill>
                  <a:schemeClr val="tx1"/>
                </a:solidFill>
              </a:rPr>
            </a:br>
            <a:br>
              <a:rPr lang="en-GB" sz="5300" dirty="0">
                <a:solidFill>
                  <a:schemeClr val="accent1">
                    <a:satMod val="150000"/>
                  </a:schemeClr>
                </a:solidFill>
              </a:rPr>
            </a:br>
            <a:br>
              <a:rPr lang="en-GB" sz="2400" dirty="0">
                <a:solidFill>
                  <a:schemeClr val="accent1">
                    <a:satMod val="150000"/>
                  </a:schemeClr>
                </a:solidFill>
              </a:rPr>
            </a:br>
            <a:endParaRPr lang="en-GB" sz="24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15888"/>
            <a:ext cx="4275137" cy="3065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1">
            <a:hlinkClick r:id="" action="ppaction://media"/>
            <a:extLst>
              <a:ext uri="{FF2B5EF4-FFF2-40B4-BE49-F238E27FC236}">
                <a16:creationId xmlns:a16="http://schemas.microsoft.com/office/drawing/2014/main" id="{B59CA987-461F-4F76-858A-EEA892A1E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860" y="6010403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58775" y="333375"/>
            <a:ext cx="7143750" cy="830263"/>
          </a:xfrm>
          <a:prstGeom prst="rect">
            <a:avLst/>
          </a:prstGeom>
        </p:spPr>
        <p:txBody>
          <a:bodyPr lIns="91440" tIns="45720" rIns="91440" bIns="45720" anchor="t">
            <a:spAutoFit/>
          </a:bodyPr>
          <a:lstStyle/>
          <a:p>
            <a:pPr eaLnBrk="1" hangingPunct="1">
              <a:defRPr/>
            </a:pPr>
            <a:r>
              <a:rPr lang="en-GB" sz="4800">
                <a:latin typeface="+mn-lt"/>
                <a:cs typeface="Arial"/>
              </a:rPr>
              <a:t>What is research?</a:t>
            </a:r>
          </a:p>
        </p:txBody>
      </p:sp>
      <p:pic>
        <p:nvPicPr>
          <p:cNvPr id="5124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4508500"/>
            <a:ext cx="3514725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89AA6023-1A13-465D-965C-2C8C78328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3530473" cy="4794857"/>
          </a:xfrm>
        </p:spPr>
        <p:txBody>
          <a:bodyPr/>
          <a:lstStyle/>
          <a:p>
            <a:r>
              <a:rPr lang="en-US">
                <a:cs typeface="Calibri"/>
              </a:rPr>
              <a:t>Gaining new knowledge</a:t>
            </a:r>
          </a:p>
          <a:p>
            <a:r>
              <a:rPr lang="en-US">
                <a:cs typeface="Calibri"/>
              </a:rPr>
              <a:t>New infomration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Building on knowledge</a:t>
            </a:r>
          </a:p>
          <a:p>
            <a:r>
              <a:rPr lang="en-US">
                <a:cs typeface="Calibri"/>
              </a:rPr>
              <a:t>Answering questions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1D0839B-1164-486F-B069-7CF6A12D6865}"/>
              </a:ext>
            </a:extLst>
          </p:cNvPr>
          <p:cNvSpPr txBox="1"/>
          <p:nvPr/>
        </p:nvSpPr>
        <p:spPr>
          <a:xfrm>
            <a:off x="4693767" y="2223968"/>
            <a:ext cx="274319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A systematic investigation with underlying guidelines regardless of the </a:t>
            </a:r>
            <a:r>
              <a:rPr lang="en-US">
                <a:latin typeface="Arial"/>
                <a:cs typeface="Arial"/>
              </a:rPr>
              <a:t>particuar area of research </a:t>
            </a:r>
            <a:endParaRPr lang="en-US" dirty="0">
              <a:latin typeface="Arial"/>
              <a:cs typeface="Arial"/>
            </a:endParaRPr>
          </a:p>
        </p:txBody>
      </p:sp>
      <p:pic>
        <p:nvPicPr>
          <p:cNvPr id="22" name="2">
            <a:hlinkClick r:id="" action="ppaction://media"/>
            <a:extLst>
              <a:ext uri="{FF2B5EF4-FFF2-40B4-BE49-F238E27FC236}">
                <a16:creationId xmlns:a16="http://schemas.microsoft.com/office/drawing/2014/main" id="{102CD121-AF56-4A81-988D-6972BE0158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9659" y="5889785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88900"/>
            <a:ext cx="8240712" cy="1143000"/>
          </a:xfrm>
        </p:spPr>
        <p:txBody>
          <a:bodyPr>
            <a:normAutofit fontScale="90000"/>
          </a:bodyPr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solidFill>
                  <a:schemeClr val="accent1">
                    <a:satMod val="150000"/>
                  </a:schemeClr>
                </a:solidFill>
              </a:rPr>
              <a:t>What Might a Psychologist Research?</a:t>
            </a:r>
            <a:r>
              <a:rPr lang="en-US" sz="2800" dirty="0">
                <a:solidFill>
                  <a:schemeClr val="accent1">
                    <a:satMod val="150000"/>
                  </a:schemeClr>
                </a:solidFill>
              </a:rPr>
              <a:t> 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34316" y="3501008"/>
          <a:ext cx="9109684" cy="3356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5792788" y="3500438"/>
            <a:ext cx="5073650" cy="711200"/>
          </a:xfrm>
          <a:prstGeom prst="rect">
            <a:avLst/>
          </a:prstGeom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sz="2800"/>
              <a:t>Goals of Research </a:t>
            </a:r>
            <a:endParaRPr lang="en-US" sz="2800" dirty="0"/>
          </a:p>
        </p:txBody>
      </p:sp>
      <p:sp>
        <p:nvSpPr>
          <p:cNvPr id="51" name="Content Placeholder 50">
            <a:extLst>
              <a:ext uri="{FF2B5EF4-FFF2-40B4-BE49-F238E27FC236}">
                <a16:creationId xmlns:a16="http://schemas.microsoft.com/office/drawing/2014/main" id="{6D3D5B47-D2EA-4EE7-B07B-4FF91583F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225" y="1324502"/>
            <a:ext cx="7620000" cy="4800600"/>
          </a:xfrm>
        </p:spPr>
        <p:txBody>
          <a:bodyPr/>
          <a:lstStyle/>
          <a:p>
            <a:r>
              <a:rPr lang="en-US">
                <a:cs typeface="Calibri"/>
              </a:rPr>
              <a:t>Education</a:t>
            </a:r>
            <a:endParaRPr lang="en-US"/>
          </a:p>
          <a:p>
            <a:r>
              <a:rPr lang="en-US">
                <a:cs typeface="Calibri"/>
              </a:rPr>
              <a:t>Mental health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Cognitive psychology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Clinical psychology</a:t>
            </a:r>
            <a:endParaRPr lang="en-US" dirty="0">
              <a:cs typeface="Calibri"/>
            </a:endParaRPr>
          </a:p>
          <a:p>
            <a:pPr marL="114300" indent="0">
              <a:buNone/>
            </a:pPr>
            <a:endParaRPr lang="en-US" dirty="0">
              <a:cs typeface="Calibri"/>
            </a:endParaRPr>
          </a:p>
        </p:txBody>
      </p:sp>
      <p:pic>
        <p:nvPicPr>
          <p:cNvPr id="57" name="3">
            <a:hlinkClick r:id="" action="ppaction://media"/>
            <a:extLst>
              <a:ext uri="{FF2B5EF4-FFF2-40B4-BE49-F238E27FC236}">
                <a16:creationId xmlns:a16="http://schemas.microsoft.com/office/drawing/2014/main" id="{A40EE022-9F8B-45E5-A448-34E4B2A1AD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681825" y="1323528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990600"/>
          </a:xfrm>
        </p:spPr>
        <p:txBody>
          <a:bodyPr>
            <a:normAutofit fontScale="90000"/>
          </a:bodyPr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>
                <a:solidFill>
                  <a:schemeClr val="accent1">
                    <a:satMod val="150000"/>
                  </a:schemeClr>
                </a:solidFill>
              </a:rPr>
              <a:t>Overview of the Scientific Method</a:t>
            </a:r>
          </a:p>
        </p:txBody>
      </p:sp>
      <p:sp>
        <p:nvSpPr>
          <p:cNvPr id="9219" name="Footer Placeholder 3"/>
          <p:cNvSpPr>
            <a:spLocks noGrp="1"/>
          </p:cNvSpPr>
          <p:nvPr>
            <p:ph type="ftr" sz="quarter" idx="11"/>
          </p:nvPr>
        </p:nvSpPr>
        <p:spPr bwMode="auto">
          <a:xfrm>
            <a:off x="214313" y="6583363"/>
            <a:ext cx="5508625" cy="2746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2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2004 John Wiley &amp; Sons</a:t>
            </a:r>
          </a:p>
        </p:txBody>
      </p:sp>
      <p:pic>
        <p:nvPicPr>
          <p:cNvPr id="9220" name="Picture 4" descr="F01_0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1571625"/>
            <a:ext cx="7315200" cy="475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4">
            <a:hlinkClick r:id="" action="ppaction://media"/>
            <a:extLst>
              <a:ext uri="{FF2B5EF4-FFF2-40B4-BE49-F238E27FC236}">
                <a16:creationId xmlns:a16="http://schemas.microsoft.com/office/drawing/2014/main" id="{C9C30BE1-2422-4DB2-B995-CD2EA0E7D5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6432" y="5952965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31750"/>
            <a:ext cx="8229600" cy="1143000"/>
          </a:xfrm>
        </p:spPr>
        <p:txBody>
          <a:bodyPr>
            <a:normAutofit/>
          </a:bodyPr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What kinds of research are there?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357188" y="1571625"/>
          <a:ext cx="7671196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244" name="Rectangle 1"/>
          <p:cNvSpPr>
            <a:spLocks noChangeArrowheads="1"/>
          </p:cNvSpPr>
          <p:nvPr/>
        </p:nvSpPr>
        <p:spPr bwMode="auto">
          <a:xfrm>
            <a:off x="179388" y="5805488"/>
            <a:ext cx="805973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800">
                <a:solidFill>
                  <a:srgbClr val="675E47"/>
                </a:solidFill>
                <a:latin typeface="Arial" panose="020B0604020202020204" pitchFamily="34" charset="0"/>
              </a:rPr>
              <a:t>Both methods are forms of </a:t>
            </a:r>
            <a:r>
              <a:rPr lang="en-GB" altLang="en-US" sz="2800" i="1">
                <a:solidFill>
                  <a:srgbClr val="675E47"/>
                </a:solidFill>
                <a:latin typeface="Arial" panose="020B0604020202020204" pitchFamily="34" charset="0"/>
              </a:rPr>
              <a:t>empirical data</a:t>
            </a:r>
            <a:r>
              <a:rPr lang="en-GB" altLang="en-US" sz="2800">
                <a:solidFill>
                  <a:srgbClr val="675E47"/>
                </a:solidFill>
                <a:latin typeface="Arial" panose="020B0604020202020204" pitchFamily="34" charset="0"/>
              </a:rPr>
              <a:t> – that is recorded from research observation</a:t>
            </a:r>
          </a:p>
        </p:txBody>
      </p:sp>
      <p:pic>
        <p:nvPicPr>
          <p:cNvPr id="10" name="5">
            <a:hlinkClick r:id="" action="ppaction://media"/>
            <a:extLst>
              <a:ext uri="{FF2B5EF4-FFF2-40B4-BE49-F238E27FC236}">
                <a16:creationId xmlns:a16="http://schemas.microsoft.com/office/drawing/2014/main" id="{D4122F77-C8DA-4A45-842F-249A6195F5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47066" y="806594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3" y="398463"/>
            <a:ext cx="3671887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Hypothetico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-deductive research </a:t>
            </a:r>
            <a:endParaRPr lang="en-US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00213"/>
            <a:ext cx="7416800" cy="425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4434142" y="520990"/>
            <a:ext cx="3672408" cy="1143000"/>
          </a:xfrm>
          <a:prstGeom prst="rect">
            <a:avLst/>
          </a:prstGeom>
          <a:effectLst/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l" fontAlgn="auto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en-GB" sz="2800" b="0" dirty="0">
                <a:solidFill>
                  <a:schemeClr val="accent1">
                    <a:lumMod val="75000"/>
                  </a:schemeClr>
                </a:solidFill>
              </a:rPr>
              <a:t>Inductive research </a:t>
            </a:r>
            <a:endParaRPr lang="en-US" sz="2800" b="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6">
            <a:hlinkClick r:id="" action="ppaction://media"/>
            <a:extLst>
              <a:ext uri="{FF2B5EF4-FFF2-40B4-BE49-F238E27FC236}">
                <a16:creationId xmlns:a16="http://schemas.microsoft.com/office/drawing/2014/main" id="{C765660D-417F-420D-AE9D-1A6F7D5169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116" y="6016146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2512151"/>
              </p:ext>
            </p:extLst>
          </p:nvPr>
        </p:nvGraphicFramePr>
        <p:xfrm>
          <a:off x="114874" y="-244498"/>
          <a:ext cx="8136904" cy="7101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3317" name="Picture 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176" y="4436872"/>
            <a:ext cx="5538787" cy="858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7">
            <a:hlinkClick r:id="" action="ppaction://media"/>
            <a:extLst>
              <a:ext uri="{FF2B5EF4-FFF2-40B4-BE49-F238E27FC236}">
                <a16:creationId xmlns:a16="http://schemas.microsoft.com/office/drawing/2014/main" id="{B9875353-8604-4516-9133-382DE6519E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24121" y="5901272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3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251520" y="260648"/>
          <a:ext cx="7992888" cy="2160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339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2205038"/>
            <a:ext cx="8269288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7950" y="5300663"/>
            <a:ext cx="8269288" cy="70802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altLang="en-US" sz="2000" dirty="0"/>
              <a:t>Sampling is the process of selecting observations (a sample) to provide an adequate description and robust inferences of the population </a:t>
            </a:r>
          </a:p>
        </p:txBody>
      </p:sp>
      <p:sp>
        <p:nvSpPr>
          <p:cNvPr id="14341" name="Rectangle 4"/>
          <p:cNvSpPr>
            <a:spLocks noChangeArrowheads="1"/>
          </p:cNvSpPr>
          <p:nvPr/>
        </p:nvSpPr>
        <p:spPr bwMode="auto">
          <a:xfrm>
            <a:off x="241300" y="6308725"/>
            <a:ext cx="8135938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lvl="1" eaLnBrk="1" hangingPunct="1"/>
            <a:r>
              <a:rPr lang="en-US" altLang="en-US" sz="2200"/>
              <a:t>The sample is </a:t>
            </a:r>
            <a:r>
              <a:rPr lang="en-US" altLang="en-US" sz="2200" b="1" i="1" u="sng"/>
              <a:t>representative</a:t>
            </a:r>
            <a:r>
              <a:rPr lang="en-US" altLang="en-US" sz="2200"/>
              <a:t> of the population.</a:t>
            </a:r>
          </a:p>
        </p:txBody>
      </p:sp>
      <p:pic>
        <p:nvPicPr>
          <p:cNvPr id="19" name="8">
            <a:hlinkClick r:id="" action="ppaction://media"/>
            <a:extLst>
              <a:ext uri="{FF2B5EF4-FFF2-40B4-BE49-F238E27FC236}">
                <a16:creationId xmlns:a16="http://schemas.microsoft.com/office/drawing/2014/main" id="{2CB5A5D3-B65B-4475-BB01-7C727AFEDD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69275" y="6067425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B1B52-B2F3-4046-BCCD-11FF6791F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/>
              <a:t>Probability sampling methods</a:t>
            </a:r>
            <a:endParaRPr lang="en-US" sz="4000" dirty="0"/>
          </a:p>
          <a:p>
            <a:endParaRPr lang="en-US" sz="4000" dirty="0">
              <a:ea typeface="Cambria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F4D94DB-FE29-4D32-AC3F-E49E6D4E37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19125" y="1206500"/>
            <a:ext cx="6724650" cy="5378450"/>
          </a:xfrm>
        </p:spPr>
      </p:pic>
      <p:pic>
        <p:nvPicPr>
          <p:cNvPr id="3" name="9">
            <a:hlinkClick r:id="" action="ppaction://media"/>
            <a:extLst>
              <a:ext uri="{FF2B5EF4-FFF2-40B4-BE49-F238E27FC236}">
                <a16:creationId xmlns:a16="http://schemas.microsoft.com/office/drawing/2014/main" id="{32B1F880-5AA9-46EC-A948-9228E69A6E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69275" y="60483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67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18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D7C4F-06A5-4935-A00B-1DBC4DA5F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" y="274638"/>
            <a:ext cx="8026400" cy="1143000"/>
          </a:xfrm>
        </p:spPr>
        <p:txBody>
          <a:bodyPr/>
          <a:lstStyle/>
          <a:p>
            <a:r>
              <a:rPr lang="en-US" sz="4000" b="1" dirty="0"/>
              <a:t>Non-probability sampling methods</a:t>
            </a:r>
            <a:endParaRPr lang="en-US" sz="4000" dirty="0"/>
          </a:p>
          <a:p>
            <a:endParaRPr lang="en-US" sz="4000" dirty="0">
              <a:ea typeface="Cambria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BDCC675-71E3-48BF-BFD6-6D56358607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25475" y="1377950"/>
            <a:ext cx="6807200" cy="5441950"/>
          </a:xfrm>
        </p:spPr>
      </p:pic>
      <p:pic>
        <p:nvPicPr>
          <p:cNvPr id="3" name="10">
            <a:hlinkClick r:id="" action="ppaction://media"/>
            <a:extLst>
              <a:ext uri="{FF2B5EF4-FFF2-40B4-BE49-F238E27FC236}">
                <a16:creationId xmlns:a16="http://schemas.microsoft.com/office/drawing/2014/main" id="{532DDE82-4C2F-40BC-AAD5-109EA79972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74025" y="586710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89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3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Ethics - Ethical issues</a:t>
            </a:r>
            <a:endParaRPr lang="th-TH" dirty="0"/>
          </a:p>
        </p:txBody>
      </p:sp>
      <p:graphicFrame>
        <p:nvGraphicFramePr>
          <p:cNvPr id="2" name="Diagram 1"/>
          <p:cNvGraphicFramePr/>
          <p:nvPr/>
        </p:nvGraphicFramePr>
        <p:xfrm>
          <a:off x="539552" y="1484784"/>
          <a:ext cx="4178424" cy="4823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4820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4938" y="2286000"/>
            <a:ext cx="2752725" cy="3048000"/>
          </a:xfrm>
        </p:spPr>
      </p:pic>
      <p:pic>
        <p:nvPicPr>
          <p:cNvPr id="5" name="11">
            <a:hlinkClick r:id="" action="ppaction://media"/>
            <a:extLst>
              <a:ext uri="{FF2B5EF4-FFF2-40B4-BE49-F238E27FC236}">
                <a16:creationId xmlns:a16="http://schemas.microsoft.com/office/drawing/2014/main" id="{67E95243-EE88-4E0D-9D73-D6EA432E81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 flipV="1">
            <a:off x="8207375" y="5826125"/>
            <a:ext cx="736600" cy="6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92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4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115888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1">
                    <a:satMod val="150000"/>
                  </a:schemeClr>
                </a:solidFill>
              </a:rPr>
              <a:t>Ethics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9512" y="908720"/>
          <a:ext cx="7920880" cy="594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12">
            <a:hlinkClick r:id="" action="ppaction://media"/>
            <a:extLst>
              <a:ext uri="{FF2B5EF4-FFF2-40B4-BE49-F238E27FC236}">
                <a16:creationId xmlns:a16="http://schemas.microsoft.com/office/drawing/2014/main" id="{0A43BB64-459F-45F7-82F6-A96D379A5AC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521575" y="5895975"/>
            <a:ext cx="730250" cy="730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6452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21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5229225"/>
            <a:ext cx="7189787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/>
                </a:solidFill>
              </a:rPr>
              <a:t>ETHICS: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WHY DO WE NEED THEM ?</a:t>
            </a:r>
            <a:endParaRPr lang="en-GB" sz="4800" dirty="0">
              <a:solidFill>
                <a:schemeClr val="accent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sz="half" idx="1"/>
          </p:nvPr>
        </p:nvGraphicFramePr>
        <p:xfrm>
          <a:off x="323528" y="260648"/>
          <a:ext cx="7561263" cy="43210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3357563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13">
            <a:hlinkClick r:id="" action="ppaction://media"/>
            <a:extLst>
              <a:ext uri="{FF2B5EF4-FFF2-40B4-BE49-F238E27FC236}">
                <a16:creationId xmlns:a16="http://schemas.microsoft.com/office/drawing/2014/main" id="{6DFCDA74-A9BC-4F3C-94F4-7C7DB05DCD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172470" y="513556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20527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7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5" name="Rectangle 3"/>
          <p:cNvSpPr>
            <a:spLocks noGrp="1" noChangeArrowheads="1"/>
          </p:cNvSpPr>
          <p:nvPr>
            <p:ph idx="1"/>
          </p:nvPr>
        </p:nvSpPr>
        <p:spPr>
          <a:xfrm>
            <a:off x="3708400" y="1987550"/>
            <a:ext cx="8823325" cy="863600"/>
          </a:xfrm>
        </p:spPr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Controversial research studies</a:t>
            </a:r>
          </a:p>
          <a:p>
            <a:pPr lvl="1" eaLnBrk="1" hangingPunct="1"/>
            <a:endParaRPr lang="en-US" altLang="en-US"/>
          </a:p>
        </p:txBody>
      </p:sp>
      <p:pic>
        <p:nvPicPr>
          <p:cNvPr id="4096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573463"/>
            <a:ext cx="2466975" cy="204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4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463" y="3260725"/>
            <a:ext cx="19335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Diagram 2"/>
          <p:cNvGraphicFramePr/>
          <p:nvPr/>
        </p:nvGraphicFramePr>
        <p:xfrm>
          <a:off x="5209431" y="26097"/>
          <a:ext cx="2990850" cy="1800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4" name="Rectangle 3"/>
          <p:cNvSpPr/>
          <p:nvPr/>
        </p:nvSpPr>
        <p:spPr>
          <a:xfrm>
            <a:off x="358775" y="5876925"/>
            <a:ext cx="7591425" cy="83185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GB" sz="2400" dirty="0">
                <a:solidFill>
                  <a:srgbClr val="9CBEBD">
                    <a:lumMod val="50000"/>
                  </a:srgbClr>
                </a:solidFill>
                <a:latin typeface="Arial" charset="0"/>
                <a:cs typeface="Arial" charset="0"/>
              </a:rPr>
              <a:t>Influential and informative research, but concern over treatment of participants in these studies</a:t>
            </a:r>
          </a:p>
        </p:txBody>
      </p:sp>
      <p:sp>
        <p:nvSpPr>
          <p:cNvPr id="40967" name="Rectangle 3"/>
          <p:cNvSpPr txBox="1">
            <a:spLocks noChangeArrowheads="1"/>
          </p:cNvSpPr>
          <p:nvPr/>
        </p:nvSpPr>
        <p:spPr bwMode="auto">
          <a:xfrm>
            <a:off x="20638" y="171450"/>
            <a:ext cx="81534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39763" indent="-2286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Clr>
                <a:srgbClr val="A9A57C"/>
              </a:buClr>
            </a:pPr>
            <a:r>
              <a:rPr lang="en-US" altLang="en-US" dirty="0">
                <a:solidFill>
                  <a:srgbClr val="2F2B20"/>
                </a:solidFill>
              </a:rPr>
              <a:t>Asch (1951)</a:t>
            </a:r>
          </a:p>
          <a:p>
            <a:pPr lvl="1" eaLnBrk="1" hangingPunct="1">
              <a:lnSpc>
                <a:spcPct val="90000"/>
              </a:lnSpc>
              <a:buClr>
                <a:srgbClr val="9CBEBD"/>
              </a:buClr>
            </a:pPr>
            <a:r>
              <a:rPr lang="en-US" altLang="en-US" dirty="0">
                <a:solidFill>
                  <a:srgbClr val="2F2B20"/>
                </a:solidFill>
              </a:rPr>
              <a:t>Deception, damage to self-image</a:t>
            </a:r>
          </a:p>
          <a:p>
            <a:pPr lvl="1" eaLnBrk="1" hangingPunct="1">
              <a:lnSpc>
                <a:spcPct val="90000"/>
              </a:lnSpc>
              <a:buClr>
                <a:srgbClr val="9CBEBD"/>
              </a:buClr>
            </a:pPr>
            <a:r>
              <a:rPr lang="en-US" altLang="en-US" sz="1600" dirty="0">
                <a:solidFill>
                  <a:srgbClr val="2F2B20"/>
                </a:solidFill>
                <a:hlinkClick r:id="rId13"/>
              </a:rPr>
              <a:t>https://www.youtube.com/watch?v=NyDDyT1lDhA</a:t>
            </a:r>
            <a:r>
              <a:rPr lang="en-US" altLang="en-US" sz="1600" dirty="0">
                <a:solidFill>
                  <a:srgbClr val="2F2B20"/>
                </a:solidFill>
              </a:rPr>
              <a:t> </a:t>
            </a:r>
          </a:p>
          <a:p>
            <a:pPr eaLnBrk="1" hangingPunct="1">
              <a:lnSpc>
                <a:spcPct val="90000"/>
              </a:lnSpc>
              <a:buClr>
                <a:srgbClr val="A9A57C"/>
              </a:buClr>
            </a:pPr>
            <a:r>
              <a:rPr lang="en-US" altLang="en-US" dirty="0">
                <a:solidFill>
                  <a:srgbClr val="2F2B20"/>
                </a:solidFill>
              </a:rPr>
              <a:t>Zimbardo (1973)</a:t>
            </a:r>
          </a:p>
          <a:p>
            <a:pPr lvl="1" eaLnBrk="1" hangingPunct="1">
              <a:lnSpc>
                <a:spcPct val="90000"/>
              </a:lnSpc>
              <a:buClr>
                <a:srgbClr val="9CBEBD"/>
              </a:buClr>
            </a:pPr>
            <a:r>
              <a:rPr lang="en-US" altLang="en-US" dirty="0">
                <a:solidFill>
                  <a:srgbClr val="2F2B20"/>
                </a:solidFill>
              </a:rPr>
              <a:t>Psychological damage (stress, self image)</a:t>
            </a:r>
          </a:p>
          <a:p>
            <a:pPr lvl="1" eaLnBrk="1" hangingPunct="1">
              <a:lnSpc>
                <a:spcPct val="90000"/>
              </a:lnSpc>
              <a:buClr>
                <a:srgbClr val="9CBEBD"/>
              </a:buClr>
            </a:pPr>
            <a:r>
              <a:rPr lang="en-US" altLang="en-US" sz="1600" dirty="0">
                <a:solidFill>
                  <a:srgbClr val="2F2B20"/>
                </a:solidFill>
                <a:hlinkClick r:id="rId14"/>
              </a:rPr>
              <a:t>https://www.youtube.com/watch?v=GePFFf5gRKo</a:t>
            </a:r>
            <a:r>
              <a:rPr lang="en-US" altLang="en-US" sz="1600" dirty="0">
                <a:solidFill>
                  <a:srgbClr val="2F2B20"/>
                </a:solidFill>
              </a:rPr>
              <a:t> </a:t>
            </a:r>
          </a:p>
          <a:p>
            <a:pPr eaLnBrk="1" hangingPunct="1">
              <a:lnSpc>
                <a:spcPct val="90000"/>
              </a:lnSpc>
              <a:buClr>
                <a:srgbClr val="A9A57C"/>
              </a:buClr>
            </a:pPr>
            <a:r>
              <a:rPr lang="en-US" altLang="en-US" dirty="0" err="1">
                <a:solidFill>
                  <a:srgbClr val="2F2B20"/>
                </a:solidFill>
              </a:rPr>
              <a:t>Hofling</a:t>
            </a:r>
            <a:r>
              <a:rPr lang="en-US" altLang="en-US" dirty="0">
                <a:solidFill>
                  <a:srgbClr val="2F2B20"/>
                </a:solidFill>
              </a:rPr>
              <a:t> et al (1966)</a:t>
            </a:r>
          </a:p>
          <a:p>
            <a:pPr lvl="1" eaLnBrk="1" hangingPunct="1">
              <a:lnSpc>
                <a:spcPct val="90000"/>
              </a:lnSpc>
              <a:buClr>
                <a:srgbClr val="9CBEBD"/>
              </a:buClr>
            </a:pPr>
            <a:r>
              <a:rPr lang="en-US" altLang="en-US" dirty="0">
                <a:solidFill>
                  <a:srgbClr val="2F2B20"/>
                </a:solidFill>
              </a:rPr>
              <a:t>Damage to self image</a:t>
            </a:r>
          </a:p>
          <a:p>
            <a:pPr lvl="1" eaLnBrk="1" hangingPunct="1">
              <a:lnSpc>
                <a:spcPct val="90000"/>
              </a:lnSpc>
              <a:buClr>
                <a:srgbClr val="9CBEBD"/>
              </a:buClr>
            </a:pPr>
            <a:r>
              <a:rPr lang="en-US" altLang="en-US" sz="1600" dirty="0">
                <a:solidFill>
                  <a:srgbClr val="2F2B20"/>
                </a:solidFill>
                <a:hlinkClick r:id="rId15"/>
              </a:rPr>
              <a:t>http://lca-psychology.weebly.com/hoflings-study-of-nurses.html</a:t>
            </a:r>
            <a:r>
              <a:rPr lang="en-US" altLang="en-US" sz="1600" dirty="0">
                <a:solidFill>
                  <a:srgbClr val="2F2B20"/>
                </a:solidFill>
              </a:rPr>
              <a:t>  </a:t>
            </a:r>
          </a:p>
          <a:p>
            <a:pPr eaLnBrk="1" hangingPunct="1">
              <a:lnSpc>
                <a:spcPct val="90000"/>
              </a:lnSpc>
              <a:buClr>
                <a:srgbClr val="A9A57C"/>
              </a:buClr>
            </a:pPr>
            <a:r>
              <a:rPr lang="en-US" altLang="en-US" dirty="0">
                <a:solidFill>
                  <a:srgbClr val="2F2B20"/>
                </a:solidFill>
              </a:rPr>
              <a:t>Milgram (1963)</a:t>
            </a:r>
          </a:p>
          <a:p>
            <a:pPr lvl="1" eaLnBrk="1" hangingPunct="1">
              <a:lnSpc>
                <a:spcPct val="90000"/>
              </a:lnSpc>
              <a:buClr>
                <a:srgbClr val="9CBEBD"/>
              </a:buClr>
            </a:pPr>
            <a:r>
              <a:rPr lang="en-US" altLang="en-US" dirty="0">
                <a:solidFill>
                  <a:srgbClr val="2F2B20"/>
                </a:solidFill>
              </a:rPr>
              <a:t>All the above</a:t>
            </a:r>
          </a:p>
          <a:p>
            <a:pPr lvl="1" eaLnBrk="1" hangingPunct="1">
              <a:lnSpc>
                <a:spcPct val="90000"/>
              </a:lnSpc>
              <a:buClr>
                <a:srgbClr val="9CBEBD"/>
              </a:buClr>
            </a:pPr>
            <a:r>
              <a:rPr lang="en-US" altLang="en-US" sz="1600" dirty="0">
                <a:solidFill>
                  <a:srgbClr val="2F2B20"/>
                </a:solidFill>
                <a:hlinkClick r:id="rId16"/>
              </a:rPr>
              <a:t>https://www.youtube.com/watch?v=yr5cjyokVUs</a:t>
            </a:r>
            <a:r>
              <a:rPr lang="en-US" altLang="en-US" sz="1600" dirty="0">
                <a:solidFill>
                  <a:srgbClr val="2F2B20"/>
                </a:solidFill>
              </a:rPr>
              <a:t> </a:t>
            </a:r>
          </a:p>
        </p:txBody>
      </p:sp>
      <p:pic>
        <p:nvPicPr>
          <p:cNvPr id="7" name="14">
            <a:hlinkClick r:id="" action="ppaction://media"/>
            <a:extLst>
              <a:ext uri="{FF2B5EF4-FFF2-40B4-BE49-F238E27FC236}">
                <a16:creationId xmlns:a16="http://schemas.microsoft.com/office/drawing/2014/main" id="{A97085E0-6BEC-4CE8-8079-B39F793A6F8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393046" y="4666372"/>
            <a:ext cx="730250" cy="730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1813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234950" y="276225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1">
                    <a:satMod val="150000"/>
                  </a:schemeClr>
                </a:solidFill>
              </a:rPr>
              <a:t>Ethical guidelines</a:t>
            </a:r>
          </a:p>
        </p:txBody>
      </p:sp>
      <p:sp>
        <p:nvSpPr>
          <p:cNvPr id="271363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339056"/>
            <a:ext cx="7920038" cy="2879725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Today all aspects of research and professional practice in Psychology are covered by codes of ethics.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16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In the United Kingdom, the British Psychological Society has a detailed Code of Conduct and Ethics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10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Can be accessed on the BPS website</a:t>
            </a:r>
          </a:p>
          <a:p>
            <a:pPr lvl="1" eaLnBrk="1" hangingPunct="1">
              <a:buFont typeface="Arial" charset="0"/>
              <a:buChar char="•"/>
              <a:defRPr/>
            </a:pPr>
            <a:r>
              <a:rPr lang="en-US" altLang="en-US" dirty="0">
                <a:hlinkClick r:id="rId6"/>
              </a:rPr>
              <a:t>https://www.bps.org.uk/psychologists/standards-and-guidelines</a:t>
            </a:r>
            <a:r>
              <a:rPr lang="en-US" altLang="en-US" dirty="0"/>
              <a:t> </a:t>
            </a: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88913"/>
            <a:ext cx="3671887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6491487"/>
              </p:ext>
            </p:extLst>
          </p:nvPr>
        </p:nvGraphicFramePr>
        <p:xfrm>
          <a:off x="543409" y="4005064"/>
          <a:ext cx="7480920" cy="304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44038" name="Text Box 5"/>
          <p:cNvSpPr txBox="1">
            <a:spLocks noChangeArrowheads="1"/>
          </p:cNvSpPr>
          <p:nvPr/>
        </p:nvSpPr>
        <p:spPr bwMode="auto">
          <a:xfrm>
            <a:off x="2397125" y="6334125"/>
            <a:ext cx="4175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800" b="1">
                <a:solidFill>
                  <a:srgbClr val="A9A57C"/>
                </a:solidFill>
                <a:latin typeface="Tahoma" panose="020B0604030504040204" pitchFamily="34" charset="0"/>
              </a:rPr>
              <a:t>Four ethical principles</a:t>
            </a:r>
          </a:p>
        </p:txBody>
      </p:sp>
      <p:pic>
        <p:nvPicPr>
          <p:cNvPr id="12" name="15">
            <a:hlinkClick r:id="" action="ppaction://media"/>
            <a:extLst>
              <a:ext uri="{FF2B5EF4-FFF2-40B4-BE49-F238E27FC236}">
                <a16:creationId xmlns:a16="http://schemas.microsoft.com/office/drawing/2014/main" id="{F71D4EFA-8EB4-4737-BF0A-B5B11A22A25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5860" y="6027634"/>
            <a:ext cx="730250" cy="730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912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18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188913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1">
                    <a:satMod val="150000"/>
                  </a:schemeClr>
                </a:solidFill>
              </a:rPr>
              <a:t>BPS Code of Ethics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07504" y="1412776"/>
          <a:ext cx="8064896" cy="51230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8" name="16">
            <a:hlinkClick r:id="" action="ppaction://media"/>
            <a:extLst>
              <a:ext uri="{FF2B5EF4-FFF2-40B4-BE49-F238E27FC236}">
                <a16:creationId xmlns:a16="http://schemas.microsoft.com/office/drawing/2014/main" id="{0D98BCAF-35FB-4D25-997E-8C939382803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32222" y="5981684"/>
            <a:ext cx="730250" cy="730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3232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1"/>
                </a:solidFill>
              </a:rPr>
              <a:t>Discussing Ethical Issues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395536" y="1340768"/>
          <a:ext cx="8153400" cy="5359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17">
            <a:hlinkClick r:id="" action="ppaction://media"/>
            <a:extLst>
              <a:ext uri="{FF2B5EF4-FFF2-40B4-BE49-F238E27FC236}">
                <a16:creationId xmlns:a16="http://schemas.microsoft.com/office/drawing/2014/main" id="{499E9CEC-3275-407F-82AF-969A91088E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7759" y="578639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8607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34925"/>
            <a:ext cx="82042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chemeClr val="accent1"/>
                </a:solidFill>
              </a:rPr>
              <a:t>BPS ETHICAL GUIDELINES THE NINE MAJOR PRINCIPLES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</p:nvPr>
        </p:nvGraphicFramePr>
        <p:xfrm>
          <a:off x="539552" y="1052736"/>
          <a:ext cx="7704856" cy="5612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3" name="18">
            <a:hlinkClick r:id="" action="ppaction://media"/>
            <a:extLst>
              <a:ext uri="{FF2B5EF4-FFF2-40B4-BE49-F238E27FC236}">
                <a16:creationId xmlns:a16="http://schemas.microsoft.com/office/drawing/2014/main" id="{C5F2B22A-1458-4610-9670-54DE4FCAFC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296402" y="608507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58680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3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15888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/>
                </a:solidFill>
              </a:rPr>
              <a:t>Informed Consent</a:t>
            </a:r>
            <a:endParaRPr lang="en-US" dirty="0">
              <a:solidFill>
                <a:schemeClr val="accent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323528" y="1412776"/>
          <a:ext cx="7920558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9156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19050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19">
            <a:hlinkClick r:id="" action="ppaction://media"/>
            <a:extLst>
              <a:ext uri="{FF2B5EF4-FFF2-40B4-BE49-F238E27FC236}">
                <a16:creationId xmlns:a16="http://schemas.microsoft.com/office/drawing/2014/main" id="{4AED02C4-0F33-4E69-AA07-607F9FDE14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147066" y="593573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853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4294967295"/>
          </p:nvPr>
        </p:nvGraphicFramePr>
        <p:xfrm>
          <a:off x="124000" y="260648"/>
          <a:ext cx="828092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395288" y="55563"/>
            <a:ext cx="70675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4000" b="1" dirty="0">
                <a:solidFill>
                  <a:srgbClr val="A9A57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charset="0"/>
                <a:cs typeface="Arial" charset="0"/>
              </a:rPr>
              <a:t>Research Ethics: deception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79512" y="2924944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" name="Rectangle 2"/>
          <p:cNvSpPr/>
          <p:nvPr/>
        </p:nvSpPr>
        <p:spPr>
          <a:xfrm>
            <a:off x="250825" y="3500438"/>
            <a:ext cx="2497138" cy="4619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sz="2400" dirty="0">
                <a:solidFill>
                  <a:srgbClr val="9CBEBD">
                    <a:lumMod val="50000"/>
                  </a:srgbClr>
                </a:solidFill>
                <a:latin typeface="Arial" charset="0"/>
                <a:cs typeface="Arial" charset="0"/>
              </a:rPr>
              <a:t>Use of deception</a:t>
            </a:r>
          </a:p>
        </p:txBody>
      </p:sp>
      <p:pic>
        <p:nvPicPr>
          <p:cNvPr id="23" name="20">
            <a:hlinkClick r:id="" action="ppaction://media"/>
            <a:extLst>
              <a:ext uri="{FF2B5EF4-FFF2-40B4-BE49-F238E27FC236}">
                <a16:creationId xmlns:a16="http://schemas.microsoft.com/office/drawing/2014/main" id="{3E976FBA-A243-4D2C-A962-F7418D8DBD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411277" y="597019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29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4294967295"/>
          </p:nvPr>
        </p:nvGraphicFramePr>
        <p:xfrm>
          <a:off x="107504" y="1154114"/>
          <a:ext cx="8280920" cy="5587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2227" name="Text Box 5"/>
          <p:cNvSpPr txBox="1">
            <a:spLocks noChangeArrowheads="1"/>
          </p:cNvSpPr>
          <p:nvPr/>
        </p:nvSpPr>
        <p:spPr bwMode="auto">
          <a:xfrm>
            <a:off x="576263" y="77788"/>
            <a:ext cx="7331075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4100" b="1">
                <a:solidFill>
                  <a:srgbClr val="A9A57C"/>
                </a:solidFill>
                <a:latin typeface="Tahoma" panose="020B0604030504040204" pitchFamily="34" charset="0"/>
              </a:rPr>
              <a:t>Research Ethics: debriefing</a:t>
            </a:r>
          </a:p>
        </p:txBody>
      </p:sp>
      <p:pic>
        <p:nvPicPr>
          <p:cNvPr id="52228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325" y="3143250"/>
            <a:ext cx="2265363" cy="137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21">
            <a:hlinkClick r:id="" action="ppaction://media"/>
            <a:extLst>
              <a:ext uri="{FF2B5EF4-FFF2-40B4-BE49-F238E27FC236}">
                <a16:creationId xmlns:a16="http://schemas.microsoft.com/office/drawing/2014/main" id="{BB1D65AB-5834-49EB-A9CB-7CFB334D55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27508" y="576342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74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5489575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1"/>
                </a:solidFill>
              </a:rPr>
              <a:t>Data protection and Privacy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251520" y="908720"/>
          <a:ext cx="8065070" cy="536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57348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213" y="33338"/>
            <a:ext cx="24384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22">
            <a:hlinkClick r:id="" action="ppaction://media"/>
            <a:extLst>
              <a:ext uri="{FF2B5EF4-FFF2-40B4-BE49-F238E27FC236}">
                <a16:creationId xmlns:a16="http://schemas.microsoft.com/office/drawing/2014/main" id="{D4223573-CAD3-419A-9150-96E1FB1234F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58584" y="5694498"/>
            <a:ext cx="730250" cy="730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81905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04813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/>
                </a:solidFill>
              </a:rPr>
              <a:t>Protection from Harm</a:t>
            </a:r>
            <a:endParaRPr lang="en-US" dirty="0">
              <a:solidFill>
                <a:schemeClr val="accent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323528" y="1844824"/>
          <a:ext cx="7776864" cy="4687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325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73025"/>
            <a:ext cx="1855787" cy="172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23">
            <a:hlinkClick r:id="" action="ppaction://media"/>
            <a:extLst>
              <a:ext uri="{FF2B5EF4-FFF2-40B4-BE49-F238E27FC236}">
                <a16:creationId xmlns:a16="http://schemas.microsoft.com/office/drawing/2014/main" id="{59D08E9A-5F02-4A27-9978-3D900E0A62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4785" y="585532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883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04813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/>
                </a:solidFill>
              </a:rPr>
              <a:t>Right to withdraw</a:t>
            </a:r>
            <a:endParaRPr lang="en-US" dirty="0">
              <a:solidFill>
                <a:schemeClr val="accent1"/>
              </a:solidFill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348875" y="1412776"/>
          <a:ext cx="7740278" cy="4744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5300" name="AutoShape 5" descr="data:image/jpeg;base64,/9j/4AAQSkZJRgABAQAAAQABAAD/2wCEAAkGBhAQEBUUEBAQEBQQFBAQEBAQEA8QEBAQFRQVFRQQFhUXHSYeGBkjGRUVHy8gJCcpLTgsFR4xNTArNSYrLCkBCQoKDgwOFw8PGiwfHBwsKSkpKSkpKSwpLCwpKSkpKSksKSwsKSksKSwpKSwsLCwsKSwpKSksLDUsKSwsLCkpKf/AABEIAMIBAwMBIgACEQEDEQH/xAAcAAACAgMBAQAAAAAAAAAAAAAAAQYHAgMEBQj/xAA7EAABAwMDAgQEAwcDBAMAAAABAAIDBBEhBRIxBkEHIlFhEzJxgRRCkSNSYqGxwdEz4fBDcoLxCBVT/8QAGAEBAQEBAQAAAAAAAAAAAAAAAAECAwT/xAAgEQEBAQEBAAEEAwAAAAAAAAAAARECMSEDEkFxUWGB/9oADAMBAAIRAxEAPwCjrIQUIGlZNCBAIsmhAiEkwnZArJLJIIGEFCEAkmiyACEIQCEIQCEIQCEIQCEIQC3wVjmHBWhCCYaL1WW2BP6qXUtXHOMEXVQBxC9PT9bfEeStetzpYlXowPCjupaB7L19G6rZJYPOVIjTskFxY3Tc9aVFWaW5vZcDmkcq1tS6fDhwodqvT5bewV+L4zeUZQuh1C4HhCn21nHKhCFlGV0JBNAISCaAuhCSBoQhAISTQCEJFA0gEwkUDQhIoGgIQgEIQgEIQgEIQgClZNCDKGdzTcFSnQesXxkBxuPQqJlCqy4vDStWinbgi/oVnXaQ14wFTem6zJC4FpOPdWR051zHKA2U2OBf/KmfmNy655ulxuOEKZNexwuCDfNwcIU2q+fgiyAi6rkLITukgE0JIGldO6SBoSQgaCkhA0gE0IFdMoQgEAJJoBCEIFdNCEAhBQEAhCEAhCECKLJpIArJkhabg2ssSkg9mHqqoa0AOOELx7JK6aEITUAEWQE0ACgoQUGKm3QXhdU6p57/AAadps6Z4wbcho7/AFUOpmBz2gmwLmgn0BOSr/8AF+ql03SaeCiBjifaKSRnZoYCBccbjfKDwZ+memKI/DnqHTSDDnNe42P/AI4C19QeEFJUUjqrSJzKGguMV997ctHcH2VQNY5xsASXGwAySfT3K+iPCjTDoumy1GovFOJnNkEbzljQ2wG3993NueE8Ff8Ah94OzVn7at3U1O3PnG18gHPPA91Guv6agiq3R0B3Rs8pde4LhzYqReI3i/PqJMVNugpgSLA2km93nsPZV06Nw5BH1BCQY3QCiySDJCQKaAQhIoGhCEAhCEAhCEAhCEAhCECKaEIBKyaEAhJCB2SKd0IMU7oskgyshIFCAVndKeNUkFOKWvpm18AaGN3FokDBwx24EPA7Xz7qsSkg+kKvqjp3S6dtVTQUbppWB0UVOI3TEkXsTn4YB5JtxwqxZPqXVGoBjn7Wtu8gX+BSw3sXW7u4HqSVX11dH/xx1SBktTC4tbNMIXxXsC9ke/ewe43A29LnsgmsHRNJo9G+SgoG6jUw2Di9zHTOd+Y5BDbc7GgFQvTvHdksnwtS06AQuOx+xpcYs2O6OQHcB3GCorX1GsdP6hI/c9vxJHvMjgX01YwuJ3HsSb+ocL9lNKTUNA6hcySrDaCrjLXSj4jImVLW5Ld5w8EDvZ4HsLoI741eH1PQOiqaMBkNSXNdEDdrJLbgWfwubfHt7qrgFaPjR15FqE0VNRn4kFMT52DyyzEbQGerQMA9y42xZer0L4UwUkX4/XNkUcYD2U0ps0d2umHcntEPv+6ghOieFOo1VI+qZGyOJjHSNMz/AIbpWtBJcwW4sOTYeiiBVjeJPi7LqF6em3U9IPLtHlknA4L7cN4swfe/at0GSEkXQNCEIBCEXQCEIQCEIQBQkUwgEIQUBZCQKaBXQhCBJ3Uj1rpJ8QL4/M0cju1RwiyuLZhossUwVEBCAghJBklZATugRWyCoexwcxxY5pDmuaS1zXDIIIyCsErILL0fx41COP4dTHT1zOD8dlnkcZLcO+pbdR/XNVm1utZ+Hooo3uaIo4KSMC9jfc84uc/MbAAKJqQdH9a1OlSulpfhF0jPhuEse8bbg4yCMgcFBbOjdKad01C2r1J7Z6wi8ELbO2Ot8sTTyfWU4F8W7wiurtW6oq9sbDsjN2xA7aamaeHPeeXEdzcm2BbCh+sa7UVs5mqZXSyPwXOPA7NA4a0X4GFf/UmqDpjSqdtHBHI58jGSPeCGvfsL5ZHbclztth6D6WQQqbwb06ks3UdahglIBMbWsFh7b3bre5aFya/4HyNp/wATptVHqMQbu2sAEpAGSzaS15Hpg+xXvVOj6V1O10tI8UOo23SwvOJSOSQPnH8bc+oXpeCfSGo6fU1TaqN0MO1jQC4GOSbdcSxkGxAbcE+4HZB8/uFjb0SUk6govxurzsoWfE/EVUwp2ssA+7ybjsByfopL0/4F6lNUmOpYKWJli+e7JA4H8sW0+Z36Ad/QhW90wpF1909TUFa+CmqfxLYw3c+zQWSZ3REtwSMcetuQVG0GSLJXTQIFNCEAhCEAhCEAhCECssmtJWUURccf89l61HQfdWRZHI3Tsd/0Qvf/AAzBguAI5F0Lf2t/am5pw4FuM5I9uyi/UXSzZH+Qhjjjjy/dSxgIv5S1zSGWzuLhy0+h4WyponP3bdrgwBpdubYbsizr+bg5XPVU1X0D4XlrxYj9D7hcyuXVtHLojHtaQWuBuAS5m/5gcWN7EKtdZ6afCTs87e9hctPNjbm3qFWLP4eLdCCElGWSSd0IFdNIhNALFO6aDFXZ0n4oUFdRCg1toADWsZO7dseG4Y5zm5jkH73H0VKEJILm1Dwl0+JpqaLXI4mxgyRuc+J7mkZFpI3A3+11GNR8aNUnpDTPkj8zSySoYwtnkZwQTewuMEgA5UBBVveEHT2lMgdX180JdE47IpXN2xbc/ELT87vTsqH4V+Ekz3x1ta59LFERLEy5jlk25D3H/ps/mfYZUx1jx40tkskOyeeMNcwzQ7dj3WILW3INv4h9lXPiX4tTak4wUu+KlBtYXElQexdb8vo1S/w68DIRGyfU2mR7wHNpbkMYDkfEtlzvbj6qKoupc0vcWAtaXOLWk7i1pOAT3NrZWlfR/VXiHR6NP+H/APqCGC22RjIYo3iwyzy+a3HPZFR0po/UdG6ejjbTzC7RIxjYnslAvslY3Dh7/oUMfOITW2tpHRSPjeLOjc5jh6OaSCP5LSEQ0IQgEIQgEIQgFshgLjhbaSjc8+y92joPa9s8dgtSLI0UNB6fqt+oVbYRgAuHe4IBWFdqLYrtbfcefb2t/dR6SUvNybkrVuNW42S1r3Ekk5Qu2k6VrZmB8VLUSMdfa9kT3NdY2NiBnIKax9zO1NemOuwXecsZKGu2uczeNxbtuCeMEqTfinvDN9nksYPNCLtANhteOcZvnAKpBr7HCkuidYyx7WyHc1tg0kXIbjyXv8tha3GSpmtSrJZNfg73hwcAbCMXBAa9pFgbAnBtnjla5KRp2k+VzyXlwY1oBJbcBziG/Nnth3a65dP1NkrQ6MklgAa1ge8Botgjs0WPlOCT7LtbFcuL7ucNxAc4RENvYG9iBk8N9PzKeNIjr3RQmBlhs2QvcHRhu1jnHzBo9HG5sBjHZQSppXxuLXtIIJBH0xg91d8MTNrg6RwcCXA4Y1rLEbQL3GSbW5BsLXXna5oLJxscxjhaRjJTdpjsRb4ZubNBJ8vPseTdZsU4gFevqvTNRAC8xvMf/wCm02bcXAdb5TY97LyCjBoSBTugLJBNCASITQgxTumkQg9zoh0Q1GmM1tgmj3X45xf72X0H4wVGpRU0U2mvePhP3zCIXc5lvKSO7b9l8wNdY3HZWv0T46TU0bYaxnx42jaHj5w30Pqn6VKumfEmh1mL8Jq0MbJTi7xZj3fvNPLHKXaLodB0/RzPZI74ZcZnGR4cSbWaxvr6Ksus+vNFqoCYYNsxyHCINcD9QqrrNbqJWhkk0j2DhjnktH2TP8C1rUPxFRNNa3xpJJLem5xNv5rjCQTRAhCEAhCbRdAl36fphfk8LfpmkFxuRhe2ZBEPL2W5y1IVPSNjbkgD+q4tV1cMaWsOT9rD3suSv1i4LW8+o4HqF5LWl5sLkuIAwSSTwPdL0trFziTc5U76N6G3bZ6xnl8r4qZzgwzC4IfLf5YiOw8zr4sPMu/pLodtN+2rGNdMC0x00g/ZxE5DpMEPf/AAdt/MCQWiZzte57pS7e95AeGOErnm4ttj4J29gbgADy4vztZx3Oq5T+fgBtoahkMTbC2xkZLdrW2sMDhC5G0jrC+8WAFo4qfbjH5/NfGb97oWcax8+pp2SIW2HoaXrUkDgWu4INjxzeysLQupGVIAN7sBLsNttwN5ab8XGfRVYtsE7mEFpsQr61KvCN3DRhgOAW7hcixwR2FzgDP2XbHFZjm+t2NBaNgsAbAWAB3Em9xnPoq46a65LSGz+cZGTZ3rh31U907U2yi4c4tsA1txbNsFY6mNaH6S1+1rmsfcujbG7tcgtyb7gSTyCPLwLqAa50GXBz6Vvmaf2kIc08kgbM35xt/T0Vkulte1mn5Czbgx24B90p6KPBay7i0F97tu7d5cD0spKeqBliLSWuBaWkgggggjBBHYrBXB1L0aysBk8wkDRucANrNoOCPzBVhq+hTUrgJW2Dhdjh8rm+oK2xZjzwU16On9PzTNLmja0fmdgH6LiqKd0Zs4WIQyxrQhCIEIQgVkJoQJFk7IQCEIQCELOKEuKBMYScKQaVoBLdzrYzZPTNKtkhepUVwjbtJsF0kbkYz1DYm9sKM1eql1w3F8E9z/AIW+va+YFzS0sbk+YC3v7p9OdK1NfOIqdhcSfO84jib3e93YDP8AZS0uuHTNNlqZWRQsdLJIdrGN+Zx/534VxdJ9Cx0Aa50Yqap2PiDMdO7uyIOAu6w/1c+jbcrr0PQKXTmGOnvK53+tXbBeTBGyLvHHk8E37rthnwb7jfykHItg4v8AYW9lyvSRnSxykBrsBrQ/awCzrA5IIwW3J+wN1g1zTYB5HzNJDQORn2d5rAk4vkZyNrosEbgLcEX2m/Y+tsY9lp2kvG/gHaHjs3vhYVkKjb5dhNrgkMpiCe5G5hNr+pQtU0LNxuXH3BwhBQF0igLY2ncRext62XVhrISWRCLIECvf0XqiSEgE4H1z9V4BCSsuLKurR+oG1Njua122x7XCkIO0NOTe11QNBqj4XAtPCsPpzrnfZrzj3/qs3nfGt1YtM1jQc2Lu2CPovH1XS4ahjmzR3HDWi2ebZXRHUMlZua659LrsbA7aCTf1ve4XLwVbrnT9VRN/Zl0sHIZndH/sovLWxyutLuAAPA8xPYZ4V61VNI+9rOHPA9FCup/DlkrDLDZkhyWjh32XXnuX1dqrZY7HHHZYXXXWUcsDiyRpFux4+yzi0wvYXggNGBc5c791o5Nu54GLnIvuyMY4UJvaQbFJZQIQiyAQghOOMuNmgkngAXKBXQu1+iTtF3RPb/3AhbaLSnE5C1OauVz0tEXFSKi0bY3cR/JdtHp7Y23XLrGuBrS1nzEW9grHSSRlW6iyJvOew9VFausdI65P0HZapJHON3G5U/6F8K5qsCeo/ZQNIcQ8EOkaM8dhws9dMX5eB0d0bUahM1rQ5kN/2sx+RrRybnBKuaKmio4fwdG0ti/6kjv9SZ/cuP7uB/6wu2WrbZsVPE2CFgAAADC+2NxA4Ht+q5JGea4PvnOVyvVo0fAewZOPTK3sa242jgDlbHuBb5snt/hKBwZktNvt/dRXNd24+h7D19Uje178Y+y3VM3cd+y42gnugZAPf9UlyuGeU1cFadMdFvqHBzxZv9VPdS6Shjgs0AWGeF6bamKmjzYABV91b10+UlkRs3i47rvP6+IiJaoxrZCB2JXIm91zcpLNus0JEIJTUGK2RTFpuDZYWSQTHp3q9zCA88EcqzNO6gZOwea33KoMFezo2vvhIuTZLJ01KvelqC2/oe/K3bN2L+49MqFaD1OHgeb+alcM7SLtN/uuXXOK83qHpKKpbZ4F/wArh/dVnqXS8lFJd1yyxG/kC/H2VxtueVnVUUczNr2gj0P9VrnvPgj561ptpPq1pxwfdeerE6u8PXR+aEbh6DgDOFAaildGbOBC6Z8aljVdbI1qTuoy6ZGYVieEfTjZZtzhe3F/qq3ikzlWh4Z6o2F4IftutXy43FvdRdMU/wCHJeG+UclUpqkUcbjYWAVl9Y9Wxtgy8E29f5qg9c110zztNm/1WPp7JtJcdGqa8ctYfuvFEjnHFyT9yVlSUb5nhjASXGyt7orwyZC0T1JyLWvwb9gFu9Ym1xeG/htdwqq3DGAOawi4JPH39lZdfXF7Q1g2sb8rBxji/qVqnqdzA1o2tb8rew/3XJGSOeF5bvV2qbXE4ISniaLAcnlZveAuZ381ZEaHXDludVbhY8Cy53sIK1SvyqrKTlcssluPuszIuV5utxYC5Jay4IRVa9Q9UyTkgEhvoo8SkhdLdcmV0LFZKBXTRZCAukSmiyDFCZQg6qLUHxG4JU30Dq84BKr1ZxSlpuDZal/FWV9A6VrDZGi5C9ZhVJaB1M5pAc6ysnRuow8C5z/Jcu+M+Y0kssYIzY35uFDupOiI52lzG2Pp/hS+OcOGO6we7sFidXmigdX6clp3EFpI+hXkFq+hdS0Vkw8zbk91BtW8O7uO0fcLtOpUxWS66TU5IvkdZSKTw+mvg/qF7OheFL5T+03W9sLXn5MxBqvVZpsPeSPRdui9K1FS8NbG4A8kgjHtflXTonhHTRAl7QTfBPt9VJ/wtNTgCMNc8fu5A+pWL9SftEU6W6Ago4hI9vmx83zF3opBUzueB2AwG9mhap5Xvd5je3A7AeyYtZcbd9RzsaRycLabIJWLnIOeV+VrfJZOVy5JXLTbKWdcr35WT3Lne9akIye5c0j03vXNLIrGgXJrnL0LQqQpIQjkFkEIQCChCBBNCEAsUIQMJIQgzjOQpt01IcZP6lCFueNRZ+kHyD6L0mDKELy0rJy0PQhIkKnaMYC97TwBxj6IQp0Vq1SVxdYkkW4ubLg9EIRDm7LTIhCLGsrCQ4P2QhWFcMvK0OQhbjTnkWiVCFSOaQrmkTQtRqNKEIVH/9k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rgbClr val="2F2B20"/>
              </a:solidFill>
              <a:latin typeface="Arial" panose="020B0604020202020204" pitchFamily="34" charset="0"/>
            </a:endParaRPr>
          </a:p>
        </p:txBody>
      </p:sp>
      <p:pic>
        <p:nvPicPr>
          <p:cNvPr id="55301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476250"/>
            <a:ext cx="236220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24">
            <a:hlinkClick r:id="" action="ppaction://media"/>
            <a:extLst>
              <a:ext uri="{FF2B5EF4-FFF2-40B4-BE49-F238E27FC236}">
                <a16:creationId xmlns:a16="http://schemas.microsoft.com/office/drawing/2014/main" id="{D1F17A79-CAAE-4B34-959D-AD6D26E6FA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42383" y="564854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6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Ethics for students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-108520" y="1484784"/>
          <a:ext cx="8874695" cy="5115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25">
            <a:hlinkClick r:id="" action="ppaction://media"/>
            <a:extLst>
              <a:ext uri="{FF2B5EF4-FFF2-40B4-BE49-F238E27FC236}">
                <a16:creationId xmlns:a16="http://schemas.microsoft.com/office/drawing/2014/main" id="{0730E688-AC36-4ED4-8E36-05840CE7B3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89659" y="586106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31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0</TotalTime>
  <Words>1128</Words>
  <Application>Microsoft Office PowerPoint</Application>
  <PresentationFormat>On-screen Show (4:3)</PresentationFormat>
  <Paragraphs>156</Paragraphs>
  <Slides>25</Slides>
  <Notes>11</Notes>
  <HiddenSlides>0</HiddenSlides>
  <MMClips>25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Cambria</vt:lpstr>
      <vt:lpstr>Georgia</vt:lpstr>
      <vt:lpstr>Tahoma</vt:lpstr>
      <vt:lpstr>Adjacency</vt:lpstr>
      <vt:lpstr>1_Adjacency</vt:lpstr>
      <vt:lpstr>Lecture 1   Introduction to Research Methods   Dr Charlotte Greenway   </vt:lpstr>
      <vt:lpstr>PowerPoint Presentation</vt:lpstr>
      <vt:lpstr>What Might a Psychologist Research? </vt:lpstr>
      <vt:lpstr>Overview of the Scientific Method</vt:lpstr>
      <vt:lpstr>What kinds of research are there?</vt:lpstr>
      <vt:lpstr>Hypothetico-deductive research </vt:lpstr>
      <vt:lpstr>PowerPoint Presentation</vt:lpstr>
      <vt:lpstr>PowerPoint Presentation</vt:lpstr>
      <vt:lpstr>Probability sampling methods </vt:lpstr>
      <vt:lpstr>Non-probability sampling methods </vt:lpstr>
      <vt:lpstr>Ethics - Ethical issues</vt:lpstr>
      <vt:lpstr>Ethics</vt:lpstr>
      <vt:lpstr>ETHICS:  WHY DO WE NEED THEM ?</vt:lpstr>
      <vt:lpstr>PowerPoint Presentation</vt:lpstr>
      <vt:lpstr>Ethical guidelines</vt:lpstr>
      <vt:lpstr>BPS Code of Ethics</vt:lpstr>
      <vt:lpstr>Discussing Ethical Issues</vt:lpstr>
      <vt:lpstr>BPS ETHICAL GUIDELINES THE NINE MAJOR PRINCIPLES</vt:lpstr>
      <vt:lpstr>Informed Consent</vt:lpstr>
      <vt:lpstr>PowerPoint Presentation</vt:lpstr>
      <vt:lpstr>PowerPoint Presentation</vt:lpstr>
      <vt:lpstr>Data protection and Privacy</vt:lpstr>
      <vt:lpstr>Protection from Harm</vt:lpstr>
      <vt:lpstr>Right to withdraw</vt:lpstr>
      <vt:lpstr>Ethics for students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charlotte</dc:creator>
  <cp:lastModifiedBy>Charlotte Greenway</cp:lastModifiedBy>
  <cp:revision>391</cp:revision>
  <dcterms:created xsi:type="dcterms:W3CDTF">2008-09-22T13:22:44Z</dcterms:created>
  <dcterms:modified xsi:type="dcterms:W3CDTF">2021-01-14T09:23:35Z</dcterms:modified>
</cp:coreProperties>
</file>